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tl="1">
  <p:sldMasterIdLst>
    <p:sldMasterId id="2147483648" r:id="rId4"/>
  </p:sldMasterIdLst>
  <p:notesMasterIdLst>
    <p:notesMasterId r:id="rId35"/>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Lst>
  <p:sldSz cx="12192000" cy="6858000"/>
  <p:notesSz cx="6858000" cy="9144000"/>
  <p:defaultTex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amás Kovács" initials="TK" lastIdx="1" clrIdx="0"/>
  <p:cmAuthor id="1" name="Walaa" initials="W" lastIdx="2" clrIdx="1">
    <p:extLst>
      <p:ext uri="{19B8F6BF-5375-455C-9EA6-DF929625EA0E}">
        <p15:presenceInfo xmlns:p15="http://schemas.microsoft.com/office/powerpoint/2012/main" userId="Walaa" providerId="None"/>
      </p:ext>
    </p:extLst>
  </p:cmAuthor>
  <p:cmAuthor id="2" name="emadgazer15@gmail.com" initials="e" lastIdx="1" clrIdx="2">
    <p:extLst>
      <p:ext uri="{19B8F6BF-5375-455C-9EA6-DF929625EA0E}">
        <p15:presenceInfo xmlns:p15="http://schemas.microsoft.com/office/powerpoint/2012/main" userId="171ea06aea5d72b9" providerId="Windows Live"/>
      </p:ext>
    </p:extLst>
  </p:cmAuthor>
  <p:cmAuthor id="3" name="hindezzine3 (hindezzine3@gmail.com)" initials="h(" lastIdx="1" clrIdx="3">
    <p:extLst>
      <p:ext uri="{19B8F6BF-5375-455C-9EA6-DF929625EA0E}">
        <p15:presenceInfo xmlns:p15="http://schemas.microsoft.com/office/powerpoint/2012/main" userId="S::hindezzine3_gmail.com#ext#@worldhealthorg.onmicrosoft.com::a0e1327b-9ea3-4c75-a998-a68700beedf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5A000"/>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B37F7AE-3B0B-C52A-888A-8CD4D9BE769F}" v="2" dt="2024-07-11T11:07:45.731"/>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snapToGrid="0">
      <p:cViewPr varScale="1">
        <p:scale>
          <a:sx n="63" d="100"/>
          <a:sy n="63" d="100"/>
        </p:scale>
        <p:origin x="708"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21" Type="http://schemas.openxmlformats.org/officeDocument/2006/relationships/slide" Target="slides/slide17.xml"/><Relationship Id="rId34" Type="http://schemas.openxmlformats.org/officeDocument/2006/relationships/slide" Target="slides/slide30.xml"/><Relationship Id="rId42"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c93cf399-3ed7-4230-9282-8831e3fe5ae7" providerId="ADAL" clId="{704FFF54-B2D2-4174-9439-4DA75C9E9747}"/>
    <pc:docChg chg="modMainMaster">
      <pc:chgData name="GOMEZ, Paula" userId="c93cf399-3ed7-4230-9282-8831e3fe5ae7" providerId="ADAL" clId="{704FFF54-B2D2-4174-9439-4DA75C9E9747}" dt="2024-03-11T20:33:59.125" v="107" actId="1038"/>
      <pc:docMkLst>
        <pc:docMk/>
      </pc:docMkLst>
      <pc:sldMasterChg chg="modSldLayout">
        <pc:chgData name="GOMEZ, Paula" userId="c93cf399-3ed7-4230-9282-8831e3fe5ae7" providerId="ADAL" clId="{704FFF54-B2D2-4174-9439-4DA75C9E9747}" dt="2024-03-11T20:33:59.125" v="107" actId="1038"/>
        <pc:sldMasterMkLst>
          <pc:docMk/>
          <pc:sldMasterMk cId="0" sldId="2147483648"/>
        </pc:sldMasterMkLst>
        <pc:sldLayoutChg chg="modSp mod">
          <pc:chgData name="GOMEZ, Paula" userId="c93cf399-3ed7-4230-9282-8831e3fe5ae7" providerId="ADAL" clId="{704FFF54-B2D2-4174-9439-4DA75C9E9747}" dt="2024-03-11T20:31:50.689" v="15" actId="1038"/>
          <pc:sldLayoutMkLst>
            <pc:docMk/>
            <pc:sldMasterMk cId="0" sldId="2147483648"/>
            <pc:sldLayoutMk cId="0" sldId="2147483649"/>
          </pc:sldLayoutMkLst>
          <pc:picChg chg="mod">
            <ac:chgData name="GOMEZ, Paula" userId="c93cf399-3ed7-4230-9282-8831e3fe5ae7" providerId="ADAL" clId="{704FFF54-B2D2-4174-9439-4DA75C9E9747}" dt="2024-03-11T20:31:50.689" v="15" actId="1038"/>
            <ac:picMkLst>
              <pc:docMk/>
              <pc:sldMasterMk cId="0" sldId="2147483648"/>
              <pc:sldLayoutMk cId="0" sldId="2147483649"/>
              <ac:picMk id="4" creationId="{00000000-0000-0000-0000-000000000000}"/>
            </ac:picMkLst>
          </pc:picChg>
        </pc:sldLayoutChg>
        <pc:sldLayoutChg chg="modSp mod">
          <pc:chgData name="GOMEZ, Paula" userId="c93cf399-3ed7-4230-9282-8831e3fe5ae7" providerId="ADAL" clId="{704FFF54-B2D2-4174-9439-4DA75C9E9747}" dt="2024-03-11T20:32:01.014" v="25" actId="1038"/>
          <pc:sldLayoutMkLst>
            <pc:docMk/>
            <pc:sldMasterMk cId="0" sldId="2147483648"/>
            <pc:sldLayoutMk cId="0" sldId="2147483650"/>
          </pc:sldLayoutMkLst>
          <pc:picChg chg="mod">
            <ac:chgData name="GOMEZ, Paula" userId="c93cf399-3ed7-4230-9282-8831e3fe5ae7" providerId="ADAL" clId="{704FFF54-B2D2-4174-9439-4DA75C9E9747}" dt="2024-03-11T20:32:01.014" v="25" actId="1038"/>
            <ac:picMkLst>
              <pc:docMk/>
              <pc:sldMasterMk cId="0" sldId="2147483648"/>
              <pc:sldLayoutMk cId="0" sldId="2147483650"/>
              <ac:picMk id="11" creationId="{00000000-0000-0000-0000-000000000000}"/>
            </ac:picMkLst>
          </pc:picChg>
        </pc:sldLayoutChg>
        <pc:sldLayoutChg chg="modSp mod">
          <pc:chgData name="GOMEZ, Paula" userId="c93cf399-3ed7-4230-9282-8831e3fe5ae7" providerId="ADAL" clId="{704FFF54-B2D2-4174-9439-4DA75C9E9747}" dt="2024-03-11T20:33:59.125" v="107" actId="1038"/>
          <pc:sldLayoutMkLst>
            <pc:docMk/>
            <pc:sldMasterMk cId="0" sldId="2147483648"/>
            <pc:sldLayoutMk cId="0" sldId="2147483655"/>
          </pc:sldLayoutMkLst>
          <pc:picChg chg="mod">
            <ac:chgData name="GOMEZ, Paula" userId="c93cf399-3ed7-4230-9282-8831e3fe5ae7" providerId="ADAL" clId="{704FFF54-B2D2-4174-9439-4DA75C9E9747}" dt="2024-03-11T20:33:59.125" v="107" actId="1038"/>
            <ac:picMkLst>
              <pc:docMk/>
              <pc:sldMasterMk cId="0" sldId="2147483648"/>
              <pc:sldLayoutMk cId="0" sldId="2147483655"/>
              <ac:picMk id="11" creationId="{00000000-0000-0000-0000-000000000000}"/>
            </ac:picMkLst>
          </pc:picChg>
        </pc:sldLayoutChg>
        <pc:sldLayoutChg chg="modSp mod">
          <pc:chgData name="GOMEZ, Paula" userId="c93cf399-3ed7-4230-9282-8831e3fe5ae7" providerId="ADAL" clId="{704FFF54-B2D2-4174-9439-4DA75C9E9747}" dt="2024-03-11T20:32:20.493" v="35" actId="1038"/>
          <pc:sldLayoutMkLst>
            <pc:docMk/>
            <pc:sldMasterMk cId="0" sldId="2147483648"/>
            <pc:sldLayoutMk cId="0" sldId="2147483656"/>
          </pc:sldLayoutMkLst>
          <pc:picChg chg="mod">
            <ac:chgData name="GOMEZ, Paula" userId="c93cf399-3ed7-4230-9282-8831e3fe5ae7" providerId="ADAL" clId="{704FFF54-B2D2-4174-9439-4DA75C9E9747}" dt="2024-03-11T20:32:20.493" v="35" actId="1038"/>
            <ac:picMkLst>
              <pc:docMk/>
              <pc:sldMasterMk cId="0" sldId="2147483648"/>
              <pc:sldLayoutMk cId="0" sldId="2147483656"/>
              <ac:picMk id="11" creationId="{00000000-0000-0000-0000-000000000000}"/>
            </ac:picMkLst>
          </pc:picChg>
        </pc:sldLayoutChg>
        <pc:sldLayoutChg chg="modSp mod">
          <pc:chgData name="GOMEZ, Paula" userId="c93cf399-3ed7-4230-9282-8831e3fe5ae7" providerId="ADAL" clId="{704FFF54-B2D2-4174-9439-4DA75C9E9747}" dt="2024-03-11T20:32:29.090" v="45" actId="1038"/>
          <pc:sldLayoutMkLst>
            <pc:docMk/>
            <pc:sldMasterMk cId="0" sldId="2147483648"/>
            <pc:sldLayoutMk cId="0" sldId="2147483658"/>
          </pc:sldLayoutMkLst>
          <pc:picChg chg="mod">
            <ac:chgData name="GOMEZ, Paula" userId="c93cf399-3ed7-4230-9282-8831e3fe5ae7" providerId="ADAL" clId="{704FFF54-B2D2-4174-9439-4DA75C9E9747}" dt="2024-03-11T20:32:29.090" v="45" actId="1038"/>
            <ac:picMkLst>
              <pc:docMk/>
              <pc:sldMasterMk cId="0" sldId="2147483648"/>
              <pc:sldLayoutMk cId="0" sldId="2147483658"/>
              <ac:picMk id="13" creationId="{00000000-0000-0000-0000-000000000000}"/>
            </ac:picMkLst>
          </pc:picChg>
        </pc:sldLayoutChg>
        <pc:sldLayoutChg chg="modSp mod">
          <pc:chgData name="GOMEZ, Paula" userId="c93cf399-3ed7-4230-9282-8831e3fe5ae7" providerId="ADAL" clId="{704FFF54-B2D2-4174-9439-4DA75C9E9747}" dt="2024-03-11T20:32:36.911" v="53" actId="1038"/>
          <pc:sldLayoutMkLst>
            <pc:docMk/>
            <pc:sldMasterMk cId="0" sldId="2147483648"/>
            <pc:sldLayoutMk cId="0" sldId="2147483659"/>
          </pc:sldLayoutMkLst>
          <pc:picChg chg="mod">
            <ac:chgData name="GOMEZ, Paula" userId="c93cf399-3ed7-4230-9282-8831e3fe5ae7" providerId="ADAL" clId="{704FFF54-B2D2-4174-9439-4DA75C9E9747}" dt="2024-03-11T20:32:36.911" v="53" actId="1038"/>
            <ac:picMkLst>
              <pc:docMk/>
              <pc:sldMasterMk cId="0" sldId="2147483648"/>
              <pc:sldLayoutMk cId="0" sldId="2147483659"/>
              <ac:picMk id="10" creationId="{00000000-0000-0000-0000-000000000000}"/>
            </ac:picMkLst>
          </pc:picChg>
        </pc:sldLayoutChg>
        <pc:sldLayoutChg chg="modSp mod">
          <pc:chgData name="GOMEZ, Paula" userId="c93cf399-3ed7-4230-9282-8831e3fe5ae7" providerId="ADAL" clId="{704FFF54-B2D2-4174-9439-4DA75C9E9747}" dt="2024-03-11T20:32:43.479" v="64" actId="1038"/>
          <pc:sldLayoutMkLst>
            <pc:docMk/>
            <pc:sldMasterMk cId="0" sldId="2147483648"/>
            <pc:sldLayoutMk cId="0" sldId="2147483660"/>
          </pc:sldLayoutMkLst>
          <pc:picChg chg="mod">
            <ac:chgData name="GOMEZ, Paula" userId="c93cf399-3ed7-4230-9282-8831e3fe5ae7" providerId="ADAL" clId="{704FFF54-B2D2-4174-9439-4DA75C9E9747}" dt="2024-03-11T20:32:43.479" v="64" actId="1038"/>
            <ac:picMkLst>
              <pc:docMk/>
              <pc:sldMasterMk cId="0" sldId="2147483648"/>
              <pc:sldLayoutMk cId="0" sldId="2147483660"/>
              <ac:picMk id="10" creationId="{00000000-0000-0000-0000-000000000000}"/>
            </ac:picMkLst>
          </pc:picChg>
        </pc:sldLayoutChg>
        <pc:sldLayoutChg chg="modSp mod">
          <pc:chgData name="GOMEZ, Paula" userId="c93cf399-3ed7-4230-9282-8831e3fe5ae7" providerId="ADAL" clId="{704FFF54-B2D2-4174-9439-4DA75C9E9747}" dt="2024-03-11T20:32:50.782" v="75" actId="1038"/>
          <pc:sldLayoutMkLst>
            <pc:docMk/>
            <pc:sldMasterMk cId="0" sldId="2147483648"/>
            <pc:sldLayoutMk cId="0" sldId="2147483661"/>
          </pc:sldLayoutMkLst>
          <pc:picChg chg="mod">
            <ac:chgData name="GOMEZ, Paula" userId="c93cf399-3ed7-4230-9282-8831e3fe5ae7" providerId="ADAL" clId="{704FFF54-B2D2-4174-9439-4DA75C9E9747}" dt="2024-03-11T20:32:50.782" v="75" actId="1038"/>
            <ac:picMkLst>
              <pc:docMk/>
              <pc:sldMasterMk cId="0" sldId="2147483648"/>
              <pc:sldLayoutMk cId="0" sldId="2147483661"/>
              <ac:picMk id="11" creationId="{00000000-0000-0000-0000-000000000000}"/>
            </ac:picMkLst>
          </pc:picChg>
        </pc:sldLayoutChg>
        <pc:sldLayoutChg chg="modSp mod">
          <pc:chgData name="GOMEZ, Paula" userId="c93cf399-3ed7-4230-9282-8831e3fe5ae7" providerId="ADAL" clId="{704FFF54-B2D2-4174-9439-4DA75C9E9747}" dt="2024-03-11T20:32:57.338" v="83" actId="1038"/>
          <pc:sldLayoutMkLst>
            <pc:docMk/>
            <pc:sldMasterMk cId="0" sldId="2147483648"/>
            <pc:sldLayoutMk cId="0" sldId="2147483662"/>
          </pc:sldLayoutMkLst>
          <pc:picChg chg="mod">
            <ac:chgData name="GOMEZ, Paula" userId="c93cf399-3ed7-4230-9282-8831e3fe5ae7" providerId="ADAL" clId="{704FFF54-B2D2-4174-9439-4DA75C9E9747}" dt="2024-03-11T20:32:57.338" v="83" actId="1038"/>
            <ac:picMkLst>
              <pc:docMk/>
              <pc:sldMasterMk cId="0" sldId="2147483648"/>
              <pc:sldLayoutMk cId="0" sldId="2147483662"/>
              <ac:picMk id="11" creationId="{00000000-0000-0000-0000-000000000000}"/>
            </ac:picMkLst>
          </pc:picChg>
        </pc:sldLayoutChg>
        <pc:sldLayoutChg chg="modSp mod">
          <pc:chgData name="GOMEZ, Paula" userId="c93cf399-3ed7-4230-9282-8831e3fe5ae7" providerId="ADAL" clId="{704FFF54-B2D2-4174-9439-4DA75C9E9747}" dt="2024-03-11T20:33:04.244" v="95" actId="1038"/>
          <pc:sldLayoutMkLst>
            <pc:docMk/>
            <pc:sldMasterMk cId="0" sldId="2147483648"/>
            <pc:sldLayoutMk cId="0" sldId="2147483663"/>
          </pc:sldLayoutMkLst>
          <pc:picChg chg="mod">
            <ac:chgData name="GOMEZ, Paula" userId="c93cf399-3ed7-4230-9282-8831e3fe5ae7" providerId="ADAL" clId="{704FFF54-B2D2-4174-9439-4DA75C9E9747}" dt="2024-03-11T20:33:04.244" v="95" actId="1038"/>
            <ac:picMkLst>
              <pc:docMk/>
              <pc:sldMasterMk cId="0" sldId="2147483648"/>
              <pc:sldLayoutMk cId="0" sldId="2147483663"/>
              <ac:picMk id="11" creationId="{00000000-0000-0000-0000-000000000000}"/>
            </ac:picMkLst>
          </pc:picChg>
        </pc:sldLayoutChg>
      </pc:sldMasterChg>
    </pc:docChg>
  </pc:docChgLst>
  <pc:docChgLst>
    <pc:chgData name="GOMEZ, Paula" userId="S::gomezp@who.int::c93cf399-3ed7-4230-9282-8831e3fe5ae7" providerId="AD" clId="Web-{8B37F7AE-3B0B-C52A-888A-8CD4D9BE769F}"/>
    <pc:docChg chg="">
      <pc:chgData name="GOMEZ, Paula" userId="S::gomezp@who.int::c93cf399-3ed7-4230-9282-8831e3fe5ae7" providerId="AD" clId="Web-{8B37F7AE-3B0B-C52A-888A-8CD4D9BE769F}" dt="2024-07-11T11:07:45.731" v="1"/>
      <pc:docMkLst>
        <pc:docMk/>
      </pc:docMkLst>
      <pc:sldChg chg="delCm">
        <pc:chgData name="GOMEZ, Paula" userId="S::gomezp@who.int::c93cf399-3ed7-4230-9282-8831e3fe5ae7" providerId="AD" clId="Web-{8B37F7AE-3B0B-C52A-888A-8CD4D9BE769F}" dt="2024-07-11T11:07:45.731" v="1"/>
        <pc:sldMkLst>
          <pc:docMk/>
          <pc:sldMk cId="0" sldId="256"/>
        </pc:sldMkLst>
      </pc:sldChg>
    </pc:docChg>
  </pc:docChgLst>
  <pc:docChgLst>
    <pc:chgData name="hindezzine3 (hindezzine3@gmail.com)" userId="S::hindezzine3_gmail.com#ext#@worldhealthorg.onmicrosoft.com::a0e1327b-9ea3-4c75-a998-a68700beedf6" providerId="AD" clId="Web-{8C77EE85-A174-BFA2-5543-8EEC2F14B57E}"/>
    <pc:docChg chg="modSld">
      <pc:chgData name="hindezzine3 (hindezzine3@gmail.com)" userId="S::hindezzine3_gmail.com#ext#@worldhealthorg.onmicrosoft.com::a0e1327b-9ea3-4c75-a998-a68700beedf6" providerId="AD" clId="Web-{8C77EE85-A174-BFA2-5543-8EEC2F14B57E}" dt="2024-03-11T15:35:07.071" v="5" actId="1076"/>
      <pc:docMkLst>
        <pc:docMk/>
      </pc:docMkLst>
      <pc:sldChg chg="addSp delSp modSp mod modClrScheme chgLayout">
        <pc:chgData name="hindezzine3 (hindezzine3@gmail.com)" userId="S::hindezzine3_gmail.com#ext#@worldhealthorg.onmicrosoft.com::a0e1327b-9ea3-4c75-a998-a68700beedf6" providerId="AD" clId="Web-{8C77EE85-A174-BFA2-5543-8EEC2F14B57E}" dt="2024-03-11T15:34:49.164" v="3" actId="1076"/>
        <pc:sldMkLst>
          <pc:docMk/>
          <pc:sldMk cId="0" sldId="279"/>
        </pc:sldMkLst>
        <pc:spChg chg="add del mod ord">
          <ac:chgData name="hindezzine3 (hindezzine3@gmail.com)" userId="S::hindezzine3_gmail.com#ext#@worldhealthorg.onmicrosoft.com::a0e1327b-9ea3-4c75-a998-a68700beedf6" providerId="AD" clId="Web-{8C77EE85-A174-BFA2-5543-8EEC2F14B57E}" dt="2024-03-11T15:34:14.992" v="1"/>
          <ac:spMkLst>
            <pc:docMk/>
            <pc:sldMk cId="0" sldId="279"/>
            <ac:spMk id="3" creationId="{47782CBB-3593-6F08-1E44-9F35B493581E}"/>
          </ac:spMkLst>
        </pc:spChg>
        <pc:spChg chg="add mod">
          <ac:chgData name="hindezzine3 (hindezzine3@gmail.com)" userId="S::hindezzine3_gmail.com#ext#@worldhealthorg.onmicrosoft.com::a0e1327b-9ea3-4c75-a998-a68700beedf6" providerId="AD" clId="Web-{8C77EE85-A174-BFA2-5543-8EEC2F14B57E}" dt="2024-03-11T15:34:49.164" v="3" actId="1076"/>
          <ac:spMkLst>
            <pc:docMk/>
            <pc:sldMk cId="0" sldId="279"/>
            <ac:spMk id="5" creationId="{C8D4EEE0-9DF4-21E2-E708-4B7F72618B20}"/>
          </ac:spMkLst>
        </pc:spChg>
        <pc:spChg chg="mod ord">
          <ac:chgData name="hindezzine3 (hindezzine3@gmail.com)" userId="S::hindezzine3_gmail.com#ext#@worldhealthorg.onmicrosoft.com::a0e1327b-9ea3-4c75-a998-a68700beedf6" providerId="AD" clId="Web-{8C77EE85-A174-BFA2-5543-8EEC2F14B57E}" dt="2024-03-11T15:34:02.351" v="0"/>
          <ac:spMkLst>
            <pc:docMk/>
            <pc:sldMk cId="0" sldId="279"/>
            <ac:spMk id="395" creationId="{00000000-0000-0000-0000-000000000000}"/>
          </ac:spMkLst>
        </pc:spChg>
      </pc:sldChg>
      <pc:sldChg chg="modSp">
        <pc:chgData name="hindezzine3 (hindezzine3@gmail.com)" userId="S::hindezzine3_gmail.com#ext#@worldhealthorg.onmicrosoft.com::a0e1327b-9ea3-4c75-a998-a68700beedf6" providerId="AD" clId="Web-{8C77EE85-A174-BFA2-5543-8EEC2F14B57E}" dt="2024-03-11T15:34:57.571" v="4" actId="1076"/>
        <pc:sldMkLst>
          <pc:docMk/>
          <pc:sldMk cId="0" sldId="281"/>
        </pc:sldMkLst>
        <pc:spChg chg="mod">
          <ac:chgData name="hindezzine3 (hindezzine3@gmail.com)" userId="S::hindezzine3_gmail.com#ext#@worldhealthorg.onmicrosoft.com::a0e1327b-9ea3-4c75-a998-a68700beedf6" providerId="AD" clId="Web-{8C77EE85-A174-BFA2-5543-8EEC2F14B57E}" dt="2024-03-11T15:34:57.571" v="4" actId="1076"/>
          <ac:spMkLst>
            <pc:docMk/>
            <pc:sldMk cId="0" sldId="281"/>
            <ac:spMk id="2" creationId="{F383F621-906F-CBAF-DDBF-090BDF1ED1C5}"/>
          </ac:spMkLst>
        </pc:spChg>
      </pc:sldChg>
      <pc:sldChg chg="modSp">
        <pc:chgData name="hindezzine3 (hindezzine3@gmail.com)" userId="S::hindezzine3_gmail.com#ext#@worldhealthorg.onmicrosoft.com::a0e1327b-9ea3-4c75-a998-a68700beedf6" providerId="AD" clId="Web-{8C77EE85-A174-BFA2-5543-8EEC2F14B57E}" dt="2024-03-11T15:35:07.071" v="5" actId="1076"/>
        <pc:sldMkLst>
          <pc:docMk/>
          <pc:sldMk cId="0" sldId="283"/>
        </pc:sldMkLst>
        <pc:spChg chg="mod">
          <ac:chgData name="hindezzine3 (hindezzine3@gmail.com)" userId="S::hindezzine3_gmail.com#ext#@worldhealthorg.onmicrosoft.com::a0e1327b-9ea3-4c75-a998-a68700beedf6" providerId="AD" clId="Web-{8C77EE85-A174-BFA2-5543-8EEC2F14B57E}" dt="2024-03-11T15:35:07.071" v="5" actId="1076"/>
          <ac:spMkLst>
            <pc:docMk/>
            <pc:sldMk cId="0" sldId="283"/>
            <ac:spMk id="412" creationId="{00000000-0000-0000-0000-000000000000}"/>
          </ac:spMkLst>
        </pc:spChg>
      </pc:sldChg>
    </pc:docChg>
  </pc:docChgLst>
  <pc:docChgLst>
    <pc:chgData name="hindezzine3 (hindezzine3@gmail.com)" userId="S::hindezzine3_gmail.com#ext#@worldhealthorg.onmicrosoft.com::a0e1327b-9ea3-4c75-a998-a68700beedf6" providerId="AD" clId="Web-{83FEDD6E-41D2-7BD0-149D-43A57583BC59}"/>
    <pc:docChg chg="modSld">
      <pc:chgData name="hindezzine3 (hindezzine3@gmail.com)" userId="S::hindezzine3_gmail.com#ext#@worldhealthorg.onmicrosoft.com::a0e1327b-9ea3-4c75-a998-a68700beedf6" providerId="AD" clId="Web-{83FEDD6E-41D2-7BD0-149D-43A57583BC59}" dt="2024-03-12T10:23:20.189" v="7"/>
      <pc:docMkLst>
        <pc:docMk/>
      </pc:docMkLst>
      <pc:sldChg chg="modSp addCm">
        <pc:chgData name="hindezzine3 (hindezzine3@gmail.com)" userId="S::hindezzine3_gmail.com#ext#@worldhealthorg.onmicrosoft.com::a0e1327b-9ea3-4c75-a998-a68700beedf6" providerId="AD" clId="Web-{83FEDD6E-41D2-7BD0-149D-43A57583BC59}" dt="2024-03-12T10:23:20.189" v="7"/>
        <pc:sldMkLst>
          <pc:docMk/>
          <pc:sldMk cId="0" sldId="256"/>
        </pc:sldMkLst>
        <pc:spChg chg="mod">
          <ac:chgData name="hindezzine3 (hindezzine3@gmail.com)" userId="S::hindezzine3_gmail.com#ext#@worldhealthorg.onmicrosoft.com::a0e1327b-9ea3-4c75-a998-a68700beedf6" providerId="AD" clId="Web-{83FEDD6E-41D2-7BD0-149D-43A57583BC59}" dt="2024-03-12T10:23:11.157" v="6" actId="20577"/>
          <ac:spMkLst>
            <pc:docMk/>
            <pc:sldMk cId="0" sldId="256"/>
            <ac:spMk id="247"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43" name="Shape 243"/>
          <p:cNvSpPr>
            <a:spLocks noGrp="1" noRot="1" noChangeAspect="1"/>
          </p:cNvSpPr>
          <p:nvPr>
            <p:ph type="sldImg"/>
          </p:nvPr>
        </p:nvSpPr>
        <p:spPr>
          <a:xfrm>
            <a:off x="1143000" y="685800"/>
            <a:ext cx="4572000" cy="3429000"/>
          </a:xfrm>
          <a:prstGeom prst="rect">
            <a:avLst/>
          </a:prstGeom>
        </p:spPr>
        <p:txBody>
          <a:bodyPr rtlCol="1"/>
          <a:lstStyle/>
          <a:p>
            <a:pPr rtl="1"/>
            <a:endParaRPr/>
          </a:p>
        </p:txBody>
      </p:sp>
      <p:sp>
        <p:nvSpPr>
          <p:cNvPr id="244" name="Shape 244"/>
          <p:cNvSpPr>
            <a:spLocks noGrp="1"/>
          </p:cNvSpPr>
          <p:nvPr>
            <p:ph type="body" sz="quarter" idx="1"/>
          </p:nvPr>
        </p:nvSpPr>
        <p:spPr>
          <a:xfrm>
            <a:off x="914400" y="4343400"/>
            <a:ext cx="5029200" cy="4114800"/>
          </a:xfrm>
          <a:prstGeom prst="rect">
            <a:avLst/>
          </a:prstGeom>
        </p:spPr>
        <p:txBody>
          <a:bodyPr rtlCol="1"/>
          <a:lstStyle/>
          <a:p>
            <a:pPr rtl="1"/>
            <a:endParaRPr/>
          </a:p>
        </p:txBody>
      </p:sp>
    </p:spTree>
    <p:extLst>
      <p:ext uri="{BB962C8B-B14F-4D97-AF65-F5344CB8AC3E}">
        <p14:creationId xmlns:p14="http://schemas.microsoft.com/office/powerpoint/2010/main" val="3082603802"/>
      </p:ext>
    </p:extLst>
  </p:cSld>
  <p:clrMap bg1="lt1" tx1="dk1" bg2="lt2" tx2="dk2" accent1="accent1" accent2="accent2" accent3="accent3" accent4="accent4" accent5="accent5" accent6="accent6" hlink="hlink" folHlink="folHlink"/>
  <p:notesStyle>
    <a:lvl1pPr algn="r" rtl="1" latinLnBrk="0">
      <a:defRPr sz="1200">
        <a:latin typeface="+mn-lt"/>
        <a:ea typeface="+mn-ea"/>
        <a:cs typeface="+mn-cs"/>
        <a:sym typeface="Source Sans Pro Regular"/>
      </a:defRPr>
    </a:lvl1pPr>
    <a:lvl2pPr indent="228600" algn="r" rtl="1" latinLnBrk="0">
      <a:defRPr sz="1200">
        <a:latin typeface="+mn-lt"/>
        <a:ea typeface="+mn-ea"/>
        <a:cs typeface="+mn-cs"/>
        <a:sym typeface="Source Sans Pro Regular"/>
      </a:defRPr>
    </a:lvl2pPr>
    <a:lvl3pPr indent="457200" algn="r" rtl="1" latinLnBrk="0">
      <a:defRPr sz="1200">
        <a:latin typeface="+mn-lt"/>
        <a:ea typeface="+mn-ea"/>
        <a:cs typeface="+mn-cs"/>
        <a:sym typeface="Source Sans Pro Regular"/>
      </a:defRPr>
    </a:lvl3pPr>
    <a:lvl4pPr indent="685800" algn="r" rtl="1" latinLnBrk="0">
      <a:defRPr sz="1200">
        <a:latin typeface="+mn-lt"/>
        <a:ea typeface="+mn-ea"/>
        <a:cs typeface="+mn-cs"/>
        <a:sym typeface="Source Sans Pro Regular"/>
      </a:defRPr>
    </a:lvl4pPr>
    <a:lvl5pPr indent="914400" algn="r" rtl="1" latinLnBrk="0">
      <a:defRPr sz="1200">
        <a:latin typeface="+mn-lt"/>
        <a:ea typeface="+mn-ea"/>
        <a:cs typeface="+mn-cs"/>
        <a:sym typeface="Source Sans Pro Regular"/>
      </a:defRPr>
    </a:lvl5pPr>
    <a:lvl6pPr indent="1143000" algn="r" rtl="1" latinLnBrk="0">
      <a:defRPr sz="1200">
        <a:latin typeface="+mn-lt"/>
        <a:ea typeface="+mn-ea"/>
        <a:cs typeface="+mn-cs"/>
        <a:sym typeface="Source Sans Pro Regular"/>
      </a:defRPr>
    </a:lvl6pPr>
    <a:lvl7pPr indent="1371600" algn="r" rtl="1" latinLnBrk="0">
      <a:defRPr sz="1200">
        <a:latin typeface="+mn-lt"/>
        <a:ea typeface="+mn-ea"/>
        <a:cs typeface="+mn-cs"/>
        <a:sym typeface="Source Sans Pro Regular"/>
      </a:defRPr>
    </a:lvl7pPr>
    <a:lvl8pPr indent="1600200" algn="r" rtl="1" latinLnBrk="0">
      <a:defRPr sz="1200">
        <a:latin typeface="+mn-lt"/>
        <a:ea typeface="+mn-ea"/>
        <a:cs typeface="+mn-cs"/>
        <a:sym typeface="Source Sans Pro Regular"/>
      </a:defRPr>
    </a:lvl8pPr>
    <a:lvl9pPr indent="1828800" algn="r" rtl="1" latinLnBrk="0">
      <a:defRPr sz="1200">
        <a:latin typeface="+mn-lt"/>
        <a:ea typeface="+mn-ea"/>
        <a:cs typeface="+mn-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 name="Shape 251"/>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252" name="Shape 252"/>
          <p:cNvSpPr>
            <a:spLocks noGrp="1"/>
          </p:cNvSpPr>
          <p:nvPr>
            <p:ph type="body" sz="quarter" idx="1"/>
          </p:nvPr>
        </p:nvSpPr>
        <p:spPr>
          <a:prstGeom prst="rect">
            <a:avLst/>
          </a:prstGeom>
        </p:spPr>
        <p:txBody>
          <a:bodyPr rtlCol="1"/>
          <a:lstStyle/>
          <a:p>
            <a:pPr rtl="1"/>
            <a:r>
              <a:t> </a:t>
            </a:r>
          </a:p>
        </p:txBody>
      </p:sp>
    </p:spTree>
    <p:extLst>
      <p:ext uri="{BB962C8B-B14F-4D97-AF65-F5344CB8AC3E}">
        <p14:creationId xmlns:p14="http://schemas.microsoft.com/office/powerpoint/2010/main" val="13095835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 name="Shape 257"/>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258" name="Shape 258"/>
          <p:cNvSpPr>
            <a:spLocks noGrp="1"/>
          </p:cNvSpPr>
          <p:nvPr>
            <p:ph type="body" sz="quarter" idx="1"/>
          </p:nvPr>
        </p:nvSpPr>
        <p:spPr>
          <a:prstGeom prst="rect">
            <a:avLst/>
          </a:prstGeom>
        </p:spPr>
        <p:txBody>
          <a:bodyPr rtlCol="1"/>
          <a:lstStyle/>
          <a:p>
            <a:pPr rtl="1"/>
            <a:r>
              <a:t> </a:t>
            </a:r>
          </a:p>
        </p:txBody>
      </p:sp>
    </p:spTree>
    <p:extLst>
      <p:ext uri="{BB962C8B-B14F-4D97-AF65-F5344CB8AC3E}">
        <p14:creationId xmlns:p14="http://schemas.microsoft.com/office/powerpoint/2010/main" val="26909669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 name="Shape 263"/>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264" name="Shape 264"/>
          <p:cNvSpPr>
            <a:spLocks noGrp="1"/>
          </p:cNvSpPr>
          <p:nvPr>
            <p:ph type="body" sz="quarter" idx="1"/>
          </p:nvPr>
        </p:nvSpPr>
        <p:spPr>
          <a:prstGeom prst="rect">
            <a:avLst/>
          </a:prstGeom>
        </p:spPr>
        <p:txBody>
          <a:bodyPr rtlCol="1"/>
          <a:lstStyle/>
          <a:p>
            <a:pPr rtl="1"/>
            <a:r>
              <a:t> </a:t>
            </a:r>
          </a:p>
        </p:txBody>
      </p:sp>
    </p:spTree>
    <p:extLst>
      <p:ext uri="{BB962C8B-B14F-4D97-AF65-F5344CB8AC3E}">
        <p14:creationId xmlns:p14="http://schemas.microsoft.com/office/powerpoint/2010/main" val="13062288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 name="Shape 269"/>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270" name="Shape 270"/>
          <p:cNvSpPr>
            <a:spLocks noGrp="1"/>
          </p:cNvSpPr>
          <p:nvPr>
            <p:ph type="body" sz="quarter" idx="1"/>
          </p:nvPr>
        </p:nvSpPr>
        <p:spPr>
          <a:prstGeom prst="rect">
            <a:avLst/>
          </a:prstGeom>
        </p:spPr>
        <p:txBody>
          <a:bodyPr rtlCol="1"/>
          <a:lstStyle/>
          <a:p>
            <a:pPr rtl="1"/>
            <a:r>
              <a:t> </a:t>
            </a:r>
          </a:p>
        </p:txBody>
      </p:sp>
    </p:spTree>
    <p:extLst>
      <p:ext uri="{BB962C8B-B14F-4D97-AF65-F5344CB8AC3E}">
        <p14:creationId xmlns:p14="http://schemas.microsoft.com/office/powerpoint/2010/main" val="34187889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 name="Shape 346"/>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47" name="Shape 347"/>
          <p:cNvSpPr>
            <a:spLocks noGrp="1"/>
          </p:cNvSpPr>
          <p:nvPr>
            <p:ph type="body" sz="quarter" idx="1"/>
          </p:nvPr>
        </p:nvSpPr>
        <p:spPr>
          <a:prstGeom prst="rect">
            <a:avLst/>
          </a:prstGeom>
        </p:spPr>
        <p:txBody>
          <a:bodyPr rtlCol="1"/>
          <a:lstStyle/>
          <a:p>
            <a:pPr rtl="1"/>
            <a:r>
              <a:t>The Global Health Security Agenda (GHSA) is an international effort to accelerate progress toward full implementation of the WHO International Health Regulations 2005 (IHR) and other global health security frameworks. Eleven Action Packages were developed to facilitate progress toward GHSA objectives and build capacity to prevent, detect, and respond to public health threats. The Action Package targets are outlined here.</a:t>
            </a:r>
          </a:p>
        </p:txBody>
      </p:sp>
    </p:spTree>
    <p:extLst>
      <p:ext uri="{BB962C8B-B14F-4D97-AF65-F5344CB8AC3E}">
        <p14:creationId xmlns:p14="http://schemas.microsoft.com/office/powerpoint/2010/main" val="323789649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jpeg"/><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hyperlink" Target="mailto:ihrhrt@who.int" TargetMode="External"/><Relationship Id="rId5" Type="http://schemas.openxmlformats.org/officeDocument/2006/relationships/hyperlink" Target="https://extranet.who.int/hslp" TargetMode="External"/><Relationship Id="rId4" Type="http://schemas.openxmlformats.org/officeDocument/2006/relationships/hyperlink" Target="https://extranet.who.int/hslp/?q=content/terms-use" TargetMode="Externa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20" name="Rectangle 1"/>
          <p:cNvSpPr/>
          <p:nvPr/>
        </p:nvSpPr>
        <p:spPr>
          <a:xfrm>
            <a:off x="0" y="11"/>
            <a:ext cx="12192000" cy="4354825"/>
          </a:xfrm>
          <a:prstGeom prst="rect">
            <a:avLst/>
          </a:prstGeom>
          <a:solidFill>
            <a:srgbClr val="ECF2F8"/>
          </a:solidFill>
          <a:ln w="12700">
            <a:miter lim="400000"/>
          </a:ln>
        </p:spPr>
        <p:txBody>
          <a:bodyPr lIns="45719" rIns="45719" rtlCol="1" anchor="ctr"/>
          <a:lstStyle/>
          <a:p>
            <a:pPr algn="ctr" rtl="1">
              <a:defRPr sz="500">
                <a:solidFill>
                  <a:srgbClr val="FFFFFF"/>
                </a:solidFill>
                <a:latin typeface="+mn-lt"/>
                <a:ea typeface="+mn-ea"/>
                <a:cs typeface="+mn-cs"/>
                <a:sym typeface="Source Sans Pro Regular"/>
              </a:defRPr>
            </a:pPr>
            <a:endParaRPr/>
          </a:p>
        </p:txBody>
      </p:sp>
      <p:pic>
        <p:nvPicPr>
          <p:cNvPr id="21"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2"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4" name="Subtitle 2"/>
          <p:cNvSpPr txBox="1"/>
          <p:nvPr/>
        </p:nvSpPr>
        <p:spPr>
          <a:xfrm>
            <a:off x="2992120"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n-lt"/>
                <a:ea typeface="+mn-ea"/>
                <a:cs typeface="+mn-cs"/>
                <a:sym typeface="Source Sans Pro Regular"/>
              </a:defRPr>
            </a:lvl1pPr>
          </a:lstStyle>
          <a:p>
            <a:pPr rtl="1"/>
            <a:r>
              <a:t>Rapid Response Teams Training</a:t>
            </a:r>
          </a:p>
        </p:txBody>
      </p:sp>
      <p:pic>
        <p:nvPicPr>
          <p:cNvPr id="27" name="Picture 18" descr="Picture 18"/>
          <p:cNvPicPr>
            <a:picLocks noChangeAspect="1"/>
          </p:cNvPicPr>
          <p:nvPr/>
        </p:nvPicPr>
        <p:blipFill>
          <a:blip r:embed="rId4"/>
          <a:stretch>
            <a:fillRect/>
          </a:stretch>
        </p:blipFill>
        <p:spPr>
          <a:xfrm>
            <a:off x="9002489" y="5116962"/>
            <a:ext cx="2823416" cy="908686"/>
          </a:xfrm>
          <a:prstGeom prst="rect">
            <a:avLst/>
          </a:prstGeom>
          <a:ln w="12700">
            <a:miter lim="400000"/>
          </a:ln>
        </p:spPr>
      </p:pic>
      <p:pic>
        <p:nvPicPr>
          <p:cNvPr id="28" name="Picture 19" descr="Picture 19"/>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9" name="Body Level One…"/>
          <p:cNvSpPr txBox="1">
            <a:spLocks noGrp="1"/>
          </p:cNvSpPr>
          <p:nvPr>
            <p:ph type="body" sz="quarter" idx="1"/>
          </p:nvPr>
        </p:nvSpPr>
        <p:spPr>
          <a:xfrm>
            <a:off x="5525727" y="3491867"/>
            <a:ext cx="5925538" cy="914401"/>
          </a:xfrm>
          <a:prstGeom prst="rect">
            <a:avLst/>
          </a:prstGeom>
        </p:spPr>
        <p:txBody>
          <a:bodyPr rtlCol="1"/>
          <a:lstStyle>
            <a:lvl1pPr algn="r" rtl="1">
              <a:defRPr>
                <a:latin typeface="Source Sans Pro Bold"/>
                <a:ea typeface="Source Sans Pro Bold"/>
                <a:cs typeface="Source Sans Pro Bold"/>
                <a:sym typeface="Source Sans Pro Bold"/>
              </a:defRPr>
            </a:lvl1pPr>
            <a:lvl2pPr marL="216992" indent="-72331" algn="r" rtl="1">
              <a:defRPr>
                <a:latin typeface="Source Sans Pro Bold"/>
                <a:ea typeface="Source Sans Pro Bold"/>
                <a:cs typeface="Source Sans Pro Bold"/>
                <a:sym typeface="Source Sans Pro Bold"/>
              </a:defRPr>
            </a:lvl2pPr>
            <a:lvl3pPr marL="361652" indent="-72331" algn="r" rtl="1">
              <a:defRPr>
                <a:latin typeface="Source Sans Pro Bold"/>
                <a:ea typeface="Source Sans Pro Bold"/>
                <a:cs typeface="Source Sans Pro Bold"/>
                <a:sym typeface="Source Sans Pro Bold"/>
              </a:defRPr>
            </a:lvl3pPr>
            <a:lvl4pPr marL="506314" indent="-72331" algn="r" rtl="1">
              <a:defRPr>
                <a:latin typeface="Source Sans Pro Bold"/>
                <a:ea typeface="Source Sans Pro Bold"/>
                <a:cs typeface="Source Sans Pro Bold"/>
                <a:sym typeface="Source Sans Pro Bold"/>
              </a:defRPr>
            </a:lvl4pPr>
            <a:lvl5pPr marL="650974" indent="-72331" algn="r" rtl="1">
              <a:defRPr>
                <a:latin typeface="Source Sans Pro Bold"/>
                <a:ea typeface="Source Sans Pro Bold"/>
                <a:cs typeface="Source Sans Pro Bold"/>
                <a:sym typeface="Source Sans Pro Bold"/>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30" name="Title Text"/>
          <p:cNvSpPr txBox="1">
            <a:spLocks noGrp="1"/>
          </p:cNvSpPr>
          <p:nvPr>
            <p:ph type="title"/>
          </p:nvPr>
        </p:nvSpPr>
        <p:spPr>
          <a:xfrm>
            <a:off x="517796" y="1587565"/>
            <a:ext cx="4490140" cy="2410277"/>
          </a:xfrm>
          <a:prstGeom prst="rect">
            <a:avLst/>
          </a:prstGeom>
        </p:spPr>
        <p:txBody>
          <a:bodyPr rtlCol="1"/>
          <a:lstStyle/>
          <a:p>
            <a:pPr rtl="1"/>
            <a:r>
              <a:t>Title Text</a:t>
            </a:r>
          </a:p>
        </p:txBody>
      </p:sp>
      <p:sp>
        <p:nvSpPr>
          <p:cNvPr id="2" name="Subtitle 5">
            <a:extLst>
              <a:ext uri="{FF2B5EF4-FFF2-40B4-BE49-F238E27FC236}">
                <a16:creationId xmlns:a16="http://schemas.microsoft.com/office/drawing/2014/main" id="{A346A323-B686-47AE-9F9F-05A21B8FBEF6}"/>
              </a:ext>
            </a:extLst>
          </p:cNvPr>
          <p:cNvSpPr txBox="1"/>
          <p:nvPr userDrawn="1"/>
        </p:nvSpPr>
        <p:spPr>
          <a:xfrm>
            <a:off x="8061959" y="661672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A1.1 IHR_ER</a:t>
            </a:r>
          </a:p>
        </p:txBody>
      </p:sp>
      <p:pic>
        <p:nvPicPr>
          <p:cNvPr id="4" name="Image 3"/>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76496" y="6292024"/>
            <a:ext cx="1744931" cy="510294"/>
          </a:xfrm>
          <a:prstGeom prst="rect">
            <a:avLst/>
          </a:prstGeom>
        </p:spPr>
      </p:pic>
      <p:sp>
        <p:nvSpPr>
          <p:cNvPr id="13" name="Subtitle 5">
            <a:extLst>
              <a:ext uri="{FF2B5EF4-FFF2-40B4-BE49-F238E27FC236}">
                <a16:creationId xmlns:a16="http://schemas.microsoft.com/office/drawing/2014/main" id="{62AB1FAD-3004-0D6E-2ECE-32320B4A5F37}"/>
              </a:ext>
            </a:extLst>
          </p:cNvPr>
          <p:cNvSpPr txBox="1"/>
          <p:nvPr userDrawn="1"/>
        </p:nvSpPr>
        <p:spPr>
          <a:xfrm>
            <a:off x="8061959" y="6472254"/>
            <a:ext cx="3794758" cy="22044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rPr lang="ar" dirty="0"/>
              <a:t>RRT Advanced Training Package</a:t>
            </a: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sp>
        <p:nvSpPr>
          <p:cNvPr id="154" name="Rectangle 5"/>
          <p:cNvSpPr/>
          <p:nvPr/>
        </p:nvSpPr>
        <p:spPr>
          <a:xfrm>
            <a:off x="0" y="-9332"/>
            <a:ext cx="12192000" cy="6199821"/>
          </a:xfrm>
          <a:prstGeom prst="rect">
            <a:avLst/>
          </a:prstGeom>
          <a:solidFill>
            <a:srgbClr val="ECF2F8"/>
          </a:solidFill>
          <a:ln w="12700">
            <a:miter lim="400000"/>
          </a:ln>
        </p:spPr>
        <p:txBody>
          <a:bodyPr lIns="45719" rIns="45719" rtlCol="1" anchor="ctr"/>
          <a:lstStyle/>
          <a:p>
            <a:pPr algn="ctr" rtl="1">
              <a:defRPr sz="1000">
                <a:solidFill>
                  <a:srgbClr val="FFFFFF"/>
                </a:solidFill>
                <a:latin typeface="+mn-lt"/>
                <a:ea typeface="+mn-ea"/>
                <a:cs typeface="+mn-cs"/>
                <a:sym typeface="Source Sans Pro Regular"/>
              </a:defRPr>
            </a:pPr>
            <a:endParaRPr/>
          </a:p>
        </p:txBody>
      </p:sp>
      <p:pic>
        <p:nvPicPr>
          <p:cNvPr id="155" name="Image" descr="Image"/>
          <p:cNvPicPr>
            <a:picLocks noChangeAspect="1"/>
          </p:cNvPicPr>
          <p:nvPr/>
        </p:nvPicPr>
        <p:blipFill>
          <a:blip r:embed="rId2"/>
          <a:stretch>
            <a:fillRect/>
          </a:stretch>
        </p:blipFill>
        <p:spPr>
          <a:xfrm>
            <a:off x="-9564" y="-17065"/>
            <a:ext cx="5131640" cy="655776"/>
          </a:xfrm>
          <a:prstGeom prst="rect">
            <a:avLst/>
          </a:prstGeom>
          <a:ln w="12700">
            <a:miter lim="400000"/>
          </a:ln>
        </p:spPr>
      </p:pic>
      <p:pic>
        <p:nvPicPr>
          <p:cNvPr id="156"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58" name="Subtitle 2"/>
          <p:cNvSpPr txBox="1"/>
          <p:nvPr/>
        </p:nvSpPr>
        <p:spPr>
          <a:xfrm>
            <a:off x="2992120"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n-lt"/>
                <a:ea typeface="+mn-ea"/>
                <a:cs typeface="+mn-cs"/>
                <a:sym typeface="Source Sans Pro Regular"/>
              </a:defRPr>
            </a:lvl1pPr>
          </a:lstStyle>
          <a:p>
            <a:pPr rtl="1"/>
            <a:r>
              <a:t>Rapid Response Teams Training</a:t>
            </a:r>
          </a:p>
        </p:txBody>
      </p:sp>
      <p:sp>
        <p:nvSpPr>
          <p:cNvPr id="161" name="TextBox 4"/>
          <p:cNvSpPr txBox="1"/>
          <p:nvPr/>
        </p:nvSpPr>
        <p:spPr>
          <a:xfrm>
            <a:off x="275896" y="11102"/>
            <a:ext cx="2627841"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pic>
        <p:nvPicPr>
          <p:cNvPr id="162" name="Picture 6" descr="Picture 6"/>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64" name="Content Placeholder 2"/>
          <p:cNvSpPr txBox="1"/>
          <p:nvPr/>
        </p:nvSpPr>
        <p:spPr>
          <a:xfrm>
            <a:off x="859752" y="857656"/>
            <a:ext cx="10207802" cy="533201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0" tIns="0" rIns="0" bIns="0" rtlCol="1">
            <a:normAutofit lnSpcReduction="10000"/>
          </a:bodyPr>
          <a:lstStyle/>
          <a:p>
            <a:pPr algn="just" defTabSz="286428" rtl="1">
              <a:lnSpc>
                <a:spcPct val="90000"/>
              </a:lnSpc>
              <a:spcBef>
                <a:spcPts val="200"/>
              </a:spcBef>
              <a:buClr>
                <a:schemeClr val="accent3"/>
              </a:buClr>
              <a:buFont typeface="Arial"/>
              <a:defRPr sz="1979">
                <a:latin typeface="+mn-lt"/>
                <a:ea typeface="+mn-ea"/>
                <a:cs typeface="+mn-cs"/>
                <a:sym typeface="Source Sans Pro Regular"/>
              </a:defRPr>
            </a:pPr>
            <a:r>
              <a:t>WHO Health Security Learning Platform - Training Materials</a:t>
            </a:r>
          </a:p>
          <a:p>
            <a:pPr algn="just" defTabSz="286428" rtl="1">
              <a:lnSpc>
                <a:spcPct val="90000"/>
              </a:lnSpc>
              <a:spcBef>
                <a:spcPts val="200"/>
              </a:spcBef>
              <a:buClr>
                <a:schemeClr val="accent3"/>
              </a:buClr>
              <a:buFont typeface="Arial"/>
              <a:defRPr sz="1979">
                <a:latin typeface="+mn-lt"/>
                <a:ea typeface="+mn-ea"/>
                <a:cs typeface="+mn-cs"/>
                <a:sym typeface="Source Sans Pro Regular"/>
              </a:defRPr>
            </a:pPr>
            <a:r>
              <a:t>These WHO Training Materials are © World Health Organization (WHO) 2022. All rights reserved.</a:t>
            </a:r>
          </a:p>
          <a:p>
            <a:pPr algn="just" defTabSz="286428" rtl="1">
              <a:lnSpc>
                <a:spcPct val="90000"/>
              </a:lnSpc>
              <a:spcBef>
                <a:spcPts val="200"/>
              </a:spcBef>
              <a:buClr>
                <a:schemeClr val="accent3"/>
              </a:buClr>
              <a:buFont typeface="Arial"/>
              <a:defRPr sz="1979">
                <a:latin typeface="+mn-lt"/>
                <a:ea typeface="+mn-ea"/>
                <a:cs typeface="+mn-cs"/>
                <a:sym typeface="Source Sans Pro Regular"/>
              </a:defRPr>
            </a:pPr>
            <a:r>
              <a:t>Your use of these materials is subject to the “</a:t>
            </a:r>
            <a:r>
              <a:rPr lang="ar" u="sng">
                <a:solidFill>
                  <a:srgbClr val="0563C1"/>
                </a:solidFill>
                <a:uFill>
                  <a:solidFill>
                    <a:srgbClr val="0563C1"/>
                  </a:solidFill>
                </a:uFill>
                <a:hlinkClick r:id="rId4"/>
              </a:rPr>
              <a:t>WHO Health Security Learning Platform, Training Materials – Terms of Use</a:t>
            </a:r>
            <a:r>
              <a:t>”, which you accepted when downloading them and which are available on the Health Security Learning Platform at: </a:t>
            </a:r>
            <a:r>
              <a:rPr lang="ar" u="sng">
                <a:solidFill>
                  <a:srgbClr val="0563C1"/>
                </a:solidFill>
                <a:uFill>
                  <a:solidFill>
                    <a:srgbClr val="0563C1"/>
                  </a:solidFill>
                </a:uFill>
                <a:hlinkClick r:id="rId5"/>
              </a:rPr>
              <a:t>https://extranet.who.int/hslp</a:t>
            </a:r>
            <a:r>
              <a:t>  </a:t>
            </a:r>
          </a:p>
          <a:p>
            <a:pPr algn="just" defTabSz="286428" rtl="1">
              <a:lnSpc>
                <a:spcPct val="90000"/>
              </a:lnSpc>
              <a:spcBef>
                <a:spcPts val="200"/>
              </a:spcBef>
              <a:buClr>
                <a:schemeClr val="accent3"/>
              </a:buClr>
              <a:buFont typeface="Arial"/>
              <a:defRPr sz="1979">
                <a:latin typeface="+mn-lt"/>
                <a:ea typeface="+mn-ea"/>
                <a:cs typeface="+mn-cs"/>
                <a:sym typeface="Source Sans Pro Regular"/>
              </a:defRPr>
            </a:pPr>
            <a:endParaRPr/>
          </a:p>
          <a:p>
            <a:pPr algn="just" defTabSz="286428" rtl="1">
              <a:lnSpc>
                <a:spcPct val="90000"/>
              </a:lnSpc>
              <a:spcBef>
                <a:spcPts val="200"/>
              </a:spcBef>
              <a:buClr>
                <a:schemeClr val="accent3"/>
              </a:buClr>
              <a:buFont typeface="Arial"/>
              <a:defRPr sz="1979">
                <a:latin typeface="+mn-lt"/>
                <a:ea typeface="+mn-ea"/>
                <a:cs typeface="+mn-cs"/>
                <a:sym typeface="Source Sans Pro Regular"/>
              </a:defRPr>
            </a:pPr>
            <a:r>
              <a:t>Should you adapt, modify, translate, or in any other way revise the contents of these materials, you shall not imply that WHO is any way affiliated with such modifications and shall not use the WHO name or emblem in such modified materials. </a:t>
            </a:r>
          </a:p>
          <a:p>
            <a:pPr algn="just" defTabSz="286428" rtl="1">
              <a:lnSpc>
                <a:spcPct val="90000"/>
              </a:lnSpc>
              <a:spcBef>
                <a:spcPts val="200"/>
              </a:spcBef>
              <a:buClr>
                <a:schemeClr val="accent3"/>
              </a:buClr>
              <a:buFont typeface="Arial"/>
              <a:defRPr sz="1979">
                <a:latin typeface="+mn-lt"/>
                <a:ea typeface="+mn-ea"/>
                <a:cs typeface="+mn-cs"/>
                <a:sym typeface="Source Sans Pro Regular"/>
              </a:defRPr>
            </a:pPr>
            <a:endParaRPr/>
          </a:p>
          <a:p>
            <a:pPr algn="just" defTabSz="286428" rtl="1">
              <a:lnSpc>
                <a:spcPct val="90000"/>
              </a:lnSpc>
              <a:spcBef>
                <a:spcPts val="200"/>
              </a:spcBef>
              <a:buClr>
                <a:schemeClr val="accent3"/>
              </a:buClr>
              <a:buFont typeface="Arial"/>
              <a:defRPr sz="1979">
                <a:latin typeface="+mn-lt"/>
                <a:ea typeface="+mn-ea"/>
                <a:cs typeface="+mn-cs"/>
                <a:sym typeface="Source Sans Pro Regular"/>
              </a:defRPr>
            </a:pPr>
            <a:r>
              <a:t>Should you adapt, modify, translate, or in any other way revise the contents of these materials, you shall acknowledge the source of the material providing the following attribution: “These training materials are a modified version of the Rapid Response Teams Advanced Training Package (available at: https://extranet.who.int/hslp/), which is © the World Health Organization (WHO), 2022, and used with permission from WHO. WHO disclaims any responsibility for any modifications to, or revisions of, the WHO copyrighted materials.”  </a:t>
            </a:r>
          </a:p>
          <a:p>
            <a:pPr algn="just" defTabSz="286428" rtl="1">
              <a:lnSpc>
                <a:spcPct val="90000"/>
              </a:lnSpc>
              <a:spcBef>
                <a:spcPts val="200"/>
              </a:spcBef>
              <a:buClr>
                <a:schemeClr val="accent3"/>
              </a:buClr>
              <a:buFont typeface="Arial"/>
              <a:defRPr sz="1979">
                <a:latin typeface="+mn-lt"/>
                <a:ea typeface="+mn-ea"/>
                <a:cs typeface="+mn-cs"/>
                <a:sym typeface="Source Sans Pro Regular"/>
              </a:defRPr>
            </a:pPr>
            <a:r>
              <a:t>Further, please inform WHO of any modifications of these materials that you use publicly, for record-keeping purposes and continued development, by emailing </a:t>
            </a:r>
            <a:r>
              <a:rPr lang="ar" u="sng">
                <a:solidFill>
                  <a:srgbClr val="0563C1"/>
                </a:solidFill>
                <a:uFill>
                  <a:solidFill>
                    <a:srgbClr val="0563C1"/>
                  </a:solidFill>
                </a:uFill>
                <a:hlinkClick r:id="rId6"/>
              </a:rPr>
              <a:t>ihrhrt@who.int</a:t>
            </a:r>
          </a:p>
        </p:txBody>
      </p:sp>
      <p:sp>
        <p:nvSpPr>
          <p:cNvPr id="2" name="Subtitle 5">
            <a:extLst>
              <a:ext uri="{FF2B5EF4-FFF2-40B4-BE49-F238E27FC236}">
                <a16:creationId xmlns:a16="http://schemas.microsoft.com/office/drawing/2014/main" id="{A3C5A06E-DDA7-936E-E1BD-825DF5B41ABE}"/>
              </a:ext>
            </a:extLst>
          </p:cNvPr>
          <p:cNvSpPr txBox="1"/>
          <p:nvPr userDrawn="1"/>
        </p:nvSpPr>
        <p:spPr>
          <a:xfrm>
            <a:off x="8061959" y="661672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A1.1 IHR_ER</a:t>
            </a:r>
          </a:p>
        </p:txBody>
      </p:sp>
      <p:sp>
        <p:nvSpPr>
          <p:cNvPr id="4" name="Slide Number">
            <a:extLst>
              <a:ext uri="{FF2B5EF4-FFF2-40B4-BE49-F238E27FC236}">
                <a16:creationId xmlns:a16="http://schemas.microsoft.com/office/drawing/2014/main" id="{D9BB20E7-5201-FC7C-97B1-448D47F531D9}"/>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a:t>
            </a:fld>
            <a:endParaRPr lang="hu-HU">
              <a:solidFill>
                <a:schemeClr val="tx2">
                  <a:lumMod val="75000"/>
                </a:schemeClr>
              </a:solidFill>
            </a:endParaRPr>
          </a:p>
        </p:txBody>
      </p:sp>
      <p:pic>
        <p:nvPicPr>
          <p:cNvPr id="13" name="Image 12"/>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05549" y="6292024"/>
            <a:ext cx="1744931" cy="510294"/>
          </a:xfrm>
          <a:prstGeom prst="rect">
            <a:avLst/>
          </a:prstGeom>
        </p:spPr>
      </p:pic>
      <p:sp>
        <p:nvSpPr>
          <p:cNvPr id="14" name="Subtitle 5">
            <a:extLst>
              <a:ext uri="{FF2B5EF4-FFF2-40B4-BE49-F238E27FC236}">
                <a16:creationId xmlns:a16="http://schemas.microsoft.com/office/drawing/2014/main" id="{62AB1FAD-3004-0D6E-2ECE-32320B4A5F37}"/>
              </a:ext>
            </a:extLst>
          </p:cNvPr>
          <p:cNvSpPr txBox="1"/>
          <p:nvPr userDrawn="1"/>
        </p:nvSpPr>
        <p:spPr>
          <a:xfrm>
            <a:off x="8061959" y="6472254"/>
            <a:ext cx="3794758" cy="22044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rPr lang="ar" dirty="0"/>
              <a:t>RRT Advanced Training Package</a:t>
            </a: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171"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172"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74" name="Subtitle 2"/>
          <p:cNvSpPr txBox="1"/>
          <p:nvPr/>
        </p:nvSpPr>
        <p:spPr>
          <a:xfrm>
            <a:off x="2992120"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n-lt"/>
                <a:ea typeface="+mn-ea"/>
                <a:cs typeface="+mn-cs"/>
                <a:sym typeface="Source Sans Pro Regular"/>
              </a:defRPr>
            </a:lvl1pPr>
          </a:lstStyle>
          <a:p>
            <a:pPr rtl="1"/>
            <a:r>
              <a:t>Rapid Response Teams Training</a:t>
            </a:r>
          </a:p>
        </p:txBody>
      </p:sp>
      <p:sp>
        <p:nvSpPr>
          <p:cNvPr id="177" name="Rectangle 2"/>
          <p:cNvSpPr txBox="1"/>
          <p:nvPr/>
        </p:nvSpPr>
        <p:spPr>
          <a:xfrm>
            <a:off x="189523" y="-20327"/>
            <a:ext cx="8138161"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r>
              <a:t>Learning objectives</a:t>
            </a:r>
          </a:p>
        </p:txBody>
      </p:sp>
      <p:sp>
        <p:nvSpPr>
          <p:cNvPr id="2" name="Subtitle 5">
            <a:extLst>
              <a:ext uri="{FF2B5EF4-FFF2-40B4-BE49-F238E27FC236}">
                <a16:creationId xmlns:a16="http://schemas.microsoft.com/office/drawing/2014/main" id="{EC696BBF-A7CD-CC7A-FE7F-84E12CB22A82}"/>
              </a:ext>
            </a:extLst>
          </p:cNvPr>
          <p:cNvSpPr txBox="1"/>
          <p:nvPr userDrawn="1"/>
        </p:nvSpPr>
        <p:spPr>
          <a:xfrm>
            <a:off x="8061959" y="661672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A1.1 IHR_ER</a:t>
            </a:r>
          </a:p>
        </p:txBody>
      </p:sp>
      <p:sp>
        <p:nvSpPr>
          <p:cNvPr id="4" name="Slide Number">
            <a:extLst>
              <a:ext uri="{FF2B5EF4-FFF2-40B4-BE49-F238E27FC236}">
                <a16:creationId xmlns:a16="http://schemas.microsoft.com/office/drawing/2014/main" id="{8355DF0E-9765-137E-BB2B-F15C598E1EF9}"/>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a:t>
            </a:fld>
            <a:endParaRPr lang="hu-HU">
              <a:solidFill>
                <a:schemeClr val="tx2">
                  <a:lumMod val="75000"/>
                </a:schemeClr>
              </a:solidFill>
            </a:endParaRPr>
          </a:p>
        </p:txBody>
      </p:sp>
      <p:pic>
        <p:nvPicPr>
          <p:cNvPr id="10" name="Imag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9783" y="6292024"/>
            <a:ext cx="1744931" cy="510294"/>
          </a:xfrm>
          <a:prstGeom prst="rect">
            <a:avLst/>
          </a:prstGeom>
        </p:spPr>
      </p:pic>
      <p:sp>
        <p:nvSpPr>
          <p:cNvPr id="11" name="Subtitle 5">
            <a:extLst>
              <a:ext uri="{FF2B5EF4-FFF2-40B4-BE49-F238E27FC236}">
                <a16:creationId xmlns:a16="http://schemas.microsoft.com/office/drawing/2014/main" id="{62AB1FAD-3004-0D6E-2ECE-32320B4A5F37}"/>
              </a:ext>
            </a:extLst>
          </p:cNvPr>
          <p:cNvSpPr txBox="1"/>
          <p:nvPr userDrawn="1"/>
        </p:nvSpPr>
        <p:spPr>
          <a:xfrm>
            <a:off x="8061959" y="6472254"/>
            <a:ext cx="3794758" cy="22044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rPr lang="ar" dirty="0"/>
              <a:t>RRT Advanced Training Package</a:t>
            </a: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185"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186"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88" name="Subtitle 2"/>
          <p:cNvSpPr txBox="1"/>
          <p:nvPr/>
        </p:nvSpPr>
        <p:spPr>
          <a:xfrm>
            <a:off x="2992120"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n-lt"/>
                <a:ea typeface="+mn-ea"/>
                <a:cs typeface="+mn-cs"/>
                <a:sym typeface="Source Sans Pro Regular"/>
              </a:defRPr>
            </a:lvl1pPr>
          </a:lstStyle>
          <a:p>
            <a:pPr rtl="1"/>
            <a:r>
              <a:t>Rapid Response Teams Training</a:t>
            </a:r>
          </a:p>
        </p:txBody>
      </p:sp>
      <p:sp>
        <p:nvSpPr>
          <p:cNvPr id="191" name="Title Text"/>
          <p:cNvSpPr txBox="1">
            <a:spLocks noGrp="1"/>
          </p:cNvSpPr>
          <p:nvPr>
            <p:ph type="title"/>
          </p:nvPr>
        </p:nvSpPr>
        <p:spPr>
          <a:xfrm>
            <a:off x="218759" y="-43663"/>
            <a:ext cx="3571876" cy="646113"/>
          </a:xfrm>
          <a:prstGeom prst="rect">
            <a:avLst/>
          </a:prstGeom>
        </p:spPr>
        <p:txBody>
          <a:bodyPr rtlCol="1"/>
          <a:lstStyle/>
          <a:p>
            <a:pPr rtl="1"/>
            <a:r>
              <a:t>Title Text</a:t>
            </a:r>
          </a:p>
        </p:txBody>
      </p:sp>
      <p:sp>
        <p:nvSpPr>
          <p:cNvPr id="2" name="Subtitle 5">
            <a:extLst>
              <a:ext uri="{FF2B5EF4-FFF2-40B4-BE49-F238E27FC236}">
                <a16:creationId xmlns:a16="http://schemas.microsoft.com/office/drawing/2014/main" id="{4F7460AC-B81A-1EE1-E565-EFDF0B374DCE}"/>
              </a:ext>
            </a:extLst>
          </p:cNvPr>
          <p:cNvSpPr txBox="1"/>
          <p:nvPr userDrawn="1"/>
        </p:nvSpPr>
        <p:spPr>
          <a:xfrm>
            <a:off x="8061959" y="661672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A1.1 IHR_ER</a:t>
            </a:r>
          </a:p>
        </p:txBody>
      </p:sp>
      <p:sp>
        <p:nvSpPr>
          <p:cNvPr id="4" name="Slide Number">
            <a:extLst>
              <a:ext uri="{FF2B5EF4-FFF2-40B4-BE49-F238E27FC236}">
                <a16:creationId xmlns:a16="http://schemas.microsoft.com/office/drawing/2014/main" id="{FCD1C648-EF26-9C80-2006-65C5D880A04C}"/>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a:t>
            </a:fld>
            <a:endParaRPr lang="hu-HU">
              <a:solidFill>
                <a:schemeClr val="tx2">
                  <a:lumMod val="75000"/>
                </a:schemeClr>
              </a:solidFill>
            </a:endParaRPr>
          </a:p>
        </p:txBody>
      </p:sp>
      <p:pic>
        <p:nvPicPr>
          <p:cNvPr id="10" name="Imag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3432" y="6292024"/>
            <a:ext cx="1744931" cy="510294"/>
          </a:xfrm>
          <a:prstGeom prst="rect">
            <a:avLst/>
          </a:prstGeom>
        </p:spPr>
      </p:pic>
      <p:sp>
        <p:nvSpPr>
          <p:cNvPr id="11" name="Subtitle 5">
            <a:extLst>
              <a:ext uri="{FF2B5EF4-FFF2-40B4-BE49-F238E27FC236}">
                <a16:creationId xmlns:a16="http://schemas.microsoft.com/office/drawing/2014/main" id="{62AB1FAD-3004-0D6E-2ECE-32320B4A5F37}"/>
              </a:ext>
            </a:extLst>
          </p:cNvPr>
          <p:cNvSpPr txBox="1"/>
          <p:nvPr userDrawn="1"/>
        </p:nvSpPr>
        <p:spPr>
          <a:xfrm>
            <a:off x="8061959" y="6472254"/>
            <a:ext cx="3794758" cy="22044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rPr lang="ar" dirty="0"/>
              <a:t>RRT Advanced Training Package</a:t>
            </a: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199"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200"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02" name="Subtitle 2"/>
          <p:cNvSpPr txBox="1"/>
          <p:nvPr/>
        </p:nvSpPr>
        <p:spPr>
          <a:xfrm>
            <a:off x="2992120"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n-lt"/>
                <a:ea typeface="+mn-ea"/>
                <a:cs typeface="+mn-cs"/>
                <a:sym typeface="Source Sans Pro Regular"/>
              </a:defRPr>
            </a:lvl1pPr>
          </a:lstStyle>
          <a:p>
            <a:pPr rtl="1"/>
            <a:r>
              <a:t>Rapid Response Teams Training</a:t>
            </a:r>
          </a:p>
        </p:txBody>
      </p:sp>
      <p:sp>
        <p:nvSpPr>
          <p:cNvPr id="205" name="Outline"/>
          <p:cNvSpPr txBox="1">
            <a:spLocks noGrp="1"/>
          </p:cNvSpPr>
          <p:nvPr>
            <p:ph type="title" hasCustomPrompt="1"/>
          </p:nvPr>
        </p:nvSpPr>
        <p:spPr>
          <a:xfrm>
            <a:off x="262622" y="-43663"/>
            <a:ext cx="3571876" cy="646113"/>
          </a:xfrm>
          <a:prstGeom prst="rect">
            <a:avLst/>
          </a:prstGeom>
        </p:spPr>
        <p:txBody>
          <a:bodyPr rtlCol="1"/>
          <a:lstStyle/>
          <a:p>
            <a:pPr rtl="1"/>
            <a:r>
              <a:t>Outline</a:t>
            </a:r>
          </a:p>
        </p:txBody>
      </p:sp>
      <p:sp>
        <p:nvSpPr>
          <p:cNvPr id="206" name="Body Level One…"/>
          <p:cNvSpPr txBox="1">
            <a:spLocks noGrp="1"/>
          </p:cNvSpPr>
          <p:nvPr>
            <p:ph type="body" sz="half" idx="1"/>
          </p:nvPr>
        </p:nvSpPr>
        <p:spPr>
          <a:xfrm>
            <a:off x="2257534" y="1612534"/>
            <a:ext cx="8229601" cy="3559176"/>
          </a:xfrm>
          <a:prstGeom prst="rect">
            <a:avLst/>
          </a:prstGeom>
        </p:spPr>
        <p:txBody>
          <a:bodyPr lIns="0" tIns="0" rIns="0" bIns="0" rtlCol="1"/>
          <a:lstStyle>
            <a:lvl1pPr marL="0" indent="0" algn="r" rtl="1">
              <a:buClrTx/>
              <a:buSzTx/>
              <a:buFontTx/>
              <a:buNone/>
              <a:defRPr sz="2400"/>
            </a:lvl1pPr>
            <a:lvl2pPr algn="r" rtl="1">
              <a:buClrTx/>
              <a:buFontTx/>
              <a:defRPr sz="2400"/>
            </a:lvl2pPr>
            <a:lvl3pPr algn="r" rtl="1">
              <a:buClrTx/>
              <a:buFontTx/>
              <a:defRPr sz="2400"/>
            </a:lvl3pPr>
            <a:lvl4pPr marL="530424" indent="-96441" algn="r" rtl="1">
              <a:buClrTx/>
              <a:buFontTx/>
              <a:defRPr sz="2400"/>
            </a:lvl4pPr>
            <a:lvl5pPr algn="r" rtl="1">
              <a:buClrTx/>
              <a:buFontTx/>
              <a:defRPr sz="24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88836706-67BC-1889-8D1A-90DB9FF70290}"/>
              </a:ext>
            </a:extLst>
          </p:cNvPr>
          <p:cNvSpPr txBox="1"/>
          <p:nvPr userDrawn="1"/>
        </p:nvSpPr>
        <p:spPr>
          <a:xfrm>
            <a:off x="8061959" y="661672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A1.1 IHR_ER</a:t>
            </a:r>
          </a:p>
        </p:txBody>
      </p:sp>
      <p:sp>
        <p:nvSpPr>
          <p:cNvPr id="4" name="Slide Number">
            <a:extLst>
              <a:ext uri="{FF2B5EF4-FFF2-40B4-BE49-F238E27FC236}">
                <a16:creationId xmlns:a16="http://schemas.microsoft.com/office/drawing/2014/main" id="{2D3FC8D2-65A8-BD0B-07B6-BA39D4317F4E}"/>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a:t>
            </a:fld>
            <a:endParaRPr lang="hu-HU">
              <a:solidFill>
                <a:schemeClr val="tx2">
                  <a:lumMod val="75000"/>
                </a:schemeClr>
              </a:solidFill>
            </a:endParaRPr>
          </a:p>
        </p:txBody>
      </p:sp>
      <p:pic>
        <p:nvPicPr>
          <p:cNvPr id="11" name="Image 1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3432" y="6292024"/>
            <a:ext cx="1744931" cy="510294"/>
          </a:xfrm>
          <a:prstGeom prst="rect">
            <a:avLst/>
          </a:prstGeom>
        </p:spPr>
      </p:pic>
      <p:sp>
        <p:nvSpPr>
          <p:cNvPr id="12" name="Subtitle 5">
            <a:extLst>
              <a:ext uri="{FF2B5EF4-FFF2-40B4-BE49-F238E27FC236}">
                <a16:creationId xmlns:a16="http://schemas.microsoft.com/office/drawing/2014/main" id="{62AB1FAD-3004-0D6E-2ECE-32320B4A5F37}"/>
              </a:ext>
            </a:extLst>
          </p:cNvPr>
          <p:cNvSpPr txBox="1"/>
          <p:nvPr userDrawn="1"/>
        </p:nvSpPr>
        <p:spPr>
          <a:xfrm>
            <a:off x="8061959" y="6472254"/>
            <a:ext cx="3794758" cy="22044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rPr lang="ar" dirty="0"/>
              <a:t>RRT Advanced Training Package</a:t>
            </a: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2_Section Header copy">
    <p:spTree>
      <p:nvGrpSpPr>
        <p:cNvPr id="1" name=""/>
        <p:cNvGrpSpPr/>
        <p:nvPr/>
      </p:nvGrpSpPr>
      <p:grpSpPr>
        <a:xfrm>
          <a:off x="0" y="0"/>
          <a:ext cx="0" cy="0"/>
          <a:chOff x="0" y="0"/>
          <a:chExt cx="0" cy="0"/>
        </a:xfrm>
      </p:grpSpPr>
      <p:pic>
        <p:nvPicPr>
          <p:cNvPr id="214"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216" name="Subtitle 2"/>
          <p:cNvSpPr txBox="1"/>
          <p:nvPr/>
        </p:nvSpPr>
        <p:spPr>
          <a:xfrm>
            <a:off x="2992120"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n-lt"/>
                <a:ea typeface="+mn-ea"/>
                <a:cs typeface="+mn-cs"/>
                <a:sym typeface="Source Sans Pro Regular"/>
              </a:defRPr>
            </a:lvl1pPr>
          </a:lstStyle>
          <a:p>
            <a:pPr rtl="1"/>
            <a:r>
              <a:t>Rapid Response Teams Training</a:t>
            </a:r>
          </a:p>
        </p:txBody>
      </p:sp>
      <p:sp>
        <p:nvSpPr>
          <p:cNvPr id="219" name="Body Level One…"/>
          <p:cNvSpPr txBox="1">
            <a:spLocks noGrp="1"/>
          </p:cNvSpPr>
          <p:nvPr>
            <p:ph type="body" sz="half" idx="1"/>
          </p:nvPr>
        </p:nvSpPr>
        <p:spPr>
          <a:xfrm>
            <a:off x="2257534" y="1612534"/>
            <a:ext cx="8229601" cy="3559176"/>
          </a:xfrm>
          <a:prstGeom prst="rect">
            <a:avLst/>
          </a:prstGeom>
        </p:spPr>
        <p:txBody>
          <a:bodyPr lIns="0" tIns="0" rIns="0" bIns="0" rtlCol="1"/>
          <a:lstStyle>
            <a:lvl1pPr marL="0" indent="0" algn="r" rtl="1">
              <a:buClrTx/>
              <a:buSzTx/>
              <a:buFontTx/>
              <a:buNone/>
              <a:defRPr sz="2400"/>
            </a:lvl1pPr>
            <a:lvl2pPr algn="r" rtl="1">
              <a:buClrTx/>
              <a:buFontTx/>
              <a:defRPr sz="2400"/>
            </a:lvl2pPr>
            <a:lvl3pPr algn="r" rtl="1">
              <a:buClrTx/>
              <a:buFontTx/>
              <a:defRPr sz="2400"/>
            </a:lvl3pPr>
            <a:lvl4pPr marL="530424" indent="-96441" algn="r" rtl="1">
              <a:buClrTx/>
              <a:buFontTx/>
              <a:defRPr sz="2400"/>
            </a:lvl4pPr>
            <a:lvl5pPr algn="r" rtl="1">
              <a:buClrTx/>
              <a:buFontTx/>
              <a:defRPr sz="2400"/>
            </a:lvl5pPr>
          </a:lstStyle>
          <a:p>
            <a:pPr rtl="1"/>
            <a:r>
              <a:t>Body Level One</a:t>
            </a:r>
          </a:p>
          <a:p>
            <a:pPr lvl="1" rtl="1"/>
            <a:r>
              <a:t>Body Level Two</a:t>
            </a:r>
          </a:p>
          <a:p>
            <a:pPr lvl="2" rtl="1"/>
            <a:r>
              <a:t>Body Level Three</a:t>
            </a:r>
          </a:p>
          <a:p>
            <a:pPr lvl="3" rtl="1"/>
            <a:r>
              <a:t>Body Level Four</a:t>
            </a:r>
          </a:p>
          <a:p>
            <a:pPr lvl="4" rtl="1"/>
            <a:r>
              <a:t>Body Level Five</a:t>
            </a:r>
          </a:p>
        </p:txBody>
      </p:sp>
      <p:pic>
        <p:nvPicPr>
          <p:cNvPr id="221" name="Image" descr="Image"/>
          <p:cNvPicPr>
            <a:picLocks noChangeAspect="1"/>
          </p:cNvPicPr>
          <p:nvPr/>
        </p:nvPicPr>
        <p:blipFill>
          <a:blip r:embed="rId3"/>
          <a:srcRect t="43728"/>
          <a:stretch>
            <a:fillRect/>
          </a:stretch>
        </p:blipFill>
        <p:spPr>
          <a:xfrm>
            <a:off x="-70810" y="-35923"/>
            <a:ext cx="9413288" cy="676911"/>
          </a:xfrm>
          <a:prstGeom prst="rect">
            <a:avLst/>
          </a:prstGeom>
          <a:ln w="12700">
            <a:miter lim="400000"/>
          </a:ln>
        </p:spPr>
      </p:pic>
      <p:sp>
        <p:nvSpPr>
          <p:cNvPr id="222" name="Outline"/>
          <p:cNvSpPr txBox="1">
            <a:spLocks noGrp="1"/>
          </p:cNvSpPr>
          <p:nvPr>
            <p:ph type="title" hasCustomPrompt="1"/>
          </p:nvPr>
        </p:nvSpPr>
        <p:spPr>
          <a:xfrm>
            <a:off x="262622" y="-43663"/>
            <a:ext cx="8125271" cy="646113"/>
          </a:xfrm>
          <a:prstGeom prst="rect">
            <a:avLst/>
          </a:prstGeom>
        </p:spPr>
        <p:txBody>
          <a:bodyPr rtlCol="1"/>
          <a:lstStyle/>
          <a:p>
            <a:pPr rtl="1"/>
            <a:r>
              <a:t>Outline</a:t>
            </a:r>
          </a:p>
        </p:txBody>
      </p:sp>
      <p:sp>
        <p:nvSpPr>
          <p:cNvPr id="2" name="Subtitle 5">
            <a:extLst>
              <a:ext uri="{FF2B5EF4-FFF2-40B4-BE49-F238E27FC236}">
                <a16:creationId xmlns:a16="http://schemas.microsoft.com/office/drawing/2014/main" id="{168DD2A8-9F36-539E-7A49-D2490EFEA46D}"/>
              </a:ext>
            </a:extLst>
          </p:cNvPr>
          <p:cNvSpPr txBox="1"/>
          <p:nvPr userDrawn="1"/>
        </p:nvSpPr>
        <p:spPr>
          <a:xfrm>
            <a:off x="8061959" y="661672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A1.1 IHR_ER</a:t>
            </a:r>
          </a:p>
        </p:txBody>
      </p:sp>
      <p:sp>
        <p:nvSpPr>
          <p:cNvPr id="4" name="Slide Number">
            <a:extLst>
              <a:ext uri="{FF2B5EF4-FFF2-40B4-BE49-F238E27FC236}">
                <a16:creationId xmlns:a16="http://schemas.microsoft.com/office/drawing/2014/main" id="{EA0260C6-09DD-FCE8-DBDE-C37A7AF40AA5}"/>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a:t>
            </a:fld>
            <a:endParaRPr lang="hu-HU">
              <a:solidFill>
                <a:schemeClr val="tx2">
                  <a:lumMod val="75000"/>
                </a:schemeClr>
              </a:solidFill>
            </a:endParaRPr>
          </a:p>
        </p:txBody>
      </p:sp>
      <p:pic>
        <p:nvPicPr>
          <p:cNvPr id="11" name="Image 1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9783" y="6292024"/>
            <a:ext cx="1744931" cy="510294"/>
          </a:xfrm>
          <a:prstGeom prst="rect">
            <a:avLst/>
          </a:prstGeom>
        </p:spPr>
      </p:pic>
      <p:sp>
        <p:nvSpPr>
          <p:cNvPr id="12" name="Subtitle 5">
            <a:extLst>
              <a:ext uri="{FF2B5EF4-FFF2-40B4-BE49-F238E27FC236}">
                <a16:creationId xmlns:a16="http://schemas.microsoft.com/office/drawing/2014/main" id="{62AB1FAD-3004-0D6E-2ECE-32320B4A5F37}"/>
              </a:ext>
            </a:extLst>
          </p:cNvPr>
          <p:cNvSpPr txBox="1"/>
          <p:nvPr userDrawn="1"/>
        </p:nvSpPr>
        <p:spPr>
          <a:xfrm>
            <a:off x="8061959" y="6472254"/>
            <a:ext cx="3794758" cy="22044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rPr lang="ar" dirty="0"/>
              <a:t>RRT Advanced Training Package</a:t>
            </a: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2_Section Header copy 1">
    <p:spTree>
      <p:nvGrpSpPr>
        <p:cNvPr id="1" name=""/>
        <p:cNvGrpSpPr/>
        <p:nvPr/>
      </p:nvGrpSpPr>
      <p:grpSpPr>
        <a:xfrm>
          <a:off x="0" y="0"/>
          <a:ext cx="0" cy="0"/>
          <a:chOff x="0" y="0"/>
          <a:chExt cx="0" cy="0"/>
        </a:xfrm>
      </p:grpSpPr>
      <p:pic>
        <p:nvPicPr>
          <p:cNvPr id="229"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231" name="Subtitle 2"/>
          <p:cNvSpPr txBox="1"/>
          <p:nvPr/>
        </p:nvSpPr>
        <p:spPr>
          <a:xfrm>
            <a:off x="2992120"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n-lt"/>
                <a:ea typeface="+mn-ea"/>
                <a:cs typeface="+mn-cs"/>
                <a:sym typeface="Source Sans Pro Regular"/>
              </a:defRPr>
            </a:lvl1pPr>
          </a:lstStyle>
          <a:p>
            <a:pPr rtl="1"/>
            <a:r>
              <a:t>Rapid Response Teams Training</a:t>
            </a:r>
          </a:p>
        </p:txBody>
      </p:sp>
      <p:sp>
        <p:nvSpPr>
          <p:cNvPr id="234" name="Body Level One…"/>
          <p:cNvSpPr txBox="1">
            <a:spLocks noGrp="1"/>
          </p:cNvSpPr>
          <p:nvPr>
            <p:ph type="body" sz="half" idx="1"/>
          </p:nvPr>
        </p:nvSpPr>
        <p:spPr>
          <a:xfrm>
            <a:off x="2257534" y="1612534"/>
            <a:ext cx="8229601" cy="3559176"/>
          </a:xfrm>
          <a:prstGeom prst="rect">
            <a:avLst/>
          </a:prstGeom>
        </p:spPr>
        <p:txBody>
          <a:bodyPr lIns="0" tIns="0" rIns="0" bIns="0" rtlCol="1"/>
          <a:lstStyle>
            <a:lvl1pPr marL="0" indent="0" algn="r" rtl="1">
              <a:buClrTx/>
              <a:buSzTx/>
              <a:buFontTx/>
              <a:buNone/>
              <a:defRPr sz="2400"/>
            </a:lvl1pPr>
            <a:lvl2pPr algn="r" rtl="1">
              <a:buClrTx/>
              <a:buFontTx/>
              <a:defRPr sz="2400"/>
            </a:lvl2pPr>
            <a:lvl3pPr algn="r" rtl="1">
              <a:buClrTx/>
              <a:buFontTx/>
              <a:defRPr sz="2400"/>
            </a:lvl3pPr>
            <a:lvl4pPr marL="530424" indent="-96441" algn="r" rtl="1">
              <a:buClrTx/>
              <a:buFontTx/>
              <a:defRPr sz="2400"/>
            </a:lvl4pPr>
            <a:lvl5pPr algn="r" rtl="1">
              <a:buClrTx/>
              <a:buFontTx/>
              <a:defRPr sz="2400"/>
            </a:lvl5pPr>
          </a:lstStyle>
          <a:p>
            <a:pPr rtl="1"/>
            <a:r>
              <a:t>Body Level One</a:t>
            </a:r>
          </a:p>
          <a:p>
            <a:pPr lvl="1" rtl="1"/>
            <a:r>
              <a:t>Body Level Two</a:t>
            </a:r>
          </a:p>
          <a:p>
            <a:pPr lvl="2" rtl="1"/>
            <a:r>
              <a:t>Body Level Three</a:t>
            </a:r>
          </a:p>
          <a:p>
            <a:pPr lvl="3" rtl="1"/>
            <a:r>
              <a:t>Body Level Four</a:t>
            </a:r>
          </a:p>
          <a:p>
            <a:pPr lvl="4" rtl="1"/>
            <a:r>
              <a:t>Body Level Five</a:t>
            </a:r>
          </a:p>
        </p:txBody>
      </p:sp>
      <p:pic>
        <p:nvPicPr>
          <p:cNvPr id="236" name="Image" descr="Image"/>
          <p:cNvPicPr>
            <a:picLocks noChangeAspect="1"/>
          </p:cNvPicPr>
          <p:nvPr/>
        </p:nvPicPr>
        <p:blipFill>
          <a:blip r:embed="rId3"/>
          <a:stretch>
            <a:fillRect/>
          </a:stretch>
        </p:blipFill>
        <p:spPr>
          <a:xfrm>
            <a:off x="-27005" y="-11679"/>
            <a:ext cx="6892228" cy="880764"/>
          </a:xfrm>
          <a:prstGeom prst="rect">
            <a:avLst/>
          </a:prstGeom>
          <a:ln w="12700">
            <a:miter lim="400000"/>
          </a:ln>
        </p:spPr>
      </p:pic>
      <p:sp>
        <p:nvSpPr>
          <p:cNvPr id="237" name="Outline"/>
          <p:cNvSpPr txBox="1">
            <a:spLocks noGrp="1"/>
          </p:cNvSpPr>
          <p:nvPr>
            <p:ph type="title" hasCustomPrompt="1"/>
          </p:nvPr>
        </p:nvSpPr>
        <p:spPr>
          <a:xfrm>
            <a:off x="262622" y="-43663"/>
            <a:ext cx="6537019" cy="944731"/>
          </a:xfrm>
          <a:prstGeom prst="rect">
            <a:avLst/>
          </a:prstGeom>
        </p:spPr>
        <p:txBody>
          <a:bodyPr rtlCol="1"/>
          <a:lstStyle/>
          <a:p>
            <a:pPr rtl="1"/>
            <a:r>
              <a:t>Outline</a:t>
            </a:r>
          </a:p>
        </p:txBody>
      </p:sp>
      <p:sp>
        <p:nvSpPr>
          <p:cNvPr id="2" name="Subtitle 5">
            <a:extLst>
              <a:ext uri="{FF2B5EF4-FFF2-40B4-BE49-F238E27FC236}">
                <a16:creationId xmlns:a16="http://schemas.microsoft.com/office/drawing/2014/main" id="{EFEAA9AF-1B89-34EA-18D0-C9F5D8FAC738}"/>
              </a:ext>
            </a:extLst>
          </p:cNvPr>
          <p:cNvSpPr txBox="1"/>
          <p:nvPr userDrawn="1"/>
        </p:nvSpPr>
        <p:spPr>
          <a:xfrm>
            <a:off x="8061959" y="661672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A1.1 IHR_ER</a:t>
            </a:r>
          </a:p>
        </p:txBody>
      </p:sp>
      <p:sp>
        <p:nvSpPr>
          <p:cNvPr id="4" name="Slide Number">
            <a:extLst>
              <a:ext uri="{FF2B5EF4-FFF2-40B4-BE49-F238E27FC236}">
                <a16:creationId xmlns:a16="http://schemas.microsoft.com/office/drawing/2014/main" id="{B05EBA5B-DD16-C9FA-5F86-B78AEB19377E}"/>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a:t>
            </a:fld>
            <a:endParaRPr lang="hu-HU">
              <a:solidFill>
                <a:schemeClr val="tx2">
                  <a:lumMod val="75000"/>
                </a:schemeClr>
              </a:solidFill>
            </a:endParaRPr>
          </a:p>
        </p:txBody>
      </p:sp>
      <p:pic>
        <p:nvPicPr>
          <p:cNvPr id="11" name="Image 1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1315" y="6292024"/>
            <a:ext cx="1744931" cy="510294"/>
          </a:xfrm>
          <a:prstGeom prst="rect">
            <a:avLst/>
          </a:prstGeom>
        </p:spPr>
      </p:pic>
      <p:sp>
        <p:nvSpPr>
          <p:cNvPr id="12" name="Subtitle 5">
            <a:extLst>
              <a:ext uri="{FF2B5EF4-FFF2-40B4-BE49-F238E27FC236}">
                <a16:creationId xmlns:a16="http://schemas.microsoft.com/office/drawing/2014/main" id="{62AB1FAD-3004-0D6E-2ECE-32320B4A5F37}"/>
              </a:ext>
            </a:extLst>
          </p:cNvPr>
          <p:cNvSpPr txBox="1"/>
          <p:nvPr userDrawn="1"/>
        </p:nvSpPr>
        <p:spPr>
          <a:xfrm>
            <a:off x="8061959" y="6472254"/>
            <a:ext cx="3794758" cy="22044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rPr lang="ar" dirty="0"/>
              <a:t>RRT Advanced Training Package</a:t>
            </a: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3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39"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41" name="Subtitle 2"/>
          <p:cNvSpPr txBox="1"/>
          <p:nvPr/>
        </p:nvSpPr>
        <p:spPr>
          <a:xfrm>
            <a:off x="2992120"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n-lt"/>
                <a:ea typeface="+mn-ea"/>
                <a:cs typeface="+mn-cs"/>
                <a:sym typeface="Source Sans Pro Regular"/>
              </a:defRPr>
            </a:lvl1pPr>
          </a:lstStyle>
          <a:p>
            <a:pPr rtl="1"/>
            <a:r>
              <a:t>Rapid Response Teams Training</a:t>
            </a:r>
          </a:p>
        </p:txBody>
      </p:sp>
      <p:sp>
        <p:nvSpPr>
          <p:cNvPr id="44"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45" name="Title Text"/>
          <p:cNvSpPr txBox="1">
            <a:spLocks noGrp="1"/>
          </p:cNvSpPr>
          <p:nvPr>
            <p:ph type="title"/>
          </p:nvPr>
        </p:nvSpPr>
        <p:spPr>
          <a:xfrm>
            <a:off x="298375" y="134538"/>
            <a:ext cx="3264196" cy="1578777"/>
          </a:xfrm>
          <a:prstGeom prst="rect">
            <a:avLst/>
          </a:prstGeom>
        </p:spPr>
        <p:txBody>
          <a:bodyPr rtlCol="1"/>
          <a:lstStyle/>
          <a:p>
            <a:pPr rtl="1"/>
            <a:r>
              <a:t>Title Text</a:t>
            </a:r>
          </a:p>
        </p:txBody>
      </p:sp>
      <p:sp>
        <p:nvSpPr>
          <p:cNvPr id="2" name="Subtitle 5">
            <a:extLst>
              <a:ext uri="{FF2B5EF4-FFF2-40B4-BE49-F238E27FC236}">
                <a16:creationId xmlns:a16="http://schemas.microsoft.com/office/drawing/2014/main" id="{CBB795A6-6A0E-CF0A-F43F-01EB20EFA254}"/>
              </a:ext>
            </a:extLst>
          </p:cNvPr>
          <p:cNvSpPr txBox="1"/>
          <p:nvPr userDrawn="1"/>
        </p:nvSpPr>
        <p:spPr>
          <a:xfrm>
            <a:off x="8061959" y="661672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A1.1 IHR_ER</a:t>
            </a:r>
          </a:p>
        </p:txBody>
      </p:sp>
      <p:sp>
        <p:nvSpPr>
          <p:cNvPr id="4" name="Slide Number">
            <a:extLst>
              <a:ext uri="{FF2B5EF4-FFF2-40B4-BE49-F238E27FC236}">
                <a16:creationId xmlns:a16="http://schemas.microsoft.com/office/drawing/2014/main" id="{D9EE59E4-3199-91D9-5F8A-0D2D27C29203}"/>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a:t>
            </a:fld>
            <a:endParaRPr lang="hu-HU">
              <a:solidFill>
                <a:schemeClr val="tx2">
                  <a:lumMod val="75000"/>
                </a:schemeClr>
              </a:solidFill>
            </a:endParaRPr>
          </a:p>
        </p:txBody>
      </p:sp>
      <p:pic>
        <p:nvPicPr>
          <p:cNvPr id="11" name="Image 1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5549" y="6292024"/>
            <a:ext cx="1744931" cy="510294"/>
          </a:xfrm>
          <a:prstGeom prst="rect">
            <a:avLst/>
          </a:prstGeom>
        </p:spPr>
      </p:pic>
      <p:sp>
        <p:nvSpPr>
          <p:cNvPr id="12" name="Subtitle 5">
            <a:extLst>
              <a:ext uri="{FF2B5EF4-FFF2-40B4-BE49-F238E27FC236}">
                <a16:creationId xmlns:a16="http://schemas.microsoft.com/office/drawing/2014/main" id="{62AB1FAD-3004-0D6E-2ECE-32320B4A5F37}"/>
              </a:ext>
            </a:extLst>
          </p:cNvPr>
          <p:cNvSpPr txBox="1"/>
          <p:nvPr userDrawn="1"/>
        </p:nvSpPr>
        <p:spPr>
          <a:xfrm>
            <a:off x="8061959" y="6472254"/>
            <a:ext cx="3794758" cy="22044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rPr lang="ar" dirty="0"/>
              <a:t>RRT Advanced Training Package</a:t>
            </a: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5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6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6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63" name="Subtitle 2"/>
          <p:cNvSpPr txBox="1"/>
          <p:nvPr/>
        </p:nvSpPr>
        <p:spPr>
          <a:xfrm>
            <a:off x="2992120"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n-lt"/>
                <a:ea typeface="+mn-ea"/>
                <a:cs typeface="+mn-cs"/>
                <a:sym typeface="Source Sans Pro Regular"/>
              </a:defRPr>
            </a:lvl1pPr>
          </a:lstStyle>
          <a:p>
            <a:pPr rtl="1"/>
            <a:r>
              <a:t>Rapid Response Teams Training</a:t>
            </a:r>
          </a:p>
        </p:txBody>
      </p:sp>
      <p:sp>
        <p:nvSpPr>
          <p:cNvPr id="66" name="Rounded Rectangle 4"/>
          <p:cNvSpPr/>
          <p:nvPr/>
        </p:nvSpPr>
        <p:spPr>
          <a:xfrm flipV="1">
            <a:off x="389000" y="1779937"/>
            <a:ext cx="2655040"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
        <p:nvSpPr>
          <p:cNvPr id="67" name="TextBox 5"/>
          <p:cNvSpPr txBox="1"/>
          <p:nvPr/>
        </p:nvSpPr>
        <p:spPr>
          <a:xfrm>
            <a:off x="403461" y="668220"/>
            <a:ext cx="2803026" cy="53553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endParaRPr dirty="0"/>
          </a:p>
        </p:txBody>
      </p:sp>
      <p:sp>
        <p:nvSpPr>
          <p:cNvPr id="68"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69" name="Title Text"/>
          <p:cNvSpPr txBox="1">
            <a:spLocks noGrp="1"/>
          </p:cNvSpPr>
          <p:nvPr>
            <p:ph type="title"/>
          </p:nvPr>
        </p:nvSpPr>
        <p:spPr>
          <a:xfrm>
            <a:off x="145940" y="4125633"/>
            <a:ext cx="3609077" cy="645664"/>
          </a:xfrm>
          <a:prstGeom prst="rect">
            <a:avLst/>
          </a:prstGeom>
        </p:spPr>
        <p:txBody>
          <a:bodyPr rtlCol="1"/>
          <a:lstStyle>
            <a:lvl1pPr algn="r" rtl="1">
              <a:defRPr sz="1100">
                <a:solidFill>
                  <a:srgbClr val="A2010C"/>
                </a:solidFill>
                <a:latin typeface="+mn-lt"/>
                <a:ea typeface="+mn-ea"/>
                <a:cs typeface="+mn-cs"/>
                <a:sym typeface="Source Sans Pro Regular"/>
              </a:defRPr>
            </a:lvl1pPr>
          </a:lstStyle>
          <a:p>
            <a:pPr rtl="1"/>
            <a:r>
              <a:t>Title Text</a:t>
            </a:r>
          </a:p>
        </p:txBody>
      </p:sp>
      <p:sp>
        <p:nvSpPr>
          <p:cNvPr id="2" name="Subtitle 5">
            <a:extLst>
              <a:ext uri="{FF2B5EF4-FFF2-40B4-BE49-F238E27FC236}">
                <a16:creationId xmlns:a16="http://schemas.microsoft.com/office/drawing/2014/main" id="{E3780909-701B-FC7A-0858-1C207F399A40}"/>
              </a:ext>
            </a:extLst>
          </p:cNvPr>
          <p:cNvSpPr txBox="1"/>
          <p:nvPr userDrawn="1"/>
        </p:nvSpPr>
        <p:spPr>
          <a:xfrm>
            <a:off x="8061959" y="661672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A1.1 IHR_ER</a:t>
            </a:r>
          </a:p>
        </p:txBody>
      </p:sp>
      <p:sp>
        <p:nvSpPr>
          <p:cNvPr id="4" name="Slide Number">
            <a:extLst>
              <a:ext uri="{FF2B5EF4-FFF2-40B4-BE49-F238E27FC236}">
                <a16:creationId xmlns:a16="http://schemas.microsoft.com/office/drawing/2014/main" id="{4D5D05D8-475C-6565-25D0-6530D4837085}"/>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a:t>
            </a:fld>
            <a:endParaRPr lang="hu-HU">
              <a:solidFill>
                <a:schemeClr val="tx2">
                  <a:lumMod val="75000"/>
                </a:schemeClr>
              </a:solidFill>
            </a:endParaRPr>
          </a:p>
        </p:txBody>
      </p:sp>
      <p:pic>
        <p:nvPicPr>
          <p:cNvPr id="13" name="Image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8100" y="6305344"/>
            <a:ext cx="1744931" cy="510294"/>
          </a:xfrm>
          <a:prstGeom prst="rect">
            <a:avLst/>
          </a:prstGeom>
        </p:spPr>
      </p:pic>
      <p:sp>
        <p:nvSpPr>
          <p:cNvPr id="14" name="Subtitle 5">
            <a:extLst>
              <a:ext uri="{FF2B5EF4-FFF2-40B4-BE49-F238E27FC236}">
                <a16:creationId xmlns:a16="http://schemas.microsoft.com/office/drawing/2014/main" id="{62AB1FAD-3004-0D6E-2ECE-32320B4A5F37}"/>
              </a:ext>
            </a:extLst>
          </p:cNvPr>
          <p:cNvSpPr txBox="1"/>
          <p:nvPr userDrawn="1"/>
        </p:nvSpPr>
        <p:spPr>
          <a:xfrm>
            <a:off x="8061959" y="6472254"/>
            <a:ext cx="3794758" cy="22044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rPr lang="ar" dirty="0"/>
              <a:t>RRT Advanced Training Package</a:t>
            </a: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7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7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80" name="Subtitle 2"/>
          <p:cNvSpPr txBox="1"/>
          <p:nvPr/>
        </p:nvSpPr>
        <p:spPr>
          <a:xfrm>
            <a:off x="2992120"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n-lt"/>
                <a:ea typeface="+mn-ea"/>
                <a:cs typeface="+mn-cs"/>
                <a:sym typeface="Source Sans Pro Regular"/>
              </a:defRPr>
            </a:lvl1pPr>
          </a:lstStyle>
          <a:p>
            <a:pPr rtl="1"/>
            <a:r>
              <a:t>Rapid Response Teams Training</a:t>
            </a:r>
          </a:p>
        </p:txBody>
      </p:sp>
      <p:sp>
        <p:nvSpPr>
          <p:cNvPr id="83" name="Rounded Rectangle 4"/>
          <p:cNvSpPr/>
          <p:nvPr/>
        </p:nvSpPr>
        <p:spPr>
          <a:xfrm flipV="1">
            <a:off x="388996" y="2237880"/>
            <a:ext cx="2029084" cy="8622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
        <p:nvSpPr>
          <p:cNvPr id="84" name="Title Text"/>
          <p:cNvSpPr txBox="1">
            <a:spLocks noGrp="1"/>
          </p:cNvSpPr>
          <p:nvPr>
            <p:ph type="title"/>
          </p:nvPr>
        </p:nvSpPr>
        <p:spPr>
          <a:xfrm>
            <a:off x="145940" y="4125633"/>
            <a:ext cx="3609077" cy="645664"/>
          </a:xfrm>
          <a:prstGeom prst="rect">
            <a:avLst/>
          </a:prstGeom>
        </p:spPr>
        <p:txBody>
          <a:bodyPr rtlCol="1"/>
          <a:lstStyle>
            <a:lvl1pPr algn="r" rtl="1">
              <a:defRPr sz="1100">
                <a:solidFill>
                  <a:srgbClr val="A2010C"/>
                </a:solidFill>
                <a:latin typeface="+mn-lt"/>
                <a:ea typeface="+mn-ea"/>
                <a:cs typeface="+mn-cs"/>
                <a:sym typeface="Source Sans Pro Regular"/>
              </a:defRPr>
            </a:lvl1pPr>
          </a:lstStyle>
          <a:p>
            <a:pPr rtl="1"/>
            <a:r>
              <a:t>Title Text</a:t>
            </a:r>
          </a:p>
        </p:txBody>
      </p:sp>
      <p:sp>
        <p:nvSpPr>
          <p:cNvPr id="85" name="TextBox 6"/>
          <p:cNvSpPr txBox="1"/>
          <p:nvPr/>
        </p:nvSpPr>
        <p:spPr>
          <a:xfrm>
            <a:off x="403461" y="668220"/>
            <a:ext cx="2803026" cy="53553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86"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2" name="Subtitle 5">
            <a:extLst>
              <a:ext uri="{FF2B5EF4-FFF2-40B4-BE49-F238E27FC236}">
                <a16:creationId xmlns:a16="http://schemas.microsoft.com/office/drawing/2014/main" id="{5569CA69-5B5C-1FF8-FAB5-A40AFE3166D3}"/>
              </a:ext>
            </a:extLst>
          </p:cNvPr>
          <p:cNvSpPr txBox="1"/>
          <p:nvPr userDrawn="1"/>
        </p:nvSpPr>
        <p:spPr>
          <a:xfrm>
            <a:off x="8061959" y="661672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A1.1 IHR_ER</a:t>
            </a:r>
          </a:p>
        </p:txBody>
      </p:sp>
      <p:sp>
        <p:nvSpPr>
          <p:cNvPr id="4" name="Slide Number">
            <a:extLst>
              <a:ext uri="{FF2B5EF4-FFF2-40B4-BE49-F238E27FC236}">
                <a16:creationId xmlns:a16="http://schemas.microsoft.com/office/drawing/2014/main" id="{3070BC6E-D709-DC16-33D9-970FFF27AD85}"/>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a:t>
            </a:fld>
            <a:endParaRPr lang="hu-HU">
              <a:solidFill>
                <a:schemeClr val="tx2">
                  <a:lumMod val="75000"/>
                </a:schemeClr>
              </a:solidFill>
            </a:endParaRPr>
          </a:p>
        </p:txBody>
      </p:sp>
      <p:pic>
        <p:nvPicPr>
          <p:cNvPr id="13" name="Image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6719" y="6292024"/>
            <a:ext cx="1744931" cy="510294"/>
          </a:xfrm>
          <a:prstGeom prst="rect">
            <a:avLst/>
          </a:prstGeom>
        </p:spPr>
      </p:pic>
      <p:sp>
        <p:nvSpPr>
          <p:cNvPr id="14" name="Subtitle 5">
            <a:extLst>
              <a:ext uri="{FF2B5EF4-FFF2-40B4-BE49-F238E27FC236}">
                <a16:creationId xmlns:a16="http://schemas.microsoft.com/office/drawing/2014/main" id="{62AB1FAD-3004-0D6E-2ECE-32320B4A5F37}"/>
              </a:ext>
            </a:extLst>
          </p:cNvPr>
          <p:cNvSpPr txBox="1"/>
          <p:nvPr userDrawn="1"/>
        </p:nvSpPr>
        <p:spPr>
          <a:xfrm>
            <a:off x="8061959" y="6472254"/>
            <a:ext cx="3794758" cy="22044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rPr lang="ar" dirty="0"/>
              <a:t>RRT Advanced Training Package</a:t>
            </a: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94"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5"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97" name="Subtitle 2"/>
          <p:cNvSpPr txBox="1"/>
          <p:nvPr/>
        </p:nvSpPr>
        <p:spPr>
          <a:xfrm>
            <a:off x="2992120"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n-lt"/>
                <a:ea typeface="+mn-ea"/>
                <a:cs typeface="+mn-cs"/>
                <a:sym typeface="Source Sans Pro Regular"/>
              </a:defRPr>
            </a:lvl1pPr>
          </a:lstStyle>
          <a:p>
            <a:pPr rtl="1"/>
            <a:r>
              <a:t>Rapid Response Teams Training</a:t>
            </a:r>
          </a:p>
        </p:txBody>
      </p:sp>
      <p:sp>
        <p:nvSpPr>
          <p:cNvPr id="100" name="Rounded Rectangle 4"/>
          <p:cNvSpPr/>
          <p:nvPr/>
        </p:nvSpPr>
        <p:spPr>
          <a:xfrm flipV="1">
            <a:off x="388996" y="1332432"/>
            <a:ext cx="2079884" cy="10013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
        <p:nvSpPr>
          <p:cNvPr id="101" name="Title Text"/>
          <p:cNvSpPr txBox="1">
            <a:spLocks noGrp="1"/>
          </p:cNvSpPr>
          <p:nvPr>
            <p:ph type="title"/>
          </p:nvPr>
        </p:nvSpPr>
        <p:spPr>
          <a:xfrm>
            <a:off x="318328" y="4440620"/>
            <a:ext cx="3572957" cy="645664"/>
          </a:xfrm>
          <a:prstGeom prst="rect">
            <a:avLst/>
          </a:prstGeom>
        </p:spPr>
        <p:txBody>
          <a:bodyPr rtlCol="1"/>
          <a:lstStyle>
            <a:lvl1pPr algn="r" rtl="1">
              <a:defRPr sz="1100">
                <a:solidFill>
                  <a:srgbClr val="A2010C"/>
                </a:solidFill>
                <a:latin typeface="+mn-lt"/>
                <a:ea typeface="+mn-ea"/>
                <a:cs typeface="+mn-cs"/>
                <a:sym typeface="Source Sans Pro Regular"/>
              </a:defRPr>
            </a:lvl1pPr>
          </a:lstStyle>
          <a:p>
            <a:pPr rtl="1"/>
            <a:r>
              <a:t>Title Text</a:t>
            </a:r>
          </a:p>
        </p:txBody>
      </p:sp>
      <p:sp>
        <p:nvSpPr>
          <p:cNvPr id="102" name="TextBox 6"/>
          <p:cNvSpPr txBox="1"/>
          <p:nvPr/>
        </p:nvSpPr>
        <p:spPr>
          <a:xfrm>
            <a:off x="403460" y="668215"/>
            <a:ext cx="2294023"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10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2" name="Subtitle 5">
            <a:extLst>
              <a:ext uri="{FF2B5EF4-FFF2-40B4-BE49-F238E27FC236}">
                <a16:creationId xmlns:a16="http://schemas.microsoft.com/office/drawing/2014/main" id="{359051C8-F6F3-1726-09B1-5B1DDD4537B9}"/>
              </a:ext>
            </a:extLst>
          </p:cNvPr>
          <p:cNvSpPr txBox="1"/>
          <p:nvPr userDrawn="1"/>
        </p:nvSpPr>
        <p:spPr>
          <a:xfrm>
            <a:off x="8061959" y="661672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A1.1 IHR_ER</a:t>
            </a:r>
          </a:p>
        </p:txBody>
      </p:sp>
      <p:sp>
        <p:nvSpPr>
          <p:cNvPr id="4" name="Slide Number">
            <a:extLst>
              <a:ext uri="{FF2B5EF4-FFF2-40B4-BE49-F238E27FC236}">
                <a16:creationId xmlns:a16="http://schemas.microsoft.com/office/drawing/2014/main" id="{72B2EBFB-DFE7-E754-4A22-9EF322FACEAA}"/>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a:t>
            </a:fld>
            <a:endParaRPr lang="hu-HU">
              <a:solidFill>
                <a:schemeClr val="tx2">
                  <a:lumMod val="75000"/>
                </a:schemeClr>
              </a:solidFill>
            </a:endParaRPr>
          </a:p>
        </p:txBody>
      </p:sp>
      <p:pic>
        <p:nvPicPr>
          <p:cNvPr id="13" name="Image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6719" y="6292024"/>
            <a:ext cx="1744931" cy="510294"/>
          </a:xfrm>
          <a:prstGeom prst="rect">
            <a:avLst/>
          </a:prstGeom>
        </p:spPr>
      </p:pic>
      <p:sp>
        <p:nvSpPr>
          <p:cNvPr id="14" name="Subtitle 5">
            <a:extLst>
              <a:ext uri="{FF2B5EF4-FFF2-40B4-BE49-F238E27FC236}">
                <a16:creationId xmlns:a16="http://schemas.microsoft.com/office/drawing/2014/main" id="{62AB1FAD-3004-0D6E-2ECE-32320B4A5F37}"/>
              </a:ext>
            </a:extLst>
          </p:cNvPr>
          <p:cNvSpPr txBox="1"/>
          <p:nvPr userDrawn="1"/>
        </p:nvSpPr>
        <p:spPr>
          <a:xfrm>
            <a:off x="8061959" y="6434299"/>
            <a:ext cx="3794758" cy="22044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rPr lang="ar" dirty="0"/>
              <a:t>RRT Advanced Training Package</a:t>
            </a: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1_Custom Layout">
    <p:spTree>
      <p:nvGrpSpPr>
        <p:cNvPr id="1" name=""/>
        <p:cNvGrpSpPr/>
        <p:nvPr/>
      </p:nvGrpSpPr>
      <p:grpSpPr>
        <a:xfrm>
          <a:off x="0" y="0"/>
          <a:ext cx="0" cy="0"/>
          <a:chOff x="0" y="0"/>
          <a:chExt cx="0" cy="0"/>
        </a:xfrm>
      </p:grpSpPr>
      <p:pic>
        <p:nvPicPr>
          <p:cNvPr id="111"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sp>
        <p:nvSpPr>
          <p:cNvPr id="113" name="Subtitle 2"/>
          <p:cNvSpPr txBox="1"/>
          <p:nvPr/>
        </p:nvSpPr>
        <p:spPr>
          <a:xfrm>
            <a:off x="2992120"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n-lt"/>
                <a:ea typeface="+mn-ea"/>
                <a:cs typeface="+mn-cs"/>
                <a:sym typeface="Source Sans Pro Regular"/>
              </a:defRPr>
            </a:lvl1pPr>
          </a:lstStyle>
          <a:p>
            <a:pPr rtl="1"/>
            <a:r>
              <a:t>Rapid Response Teams Training</a:t>
            </a:r>
          </a:p>
        </p:txBody>
      </p:sp>
      <p:sp>
        <p:nvSpPr>
          <p:cNvPr id="116"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
        <p:nvSpPr>
          <p:cNvPr id="117" name="TextBox 5"/>
          <p:cNvSpPr txBox="1"/>
          <p:nvPr/>
        </p:nvSpPr>
        <p:spPr>
          <a:xfrm>
            <a:off x="4400181" y="2325452"/>
            <a:ext cx="3721502" cy="789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4400">
                <a:solidFill>
                  <a:srgbClr val="FFFFFF"/>
                </a:solidFill>
                <a:latin typeface="Source Sans Pro Bold"/>
                <a:ea typeface="Source Sans Pro Bold"/>
                <a:cs typeface="Source Sans Pro Bold"/>
                <a:sym typeface="Source Sans Pro Bold"/>
              </a:defRPr>
            </a:lvl1pPr>
          </a:lstStyle>
          <a:p>
            <a:pPr rtl="1"/>
            <a:endParaRPr lang="ar" b="1" dirty="0"/>
          </a:p>
        </p:txBody>
      </p:sp>
      <p:pic>
        <p:nvPicPr>
          <p:cNvPr id="119"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2" name="Subtitle 5">
            <a:extLst>
              <a:ext uri="{FF2B5EF4-FFF2-40B4-BE49-F238E27FC236}">
                <a16:creationId xmlns:a16="http://schemas.microsoft.com/office/drawing/2014/main" id="{32FF4CAB-4AF7-F0BE-0388-F92135BC8E3B}"/>
              </a:ext>
            </a:extLst>
          </p:cNvPr>
          <p:cNvSpPr txBox="1"/>
          <p:nvPr userDrawn="1"/>
        </p:nvSpPr>
        <p:spPr>
          <a:xfrm>
            <a:off x="8061959" y="661672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A1.1 IHR_ER</a:t>
            </a:r>
          </a:p>
        </p:txBody>
      </p:sp>
      <p:sp>
        <p:nvSpPr>
          <p:cNvPr id="4" name="Slide Number">
            <a:extLst>
              <a:ext uri="{FF2B5EF4-FFF2-40B4-BE49-F238E27FC236}">
                <a16:creationId xmlns:a16="http://schemas.microsoft.com/office/drawing/2014/main" id="{DB0FFC63-F262-B877-D29C-603915174DF3}"/>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a:t>
            </a:fld>
            <a:endParaRPr lang="hu-HU">
              <a:solidFill>
                <a:schemeClr val="tx2">
                  <a:lumMod val="75000"/>
                </a:schemeClr>
              </a:solidFill>
            </a:endParaRPr>
          </a:p>
        </p:txBody>
      </p:sp>
      <p:pic>
        <p:nvPicPr>
          <p:cNvPr id="11" name="Image 1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1315" y="6292024"/>
            <a:ext cx="1744931" cy="510294"/>
          </a:xfrm>
          <a:prstGeom prst="rect">
            <a:avLst/>
          </a:prstGeom>
        </p:spPr>
      </p:pic>
      <p:sp>
        <p:nvSpPr>
          <p:cNvPr id="12" name="Subtitle 5">
            <a:extLst>
              <a:ext uri="{FF2B5EF4-FFF2-40B4-BE49-F238E27FC236}">
                <a16:creationId xmlns:a16="http://schemas.microsoft.com/office/drawing/2014/main" id="{62AB1FAD-3004-0D6E-2ECE-32320B4A5F37}"/>
              </a:ext>
            </a:extLst>
          </p:cNvPr>
          <p:cNvSpPr txBox="1"/>
          <p:nvPr userDrawn="1"/>
        </p:nvSpPr>
        <p:spPr>
          <a:xfrm>
            <a:off x="8061959" y="6472254"/>
            <a:ext cx="3794758" cy="22044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rPr lang="ar" dirty="0"/>
              <a:t>RRT Advanced Training Package</a:t>
            </a: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26"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27"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129" name="Subtitle 2"/>
          <p:cNvSpPr txBox="1"/>
          <p:nvPr/>
        </p:nvSpPr>
        <p:spPr>
          <a:xfrm>
            <a:off x="2992120"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n-lt"/>
                <a:ea typeface="+mn-ea"/>
                <a:cs typeface="+mn-cs"/>
                <a:sym typeface="Source Sans Pro Regular"/>
              </a:defRPr>
            </a:lvl1pPr>
          </a:lstStyle>
          <a:p>
            <a:pPr rtl="1"/>
            <a:r>
              <a:t>Rapid Response Teams Training</a:t>
            </a:r>
          </a:p>
        </p:txBody>
      </p:sp>
      <p:sp>
        <p:nvSpPr>
          <p:cNvPr id="132"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
        <p:nvSpPr>
          <p:cNvPr id="133" name="Title Text"/>
          <p:cNvSpPr txBox="1">
            <a:spLocks noGrp="1"/>
          </p:cNvSpPr>
          <p:nvPr>
            <p:ph type="title"/>
          </p:nvPr>
        </p:nvSpPr>
        <p:spPr>
          <a:xfrm>
            <a:off x="433351" y="1785147"/>
            <a:ext cx="11780874" cy="1214698"/>
          </a:xfrm>
          <a:prstGeom prst="rect">
            <a:avLst/>
          </a:prstGeom>
        </p:spPr>
        <p:txBody>
          <a:bodyPr rtlCol="1"/>
          <a:lstStyle>
            <a:lvl1pPr algn="ctr" rtl="1"/>
          </a:lstStyle>
          <a:p>
            <a:pPr rtl="1"/>
            <a:r>
              <a:t>Title Text</a:t>
            </a:r>
          </a:p>
        </p:txBody>
      </p:sp>
      <p:sp>
        <p:nvSpPr>
          <p:cNvPr id="2" name="Subtitle 5">
            <a:extLst>
              <a:ext uri="{FF2B5EF4-FFF2-40B4-BE49-F238E27FC236}">
                <a16:creationId xmlns:a16="http://schemas.microsoft.com/office/drawing/2014/main" id="{E903507D-38A7-7FF5-455B-C5337CD0075D}"/>
              </a:ext>
            </a:extLst>
          </p:cNvPr>
          <p:cNvSpPr txBox="1"/>
          <p:nvPr userDrawn="1"/>
        </p:nvSpPr>
        <p:spPr>
          <a:xfrm>
            <a:off x="8061959" y="661672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A1.1 IHR_ER</a:t>
            </a:r>
          </a:p>
        </p:txBody>
      </p:sp>
      <p:sp>
        <p:nvSpPr>
          <p:cNvPr id="4" name="Slide Number">
            <a:extLst>
              <a:ext uri="{FF2B5EF4-FFF2-40B4-BE49-F238E27FC236}">
                <a16:creationId xmlns:a16="http://schemas.microsoft.com/office/drawing/2014/main" id="{83927FC7-05C4-4713-821A-5B8397CD2F45}"/>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a:t>
            </a:fld>
            <a:endParaRPr lang="hu-HU">
              <a:solidFill>
                <a:schemeClr val="tx2">
                  <a:lumMod val="75000"/>
                </a:schemeClr>
              </a:solidFill>
            </a:endParaRPr>
          </a:p>
        </p:txBody>
      </p:sp>
      <p:pic>
        <p:nvPicPr>
          <p:cNvPr id="11" name="Image 1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9198" y="6292024"/>
            <a:ext cx="1744931" cy="510294"/>
          </a:xfrm>
          <a:prstGeom prst="rect">
            <a:avLst/>
          </a:prstGeom>
        </p:spPr>
      </p:pic>
      <p:sp>
        <p:nvSpPr>
          <p:cNvPr id="12" name="Subtitle 5">
            <a:extLst>
              <a:ext uri="{FF2B5EF4-FFF2-40B4-BE49-F238E27FC236}">
                <a16:creationId xmlns:a16="http://schemas.microsoft.com/office/drawing/2014/main" id="{62AB1FAD-3004-0D6E-2ECE-32320B4A5F37}"/>
              </a:ext>
            </a:extLst>
          </p:cNvPr>
          <p:cNvSpPr txBox="1"/>
          <p:nvPr userDrawn="1"/>
        </p:nvSpPr>
        <p:spPr>
          <a:xfrm>
            <a:off x="8061959" y="6472254"/>
            <a:ext cx="3794758" cy="22044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rPr lang="ar" dirty="0"/>
              <a:t>RRT Advanced Training Package</a:t>
            </a: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41"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42"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43"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44" name="Subtitle 2"/>
          <p:cNvSpPr txBox="1"/>
          <p:nvPr/>
        </p:nvSpPr>
        <p:spPr>
          <a:xfrm>
            <a:off x="2992120"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n-lt"/>
                <a:ea typeface="+mn-ea"/>
                <a:cs typeface="+mn-cs"/>
                <a:sym typeface="Source Sans Pro Regular"/>
              </a:defRPr>
            </a:lvl1pPr>
          </a:lstStyle>
          <a:p>
            <a:pPr rtl="1"/>
            <a:r>
              <a:t>Rapid Response Teams Training</a:t>
            </a:r>
          </a:p>
        </p:txBody>
      </p:sp>
      <p:sp>
        <p:nvSpPr>
          <p:cNvPr id="2" name="Subtitle 5">
            <a:extLst>
              <a:ext uri="{FF2B5EF4-FFF2-40B4-BE49-F238E27FC236}">
                <a16:creationId xmlns:a16="http://schemas.microsoft.com/office/drawing/2014/main" id="{AC3524CA-867D-F4DA-2FF3-7E7B40CA39D3}"/>
              </a:ext>
            </a:extLst>
          </p:cNvPr>
          <p:cNvSpPr txBox="1"/>
          <p:nvPr userDrawn="1"/>
        </p:nvSpPr>
        <p:spPr>
          <a:xfrm>
            <a:off x="8061959" y="661672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A1.1 IHR_ER</a:t>
            </a:r>
          </a:p>
        </p:txBody>
      </p:sp>
      <p:sp>
        <p:nvSpPr>
          <p:cNvPr id="4" name="Slide Number">
            <a:extLst>
              <a:ext uri="{FF2B5EF4-FFF2-40B4-BE49-F238E27FC236}">
                <a16:creationId xmlns:a16="http://schemas.microsoft.com/office/drawing/2014/main" id="{7206617D-A971-FA63-7965-1FFC22EBDC5E}"/>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a:t>
            </a:fld>
            <a:endParaRPr lang="hu-HU">
              <a:solidFill>
                <a:schemeClr val="tx2">
                  <a:lumMod val="75000"/>
                </a:schemeClr>
              </a:solidFill>
            </a:endParaRPr>
          </a:p>
        </p:txBody>
      </p:sp>
      <p:sp>
        <p:nvSpPr>
          <p:cNvPr id="9" name="Subtitle 5">
            <a:extLst>
              <a:ext uri="{FF2B5EF4-FFF2-40B4-BE49-F238E27FC236}">
                <a16:creationId xmlns:a16="http://schemas.microsoft.com/office/drawing/2014/main" id="{62AB1FAD-3004-0D6E-2ECE-32320B4A5F37}"/>
              </a:ext>
            </a:extLst>
          </p:cNvPr>
          <p:cNvSpPr txBox="1"/>
          <p:nvPr userDrawn="1"/>
        </p:nvSpPr>
        <p:spPr>
          <a:xfrm>
            <a:off x="8061959" y="6472254"/>
            <a:ext cx="3794758" cy="22044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rPr lang="ar" dirty="0"/>
              <a:t>RRT Advanced Training Package</a:t>
            </a: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7"/>
          <a:stretch>
            <a:fillRect/>
          </a:stretch>
        </p:blipFill>
        <p:spPr>
          <a:xfrm>
            <a:off x="-25189" y="-7655"/>
            <a:ext cx="4102101" cy="6210301"/>
          </a:xfrm>
          <a:prstGeom prst="rect">
            <a:avLst/>
          </a:prstGeom>
          <a:ln w="12700">
            <a:miter lim="400000"/>
          </a:ln>
        </p:spPr>
      </p:pic>
      <p:pic>
        <p:nvPicPr>
          <p:cNvPr id="3" name="Picture 2" descr="Picture 2"/>
          <p:cNvPicPr>
            <a:picLocks noChangeAspect="1"/>
          </p:cNvPicPr>
          <p:nvPr/>
        </p:nvPicPr>
        <p:blipFill>
          <a:blip r:embed="rId18"/>
          <a:stretch>
            <a:fillRect/>
          </a:stretch>
        </p:blipFill>
        <p:spPr>
          <a:xfrm>
            <a:off x="11189972" y="118166"/>
            <a:ext cx="866716" cy="895042"/>
          </a:xfrm>
          <a:prstGeom prst="rect">
            <a:avLst/>
          </a:prstGeom>
          <a:ln w="12700">
            <a:miter lim="400000"/>
          </a:ln>
        </p:spPr>
      </p:pic>
      <p:sp>
        <p:nvSpPr>
          <p:cNvPr id="5" name="Subtitle 2"/>
          <p:cNvSpPr txBox="1"/>
          <p:nvPr/>
        </p:nvSpPr>
        <p:spPr>
          <a:xfrm>
            <a:off x="2992120"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n-lt"/>
                <a:ea typeface="+mn-ea"/>
                <a:cs typeface="+mn-cs"/>
                <a:sym typeface="Source Sans Pro Regular"/>
              </a:defRPr>
            </a:lvl1pPr>
          </a:lstStyle>
          <a:p>
            <a:pPr rtl="1"/>
            <a:r>
              <a:t>Rapid Response Teams Training</a:t>
            </a:r>
          </a:p>
        </p:txBody>
      </p:sp>
      <p:sp>
        <p:nvSpPr>
          <p:cNvPr id="6" name="Subtitle 5"/>
          <p:cNvSpPr txBox="1"/>
          <p:nvPr/>
        </p:nvSpPr>
        <p:spPr>
          <a:xfrm>
            <a:off x="8061959" y="661672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A1.1 IHR_ER</a:t>
            </a:r>
          </a:p>
        </p:txBody>
      </p:sp>
      <p:sp>
        <p:nvSpPr>
          <p:cNvPr id="7" name="Subtitle 5"/>
          <p:cNvSpPr txBox="1"/>
          <p:nvPr/>
        </p:nvSpPr>
        <p:spPr>
          <a:xfrm>
            <a:off x="8061959" y="6472254"/>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rPr lang="ar"/>
              <a:t>RRT Training of Trainers Package</a:t>
            </a:r>
          </a:p>
        </p:txBody>
      </p:sp>
      <p:sp>
        <p:nvSpPr>
          <p:cNvPr id="8" name="TextBox 4"/>
          <p:cNvSpPr txBox="1"/>
          <p:nvPr/>
        </p:nvSpPr>
        <p:spPr>
          <a:xfrm>
            <a:off x="403461" y="669120"/>
            <a:ext cx="3355607"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9" name="Rounded Rectangle 5"/>
          <p:cNvSpPr/>
          <p:nvPr/>
        </p:nvSpPr>
        <p:spPr>
          <a:xfrm flipV="1">
            <a:off x="389000" y="1332433"/>
            <a:ext cx="2655040"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
        <p:nvSpPr>
          <p:cNvPr id="10"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13"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p>
            <a:pPr rtl="1"/>
            <a:r>
              <a:rPr dirty="0"/>
              <a:t>Body Level One</a:t>
            </a:r>
          </a:p>
          <a:p>
            <a:pPr lvl="1" rtl="1"/>
            <a:r>
              <a:rPr dirty="0"/>
              <a:t>Body Level Two</a:t>
            </a:r>
          </a:p>
          <a:p>
            <a:pPr lvl="2" rtl="1"/>
            <a:r>
              <a:rPr dirty="0"/>
              <a:t>Body Level Three</a:t>
            </a:r>
          </a:p>
          <a:p>
            <a:pPr lvl="3" rtl="1"/>
            <a:r>
              <a:rPr dirty="0"/>
              <a:t>Body Level Four</a:t>
            </a:r>
          </a:p>
          <a:p>
            <a:pPr lvl="4" rtl="1"/>
            <a:r>
              <a:rPr dirty="0"/>
              <a:t>Body Level Five</a:t>
            </a:r>
          </a:p>
        </p:txBody>
      </p:sp>
      <p:sp>
        <p:nvSpPr>
          <p:cNvPr id="18" name="Slide Number">
            <a:extLst>
              <a:ext uri="{FF2B5EF4-FFF2-40B4-BE49-F238E27FC236}">
                <a16:creationId xmlns:a16="http://schemas.microsoft.com/office/drawing/2014/main" id="{A0FAE92C-C3F1-F57D-7F08-983C3AD2C92C}"/>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a:t>
            </a:fld>
            <a:endParaRPr lang="hu-HU">
              <a:solidFill>
                <a:schemeClr val="tx2">
                  <a:lumMod val="75000"/>
                </a:schemeClr>
              </a:solidFill>
            </a:endParaRPr>
          </a:p>
        </p:txBody>
      </p:sp>
      <p:pic>
        <p:nvPicPr>
          <p:cNvPr id="14" name="Image 13"/>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105549" y="6292024"/>
            <a:ext cx="1744931" cy="510294"/>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ransition spd="med"/>
  <p:txStyles>
    <p:title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72331" marR="0" indent="-7233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1pPr>
      <a:lvl2pPr marL="227325" marR="0" indent="-82663"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2pPr>
      <a:lvl3pPr marL="385763" marR="0" indent="-9644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3pPr>
      <a:lvl4pPr marL="530424" marR="0" indent="-9644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4pPr>
      <a:lvl5pPr marL="675085" marR="0" indent="-9644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5pPr>
      <a:lvl6pPr marL="1186222"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6pPr>
      <a:lvl7pPr marL="1330884"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7pPr>
      <a:lvl8pPr marL="1475545"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8pPr>
      <a:lvl9pPr marL="1620205"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9pPr>
    </p:bodyStyle>
    <p:otherStyle>
      <a:lvl1pPr marL="0" marR="0" indent="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1pPr>
      <a:lvl2pPr marL="0" marR="0" indent="4572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2pPr>
      <a:lvl3pPr marL="0" marR="0" indent="9144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3pPr>
      <a:lvl4pPr marL="0" marR="0" indent="13716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4pPr>
      <a:lvl5pPr marL="0" marR="0" indent="18288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5pPr>
      <a:lvl6pPr marL="0" marR="0" indent="22860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6pPr>
      <a:lvl7pPr marL="0" marR="0" indent="27432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7pPr>
      <a:lvl8pPr marL="0" marR="0" indent="32004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8pPr>
      <a:lvl9pPr marL="0" marR="0" indent="36576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hyperlink" Target="http://www.who.int/ihr/publications/WHO_HSE_GCR_2016_15/en/" TargetMode="External"/><Relationship Id="rId2" Type="http://schemas.openxmlformats.org/officeDocument/2006/relationships/hyperlink" Target="https://www.who.int/ar/publications/i/item/9789241580496"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hyperlink" Target="https://extranet.who.int/hslp/training/course/index.php?categoryid=6"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 TargetMode="External"/><Relationship Id="rId1" Type="http://schemas.openxmlformats.org/officeDocument/2006/relationships/slideLayout" Target="../slideLayouts/slideLayout10.xml"/><Relationship Id="rId4" Type="http://schemas.openxmlformats.org/officeDocument/2006/relationships/hyperlink" Target="mailto:ihrhrt@who.int"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 name="TextBox 3"/>
          <p:cNvSpPr txBox="1"/>
          <p:nvPr/>
        </p:nvSpPr>
        <p:spPr>
          <a:xfrm>
            <a:off x="39054" y="219242"/>
            <a:ext cx="6056946" cy="789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rtlCol="1" anchor="t">
            <a:spAutoFit/>
          </a:bodyPr>
          <a:lstStyle>
            <a:lvl1pPr algn="r" rtl="1">
              <a:defRPr sz="4400">
                <a:solidFill>
                  <a:srgbClr val="FFFFFF"/>
                </a:solidFill>
                <a:latin typeface="Source Sans Pro Bold"/>
                <a:ea typeface="Source Sans Pro Bold"/>
                <a:cs typeface="Source Sans Pro Bold"/>
                <a:sym typeface="Source Sans Pro Bold"/>
              </a:defRPr>
            </a:lvl1pPr>
          </a:lstStyle>
          <a:p>
            <a:pPr rtl="1"/>
            <a:r>
              <a:rPr lang="ar-EG" b="1">
                <a:latin typeface="Sakkal Majalla"/>
                <a:cs typeface="Sakkal Majalla"/>
              </a:rPr>
              <a:t> A1.1a </a:t>
            </a:r>
          </a:p>
        </p:txBody>
      </p:sp>
      <p:sp>
        <p:nvSpPr>
          <p:cNvPr id="2" name="Szövegdoboz 1">
            <a:extLst>
              <a:ext uri="{FF2B5EF4-FFF2-40B4-BE49-F238E27FC236}">
                <a16:creationId xmlns:a16="http://schemas.microsoft.com/office/drawing/2014/main" id="{A230A3EE-A076-33D9-6881-6A976CD25DF1}"/>
              </a:ext>
            </a:extLst>
          </p:cNvPr>
          <p:cNvSpPr txBox="1"/>
          <p:nvPr/>
        </p:nvSpPr>
        <p:spPr>
          <a:xfrm>
            <a:off x="137395" y="874107"/>
            <a:ext cx="5294339" cy="230832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1" anchor="t">
            <a:spAutoFit/>
          </a:bodyPr>
          <a:lstStyle/>
          <a:p>
            <a:pPr marL="0" marR="0" indent="0" defTabSz="914400" rtl="1" fontAlgn="auto" latinLnBrk="0" hangingPunct="0">
              <a:lnSpc>
                <a:spcPct val="100000"/>
              </a:lnSpc>
              <a:spcBef>
                <a:spcPts val="0"/>
              </a:spcBef>
              <a:spcAft>
                <a:spcPts val="0"/>
              </a:spcAft>
              <a:buClrTx/>
              <a:buSzTx/>
              <a:buFontTx/>
              <a:buNone/>
              <a:tabLst/>
            </a:pPr>
            <a:r>
              <a:rPr lang="ar" sz="3600" b="1" i="0" u="none" strike="noStrike" cap="none" spc="0" normalizeH="0">
                <a:ln>
                  <a:noFill/>
                </a:ln>
                <a:solidFill>
                  <a:schemeClr val="bg1"/>
                </a:solidFill>
                <a:effectLst/>
                <a:uFillTx/>
                <a:latin typeface="Sakkal Majalla" panose="02000000000000000000" pitchFamily="2" charset="-78"/>
                <a:cs typeface="Sakkal Majalla" panose="02000000000000000000" pitchFamily="2" charset="-78"/>
                <a:sym typeface="Calibri"/>
              </a:rPr>
              <a:t>إطار</a:t>
            </a:r>
            <a:r>
              <a:rPr lang="ar-EG" sz="3600" b="1" i="0" u="none" strike="noStrike" cap="none" spc="0" normalizeH="0">
                <a:ln>
                  <a:noFill/>
                </a:ln>
                <a:solidFill>
                  <a:schemeClr val="bg1"/>
                </a:solidFill>
                <a:effectLst/>
                <a:uFillTx/>
                <a:latin typeface="Sakkal Majalla" panose="02000000000000000000" pitchFamily="2" charset="-78"/>
                <a:cs typeface="Sakkal Majalla" panose="02000000000000000000" pitchFamily="2" charset="-78"/>
                <a:sym typeface="Calibri"/>
              </a:rPr>
              <a:t> </a:t>
            </a:r>
            <a:r>
              <a:rPr lang="ar" sz="3600" b="1" i="0" u="none" strike="noStrike" cap="none" spc="0" normalizeH="0">
                <a:ln>
                  <a:noFill/>
                </a:ln>
                <a:solidFill>
                  <a:schemeClr val="bg1"/>
                </a:solidFill>
                <a:effectLst/>
                <a:uFillTx/>
                <a:latin typeface="Sakkal Majalla" panose="02000000000000000000" pitchFamily="2" charset="-78"/>
                <a:cs typeface="Sakkal Majalla" panose="02000000000000000000" pitchFamily="2" charset="-78"/>
                <a:sym typeface="Calibri"/>
              </a:rPr>
              <a:t>اللوائح الصحية الدولية </a:t>
            </a:r>
            <a:br>
              <a:rPr kumimoji="0" lang="hu-HU" sz="3600" b="1" i="0" u="none" strike="noStrike" cap="none" spc="0" normalizeH="0" baseline="0">
                <a:ln>
                  <a:noFill/>
                </a:ln>
                <a:solidFill>
                  <a:schemeClr val="bg1"/>
                </a:solidFill>
                <a:effectLst/>
                <a:uFillTx/>
                <a:latin typeface="Sakkal Majalla" panose="02000000000000000000" pitchFamily="2" charset="-78"/>
                <a:cs typeface="Sakkal Majalla" panose="02000000000000000000" pitchFamily="2" charset="-78"/>
                <a:sym typeface="Calibri"/>
              </a:rPr>
            </a:br>
            <a:r>
              <a:rPr lang="ar" sz="3600" b="1" i="0" u="none" strike="noStrike" cap="none" spc="0" normalizeH="0">
                <a:ln>
                  <a:noFill/>
                </a:ln>
                <a:solidFill>
                  <a:schemeClr val="bg1"/>
                </a:solidFill>
                <a:effectLst/>
                <a:uFillTx/>
                <a:latin typeface="Sakkal Majalla" panose="02000000000000000000" pitchFamily="2" charset="-78"/>
                <a:cs typeface="Sakkal Majalla" panose="02000000000000000000" pitchFamily="2" charset="-78"/>
                <a:sym typeface="Calibri"/>
              </a:rPr>
              <a:t>والاستراتيجية الإقليمية </a:t>
            </a:r>
            <a:r>
              <a:rPr lang="ar-EG" sz="3600" b="1" i="0" u="none" strike="noStrike" cap="none" spc="0" normalizeH="0">
                <a:ln>
                  <a:noFill/>
                </a:ln>
                <a:solidFill>
                  <a:schemeClr val="bg1"/>
                </a:solidFill>
                <a:effectLst/>
                <a:uFillTx/>
                <a:latin typeface="Sakkal Majalla" panose="02000000000000000000" pitchFamily="2" charset="-78"/>
                <a:cs typeface="Sakkal Majalla" panose="02000000000000000000" pitchFamily="2" charset="-78"/>
                <a:sym typeface="Calibri"/>
              </a:rPr>
              <a:t>في </a:t>
            </a:r>
            <a:r>
              <a:rPr lang="ar" sz="3600" b="1" i="0" u="none" strike="noStrike" cap="none" spc="0" normalizeH="0">
                <a:ln>
                  <a:noFill/>
                </a:ln>
                <a:solidFill>
                  <a:schemeClr val="bg1"/>
                </a:solidFill>
                <a:effectLst/>
                <a:uFillTx/>
                <a:latin typeface="Sakkal Majalla" panose="02000000000000000000" pitchFamily="2" charset="-78"/>
                <a:cs typeface="Sakkal Majalla" panose="02000000000000000000" pitchFamily="2" charset="-78"/>
                <a:sym typeface="Calibri"/>
              </a:rPr>
              <a:t>أثناء الاستجابة للطوارئ</a:t>
            </a:r>
            <a:br>
              <a:rPr kumimoji="0" lang="en-US" sz="3600" b="1" i="0" u="none" strike="noStrike" cap="none" spc="0" normalizeH="0" baseline="0">
                <a:ln>
                  <a:noFill/>
                </a:ln>
                <a:solidFill>
                  <a:schemeClr val="bg1"/>
                </a:solidFill>
                <a:effectLst/>
                <a:uFillTx/>
                <a:latin typeface="Sakkal Majalla" panose="02000000000000000000" pitchFamily="2" charset="-78"/>
                <a:cs typeface="Sakkal Majalla" panose="02000000000000000000" pitchFamily="2" charset="-78"/>
                <a:sym typeface="Calibri"/>
              </a:rPr>
            </a:br>
            <a:endParaRPr kumimoji="0" lang="hu-HU" sz="3600" b="1" i="0" u="none" strike="noStrike" cap="none" spc="0" normalizeH="0" baseline="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
        <p:nvSpPr>
          <p:cNvPr id="3" name="TextBox 2">
            <a:extLst>
              <a:ext uri="{FF2B5EF4-FFF2-40B4-BE49-F238E27FC236}">
                <a16:creationId xmlns:a16="http://schemas.microsoft.com/office/drawing/2014/main" id="{F2C13CE7-2A08-9CD7-88A6-ABB577352FCD}"/>
              </a:ext>
            </a:extLst>
          </p:cNvPr>
          <p:cNvSpPr txBox="1"/>
          <p:nvPr/>
        </p:nvSpPr>
        <p:spPr>
          <a:xfrm>
            <a:off x="363682" y="4013488"/>
            <a:ext cx="2743199"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1" fromWordArt="0" anchor="t" anchorCtr="0" forceAA="0" compatLnSpc="1">
            <a:prstTxWarp prst="textNoShape">
              <a:avLst/>
            </a:prstTxWarp>
            <a:spAutoFit/>
          </a:bodyPr>
          <a:lstStyle/>
          <a:p>
            <a:pPr rtl="1"/>
            <a:r>
              <a:rPr lang="ar">
                <a:solidFill>
                  <a:schemeClr val="bg1"/>
                </a:solidFill>
                <a:latin typeface="Sakkal Majalla" panose="02000000000000000000" pitchFamily="2" charset="-78"/>
                <a:cs typeface="Sakkal Majalla" panose="02000000000000000000" pitchFamily="2" charset="-78"/>
              </a:rPr>
              <a:t>اسم المتحدث</a:t>
            </a:r>
            <a:endParaRPr kumimoji="0" lang="en-GB" sz="1800" b="0" i="0" u="none" strike="noStrike" cap="none" spc="0" normalizeH="0" baseline="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 name="Google Shape;300;p7"/>
          <p:cNvSpPr txBox="1">
            <a:spLocks noGrp="1"/>
          </p:cNvSpPr>
          <p:nvPr>
            <p:ph type="body" sz="quarter" idx="4294967295"/>
          </p:nvPr>
        </p:nvSpPr>
        <p:spPr>
          <a:xfrm>
            <a:off x="4029296" y="1678470"/>
            <a:ext cx="4408704" cy="1885951"/>
          </a:xfrm>
          <a:prstGeom prst="rect">
            <a:avLst/>
          </a:prstGeom>
        </p:spPr>
        <p:txBody>
          <a:bodyPr lIns="134999" tIns="134999" rIns="134999" bIns="134999" rtlCol="1" anchor="ctr"/>
          <a:lstStyle>
            <a:lvl1pPr marL="0" indent="0" algn="ctr" rtl="1">
              <a:buSzTx/>
              <a:buNone/>
              <a:defRPr>
                <a:solidFill>
                  <a:srgbClr val="FFFFFF"/>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3. اللوائح الصحية الدولية</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 name="Content Placeholder 2"/>
          <p:cNvSpPr txBox="1">
            <a:spLocks noGrp="1"/>
          </p:cNvSpPr>
          <p:nvPr>
            <p:ph type="body" sz="half" idx="1"/>
          </p:nvPr>
        </p:nvSpPr>
        <p:spPr>
          <a:prstGeom prst="rect">
            <a:avLst/>
          </a:prstGeom>
        </p:spPr>
        <p:txBody>
          <a:bodyPr rtlCol="1"/>
          <a:lstStyle/>
          <a:p>
            <a:pPr rtl="1"/>
            <a:r>
              <a:rPr lang="ar" b="1">
                <a:solidFill>
                  <a:srgbClr val="65A000"/>
                </a:solidFill>
                <a:latin typeface="Sakkal Majalla" panose="02000000000000000000" pitchFamily="2" charset="-78"/>
                <a:cs typeface="Sakkal Majalla" panose="02000000000000000000" pitchFamily="2" charset="-78"/>
              </a:rPr>
              <a:t>صواب أ</a:t>
            </a:r>
            <a:r>
              <a:rPr lang="ar-EG" b="1">
                <a:solidFill>
                  <a:srgbClr val="65A000"/>
                </a:solidFill>
                <a:latin typeface="Sakkal Majalla" panose="02000000000000000000" pitchFamily="2" charset="-78"/>
                <a:cs typeface="Sakkal Majalla" panose="02000000000000000000" pitchFamily="2" charset="-78"/>
              </a:rPr>
              <a:t>و</a:t>
            </a:r>
            <a:r>
              <a:rPr lang="ar" b="1">
                <a:solidFill>
                  <a:srgbClr val="65A000"/>
                </a:solidFill>
                <a:latin typeface="Sakkal Majalla" panose="02000000000000000000" pitchFamily="2" charset="-78"/>
                <a:cs typeface="Sakkal Majalla" panose="02000000000000000000" pitchFamily="2" charset="-78"/>
              </a:rPr>
              <a:t> خطأ؟</a:t>
            </a:r>
          </a:p>
          <a:p>
            <a:pPr rtl="1"/>
            <a:endParaRPr>
              <a:latin typeface="Sakkal Majalla" panose="02000000000000000000" pitchFamily="2" charset="-78"/>
              <a:cs typeface="Sakkal Majalla" panose="02000000000000000000" pitchFamily="2" charset="-78"/>
            </a:endParaRPr>
          </a:p>
          <a:p>
            <a:pPr rtl="1"/>
            <a:r>
              <a:rPr err="1">
                <a:latin typeface="Sakkal Majalla" panose="02000000000000000000" pitchFamily="2" charset="-78"/>
                <a:cs typeface="Sakkal Majalla" panose="02000000000000000000" pitchFamily="2" charset="-78"/>
              </a:rPr>
              <a:t>يتمثل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الغرض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اللوائح</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الدولية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الحيلولة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دون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انتشار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المرض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الصعيد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الدولي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والحماية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ومكافحته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ومواجهته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باتخاذ</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تدابير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مجال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العمومية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نحو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يتناسب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المخاطر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المحتملة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المحدقة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بالصحة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العمومية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ويقتصر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عليها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تجنب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التدخل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غير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الضروري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حركة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المرور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الدولي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والتجارة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الدولية</a:t>
            </a:r>
            <a:r>
              <a:rPr>
                <a:latin typeface="Sakkal Majalla" panose="02000000000000000000" pitchFamily="2" charset="-78"/>
                <a:cs typeface="Sakkal Majalla" panose="02000000000000000000" pitchFamily="2" charset="-78"/>
              </a:rPr>
              <a:t>. </a:t>
            </a:r>
          </a:p>
        </p:txBody>
      </p:sp>
      <p:sp>
        <p:nvSpPr>
          <p:cNvPr id="289" name="Rectangle 3"/>
          <p:cNvSpPr/>
          <p:nvPr/>
        </p:nvSpPr>
        <p:spPr>
          <a:xfrm>
            <a:off x="6927195" y="5045546"/>
            <a:ext cx="399313" cy="399313"/>
          </a:xfrm>
          <a:prstGeom prst="rect">
            <a:avLst/>
          </a:prstGeom>
          <a:solidFill>
            <a:srgbClr val="FFFFFF"/>
          </a:solidFill>
          <a:ln w="12700">
            <a:solidFill>
              <a:schemeClr val="accent1"/>
            </a:solidFill>
            <a:miter/>
          </a:ln>
        </p:spPr>
        <p:txBody>
          <a:bodyPr lIns="45719" rIns="45719" rtlCol="1" anchor="ctr"/>
          <a:lstStyle/>
          <a:p>
            <a:pPr algn="ctr" rtl="1">
              <a:defRPr sz="2100">
                <a:solidFill>
                  <a:srgbClr val="FFFFFF"/>
                </a:solidFill>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290" name="TextBox 2"/>
          <p:cNvSpPr txBox="1"/>
          <p:nvPr/>
        </p:nvSpPr>
        <p:spPr>
          <a:xfrm>
            <a:off x="4699783" y="4424268"/>
            <a:ext cx="433770" cy="41549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45719" rIns="45719" rtlCol="1">
            <a:spAutoFit/>
          </a:bodyPr>
          <a:lstStyle>
            <a:lvl1pPr algn="r" rtl="1">
              <a:defRPr sz="2100">
                <a:latin typeface="+mn-lt"/>
                <a:ea typeface="+mn-ea"/>
                <a:cs typeface="+mn-cs"/>
                <a:sym typeface="Source Sans Pro Regular"/>
              </a:defRPr>
            </a:lvl1pPr>
          </a:lstStyle>
          <a:p>
            <a:pPr rtl="1"/>
            <a:r>
              <a:rPr lang="ar-EG">
                <a:latin typeface="Sakkal Majalla" panose="02000000000000000000" pitchFamily="2" charset="-78"/>
                <a:cs typeface="Sakkal Majalla" panose="02000000000000000000" pitchFamily="2" charset="-78"/>
              </a:rPr>
              <a:t>خطأ</a:t>
            </a:r>
            <a:endParaRPr>
              <a:latin typeface="Sakkal Majalla" panose="02000000000000000000" pitchFamily="2" charset="-78"/>
              <a:cs typeface="Sakkal Majalla" panose="02000000000000000000" pitchFamily="2" charset="-78"/>
            </a:endParaRPr>
          </a:p>
        </p:txBody>
      </p:sp>
      <p:sp>
        <p:nvSpPr>
          <p:cNvPr id="291" name="TextBox 16"/>
          <p:cNvSpPr txBox="1"/>
          <p:nvPr/>
        </p:nvSpPr>
        <p:spPr>
          <a:xfrm>
            <a:off x="6799634" y="4424268"/>
            <a:ext cx="672744" cy="41549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rtl="1">
              <a:defRPr sz="2100">
                <a:latin typeface="+mn-lt"/>
                <a:ea typeface="+mn-ea"/>
                <a:cs typeface="+mn-cs"/>
                <a:sym typeface="Source Sans Pro Regular"/>
              </a:defRPr>
            </a:lvl1pPr>
          </a:lstStyle>
          <a:p>
            <a:pPr rtl="1"/>
            <a:r>
              <a:rPr lang="ar-EG">
                <a:latin typeface="Sakkal Majalla" panose="02000000000000000000" pitchFamily="2" charset="-78"/>
                <a:cs typeface="Sakkal Majalla" panose="02000000000000000000" pitchFamily="2" charset="-78"/>
              </a:rPr>
              <a:t>صواب</a:t>
            </a:r>
            <a:endParaRPr>
              <a:latin typeface="Sakkal Majalla" panose="02000000000000000000" pitchFamily="2" charset="-78"/>
              <a:cs typeface="Sakkal Majalla" panose="02000000000000000000" pitchFamily="2" charset="-78"/>
            </a:endParaRPr>
          </a:p>
        </p:txBody>
      </p:sp>
      <p:sp>
        <p:nvSpPr>
          <p:cNvPr id="292" name="Rectangle 6"/>
          <p:cNvSpPr/>
          <p:nvPr/>
        </p:nvSpPr>
        <p:spPr>
          <a:xfrm>
            <a:off x="4696502" y="5045546"/>
            <a:ext cx="399313" cy="399313"/>
          </a:xfrm>
          <a:prstGeom prst="rect">
            <a:avLst/>
          </a:prstGeom>
          <a:solidFill>
            <a:srgbClr val="FFFFFF"/>
          </a:solidFill>
          <a:ln w="12700">
            <a:solidFill>
              <a:schemeClr val="accent1"/>
            </a:solidFill>
            <a:miter/>
          </a:ln>
        </p:spPr>
        <p:txBody>
          <a:bodyPr lIns="45719" rIns="45719" rtlCol="1" anchor="ctr"/>
          <a:lstStyle/>
          <a:p>
            <a:pPr algn="ctr" rtl="1">
              <a:defRPr sz="2100">
                <a:solidFill>
                  <a:srgbClr val="FFFFFF"/>
                </a:solidFill>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4" name="Title 1">
            <a:extLst>
              <a:ext uri="{FF2B5EF4-FFF2-40B4-BE49-F238E27FC236}">
                <a16:creationId xmlns:a16="http://schemas.microsoft.com/office/drawing/2014/main" id="{3040EE7D-3514-ED13-D417-0763984D68C4}"/>
              </a:ext>
            </a:extLst>
          </p:cNvPr>
          <p:cNvSpPr txBox="1">
            <a:spLocks noGrp="1"/>
          </p:cNvSpPr>
          <p:nvPr>
            <p:ph type="title"/>
          </p:nvPr>
        </p:nvSpPr>
        <p:spPr>
          <a:xfrm>
            <a:off x="262622" y="75172"/>
            <a:ext cx="8125271" cy="646113"/>
          </a:xfrm>
          <a:prstGeom prst="rect">
            <a:avLst/>
          </a:prstGeom>
        </p:spPr>
        <p:txBody>
          <a:bodyPr rtlCol="1"/>
          <a:lstStyle/>
          <a:p>
            <a:pPr rtl="1"/>
            <a:r>
              <a:rPr lang="ar" b="1">
                <a:latin typeface="Sakkal Majalla" panose="02000000000000000000" pitchFamily="2" charset="-78"/>
                <a:cs typeface="Sakkal Majalla" panose="02000000000000000000" pitchFamily="2" charset="-78"/>
              </a:rPr>
              <a:t>الغرض من اللوائح الصحية الدولية 2005 ونطاقها</a:t>
            </a:r>
          </a:p>
        </p:txBody>
      </p:sp>
    </p:spTree>
  </p:cSld>
  <p:clrMapOvr>
    <a:masterClrMapping/>
  </p:clrMapOvr>
  <p:transition spd="slow">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 name="Content Placeholder 2"/>
          <p:cNvSpPr txBox="1">
            <a:spLocks noGrp="1"/>
          </p:cNvSpPr>
          <p:nvPr>
            <p:ph type="body" idx="1"/>
          </p:nvPr>
        </p:nvSpPr>
        <p:spPr>
          <a:xfrm>
            <a:off x="2257534" y="1316206"/>
            <a:ext cx="8229601" cy="4766095"/>
          </a:xfrm>
          <a:prstGeom prst="rect">
            <a:avLst/>
          </a:prstGeom>
        </p:spPr>
        <p:txBody>
          <a:bodyPr rtlCol="1"/>
          <a:lstStyle/>
          <a:p>
            <a:pPr rtl="1">
              <a:lnSpc>
                <a:spcPct val="81000"/>
              </a:lnSpc>
            </a:pPr>
            <a:r>
              <a:rPr err="1">
                <a:latin typeface="Sakkal Majalla" panose="02000000000000000000" pitchFamily="2" charset="-78"/>
                <a:cs typeface="Sakkal Majalla" panose="02000000000000000000" pitchFamily="2" charset="-78"/>
              </a:rPr>
              <a:t>يتمثل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الغرض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اللوائح</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الدولية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solidFill>
                  <a:srgbClr val="65A000"/>
                </a:solidFill>
                <a:latin typeface="Sakkal Majalla" panose="02000000000000000000" pitchFamily="2" charset="-78"/>
                <a:cs typeface="Sakkal Majalla" panose="02000000000000000000" pitchFamily="2" charset="-78"/>
              </a:rPr>
              <a:t>الحيلولة</a:t>
            </a:r>
            <a:r>
              <a:rPr>
                <a:solidFill>
                  <a:srgbClr val="65A000"/>
                </a:solidFill>
                <a:latin typeface="Sakkal Majalla" panose="02000000000000000000" pitchFamily="2" charset="-78"/>
                <a:cs typeface="Sakkal Majalla" panose="02000000000000000000" pitchFamily="2" charset="-78"/>
              </a:rPr>
              <a:t> </a:t>
            </a:r>
            <a:r>
              <a:rPr err="1">
                <a:solidFill>
                  <a:srgbClr val="65A000"/>
                </a:solidFill>
                <a:latin typeface="Sakkal Majalla" panose="02000000000000000000" pitchFamily="2" charset="-78"/>
                <a:cs typeface="Sakkal Majalla" panose="02000000000000000000" pitchFamily="2" charset="-78"/>
              </a:rPr>
              <a:t>دون</a:t>
            </a:r>
            <a:r>
              <a:rPr>
                <a:solidFill>
                  <a:srgbClr val="65A000"/>
                </a:solidFill>
                <a:latin typeface="Sakkal Majalla" panose="02000000000000000000" pitchFamily="2" charset="-78"/>
                <a:cs typeface="Sakkal Majalla" panose="02000000000000000000" pitchFamily="2" charset="-78"/>
              </a:rPr>
              <a:t> </a:t>
            </a:r>
            <a:r>
              <a:rPr err="1">
                <a:solidFill>
                  <a:srgbClr val="65A000"/>
                </a:solidFill>
                <a:latin typeface="Sakkal Majalla" panose="02000000000000000000" pitchFamily="2" charset="-78"/>
                <a:cs typeface="Sakkal Majalla" panose="02000000000000000000" pitchFamily="2" charset="-78"/>
              </a:rPr>
              <a:t>انتشار</a:t>
            </a:r>
            <a:r>
              <a:rPr>
                <a:solidFill>
                  <a:srgbClr val="65A000"/>
                </a:solidFill>
                <a:latin typeface="Sakkal Majalla" panose="02000000000000000000" pitchFamily="2" charset="-78"/>
                <a:cs typeface="Sakkal Majalla" panose="02000000000000000000" pitchFamily="2" charset="-78"/>
              </a:rPr>
              <a:t> </a:t>
            </a:r>
            <a:r>
              <a:rPr err="1">
                <a:solidFill>
                  <a:srgbClr val="65A000"/>
                </a:solidFill>
                <a:latin typeface="Sakkal Majalla" panose="02000000000000000000" pitchFamily="2" charset="-78"/>
                <a:cs typeface="Sakkal Majalla" panose="02000000000000000000" pitchFamily="2" charset="-78"/>
              </a:rPr>
              <a:t>المرض</a:t>
            </a:r>
            <a:r>
              <a:rPr>
                <a:solidFill>
                  <a:srgbClr val="65A000"/>
                </a:solidFill>
                <a:latin typeface="Sakkal Majalla" panose="02000000000000000000" pitchFamily="2" charset="-78"/>
                <a:cs typeface="Sakkal Majalla" panose="02000000000000000000" pitchFamily="2" charset="-78"/>
              </a:rPr>
              <a:t> </a:t>
            </a:r>
            <a:r>
              <a:rPr err="1">
                <a:solidFill>
                  <a:srgbClr val="65A000"/>
                </a:solidFill>
                <a:latin typeface="Sakkal Majalla" panose="02000000000000000000" pitchFamily="2" charset="-78"/>
                <a:cs typeface="Sakkal Majalla" panose="02000000000000000000" pitchFamily="2" charset="-78"/>
              </a:rPr>
              <a:t>على</a:t>
            </a:r>
            <a:r>
              <a:rPr>
                <a:solidFill>
                  <a:srgbClr val="65A000"/>
                </a:solidFill>
                <a:latin typeface="Sakkal Majalla" panose="02000000000000000000" pitchFamily="2" charset="-78"/>
                <a:cs typeface="Sakkal Majalla" panose="02000000000000000000" pitchFamily="2" charset="-78"/>
              </a:rPr>
              <a:t> </a:t>
            </a:r>
            <a:r>
              <a:rPr err="1">
                <a:solidFill>
                  <a:srgbClr val="65A000"/>
                </a:solidFill>
                <a:latin typeface="Sakkal Majalla" panose="02000000000000000000" pitchFamily="2" charset="-78"/>
                <a:cs typeface="Sakkal Majalla" panose="02000000000000000000" pitchFamily="2" charset="-78"/>
              </a:rPr>
              <a:t>الصعيد</a:t>
            </a:r>
            <a:r>
              <a:rPr>
                <a:solidFill>
                  <a:srgbClr val="65A000"/>
                </a:solidFill>
                <a:latin typeface="Sakkal Majalla" panose="02000000000000000000" pitchFamily="2" charset="-78"/>
                <a:cs typeface="Sakkal Majalla" panose="02000000000000000000" pitchFamily="2" charset="-78"/>
              </a:rPr>
              <a:t> </a:t>
            </a:r>
            <a:r>
              <a:rPr err="1">
                <a:solidFill>
                  <a:srgbClr val="65A000"/>
                </a:solidFill>
                <a:latin typeface="Sakkal Majalla" panose="02000000000000000000" pitchFamily="2" charset="-78"/>
                <a:cs typeface="Sakkal Majalla" panose="02000000000000000000" pitchFamily="2" charset="-78"/>
              </a:rPr>
              <a:t>الدولي</a:t>
            </a:r>
            <a:r>
              <a:rPr>
                <a:solidFill>
                  <a:srgbClr val="65A000"/>
                </a:solidFill>
                <a:latin typeface="Sakkal Majalla" panose="02000000000000000000" pitchFamily="2" charset="-78"/>
                <a:cs typeface="Sakkal Majalla" panose="02000000000000000000" pitchFamily="2" charset="-78"/>
              </a:rPr>
              <a:t> </a:t>
            </a:r>
            <a:r>
              <a:rPr err="1">
                <a:solidFill>
                  <a:srgbClr val="65A000"/>
                </a:solidFill>
                <a:latin typeface="Sakkal Majalla" panose="02000000000000000000" pitchFamily="2" charset="-78"/>
                <a:cs typeface="Sakkal Majalla" panose="02000000000000000000" pitchFamily="2" charset="-78"/>
              </a:rPr>
              <a:t>والحماية</a:t>
            </a:r>
            <a:r>
              <a:rPr>
                <a:solidFill>
                  <a:srgbClr val="65A000"/>
                </a:solidFill>
                <a:latin typeface="Sakkal Majalla" panose="02000000000000000000" pitchFamily="2" charset="-78"/>
                <a:cs typeface="Sakkal Majalla" panose="02000000000000000000" pitchFamily="2" charset="-78"/>
              </a:rPr>
              <a:t> </a:t>
            </a:r>
            <a:r>
              <a:rPr err="1">
                <a:solidFill>
                  <a:srgbClr val="65A000"/>
                </a:solidFill>
                <a:latin typeface="Sakkal Majalla" panose="02000000000000000000" pitchFamily="2" charset="-78"/>
                <a:cs typeface="Sakkal Majalla" panose="02000000000000000000" pitchFamily="2" charset="-78"/>
              </a:rPr>
              <a:t>منه</a:t>
            </a:r>
            <a:r>
              <a:rPr>
                <a:solidFill>
                  <a:srgbClr val="65A000"/>
                </a:solidFill>
                <a:latin typeface="Sakkal Majalla" panose="02000000000000000000" pitchFamily="2" charset="-78"/>
                <a:cs typeface="Sakkal Majalla" panose="02000000000000000000" pitchFamily="2" charset="-78"/>
              </a:rPr>
              <a:t> </a:t>
            </a:r>
            <a:r>
              <a:rPr err="1">
                <a:solidFill>
                  <a:srgbClr val="65A000"/>
                </a:solidFill>
                <a:latin typeface="Sakkal Majalla" panose="02000000000000000000" pitchFamily="2" charset="-78"/>
                <a:cs typeface="Sakkal Majalla" panose="02000000000000000000" pitchFamily="2" charset="-78"/>
              </a:rPr>
              <a:t>ومكافحته</a:t>
            </a:r>
            <a:r>
              <a:rPr>
                <a:solidFill>
                  <a:srgbClr val="65A000"/>
                </a:solidFill>
                <a:latin typeface="Sakkal Majalla" panose="02000000000000000000" pitchFamily="2" charset="-78"/>
                <a:cs typeface="Sakkal Majalla" panose="02000000000000000000" pitchFamily="2" charset="-78"/>
              </a:rPr>
              <a:t> </a:t>
            </a:r>
            <a:r>
              <a:rPr err="1">
                <a:solidFill>
                  <a:srgbClr val="65A000"/>
                </a:solidFill>
                <a:latin typeface="Sakkal Majalla" panose="02000000000000000000" pitchFamily="2" charset="-78"/>
                <a:cs typeface="Sakkal Majalla" panose="02000000000000000000" pitchFamily="2" charset="-78"/>
              </a:rPr>
              <a:t>ومواجهته</a:t>
            </a:r>
            <a:r>
              <a:rPr>
                <a:solidFill>
                  <a:srgbClr val="65A000"/>
                </a:solidFill>
                <a:latin typeface="Sakkal Majalla" panose="02000000000000000000" pitchFamily="2" charset="-78"/>
                <a:cs typeface="Sakkal Majalla" panose="02000000000000000000" pitchFamily="2" charset="-78"/>
              </a:rPr>
              <a:t> </a:t>
            </a:r>
            <a:r>
              <a:rPr err="1">
                <a:solidFill>
                  <a:srgbClr val="65A000"/>
                </a:solidFill>
                <a:latin typeface="Sakkal Majalla" panose="02000000000000000000" pitchFamily="2" charset="-78"/>
                <a:cs typeface="Sakkal Majalla" panose="02000000000000000000" pitchFamily="2" charset="-78"/>
              </a:rPr>
              <a:t>باتخاذ</a:t>
            </a:r>
            <a:r>
              <a:rPr>
                <a:solidFill>
                  <a:srgbClr val="65A000"/>
                </a:solidFill>
                <a:latin typeface="Sakkal Majalla" panose="02000000000000000000" pitchFamily="2" charset="-78"/>
                <a:cs typeface="Sakkal Majalla" panose="02000000000000000000" pitchFamily="2" charset="-78"/>
              </a:rPr>
              <a:t> </a:t>
            </a:r>
            <a:r>
              <a:rPr err="1">
                <a:solidFill>
                  <a:srgbClr val="65A000"/>
                </a:solidFill>
                <a:latin typeface="Sakkal Majalla" panose="02000000000000000000" pitchFamily="2" charset="-78"/>
                <a:cs typeface="Sakkal Majalla" panose="02000000000000000000" pitchFamily="2" charset="-78"/>
              </a:rPr>
              <a:t>تدابير</a:t>
            </a:r>
            <a:r>
              <a:rPr>
                <a:solidFill>
                  <a:srgbClr val="65A000"/>
                </a:solidFill>
                <a:latin typeface="Sakkal Majalla" panose="02000000000000000000" pitchFamily="2" charset="-78"/>
                <a:cs typeface="Sakkal Majalla" panose="02000000000000000000" pitchFamily="2" charset="-78"/>
              </a:rPr>
              <a:t> </a:t>
            </a:r>
            <a:r>
              <a:rPr err="1">
                <a:solidFill>
                  <a:srgbClr val="65A000"/>
                </a:solidFill>
                <a:latin typeface="Sakkal Majalla" panose="02000000000000000000" pitchFamily="2" charset="-78"/>
                <a:cs typeface="Sakkal Majalla" panose="02000000000000000000" pitchFamily="2" charset="-78"/>
              </a:rPr>
              <a:t>في</a:t>
            </a:r>
            <a:r>
              <a:rPr>
                <a:solidFill>
                  <a:srgbClr val="65A000"/>
                </a:solidFill>
                <a:latin typeface="Sakkal Majalla" panose="02000000000000000000" pitchFamily="2" charset="-78"/>
                <a:cs typeface="Sakkal Majalla" panose="02000000000000000000" pitchFamily="2" charset="-78"/>
              </a:rPr>
              <a:t> </a:t>
            </a:r>
            <a:r>
              <a:rPr err="1">
                <a:solidFill>
                  <a:srgbClr val="65A000"/>
                </a:solidFill>
                <a:latin typeface="Sakkal Majalla" panose="02000000000000000000" pitchFamily="2" charset="-78"/>
                <a:cs typeface="Sakkal Majalla" panose="02000000000000000000" pitchFamily="2" charset="-78"/>
              </a:rPr>
              <a:t>مجال</a:t>
            </a:r>
            <a:r>
              <a:rPr>
                <a:solidFill>
                  <a:srgbClr val="65A000"/>
                </a:solidFill>
                <a:latin typeface="Sakkal Majalla" panose="02000000000000000000" pitchFamily="2" charset="-78"/>
                <a:cs typeface="Sakkal Majalla" panose="02000000000000000000" pitchFamily="2" charset="-78"/>
              </a:rPr>
              <a:t> </a:t>
            </a:r>
            <a:r>
              <a:rPr err="1">
                <a:solidFill>
                  <a:srgbClr val="65A000"/>
                </a:solidFill>
                <a:latin typeface="Sakkal Majalla" panose="02000000000000000000" pitchFamily="2" charset="-78"/>
                <a:cs typeface="Sakkal Majalla" panose="02000000000000000000" pitchFamily="2" charset="-78"/>
              </a:rPr>
              <a:t>الصحة</a:t>
            </a:r>
            <a:r>
              <a:rPr>
                <a:solidFill>
                  <a:srgbClr val="65A000"/>
                </a:solidFill>
                <a:latin typeface="Sakkal Majalla" panose="02000000000000000000" pitchFamily="2" charset="-78"/>
                <a:cs typeface="Sakkal Majalla" panose="02000000000000000000" pitchFamily="2" charset="-78"/>
              </a:rPr>
              <a:t> </a:t>
            </a:r>
            <a:r>
              <a:rPr err="1">
                <a:solidFill>
                  <a:srgbClr val="65A000"/>
                </a:solidFill>
                <a:latin typeface="Sakkal Majalla" panose="02000000000000000000" pitchFamily="2" charset="-78"/>
                <a:cs typeface="Sakkal Majalla" panose="02000000000000000000" pitchFamily="2" charset="-78"/>
              </a:rPr>
              <a:t>العمومية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نحو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يتناسب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المخاطر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المحتملة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المحدقة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بالصحة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العمومية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ويقتصر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عليها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تجنب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التدخل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غير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الضروري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حركة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المرور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الدولي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والتجارة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الدولية</a:t>
            </a:r>
            <a:r>
              <a:rPr>
                <a:latin typeface="Sakkal Majalla" panose="02000000000000000000" pitchFamily="2" charset="-78"/>
                <a:cs typeface="Sakkal Majalla" panose="02000000000000000000" pitchFamily="2" charset="-78"/>
              </a:rPr>
              <a:t>. </a:t>
            </a:r>
          </a:p>
          <a:p>
            <a:pPr rtl="1">
              <a:lnSpc>
                <a:spcPct val="81000"/>
              </a:lnSpc>
            </a:pPr>
            <a:endParaRPr>
              <a:latin typeface="Sakkal Majalla" panose="02000000000000000000" pitchFamily="2" charset="-78"/>
              <a:cs typeface="Sakkal Majalla" panose="02000000000000000000" pitchFamily="2" charset="-78"/>
            </a:endParaRPr>
          </a:p>
          <a:p>
            <a:pPr rtl="1">
              <a:lnSpc>
                <a:spcPct val="81000"/>
              </a:lnSpc>
            </a:pPr>
            <a:endParaRPr>
              <a:latin typeface="Sakkal Majalla" panose="02000000000000000000" pitchFamily="2" charset="-78"/>
              <a:cs typeface="Sakkal Majalla" panose="02000000000000000000" pitchFamily="2" charset="-78"/>
            </a:endParaRPr>
          </a:p>
          <a:p>
            <a:pPr rtl="1">
              <a:lnSpc>
                <a:spcPct val="81000"/>
              </a:lnSpc>
            </a:pPr>
            <a:endParaRPr>
              <a:latin typeface="Sakkal Majalla" panose="02000000000000000000" pitchFamily="2" charset="-78"/>
              <a:cs typeface="Sakkal Majalla" panose="02000000000000000000" pitchFamily="2" charset="-78"/>
            </a:endParaRPr>
          </a:p>
          <a:p>
            <a:pPr rtl="1">
              <a:lnSpc>
                <a:spcPct val="81000"/>
              </a:lnSpc>
            </a:pPr>
            <a:endParaRPr>
              <a:latin typeface="Sakkal Majalla" panose="02000000000000000000" pitchFamily="2" charset="-78"/>
              <a:cs typeface="Sakkal Majalla" panose="02000000000000000000" pitchFamily="2" charset="-78"/>
            </a:endParaRPr>
          </a:p>
          <a:p>
            <a:pPr rtl="1">
              <a:lnSpc>
                <a:spcPct val="81000"/>
              </a:lnSpc>
            </a:pPr>
            <a:r>
              <a:rPr err="1">
                <a:latin typeface="Sakkal Majalla" panose="02000000000000000000" pitchFamily="2" charset="-78"/>
                <a:cs typeface="Sakkal Majalla" panose="02000000000000000000" pitchFamily="2" charset="-78"/>
              </a:rPr>
              <a:t>يغطي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نطاق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اللوائح</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الدولية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جميع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طوارئ</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العمومية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تثير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قلقًا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دوليً</a:t>
            </a:r>
            <a:r>
              <a:rPr lang="ar-EG">
                <a:latin typeface="Sakkal Majalla" panose="02000000000000000000" pitchFamily="2" charset="-78"/>
                <a:cs typeface="Sakkal Majalla" panose="02000000000000000000" pitchFamily="2" charset="-78"/>
              </a:rPr>
              <a:t>ّ</a:t>
            </a:r>
            <a:r>
              <a:rPr>
                <a:latin typeface="Sakkal Majalla" panose="02000000000000000000" pitchFamily="2" charset="-78"/>
                <a:cs typeface="Sakkal Majalla" panose="02000000000000000000" pitchFamily="2" charset="-78"/>
              </a:rPr>
              <a:t>ا، </a:t>
            </a:r>
            <a:r>
              <a:rPr err="1">
                <a:latin typeface="Sakkal Majalla" panose="02000000000000000000" pitchFamily="2" charset="-78"/>
                <a:cs typeface="Sakkal Majalla" panose="02000000000000000000" pitchFamily="2" charset="-78"/>
              </a:rPr>
              <a:t>وتشمل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تلك</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الناجمة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عن</a:t>
            </a:r>
            <a:r>
              <a:rPr>
                <a:latin typeface="Sakkal Majalla" panose="02000000000000000000" pitchFamily="2" charset="-78"/>
                <a:cs typeface="Sakkal Majalla" panose="02000000000000000000" pitchFamily="2" charset="-78"/>
              </a:rPr>
              <a:t> </a:t>
            </a:r>
            <a:r>
              <a:rPr err="1">
                <a:solidFill>
                  <a:srgbClr val="65A000"/>
                </a:solidFill>
                <a:latin typeface="Sakkal Majalla" panose="02000000000000000000" pitchFamily="2" charset="-78"/>
                <a:cs typeface="Sakkal Majalla" panose="02000000000000000000" pitchFamily="2" charset="-78"/>
              </a:rPr>
              <a:t>الأمراض</a:t>
            </a:r>
            <a:r>
              <a:rPr>
                <a:solidFill>
                  <a:srgbClr val="65A000"/>
                </a:solidFill>
                <a:latin typeface="Sakkal Majalla" panose="02000000000000000000" pitchFamily="2" charset="-78"/>
                <a:cs typeface="Sakkal Majalla" panose="02000000000000000000" pitchFamily="2" charset="-78"/>
              </a:rPr>
              <a:t> </a:t>
            </a:r>
            <a:r>
              <a:rPr err="1">
                <a:solidFill>
                  <a:srgbClr val="65A000"/>
                </a:solidFill>
                <a:latin typeface="Sakkal Majalla" panose="02000000000000000000" pitchFamily="2" charset="-78"/>
                <a:cs typeface="Sakkal Majalla" panose="02000000000000000000" pitchFamily="2" charset="-78"/>
              </a:rPr>
              <a:t>الـمُعْدِية</a:t>
            </a:r>
            <a:r>
              <a:rPr>
                <a:solidFill>
                  <a:srgbClr val="65A000"/>
                </a:solidFill>
                <a:latin typeface="Sakkal Majalla" panose="02000000000000000000" pitchFamily="2" charset="-78"/>
                <a:cs typeface="Sakkal Majalla" panose="02000000000000000000" pitchFamily="2" charset="-78"/>
              </a:rPr>
              <a:t>، </a:t>
            </a:r>
            <a:r>
              <a:rPr err="1">
                <a:solidFill>
                  <a:srgbClr val="65A000"/>
                </a:solidFill>
                <a:latin typeface="Sakkal Majalla" panose="02000000000000000000" pitchFamily="2" charset="-78"/>
                <a:cs typeface="Sakkal Majalla" panose="02000000000000000000" pitchFamily="2" charset="-78"/>
              </a:rPr>
              <a:t>والعوامل</a:t>
            </a:r>
            <a:r>
              <a:rPr>
                <a:solidFill>
                  <a:srgbClr val="65A000"/>
                </a:solidFill>
                <a:latin typeface="Sakkal Majalla" panose="02000000000000000000" pitchFamily="2" charset="-78"/>
                <a:cs typeface="Sakkal Majalla" panose="02000000000000000000" pitchFamily="2" charset="-78"/>
              </a:rPr>
              <a:t> </a:t>
            </a:r>
            <a:r>
              <a:rPr err="1">
                <a:solidFill>
                  <a:srgbClr val="65A000"/>
                </a:solidFill>
                <a:latin typeface="Sakkal Majalla" panose="02000000000000000000" pitchFamily="2" charset="-78"/>
                <a:cs typeface="Sakkal Majalla" panose="02000000000000000000" pitchFamily="2" charset="-78"/>
              </a:rPr>
              <a:t>الكيميائية</a:t>
            </a:r>
            <a:r>
              <a:rPr>
                <a:solidFill>
                  <a:srgbClr val="65A000"/>
                </a:solidFill>
                <a:latin typeface="Sakkal Majalla" panose="02000000000000000000" pitchFamily="2" charset="-78"/>
                <a:cs typeface="Sakkal Majalla" panose="02000000000000000000" pitchFamily="2" charset="-78"/>
              </a:rPr>
              <a:t>، </a:t>
            </a:r>
            <a:r>
              <a:rPr err="1">
                <a:solidFill>
                  <a:srgbClr val="65A000"/>
                </a:solidFill>
                <a:latin typeface="Sakkal Majalla" panose="02000000000000000000" pitchFamily="2" charset="-78"/>
                <a:cs typeface="Sakkal Majalla" panose="02000000000000000000" pitchFamily="2" charset="-78"/>
              </a:rPr>
              <a:t>والمواد</a:t>
            </a:r>
            <a:r>
              <a:rPr>
                <a:solidFill>
                  <a:srgbClr val="65A000"/>
                </a:solidFill>
                <a:latin typeface="Sakkal Majalla" panose="02000000000000000000" pitchFamily="2" charset="-78"/>
                <a:cs typeface="Sakkal Majalla" panose="02000000000000000000" pitchFamily="2" charset="-78"/>
              </a:rPr>
              <a:t> </a:t>
            </a:r>
            <a:r>
              <a:rPr err="1">
                <a:solidFill>
                  <a:srgbClr val="65A000"/>
                </a:solidFill>
                <a:latin typeface="Sakkal Majalla" panose="02000000000000000000" pitchFamily="2" charset="-78"/>
                <a:cs typeface="Sakkal Majalla" panose="02000000000000000000" pitchFamily="2" charset="-78"/>
              </a:rPr>
              <a:t>المشعة</a:t>
            </a:r>
            <a:r>
              <a:rPr>
                <a:solidFill>
                  <a:srgbClr val="65A000"/>
                </a:solidFill>
                <a:latin typeface="Sakkal Majalla" panose="02000000000000000000" pitchFamily="2" charset="-78"/>
                <a:cs typeface="Sakkal Majalla" panose="02000000000000000000" pitchFamily="2" charset="-78"/>
              </a:rPr>
              <a:t>، </a:t>
            </a:r>
            <a:r>
              <a:rPr err="1">
                <a:solidFill>
                  <a:srgbClr val="65A000"/>
                </a:solidFill>
                <a:latin typeface="Sakkal Majalla" panose="02000000000000000000" pitchFamily="2" charset="-78"/>
                <a:cs typeface="Sakkal Majalla" panose="02000000000000000000" pitchFamily="2" charset="-78"/>
              </a:rPr>
              <a:t>والغذاء</a:t>
            </a:r>
            <a:r>
              <a:rPr>
                <a:solidFill>
                  <a:srgbClr val="65A000"/>
                </a:solidFill>
                <a:latin typeface="Sakkal Majalla" panose="02000000000000000000" pitchFamily="2" charset="-78"/>
                <a:cs typeface="Sakkal Majalla" panose="02000000000000000000" pitchFamily="2" charset="-78"/>
              </a:rPr>
              <a:t> </a:t>
            </a:r>
            <a:r>
              <a:rPr err="1">
                <a:solidFill>
                  <a:srgbClr val="65A000"/>
                </a:solidFill>
                <a:latin typeface="Sakkal Majalla" panose="02000000000000000000" pitchFamily="2" charset="-78"/>
                <a:cs typeface="Sakkal Majalla" panose="02000000000000000000" pitchFamily="2" charset="-78"/>
              </a:rPr>
              <a:t>الملوث</a:t>
            </a:r>
            <a:r>
              <a:rPr>
                <a:latin typeface="Sakkal Majalla" panose="02000000000000000000" pitchFamily="2" charset="-78"/>
                <a:cs typeface="Sakkal Majalla" panose="02000000000000000000" pitchFamily="2" charset="-78"/>
              </a:rPr>
              <a:t>. </a:t>
            </a:r>
          </a:p>
        </p:txBody>
      </p:sp>
      <p:sp>
        <p:nvSpPr>
          <p:cNvPr id="296" name="Rectangle 3"/>
          <p:cNvSpPr/>
          <p:nvPr/>
        </p:nvSpPr>
        <p:spPr>
          <a:xfrm>
            <a:off x="4474941" y="3260661"/>
            <a:ext cx="399313" cy="399313"/>
          </a:xfrm>
          <a:prstGeom prst="rect">
            <a:avLst/>
          </a:prstGeom>
          <a:solidFill>
            <a:srgbClr val="FFFFFF"/>
          </a:solidFill>
          <a:ln w="12700">
            <a:solidFill>
              <a:schemeClr val="accent1"/>
            </a:solidFill>
            <a:miter/>
          </a:ln>
        </p:spPr>
        <p:txBody>
          <a:bodyPr lIns="45719" rIns="45719" rtlCol="1" anchor="ctr"/>
          <a:lstStyle/>
          <a:p>
            <a:pPr algn="ctr" rtl="1">
              <a:defRPr sz="2100">
                <a:solidFill>
                  <a:srgbClr val="FFFFFF"/>
                </a:solidFill>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297" name="TextBox 2"/>
          <p:cNvSpPr txBox="1"/>
          <p:nvPr/>
        </p:nvSpPr>
        <p:spPr>
          <a:xfrm>
            <a:off x="7404359" y="2709063"/>
            <a:ext cx="587658" cy="41549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45719" rIns="45719" rtlCol="1">
            <a:spAutoFit/>
          </a:bodyPr>
          <a:lstStyle>
            <a:lvl1pPr algn="r" rtl="1">
              <a:defRPr sz="2100">
                <a:latin typeface="+mn-lt"/>
                <a:ea typeface="+mn-ea"/>
                <a:cs typeface="+mn-cs"/>
                <a:sym typeface="Source Sans Pro Regular"/>
              </a:defRPr>
            </a:lvl1pPr>
          </a:lstStyle>
          <a:p>
            <a:pPr rtl="1"/>
            <a:r>
              <a:rPr err="1">
                <a:latin typeface="Sakkal Majalla" panose="02000000000000000000" pitchFamily="2" charset="-78"/>
                <a:cs typeface="Sakkal Majalla" panose="02000000000000000000" pitchFamily="2" charset="-78"/>
              </a:rPr>
              <a:t>صواب</a:t>
            </a:r>
            <a:endParaRPr>
              <a:latin typeface="Sakkal Majalla" panose="02000000000000000000" pitchFamily="2" charset="-78"/>
              <a:cs typeface="Sakkal Majalla" panose="02000000000000000000" pitchFamily="2" charset="-78"/>
            </a:endParaRPr>
          </a:p>
        </p:txBody>
      </p:sp>
      <p:sp>
        <p:nvSpPr>
          <p:cNvPr id="298" name="TextBox 16"/>
          <p:cNvSpPr txBox="1"/>
          <p:nvPr/>
        </p:nvSpPr>
        <p:spPr>
          <a:xfrm>
            <a:off x="4460895" y="2746030"/>
            <a:ext cx="433770" cy="41549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45719" rIns="45719" rtlCol="1">
            <a:spAutoFit/>
          </a:bodyPr>
          <a:lstStyle>
            <a:lvl1pPr algn="r" rtl="1">
              <a:defRPr sz="2100">
                <a:latin typeface="+mn-lt"/>
                <a:ea typeface="+mn-ea"/>
                <a:cs typeface="+mn-cs"/>
                <a:sym typeface="Source Sans Pro Regular"/>
              </a:defRPr>
            </a:lvl1pPr>
          </a:lstStyle>
          <a:p>
            <a:pPr rtl="1"/>
            <a:r>
              <a:rPr err="1">
                <a:latin typeface="Sakkal Majalla" panose="02000000000000000000" pitchFamily="2" charset="-78"/>
                <a:cs typeface="Sakkal Majalla" panose="02000000000000000000" pitchFamily="2" charset="-78"/>
              </a:rPr>
              <a:t>خطأ</a:t>
            </a:r>
            <a:endParaRPr>
              <a:latin typeface="Sakkal Majalla" panose="02000000000000000000" pitchFamily="2" charset="-78"/>
              <a:cs typeface="Sakkal Majalla" panose="02000000000000000000" pitchFamily="2" charset="-78"/>
            </a:endParaRPr>
          </a:p>
        </p:txBody>
      </p:sp>
      <p:sp>
        <p:nvSpPr>
          <p:cNvPr id="299" name="Rectangle 6"/>
          <p:cNvSpPr/>
          <p:nvPr/>
        </p:nvSpPr>
        <p:spPr>
          <a:xfrm>
            <a:off x="7408528" y="3221324"/>
            <a:ext cx="399313" cy="399313"/>
          </a:xfrm>
          <a:prstGeom prst="rect">
            <a:avLst/>
          </a:prstGeom>
          <a:solidFill>
            <a:srgbClr val="0070C0"/>
          </a:solidFill>
          <a:ln w="12700">
            <a:solidFill>
              <a:schemeClr val="accent1"/>
            </a:solidFill>
            <a:miter/>
          </a:ln>
        </p:spPr>
        <p:txBody>
          <a:bodyPr lIns="45719" rIns="45719" rtlCol="1" anchor="ctr"/>
          <a:lstStyle/>
          <a:p>
            <a:pPr algn="ctr" rtl="1">
              <a:defRPr sz="2100">
                <a:solidFill>
                  <a:srgbClr val="FFFFFF"/>
                </a:solidFill>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300" name="Title 1"/>
          <p:cNvSpPr txBox="1">
            <a:spLocks noGrp="1"/>
          </p:cNvSpPr>
          <p:nvPr>
            <p:ph type="title"/>
          </p:nvPr>
        </p:nvSpPr>
        <p:spPr>
          <a:xfrm>
            <a:off x="262622" y="75172"/>
            <a:ext cx="8125271" cy="646113"/>
          </a:xfrm>
          <a:prstGeom prst="rect">
            <a:avLst/>
          </a:prstGeom>
        </p:spPr>
        <p:txBody>
          <a:bodyPr rtlCol="1"/>
          <a:lstStyle/>
          <a:p>
            <a:pPr rtl="1"/>
            <a:r>
              <a:rPr lang="ar" b="1">
                <a:latin typeface="Sakkal Majalla" panose="02000000000000000000" pitchFamily="2" charset="-78"/>
                <a:cs typeface="Sakkal Majalla" panose="02000000000000000000" pitchFamily="2" charset="-78"/>
              </a:rPr>
              <a:t>الغرض من اللوائح الصحية الدولية 2005 ونطاقها</a:t>
            </a:r>
          </a:p>
        </p:txBody>
      </p:sp>
    </p:spTree>
  </p:cSld>
  <p:clrMapOvr>
    <a:masterClrMapping/>
  </p:clrMapOvr>
  <p:transition spd="slow">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 name="Google Shape;649;p43"/>
          <p:cNvSpPr txBox="1">
            <a:spLocks noGrp="1"/>
          </p:cNvSpPr>
          <p:nvPr>
            <p:ph type="title"/>
          </p:nvPr>
        </p:nvSpPr>
        <p:spPr>
          <a:xfrm>
            <a:off x="4622476" y="1954294"/>
            <a:ext cx="5578306" cy="1932377"/>
          </a:xfrm>
          <a:prstGeom prst="rect">
            <a:avLst/>
          </a:prstGeom>
        </p:spPr>
        <p:txBody>
          <a:bodyPr lIns="0" tIns="0" rIns="0" bIns="0" rtlCol="1" anchor="b"/>
          <a:lstStyle/>
          <a:p>
            <a:pPr rtl="1">
              <a:defRPr sz="2800">
                <a:solidFill>
                  <a:srgbClr val="C00000"/>
                </a:solidFill>
              </a:defRPr>
            </a:pPr>
            <a:r>
              <a:rPr>
                <a:latin typeface="Sakkal Majalla" panose="02000000000000000000" pitchFamily="2" charset="-78"/>
                <a:cs typeface="Sakkal Majalla" panose="02000000000000000000" pitchFamily="2" charset="-78"/>
              </a:rPr>
              <a:t>ما القدرات الأساسية الثماني للوائح الصحية الدولية؟</a:t>
            </a:r>
            <a:br>
              <a:rPr>
                <a:latin typeface="Sakkal Majalla" panose="02000000000000000000" pitchFamily="2" charset="-78"/>
                <a:cs typeface="Sakkal Majalla" panose="02000000000000000000" pitchFamily="2" charset="-78"/>
              </a:rPr>
            </a:br>
            <a:r>
              <a:rPr lang="ar" sz="1600">
                <a:latin typeface="Sakkal Majalla" panose="02000000000000000000" pitchFamily="2" charset="-78"/>
                <a:cs typeface="Sakkal Majalla" panose="02000000000000000000" pitchFamily="2" charset="-78"/>
              </a:rPr>
              <a:t> </a:t>
            </a:r>
          </a:p>
        </p:txBody>
      </p:sp>
      <p:sp>
        <p:nvSpPr>
          <p:cNvPr id="303" name="Rectangle 2"/>
          <p:cNvSpPr txBox="1"/>
          <p:nvPr/>
        </p:nvSpPr>
        <p:spPr>
          <a:xfrm>
            <a:off x="140247" y="611270"/>
            <a:ext cx="2934102" cy="1107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 القدرات الأساسية للوائح الصحية الدولية</a:t>
            </a:r>
          </a:p>
        </p:txBody>
      </p:sp>
      <p:sp>
        <p:nvSpPr>
          <p:cNvPr id="304" name="Rounded Rectangle 4"/>
          <p:cNvSpPr/>
          <p:nvPr/>
        </p:nvSpPr>
        <p:spPr>
          <a:xfrm flipV="1">
            <a:off x="484915" y="1772991"/>
            <a:ext cx="1976512" cy="1111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
        <p:nvSpPr>
          <p:cNvPr id="305" name="Rounded Rectangle 5"/>
          <p:cNvSpPr/>
          <p:nvPr/>
        </p:nvSpPr>
        <p:spPr>
          <a:xfrm flipV="1">
            <a:off x="5025167" y="3816489"/>
            <a:ext cx="5010748" cy="114379"/>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 name="Rectangle 2"/>
          <p:cNvSpPr txBox="1">
            <a:spLocks noGrp="1"/>
          </p:cNvSpPr>
          <p:nvPr>
            <p:ph type="title"/>
          </p:nvPr>
        </p:nvSpPr>
        <p:spPr>
          <a:xfrm>
            <a:off x="0" y="-10093"/>
            <a:ext cx="5164282" cy="646113"/>
          </a:xfrm>
          <a:prstGeom prst="rect">
            <a:avLst/>
          </a:prstGeom>
        </p:spPr>
        <p:txBody>
          <a:bodyPr rtlCol="1"/>
          <a:lstStyle>
            <a:lvl1pPr algn="r" defTabSz="286428" rtl="1">
              <a:defRPr sz="3168"/>
            </a:lvl1pPr>
          </a:lstStyle>
          <a:p>
            <a:pPr rtl="1"/>
            <a:r>
              <a:rPr lang="ar" b="1">
                <a:latin typeface="Sakkal Majalla" panose="02000000000000000000" pitchFamily="2" charset="-78"/>
                <a:cs typeface="Sakkal Majalla" panose="02000000000000000000" pitchFamily="2" charset="-78"/>
              </a:rPr>
              <a:t> القدرات الأساسية للوائح الصحية الدولية</a:t>
            </a:r>
          </a:p>
        </p:txBody>
      </p:sp>
      <p:grpSp>
        <p:nvGrpSpPr>
          <p:cNvPr id="323" name="Group 3"/>
          <p:cNvGrpSpPr/>
          <p:nvPr/>
        </p:nvGrpSpPr>
        <p:grpSpPr>
          <a:xfrm>
            <a:off x="1703509" y="770455"/>
            <a:ext cx="8424941" cy="5322843"/>
            <a:chOff x="-2" y="19663"/>
            <a:chExt cx="8424940" cy="5322843"/>
          </a:xfrm>
        </p:grpSpPr>
        <p:grpSp>
          <p:nvGrpSpPr>
            <p:cNvPr id="310" name="AutoShape 4"/>
            <p:cNvGrpSpPr/>
            <p:nvPr/>
          </p:nvGrpSpPr>
          <p:grpSpPr>
            <a:xfrm>
              <a:off x="-2" y="19663"/>
              <a:ext cx="8424940" cy="980853"/>
              <a:chOff x="-1" y="19663"/>
              <a:chExt cx="8424938" cy="980852"/>
            </a:xfrm>
          </p:grpSpPr>
          <p:sp>
            <p:nvSpPr>
              <p:cNvPr id="308" name="Triangle"/>
              <p:cNvSpPr/>
              <p:nvPr/>
            </p:nvSpPr>
            <p:spPr>
              <a:xfrm>
                <a:off x="-1" y="19663"/>
                <a:ext cx="8424938" cy="98085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10799" y="0"/>
                    </a:lnTo>
                    <a:lnTo>
                      <a:pt x="21600" y="21600"/>
                    </a:lnTo>
                    <a:close/>
                  </a:path>
                </a:pathLst>
              </a:custGeom>
              <a:solidFill>
                <a:schemeClr val="accent3"/>
              </a:solidFill>
              <a:ln w="6350" cap="flat">
                <a:solidFill>
                  <a:srgbClr val="006699"/>
                </a:solidFill>
                <a:prstDash val="solid"/>
                <a:miter lim="800000"/>
              </a:ln>
              <a:effectLst/>
            </p:spPr>
            <p:txBody>
              <a:bodyPr wrap="square" lIns="45719" tIns="45719" rIns="45719" bIns="45719" numCol="1" rtlCol="1" anchor="ctr">
                <a:noAutofit/>
              </a:bodyPr>
              <a:lstStyle/>
              <a:p>
                <a:pPr algn="ctr" rtl="1">
                  <a:defRPr sz="3900" b="1">
                    <a:solidFill>
                      <a:srgbClr val="000066"/>
                    </a:solidFill>
                    <a:latin typeface="Arial"/>
                    <a:ea typeface="Arial"/>
                    <a:cs typeface="Arial"/>
                    <a:sym typeface="Arial"/>
                  </a:defRPr>
                </a:pPr>
                <a:endParaRPr>
                  <a:latin typeface="Sakkal Majalla" panose="02000000000000000000" pitchFamily="2" charset="-78"/>
                  <a:cs typeface="Sakkal Majalla" panose="02000000000000000000" pitchFamily="2" charset="-78"/>
                </a:endParaRPr>
              </a:p>
            </p:txBody>
          </p:sp>
          <p:sp>
            <p:nvSpPr>
              <p:cNvPr id="309" name="Annex 1"/>
              <p:cNvSpPr txBox="1"/>
              <p:nvPr/>
            </p:nvSpPr>
            <p:spPr>
              <a:xfrm>
                <a:off x="2109198" y="535584"/>
                <a:ext cx="4206119" cy="400108"/>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ctr">
                <a:spAutoFit/>
              </a:bodyPr>
              <a:lstStyle>
                <a:lvl1pPr algn="ctr" rtl="1">
                  <a:defRPr sz="1600">
                    <a:latin typeface="+mn-lt"/>
                    <a:ea typeface="+mn-ea"/>
                    <a:cs typeface="+mn-cs"/>
                    <a:sym typeface="Source Sans Pro Regular"/>
                  </a:defRPr>
                </a:lvl1pPr>
              </a:lstStyle>
              <a:p>
                <a:pPr rtl="1"/>
                <a:r>
                  <a:rPr lang="ar" sz="2000">
                    <a:latin typeface="Sakkal Majalla" panose="02000000000000000000" pitchFamily="2" charset="-78"/>
                    <a:cs typeface="Sakkal Majalla" panose="02000000000000000000" pitchFamily="2" charset="-78"/>
                  </a:rPr>
                  <a:t>المرفق 1</a:t>
                </a:r>
              </a:p>
            </p:txBody>
          </p:sp>
        </p:grpSp>
        <p:grpSp>
          <p:nvGrpSpPr>
            <p:cNvPr id="313" name="Rectangle 5"/>
            <p:cNvGrpSpPr/>
            <p:nvPr/>
          </p:nvGrpSpPr>
          <p:grpSpPr>
            <a:xfrm>
              <a:off x="656290" y="4507737"/>
              <a:ext cx="7280246" cy="834769"/>
              <a:chOff x="0" y="-1"/>
              <a:chExt cx="7280244" cy="834768"/>
            </a:xfrm>
          </p:grpSpPr>
          <p:sp>
            <p:nvSpPr>
              <p:cNvPr id="311" name="Rectangle"/>
              <p:cNvSpPr/>
              <p:nvPr/>
            </p:nvSpPr>
            <p:spPr>
              <a:xfrm>
                <a:off x="0" y="-1"/>
                <a:ext cx="7280244" cy="834768"/>
              </a:xfrm>
              <a:prstGeom prst="rect">
                <a:avLst/>
              </a:prstGeom>
              <a:solidFill>
                <a:schemeClr val="accent1"/>
              </a:solidFill>
              <a:ln w="6350" cap="flat">
                <a:solidFill>
                  <a:srgbClr val="006699"/>
                </a:solidFill>
                <a:prstDash val="solid"/>
                <a:miter lim="800000"/>
              </a:ln>
              <a:effectLst/>
            </p:spPr>
            <p:txBody>
              <a:bodyPr wrap="square" lIns="45719" tIns="45719" rIns="45719" bIns="45719" numCol="1" rtlCol="1" anchor="ctr">
                <a:noAutofit/>
              </a:bodyPr>
              <a:lstStyle/>
              <a:p>
                <a:pPr algn="ctr" rtl="1">
                  <a:defRPr sz="3900" b="1">
                    <a:solidFill>
                      <a:srgbClr val="000066"/>
                    </a:solidFill>
                    <a:latin typeface="Arial"/>
                    <a:ea typeface="Arial"/>
                    <a:cs typeface="Arial"/>
                    <a:sym typeface="Arial"/>
                  </a:defRPr>
                </a:pPr>
                <a:endParaRPr>
                  <a:latin typeface="Sakkal Majalla" panose="02000000000000000000" pitchFamily="2" charset="-78"/>
                  <a:cs typeface="Sakkal Majalla" panose="02000000000000000000" pitchFamily="2" charset="-78"/>
                </a:endParaRPr>
              </a:p>
            </p:txBody>
          </p:sp>
          <p:sp>
            <p:nvSpPr>
              <p:cNvPr id="312" name="IHR 2005"/>
              <p:cNvSpPr txBox="1"/>
              <p:nvPr/>
            </p:nvSpPr>
            <p:spPr>
              <a:xfrm>
                <a:off x="3175" y="85913"/>
                <a:ext cx="7273894" cy="662940"/>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ctr">
                <a:spAutoFit/>
              </a:bodyPr>
              <a:lstStyle>
                <a:lvl1pPr algn="ctr" rtl="1">
                  <a:defRPr sz="3600">
                    <a:solidFill>
                      <a:srgbClr val="FFFFFF"/>
                    </a:solidFill>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اللوائح الصحية الدولية 2005</a:t>
                </a:r>
              </a:p>
            </p:txBody>
          </p:sp>
        </p:grpSp>
        <p:grpSp>
          <p:nvGrpSpPr>
            <p:cNvPr id="316" name="Rectangle 6"/>
            <p:cNvGrpSpPr/>
            <p:nvPr/>
          </p:nvGrpSpPr>
          <p:grpSpPr>
            <a:xfrm>
              <a:off x="656290" y="994763"/>
              <a:ext cx="2548850" cy="3512977"/>
              <a:chOff x="0" y="0"/>
              <a:chExt cx="2548849" cy="3512976"/>
            </a:xfrm>
          </p:grpSpPr>
          <p:sp>
            <p:nvSpPr>
              <p:cNvPr id="314" name="Rectangle"/>
              <p:cNvSpPr/>
              <p:nvPr/>
            </p:nvSpPr>
            <p:spPr>
              <a:xfrm>
                <a:off x="0" y="0"/>
                <a:ext cx="2548849" cy="3512976"/>
              </a:xfrm>
              <a:prstGeom prst="rect">
                <a:avLst/>
              </a:prstGeom>
              <a:solidFill>
                <a:srgbClr val="F2F2F2"/>
              </a:solidFill>
              <a:ln w="6350" cap="flat">
                <a:solidFill>
                  <a:srgbClr val="006699"/>
                </a:solidFill>
                <a:prstDash val="solid"/>
                <a:miter lim="800000"/>
              </a:ln>
              <a:effectLst/>
            </p:spPr>
            <p:txBody>
              <a:bodyPr wrap="square" lIns="45719" tIns="45719" rIns="45719" bIns="45719" numCol="1" rtlCol="1" anchor="t">
                <a:noAutofit/>
              </a:bodyPr>
              <a:lstStyle/>
              <a:p>
                <a:pPr rtl="1">
                  <a:spcBef>
                    <a:spcPts val="1400"/>
                  </a:spcBef>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315" name="8 Core Capacities…"/>
              <p:cNvSpPr txBox="1"/>
              <p:nvPr/>
            </p:nvSpPr>
            <p:spPr>
              <a:xfrm>
                <a:off x="3175" y="3175"/>
                <a:ext cx="2542499" cy="3200872"/>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t">
                <a:spAutoFit/>
              </a:bodyPr>
              <a:lstStyle/>
              <a:p>
                <a:pPr marL="114300" indent="-114300" rtl="1">
                  <a:spcBef>
                    <a:spcPts val="600"/>
                  </a:spcBef>
                  <a:defRPr>
                    <a:latin typeface="+mn-lt"/>
                    <a:ea typeface="+mn-ea"/>
                    <a:cs typeface="+mn-cs"/>
                    <a:sym typeface="Source Sans Pro Regular"/>
                  </a:defRPr>
                </a:pPr>
                <a:r>
                  <a:rPr>
                    <a:latin typeface="Sakkal Majalla" panose="02000000000000000000" pitchFamily="2" charset="-78"/>
                    <a:cs typeface="Sakkal Majalla" panose="02000000000000000000" pitchFamily="2" charset="-78"/>
                  </a:rPr>
                  <a:t>8 </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قدرات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أساسية</a:t>
                </a:r>
                <a:endParaRPr sz="3900" b="1">
                  <a:solidFill>
                    <a:srgbClr val="000066"/>
                  </a:solidFill>
                  <a:latin typeface="Sakkal Majalla" panose="02000000000000000000" pitchFamily="2" charset="-78"/>
                  <a:ea typeface="Arial"/>
                  <a:cs typeface="Sakkal Majalla" panose="02000000000000000000" pitchFamily="2" charset="-78"/>
                  <a:sym typeface="Arial"/>
                </a:endParaRPr>
              </a:p>
              <a:p>
                <a:pPr marL="114300" indent="-114300" rtl="1">
                  <a:spcBef>
                    <a:spcPts val="600"/>
                  </a:spcBef>
                  <a:buClr>
                    <a:srgbClr val="FE4847"/>
                  </a:buClr>
                  <a:buSzPct val="100000"/>
                  <a:buChar char="•"/>
                  <a:defRPr>
                    <a:latin typeface="+mn-lt"/>
                    <a:ea typeface="+mn-ea"/>
                    <a:cs typeface="+mn-cs"/>
                    <a:sym typeface="Source Sans Pro Regular"/>
                  </a:defRPr>
                </a:pPr>
                <a:r>
                  <a:rPr err="1">
                    <a:latin typeface="Sakkal Majalla" panose="02000000000000000000" pitchFamily="2" charset="-78"/>
                    <a:cs typeface="Sakkal Majalla" panose="02000000000000000000" pitchFamily="2" charset="-78"/>
                  </a:rPr>
                  <a:t>التشريعات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والسياسات</a:t>
                </a:r>
                <a:endParaRPr sz="3900" b="1">
                  <a:solidFill>
                    <a:srgbClr val="000066"/>
                  </a:solidFill>
                  <a:latin typeface="Sakkal Majalla" panose="02000000000000000000" pitchFamily="2" charset="-78"/>
                  <a:ea typeface="Arial"/>
                  <a:cs typeface="Sakkal Majalla" panose="02000000000000000000" pitchFamily="2" charset="-78"/>
                  <a:sym typeface="Arial"/>
                </a:endParaRPr>
              </a:p>
              <a:p>
                <a:pPr marL="114300" indent="-114300" rtl="1">
                  <a:spcBef>
                    <a:spcPts val="600"/>
                  </a:spcBef>
                  <a:buClr>
                    <a:srgbClr val="FE4847"/>
                  </a:buClr>
                  <a:buSzPct val="100000"/>
                  <a:buChar char="•"/>
                  <a:defRPr>
                    <a:latin typeface="+mn-lt"/>
                    <a:ea typeface="+mn-ea"/>
                    <a:cs typeface="+mn-cs"/>
                    <a:sym typeface="Source Sans Pro Regular"/>
                  </a:defRPr>
                </a:pPr>
                <a:r>
                  <a:rPr err="1">
                    <a:latin typeface="Sakkal Majalla" panose="02000000000000000000" pitchFamily="2" charset="-78"/>
                    <a:cs typeface="Sakkal Majalla" panose="02000000000000000000" pitchFamily="2" charset="-78"/>
                  </a:rPr>
                  <a:t>التنسيق</a:t>
                </a:r>
                <a:r>
                  <a:rPr>
                    <a:latin typeface="Sakkal Majalla" panose="02000000000000000000" pitchFamily="2" charset="-78"/>
                    <a:cs typeface="Sakkal Majalla" panose="02000000000000000000" pitchFamily="2" charset="-78"/>
                  </a:rPr>
                  <a:t> </a:t>
                </a:r>
                <a:endParaRPr sz="3900" b="1">
                  <a:solidFill>
                    <a:srgbClr val="000066"/>
                  </a:solidFill>
                  <a:latin typeface="Sakkal Majalla" panose="02000000000000000000" pitchFamily="2" charset="-78"/>
                  <a:ea typeface="Arial"/>
                  <a:cs typeface="Sakkal Majalla" panose="02000000000000000000" pitchFamily="2" charset="-78"/>
                  <a:sym typeface="Arial"/>
                </a:endParaRPr>
              </a:p>
              <a:p>
                <a:pPr marL="114300" indent="-114300" rtl="1">
                  <a:spcBef>
                    <a:spcPts val="600"/>
                  </a:spcBef>
                  <a:buClr>
                    <a:srgbClr val="FE4847"/>
                  </a:buClr>
                  <a:buSzPct val="100000"/>
                  <a:buChar char="•"/>
                  <a:defRPr>
                    <a:latin typeface="+mn-lt"/>
                    <a:ea typeface="+mn-ea"/>
                    <a:cs typeface="+mn-cs"/>
                    <a:sym typeface="Source Sans Pro Regular"/>
                  </a:defRPr>
                </a:pPr>
                <a:r>
                  <a:rPr err="1">
                    <a:latin typeface="Sakkal Majalla" panose="02000000000000000000" pitchFamily="2" charset="-78"/>
                    <a:cs typeface="Sakkal Majalla" panose="02000000000000000000" pitchFamily="2" charset="-78"/>
                  </a:rPr>
                  <a:t>الترصُّد</a:t>
                </a:r>
                <a:endParaRPr sz="3900" b="1">
                  <a:solidFill>
                    <a:srgbClr val="000066"/>
                  </a:solidFill>
                  <a:latin typeface="Sakkal Majalla" panose="02000000000000000000" pitchFamily="2" charset="-78"/>
                  <a:ea typeface="Arial"/>
                  <a:cs typeface="Sakkal Majalla" panose="02000000000000000000" pitchFamily="2" charset="-78"/>
                  <a:sym typeface="Arial"/>
                </a:endParaRPr>
              </a:p>
              <a:p>
                <a:pPr marL="114300" indent="-114300" rtl="1">
                  <a:spcBef>
                    <a:spcPts val="600"/>
                  </a:spcBef>
                  <a:buClr>
                    <a:srgbClr val="FE4847"/>
                  </a:buClr>
                  <a:buSzPct val="100000"/>
                  <a:buChar char="•"/>
                  <a:defRPr>
                    <a:latin typeface="+mn-lt"/>
                    <a:ea typeface="+mn-ea"/>
                    <a:cs typeface="+mn-cs"/>
                    <a:sym typeface="Source Sans Pro Regular"/>
                  </a:defRPr>
                </a:pPr>
                <a:r>
                  <a:rPr err="1">
                    <a:latin typeface="Sakkal Majalla" panose="02000000000000000000" pitchFamily="2" charset="-78"/>
                    <a:cs typeface="Sakkal Majalla" panose="02000000000000000000" pitchFamily="2" charset="-78"/>
                  </a:rPr>
                  <a:t>الاستجابة</a:t>
                </a:r>
                <a:endParaRPr sz="3900" b="1">
                  <a:solidFill>
                    <a:srgbClr val="000066"/>
                  </a:solidFill>
                  <a:latin typeface="Sakkal Majalla" panose="02000000000000000000" pitchFamily="2" charset="-78"/>
                  <a:ea typeface="Arial"/>
                  <a:cs typeface="Sakkal Majalla" panose="02000000000000000000" pitchFamily="2" charset="-78"/>
                  <a:sym typeface="Arial"/>
                </a:endParaRPr>
              </a:p>
              <a:p>
                <a:pPr marL="114300" indent="-114300" rtl="1">
                  <a:spcBef>
                    <a:spcPts val="600"/>
                  </a:spcBef>
                  <a:buClr>
                    <a:srgbClr val="FE4847"/>
                  </a:buClr>
                  <a:buSzPct val="100000"/>
                  <a:buChar char="•"/>
                  <a:defRPr>
                    <a:latin typeface="+mn-lt"/>
                    <a:ea typeface="+mn-ea"/>
                    <a:cs typeface="+mn-cs"/>
                    <a:sym typeface="Source Sans Pro Regular"/>
                  </a:defRPr>
                </a:pPr>
                <a:r>
                  <a:rPr err="1">
                    <a:latin typeface="Sakkal Majalla" panose="02000000000000000000" pitchFamily="2" charset="-78"/>
                    <a:cs typeface="Sakkal Majalla" panose="02000000000000000000" pitchFamily="2" charset="-78"/>
                  </a:rPr>
                  <a:t>التأهُّب</a:t>
                </a:r>
                <a:endParaRPr sz="3900" b="1">
                  <a:solidFill>
                    <a:srgbClr val="000066"/>
                  </a:solidFill>
                  <a:latin typeface="Sakkal Majalla" panose="02000000000000000000" pitchFamily="2" charset="-78"/>
                  <a:ea typeface="Arial"/>
                  <a:cs typeface="Sakkal Majalla" panose="02000000000000000000" pitchFamily="2" charset="-78"/>
                  <a:sym typeface="Arial"/>
                </a:endParaRPr>
              </a:p>
              <a:p>
                <a:pPr marL="114300" indent="-114300" rtl="1">
                  <a:spcBef>
                    <a:spcPts val="600"/>
                  </a:spcBef>
                  <a:buClr>
                    <a:srgbClr val="FE4847"/>
                  </a:buClr>
                  <a:buSzPct val="100000"/>
                  <a:buChar char="•"/>
                  <a:defRPr>
                    <a:latin typeface="+mn-lt"/>
                    <a:ea typeface="+mn-ea"/>
                    <a:cs typeface="+mn-cs"/>
                    <a:sym typeface="Source Sans Pro Regular"/>
                  </a:defRPr>
                </a:pPr>
                <a:r>
                  <a:rPr err="1">
                    <a:latin typeface="Sakkal Majalla" panose="02000000000000000000" pitchFamily="2" charset="-78"/>
                    <a:cs typeface="Sakkal Majalla" panose="02000000000000000000" pitchFamily="2" charset="-78"/>
                  </a:rPr>
                  <a:t>التبليغ</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المخاطر</a:t>
                </a:r>
                <a:endParaRPr sz="3900" b="1">
                  <a:solidFill>
                    <a:srgbClr val="000066"/>
                  </a:solidFill>
                  <a:latin typeface="Sakkal Majalla" panose="02000000000000000000" pitchFamily="2" charset="-78"/>
                  <a:ea typeface="Arial"/>
                  <a:cs typeface="Sakkal Majalla" panose="02000000000000000000" pitchFamily="2" charset="-78"/>
                  <a:sym typeface="Arial"/>
                </a:endParaRPr>
              </a:p>
              <a:p>
                <a:pPr marL="114300" indent="-114300" rtl="1">
                  <a:spcBef>
                    <a:spcPts val="600"/>
                  </a:spcBef>
                  <a:buClr>
                    <a:srgbClr val="FE4847"/>
                  </a:buClr>
                  <a:buSzPct val="100000"/>
                  <a:buChar char="•"/>
                  <a:defRPr>
                    <a:latin typeface="+mn-lt"/>
                    <a:ea typeface="+mn-ea"/>
                    <a:cs typeface="+mn-cs"/>
                    <a:sym typeface="Source Sans Pro Regular"/>
                  </a:defRPr>
                </a:pPr>
                <a:r>
                  <a:rPr err="1">
                    <a:latin typeface="Sakkal Majalla" panose="02000000000000000000" pitchFamily="2" charset="-78"/>
                    <a:cs typeface="Sakkal Majalla" panose="02000000000000000000" pitchFamily="2" charset="-78"/>
                  </a:rPr>
                  <a:t>الموارد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البشرية</a:t>
                </a:r>
                <a:endParaRPr sz="3900" b="1">
                  <a:solidFill>
                    <a:srgbClr val="000066"/>
                  </a:solidFill>
                  <a:latin typeface="Sakkal Majalla" panose="02000000000000000000" pitchFamily="2" charset="-78"/>
                  <a:ea typeface="Arial"/>
                  <a:cs typeface="Sakkal Majalla" panose="02000000000000000000" pitchFamily="2" charset="-78"/>
                  <a:sym typeface="Arial"/>
                </a:endParaRPr>
              </a:p>
              <a:p>
                <a:pPr marL="114300" indent="-114300" rtl="1">
                  <a:spcBef>
                    <a:spcPts val="600"/>
                  </a:spcBef>
                  <a:buClr>
                    <a:srgbClr val="FE4847"/>
                  </a:buClr>
                  <a:buSzPct val="100000"/>
                  <a:buChar char="•"/>
                  <a:defRPr>
                    <a:latin typeface="+mn-lt"/>
                    <a:ea typeface="+mn-ea"/>
                    <a:cs typeface="+mn-cs"/>
                    <a:sym typeface="Source Sans Pro Regular"/>
                  </a:defRPr>
                </a:pPr>
                <a:r>
                  <a:rPr err="1">
                    <a:latin typeface="Sakkal Majalla" panose="02000000000000000000" pitchFamily="2" charset="-78"/>
                    <a:cs typeface="Sakkal Majalla" panose="02000000000000000000" pitchFamily="2" charset="-78"/>
                  </a:rPr>
                  <a:t>المختبر</a:t>
                </a:r>
                <a:endParaRPr sz="3900" b="1">
                  <a:solidFill>
                    <a:srgbClr val="000066"/>
                  </a:solidFill>
                  <a:latin typeface="Sakkal Majalla" panose="02000000000000000000" pitchFamily="2" charset="-78"/>
                  <a:ea typeface="Arial"/>
                  <a:cs typeface="Sakkal Majalla" panose="02000000000000000000" pitchFamily="2" charset="-78"/>
                  <a:sym typeface="Arial"/>
                </a:endParaRPr>
              </a:p>
            </p:txBody>
          </p:sp>
        </p:grpSp>
        <p:grpSp>
          <p:nvGrpSpPr>
            <p:cNvPr id="319" name="Rectangle 7"/>
            <p:cNvGrpSpPr/>
            <p:nvPr/>
          </p:nvGrpSpPr>
          <p:grpSpPr>
            <a:xfrm>
              <a:off x="3843622" y="994762"/>
              <a:ext cx="1816247" cy="3512978"/>
              <a:chOff x="0" y="-1"/>
              <a:chExt cx="1816245" cy="3512977"/>
            </a:xfrm>
          </p:grpSpPr>
          <p:sp>
            <p:nvSpPr>
              <p:cNvPr id="317" name="Rectangle"/>
              <p:cNvSpPr/>
              <p:nvPr/>
            </p:nvSpPr>
            <p:spPr>
              <a:xfrm>
                <a:off x="0" y="-1"/>
                <a:ext cx="1816245" cy="3512977"/>
              </a:xfrm>
              <a:prstGeom prst="rect">
                <a:avLst/>
              </a:prstGeom>
              <a:solidFill>
                <a:srgbClr val="F2F2F2"/>
              </a:solidFill>
              <a:ln w="6350" cap="flat">
                <a:solidFill>
                  <a:srgbClr val="006699"/>
                </a:solidFill>
                <a:prstDash val="solid"/>
                <a:miter lim="800000"/>
              </a:ln>
              <a:effectLst/>
            </p:spPr>
            <p:txBody>
              <a:bodyPr wrap="square" lIns="45719" tIns="45719" rIns="45719" bIns="45719" numCol="1" rtlCol="1" anchor="t">
                <a:noAutofit/>
              </a:bodyPr>
              <a:lstStyle/>
              <a:p>
                <a:pPr rtl="1">
                  <a:spcBef>
                    <a:spcPts val="1400"/>
                  </a:spcBef>
                  <a:defRPr sz="2000">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318" name="Potential hazards…"/>
              <p:cNvSpPr txBox="1"/>
              <p:nvPr/>
            </p:nvSpPr>
            <p:spPr>
              <a:xfrm>
                <a:off x="3175" y="3174"/>
                <a:ext cx="1809895" cy="2771141"/>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t">
                <a:spAutoFit/>
              </a:bodyPr>
              <a:lstStyle/>
              <a:p>
                <a:pPr marL="114300" indent="-114300" rtl="1">
                  <a:spcBef>
                    <a:spcPts val="700"/>
                  </a:spcBef>
                  <a:defRPr sz="2000">
                    <a:latin typeface="+mn-lt"/>
                    <a:ea typeface="+mn-ea"/>
                    <a:cs typeface="+mn-cs"/>
                    <a:sym typeface="Source Sans Pro Regular"/>
                  </a:defRPr>
                </a:pPr>
                <a:r>
                  <a:rPr err="1">
                    <a:latin typeface="Sakkal Majalla" panose="02000000000000000000" pitchFamily="2" charset="-78"/>
                    <a:cs typeface="Sakkal Majalla" panose="02000000000000000000" pitchFamily="2" charset="-78"/>
                  </a:rPr>
                  <a:t>الأخطار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المحتملة</a:t>
                </a:r>
                <a:endParaRPr sz="3900" b="1">
                  <a:solidFill>
                    <a:srgbClr val="000066"/>
                  </a:solidFill>
                  <a:latin typeface="Sakkal Majalla" panose="02000000000000000000" pitchFamily="2" charset="-78"/>
                  <a:ea typeface="Arial"/>
                  <a:cs typeface="Sakkal Majalla" panose="02000000000000000000" pitchFamily="2" charset="-78"/>
                  <a:sym typeface="Arial"/>
                </a:endParaRPr>
              </a:p>
              <a:p>
                <a:pPr marL="114300" indent="-114300" rtl="1">
                  <a:spcBef>
                    <a:spcPts val="700"/>
                  </a:spcBef>
                  <a:buClr>
                    <a:srgbClr val="FE4847"/>
                  </a:buClr>
                  <a:buSzPct val="100000"/>
                  <a:buChar char="•"/>
                  <a:defRPr sz="2000">
                    <a:latin typeface="+mn-lt"/>
                    <a:ea typeface="+mn-ea"/>
                    <a:cs typeface="+mn-cs"/>
                    <a:sym typeface="Source Sans Pro Regular"/>
                  </a:defRPr>
                </a:pPr>
                <a:r>
                  <a:rPr err="1">
                    <a:latin typeface="Sakkal Majalla" panose="02000000000000000000" pitchFamily="2" charset="-78"/>
                    <a:cs typeface="Sakkal Majalla" panose="02000000000000000000" pitchFamily="2" charset="-78"/>
                  </a:rPr>
                  <a:t>الأمراض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المعدية</a:t>
                </a:r>
                <a:endParaRPr sz="3900" b="1">
                  <a:solidFill>
                    <a:srgbClr val="000066"/>
                  </a:solidFill>
                  <a:latin typeface="Sakkal Majalla" panose="02000000000000000000" pitchFamily="2" charset="-78"/>
                  <a:ea typeface="Arial"/>
                  <a:cs typeface="Sakkal Majalla" panose="02000000000000000000" pitchFamily="2" charset="-78"/>
                  <a:sym typeface="Arial"/>
                </a:endParaRPr>
              </a:p>
              <a:p>
                <a:pPr marL="114300" indent="-114300" rtl="1">
                  <a:spcBef>
                    <a:spcPts val="700"/>
                  </a:spcBef>
                  <a:buClr>
                    <a:srgbClr val="FE4847"/>
                  </a:buClr>
                  <a:buSzPct val="100000"/>
                  <a:buChar char="•"/>
                  <a:defRPr sz="2000">
                    <a:latin typeface="+mn-lt"/>
                    <a:ea typeface="+mn-ea"/>
                    <a:cs typeface="+mn-cs"/>
                    <a:sym typeface="Source Sans Pro Regular"/>
                  </a:defRPr>
                </a:pPr>
                <a:r>
                  <a:rPr err="1">
                    <a:latin typeface="Sakkal Majalla" panose="02000000000000000000" pitchFamily="2" charset="-78"/>
                    <a:cs typeface="Sakkal Majalla" panose="02000000000000000000" pitchFamily="2" charset="-78"/>
                  </a:rPr>
                  <a:t>الأمراض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الحَيَوانِيّ</a:t>
                </a:r>
                <a:r>
                  <a:rPr lang="ar-EG">
                    <a:latin typeface="Sakkal Majalla" panose="02000000000000000000" pitchFamily="2" charset="-78"/>
                    <a:cs typeface="Sakkal Majalla" panose="02000000000000000000" pitchFamily="2" charset="-78"/>
                  </a:rPr>
                  <a:t>َ</a:t>
                </a:r>
                <a:r>
                  <a:rPr>
                    <a:latin typeface="Sakkal Majalla" panose="02000000000000000000" pitchFamily="2" charset="-78"/>
                    <a:cs typeface="Sakkal Majalla" panose="02000000000000000000" pitchFamily="2" charset="-78"/>
                  </a:rPr>
                  <a:t>ة </a:t>
                </a:r>
                <a:r>
                  <a:rPr err="1">
                    <a:latin typeface="Sakkal Majalla" panose="02000000000000000000" pitchFamily="2" charset="-78"/>
                    <a:cs typeface="Sakkal Majalla" panose="02000000000000000000" pitchFamily="2" charset="-78"/>
                  </a:rPr>
                  <a:t>المَصْدَر</a:t>
                </a:r>
                <a:endParaRPr sz="3900" b="1">
                  <a:solidFill>
                    <a:srgbClr val="000066"/>
                  </a:solidFill>
                  <a:latin typeface="Sakkal Majalla" panose="02000000000000000000" pitchFamily="2" charset="-78"/>
                  <a:ea typeface="Arial"/>
                  <a:cs typeface="Sakkal Majalla" panose="02000000000000000000" pitchFamily="2" charset="-78"/>
                  <a:sym typeface="Arial"/>
                </a:endParaRPr>
              </a:p>
              <a:p>
                <a:pPr marL="114300" indent="-114300" rtl="1">
                  <a:spcBef>
                    <a:spcPts val="700"/>
                  </a:spcBef>
                  <a:buClr>
                    <a:srgbClr val="FE4847"/>
                  </a:buClr>
                  <a:buSzPct val="100000"/>
                  <a:buChar char="•"/>
                  <a:defRPr sz="2000">
                    <a:latin typeface="+mn-lt"/>
                    <a:ea typeface="+mn-ea"/>
                    <a:cs typeface="+mn-cs"/>
                    <a:sym typeface="Source Sans Pro Regular"/>
                  </a:defRPr>
                </a:pPr>
                <a:r>
                  <a:rPr err="1">
                    <a:latin typeface="Sakkal Majalla" panose="02000000000000000000" pitchFamily="2" charset="-78"/>
                    <a:cs typeface="Sakkal Majalla" panose="02000000000000000000" pitchFamily="2" charset="-78"/>
                  </a:rPr>
                  <a:t>سلامة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الأغذية</a:t>
                </a:r>
                <a:endParaRPr sz="3900" b="1">
                  <a:solidFill>
                    <a:srgbClr val="000066"/>
                  </a:solidFill>
                  <a:latin typeface="Sakkal Majalla" panose="02000000000000000000" pitchFamily="2" charset="-78"/>
                  <a:ea typeface="Arial"/>
                  <a:cs typeface="Sakkal Majalla" panose="02000000000000000000" pitchFamily="2" charset="-78"/>
                  <a:sym typeface="Arial"/>
                </a:endParaRPr>
              </a:p>
              <a:p>
                <a:pPr marL="114300" indent="-114300" rtl="1">
                  <a:spcBef>
                    <a:spcPts val="700"/>
                  </a:spcBef>
                  <a:buClr>
                    <a:srgbClr val="FE4847"/>
                  </a:buClr>
                  <a:buSzPct val="100000"/>
                  <a:buChar char="•"/>
                  <a:defRPr sz="2000">
                    <a:latin typeface="+mn-lt"/>
                    <a:ea typeface="+mn-ea"/>
                    <a:cs typeface="+mn-cs"/>
                    <a:sym typeface="Source Sans Pro Regular"/>
                  </a:defRPr>
                </a:pPr>
                <a:r>
                  <a:rPr err="1">
                    <a:latin typeface="Sakkal Majalla" panose="02000000000000000000" pitchFamily="2" charset="-78"/>
                    <a:cs typeface="Sakkal Majalla" panose="02000000000000000000" pitchFamily="2" charset="-78"/>
                  </a:rPr>
                  <a:t>أحداث</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كيميائية</a:t>
                </a:r>
                <a:endParaRPr sz="3900" b="1">
                  <a:solidFill>
                    <a:srgbClr val="000066"/>
                  </a:solidFill>
                  <a:latin typeface="Sakkal Majalla" panose="02000000000000000000" pitchFamily="2" charset="-78"/>
                  <a:ea typeface="Arial"/>
                  <a:cs typeface="Sakkal Majalla" panose="02000000000000000000" pitchFamily="2" charset="-78"/>
                  <a:sym typeface="Arial"/>
                </a:endParaRPr>
              </a:p>
              <a:p>
                <a:pPr marL="114300" indent="-114300" rtl="1">
                  <a:spcBef>
                    <a:spcPts val="700"/>
                  </a:spcBef>
                  <a:buClr>
                    <a:srgbClr val="FE4847"/>
                  </a:buClr>
                  <a:buSzPct val="100000"/>
                  <a:buChar char="•"/>
                  <a:defRPr sz="2000">
                    <a:latin typeface="+mn-lt"/>
                    <a:ea typeface="+mn-ea"/>
                    <a:cs typeface="+mn-cs"/>
                    <a:sym typeface="Source Sans Pro Regular"/>
                  </a:defRPr>
                </a:pPr>
                <a:r>
                  <a:rPr err="1">
                    <a:latin typeface="Sakkal Majalla" panose="02000000000000000000" pitchFamily="2" charset="-78"/>
                    <a:cs typeface="Sakkal Majalla" panose="02000000000000000000" pitchFamily="2" charset="-78"/>
                  </a:rPr>
                  <a:t>أحداث</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إشعاعية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نووية</a:t>
                </a:r>
                <a:endParaRPr>
                  <a:latin typeface="Sakkal Majalla" panose="02000000000000000000" pitchFamily="2" charset="-78"/>
                  <a:cs typeface="Sakkal Majalla" panose="02000000000000000000" pitchFamily="2" charset="-78"/>
                </a:endParaRPr>
              </a:p>
            </p:txBody>
          </p:sp>
        </p:grpSp>
        <p:grpSp>
          <p:nvGrpSpPr>
            <p:cNvPr id="322" name="Rectangle 8"/>
            <p:cNvGrpSpPr/>
            <p:nvPr/>
          </p:nvGrpSpPr>
          <p:grpSpPr>
            <a:xfrm>
              <a:off x="6173707" y="994762"/>
              <a:ext cx="1762828" cy="3512978"/>
              <a:chOff x="0" y="-1"/>
              <a:chExt cx="1762826" cy="3512977"/>
            </a:xfrm>
          </p:grpSpPr>
          <p:sp>
            <p:nvSpPr>
              <p:cNvPr id="320" name="Rectangle"/>
              <p:cNvSpPr/>
              <p:nvPr/>
            </p:nvSpPr>
            <p:spPr>
              <a:xfrm>
                <a:off x="0" y="-1"/>
                <a:ext cx="1762826" cy="3512977"/>
              </a:xfrm>
              <a:prstGeom prst="rect">
                <a:avLst/>
              </a:prstGeom>
              <a:solidFill>
                <a:srgbClr val="F2F2F2"/>
              </a:solidFill>
              <a:ln w="6350" cap="flat">
                <a:solidFill>
                  <a:srgbClr val="006699"/>
                </a:solidFill>
                <a:prstDash val="solid"/>
                <a:miter lim="800000"/>
              </a:ln>
              <a:effectLst/>
            </p:spPr>
            <p:txBody>
              <a:bodyPr wrap="square" lIns="45719" tIns="45719" rIns="45719" bIns="45719" numCol="1" rtlCol="1" anchor="t">
                <a:noAutofit/>
              </a:bodyPr>
              <a:lstStyle/>
              <a:p>
                <a:pPr marL="114300" indent="-114300" rtl="1">
                  <a:spcBef>
                    <a:spcPts val="1400"/>
                  </a:spcBef>
                  <a:defRPr sz="2000">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321" name="Events at…"/>
              <p:cNvSpPr txBox="1"/>
              <p:nvPr/>
            </p:nvSpPr>
            <p:spPr>
              <a:xfrm>
                <a:off x="3175" y="3174"/>
                <a:ext cx="1756476" cy="1577352"/>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t">
                <a:spAutoFit/>
              </a:bodyPr>
              <a:lstStyle/>
              <a:p>
                <a:pPr marL="114300" indent="-114300" algn="ctr" rtl="1">
                  <a:spcBef>
                    <a:spcPts val="700"/>
                  </a:spcBef>
                  <a:defRPr sz="2000">
                    <a:latin typeface="+mn-lt"/>
                    <a:ea typeface="+mn-ea"/>
                    <a:cs typeface="+mn-cs"/>
                    <a:sym typeface="Source Sans Pro Regular"/>
                  </a:defRPr>
                </a:pPr>
                <a:r>
                  <a:rPr err="1">
                    <a:latin typeface="Sakkal Majalla" panose="02000000000000000000" pitchFamily="2" charset="-78"/>
                    <a:cs typeface="Sakkal Majalla" panose="02000000000000000000" pitchFamily="2" charset="-78"/>
                  </a:rPr>
                  <a:t>الأحداث</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عند</a:t>
                </a:r>
                <a:r>
                  <a:rPr>
                    <a:latin typeface="Sakkal Majalla" panose="02000000000000000000" pitchFamily="2" charset="-78"/>
                    <a:cs typeface="Sakkal Majalla" panose="02000000000000000000" pitchFamily="2" charset="-78"/>
                  </a:rPr>
                  <a:t> </a:t>
                </a:r>
                <a:endParaRPr sz="3900" b="1">
                  <a:solidFill>
                    <a:srgbClr val="000066"/>
                  </a:solidFill>
                  <a:latin typeface="Sakkal Majalla" panose="02000000000000000000" pitchFamily="2" charset="-78"/>
                  <a:ea typeface="Arial"/>
                  <a:cs typeface="Sakkal Majalla" panose="02000000000000000000" pitchFamily="2" charset="-78"/>
                  <a:sym typeface="Arial"/>
                </a:endParaRPr>
              </a:p>
              <a:p>
                <a:pPr marL="114300" indent="-114300" algn="ctr" rtl="1">
                  <a:spcBef>
                    <a:spcPts val="700"/>
                  </a:spcBef>
                  <a:defRPr sz="2000">
                    <a:latin typeface="+mn-lt"/>
                    <a:ea typeface="+mn-ea"/>
                    <a:cs typeface="+mn-cs"/>
                    <a:sym typeface="Source Sans Pro Regular"/>
                  </a:defRPr>
                </a:pPr>
                <a:r>
                  <a:rPr err="1">
                    <a:latin typeface="Sakkal Majalla" panose="02000000000000000000" pitchFamily="2" charset="-78"/>
                    <a:cs typeface="Sakkal Majalla" panose="02000000000000000000" pitchFamily="2" charset="-78"/>
                  </a:rPr>
                  <a:t>نقاط</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الدخول</a:t>
                </a:r>
                <a:endParaRPr sz="3900" b="1">
                  <a:solidFill>
                    <a:srgbClr val="000066"/>
                  </a:solidFill>
                  <a:latin typeface="Sakkal Majalla" panose="02000000000000000000" pitchFamily="2" charset="-78"/>
                  <a:ea typeface="Arial"/>
                  <a:cs typeface="Sakkal Majalla" panose="02000000000000000000" pitchFamily="2" charset="-78"/>
                  <a:sym typeface="Arial"/>
                </a:endParaRPr>
              </a:p>
              <a:p>
                <a:pPr marL="114300" indent="-114300" rtl="1">
                  <a:spcBef>
                    <a:spcPts val="1400"/>
                  </a:spcBef>
                  <a:defRPr sz="2000">
                    <a:latin typeface="+mn-lt"/>
                    <a:ea typeface="+mn-ea"/>
                    <a:cs typeface="+mn-cs"/>
                    <a:sym typeface="Source Sans Pro Regular"/>
                  </a:defRPr>
                </a:pPr>
                <a:endParaRPr sz="3900" b="1">
                  <a:solidFill>
                    <a:srgbClr val="000066"/>
                  </a:solidFill>
                  <a:latin typeface="Sakkal Majalla" panose="02000000000000000000" pitchFamily="2" charset="-78"/>
                  <a:ea typeface="Arial"/>
                  <a:cs typeface="Sakkal Majalla" panose="02000000000000000000" pitchFamily="2" charset="-78"/>
                  <a:sym typeface="Arial"/>
                </a:endParaRPr>
              </a:p>
            </p:txBody>
          </p:sp>
        </p:grpSp>
      </p:grpSp>
    </p:spTree>
  </p:cSld>
  <p:clrMapOvr>
    <a:masterClrMapping/>
  </p:clrMapOvr>
  <p:transition spd="slow">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 name="Title 1"/>
          <p:cNvSpPr txBox="1">
            <a:spLocks noGrp="1"/>
          </p:cNvSpPr>
          <p:nvPr>
            <p:ph type="title"/>
          </p:nvPr>
        </p:nvSpPr>
        <p:spPr>
          <a:xfrm>
            <a:off x="243690" y="-4969"/>
            <a:ext cx="5986694" cy="944731"/>
          </a:xfrm>
          <a:prstGeom prst="rect">
            <a:avLst/>
          </a:prstGeom>
        </p:spPr>
        <p:txBody>
          <a:bodyPr rtlCol="1"/>
          <a:lstStyle>
            <a:lvl1pPr algn="r" defTabSz="251710" rtl="1">
              <a:defRPr sz="2784"/>
            </a:lvl1pPr>
          </a:lstStyle>
          <a:p>
            <a:pPr rtl="1"/>
            <a:r>
              <a:rPr lang="ar" b="1">
                <a:latin typeface="Sakkal Majalla" panose="02000000000000000000" pitchFamily="2" charset="-78"/>
                <a:cs typeface="Sakkal Majalla" panose="02000000000000000000" pitchFamily="2" charset="-78"/>
              </a:rPr>
              <a:t>تنفيذ اللوائح الصحية الدولية من خلال الخطة العالمية للأمن الصحي</a:t>
            </a:r>
          </a:p>
        </p:txBody>
      </p:sp>
      <p:grpSp>
        <p:nvGrpSpPr>
          <p:cNvPr id="344" name="Content Placeholder 5"/>
          <p:cNvGrpSpPr/>
          <p:nvPr/>
        </p:nvGrpSpPr>
        <p:grpSpPr>
          <a:xfrm>
            <a:off x="2126512" y="1532108"/>
            <a:ext cx="7561264" cy="4434660"/>
            <a:chOff x="0" y="7148"/>
            <a:chExt cx="7561264" cy="4434657"/>
          </a:xfrm>
        </p:grpSpPr>
        <p:grpSp>
          <p:nvGrpSpPr>
            <p:cNvPr id="328" name="Group"/>
            <p:cNvGrpSpPr/>
            <p:nvPr/>
          </p:nvGrpSpPr>
          <p:grpSpPr>
            <a:xfrm>
              <a:off x="0" y="28305"/>
              <a:ext cx="1073222" cy="1533174"/>
              <a:chOff x="0" y="-1"/>
              <a:chExt cx="1073221" cy="1533173"/>
            </a:xfrm>
          </p:grpSpPr>
          <p:sp>
            <p:nvSpPr>
              <p:cNvPr id="326" name="Chevron"/>
              <p:cNvSpPr/>
              <p:nvPr/>
            </p:nvSpPr>
            <p:spPr>
              <a:xfrm rot="5400000">
                <a:off x="-229976" y="229976"/>
                <a:ext cx="1533173" cy="1073220"/>
              </a:xfrm>
              <a:prstGeom prst="chevron">
                <a:avLst>
                  <a:gd name="adj" fmla="val 50000"/>
                </a:avLst>
              </a:prstGeom>
              <a:solidFill>
                <a:schemeClr val="accent1"/>
              </a:solidFill>
              <a:ln w="12700" cap="flat">
                <a:solidFill>
                  <a:schemeClr val="accent1"/>
                </a:solidFill>
                <a:prstDash val="solid"/>
                <a:miter lim="800000"/>
              </a:ln>
              <a:effectLst/>
            </p:spPr>
            <p:txBody>
              <a:bodyPr wrap="square" lIns="45719" tIns="45719" rIns="45719" bIns="45719" numCol="1" rtlCol="1" anchor="ctr">
                <a:noAutofit/>
              </a:bodyPr>
              <a:lstStyle/>
              <a:p>
                <a:pPr algn="ctr" defTabSz="977900" rtl="1">
                  <a:lnSpc>
                    <a:spcPct val="90000"/>
                  </a:lnSpc>
                  <a:spcBef>
                    <a:spcPts val="1300"/>
                  </a:spcBef>
                  <a:defRPr sz="3200">
                    <a:solidFill>
                      <a:srgbClr val="FFFFFF"/>
                    </a:solidFill>
                  </a:defRPr>
                </a:pPr>
                <a:endParaRPr>
                  <a:latin typeface="Sakkal Majalla" panose="02000000000000000000" pitchFamily="2" charset="-78"/>
                  <a:cs typeface="Sakkal Majalla" panose="02000000000000000000" pitchFamily="2" charset="-78"/>
                </a:endParaRPr>
              </a:p>
            </p:txBody>
          </p:sp>
          <p:sp>
            <p:nvSpPr>
              <p:cNvPr id="327" name="Prevent"/>
              <p:cNvSpPr txBox="1"/>
              <p:nvPr/>
            </p:nvSpPr>
            <p:spPr>
              <a:xfrm>
                <a:off x="0" y="595899"/>
                <a:ext cx="1073220" cy="341376"/>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13970" tIns="13970" rIns="13970" bIns="13970" numCol="1" rtlCol="1" anchor="ctr">
                <a:spAutoFit/>
              </a:bodyPr>
              <a:lstStyle>
                <a:lvl1pPr algn="ctr" defTabSz="977900" rtl="1">
                  <a:lnSpc>
                    <a:spcPct val="90000"/>
                  </a:lnSpc>
                  <a:spcBef>
                    <a:spcPts val="900"/>
                  </a:spcBef>
                  <a:defRPr sz="2200">
                    <a:solidFill>
                      <a:srgbClr val="FFFFFF"/>
                    </a:solidFill>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الوقاية </a:t>
                </a:r>
              </a:p>
            </p:txBody>
          </p:sp>
        </p:grpSp>
        <p:grpSp>
          <p:nvGrpSpPr>
            <p:cNvPr id="331" name="Group"/>
            <p:cNvGrpSpPr/>
            <p:nvPr/>
          </p:nvGrpSpPr>
          <p:grpSpPr>
            <a:xfrm>
              <a:off x="1081265" y="7148"/>
              <a:ext cx="6479998" cy="1044000"/>
              <a:chOff x="8047" y="7148"/>
              <a:chExt cx="6479996" cy="1043999"/>
            </a:xfrm>
          </p:grpSpPr>
          <p:sp>
            <p:nvSpPr>
              <p:cNvPr id="329" name="Shape"/>
              <p:cNvSpPr/>
              <p:nvPr/>
            </p:nvSpPr>
            <p:spPr>
              <a:xfrm rot="5400000">
                <a:off x="2726045" y="-2710850"/>
                <a:ext cx="1043999" cy="6479996"/>
              </a:xfrm>
              <a:custGeom>
                <a:avLst/>
                <a:gdLst/>
                <a:ahLst/>
                <a:cxnLst>
                  <a:cxn ang="0">
                    <a:pos x="wd2" y="hd2"/>
                  </a:cxn>
                  <a:cxn ang="5400000">
                    <a:pos x="wd2" y="hd2"/>
                  </a:cxn>
                  <a:cxn ang="10800000">
                    <a:pos x="wd2" y="hd2"/>
                  </a:cxn>
                  <a:cxn ang="16200000">
                    <a:pos x="wd2" y="hd2"/>
                  </a:cxn>
                </a:cxnLst>
                <a:rect l="0" t="0" r="r" b="b"/>
                <a:pathLst>
                  <a:path w="21600" h="21600" extrusionOk="0">
                    <a:moveTo>
                      <a:pt x="3600" y="0"/>
                    </a:moveTo>
                    <a:lnTo>
                      <a:pt x="18000" y="0"/>
                    </a:lnTo>
                    <a:cubicBezTo>
                      <a:pt x="19988" y="0"/>
                      <a:pt x="21600" y="248"/>
                      <a:pt x="21600" y="553"/>
                    </a:cubicBezTo>
                    <a:lnTo>
                      <a:pt x="21600" y="21600"/>
                    </a:lnTo>
                    <a:lnTo>
                      <a:pt x="0" y="21600"/>
                    </a:lnTo>
                    <a:lnTo>
                      <a:pt x="0" y="553"/>
                    </a:lnTo>
                    <a:cubicBezTo>
                      <a:pt x="0" y="248"/>
                      <a:pt x="1612" y="0"/>
                      <a:pt x="3600" y="0"/>
                    </a:cubicBezTo>
                    <a:close/>
                  </a:path>
                </a:pathLst>
              </a:custGeom>
              <a:solidFill>
                <a:srgbClr val="FFFFFF">
                  <a:alpha val="90000"/>
                </a:srgbClr>
              </a:solidFill>
              <a:ln w="12700" cap="flat">
                <a:solidFill>
                  <a:schemeClr val="accent1"/>
                </a:solidFill>
                <a:prstDash val="solid"/>
                <a:miter lim="800000"/>
              </a:ln>
              <a:effectLst/>
            </p:spPr>
            <p:txBody>
              <a:bodyPr wrap="square" lIns="45719" tIns="45719" rIns="45719" bIns="45719" numCol="1" rtlCol="1" anchor="ctr">
                <a:noAutofit/>
              </a:bodyPr>
              <a:lstStyle/>
              <a:p>
                <a:pPr defTabSz="711200" rtl="1">
                  <a:lnSpc>
                    <a:spcPct val="90000"/>
                  </a:lnSpc>
                  <a:spcBef>
                    <a:spcPts val="500"/>
                  </a:spcBef>
                  <a:defRPr sz="2800"/>
                </a:pPr>
                <a:endParaRPr>
                  <a:latin typeface="Sakkal Majalla" panose="02000000000000000000" pitchFamily="2" charset="-78"/>
                  <a:cs typeface="Sakkal Majalla" panose="02000000000000000000" pitchFamily="2" charset="-78"/>
                </a:endParaRPr>
              </a:p>
            </p:txBody>
          </p:sp>
          <p:sp>
            <p:nvSpPr>
              <p:cNvPr id="330" name="Combat antimicrobial resistance…"/>
              <p:cNvSpPr txBox="1"/>
              <p:nvPr/>
            </p:nvSpPr>
            <p:spPr>
              <a:xfrm>
                <a:off x="103632" y="39917"/>
                <a:ext cx="6335763" cy="990014"/>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10160" tIns="10160" rIns="10160" bIns="10160" numCol="1" rtlCol="1" anchor="ctr">
                <a:spAutoFit/>
              </a:bodyPr>
              <a:lstStyle/>
              <a:p>
                <a:pPr marL="171450" lvl="1" indent="-171450" defTabSz="711200" rtl="1">
                  <a:lnSpc>
                    <a:spcPct val="90000"/>
                  </a:lnSpc>
                  <a:spcBef>
                    <a:spcPts val="200"/>
                  </a:spcBef>
                  <a:buClr>
                    <a:schemeClr val="accent3"/>
                  </a:buClr>
                  <a:buSzPct val="100000"/>
                  <a:buFont typeface="Arial"/>
                  <a:buChar char="•"/>
                  <a:defRPr sz="1600">
                    <a:latin typeface="+mn-lt"/>
                    <a:ea typeface="+mn-ea"/>
                    <a:cs typeface="+mn-cs"/>
                    <a:sym typeface="Source Sans Pro Regular"/>
                  </a:defRPr>
                </a:pPr>
                <a:r>
                  <a:rPr err="1">
                    <a:latin typeface="Sakkal Majalla" panose="02000000000000000000" pitchFamily="2" charset="-78"/>
                    <a:cs typeface="Sakkal Majalla" panose="02000000000000000000" pitchFamily="2" charset="-78"/>
                  </a:rPr>
                  <a:t>مكافحة</a:t>
                </a:r>
                <a:r>
                  <a:rPr>
                    <a:latin typeface="Sakkal Majalla" panose="02000000000000000000" pitchFamily="2" charset="-78"/>
                    <a:cs typeface="Sakkal Majalla" panose="02000000000000000000" pitchFamily="2" charset="-78"/>
                  </a:rPr>
                  <a:t> </a:t>
                </a:r>
                <a:r>
                  <a:rPr lang="ar" u="sng">
                    <a:latin typeface="Sakkal Majalla" panose="02000000000000000000" pitchFamily="2" charset="-78"/>
                    <a:cs typeface="Sakkal Majalla" panose="02000000000000000000" pitchFamily="2" charset="-78"/>
                  </a:rPr>
                  <a:t>مقاومة مضادات الميكروبات</a:t>
                </a:r>
                <a:r>
                  <a:rPr lang="ar-EG">
                    <a:latin typeface="Sakkal Majalla" panose="02000000000000000000" pitchFamily="2" charset="-78"/>
                    <a:cs typeface="Sakkal Majalla" panose="02000000000000000000" pitchFamily="2" charset="-78"/>
                  </a:rPr>
                  <a:t>.</a:t>
                </a:r>
                <a:endParaRPr sz="2800">
                  <a:latin typeface="Sakkal Majalla" panose="02000000000000000000" pitchFamily="2" charset="-78"/>
                  <a:cs typeface="Sakkal Majalla" panose="02000000000000000000" pitchFamily="2" charset="-78"/>
                </a:endParaRPr>
              </a:p>
              <a:p>
                <a:pPr marL="171450" lvl="1" indent="-171450" defTabSz="711200" rtl="1">
                  <a:lnSpc>
                    <a:spcPct val="90000"/>
                  </a:lnSpc>
                  <a:spcBef>
                    <a:spcPts val="200"/>
                  </a:spcBef>
                  <a:buClr>
                    <a:schemeClr val="accent3"/>
                  </a:buClr>
                  <a:buSzPct val="100000"/>
                  <a:buFont typeface="Arial"/>
                  <a:buChar char="•"/>
                  <a:defRPr sz="1600">
                    <a:latin typeface="+mn-lt"/>
                    <a:ea typeface="+mn-ea"/>
                    <a:cs typeface="+mn-cs"/>
                    <a:sym typeface="Source Sans Pro Regular"/>
                  </a:defRPr>
                </a:pPr>
                <a:r>
                  <a:rPr err="1">
                    <a:latin typeface="Sakkal Majalla" panose="02000000000000000000" pitchFamily="2" charset="-78"/>
                    <a:cs typeface="Sakkal Majalla" panose="02000000000000000000" pitchFamily="2" charset="-78"/>
                  </a:rPr>
                  <a:t>تقليل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انتشار</a:t>
                </a:r>
                <a:r>
                  <a:rPr>
                    <a:latin typeface="Sakkal Majalla" panose="02000000000000000000" pitchFamily="2" charset="-78"/>
                    <a:cs typeface="Sakkal Majalla" panose="02000000000000000000" pitchFamily="2" charset="-78"/>
                  </a:rPr>
                  <a:t> </a:t>
                </a:r>
                <a:r>
                  <a:rPr lang="ar" u="sng">
                    <a:latin typeface="Sakkal Majalla" panose="02000000000000000000" pitchFamily="2" charset="-78"/>
                    <a:cs typeface="Sakkal Majalla" panose="02000000000000000000" pitchFamily="2" charset="-78"/>
                  </a:rPr>
                  <a:t>الأمراض الحَيَوانِيّ</a:t>
                </a:r>
                <a:r>
                  <a:rPr lang="ar-EG" u="sng">
                    <a:latin typeface="Sakkal Majalla" panose="02000000000000000000" pitchFamily="2" charset="-78"/>
                    <a:cs typeface="Sakkal Majalla" panose="02000000000000000000" pitchFamily="2" charset="-78"/>
                  </a:rPr>
                  <a:t>َ</a:t>
                </a:r>
                <a:r>
                  <a:rPr lang="ar" u="sng">
                    <a:latin typeface="Sakkal Majalla" panose="02000000000000000000" pitchFamily="2" charset="-78"/>
                    <a:cs typeface="Sakkal Majalla" panose="02000000000000000000" pitchFamily="2" charset="-78"/>
                  </a:rPr>
                  <a:t>ة المَصْدَر</a:t>
                </a:r>
                <a:r>
                  <a:rPr lang="en" u="sng">
                    <a:latin typeface="Sakkal Majalla" panose="02000000000000000000" pitchFamily="2" charset="-78"/>
                    <a:cs typeface="Sakkal Majalla" panose="02000000000000000000" pitchFamily="2" charset="-78"/>
                  </a:rPr>
                  <a:t> إلى أدنى حد</a:t>
                </a:r>
                <a:r>
                  <a:rPr lang="ar-EG">
                    <a:latin typeface="Sakkal Majalla" panose="02000000000000000000" pitchFamily="2" charset="-78"/>
                    <a:cs typeface="Sakkal Majalla" panose="02000000000000000000" pitchFamily="2" charset="-78"/>
                  </a:rPr>
                  <a:t>.</a:t>
                </a:r>
                <a:endParaRPr sz="2800">
                  <a:latin typeface="Sakkal Majalla" panose="02000000000000000000" pitchFamily="2" charset="-78"/>
                  <a:cs typeface="Sakkal Majalla" panose="02000000000000000000" pitchFamily="2" charset="-78"/>
                </a:endParaRPr>
              </a:p>
              <a:p>
                <a:pPr marL="171450" lvl="1" indent="-171450" defTabSz="711200" rtl="1">
                  <a:lnSpc>
                    <a:spcPct val="90000"/>
                  </a:lnSpc>
                  <a:spcBef>
                    <a:spcPts val="200"/>
                  </a:spcBef>
                  <a:buClr>
                    <a:schemeClr val="accent3"/>
                  </a:buClr>
                  <a:buSzPct val="100000"/>
                  <a:buFont typeface="Arial"/>
                  <a:buChar char="•"/>
                  <a:defRPr sz="1600">
                    <a:latin typeface="+mn-lt"/>
                    <a:ea typeface="+mn-ea"/>
                    <a:cs typeface="+mn-cs"/>
                    <a:sym typeface="Source Sans Pro Regular"/>
                  </a:defRPr>
                </a:pPr>
                <a:r>
                  <a:rPr err="1">
                    <a:latin typeface="Sakkal Majalla" panose="02000000000000000000" pitchFamily="2" charset="-78"/>
                    <a:cs typeface="Sakkal Majalla" panose="02000000000000000000" pitchFamily="2" charset="-78"/>
                  </a:rPr>
                  <a:t>إنشاء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نظم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وطنية</a:t>
                </a:r>
                <a:r>
                  <a:rPr>
                    <a:latin typeface="Sakkal Majalla" panose="02000000000000000000" pitchFamily="2" charset="-78"/>
                    <a:cs typeface="Sakkal Majalla" panose="02000000000000000000" pitchFamily="2" charset="-78"/>
                  </a:rPr>
                  <a:t> </a:t>
                </a:r>
                <a:r>
                  <a:rPr lang="ar" u="sng">
                    <a:latin typeface="Sakkal Majalla" panose="02000000000000000000" pitchFamily="2" charset="-78"/>
                    <a:cs typeface="Sakkal Majalla" panose="02000000000000000000" pitchFamily="2" charset="-78"/>
                  </a:rPr>
                  <a:t>ل</a:t>
                </a:r>
                <a:r>
                  <a:rPr lang="en" u="sng">
                    <a:latin typeface="Sakkal Majalla" panose="02000000000000000000" pitchFamily="2" charset="-78"/>
                    <a:cs typeface="Sakkal Majalla" panose="02000000000000000000" pitchFamily="2" charset="-78"/>
                  </a:rPr>
                  <a:t>لسلامة البيولوجية والأمن البيولوجي</a:t>
                </a:r>
                <a:r>
                  <a:rPr lang="ar-EG">
                    <a:latin typeface="Sakkal Majalla" panose="02000000000000000000" pitchFamily="2" charset="-78"/>
                    <a:cs typeface="Sakkal Majalla" panose="02000000000000000000" pitchFamily="2" charset="-78"/>
                  </a:rPr>
                  <a:t>.</a:t>
                </a:r>
                <a:r>
                  <a:rPr>
                    <a:latin typeface="Sakkal Majalla" panose="02000000000000000000" pitchFamily="2" charset="-78"/>
                    <a:cs typeface="Sakkal Majalla" panose="02000000000000000000" pitchFamily="2" charset="-78"/>
                  </a:rPr>
                  <a:t> </a:t>
                </a:r>
                <a:endParaRPr sz="2800">
                  <a:latin typeface="Sakkal Majalla" panose="02000000000000000000" pitchFamily="2" charset="-78"/>
                  <a:cs typeface="Sakkal Majalla" panose="02000000000000000000" pitchFamily="2" charset="-78"/>
                </a:endParaRPr>
              </a:p>
              <a:p>
                <a:pPr marL="171450" lvl="1" indent="-171450" defTabSz="711200" rtl="1">
                  <a:lnSpc>
                    <a:spcPct val="90000"/>
                  </a:lnSpc>
                  <a:spcBef>
                    <a:spcPts val="200"/>
                  </a:spcBef>
                  <a:buClr>
                    <a:schemeClr val="accent3"/>
                  </a:buClr>
                  <a:buSzPct val="100000"/>
                  <a:buFont typeface="Arial"/>
                  <a:buChar char="•"/>
                  <a:defRPr sz="1600">
                    <a:latin typeface="+mn-lt"/>
                    <a:ea typeface="+mn-ea"/>
                    <a:cs typeface="+mn-cs"/>
                    <a:sym typeface="Source Sans Pro Regular"/>
                  </a:defRPr>
                </a:pPr>
                <a:r>
                  <a:rPr err="1">
                    <a:latin typeface="Sakkal Majalla" panose="02000000000000000000" pitchFamily="2" charset="-78"/>
                    <a:cs typeface="Sakkal Majalla" panose="02000000000000000000" pitchFamily="2" charset="-78"/>
                  </a:rPr>
                  <a:t>إنشاء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نظام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وطني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فعال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لتقديم</a:t>
                </a:r>
                <a:r>
                  <a:rPr>
                    <a:latin typeface="Sakkal Majalla" panose="02000000000000000000" pitchFamily="2" charset="-78"/>
                    <a:cs typeface="Sakkal Majalla" panose="02000000000000000000" pitchFamily="2" charset="-78"/>
                  </a:rPr>
                  <a:t> </a:t>
                </a:r>
                <a:r>
                  <a:rPr lang="ar" u="sng">
                    <a:latin typeface="Sakkal Majalla" panose="02000000000000000000" pitchFamily="2" charset="-78"/>
                    <a:cs typeface="Sakkal Majalla" panose="02000000000000000000" pitchFamily="2" charset="-78"/>
                  </a:rPr>
                  <a:t>اللقاحات</a:t>
                </a:r>
                <a:r>
                  <a:rPr lang="ar-EG">
                    <a:latin typeface="Sakkal Majalla" panose="02000000000000000000" pitchFamily="2" charset="-78"/>
                    <a:cs typeface="Sakkal Majalla" panose="02000000000000000000" pitchFamily="2" charset="-78"/>
                  </a:rPr>
                  <a:t>.</a:t>
                </a:r>
                <a:endParaRPr lang="ar" u="sng">
                  <a:latin typeface="Sakkal Majalla" panose="02000000000000000000" pitchFamily="2" charset="-78"/>
                  <a:cs typeface="Sakkal Majalla" panose="02000000000000000000" pitchFamily="2" charset="-78"/>
                </a:endParaRPr>
              </a:p>
            </p:txBody>
          </p:sp>
        </p:grpSp>
        <p:grpSp>
          <p:nvGrpSpPr>
            <p:cNvPr id="334" name="Group"/>
            <p:cNvGrpSpPr/>
            <p:nvPr/>
          </p:nvGrpSpPr>
          <p:grpSpPr>
            <a:xfrm>
              <a:off x="0" y="1447456"/>
              <a:ext cx="1073222" cy="1533174"/>
              <a:chOff x="0" y="-1"/>
              <a:chExt cx="1073221" cy="1533173"/>
            </a:xfrm>
          </p:grpSpPr>
          <p:sp>
            <p:nvSpPr>
              <p:cNvPr id="332" name="Chevron"/>
              <p:cNvSpPr/>
              <p:nvPr/>
            </p:nvSpPr>
            <p:spPr>
              <a:xfrm rot="5400000">
                <a:off x="-229976" y="229976"/>
                <a:ext cx="1533173" cy="1073220"/>
              </a:xfrm>
              <a:prstGeom prst="chevron">
                <a:avLst>
                  <a:gd name="adj" fmla="val 50000"/>
                </a:avLst>
              </a:prstGeom>
              <a:solidFill>
                <a:schemeClr val="accent1"/>
              </a:solidFill>
              <a:ln w="12700" cap="flat">
                <a:solidFill>
                  <a:schemeClr val="accent1"/>
                </a:solidFill>
                <a:prstDash val="solid"/>
                <a:miter lim="800000"/>
              </a:ln>
              <a:effectLst/>
            </p:spPr>
            <p:txBody>
              <a:bodyPr wrap="square" lIns="45719" tIns="45719" rIns="45719" bIns="45719" numCol="1" rtlCol="1" anchor="ctr">
                <a:noAutofit/>
              </a:bodyPr>
              <a:lstStyle/>
              <a:p>
                <a:pPr algn="ctr" defTabSz="977900" rtl="1">
                  <a:lnSpc>
                    <a:spcPct val="90000"/>
                  </a:lnSpc>
                  <a:spcBef>
                    <a:spcPts val="1300"/>
                  </a:spcBef>
                  <a:defRPr sz="3200">
                    <a:solidFill>
                      <a:srgbClr val="FFFFFF"/>
                    </a:solidFill>
                  </a:defRPr>
                </a:pPr>
                <a:endParaRPr>
                  <a:latin typeface="Sakkal Majalla" panose="02000000000000000000" pitchFamily="2" charset="-78"/>
                  <a:cs typeface="Sakkal Majalla" panose="02000000000000000000" pitchFamily="2" charset="-78"/>
                </a:endParaRPr>
              </a:p>
            </p:txBody>
          </p:sp>
          <p:sp>
            <p:nvSpPr>
              <p:cNvPr id="333" name="Detect"/>
              <p:cNvSpPr txBox="1"/>
              <p:nvPr/>
            </p:nvSpPr>
            <p:spPr>
              <a:xfrm>
                <a:off x="0" y="595899"/>
                <a:ext cx="1073220" cy="341376"/>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13970" tIns="13970" rIns="13970" bIns="13970" numCol="1" rtlCol="1" anchor="ctr">
                <a:spAutoFit/>
              </a:bodyPr>
              <a:lstStyle>
                <a:lvl1pPr algn="ctr" defTabSz="977900" rtl="1">
                  <a:lnSpc>
                    <a:spcPct val="90000"/>
                  </a:lnSpc>
                  <a:spcBef>
                    <a:spcPts val="900"/>
                  </a:spcBef>
                  <a:defRPr sz="2200">
                    <a:solidFill>
                      <a:srgbClr val="FFFFFF"/>
                    </a:solidFill>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الكشف</a:t>
                </a:r>
              </a:p>
            </p:txBody>
          </p:sp>
        </p:grpSp>
        <p:grpSp>
          <p:nvGrpSpPr>
            <p:cNvPr id="337" name="Group"/>
            <p:cNvGrpSpPr/>
            <p:nvPr/>
          </p:nvGrpSpPr>
          <p:grpSpPr>
            <a:xfrm>
              <a:off x="1073218" y="1171947"/>
              <a:ext cx="6488045" cy="1394760"/>
              <a:chOff x="0" y="-39329"/>
              <a:chExt cx="6488043" cy="1394759"/>
            </a:xfrm>
          </p:grpSpPr>
          <p:sp>
            <p:nvSpPr>
              <p:cNvPr id="335" name="Shape"/>
              <p:cNvSpPr/>
              <p:nvPr/>
            </p:nvSpPr>
            <p:spPr>
              <a:xfrm rot="5400000">
                <a:off x="2546642" y="-2585971"/>
                <a:ext cx="1394759" cy="6488043"/>
              </a:xfrm>
              <a:custGeom>
                <a:avLst/>
                <a:gdLst/>
                <a:ahLst/>
                <a:cxnLst>
                  <a:cxn ang="0">
                    <a:pos x="wd2" y="hd2"/>
                  </a:cxn>
                  <a:cxn ang="5400000">
                    <a:pos x="wd2" y="hd2"/>
                  </a:cxn>
                  <a:cxn ang="10800000">
                    <a:pos x="wd2" y="hd2"/>
                  </a:cxn>
                  <a:cxn ang="16200000">
                    <a:pos x="wd2" y="hd2"/>
                  </a:cxn>
                </a:cxnLst>
                <a:rect l="0" t="0" r="r" b="b"/>
                <a:pathLst>
                  <a:path w="21600" h="21600" extrusionOk="0">
                    <a:moveTo>
                      <a:pt x="3600" y="0"/>
                    </a:moveTo>
                    <a:lnTo>
                      <a:pt x="18000" y="0"/>
                    </a:lnTo>
                    <a:cubicBezTo>
                      <a:pt x="19988" y="0"/>
                      <a:pt x="21600" y="346"/>
                      <a:pt x="21600" y="774"/>
                    </a:cubicBezTo>
                    <a:lnTo>
                      <a:pt x="21600" y="21600"/>
                    </a:lnTo>
                    <a:lnTo>
                      <a:pt x="0" y="21600"/>
                    </a:lnTo>
                    <a:lnTo>
                      <a:pt x="0" y="774"/>
                    </a:lnTo>
                    <a:cubicBezTo>
                      <a:pt x="0" y="346"/>
                      <a:pt x="1612" y="0"/>
                      <a:pt x="3600" y="0"/>
                    </a:cubicBezTo>
                    <a:close/>
                  </a:path>
                </a:pathLst>
              </a:custGeom>
              <a:solidFill>
                <a:srgbClr val="FFFFFF">
                  <a:alpha val="90000"/>
                </a:srgbClr>
              </a:solidFill>
              <a:ln w="12700" cap="flat">
                <a:solidFill>
                  <a:schemeClr val="accent1"/>
                </a:solidFill>
                <a:prstDash val="solid"/>
                <a:miter lim="800000"/>
              </a:ln>
              <a:effectLst/>
            </p:spPr>
            <p:txBody>
              <a:bodyPr wrap="square" lIns="45719" tIns="45719" rIns="45719" bIns="45719" numCol="1" rtlCol="1" anchor="ctr">
                <a:noAutofit/>
              </a:bodyPr>
              <a:lstStyle/>
              <a:p>
                <a:pPr defTabSz="711200" rtl="1">
                  <a:lnSpc>
                    <a:spcPct val="90000"/>
                  </a:lnSpc>
                  <a:spcBef>
                    <a:spcPts val="500"/>
                  </a:spcBef>
                  <a:defRPr sz="2800"/>
                </a:pPr>
                <a:endParaRPr>
                  <a:latin typeface="Sakkal Majalla" panose="02000000000000000000" pitchFamily="2" charset="-78"/>
                  <a:cs typeface="Sakkal Majalla" panose="02000000000000000000" pitchFamily="2" charset="-78"/>
                </a:endParaRPr>
              </a:p>
            </p:txBody>
          </p:sp>
          <p:sp>
            <p:nvSpPr>
              <p:cNvPr id="336" name="Establish national laboratory system…"/>
              <p:cNvSpPr txBox="1"/>
              <p:nvPr/>
            </p:nvSpPr>
            <p:spPr>
              <a:xfrm>
                <a:off x="103632" y="91572"/>
                <a:ext cx="6316324" cy="1211612"/>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10160" tIns="10160" rIns="10160" bIns="10160" numCol="1" rtlCol="1" anchor="ctr">
                <a:spAutoFit/>
              </a:bodyPr>
              <a:lstStyle/>
              <a:p>
                <a:pPr marL="171450" lvl="1" indent="-171450" defTabSz="711200" rtl="1">
                  <a:lnSpc>
                    <a:spcPct val="90000"/>
                  </a:lnSpc>
                  <a:spcBef>
                    <a:spcPts val="200"/>
                  </a:spcBef>
                  <a:buClr>
                    <a:schemeClr val="accent3"/>
                  </a:buClr>
                  <a:buSzPct val="100000"/>
                  <a:buFont typeface="Arial"/>
                  <a:buChar char="•"/>
                  <a:defRPr sz="1600">
                    <a:latin typeface="+mn-lt"/>
                    <a:ea typeface="+mn-ea"/>
                    <a:cs typeface="+mn-cs"/>
                    <a:sym typeface="Source Sans Pro Regular"/>
                  </a:defRPr>
                </a:pPr>
                <a:r>
                  <a:rPr err="1">
                    <a:latin typeface="Sakkal Majalla" panose="02000000000000000000" pitchFamily="2" charset="-78"/>
                    <a:cs typeface="Sakkal Majalla" panose="02000000000000000000" pitchFamily="2" charset="-78"/>
                  </a:rPr>
                  <a:t>إنشاء</a:t>
                </a:r>
                <a:r>
                  <a:rPr>
                    <a:latin typeface="Sakkal Majalla" panose="02000000000000000000" pitchFamily="2" charset="-78"/>
                    <a:cs typeface="Sakkal Majalla" panose="02000000000000000000" pitchFamily="2" charset="-78"/>
                  </a:rPr>
                  <a:t> </a:t>
                </a:r>
                <a:r>
                  <a:rPr lang="ar" u="sng">
                    <a:latin typeface="Sakkal Majalla" panose="02000000000000000000" pitchFamily="2" charset="-78"/>
                    <a:cs typeface="Sakkal Majalla" panose="02000000000000000000" pitchFamily="2" charset="-78"/>
                  </a:rPr>
                  <a:t>نظام وطني للمختبرات</a:t>
                </a:r>
                <a:r>
                  <a:rPr>
                    <a:latin typeface="Sakkal Majalla" panose="02000000000000000000" pitchFamily="2" charset="-78"/>
                    <a:cs typeface="Sakkal Majalla" panose="02000000000000000000" pitchFamily="2" charset="-78"/>
                  </a:rPr>
                  <a:t>.</a:t>
                </a:r>
                <a:endParaRPr sz="2800">
                  <a:latin typeface="Sakkal Majalla" panose="02000000000000000000" pitchFamily="2" charset="-78"/>
                  <a:cs typeface="Sakkal Majalla" panose="02000000000000000000" pitchFamily="2" charset="-78"/>
                </a:endParaRPr>
              </a:p>
              <a:p>
                <a:pPr marL="171450" lvl="1" indent="-171450" defTabSz="711200" rtl="1">
                  <a:lnSpc>
                    <a:spcPct val="90000"/>
                  </a:lnSpc>
                  <a:spcBef>
                    <a:spcPts val="200"/>
                  </a:spcBef>
                  <a:buClr>
                    <a:schemeClr val="accent3"/>
                  </a:buClr>
                  <a:buSzPct val="100000"/>
                  <a:buFont typeface="Arial"/>
                  <a:buChar char="•"/>
                  <a:defRPr sz="1600">
                    <a:latin typeface="+mn-lt"/>
                    <a:ea typeface="+mn-ea"/>
                    <a:cs typeface="+mn-cs"/>
                    <a:sym typeface="Source Sans Pro Regular"/>
                  </a:defRPr>
                </a:pPr>
                <a:r>
                  <a:rPr err="1">
                    <a:latin typeface="Sakkal Majalla" panose="02000000000000000000" pitchFamily="2" charset="-78"/>
                    <a:cs typeface="Sakkal Majalla" panose="02000000000000000000" pitchFamily="2" charset="-78"/>
                  </a:rPr>
                  <a:t>إنشاء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نظم</a:t>
                </a:r>
                <a:r>
                  <a:rPr>
                    <a:latin typeface="Sakkal Majalla" panose="02000000000000000000" pitchFamily="2" charset="-78"/>
                    <a:cs typeface="Sakkal Majalla" panose="02000000000000000000" pitchFamily="2" charset="-78"/>
                  </a:rPr>
                  <a:t> </a:t>
                </a:r>
                <a:r>
                  <a:rPr lang="ar" u="sng">
                    <a:latin typeface="Sakkal Majalla" panose="02000000000000000000" pitchFamily="2" charset="-78"/>
                    <a:cs typeface="Sakkal Majalla" panose="02000000000000000000" pitchFamily="2" charset="-78"/>
                  </a:rPr>
                  <a:t>ترصد في الوقت الحقيقي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بالقدرات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الأساسية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المطلوبة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بموجب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اللوائح</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الدولية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والمنظمة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العالمية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لصحة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الحيوان</a:t>
                </a:r>
                <a:r>
                  <a:rPr>
                    <a:latin typeface="Sakkal Majalla" panose="02000000000000000000" pitchFamily="2" charset="-78"/>
                    <a:cs typeface="Sakkal Majalla" panose="02000000000000000000" pitchFamily="2" charset="-78"/>
                  </a:rPr>
                  <a:t>.</a:t>
                </a:r>
                <a:endParaRPr sz="2800">
                  <a:latin typeface="Sakkal Majalla" panose="02000000000000000000" pitchFamily="2" charset="-78"/>
                  <a:cs typeface="Sakkal Majalla" panose="02000000000000000000" pitchFamily="2" charset="-78"/>
                </a:endParaRPr>
              </a:p>
              <a:p>
                <a:pPr marL="171450" lvl="1" indent="-171450" defTabSz="711200" rtl="1">
                  <a:lnSpc>
                    <a:spcPct val="90000"/>
                  </a:lnSpc>
                  <a:spcBef>
                    <a:spcPts val="200"/>
                  </a:spcBef>
                  <a:buClr>
                    <a:schemeClr val="accent3"/>
                  </a:buClr>
                  <a:buSzPct val="100000"/>
                  <a:buFont typeface="Arial"/>
                  <a:buChar char="•"/>
                  <a:defRPr sz="1600">
                    <a:latin typeface="+mn-lt"/>
                    <a:ea typeface="+mn-ea"/>
                    <a:cs typeface="+mn-cs"/>
                    <a:sym typeface="Source Sans Pro Regular"/>
                  </a:defRPr>
                </a:pPr>
                <a:r>
                  <a:rPr lang="ar" u="sng">
                    <a:latin typeface="Sakkal Majalla" panose="02000000000000000000" pitchFamily="2" charset="-78"/>
                    <a:cs typeface="Sakkal Majalla" panose="02000000000000000000" pitchFamily="2" charset="-78"/>
                  </a:rPr>
                  <a:t>التبليغ</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الدقيق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الأمراض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الوقت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المناسب</a:t>
                </a:r>
                <a:r>
                  <a:rPr>
                    <a:latin typeface="Sakkal Majalla" panose="02000000000000000000" pitchFamily="2" charset="-78"/>
                    <a:cs typeface="Sakkal Majalla" panose="02000000000000000000" pitchFamily="2" charset="-78"/>
                  </a:rPr>
                  <a:t>.</a:t>
                </a:r>
                <a:endParaRPr sz="2800">
                  <a:latin typeface="Sakkal Majalla" panose="02000000000000000000" pitchFamily="2" charset="-78"/>
                  <a:cs typeface="Sakkal Majalla" panose="02000000000000000000" pitchFamily="2" charset="-78"/>
                </a:endParaRPr>
              </a:p>
              <a:p>
                <a:pPr marL="171450" lvl="1" indent="-171450" defTabSz="711200" rtl="1">
                  <a:lnSpc>
                    <a:spcPct val="90000"/>
                  </a:lnSpc>
                  <a:spcBef>
                    <a:spcPts val="200"/>
                  </a:spcBef>
                  <a:buClr>
                    <a:schemeClr val="accent3"/>
                  </a:buClr>
                  <a:buSzPct val="100000"/>
                  <a:buFont typeface="Arial"/>
                  <a:buChar char="•"/>
                  <a:defRPr sz="1600" u="sng">
                    <a:latin typeface="+mn-lt"/>
                    <a:ea typeface="+mn-ea"/>
                    <a:cs typeface="+mn-cs"/>
                    <a:sym typeface="Source Sans Pro Regular"/>
                  </a:defRPr>
                </a:pPr>
                <a:r>
                  <a:rPr err="1">
                    <a:latin typeface="Sakkal Majalla" panose="02000000000000000000" pitchFamily="2" charset="-78"/>
                    <a:cs typeface="Sakkal Majalla" panose="02000000000000000000" pitchFamily="2" charset="-78"/>
                  </a:rPr>
                  <a:t>إعداد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قوى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عاملة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بالقدرات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الأساسية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المطلوبة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بموجب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اللوائح</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الدولية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وأداء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الخدمات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البيطرية</a:t>
                </a:r>
                <a:r>
                  <a:rPr>
                    <a:latin typeface="Sakkal Majalla" panose="02000000000000000000" pitchFamily="2" charset="-78"/>
                    <a:cs typeface="Sakkal Majalla" panose="02000000000000000000" pitchFamily="2" charset="-78"/>
                  </a:rPr>
                  <a:t>.</a:t>
                </a:r>
              </a:p>
            </p:txBody>
          </p:sp>
        </p:grpSp>
        <p:grpSp>
          <p:nvGrpSpPr>
            <p:cNvPr id="340" name="Group"/>
            <p:cNvGrpSpPr/>
            <p:nvPr/>
          </p:nvGrpSpPr>
          <p:grpSpPr>
            <a:xfrm>
              <a:off x="0" y="2908631"/>
              <a:ext cx="1073222" cy="1533174"/>
              <a:chOff x="0" y="-1"/>
              <a:chExt cx="1073221" cy="1533173"/>
            </a:xfrm>
          </p:grpSpPr>
          <p:sp>
            <p:nvSpPr>
              <p:cNvPr id="338" name="Chevron"/>
              <p:cNvSpPr/>
              <p:nvPr/>
            </p:nvSpPr>
            <p:spPr>
              <a:xfrm rot="5400000">
                <a:off x="-229976" y="229976"/>
                <a:ext cx="1533173" cy="1073220"/>
              </a:xfrm>
              <a:prstGeom prst="chevron">
                <a:avLst>
                  <a:gd name="adj" fmla="val 50000"/>
                </a:avLst>
              </a:prstGeom>
              <a:solidFill>
                <a:schemeClr val="accent1"/>
              </a:solidFill>
              <a:ln w="12700" cap="flat">
                <a:solidFill>
                  <a:schemeClr val="accent1"/>
                </a:solidFill>
                <a:prstDash val="solid"/>
                <a:miter lim="800000"/>
              </a:ln>
              <a:effectLst/>
            </p:spPr>
            <p:txBody>
              <a:bodyPr wrap="square" lIns="45719" tIns="45719" rIns="45719" bIns="45719" numCol="1" rtlCol="1" anchor="ctr">
                <a:noAutofit/>
              </a:bodyPr>
              <a:lstStyle/>
              <a:p>
                <a:pPr algn="ctr" defTabSz="977900" rtl="1">
                  <a:lnSpc>
                    <a:spcPct val="90000"/>
                  </a:lnSpc>
                  <a:spcBef>
                    <a:spcPts val="1300"/>
                  </a:spcBef>
                  <a:defRPr sz="3200">
                    <a:solidFill>
                      <a:srgbClr val="FFFFFF"/>
                    </a:solidFill>
                  </a:defRPr>
                </a:pPr>
                <a:endParaRPr>
                  <a:latin typeface="Sakkal Majalla" panose="02000000000000000000" pitchFamily="2" charset="-78"/>
                  <a:cs typeface="Sakkal Majalla" panose="02000000000000000000" pitchFamily="2" charset="-78"/>
                </a:endParaRPr>
              </a:p>
            </p:txBody>
          </p:sp>
          <p:sp>
            <p:nvSpPr>
              <p:cNvPr id="339" name="Respond"/>
              <p:cNvSpPr txBox="1"/>
              <p:nvPr/>
            </p:nvSpPr>
            <p:spPr>
              <a:xfrm>
                <a:off x="0" y="595898"/>
                <a:ext cx="1073220" cy="341376"/>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13970" tIns="13970" rIns="13970" bIns="13970" numCol="1" rtlCol="1" anchor="ctr">
                <a:spAutoFit/>
              </a:bodyPr>
              <a:lstStyle>
                <a:lvl1pPr algn="ctr" defTabSz="977900" rtl="1">
                  <a:lnSpc>
                    <a:spcPct val="90000"/>
                  </a:lnSpc>
                  <a:spcBef>
                    <a:spcPts val="900"/>
                  </a:spcBef>
                  <a:defRPr sz="2200">
                    <a:solidFill>
                      <a:srgbClr val="FFFFFF"/>
                    </a:solidFill>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الاستجابة </a:t>
                </a:r>
              </a:p>
            </p:txBody>
          </p:sp>
        </p:grpSp>
        <p:grpSp>
          <p:nvGrpSpPr>
            <p:cNvPr id="343" name="Group"/>
            <p:cNvGrpSpPr/>
            <p:nvPr/>
          </p:nvGrpSpPr>
          <p:grpSpPr>
            <a:xfrm>
              <a:off x="1081266" y="2695781"/>
              <a:ext cx="6479998" cy="1439999"/>
              <a:chOff x="8047" y="28481"/>
              <a:chExt cx="6479996" cy="1439998"/>
            </a:xfrm>
          </p:grpSpPr>
          <p:sp>
            <p:nvSpPr>
              <p:cNvPr id="341" name="Shape"/>
              <p:cNvSpPr/>
              <p:nvPr/>
            </p:nvSpPr>
            <p:spPr>
              <a:xfrm rot="5400000">
                <a:off x="2528046" y="-2491518"/>
                <a:ext cx="1439998" cy="6479996"/>
              </a:xfrm>
              <a:custGeom>
                <a:avLst/>
                <a:gdLst/>
                <a:ahLst/>
                <a:cxnLst>
                  <a:cxn ang="0">
                    <a:pos x="wd2" y="hd2"/>
                  </a:cxn>
                  <a:cxn ang="5400000">
                    <a:pos x="wd2" y="hd2"/>
                  </a:cxn>
                  <a:cxn ang="10800000">
                    <a:pos x="wd2" y="hd2"/>
                  </a:cxn>
                  <a:cxn ang="16200000">
                    <a:pos x="wd2" y="hd2"/>
                  </a:cxn>
                </a:cxnLst>
                <a:rect l="0" t="0" r="r" b="b"/>
                <a:pathLst>
                  <a:path w="21600" h="21600" extrusionOk="0">
                    <a:moveTo>
                      <a:pt x="3600" y="0"/>
                    </a:moveTo>
                    <a:lnTo>
                      <a:pt x="18000" y="0"/>
                    </a:lnTo>
                    <a:cubicBezTo>
                      <a:pt x="19988" y="0"/>
                      <a:pt x="21600" y="322"/>
                      <a:pt x="21600" y="719"/>
                    </a:cubicBezTo>
                    <a:lnTo>
                      <a:pt x="21600" y="21600"/>
                    </a:lnTo>
                    <a:lnTo>
                      <a:pt x="0" y="21600"/>
                    </a:lnTo>
                    <a:lnTo>
                      <a:pt x="0" y="719"/>
                    </a:lnTo>
                    <a:cubicBezTo>
                      <a:pt x="0" y="322"/>
                      <a:pt x="1612" y="0"/>
                      <a:pt x="3600" y="0"/>
                    </a:cubicBezTo>
                    <a:close/>
                  </a:path>
                </a:pathLst>
              </a:custGeom>
              <a:solidFill>
                <a:srgbClr val="FFFFFF">
                  <a:alpha val="90000"/>
                </a:srgbClr>
              </a:solidFill>
              <a:ln w="12700" cap="flat">
                <a:solidFill>
                  <a:schemeClr val="accent1"/>
                </a:solidFill>
                <a:prstDash val="solid"/>
                <a:miter lim="800000"/>
              </a:ln>
              <a:effectLst/>
            </p:spPr>
            <p:txBody>
              <a:bodyPr wrap="square" lIns="45719" tIns="45719" rIns="45719" bIns="45719" numCol="1" rtlCol="1" anchor="ctr">
                <a:noAutofit/>
              </a:bodyPr>
              <a:lstStyle/>
              <a:p>
                <a:pPr defTabSz="711200" rtl="1">
                  <a:lnSpc>
                    <a:spcPct val="90000"/>
                  </a:lnSpc>
                  <a:spcBef>
                    <a:spcPts val="500"/>
                  </a:spcBef>
                  <a:defRPr sz="2800"/>
                </a:pPr>
                <a:endParaRPr>
                  <a:latin typeface="Sakkal Majalla" panose="02000000000000000000" pitchFamily="2" charset="-78"/>
                  <a:cs typeface="Sakkal Majalla" panose="02000000000000000000" pitchFamily="2" charset="-78"/>
                </a:endParaRPr>
              </a:p>
            </p:txBody>
          </p:sp>
          <p:sp>
            <p:nvSpPr>
              <p:cNvPr id="342" name="Establish functioning Emergency Operations Center (EOC) and trained multisectoral rapid response teams (RRTs)…"/>
              <p:cNvSpPr txBox="1"/>
              <p:nvPr/>
            </p:nvSpPr>
            <p:spPr>
              <a:xfrm>
                <a:off x="103632" y="373852"/>
                <a:ext cx="6321152" cy="742766"/>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10160" tIns="10160" rIns="10160" bIns="10160" numCol="1" rtlCol="1" anchor="ctr">
                <a:spAutoFit/>
              </a:bodyPr>
              <a:lstStyle/>
              <a:p>
                <a:pPr marL="171450" lvl="1" indent="-171450" defTabSz="711200" rtl="1">
                  <a:lnSpc>
                    <a:spcPct val="90000"/>
                  </a:lnSpc>
                  <a:spcBef>
                    <a:spcPts val="200"/>
                  </a:spcBef>
                  <a:buClr>
                    <a:schemeClr val="accent3"/>
                  </a:buClr>
                  <a:buSzPct val="100000"/>
                  <a:buFont typeface="Arial"/>
                  <a:buChar char="•"/>
                  <a:defRPr sz="1600">
                    <a:latin typeface="+mn-lt"/>
                    <a:ea typeface="+mn-ea"/>
                    <a:cs typeface="+mn-cs"/>
                    <a:sym typeface="Source Sans Pro Regular"/>
                  </a:defRPr>
                </a:pPr>
                <a:r>
                  <a:rPr err="1">
                    <a:latin typeface="Sakkal Majalla" panose="02000000000000000000" pitchFamily="2" charset="-78"/>
                    <a:cs typeface="Sakkal Majalla" panose="02000000000000000000" pitchFamily="2" charset="-78"/>
                  </a:rPr>
                  <a:t>إنشاء</a:t>
                </a:r>
                <a:r>
                  <a:rPr>
                    <a:latin typeface="Sakkal Majalla" panose="02000000000000000000" pitchFamily="2" charset="-78"/>
                    <a:cs typeface="Sakkal Majalla" panose="02000000000000000000" pitchFamily="2" charset="-78"/>
                  </a:rPr>
                  <a:t> </a:t>
                </a:r>
                <a:r>
                  <a:rPr lang="ar" u="sng">
                    <a:latin typeface="Sakkal Majalla" panose="02000000000000000000" pitchFamily="2" charset="-78"/>
                    <a:cs typeface="Sakkal Majalla" panose="02000000000000000000" pitchFamily="2" charset="-78"/>
                  </a:rPr>
                  <a:t>مركز عمليات طوارئ</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فعال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وفرق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استجابة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سريعة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مُدرَّبة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متعددة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القطاعات</a:t>
                </a:r>
                <a:r>
                  <a:rPr>
                    <a:latin typeface="Sakkal Majalla" panose="02000000000000000000" pitchFamily="2" charset="-78"/>
                    <a:cs typeface="Sakkal Majalla" panose="02000000000000000000" pitchFamily="2" charset="-78"/>
                  </a:rPr>
                  <a:t>.</a:t>
                </a:r>
                <a:endParaRPr sz="2800">
                  <a:latin typeface="Sakkal Majalla" panose="02000000000000000000" pitchFamily="2" charset="-78"/>
                  <a:cs typeface="Sakkal Majalla" panose="02000000000000000000" pitchFamily="2" charset="-78"/>
                </a:endParaRPr>
              </a:p>
              <a:p>
                <a:pPr marL="171450" lvl="1" indent="-171450" defTabSz="711200" rtl="1">
                  <a:lnSpc>
                    <a:spcPct val="90000"/>
                  </a:lnSpc>
                  <a:spcBef>
                    <a:spcPts val="200"/>
                  </a:spcBef>
                  <a:buClr>
                    <a:schemeClr val="accent3"/>
                  </a:buClr>
                  <a:buSzPct val="100000"/>
                  <a:buFont typeface="Arial"/>
                  <a:buChar char="•"/>
                  <a:defRPr sz="1600" u="sng">
                    <a:latin typeface="+mn-lt"/>
                    <a:ea typeface="+mn-ea"/>
                    <a:cs typeface="+mn-cs"/>
                    <a:sym typeface="Source Sans Pro Regular"/>
                  </a:defRPr>
                </a:pPr>
                <a:r>
                  <a:rPr err="1">
                    <a:latin typeface="Sakkal Majalla" panose="02000000000000000000" pitchFamily="2" charset="-78"/>
                    <a:cs typeface="Sakkal Majalla" panose="02000000000000000000" pitchFamily="2" charset="-78"/>
                  </a:rPr>
                  <a:t>الربط</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وإنفاذ</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القانون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والاستجابة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السريعة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المتعددة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القطاعات</a:t>
                </a:r>
                <a:r>
                  <a:rPr lang="ar-EG">
                    <a:latin typeface="Sakkal Majalla" panose="02000000000000000000" pitchFamily="2" charset="-78"/>
                    <a:cs typeface="Sakkal Majalla" panose="02000000000000000000" pitchFamily="2" charset="-78"/>
                  </a:rPr>
                  <a:t>.</a:t>
                </a:r>
                <a:endParaRPr sz="2800">
                  <a:latin typeface="Sakkal Majalla" panose="02000000000000000000" pitchFamily="2" charset="-78"/>
                  <a:cs typeface="Sakkal Majalla" panose="02000000000000000000" pitchFamily="2" charset="-78"/>
                </a:endParaRPr>
              </a:p>
              <a:p>
                <a:pPr marL="171450" lvl="1" indent="-171450" defTabSz="711200" rtl="1">
                  <a:lnSpc>
                    <a:spcPct val="90000"/>
                  </a:lnSpc>
                  <a:spcBef>
                    <a:spcPts val="200"/>
                  </a:spcBef>
                  <a:buClr>
                    <a:schemeClr val="accent3"/>
                  </a:buClr>
                  <a:buSzPct val="100000"/>
                  <a:buFont typeface="Arial"/>
                  <a:buChar char="•"/>
                  <a:defRPr sz="1600">
                    <a:latin typeface="+mn-lt"/>
                    <a:ea typeface="+mn-ea"/>
                    <a:cs typeface="+mn-cs"/>
                    <a:sym typeface="Source Sans Pro Regular"/>
                  </a:defRPr>
                </a:pPr>
                <a:r>
                  <a:rPr err="1">
                    <a:latin typeface="Sakkal Majalla" panose="02000000000000000000" pitchFamily="2" charset="-78"/>
                    <a:cs typeface="Sakkal Majalla" panose="02000000000000000000" pitchFamily="2" charset="-78"/>
                  </a:rPr>
                  <a:t>وضع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إطار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وطني</a:t>
                </a:r>
                <a:r>
                  <a:rPr>
                    <a:latin typeface="Sakkal Majalla" panose="02000000000000000000" pitchFamily="2" charset="-78"/>
                    <a:cs typeface="Sakkal Majalla" panose="02000000000000000000" pitchFamily="2" charset="-78"/>
                  </a:rPr>
                  <a:t> </a:t>
                </a:r>
                <a:r>
                  <a:rPr lang="ar" u="sng">
                    <a:latin typeface="Sakkal Majalla" panose="02000000000000000000" pitchFamily="2" charset="-78"/>
                    <a:cs typeface="Sakkal Majalla" panose="02000000000000000000" pitchFamily="2" charset="-78"/>
                  </a:rPr>
                  <a:t>للتدابير الطبية المضادة ونشر الموظفين</a:t>
                </a:r>
                <a:r>
                  <a:rPr lang="ar-EG">
                    <a:latin typeface="Sakkal Majalla" panose="02000000000000000000" pitchFamily="2" charset="-78"/>
                    <a:cs typeface="Sakkal Majalla" panose="02000000000000000000" pitchFamily="2" charset="-78"/>
                  </a:rPr>
                  <a:t>.</a:t>
                </a:r>
                <a:endParaRPr lang="ar" u="sng">
                  <a:latin typeface="Sakkal Majalla" panose="02000000000000000000" pitchFamily="2" charset="-78"/>
                  <a:cs typeface="Sakkal Majalla" panose="02000000000000000000" pitchFamily="2" charset="-78"/>
                </a:endParaRPr>
              </a:p>
            </p:txBody>
          </p:sp>
        </p:grpSp>
      </p:grpSp>
      <p:sp>
        <p:nvSpPr>
          <p:cNvPr id="345" name="TextBox 2"/>
          <p:cNvSpPr txBox="1"/>
          <p:nvPr/>
        </p:nvSpPr>
        <p:spPr>
          <a:xfrm>
            <a:off x="6976227" y="5792204"/>
            <a:ext cx="2711549" cy="5232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p>
            <a:pPr algn="r" rtl="0">
              <a:defRPr sz="1400">
                <a:latin typeface="+mn-lt"/>
                <a:ea typeface="+mn-ea"/>
                <a:cs typeface="+mn-cs"/>
                <a:sym typeface="Source Sans Pro Regular"/>
              </a:defRPr>
            </a:pPr>
            <a:r>
              <a:rPr lang="en-US">
                <a:latin typeface="Sakkal Majalla" panose="02000000000000000000" pitchFamily="2" charset="-78"/>
                <a:cs typeface="Sakkal Majalla" panose="02000000000000000000" pitchFamily="2" charset="-78"/>
              </a:rPr>
              <a:t>OIE: </a:t>
            </a:r>
            <a:r>
              <a:rPr lang="ar-EG">
                <a:latin typeface="Sakkal Majalla" panose="02000000000000000000" pitchFamily="2" charset="-78"/>
                <a:cs typeface="Sakkal Majalla" panose="02000000000000000000" pitchFamily="2" charset="-78"/>
              </a:rPr>
              <a:t>المنظمة العالمية لصحة الحيوان</a:t>
            </a:r>
          </a:p>
          <a:p>
            <a:pPr rtl="0">
              <a:defRPr sz="1400">
                <a:latin typeface="+mn-lt"/>
                <a:ea typeface="+mn-ea"/>
                <a:cs typeface="+mn-cs"/>
                <a:sym typeface="Source Sans Pro Regular"/>
              </a:defRPr>
            </a:pPr>
            <a:r>
              <a:rPr lang="en-US">
                <a:latin typeface="Sakkal Majalla" panose="02000000000000000000" pitchFamily="2" charset="-78"/>
                <a:cs typeface="Sakkal Majalla" panose="02000000000000000000" pitchFamily="2" charset="-78"/>
              </a:rPr>
              <a:t>PVS: </a:t>
            </a:r>
            <a:r>
              <a:rPr lang="ar-EG">
                <a:latin typeface="Sakkal Majalla" panose="02000000000000000000" pitchFamily="2" charset="-78"/>
                <a:cs typeface="Sakkal Majalla" panose="02000000000000000000" pitchFamily="2" charset="-78"/>
              </a:rPr>
              <a:t>أداء الخدمات البيطرية</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C5DBC71-4A59-3A90-24CB-40B89654309A}"/>
              </a:ext>
            </a:extLst>
          </p:cNvPr>
          <p:cNvPicPr>
            <a:picLocks noChangeAspect="1"/>
          </p:cNvPicPr>
          <p:nvPr/>
        </p:nvPicPr>
        <p:blipFill>
          <a:blip r:embed="rId2"/>
          <a:stretch>
            <a:fillRect/>
          </a:stretch>
        </p:blipFill>
        <p:spPr>
          <a:xfrm>
            <a:off x="7058521" y="849415"/>
            <a:ext cx="4049361" cy="5582554"/>
          </a:xfrm>
          <a:prstGeom prst="rect">
            <a:avLst/>
          </a:prstGeom>
        </p:spPr>
      </p:pic>
      <p:grpSp>
        <p:nvGrpSpPr>
          <p:cNvPr id="353" name="Group 4"/>
          <p:cNvGrpSpPr/>
          <p:nvPr/>
        </p:nvGrpSpPr>
        <p:grpSpPr>
          <a:xfrm>
            <a:off x="1166813" y="1210679"/>
            <a:ext cx="6119812" cy="1409114"/>
            <a:chOff x="0" y="0"/>
            <a:chExt cx="6119810" cy="1409113"/>
          </a:xfrm>
        </p:grpSpPr>
        <p:sp>
          <p:nvSpPr>
            <p:cNvPr id="351" name="Text Box 5"/>
            <p:cNvSpPr txBox="1"/>
            <p:nvPr/>
          </p:nvSpPr>
          <p:spPr>
            <a:xfrm>
              <a:off x="0" y="0"/>
              <a:ext cx="4752975" cy="936290"/>
            </a:xfrm>
            <a:prstGeom prst="rect">
              <a:avLst/>
            </a:prstGeom>
            <a:gradFill flip="none" rotWithShape="1">
              <a:gsLst>
                <a:gs pos="0">
                  <a:srgbClr val="FFFFFF"/>
                </a:gs>
                <a:gs pos="100000">
                  <a:srgbClr val="CCECFF"/>
                </a:gs>
              </a:gsLst>
              <a:path path="circle">
                <a:fillToRect l="37721" t="-19636" r="62278" b="119636"/>
              </a:path>
            </a:gradFill>
            <a:ln w="9525" cap="flat">
              <a:solidFill>
                <a:srgbClr val="000000"/>
              </a:solidFill>
              <a:prstDash val="solid"/>
              <a:miter lim="8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2138" tIns="52138" rIns="52138" bIns="52138" numCol="1" rtlCol="1" anchor="t">
              <a:spAutoFit/>
            </a:bodyPr>
            <a:lstStyle>
              <a:lvl1pPr algn="r" defTabSz="1042987" rtl="1">
                <a:spcBef>
                  <a:spcPts val="1000"/>
                </a:spcBef>
                <a:defRPr>
                  <a:latin typeface="+mn-lt"/>
                  <a:ea typeface="+mn-ea"/>
                  <a:cs typeface="+mn-cs"/>
                  <a:sym typeface="Source Sans Pro Regular"/>
                </a:defRPr>
              </a:lvl1pPr>
            </a:lstStyle>
            <a:p>
              <a:pPr marL="88900" rtl="1"/>
              <a:r>
                <a:rPr lang="ar-EG">
                  <a:latin typeface="Sakkal Majalla" panose="02000000000000000000" pitchFamily="2" charset="-78"/>
                  <a:cs typeface="Sakkal Majalla" panose="02000000000000000000" pitchFamily="2" charset="-78"/>
                </a:rPr>
                <a:t>4 </a:t>
              </a:r>
              <a:r>
                <a:rPr>
                  <a:latin typeface="Sakkal Majalla" panose="02000000000000000000" pitchFamily="2" charset="-78"/>
                  <a:cs typeface="Sakkal Majalla" panose="02000000000000000000" pitchFamily="2" charset="-78"/>
                </a:rPr>
                <a:t>أمراض </a:t>
              </a:r>
              <a:r>
                <a:rPr err="1">
                  <a:latin typeface="Sakkal Majalla" panose="02000000000000000000" pitchFamily="2" charset="-78"/>
                  <a:cs typeface="Sakkal Majalla" panose="02000000000000000000" pitchFamily="2" charset="-78"/>
                </a:rPr>
                <a:t>يجب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الإخطار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دائمًا</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شلل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الأطفال</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a:t>
              </a:r>
              <a:r>
                <a:rPr err="1">
                  <a:latin typeface="Sakkal Majalla" panose="02000000000000000000" pitchFamily="2" charset="-78"/>
                  <a:cs typeface="Sakkal Majalla" panose="02000000000000000000" pitchFamily="2" charset="-78"/>
                </a:rPr>
                <a:t>فيروس</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شلل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الأطفال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النوع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البري</a:t>
              </a:r>
              <a:r>
                <a:rPr lang="ar-EG">
                  <a:latin typeface="Sakkal Majalla" panose="02000000000000000000" pitchFamily="2" charset="-78"/>
                  <a:cs typeface="Sakkal Majalla" panose="02000000000000000000" pitchFamily="2" charset="-78"/>
                </a:rPr>
                <a:t>)</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والجدري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والإنفلونزا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البشرية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الناجمة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نميط</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جديد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متلازمة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الالتهاب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الرئوي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الحاد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الوخيم</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(س</a:t>
              </a:r>
              <a:r>
                <a:rPr err="1">
                  <a:latin typeface="Sakkal Majalla" panose="02000000000000000000" pitchFamily="2" charset="-78"/>
                  <a:cs typeface="Sakkal Majalla" panose="02000000000000000000" pitchFamily="2" charset="-78"/>
                </a:rPr>
                <a:t>ارس</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p:txBody>
        </p:sp>
        <p:sp>
          <p:nvSpPr>
            <p:cNvPr id="352" name="Line 6"/>
            <p:cNvSpPr/>
            <p:nvPr/>
          </p:nvSpPr>
          <p:spPr>
            <a:xfrm>
              <a:off x="4752974" y="592137"/>
              <a:ext cx="1366836" cy="816976"/>
            </a:xfrm>
            <a:prstGeom prst="line">
              <a:avLst/>
            </a:prstGeom>
            <a:noFill/>
            <a:ln w="38100" cap="flat">
              <a:solidFill>
                <a:srgbClr val="000000"/>
              </a:solidFill>
              <a:prstDash val="solid"/>
              <a:round/>
              <a:tailEnd type="triangle" w="med" len="med"/>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grpSp>
      <p:grpSp>
        <p:nvGrpSpPr>
          <p:cNvPr id="356" name="Group 7"/>
          <p:cNvGrpSpPr/>
          <p:nvPr/>
        </p:nvGrpSpPr>
        <p:grpSpPr>
          <a:xfrm>
            <a:off x="1166813" y="2261605"/>
            <a:ext cx="8801318" cy="1213290"/>
            <a:chOff x="0" y="0"/>
            <a:chExt cx="8801317" cy="1213289"/>
          </a:xfrm>
        </p:grpSpPr>
        <p:sp>
          <p:nvSpPr>
            <p:cNvPr id="354" name="Text Box 8"/>
            <p:cNvSpPr txBox="1"/>
            <p:nvPr/>
          </p:nvSpPr>
          <p:spPr>
            <a:xfrm>
              <a:off x="0" y="0"/>
              <a:ext cx="4751958" cy="1213289"/>
            </a:xfrm>
            <a:prstGeom prst="rect">
              <a:avLst/>
            </a:prstGeom>
            <a:gradFill flip="none" rotWithShape="1">
              <a:gsLst>
                <a:gs pos="0">
                  <a:srgbClr val="FFFFFF"/>
                </a:gs>
                <a:gs pos="100000">
                  <a:srgbClr val="CCECFF"/>
                </a:gs>
              </a:gsLst>
              <a:path path="circle">
                <a:fillToRect l="37721" t="-19636" r="62278" b="119636"/>
              </a:path>
            </a:gradFill>
            <a:ln w="9525" cap="flat">
              <a:solidFill>
                <a:srgbClr val="000000"/>
              </a:solidFill>
              <a:prstDash val="solid"/>
              <a:miter lim="8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2138" tIns="52138" rIns="52138" bIns="52138" numCol="1" rtlCol="1" anchor="t">
              <a:spAutoFit/>
            </a:bodyPr>
            <a:lstStyle>
              <a:lvl1pPr algn="r" defTabSz="1042987" rtl="1">
                <a:spcBef>
                  <a:spcPts val="1000"/>
                </a:spcBef>
                <a:defRPr>
                  <a:latin typeface="+mn-lt"/>
                  <a:ea typeface="+mn-ea"/>
                  <a:cs typeface="+mn-cs"/>
                  <a:sym typeface="Source Sans Pro Regular"/>
                </a:defRPr>
              </a:lvl1pPr>
            </a:lstStyle>
            <a:p>
              <a:pPr marL="88900" rtl="1"/>
              <a:r>
                <a:rPr err="1">
                  <a:latin typeface="Sakkal Majalla" panose="02000000000000000000" pitchFamily="2" charset="-78"/>
                  <a:cs typeface="Sakkal Majalla" panose="02000000000000000000" pitchFamily="2" charset="-78"/>
                </a:rPr>
                <a:t>الأمراض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يترتب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عليها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دائمًا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استخدام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الشكل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الخوارزمي</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الكوليرا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والطاعون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الرئوي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والحمى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الصفراء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والحمى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النزفية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الفيروسية</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a:t>
              </a:r>
              <a:r>
                <a:rPr err="1">
                  <a:latin typeface="Sakkal Majalla" panose="02000000000000000000" pitchFamily="2" charset="-78"/>
                  <a:cs typeface="Sakkal Majalla" panose="02000000000000000000" pitchFamily="2" charset="-78"/>
                </a:rPr>
                <a:t>الإيبولا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وحمى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لاسا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وداء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ماربورغ</a:t>
              </a:r>
              <a:r>
                <a:rPr lang="ar-EG">
                  <a:latin typeface="Sakkal Majalla" panose="02000000000000000000" pitchFamily="2" charset="-78"/>
                  <a:cs typeface="Sakkal Majalla" panose="02000000000000000000" pitchFamily="2" charset="-78"/>
                </a:rPr>
                <a:t>)</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وحمى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غرب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النيل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والتهاب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السحايا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وأمراض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أخرى</a:t>
              </a:r>
              <a:r>
                <a:rPr>
                  <a:latin typeface="Sakkal Majalla" panose="02000000000000000000" pitchFamily="2" charset="-78"/>
                  <a:cs typeface="Sakkal Majalla" panose="02000000000000000000" pitchFamily="2" charset="-78"/>
                </a:rPr>
                <a:t>.</a:t>
              </a:r>
            </a:p>
          </p:txBody>
        </p:sp>
        <p:sp>
          <p:nvSpPr>
            <p:cNvPr id="355" name="Line 9"/>
            <p:cNvSpPr/>
            <p:nvPr/>
          </p:nvSpPr>
          <p:spPr>
            <a:xfrm flipV="1">
              <a:off x="4751957" y="313990"/>
              <a:ext cx="4049360" cy="278147"/>
            </a:xfrm>
            <a:prstGeom prst="line">
              <a:avLst/>
            </a:prstGeom>
            <a:noFill/>
            <a:ln w="38100" cap="flat">
              <a:solidFill>
                <a:srgbClr val="000000"/>
              </a:solidFill>
              <a:prstDash val="solid"/>
              <a:round/>
              <a:tailEnd type="triangle" w="med" len="med"/>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grpSp>
      <p:grpSp>
        <p:nvGrpSpPr>
          <p:cNvPr id="362" name="Group 10"/>
          <p:cNvGrpSpPr/>
          <p:nvPr/>
        </p:nvGrpSpPr>
        <p:grpSpPr>
          <a:xfrm>
            <a:off x="1185464" y="3233254"/>
            <a:ext cx="7367587" cy="2207511"/>
            <a:chOff x="0" y="-180875"/>
            <a:chExt cx="7367586" cy="2207510"/>
          </a:xfrm>
        </p:grpSpPr>
        <p:sp>
          <p:nvSpPr>
            <p:cNvPr id="357" name="Text Box 11"/>
            <p:cNvSpPr txBox="1"/>
            <p:nvPr/>
          </p:nvSpPr>
          <p:spPr>
            <a:xfrm>
              <a:off x="0" y="428625"/>
              <a:ext cx="4752975" cy="1598010"/>
            </a:xfrm>
            <a:prstGeom prst="rect">
              <a:avLst/>
            </a:prstGeom>
            <a:gradFill flip="none" rotWithShape="1">
              <a:gsLst>
                <a:gs pos="0">
                  <a:srgbClr val="FFFFFF"/>
                </a:gs>
                <a:gs pos="100000">
                  <a:srgbClr val="CCECFF"/>
                </a:gs>
              </a:gsLst>
              <a:path path="circle">
                <a:fillToRect l="37721" t="-19636" r="62278" b="119636"/>
              </a:path>
            </a:gradFill>
            <a:ln w="9525" cap="flat">
              <a:solidFill>
                <a:srgbClr val="000000"/>
              </a:solidFill>
              <a:prstDash val="solid"/>
              <a:miter lim="8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2138" tIns="52138" rIns="52138" bIns="52138" numCol="1" rtlCol="1" anchor="t">
              <a:spAutoFit/>
            </a:bodyPr>
            <a:lstStyle/>
            <a:p>
              <a:pPr defTabSz="1042987" rtl="1">
                <a:spcBef>
                  <a:spcPts val="1000"/>
                </a:spcBef>
                <a:defRPr>
                  <a:latin typeface="+mn-lt"/>
                  <a:ea typeface="+mn-ea"/>
                  <a:cs typeface="+mn-cs"/>
                  <a:sym typeface="Source Sans Pro Regular"/>
                </a:defRPr>
              </a:pPr>
              <a:r>
                <a:rPr>
                  <a:latin typeface="Sakkal Majalla" panose="02000000000000000000" pitchFamily="2" charset="-78"/>
                  <a:cs typeface="Sakkal Majalla" panose="02000000000000000000" pitchFamily="2" charset="-78"/>
                </a:rPr>
                <a:t>*س1</a:t>
              </a:r>
              <a:r>
                <a:rPr lang="ar-EG">
                  <a:latin typeface="Sakkal Majalla" panose="02000000000000000000" pitchFamily="2" charset="-78"/>
                  <a:cs typeface="Sakkal Majalla" panose="02000000000000000000" pitchFamily="2" charset="-78"/>
                </a:rPr>
                <a:t>: </a:t>
              </a:r>
              <a:r>
                <a:rPr>
                  <a:latin typeface="Sakkal Majalla" panose="02000000000000000000" pitchFamily="2" charset="-78"/>
                  <a:cs typeface="Sakkal Majalla" panose="02000000000000000000" pitchFamily="2" charset="-78"/>
                </a:rPr>
                <a:t>هل أثر الحدث وخيم على الصحة العمومية؟</a:t>
              </a:r>
              <a:endParaRPr sz="3200">
                <a:latin typeface="Sakkal Majalla" panose="02000000000000000000" pitchFamily="2" charset="-78"/>
                <a:ea typeface="Arial"/>
                <a:cs typeface="Sakkal Majalla" panose="02000000000000000000" pitchFamily="2" charset="-78"/>
                <a:sym typeface="Arial"/>
              </a:endParaRPr>
            </a:p>
            <a:p>
              <a:pPr defTabSz="1042987" rtl="1">
                <a:spcBef>
                  <a:spcPts val="1000"/>
                </a:spcBef>
                <a:defRPr>
                  <a:latin typeface="+mn-lt"/>
                  <a:ea typeface="+mn-ea"/>
                  <a:cs typeface="+mn-cs"/>
                  <a:sym typeface="Source Sans Pro Regular"/>
                </a:defRPr>
              </a:pPr>
              <a:r>
                <a:rPr lang="ar">
                  <a:latin typeface="Sakkal Majalla" panose="02000000000000000000" pitchFamily="2" charset="-78"/>
                  <a:cs typeface="Sakkal Majalla" panose="02000000000000000000" pitchFamily="2" charset="-78"/>
                </a:rPr>
                <a:t>  س2: هل الحدث غير عادي أو غير متوقع؟</a:t>
              </a:r>
              <a:endParaRPr sz="3200">
                <a:latin typeface="Sakkal Majalla" panose="02000000000000000000" pitchFamily="2" charset="-78"/>
                <a:ea typeface="Arial"/>
                <a:cs typeface="Sakkal Majalla" panose="02000000000000000000" pitchFamily="2" charset="-78"/>
                <a:sym typeface="Arial"/>
              </a:endParaRPr>
            </a:p>
            <a:p>
              <a:pPr defTabSz="1042987" rtl="1">
                <a:spcBef>
                  <a:spcPts val="1000"/>
                </a:spcBef>
                <a:defRPr>
                  <a:latin typeface="+mn-lt"/>
                  <a:ea typeface="+mn-ea"/>
                  <a:cs typeface="+mn-cs"/>
                  <a:sym typeface="Source Sans Pro Regular"/>
                </a:defRPr>
              </a:pPr>
              <a:r>
                <a:rPr lang="ar">
                  <a:latin typeface="Sakkal Majalla" panose="02000000000000000000" pitchFamily="2" charset="-78"/>
                  <a:cs typeface="Sakkal Majalla" panose="02000000000000000000" pitchFamily="2" charset="-78"/>
                </a:rPr>
                <a:t>   س3: هل هناك مخاطر من انتشاره على الصعيد الدولي؟</a:t>
              </a:r>
              <a:endParaRPr sz="3200">
                <a:latin typeface="Sakkal Majalla" panose="02000000000000000000" pitchFamily="2" charset="-78"/>
                <a:ea typeface="Arial"/>
                <a:cs typeface="Sakkal Majalla" panose="02000000000000000000" pitchFamily="2" charset="-78"/>
                <a:sym typeface="Arial"/>
              </a:endParaRPr>
            </a:p>
            <a:p>
              <a:pPr defTabSz="1042987" rtl="1">
                <a:spcBef>
                  <a:spcPts val="1000"/>
                </a:spcBef>
                <a:defRPr>
                  <a:latin typeface="+mn-lt"/>
                  <a:ea typeface="+mn-ea"/>
                  <a:cs typeface="+mn-cs"/>
                  <a:sym typeface="Source Sans Pro Regular"/>
                </a:defRPr>
              </a:pPr>
              <a:r>
                <a:rPr lang="ar">
                  <a:latin typeface="Sakkal Majalla" panose="02000000000000000000" pitchFamily="2" charset="-78"/>
                  <a:cs typeface="Sakkal Majalla" panose="02000000000000000000" pitchFamily="2" charset="-78"/>
                </a:rPr>
                <a:t>  س4: هل هناك مخاطر لفرض قيود على السفر الدولي أو التجارة الدولية؟</a:t>
              </a:r>
            </a:p>
          </p:txBody>
        </p:sp>
        <p:sp>
          <p:nvSpPr>
            <p:cNvPr id="358" name="Line 12"/>
            <p:cNvSpPr/>
            <p:nvPr/>
          </p:nvSpPr>
          <p:spPr>
            <a:xfrm flipV="1">
              <a:off x="4752974" y="-180875"/>
              <a:ext cx="2614612" cy="612676"/>
            </a:xfrm>
            <a:prstGeom prst="line">
              <a:avLst/>
            </a:prstGeom>
            <a:noFill/>
            <a:ln w="38100" cap="flat">
              <a:solidFill>
                <a:srgbClr val="000000"/>
              </a:solidFill>
              <a:prstDash val="solid"/>
              <a:round/>
              <a:tailEnd type="triangle" w="med" len="med"/>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sp>
          <p:nvSpPr>
            <p:cNvPr id="359" name="Line 13"/>
            <p:cNvSpPr/>
            <p:nvPr/>
          </p:nvSpPr>
          <p:spPr>
            <a:xfrm flipV="1">
              <a:off x="4752973" y="374755"/>
              <a:ext cx="1800227" cy="417408"/>
            </a:xfrm>
            <a:prstGeom prst="line">
              <a:avLst/>
            </a:prstGeom>
            <a:noFill/>
            <a:ln w="38100" cap="flat">
              <a:solidFill>
                <a:srgbClr val="000000"/>
              </a:solidFill>
              <a:prstDash val="solid"/>
              <a:round/>
              <a:tailEnd type="triangle" w="med" len="med"/>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sp>
          <p:nvSpPr>
            <p:cNvPr id="360" name="Line 14"/>
            <p:cNvSpPr/>
            <p:nvPr/>
          </p:nvSpPr>
          <p:spPr>
            <a:xfrm flipV="1">
              <a:off x="4752973" y="1131034"/>
              <a:ext cx="2053503" cy="92929"/>
            </a:xfrm>
            <a:prstGeom prst="line">
              <a:avLst/>
            </a:prstGeom>
            <a:noFill/>
            <a:ln w="38100" cap="flat">
              <a:solidFill>
                <a:srgbClr val="000000"/>
              </a:solidFill>
              <a:prstDash val="solid"/>
              <a:round/>
              <a:tailEnd type="triangle" w="med" len="med"/>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sp>
          <p:nvSpPr>
            <p:cNvPr id="361" name="Line 15"/>
            <p:cNvSpPr/>
            <p:nvPr/>
          </p:nvSpPr>
          <p:spPr>
            <a:xfrm>
              <a:off x="4751957" y="1727156"/>
              <a:ext cx="2532502" cy="143080"/>
            </a:xfrm>
            <a:prstGeom prst="line">
              <a:avLst/>
            </a:prstGeom>
            <a:noFill/>
            <a:ln w="38100" cap="flat">
              <a:solidFill>
                <a:srgbClr val="000000"/>
              </a:solidFill>
              <a:prstDash val="solid"/>
              <a:round/>
              <a:tailEnd type="triangle" w="med" len="med"/>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grpSp>
      <p:grpSp>
        <p:nvGrpSpPr>
          <p:cNvPr id="365" name="Group 16"/>
          <p:cNvGrpSpPr/>
          <p:nvPr/>
        </p:nvGrpSpPr>
        <p:grpSpPr>
          <a:xfrm>
            <a:off x="1176337" y="5440765"/>
            <a:ext cx="8639174" cy="855119"/>
            <a:chOff x="0" y="6760"/>
            <a:chExt cx="8639173" cy="855118"/>
          </a:xfrm>
        </p:grpSpPr>
        <p:sp>
          <p:nvSpPr>
            <p:cNvPr id="363" name="Text Box 17"/>
            <p:cNvSpPr txBox="1"/>
            <p:nvPr/>
          </p:nvSpPr>
          <p:spPr>
            <a:xfrm>
              <a:off x="0" y="479585"/>
              <a:ext cx="4765949" cy="382293"/>
            </a:xfrm>
            <a:prstGeom prst="rect">
              <a:avLst/>
            </a:prstGeom>
            <a:gradFill flip="none" rotWithShape="1">
              <a:gsLst>
                <a:gs pos="0">
                  <a:srgbClr val="FFFFFF"/>
                </a:gs>
                <a:gs pos="100000">
                  <a:srgbClr val="CCECFF"/>
                </a:gs>
              </a:gsLst>
              <a:path path="circle">
                <a:fillToRect l="37721" t="-19636" r="62278" b="119636"/>
              </a:path>
            </a:gradFill>
            <a:ln w="9525" cap="flat">
              <a:solidFill>
                <a:srgbClr val="000000"/>
              </a:solidFill>
              <a:prstDash val="solid"/>
              <a:miter lim="8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2138" tIns="52138" rIns="52138" bIns="52138" numCol="1" rtlCol="1" anchor="t">
              <a:spAutoFit/>
            </a:bodyPr>
            <a:lstStyle>
              <a:lvl1pPr algn="r" defTabSz="1042987" rtl="1">
                <a:spcBef>
                  <a:spcPts val="1000"/>
                </a:spcBef>
                <a:defRPr>
                  <a:latin typeface="+mn-lt"/>
                  <a:ea typeface="+mn-ea"/>
                  <a:cs typeface="+mn-cs"/>
                  <a:sym typeface="Source Sans Pro Regular"/>
                </a:defRPr>
              </a:lvl1pPr>
            </a:lstStyle>
            <a:p>
              <a:pPr marL="88900" rtl="1"/>
              <a:r>
                <a:rPr err="1">
                  <a:latin typeface="Sakkal Majalla" panose="02000000000000000000" pitchFamily="2" charset="-78"/>
                  <a:cs typeface="Sakkal Majalla" panose="02000000000000000000" pitchFamily="2" charset="-78"/>
                </a:rPr>
                <a:t>معلومات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غير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كافية</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أعد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التقييم</a:t>
              </a:r>
              <a:endParaRPr>
                <a:latin typeface="Sakkal Majalla" panose="02000000000000000000" pitchFamily="2" charset="-78"/>
                <a:cs typeface="Sakkal Majalla" panose="02000000000000000000" pitchFamily="2" charset="-78"/>
              </a:endParaRPr>
            </a:p>
          </p:txBody>
        </p:sp>
        <p:sp>
          <p:nvSpPr>
            <p:cNvPr id="364" name="Line 18"/>
            <p:cNvSpPr/>
            <p:nvPr/>
          </p:nvSpPr>
          <p:spPr>
            <a:xfrm flipV="1">
              <a:off x="4765947" y="6760"/>
              <a:ext cx="3873226" cy="705480"/>
            </a:xfrm>
            <a:prstGeom prst="line">
              <a:avLst/>
            </a:prstGeom>
            <a:noFill/>
            <a:ln w="38100" cap="flat">
              <a:solidFill>
                <a:srgbClr val="000000"/>
              </a:solidFill>
              <a:prstDash val="solid"/>
              <a:round/>
              <a:tailEnd type="triangle" w="med" len="med"/>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grpSp>
      <p:sp>
        <p:nvSpPr>
          <p:cNvPr id="366" name="Title 4"/>
          <p:cNvSpPr txBox="1">
            <a:spLocks noGrp="1"/>
          </p:cNvSpPr>
          <p:nvPr>
            <p:ph type="title"/>
          </p:nvPr>
        </p:nvSpPr>
        <p:spPr>
          <a:xfrm>
            <a:off x="0" y="133351"/>
            <a:ext cx="6638926" cy="812316"/>
          </a:xfrm>
          <a:prstGeom prst="rect">
            <a:avLst/>
          </a:prstGeom>
        </p:spPr>
        <p:txBody>
          <a:bodyPr rtlCol="1"/>
          <a:lstStyle>
            <a:lvl1pPr algn="r" defTabSz="251710" rtl="1">
              <a:defRPr sz="2784"/>
            </a:lvl1pPr>
          </a:lstStyle>
          <a:p>
            <a:pPr rtl="1"/>
            <a:r>
              <a:rPr lang="ar" b="1">
                <a:latin typeface="Sakkal Majalla" panose="02000000000000000000" pitchFamily="2" charset="-78"/>
                <a:cs typeface="Sakkal Majalla" panose="02000000000000000000" pitchFamily="2" charset="-78"/>
              </a:rPr>
              <a:t>المبادئ التوجيهية لاتخاذ القرارات لتقييم أحداث الصحة العامة</a:t>
            </a:r>
          </a:p>
        </p:txBody>
      </p:sp>
    </p:spTree>
  </p:cSld>
  <p:clrMapOvr>
    <a:masterClrMapping/>
  </p:clrMapOvr>
  <p:transition spd="slow">
    <p:fade/>
  </p:transition>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53"/>
                                        </p:tgtEl>
                                        <p:attrNameLst>
                                          <p:attrName>style.visibility</p:attrName>
                                        </p:attrNameLst>
                                      </p:cBhvr>
                                      <p:to>
                                        <p:strVal val="visible"/>
                                      </p:to>
                                    </p:set>
                                    <p:animEffect transition="in" filter="wipe(left)">
                                      <p:cBhvr>
                                        <p:cTn id="7" dur="500"/>
                                        <p:tgtEl>
                                          <p:spTgt spid="35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356"/>
                                        </p:tgtEl>
                                        <p:attrNameLst>
                                          <p:attrName>style.visibility</p:attrName>
                                        </p:attrNameLst>
                                      </p:cBhvr>
                                      <p:to>
                                        <p:strVal val="visible"/>
                                      </p:to>
                                    </p:set>
                                    <p:animEffect transition="in" filter="wipe(left)">
                                      <p:cBhvr>
                                        <p:cTn id="12" dur="500"/>
                                        <p:tgtEl>
                                          <p:spTgt spid="35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iterate>
                                    <p:tmAbs val="0"/>
                                  </p:iterate>
                                  <p:childTnLst>
                                    <p:set>
                                      <p:cBhvr>
                                        <p:cTn id="16" fill="hold"/>
                                        <p:tgtEl>
                                          <p:spTgt spid="362"/>
                                        </p:tgtEl>
                                        <p:attrNameLst>
                                          <p:attrName>style.visibility</p:attrName>
                                        </p:attrNameLst>
                                      </p:cBhvr>
                                      <p:to>
                                        <p:strVal val="visible"/>
                                      </p:to>
                                    </p:set>
                                    <p:animEffect transition="in" filter="wipe(left)">
                                      <p:cBhvr>
                                        <p:cTn id="17" dur="500"/>
                                        <p:tgtEl>
                                          <p:spTgt spid="36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iterate>
                                    <p:tmAbs val="0"/>
                                  </p:iterate>
                                  <p:childTnLst>
                                    <p:set>
                                      <p:cBhvr>
                                        <p:cTn id="21" fill="hold"/>
                                        <p:tgtEl>
                                          <p:spTgt spid="365"/>
                                        </p:tgtEl>
                                        <p:attrNameLst>
                                          <p:attrName>style.visibility</p:attrName>
                                        </p:attrNameLst>
                                      </p:cBhvr>
                                      <p:to>
                                        <p:strVal val="visible"/>
                                      </p:to>
                                    </p:set>
                                    <p:animEffect transition="in" filter="wipe(left)">
                                      <p:cBhvr>
                                        <p:cTn id="22" dur="500"/>
                                        <p:tgtEl>
                                          <p:spTgt spid="3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3" grpId="0" animBg="1" advAuto="0"/>
      <p:bldP spid="356" grpId="0" animBg="1" advAuto="0"/>
      <p:bldP spid="362" grpId="0" animBg="1" advAuto="0"/>
      <p:bldP spid="365" grpId="0" animBg="1" advAuto="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 name="Title 1"/>
          <p:cNvSpPr txBox="1">
            <a:spLocks noGrp="1"/>
          </p:cNvSpPr>
          <p:nvPr>
            <p:ph type="title"/>
          </p:nvPr>
        </p:nvSpPr>
        <p:spPr>
          <a:xfrm>
            <a:off x="-188457" y="129328"/>
            <a:ext cx="3770525" cy="883980"/>
          </a:xfrm>
          <a:prstGeom prst="rect">
            <a:avLst/>
          </a:prstGeom>
        </p:spPr>
        <p:txBody>
          <a:bodyPr rtlCol="1"/>
          <a:lstStyle/>
          <a:p>
            <a:pPr rtl="1"/>
            <a:r>
              <a:rPr lang="ar" b="1">
                <a:latin typeface="Sakkal Majalla" panose="02000000000000000000" pitchFamily="2" charset="-78"/>
                <a:cs typeface="Sakkal Majalla" panose="02000000000000000000" pitchFamily="2" charset="-78"/>
              </a:rPr>
              <a:t>مركز الاتصال الوطني </a:t>
            </a:r>
            <a:br>
              <a:rPr b="1">
                <a:latin typeface="Sakkal Majalla" panose="02000000000000000000" pitchFamily="2" charset="-78"/>
                <a:cs typeface="Sakkal Majalla" panose="02000000000000000000" pitchFamily="2" charset="-78"/>
              </a:rPr>
            </a:br>
            <a:r>
              <a:rPr lang="ar" b="1">
                <a:latin typeface="Sakkal Majalla" panose="02000000000000000000" pitchFamily="2" charset="-78"/>
                <a:cs typeface="Sakkal Majalla" panose="02000000000000000000" pitchFamily="2" charset="-78"/>
              </a:rPr>
              <a:t>المعني باللوائح الصحية الدولية</a:t>
            </a:r>
          </a:p>
        </p:txBody>
      </p:sp>
      <p:sp>
        <p:nvSpPr>
          <p:cNvPr id="369" name="Content Placeholder 2"/>
          <p:cNvSpPr txBox="1">
            <a:spLocks noGrp="1"/>
          </p:cNvSpPr>
          <p:nvPr>
            <p:ph type="body" sz="half" idx="4294967295"/>
          </p:nvPr>
        </p:nvSpPr>
        <p:spPr>
          <a:xfrm>
            <a:off x="4351282" y="1760538"/>
            <a:ext cx="7170157" cy="4525963"/>
          </a:xfrm>
          <a:prstGeom prst="rect">
            <a:avLst/>
          </a:prstGeom>
        </p:spPr>
        <p:txBody>
          <a:bodyPr rtlCol="1"/>
          <a:lstStyle/>
          <a:p>
            <a:pPr marL="0" indent="0" algn="just" rtl="1">
              <a:buSzTx/>
              <a:buNone/>
              <a:defRPr sz="2400" i="1">
                <a:solidFill>
                  <a:srgbClr val="FF0000"/>
                </a:solidFill>
              </a:defRPr>
            </a:pPr>
            <a:endParaRPr>
              <a:latin typeface="Sakkal Majalla" panose="02000000000000000000" pitchFamily="2" charset="-78"/>
              <a:cs typeface="Sakkal Majalla" panose="02000000000000000000" pitchFamily="2" charset="-78"/>
            </a:endParaRPr>
          </a:p>
          <a:p>
            <a:pPr marL="0" indent="0" algn="just" rtl="1">
              <a:buSzTx/>
              <a:buNone/>
              <a:defRPr sz="2400"/>
            </a:pPr>
            <a:r>
              <a:rPr err="1">
                <a:latin typeface="Sakkal Majalla" panose="02000000000000000000" pitchFamily="2" charset="-78"/>
                <a:cs typeface="Sakkal Majalla" panose="02000000000000000000" pitchFamily="2" charset="-78"/>
              </a:rPr>
              <a:t>تُعرّ</a:t>
            </a:r>
            <a:r>
              <a:rPr lang="ar-EG">
                <a:latin typeface="Sakkal Majalla" panose="02000000000000000000" pitchFamily="2" charset="-78"/>
                <a:cs typeface="Sakkal Majalla" panose="02000000000000000000" pitchFamily="2" charset="-78"/>
              </a:rPr>
              <a:t>ِ</a:t>
            </a:r>
            <a:r>
              <a:rPr>
                <a:latin typeface="Sakkal Majalla" panose="02000000000000000000" pitchFamily="2" charset="-78"/>
                <a:cs typeface="Sakkal Majalla" panose="02000000000000000000" pitchFamily="2" charset="-78"/>
              </a:rPr>
              <a:t>ف </a:t>
            </a:r>
            <a:r>
              <a:rPr err="1">
                <a:latin typeface="Sakkal Majalla" panose="02000000000000000000" pitchFamily="2" charset="-78"/>
                <a:cs typeface="Sakkal Majalla" panose="02000000000000000000" pitchFamily="2" charset="-78"/>
              </a:rPr>
              <a:t>اللوائح</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الدولية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مركز</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الاتصال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الوطني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المعني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باللوائح</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الدولية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بأنه</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a:t>
            </a:r>
            <a:r>
              <a:rPr err="1">
                <a:latin typeface="Sakkal Majalla" panose="02000000000000000000" pitchFamily="2" charset="-78"/>
                <a:cs typeface="Sakkal Majalla" panose="02000000000000000000" pitchFamily="2" charset="-78"/>
              </a:rPr>
              <a:t>المركز</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الوطني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الذي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تعينه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كل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دولة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طرف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ويمكن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لنقاط</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الاتصال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التابعة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لمنظمة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العالمية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والمعنية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باللوائح</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الدولية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التراسل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جميع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الأوقات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بموجب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هذه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اللوائح</a:t>
            </a:r>
            <a:r>
              <a:rPr lang="ar-EG">
                <a:latin typeface="Sakkal Majalla" panose="02000000000000000000" pitchFamily="2" charset="-78"/>
                <a:cs typeface="Sakkal Majalla" panose="02000000000000000000" pitchFamily="2" charset="-78"/>
              </a:rPr>
              <a:t>»</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المادة</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(4).</a:t>
            </a:r>
            <a:endParaRPr>
              <a:latin typeface="Sakkal Majalla" panose="02000000000000000000" pitchFamily="2" charset="-78"/>
              <a:cs typeface="Sakkal Majalla" panose="02000000000000000000" pitchFamily="2" charset="-78"/>
            </a:endParaRPr>
          </a:p>
        </p:txBody>
      </p:sp>
      <p:sp>
        <p:nvSpPr>
          <p:cNvPr id="370" name="Rounded Rectangle 4"/>
          <p:cNvSpPr/>
          <p:nvPr/>
        </p:nvSpPr>
        <p:spPr>
          <a:xfrm flipV="1">
            <a:off x="370551" y="1760538"/>
            <a:ext cx="1976512" cy="1111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 name="Title 1"/>
          <p:cNvSpPr txBox="1">
            <a:spLocks noGrp="1"/>
          </p:cNvSpPr>
          <p:nvPr>
            <p:ph type="title"/>
          </p:nvPr>
        </p:nvSpPr>
        <p:spPr>
          <a:xfrm>
            <a:off x="-24279" y="206476"/>
            <a:ext cx="3549808" cy="1932378"/>
          </a:xfrm>
          <a:prstGeom prst="rect">
            <a:avLst/>
          </a:prstGeom>
        </p:spPr>
        <p:txBody>
          <a:bodyPr rtlCol="1">
            <a:noAutofit/>
          </a:bodyPr>
          <a:lstStyle/>
          <a:p>
            <a:pPr defTabSz="280642" rtl="1">
              <a:defRPr sz="3104"/>
            </a:pPr>
            <a:r>
              <a:rPr lang="ar" b="1">
                <a:latin typeface="Sakkal Majalla" panose="02000000000000000000" pitchFamily="2" charset="-78"/>
                <a:cs typeface="Sakkal Majalla" panose="02000000000000000000" pitchFamily="2" charset="-78"/>
              </a:rPr>
              <a:t>الوظائف الإلزامية لمركز الاتصال الوطني المعني </a:t>
            </a:r>
            <a:br>
              <a:rPr b="1">
                <a:latin typeface="Sakkal Majalla" panose="02000000000000000000" pitchFamily="2" charset="-78"/>
                <a:cs typeface="Sakkal Majalla" panose="02000000000000000000" pitchFamily="2" charset="-78"/>
              </a:rPr>
            </a:br>
            <a:r>
              <a:rPr lang="ar" b="1">
                <a:latin typeface="Sakkal Majalla" panose="02000000000000000000" pitchFamily="2" charset="-78"/>
                <a:cs typeface="Sakkal Majalla" panose="02000000000000000000" pitchFamily="2" charset="-78"/>
              </a:rPr>
              <a:t>باللوائح الصحية الدولية</a:t>
            </a:r>
          </a:p>
        </p:txBody>
      </p:sp>
      <p:sp>
        <p:nvSpPr>
          <p:cNvPr id="373" name="Content Placeholder 2"/>
          <p:cNvSpPr txBox="1">
            <a:spLocks noGrp="1"/>
          </p:cNvSpPr>
          <p:nvPr>
            <p:ph type="body" idx="4294967295"/>
          </p:nvPr>
        </p:nvSpPr>
        <p:spPr>
          <a:xfrm>
            <a:off x="4321094" y="1547812"/>
            <a:ext cx="7420303" cy="4525963"/>
          </a:xfrm>
          <a:prstGeom prst="rect">
            <a:avLst/>
          </a:prstGeom>
        </p:spPr>
        <p:txBody>
          <a:bodyPr rtlCol="1"/>
          <a:lstStyle/>
          <a:p>
            <a:pPr marL="0" indent="0" rtl="1">
              <a:buSzTx/>
              <a:buNone/>
              <a:defRPr i="1">
                <a:solidFill>
                  <a:srgbClr val="FF0000"/>
                </a:solidFill>
              </a:defRPr>
            </a:pPr>
            <a:endParaRPr>
              <a:latin typeface="Sakkal Majalla" panose="02000000000000000000" pitchFamily="2" charset="-78"/>
              <a:cs typeface="Sakkal Majalla" panose="02000000000000000000" pitchFamily="2" charset="-78"/>
            </a:endParaRPr>
          </a:p>
          <a:p>
            <a:pPr marL="0" indent="0" rtl="1">
              <a:buSzTx/>
              <a:buNone/>
              <a:defRPr sz="2400"/>
            </a:pPr>
            <a:r>
              <a:rPr lang="ar" b="1">
                <a:solidFill>
                  <a:schemeClr val="accent3"/>
                </a:solidFill>
                <a:latin typeface="Sakkal Majalla" panose="02000000000000000000" pitchFamily="2" charset="-78"/>
                <a:cs typeface="Sakkal Majalla" panose="02000000000000000000" pitchFamily="2" charset="-78"/>
              </a:rPr>
              <a:t>بموجب المادة 4 من اللوائح الصحية الدولية، تتولى مراكز الاتصال الوطنية المسؤولية عما يأتي:</a:t>
            </a:r>
          </a:p>
          <a:p>
            <a:pPr marL="254000" indent="-254000" rtl="1">
              <a:defRPr sz="2400"/>
            </a:pPr>
            <a:r>
              <a:rPr err="1">
                <a:latin typeface="Sakkal Majalla" panose="02000000000000000000" pitchFamily="2" charset="-78"/>
                <a:cs typeface="Sakkal Majalla" panose="02000000000000000000" pitchFamily="2" charset="-78"/>
              </a:rPr>
              <a:t>إخطار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منظمة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العالمية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بالأحداث</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ذات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نيابةً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الدولة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الطرف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المعنية</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54000" indent="-254000" rtl="1">
              <a:defRPr sz="2400"/>
            </a:pPr>
            <a:r>
              <a:rPr err="1">
                <a:latin typeface="Sakkal Majalla" panose="02000000000000000000" pitchFamily="2" charset="-78"/>
                <a:cs typeface="Sakkal Majalla" panose="02000000000000000000" pitchFamily="2" charset="-78"/>
              </a:rPr>
              <a:t>الرد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طلبات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الأمانة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لمنظمة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العالمية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بشأن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المعلومات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المرتبطة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بالحدث</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54000" indent="-254000" rtl="1">
              <a:defRPr sz="2400"/>
            </a:pPr>
            <a:r>
              <a:rPr err="1">
                <a:latin typeface="Sakkal Majalla" panose="02000000000000000000" pitchFamily="2" charset="-78"/>
                <a:cs typeface="Sakkal Majalla" panose="02000000000000000000" pitchFamily="2" charset="-78"/>
              </a:rPr>
              <a:t>ضمان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تعميم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الرسائل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والمعلومات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منظمة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العالمية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القطاعات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ذات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الدولة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الطرف</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p:txBody>
      </p:sp>
      <p:sp>
        <p:nvSpPr>
          <p:cNvPr id="374" name="Rounded Rectangle 5"/>
          <p:cNvSpPr/>
          <p:nvPr/>
        </p:nvSpPr>
        <p:spPr>
          <a:xfrm flipV="1">
            <a:off x="256278" y="1969411"/>
            <a:ext cx="2736000" cy="13066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7" name="Content Placeholder 2"/>
          <p:cNvSpPr txBox="1">
            <a:spLocks noGrp="1"/>
          </p:cNvSpPr>
          <p:nvPr>
            <p:ph type="body" sz="half" idx="4294967295"/>
          </p:nvPr>
        </p:nvSpPr>
        <p:spPr>
          <a:xfrm>
            <a:off x="4425874" y="1956498"/>
            <a:ext cx="7126046" cy="4351339"/>
          </a:xfrm>
          <a:prstGeom prst="rect">
            <a:avLst/>
          </a:prstGeom>
        </p:spPr>
        <p:txBody>
          <a:bodyPr rtlCol="1"/>
          <a:lstStyle/>
          <a:p>
            <a:pPr marL="0" indent="0" rtl="1">
              <a:buSzTx/>
              <a:buNone/>
              <a:defRPr sz="2400">
                <a:solidFill>
                  <a:srgbClr val="FF0000"/>
                </a:solidFill>
              </a:defRPr>
            </a:pPr>
            <a:r>
              <a:rPr lang="ar" b="1">
                <a:solidFill>
                  <a:srgbClr val="C00000"/>
                </a:solidFill>
                <a:latin typeface="Sakkal Majalla" panose="02000000000000000000" pitchFamily="2" charset="-78"/>
                <a:cs typeface="Sakkal Majalla" panose="02000000000000000000" pitchFamily="2" charset="-78"/>
              </a:rPr>
              <a:t>ملاحظة إلى المُيسِّر:</a:t>
            </a:r>
          </a:p>
          <a:p>
            <a:pPr marL="0" indent="0" rtl="1">
              <a:buSzTx/>
              <a:buNone/>
              <a:defRPr sz="2400">
                <a:solidFill>
                  <a:srgbClr val="FF0000"/>
                </a:solidFill>
              </a:defRPr>
            </a:pPr>
            <a:endParaRPr lang="hu-HU">
              <a:solidFill>
                <a:srgbClr val="C00000"/>
              </a:solidFill>
              <a:latin typeface="Sakkal Majalla" panose="02000000000000000000" pitchFamily="2" charset="-78"/>
              <a:cs typeface="Sakkal Majalla" panose="02000000000000000000" pitchFamily="2" charset="-78"/>
            </a:endParaRPr>
          </a:p>
          <a:p>
            <a:pPr marL="0" indent="0" rtl="1">
              <a:buSzTx/>
              <a:buNone/>
              <a:defRPr sz="2400">
                <a:solidFill>
                  <a:srgbClr val="FF0000"/>
                </a:solidFill>
              </a:defRPr>
            </a:pPr>
            <a:r>
              <a:rPr err="1">
                <a:latin typeface="Sakkal Majalla" panose="02000000000000000000" pitchFamily="2" charset="-78"/>
                <a:cs typeface="Sakkal Majalla" panose="02000000000000000000" pitchFamily="2" charset="-78"/>
              </a:rPr>
              <a:t>ضع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هنا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وصف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مركز</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الاتصال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الوطني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البلد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ومثال</a:t>
            </a:r>
            <a:r>
              <a:rPr lang="ar-EG">
                <a:latin typeface="Sakkal Majalla" panose="02000000000000000000" pitchFamily="2" charset="-78"/>
                <a:cs typeface="Sakkal Majalla" panose="02000000000000000000" pitchFamily="2" charset="-78"/>
              </a:rPr>
              <a:t>ًا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الأحداث</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سبق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تقييمه</a:t>
            </a:r>
            <a:r>
              <a:rPr lang="ar-EG">
                <a:latin typeface="Sakkal Majalla" panose="02000000000000000000" pitchFamily="2" charset="-78"/>
                <a:cs typeface="Sakkal Majalla" panose="02000000000000000000" pitchFamily="2" charset="-78"/>
              </a:rPr>
              <a:t>ا</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 </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الإخطار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بشأنها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إن</a:t>
            </a:r>
            <a:r>
              <a:rPr>
                <a:latin typeface="Sakkal Majalla" panose="02000000000000000000" pitchFamily="2" charset="-78"/>
                <a:cs typeface="Sakkal Majalla" panose="02000000000000000000" pitchFamily="2" charset="-78"/>
              </a:rPr>
              <a:t> و</a:t>
            </a:r>
            <a:r>
              <a:rPr lang="ar-EG">
                <a:latin typeface="Sakkal Majalla" panose="02000000000000000000" pitchFamily="2" charset="-78"/>
                <a:cs typeface="Sakkal Majalla" panose="02000000000000000000" pitchFamily="2" charset="-78"/>
              </a:rPr>
              <a:t>ُ</a:t>
            </a:r>
            <a:r>
              <a:rPr>
                <a:latin typeface="Sakkal Majalla" panose="02000000000000000000" pitchFamily="2" charset="-78"/>
                <a:cs typeface="Sakkal Majalla" panose="02000000000000000000" pitchFamily="2" charset="-78"/>
              </a:rPr>
              <a:t>جدت</a:t>
            </a:r>
            <a:r>
              <a:rPr lang="ar">
                <a:solidFill>
                  <a:srgbClr val="C00000"/>
                </a:solidFill>
                <a:latin typeface="Sakkal Majalla" panose="02000000000000000000" pitchFamily="2" charset="-78"/>
                <a:cs typeface="Sakkal Majalla" panose="02000000000000000000" pitchFamily="2" charset="-78"/>
              </a:rPr>
              <a:t>.</a:t>
            </a:r>
            <a:endParaRPr>
              <a:solidFill>
                <a:srgbClr val="C00000"/>
              </a:solidFill>
              <a:latin typeface="Sakkal Majalla" panose="02000000000000000000" pitchFamily="2" charset="-78"/>
              <a:cs typeface="Sakkal Majalla" panose="02000000000000000000" pitchFamily="2" charset="-78"/>
            </a:endParaRPr>
          </a:p>
        </p:txBody>
      </p:sp>
      <p:sp>
        <p:nvSpPr>
          <p:cNvPr id="4" name="Title 1">
            <a:extLst>
              <a:ext uri="{FF2B5EF4-FFF2-40B4-BE49-F238E27FC236}">
                <a16:creationId xmlns:a16="http://schemas.microsoft.com/office/drawing/2014/main" id="{E4AD8174-3EFB-8800-19BA-32170FD38A39}"/>
              </a:ext>
            </a:extLst>
          </p:cNvPr>
          <p:cNvSpPr txBox="1">
            <a:spLocks noGrp="1"/>
          </p:cNvSpPr>
          <p:nvPr>
            <p:ph type="title"/>
          </p:nvPr>
        </p:nvSpPr>
        <p:spPr>
          <a:xfrm>
            <a:off x="-292363" y="378715"/>
            <a:ext cx="3770525" cy="1932378"/>
          </a:xfrm>
          <a:prstGeom prst="rect">
            <a:avLst/>
          </a:prstGeom>
        </p:spPr>
        <p:txBody>
          <a:bodyPr rtlCol="1"/>
          <a:lstStyle/>
          <a:p>
            <a:pPr rtl="1"/>
            <a:r>
              <a:rPr lang="ar" b="1">
                <a:latin typeface="Sakkal Majalla" panose="02000000000000000000" pitchFamily="2" charset="-78"/>
                <a:cs typeface="Sakkal Majalla" panose="02000000000000000000" pitchFamily="2" charset="-78"/>
              </a:rPr>
              <a:t>مركز الاتصال الوطني </a:t>
            </a:r>
            <a:br>
              <a:rPr b="1">
                <a:latin typeface="Sakkal Majalla" panose="02000000000000000000" pitchFamily="2" charset="-78"/>
                <a:cs typeface="Sakkal Majalla" panose="02000000000000000000" pitchFamily="2" charset="-78"/>
              </a:rPr>
            </a:br>
            <a:r>
              <a:rPr lang="ar" b="1">
                <a:latin typeface="Sakkal Majalla" panose="02000000000000000000" pitchFamily="2" charset="-78"/>
                <a:cs typeface="Sakkal Majalla" panose="02000000000000000000" pitchFamily="2" charset="-78"/>
              </a:rPr>
              <a:t>المعني باللوائح الصحية الدولية</a:t>
            </a:r>
          </a:p>
        </p:txBody>
      </p:sp>
      <p:sp>
        <p:nvSpPr>
          <p:cNvPr id="5" name="Rounded Rectangle 4">
            <a:extLst>
              <a:ext uri="{FF2B5EF4-FFF2-40B4-BE49-F238E27FC236}">
                <a16:creationId xmlns:a16="http://schemas.microsoft.com/office/drawing/2014/main" id="{6E7AB36C-4B35-7114-DB05-DE34DC2D5157}"/>
              </a:ext>
            </a:extLst>
          </p:cNvPr>
          <p:cNvSpPr/>
          <p:nvPr/>
        </p:nvSpPr>
        <p:spPr>
          <a:xfrm flipV="1">
            <a:off x="370551" y="1760538"/>
            <a:ext cx="1976512" cy="1111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 name="Google Shape;308;p8"/>
          <p:cNvSpPr txBox="1">
            <a:spLocks noGrp="1"/>
          </p:cNvSpPr>
          <p:nvPr>
            <p:ph type="body" idx="1"/>
          </p:nvPr>
        </p:nvSpPr>
        <p:spPr>
          <a:xfrm>
            <a:off x="1765100" y="1281125"/>
            <a:ext cx="8661800" cy="5006487"/>
          </a:xfrm>
          <a:prstGeom prst="rect">
            <a:avLst/>
          </a:prstGeom>
        </p:spPr>
        <p:txBody>
          <a:bodyPr lIns="0" tIns="0" rIns="0" bIns="0" rtlCol="1" anchor="t">
            <a:normAutofit/>
          </a:bodyPr>
          <a:lstStyle/>
          <a:p>
            <a:pPr rtl="1">
              <a:defRPr>
                <a:solidFill>
                  <a:srgbClr val="FF0000"/>
                </a:solidFill>
              </a:defRPr>
            </a:pPr>
            <a:r>
              <a:rPr err="1">
                <a:latin typeface="Sakkal Majalla" panose="02000000000000000000" pitchFamily="2" charset="-78"/>
                <a:cs typeface="Sakkal Majalla" panose="02000000000000000000" pitchFamily="2" charset="-78"/>
              </a:rPr>
              <a:t>تأكد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استعراض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محتوى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العرض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التقديمي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بالكامل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وقرِّر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إذا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كنت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تحتاج</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استخدام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المحتوى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كاملًا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بناءً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السياق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واحتياجات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التعلّ</a:t>
            </a:r>
            <a:r>
              <a:rPr lang="ar-EG">
                <a:latin typeface="Sakkal Majalla" panose="02000000000000000000" pitchFamily="2" charset="-78"/>
                <a:cs typeface="Sakkal Majalla" panose="02000000000000000000" pitchFamily="2" charset="-78"/>
              </a:rPr>
              <a:t>ُ</a:t>
            </a:r>
            <a:r>
              <a:rPr>
                <a:latin typeface="Sakkal Majalla" panose="02000000000000000000" pitchFamily="2" charset="-78"/>
                <a:cs typeface="Sakkal Majalla" panose="02000000000000000000" pitchFamily="2" charset="-78"/>
              </a:rPr>
              <a:t>م </a:t>
            </a:r>
            <a:r>
              <a:rPr err="1">
                <a:latin typeface="Sakkal Majalla" panose="02000000000000000000" pitchFamily="2" charset="-78"/>
                <a:cs typeface="Sakkal Majalla" panose="02000000000000000000" pitchFamily="2" charset="-78"/>
              </a:rPr>
              <a:t>المستهدفة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هذا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المجال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المحدد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المحتوى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والوقت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المتاح</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لهذا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العرض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التقديمي</a:t>
            </a:r>
            <a:r>
              <a:rPr>
                <a:latin typeface="Sakkal Majalla" panose="02000000000000000000" pitchFamily="2" charset="-78"/>
                <a:cs typeface="Sakkal Majalla" panose="02000000000000000000" pitchFamily="2" charset="-78"/>
              </a:rPr>
              <a:t>. </a:t>
            </a:r>
          </a:p>
          <a:p>
            <a:pPr rtl="1">
              <a:defRPr>
                <a:solidFill>
                  <a:srgbClr val="FF0000"/>
                </a:solidFill>
              </a:defRPr>
            </a:pPr>
            <a:endParaRPr>
              <a:solidFill>
                <a:srgbClr val="C00000"/>
              </a:solidFill>
              <a:latin typeface="Sakkal Majalla" panose="02000000000000000000" pitchFamily="2" charset="-78"/>
              <a:cs typeface="Sakkal Majalla" panose="02000000000000000000" pitchFamily="2" charset="-78"/>
            </a:endParaRPr>
          </a:p>
          <a:p>
            <a:pPr rtl="1">
              <a:defRPr>
                <a:solidFill>
                  <a:srgbClr val="FF0000"/>
                </a:solidFill>
              </a:defRPr>
            </a:pP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هذا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العرض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التقديمي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قد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تجد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شرائح</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إضافية</a:t>
            </a:r>
            <a:r>
              <a:rPr>
                <a:latin typeface="Sakkal Majalla" panose="02000000000000000000" pitchFamily="2" charset="-78"/>
                <a:cs typeface="Sakkal Majalla" panose="02000000000000000000" pitchFamily="2" charset="-78"/>
              </a:rPr>
              <a:t> </a:t>
            </a:r>
            <a:r>
              <a:rPr err="1">
                <a:solidFill>
                  <a:srgbClr val="FF0000"/>
                </a:solidFill>
                <a:latin typeface="Sakkal Majalla" panose="02000000000000000000" pitchFamily="2" charset="-78"/>
                <a:cs typeface="Sakkal Majalla" panose="02000000000000000000" pitchFamily="2" charset="-78"/>
              </a:rPr>
              <a:t>تحتوي</a:t>
            </a:r>
            <a:r>
              <a:rPr>
                <a:solidFill>
                  <a:srgbClr val="FF0000"/>
                </a:solidFill>
                <a:latin typeface="Sakkal Majalla" panose="02000000000000000000" pitchFamily="2" charset="-78"/>
                <a:cs typeface="Sakkal Majalla" panose="02000000000000000000" pitchFamily="2" charset="-78"/>
              </a:rPr>
              <a:t> </a:t>
            </a:r>
            <a:r>
              <a:rPr err="1">
                <a:solidFill>
                  <a:srgbClr val="FF0000"/>
                </a:solidFill>
                <a:latin typeface="Sakkal Majalla" panose="02000000000000000000" pitchFamily="2" charset="-78"/>
                <a:cs typeface="Sakkal Majalla" panose="02000000000000000000" pitchFamily="2" charset="-78"/>
              </a:rPr>
              <a:t>على</a:t>
            </a:r>
            <a:r>
              <a:rPr>
                <a:solidFill>
                  <a:srgbClr val="FF0000"/>
                </a:solidFill>
                <a:latin typeface="Sakkal Majalla" panose="02000000000000000000" pitchFamily="2" charset="-78"/>
                <a:cs typeface="Sakkal Majalla" panose="02000000000000000000" pitchFamily="2" charset="-78"/>
              </a:rPr>
              <a:t> </a:t>
            </a:r>
            <a:r>
              <a:rPr lang="ar">
                <a:solidFill>
                  <a:srgbClr val="FF0000"/>
                </a:solidFill>
                <a:latin typeface="Sakkal Majalla" panose="02000000000000000000" pitchFamily="2" charset="-78"/>
                <a:cs typeface="Sakkal Majalla" panose="02000000000000000000" pitchFamily="2" charset="-78"/>
              </a:rPr>
              <a:t>ملاحظات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r>
              <a:rPr err="1">
                <a:solidFill>
                  <a:srgbClr val="FF0000"/>
                </a:solidFill>
                <a:latin typeface="Sakkal Majalla" panose="02000000000000000000" pitchFamily="2" charset="-78"/>
                <a:cs typeface="Sakkal Majalla" panose="02000000000000000000" pitchFamily="2" charset="-78"/>
              </a:rPr>
              <a:t>المُيسِّرين</a:t>
            </a:r>
            <a:r>
              <a:rPr lang="ar-EG">
                <a:solidFill>
                  <a:srgbClr val="FF0000"/>
                </a:solidFill>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قد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تحتاج</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استكمال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المحتوى</a:t>
            </a:r>
            <a:r>
              <a:rPr>
                <a:latin typeface="Sakkal Majalla" panose="02000000000000000000" pitchFamily="2" charset="-78"/>
                <a:cs typeface="Sakkal Majalla" panose="02000000000000000000" pitchFamily="2" charset="-78"/>
              </a:rPr>
              <a:t> و/</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تعديله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يتناسب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المعلومات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المتعلقة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ببلدك</a:t>
            </a:r>
            <a:r>
              <a:rPr>
                <a:latin typeface="Sakkal Majalla" panose="02000000000000000000" pitchFamily="2" charset="-78"/>
                <a:cs typeface="Sakkal Majalla" panose="02000000000000000000" pitchFamily="2" charset="-78"/>
              </a:rPr>
              <a:t>.</a:t>
            </a:r>
          </a:p>
        </p:txBody>
      </p:sp>
      <p:sp>
        <p:nvSpPr>
          <p:cNvPr id="250" name="TextBox 5"/>
          <p:cNvSpPr txBox="1"/>
          <p:nvPr/>
        </p:nvSpPr>
        <p:spPr>
          <a:xfrm>
            <a:off x="332508" y="-20327"/>
            <a:ext cx="4184683"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ملاحظات إلى المُيسِّرين</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1" name="Google Shape;300;p7"/>
          <p:cNvSpPr txBox="1">
            <a:spLocks noGrp="1"/>
          </p:cNvSpPr>
          <p:nvPr>
            <p:ph type="body" sz="quarter" idx="4294967295"/>
          </p:nvPr>
        </p:nvSpPr>
        <p:spPr>
          <a:xfrm>
            <a:off x="3786072" y="1584808"/>
            <a:ext cx="4931995" cy="1885951"/>
          </a:xfrm>
          <a:prstGeom prst="rect">
            <a:avLst/>
          </a:prstGeom>
        </p:spPr>
        <p:txBody>
          <a:bodyPr lIns="134999" tIns="134999" rIns="134999" bIns="134999" rtlCol="1" anchor="ctr"/>
          <a:lstStyle>
            <a:lvl1pPr marL="0" indent="0" algn="ctr" rtl="1">
              <a:buSzTx/>
              <a:buNone/>
              <a:defRPr>
                <a:solidFill>
                  <a:srgbClr val="FFFFFF"/>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4. الاستراتيجية الإقليمية للترصُّد والاستجابة</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3" name="Title 1"/>
          <p:cNvSpPr txBox="1">
            <a:spLocks noGrp="1"/>
          </p:cNvSpPr>
          <p:nvPr>
            <p:ph type="title"/>
          </p:nvPr>
        </p:nvSpPr>
        <p:spPr>
          <a:xfrm>
            <a:off x="393763" y="245952"/>
            <a:ext cx="3264196" cy="1941576"/>
          </a:xfrm>
          <a:prstGeom prst="rect">
            <a:avLst/>
          </a:prstGeom>
        </p:spPr>
        <p:txBody>
          <a:bodyPr rtlCol="1"/>
          <a:lstStyle>
            <a:lvl1pPr algn="r" rtl="1">
              <a:defRPr sz="2800"/>
            </a:lvl1pPr>
          </a:lstStyle>
          <a:p>
            <a:pPr rtl="1"/>
            <a:r>
              <a:rPr lang="ar" b="1">
                <a:latin typeface="Sakkal Majalla" panose="02000000000000000000" pitchFamily="2" charset="-78"/>
                <a:cs typeface="Sakkal Majalla" panose="02000000000000000000" pitchFamily="2" charset="-78"/>
              </a:rPr>
              <a:t>الاستراتيجية الإقليمية لترصُّد الأمراض والاستجابة لها</a:t>
            </a:r>
          </a:p>
        </p:txBody>
      </p:sp>
      <p:sp>
        <p:nvSpPr>
          <p:cNvPr id="384" name="Content Placeholder 2"/>
          <p:cNvSpPr txBox="1">
            <a:spLocks noGrp="1"/>
          </p:cNvSpPr>
          <p:nvPr>
            <p:ph type="body" idx="4294967295"/>
          </p:nvPr>
        </p:nvSpPr>
        <p:spPr>
          <a:xfrm>
            <a:off x="4263393" y="2154305"/>
            <a:ext cx="7451716" cy="2030367"/>
          </a:xfrm>
          <a:prstGeom prst="rect">
            <a:avLst/>
          </a:prstGeom>
        </p:spPr>
        <p:txBody>
          <a:bodyPr lIns="45719" tIns="45720" rIns="45719" bIns="45720" rtlCol="1" anchor="t">
            <a:normAutofit/>
          </a:bodyPr>
          <a:lstStyle/>
          <a:p>
            <a:pPr marL="0" indent="0" rtl="1">
              <a:buSzTx/>
              <a:buNone/>
              <a:defRPr sz="2400">
                <a:solidFill>
                  <a:srgbClr val="FF0000"/>
                </a:solidFill>
              </a:defRPr>
            </a:pPr>
            <a:r>
              <a:rPr lang="ar" b="1">
                <a:solidFill>
                  <a:srgbClr val="C00000"/>
                </a:solidFill>
                <a:latin typeface="Sakkal Majalla" panose="02000000000000000000" pitchFamily="2" charset="-78"/>
                <a:cs typeface="Sakkal Majalla" panose="02000000000000000000" pitchFamily="2" charset="-78"/>
              </a:rPr>
              <a:t>ملاحظة إلى المُيسِّرين:</a:t>
            </a:r>
          </a:p>
          <a:p>
            <a:pPr marL="0" indent="0" rtl="1">
              <a:buSzTx/>
              <a:buNone/>
              <a:defRPr sz="2400">
                <a:solidFill>
                  <a:srgbClr val="FF0000"/>
                </a:solidFill>
              </a:defRPr>
            </a:pPr>
            <a:endParaRPr>
              <a:solidFill>
                <a:srgbClr val="C00000"/>
              </a:solidFill>
              <a:latin typeface="Sakkal Majalla" panose="02000000000000000000" pitchFamily="2" charset="-78"/>
              <a:cs typeface="Sakkal Majalla" panose="02000000000000000000" pitchFamily="2" charset="-78"/>
            </a:endParaRPr>
          </a:p>
          <a:p>
            <a:pPr marL="0" indent="0" rtl="1">
              <a:buSzTx/>
              <a:buNone/>
              <a:defRPr sz="2400">
                <a:solidFill>
                  <a:srgbClr val="FF0000"/>
                </a:solidFill>
              </a:defRPr>
            </a:pPr>
            <a:r>
              <a:rPr err="1">
                <a:latin typeface="Sakkal Majalla" panose="02000000000000000000" pitchFamily="2" charset="-78"/>
                <a:cs typeface="Sakkal Majalla" panose="02000000000000000000" pitchFamily="2" charset="-78"/>
              </a:rPr>
              <a:t>ضع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هنا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تفاصيل</a:t>
            </a:r>
            <a:r>
              <a:rPr>
                <a:latin typeface="Sakkal Majalla" panose="02000000000000000000" pitchFamily="2" charset="-78"/>
                <a:cs typeface="Sakkal Majalla" panose="02000000000000000000" pitchFamily="2" charset="-78"/>
              </a:rPr>
              <a:t> </a:t>
            </a:r>
            <a:r>
              <a:rPr sz="2400" err="1">
                <a:solidFill>
                  <a:srgbClr val="FF0000"/>
                </a:solidFill>
                <a:latin typeface="Sakkal Majalla" panose="02000000000000000000" pitchFamily="2" charset="-78"/>
                <a:cs typeface="Sakkal Majalla" panose="02000000000000000000" pitchFamily="2" charset="-78"/>
              </a:rPr>
              <a:t>الاستراتيجية</a:t>
            </a:r>
            <a:r>
              <a:rPr sz="2400">
                <a:solidFill>
                  <a:srgbClr val="FF0000"/>
                </a:solidFill>
                <a:latin typeface="Sakkal Majalla" panose="02000000000000000000" pitchFamily="2" charset="-78"/>
                <a:cs typeface="Sakkal Majalla" panose="02000000000000000000" pitchFamily="2" charset="-78"/>
              </a:rPr>
              <a:t> </a:t>
            </a:r>
            <a:r>
              <a:rPr lang="ar" sz="2400" u="sng">
                <a:solidFill>
                  <a:srgbClr val="FF0000"/>
                </a:solidFill>
                <a:latin typeface="Sakkal Majalla" panose="02000000000000000000" pitchFamily="2" charset="-78"/>
                <a:cs typeface="Sakkal Majalla" panose="02000000000000000000" pitchFamily="2" charset="-78"/>
              </a:rPr>
              <a:t>الإقليمية</a:t>
            </a:r>
            <a:r>
              <a:rPr sz="2400">
                <a:solidFill>
                  <a:srgbClr val="FF0000"/>
                </a:solidFill>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مثل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الأهداف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والسمات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الرئيسية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وطرق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التنفيذ</a:t>
            </a:r>
            <a:r>
              <a:rPr>
                <a:latin typeface="Sakkal Majalla" panose="02000000000000000000" pitchFamily="2" charset="-78"/>
                <a:cs typeface="Sakkal Majalla" panose="02000000000000000000" pitchFamily="2" charset="-78"/>
              </a:rPr>
              <a:t>.</a:t>
            </a:r>
          </a:p>
        </p:txBody>
      </p:sp>
      <p:sp>
        <p:nvSpPr>
          <p:cNvPr id="385" name="Rounded Rectangle 3"/>
          <p:cNvSpPr/>
          <p:nvPr/>
        </p:nvSpPr>
        <p:spPr>
          <a:xfrm flipV="1">
            <a:off x="389002" y="1944226"/>
            <a:ext cx="1976512" cy="1111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8" name="Google Shape;300;p7"/>
          <p:cNvSpPr txBox="1">
            <a:spLocks noGrp="1"/>
          </p:cNvSpPr>
          <p:nvPr>
            <p:ph type="body" sz="quarter" idx="4294967295"/>
          </p:nvPr>
        </p:nvSpPr>
        <p:spPr>
          <a:xfrm>
            <a:off x="3998098" y="1702902"/>
            <a:ext cx="4478881" cy="1885951"/>
          </a:xfrm>
          <a:prstGeom prst="rect">
            <a:avLst/>
          </a:prstGeom>
        </p:spPr>
        <p:txBody>
          <a:bodyPr lIns="134999" tIns="134999" rIns="134999" bIns="134999" rtlCol="1" anchor="ctr"/>
          <a:lstStyle>
            <a:lvl1pPr marL="0" indent="0" algn="ctr" rtl="1">
              <a:buSzTx/>
              <a:buNone/>
              <a:defRPr>
                <a:solidFill>
                  <a:srgbClr val="FFFFFF"/>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5. الأدوات الرئيسية للاستقصاء </a:t>
            </a:r>
            <a:br>
              <a:rPr lang="hu-HU" b="1">
                <a:latin typeface="Sakkal Majalla" panose="02000000000000000000" pitchFamily="2" charset="-78"/>
                <a:cs typeface="Sakkal Majalla" panose="02000000000000000000" pitchFamily="2" charset="-78"/>
              </a:rPr>
            </a:br>
            <a:r>
              <a:rPr lang="ar" b="1">
                <a:latin typeface="Sakkal Majalla" panose="02000000000000000000" pitchFamily="2" charset="-78"/>
                <a:cs typeface="Sakkal Majalla" panose="02000000000000000000" pitchFamily="2" charset="-78"/>
              </a:rPr>
              <a:t>والتبليغ </a:t>
            </a: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0" name="Title 1"/>
          <p:cNvSpPr txBox="1">
            <a:spLocks noGrp="1"/>
          </p:cNvSpPr>
          <p:nvPr>
            <p:ph type="title"/>
          </p:nvPr>
        </p:nvSpPr>
        <p:spPr>
          <a:xfrm>
            <a:off x="-809940" y="493560"/>
            <a:ext cx="4102101" cy="1450479"/>
          </a:xfrm>
          <a:prstGeom prst="rect">
            <a:avLst/>
          </a:prstGeom>
        </p:spPr>
        <p:txBody>
          <a:bodyPr rtlCol="1"/>
          <a:lstStyle/>
          <a:p>
            <a:pPr rtl="1"/>
            <a:r>
              <a:rPr lang="ar" b="1">
                <a:latin typeface="Sakkal Majalla" panose="02000000000000000000" pitchFamily="2" charset="-78"/>
                <a:cs typeface="Sakkal Majalla" panose="02000000000000000000" pitchFamily="2" charset="-78"/>
              </a:rPr>
              <a:t>الأدوات الرئيسية </a:t>
            </a:r>
          </a:p>
          <a:p>
            <a:pPr rtl="1"/>
            <a:r>
              <a:rPr lang="ar" b="1">
                <a:latin typeface="Sakkal Majalla" panose="02000000000000000000" pitchFamily="2" charset="-78"/>
                <a:cs typeface="Sakkal Majalla" panose="02000000000000000000" pitchFamily="2" charset="-78"/>
              </a:rPr>
              <a:t>للاستقصاء </a:t>
            </a:r>
            <a:br>
              <a:rPr b="1">
                <a:latin typeface="Sakkal Majalla" panose="02000000000000000000" pitchFamily="2" charset="-78"/>
                <a:cs typeface="Sakkal Majalla" panose="02000000000000000000" pitchFamily="2" charset="-78"/>
              </a:rPr>
            </a:br>
            <a:r>
              <a:rPr lang="ar" b="1">
                <a:latin typeface="Sakkal Majalla" panose="02000000000000000000" pitchFamily="2" charset="-78"/>
                <a:cs typeface="Sakkal Majalla" panose="02000000000000000000" pitchFamily="2" charset="-78"/>
              </a:rPr>
              <a:t>والتبليغ</a:t>
            </a:r>
          </a:p>
        </p:txBody>
      </p:sp>
      <p:sp>
        <p:nvSpPr>
          <p:cNvPr id="391" name="Content Placeholder 2"/>
          <p:cNvSpPr txBox="1">
            <a:spLocks noGrp="1"/>
          </p:cNvSpPr>
          <p:nvPr>
            <p:ph type="body" sz="half" idx="4294967295"/>
          </p:nvPr>
        </p:nvSpPr>
        <p:spPr>
          <a:xfrm>
            <a:off x="4253113" y="2234213"/>
            <a:ext cx="7483366" cy="3195146"/>
          </a:xfrm>
          <a:prstGeom prst="rect">
            <a:avLst/>
          </a:prstGeom>
        </p:spPr>
        <p:txBody>
          <a:bodyPr rtlCol="1"/>
          <a:lstStyle/>
          <a:p>
            <a:pPr marL="0" indent="0" rtl="1">
              <a:buSzTx/>
              <a:buNone/>
              <a:defRPr sz="2400">
                <a:solidFill>
                  <a:srgbClr val="FF0000"/>
                </a:solidFill>
              </a:defRPr>
            </a:pPr>
            <a:r>
              <a:rPr lang="ar" b="1">
                <a:solidFill>
                  <a:srgbClr val="C00000"/>
                </a:solidFill>
                <a:latin typeface="Sakkal Majalla" panose="02000000000000000000" pitchFamily="2" charset="-78"/>
                <a:cs typeface="Sakkal Majalla" panose="02000000000000000000" pitchFamily="2" charset="-78"/>
              </a:rPr>
              <a:t>ملاحظة إلى المُيسِّرين:</a:t>
            </a:r>
          </a:p>
          <a:p>
            <a:pPr marL="0" indent="0" rtl="1">
              <a:buSzTx/>
              <a:buNone/>
              <a:defRPr sz="2400">
                <a:solidFill>
                  <a:srgbClr val="FF0000"/>
                </a:solidFill>
              </a:defRPr>
            </a:pPr>
            <a:endParaRPr>
              <a:solidFill>
                <a:srgbClr val="C00000"/>
              </a:solidFill>
              <a:latin typeface="Sakkal Majalla" panose="02000000000000000000" pitchFamily="2" charset="-78"/>
              <a:cs typeface="Sakkal Majalla" panose="02000000000000000000" pitchFamily="2" charset="-78"/>
            </a:endParaRPr>
          </a:p>
          <a:p>
            <a:pPr marL="0" indent="0" rtl="1">
              <a:buSzTx/>
              <a:buNone/>
              <a:defRPr sz="2400">
                <a:solidFill>
                  <a:srgbClr val="FF0000"/>
                </a:solidFill>
              </a:defRPr>
            </a:pPr>
            <a:r>
              <a:rPr err="1">
                <a:latin typeface="Sakkal Majalla" panose="02000000000000000000" pitchFamily="2" charset="-78"/>
                <a:cs typeface="Sakkal Majalla" panose="02000000000000000000" pitchFamily="2" charset="-78"/>
              </a:rPr>
              <a:t>ضع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هنا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الاستمارات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المهمة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المستخدمة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الاستقصاء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والتبليغ</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حالات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الأمراض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يتعين</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التبليغ</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عنها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البلد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الإقليم</a:t>
            </a:r>
            <a:r>
              <a:rPr>
                <a:latin typeface="Sakkal Majalla" panose="02000000000000000000" pitchFamily="2" charset="-78"/>
                <a:cs typeface="Sakkal Majalla" panose="02000000000000000000" pitchFamily="2" charset="-78"/>
              </a:rPr>
              <a:t>.</a:t>
            </a:r>
          </a:p>
        </p:txBody>
      </p:sp>
      <p:sp>
        <p:nvSpPr>
          <p:cNvPr id="392" name="Rounded Rectangle 4"/>
          <p:cNvSpPr/>
          <p:nvPr/>
        </p:nvSpPr>
        <p:spPr>
          <a:xfrm flipV="1">
            <a:off x="315429" y="2123089"/>
            <a:ext cx="1976513" cy="1111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5" name="Content Placeholder 2"/>
          <p:cNvSpPr txBox="1">
            <a:spLocks noGrp="1"/>
          </p:cNvSpPr>
          <p:nvPr>
            <p:ph type="body" sz="half" idx="4294967295"/>
          </p:nvPr>
        </p:nvSpPr>
        <p:spPr>
          <a:xfrm>
            <a:off x="5086350" y="1552575"/>
            <a:ext cx="7105650" cy="4525963"/>
          </a:xfrm>
          <a:prstGeom prst="rect">
            <a:avLst/>
          </a:prstGeom>
        </p:spPr>
        <p:txBody>
          <a:bodyPr rtlCol="1"/>
          <a:lstStyle/>
          <a:p>
            <a:pPr marL="254000" indent="-254000" rtl="1">
              <a:defRPr sz="2400"/>
            </a:pPr>
            <a:r>
              <a:rPr err="1">
                <a:latin typeface="Sakkal Majalla" panose="02000000000000000000" pitchFamily="2" charset="-78"/>
                <a:cs typeface="Sakkal Majalla" panose="02000000000000000000" pitchFamily="2" charset="-78"/>
              </a:rPr>
              <a:t>يُكف</a:t>
            </a:r>
            <a:r>
              <a:rPr lang="ar-EG">
                <a:latin typeface="Sakkal Majalla" panose="02000000000000000000" pitchFamily="2" charset="-78"/>
                <a:cs typeface="Sakkal Majalla" panose="02000000000000000000" pitchFamily="2" charset="-78"/>
              </a:rPr>
              <a:t>َ</a:t>
            </a:r>
            <a:r>
              <a:rPr>
                <a:latin typeface="Sakkal Majalla" panose="02000000000000000000" pitchFamily="2" charset="-78"/>
                <a:cs typeface="Sakkal Majalla" panose="02000000000000000000" pitchFamily="2" charset="-78"/>
              </a:rPr>
              <a:t>ل </a:t>
            </a:r>
            <a:r>
              <a:rPr err="1">
                <a:latin typeface="Sakkal Majalla" panose="02000000000000000000" pitchFamily="2" charset="-78"/>
                <a:cs typeface="Sakkal Majalla" panose="02000000000000000000" pitchFamily="2" charset="-78"/>
              </a:rPr>
              <a:t>تحقيق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العالمي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والوطني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خلال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ثلاث</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وظائف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رئيسية</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الوقاية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والكشف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والاستجابة</a:t>
            </a:r>
            <a:r>
              <a:rPr>
                <a:latin typeface="Sakkal Majalla" panose="02000000000000000000" pitchFamily="2" charset="-78"/>
                <a:cs typeface="Sakkal Majalla" panose="02000000000000000000" pitchFamily="2" charset="-78"/>
              </a:rPr>
              <a:t>.</a:t>
            </a:r>
          </a:p>
          <a:p>
            <a:pPr marL="254000" indent="-254000" rtl="1">
              <a:defRPr sz="2400"/>
            </a:pPr>
            <a:endParaRPr>
              <a:latin typeface="Sakkal Majalla" panose="02000000000000000000" pitchFamily="2" charset="-78"/>
              <a:cs typeface="Sakkal Majalla" panose="02000000000000000000" pitchFamily="2" charset="-78"/>
            </a:endParaRPr>
          </a:p>
          <a:p>
            <a:pPr marL="254000" indent="-254000" rtl="1">
              <a:defRPr sz="2400"/>
            </a:pPr>
            <a:r>
              <a:rPr err="1">
                <a:latin typeface="Sakkal Majalla" panose="02000000000000000000" pitchFamily="2" charset="-78"/>
                <a:cs typeface="Sakkal Majalla" panose="02000000000000000000" pitchFamily="2" charset="-78"/>
              </a:rPr>
              <a:t>تُنفذ</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اللوائح</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الدولية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سياق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الخطة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العالمية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للأمن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والاستراتيجيات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الإقليمية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للترصد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والاستجابة</a:t>
            </a:r>
            <a:r>
              <a:rPr>
                <a:latin typeface="Sakkal Majalla" panose="02000000000000000000" pitchFamily="2" charset="-78"/>
                <a:cs typeface="Sakkal Majalla" panose="02000000000000000000" pitchFamily="2" charset="-78"/>
              </a:rPr>
              <a:t>.</a:t>
            </a:r>
          </a:p>
          <a:p>
            <a:pPr marL="254000" indent="-254000" rtl="1">
              <a:defRPr sz="2400"/>
            </a:pPr>
            <a:endParaRPr>
              <a:latin typeface="Sakkal Majalla" panose="02000000000000000000" pitchFamily="2" charset="-78"/>
              <a:cs typeface="Sakkal Majalla" panose="02000000000000000000" pitchFamily="2" charset="-78"/>
            </a:endParaRPr>
          </a:p>
          <a:p>
            <a:pPr marL="254000" indent="-254000" rtl="1">
              <a:defRPr sz="2400"/>
            </a:pPr>
            <a:r>
              <a:rPr err="1">
                <a:latin typeface="Sakkal Majalla" panose="02000000000000000000" pitchFamily="2" charset="-78"/>
                <a:cs typeface="Sakkal Majalla" panose="02000000000000000000" pitchFamily="2" charset="-78"/>
              </a:rPr>
              <a:t>الأهداف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متقاربة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وتتمثل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الكشف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أحداث</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بغض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النظر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مصدرها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منش</a:t>
            </a:r>
            <a:r>
              <a:rPr lang="ar-EG">
                <a:latin typeface="Sakkal Majalla" panose="02000000000000000000" pitchFamily="2" charset="-78"/>
                <a:cs typeface="Sakkal Majalla" panose="02000000000000000000" pitchFamily="2" charset="-78"/>
              </a:rPr>
              <a:t>ئ</a:t>
            </a:r>
            <a:r>
              <a:rPr err="1">
                <a:latin typeface="Sakkal Majalla" panose="02000000000000000000" pitchFamily="2" charset="-78"/>
                <a:cs typeface="Sakkal Majalla" panose="02000000000000000000" pitchFamily="2" charset="-78"/>
              </a:rPr>
              <a:t>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وتأكيدها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والتحقق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والإخطار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بشأنها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والتبليغ</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عنها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أجل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الاستجابة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الوقت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المناسب</a:t>
            </a:r>
            <a:r>
              <a:rPr>
                <a:latin typeface="Sakkal Majalla" panose="02000000000000000000" pitchFamily="2" charset="-78"/>
                <a:cs typeface="Sakkal Majalla" panose="02000000000000000000" pitchFamily="2" charset="-78"/>
              </a:rPr>
              <a:t>.</a:t>
            </a:r>
          </a:p>
        </p:txBody>
      </p:sp>
      <p:sp>
        <p:nvSpPr>
          <p:cNvPr id="2" name="TextBox 1">
            <a:extLst>
              <a:ext uri="{FF2B5EF4-FFF2-40B4-BE49-F238E27FC236}">
                <a16:creationId xmlns:a16="http://schemas.microsoft.com/office/drawing/2014/main" id="{7CA7334C-48FD-FA4A-4105-42E69B379612}"/>
              </a:ext>
            </a:extLst>
          </p:cNvPr>
          <p:cNvSpPr txBox="1"/>
          <p:nvPr/>
        </p:nvSpPr>
        <p:spPr>
          <a:xfrm>
            <a:off x="93520" y="426024"/>
            <a:ext cx="3636816" cy="769439"/>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fontAlgn="auto" latinLnBrk="0" hangingPunct="0">
              <a:lnSpc>
                <a:spcPct val="100000"/>
              </a:lnSpc>
              <a:spcBef>
                <a:spcPts val="0"/>
              </a:spcBef>
              <a:spcAft>
                <a:spcPts val="0"/>
              </a:spcAft>
              <a:buClrTx/>
              <a:buSzTx/>
              <a:buFontTx/>
              <a:buNone/>
              <a:tabLst/>
            </a:pPr>
            <a:r>
              <a:rPr kumimoji="0" lang="ar-EG" sz="4400" b="1" i="0" u="none" strike="noStrike" cap="none" spc="0" normalizeH="0" baseline="0">
                <a:ln>
                  <a:noFill/>
                </a:ln>
                <a:solidFill>
                  <a:schemeClr val="bg1"/>
                </a:solidFill>
                <a:effectLst/>
                <a:uFillTx/>
                <a:latin typeface="Sakkal Majalla" panose="02000000000000000000" pitchFamily="2" charset="-78"/>
                <a:cs typeface="Sakkal Majalla" panose="02000000000000000000" pitchFamily="2" charset="-78"/>
                <a:sym typeface="Calibri"/>
              </a:rPr>
              <a:t>الرسائل الرئيسية</a:t>
            </a:r>
            <a:endParaRPr kumimoji="0" lang="en-US" sz="4400" b="1" i="0" u="none" strike="noStrike" cap="none" spc="0" normalizeH="0" baseline="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
        <p:nvSpPr>
          <p:cNvPr id="5" name="Rounded Rectangle 5">
            <a:extLst>
              <a:ext uri="{FF2B5EF4-FFF2-40B4-BE49-F238E27FC236}">
                <a16:creationId xmlns:a16="http://schemas.microsoft.com/office/drawing/2014/main" id="{C8D4EEE0-9DF4-21E2-E708-4B7F72618B20}"/>
              </a:ext>
            </a:extLst>
          </p:cNvPr>
          <p:cNvSpPr/>
          <p:nvPr/>
        </p:nvSpPr>
        <p:spPr>
          <a:xfrm flipV="1">
            <a:off x="785803" y="1310733"/>
            <a:ext cx="2736000" cy="13066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 name="Title 1"/>
          <p:cNvSpPr txBox="1">
            <a:spLocks noGrp="1"/>
          </p:cNvSpPr>
          <p:nvPr>
            <p:ph type="title"/>
          </p:nvPr>
        </p:nvSpPr>
        <p:spPr>
          <a:xfrm>
            <a:off x="397643" y="2066185"/>
            <a:ext cx="11780875" cy="1214698"/>
          </a:xfrm>
          <a:prstGeom prst="rect">
            <a:avLst/>
          </a:prstGeom>
        </p:spPr>
        <p:txBody>
          <a:bodyPr rtlCol="1">
            <a:normAutofit/>
          </a:bodyPr>
          <a:lstStyle/>
          <a:p>
            <a:pPr rtl="1"/>
            <a:r>
              <a:rPr lang="ar" b="1">
                <a:latin typeface="Sakkal Majalla" panose="02000000000000000000" pitchFamily="2" charset="-78"/>
                <a:cs typeface="Sakkal Majalla" panose="02000000000000000000" pitchFamily="2" charset="-78"/>
              </a:rPr>
              <a:t>6. المراجع </a:t>
            </a:r>
            <a:br>
              <a:rPr lang="hu-HU" b="1">
                <a:latin typeface="Sakkal Majalla" panose="02000000000000000000" pitchFamily="2" charset="-78"/>
                <a:cs typeface="Sakkal Majalla" panose="02000000000000000000" pitchFamily="2" charset="-78"/>
              </a:rPr>
            </a:br>
            <a:r>
              <a:rPr lang="ar" b="1">
                <a:latin typeface="Sakkal Majalla" panose="02000000000000000000" pitchFamily="2" charset="-78"/>
                <a:cs typeface="Sakkal Majalla" panose="02000000000000000000" pitchFamily="2" charset="-78"/>
              </a:rPr>
              <a:t>والمبادئ التوجيهية</a:t>
            </a: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 name="Title 1"/>
          <p:cNvSpPr txBox="1">
            <a:spLocks noGrp="1"/>
          </p:cNvSpPr>
          <p:nvPr>
            <p:ph type="title"/>
          </p:nvPr>
        </p:nvSpPr>
        <p:spPr>
          <a:xfrm>
            <a:off x="-687445" y="683091"/>
            <a:ext cx="3264195" cy="508175"/>
          </a:xfrm>
          <a:prstGeom prst="rect">
            <a:avLst/>
          </a:prstGeom>
        </p:spPr>
        <p:txBody>
          <a:bodyPr rtlCol="1"/>
          <a:lstStyle/>
          <a:p>
            <a:pPr rtl="1"/>
            <a:r>
              <a:rPr lang="ar" b="1">
                <a:latin typeface="Sakkal Majalla" panose="02000000000000000000" pitchFamily="2" charset="-78"/>
                <a:cs typeface="Sakkal Majalla" panose="02000000000000000000" pitchFamily="2" charset="-78"/>
              </a:rPr>
              <a:t>المراجع</a:t>
            </a:r>
            <a:endParaRPr b="1">
              <a:latin typeface="Sakkal Majalla" panose="02000000000000000000" pitchFamily="2" charset="-78"/>
              <a:cs typeface="Sakkal Majalla" panose="02000000000000000000" pitchFamily="2" charset="-78"/>
            </a:endParaRPr>
          </a:p>
        </p:txBody>
      </p:sp>
      <p:sp>
        <p:nvSpPr>
          <p:cNvPr id="400" name="Content Placeholder 2"/>
          <p:cNvSpPr txBox="1">
            <a:spLocks noGrp="1"/>
          </p:cNvSpPr>
          <p:nvPr>
            <p:ph type="body" idx="4294967295"/>
          </p:nvPr>
        </p:nvSpPr>
        <p:spPr>
          <a:xfrm>
            <a:off x="4404707" y="1363210"/>
            <a:ext cx="7012173" cy="4806951"/>
          </a:xfrm>
          <a:prstGeom prst="rect">
            <a:avLst/>
          </a:prstGeom>
        </p:spPr>
        <p:txBody>
          <a:bodyPr lIns="45719" tIns="45720" rIns="45719" bIns="45720" rtlCol="1" anchor="t">
            <a:normAutofit/>
          </a:bodyPr>
          <a:lstStyle/>
          <a:p>
            <a:pPr marL="0" indent="0" rtl="1">
              <a:buSzTx/>
              <a:buNone/>
              <a:defRPr sz="2400">
                <a:solidFill>
                  <a:srgbClr val="FF0000"/>
                </a:solidFill>
              </a:defRPr>
            </a:pPr>
            <a:r>
              <a:rPr err="1">
                <a:solidFill>
                  <a:schemeClr val="tx1"/>
                </a:solidFill>
                <a:latin typeface="Sakkal Majalla" panose="02000000000000000000" pitchFamily="2" charset="-78"/>
                <a:cs typeface="Sakkal Majalla" panose="02000000000000000000" pitchFamily="2" charset="-78"/>
              </a:rPr>
              <a:t>يُضاف</a:t>
            </a:r>
            <a:r>
              <a:rPr>
                <a:solidFill>
                  <a:schemeClr val="tx1"/>
                </a:solidFill>
                <a:latin typeface="Sakkal Majalla" panose="02000000000000000000" pitchFamily="2" charset="-78"/>
                <a:cs typeface="Sakkal Majalla" panose="02000000000000000000" pitchFamily="2" charset="-78"/>
              </a:rPr>
              <a:t> </a:t>
            </a:r>
            <a:r>
              <a:rPr err="1">
                <a:solidFill>
                  <a:schemeClr val="tx1"/>
                </a:solidFill>
                <a:latin typeface="Sakkal Majalla" panose="02000000000000000000" pitchFamily="2" charset="-78"/>
                <a:cs typeface="Sakkal Majalla" panose="02000000000000000000" pitchFamily="2" charset="-78"/>
              </a:rPr>
              <a:t>هنا</a:t>
            </a:r>
            <a:r>
              <a:rPr>
                <a:solidFill>
                  <a:schemeClr val="tx1"/>
                </a:solidFill>
                <a:latin typeface="Sakkal Majalla" panose="02000000000000000000" pitchFamily="2" charset="-78"/>
                <a:cs typeface="Sakkal Majalla" panose="02000000000000000000" pitchFamily="2" charset="-78"/>
              </a:rPr>
              <a:t> </a:t>
            </a:r>
            <a:r>
              <a:rPr err="1">
                <a:solidFill>
                  <a:schemeClr val="tx1"/>
                </a:solidFill>
                <a:latin typeface="Sakkal Majalla" panose="02000000000000000000" pitchFamily="2" charset="-78"/>
                <a:cs typeface="Sakkal Majalla" panose="02000000000000000000" pitchFamily="2" charset="-78"/>
              </a:rPr>
              <a:t>عنوان</a:t>
            </a:r>
            <a:r>
              <a:rPr>
                <a:solidFill>
                  <a:schemeClr val="tx1"/>
                </a:solidFill>
                <a:latin typeface="Sakkal Majalla" panose="02000000000000000000" pitchFamily="2" charset="-78"/>
                <a:cs typeface="Sakkal Majalla" panose="02000000000000000000" pitchFamily="2" charset="-78"/>
              </a:rPr>
              <a:t> </a:t>
            </a:r>
            <a:r>
              <a:rPr err="1">
                <a:solidFill>
                  <a:schemeClr val="tx1"/>
                </a:solidFill>
                <a:latin typeface="Sakkal Majalla" panose="02000000000000000000" pitchFamily="2" charset="-78"/>
                <a:cs typeface="Sakkal Majalla" panose="02000000000000000000" pitchFamily="2" charset="-78"/>
              </a:rPr>
              <a:t>المبادئ</a:t>
            </a:r>
            <a:r>
              <a:rPr>
                <a:solidFill>
                  <a:schemeClr val="tx1"/>
                </a:solidFill>
                <a:latin typeface="Sakkal Majalla" panose="02000000000000000000" pitchFamily="2" charset="-78"/>
                <a:cs typeface="Sakkal Majalla" panose="02000000000000000000" pitchFamily="2" charset="-78"/>
              </a:rPr>
              <a:t> </a:t>
            </a:r>
            <a:r>
              <a:rPr err="1">
                <a:solidFill>
                  <a:schemeClr val="tx1"/>
                </a:solidFill>
                <a:latin typeface="Sakkal Majalla" panose="02000000000000000000" pitchFamily="2" charset="-78"/>
                <a:cs typeface="Sakkal Majalla" panose="02000000000000000000" pitchFamily="2" charset="-78"/>
              </a:rPr>
              <a:t>التوجيهية</a:t>
            </a:r>
            <a:r>
              <a:rPr>
                <a:solidFill>
                  <a:schemeClr val="tx1"/>
                </a:solidFill>
                <a:latin typeface="Sakkal Majalla" panose="02000000000000000000" pitchFamily="2" charset="-78"/>
                <a:cs typeface="Sakkal Majalla" panose="02000000000000000000" pitchFamily="2" charset="-78"/>
              </a:rPr>
              <a:t> </a:t>
            </a:r>
            <a:r>
              <a:rPr err="1">
                <a:solidFill>
                  <a:schemeClr val="tx1"/>
                </a:solidFill>
                <a:latin typeface="Sakkal Majalla" panose="02000000000000000000" pitchFamily="2" charset="-78"/>
                <a:cs typeface="Sakkal Majalla" panose="02000000000000000000" pitchFamily="2" charset="-78"/>
              </a:rPr>
              <a:t>للاستراتيجية</a:t>
            </a:r>
            <a:r>
              <a:rPr>
                <a:solidFill>
                  <a:schemeClr val="tx1"/>
                </a:solidFill>
                <a:latin typeface="Sakkal Majalla" panose="02000000000000000000" pitchFamily="2" charset="-78"/>
                <a:cs typeface="Sakkal Majalla" panose="02000000000000000000" pitchFamily="2" charset="-78"/>
              </a:rPr>
              <a:t> </a:t>
            </a:r>
            <a:r>
              <a:rPr err="1">
                <a:solidFill>
                  <a:schemeClr val="tx1"/>
                </a:solidFill>
                <a:latin typeface="Sakkal Majalla" panose="02000000000000000000" pitchFamily="2" charset="-78"/>
                <a:cs typeface="Sakkal Majalla" panose="02000000000000000000" pitchFamily="2" charset="-78"/>
              </a:rPr>
              <a:t>الإقليمية</a:t>
            </a:r>
            <a:endParaRPr lang="en-US">
              <a:solidFill>
                <a:schemeClr val="tx1"/>
              </a:solidFill>
              <a:latin typeface="Sakkal Majalla" panose="02000000000000000000" pitchFamily="2" charset="-78"/>
              <a:cs typeface="Sakkal Majalla" panose="02000000000000000000" pitchFamily="2" charset="-78"/>
            </a:endParaRPr>
          </a:p>
          <a:p>
            <a:pPr marL="0" indent="0" rtl="1">
              <a:buSzTx/>
              <a:buNone/>
              <a:defRPr sz="2400" u="sng">
                <a:solidFill>
                  <a:srgbClr val="FF0000"/>
                </a:solidFill>
              </a:defRPr>
            </a:pPr>
            <a:r>
              <a:rPr sz="2400" u="sng" err="1">
                <a:solidFill>
                  <a:schemeClr val="tx1"/>
                </a:solidFill>
                <a:highlight>
                  <a:srgbClr val="FFFF00"/>
                </a:highlight>
                <a:latin typeface="Sakkal Majalla" panose="02000000000000000000" pitchFamily="2" charset="-78"/>
                <a:cs typeface="Sakkal Majalla" panose="02000000000000000000" pitchFamily="2" charset="-78"/>
              </a:rPr>
              <a:t>يُضاف</a:t>
            </a:r>
            <a:r>
              <a:rPr sz="2400" u="sng">
                <a:solidFill>
                  <a:schemeClr val="tx1"/>
                </a:solidFill>
                <a:highlight>
                  <a:srgbClr val="FFFF00"/>
                </a:highlight>
                <a:latin typeface="Sakkal Majalla" panose="02000000000000000000" pitchFamily="2" charset="-78"/>
                <a:cs typeface="Sakkal Majalla" panose="02000000000000000000" pitchFamily="2" charset="-78"/>
              </a:rPr>
              <a:t> </a:t>
            </a:r>
            <a:r>
              <a:rPr sz="2400" u="sng" err="1">
                <a:solidFill>
                  <a:schemeClr val="tx1"/>
                </a:solidFill>
                <a:highlight>
                  <a:srgbClr val="FFFF00"/>
                </a:highlight>
                <a:latin typeface="Sakkal Majalla" panose="02000000000000000000" pitchFamily="2" charset="-78"/>
                <a:cs typeface="Sakkal Majalla" panose="02000000000000000000" pitchFamily="2" charset="-78"/>
              </a:rPr>
              <a:t>هنا</a:t>
            </a:r>
            <a:r>
              <a:rPr sz="2400" u="sng">
                <a:solidFill>
                  <a:schemeClr val="tx1"/>
                </a:solidFill>
                <a:highlight>
                  <a:srgbClr val="FFFF00"/>
                </a:highlight>
                <a:latin typeface="Sakkal Majalla" panose="02000000000000000000" pitchFamily="2" charset="-78"/>
                <a:cs typeface="Sakkal Majalla" panose="02000000000000000000" pitchFamily="2" charset="-78"/>
              </a:rPr>
              <a:t> </a:t>
            </a:r>
            <a:r>
              <a:rPr sz="2400" u="sng" err="1">
                <a:solidFill>
                  <a:schemeClr val="tx1"/>
                </a:solidFill>
                <a:highlight>
                  <a:srgbClr val="FFFF00"/>
                </a:highlight>
                <a:latin typeface="Sakkal Majalla" panose="02000000000000000000" pitchFamily="2" charset="-78"/>
                <a:cs typeface="Sakkal Majalla" panose="02000000000000000000" pitchFamily="2" charset="-78"/>
              </a:rPr>
              <a:t>الرابط</a:t>
            </a:r>
            <a:r>
              <a:rPr sz="2400" u="sng">
                <a:solidFill>
                  <a:schemeClr val="tx1"/>
                </a:solidFill>
                <a:highlight>
                  <a:srgbClr val="FFFF00"/>
                </a:highlight>
                <a:latin typeface="Sakkal Majalla" panose="02000000000000000000" pitchFamily="2" charset="-78"/>
                <a:cs typeface="Sakkal Majalla" panose="02000000000000000000" pitchFamily="2" charset="-78"/>
              </a:rPr>
              <a:t> </a:t>
            </a:r>
            <a:r>
              <a:rPr sz="2400" u="sng" err="1">
                <a:solidFill>
                  <a:schemeClr val="tx1"/>
                </a:solidFill>
                <a:highlight>
                  <a:srgbClr val="FFFF00"/>
                </a:highlight>
                <a:latin typeface="Sakkal Majalla" panose="02000000000000000000" pitchFamily="2" charset="-78"/>
                <a:cs typeface="Sakkal Majalla" panose="02000000000000000000" pitchFamily="2" charset="-78"/>
              </a:rPr>
              <a:t>الإلكتروني</a:t>
            </a:r>
            <a:r>
              <a:rPr sz="2400" u="sng">
                <a:solidFill>
                  <a:schemeClr val="tx1"/>
                </a:solidFill>
                <a:highlight>
                  <a:srgbClr val="FFFF00"/>
                </a:highlight>
                <a:latin typeface="Sakkal Majalla" panose="02000000000000000000" pitchFamily="2" charset="-78"/>
                <a:cs typeface="Sakkal Majalla" panose="02000000000000000000" pitchFamily="2" charset="-78"/>
              </a:rPr>
              <a:t> </a:t>
            </a:r>
            <a:r>
              <a:rPr sz="2400" u="sng" err="1">
                <a:solidFill>
                  <a:schemeClr val="tx1"/>
                </a:solidFill>
                <a:highlight>
                  <a:srgbClr val="FFFF00"/>
                </a:highlight>
                <a:latin typeface="Sakkal Majalla" panose="02000000000000000000" pitchFamily="2" charset="-78"/>
                <a:cs typeface="Sakkal Majalla" panose="02000000000000000000" pitchFamily="2" charset="-78"/>
              </a:rPr>
              <a:t>الخاص</a:t>
            </a:r>
            <a:r>
              <a:rPr sz="2400" u="sng">
                <a:solidFill>
                  <a:schemeClr val="tx1"/>
                </a:solidFill>
                <a:highlight>
                  <a:srgbClr val="FFFF00"/>
                </a:highlight>
                <a:latin typeface="Sakkal Majalla" panose="02000000000000000000" pitchFamily="2" charset="-78"/>
                <a:cs typeface="Sakkal Majalla" panose="02000000000000000000" pitchFamily="2" charset="-78"/>
              </a:rPr>
              <a:t> </a:t>
            </a:r>
            <a:r>
              <a:rPr sz="2400" u="sng" err="1">
                <a:solidFill>
                  <a:schemeClr val="tx1"/>
                </a:solidFill>
                <a:highlight>
                  <a:srgbClr val="FFFF00"/>
                </a:highlight>
                <a:latin typeface="Sakkal Majalla" panose="02000000000000000000" pitchFamily="2" charset="-78"/>
                <a:cs typeface="Sakkal Majalla" panose="02000000000000000000" pitchFamily="2" charset="-78"/>
              </a:rPr>
              <a:t>بالاستراتيجية</a:t>
            </a:r>
            <a:r>
              <a:rPr sz="2400" u="sng">
                <a:solidFill>
                  <a:schemeClr val="tx1"/>
                </a:solidFill>
                <a:highlight>
                  <a:srgbClr val="FFFF00"/>
                </a:highlight>
                <a:latin typeface="Sakkal Majalla" panose="02000000000000000000" pitchFamily="2" charset="-78"/>
                <a:cs typeface="Sakkal Majalla" panose="02000000000000000000" pitchFamily="2" charset="-78"/>
              </a:rPr>
              <a:t> </a:t>
            </a:r>
            <a:r>
              <a:rPr sz="2400" u="sng" err="1">
                <a:solidFill>
                  <a:schemeClr val="tx1"/>
                </a:solidFill>
                <a:highlight>
                  <a:srgbClr val="FFFF00"/>
                </a:highlight>
                <a:latin typeface="Sakkal Majalla" panose="02000000000000000000" pitchFamily="2" charset="-78"/>
                <a:cs typeface="Sakkal Majalla" panose="02000000000000000000" pitchFamily="2" charset="-78"/>
              </a:rPr>
              <a:t>الإقليمية</a:t>
            </a:r>
            <a:endParaRPr sz="2400" u="sng">
              <a:solidFill>
                <a:schemeClr val="tx1"/>
              </a:solidFill>
              <a:highlight>
                <a:srgbClr val="FFFF00"/>
              </a:highlight>
              <a:latin typeface="Sakkal Majalla" panose="02000000000000000000" pitchFamily="2" charset="-78"/>
              <a:cs typeface="Sakkal Majalla" panose="02000000000000000000" pitchFamily="2" charset="-78"/>
            </a:endParaRPr>
          </a:p>
          <a:p>
            <a:pPr marL="0" indent="0" rtl="1">
              <a:buSzTx/>
              <a:buNone/>
              <a:defRPr sz="2400"/>
            </a:pPr>
            <a:endParaRPr>
              <a:latin typeface="Sakkal Majalla" panose="02000000000000000000" pitchFamily="2" charset="-78"/>
              <a:cs typeface="Sakkal Majalla" panose="02000000000000000000" pitchFamily="2" charset="-78"/>
            </a:endParaRPr>
          </a:p>
          <a:p>
            <a:pPr marL="0" indent="0" rtl="1">
              <a:buSzTx/>
              <a:buNone/>
              <a:defRPr sz="2400"/>
            </a:pPr>
            <a:r>
              <a:rPr lang="ar" sz="2400">
                <a:latin typeface="Sakkal Majalla" panose="02000000000000000000" pitchFamily="2" charset="-78"/>
                <a:cs typeface="Sakkal Majalla" panose="02000000000000000000" pitchFamily="2" charset="-78"/>
              </a:rPr>
              <a:t>اللوائح الصحية الدولية، منظمة الصحة العالمية 2016، الطبعة الثالثة.</a:t>
            </a:r>
          </a:p>
          <a:p>
            <a:pPr marL="0" indent="0" algn="l" rtl="1">
              <a:buSzTx/>
              <a:buNone/>
              <a:defRPr sz="2400"/>
            </a:pPr>
            <a:r>
              <a:rPr lang="en-US" sz="2400">
                <a:latin typeface="Sakkal Majalla" panose="02000000000000000000" pitchFamily="2" charset="-78"/>
                <a:cs typeface="Sakkal Majalla" panose="02000000000000000000" pitchFamily="2" charset="-78"/>
                <a:hlinkClick r:id="rId2"/>
              </a:rPr>
              <a:t>https://www.who.int/ar/publications/i/item/9789241580496</a:t>
            </a:r>
            <a:r>
              <a:rPr lang="ar-EG" sz="2400">
                <a:latin typeface="Sakkal Majalla" panose="02000000000000000000" pitchFamily="2" charset="-78"/>
                <a:cs typeface="Sakkal Majalla" panose="02000000000000000000" pitchFamily="2" charset="-78"/>
              </a:rPr>
              <a:t> </a:t>
            </a:r>
            <a:endParaRPr sz="2400">
              <a:latin typeface="Sakkal Majalla" panose="02000000000000000000" pitchFamily="2" charset="-78"/>
              <a:cs typeface="Sakkal Majalla" panose="02000000000000000000" pitchFamily="2" charset="-78"/>
            </a:endParaRPr>
          </a:p>
          <a:p>
            <a:pPr marL="0" indent="0" algn="l" rtl="1">
              <a:buSzTx/>
              <a:buNone/>
              <a:defRPr sz="2400"/>
            </a:pPr>
            <a:r>
              <a:rPr lang="ar" sz="2400">
                <a:latin typeface="Sakkal Majalla" panose="02000000000000000000" pitchFamily="2" charset="-78"/>
                <a:cs typeface="Sakkal Majalla" panose="02000000000000000000" pitchFamily="2" charset="-78"/>
              </a:rPr>
              <a:t>Advancing Global Health Security - From commitments to actions, WHO 2016</a:t>
            </a:r>
            <a:endParaRPr lang="ar-EG" sz="2400">
              <a:latin typeface="Sakkal Majalla" panose="02000000000000000000" pitchFamily="2" charset="-78"/>
              <a:cs typeface="Sakkal Majalla" panose="02000000000000000000" pitchFamily="2" charset="-78"/>
            </a:endParaRPr>
          </a:p>
          <a:p>
            <a:pPr marL="0" indent="0" algn="l" rtl="1">
              <a:buSzTx/>
              <a:buNone/>
              <a:defRPr sz="2400"/>
            </a:pPr>
            <a:r>
              <a:rPr lang="en-US" sz="2400">
                <a:latin typeface="Sakkal Majalla" panose="02000000000000000000" pitchFamily="2" charset="-78"/>
                <a:cs typeface="Sakkal Majalla" panose="02000000000000000000" pitchFamily="2" charset="-78"/>
                <a:hlinkClick r:id="rId3"/>
              </a:rPr>
              <a:t>http://www.who.int/ihr/publications/WHO_HSE_GCR_2016_15/en/</a:t>
            </a:r>
            <a:r>
              <a:rPr lang="ar-EG" sz="2400">
                <a:latin typeface="Sakkal Majalla" panose="02000000000000000000" pitchFamily="2" charset="-78"/>
                <a:cs typeface="Sakkal Majalla" panose="02000000000000000000" pitchFamily="2" charset="-78"/>
              </a:rPr>
              <a:t> </a:t>
            </a:r>
          </a:p>
        </p:txBody>
      </p:sp>
      <p:sp>
        <p:nvSpPr>
          <p:cNvPr id="2" name="Rounded Rectangle 7">
            <a:extLst>
              <a:ext uri="{FF2B5EF4-FFF2-40B4-BE49-F238E27FC236}">
                <a16:creationId xmlns:a16="http://schemas.microsoft.com/office/drawing/2014/main" id="{F383F621-906F-CBAF-DDBF-090BDF1ED1C5}"/>
              </a:ext>
            </a:extLst>
          </p:cNvPr>
          <p:cNvSpPr/>
          <p:nvPr/>
        </p:nvSpPr>
        <p:spPr>
          <a:xfrm flipV="1">
            <a:off x="948860" y="1600361"/>
            <a:ext cx="1976513" cy="1111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Tree>
  </p:cSld>
  <p:clrMapOvr>
    <a:masterClrMapping/>
  </p:clrMapOvr>
  <p:transition spd="slow">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6" name="Google Shape;300;p7"/>
          <p:cNvSpPr txBox="1">
            <a:spLocks noGrp="1"/>
          </p:cNvSpPr>
          <p:nvPr>
            <p:ph type="title"/>
          </p:nvPr>
        </p:nvSpPr>
        <p:spPr>
          <a:xfrm>
            <a:off x="370493" y="2063839"/>
            <a:ext cx="11780875" cy="1214698"/>
          </a:xfrm>
          <a:prstGeom prst="rect">
            <a:avLst/>
          </a:prstGeom>
        </p:spPr>
        <p:txBody>
          <a:bodyPr lIns="134999" tIns="134999" rIns="134999" bIns="134999" rtlCol="1">
            <a:normAutofit/>
          </a:bodyPr>
          <a:lstStyle/>
          <a:p>
            <a:pPr defTabSz="280642" rtl="1">
              <a:defRPr sz="3104"/>
            </a:pPr>
            <a:r>
              <a:rPr lang="ar" b="1">
                <a:latin typeface="Sakkal Majalla" panose="02000000000000000000" pitchFamily="2" charset="-78"/>
                <a:cs typeface="Sakkal Majalla" panose="02000000000000000000" pitchFamily="2" charset="-78"/>
              </a:rPr>
              <a:t>7. موارد تدريبية </a:t>
            </a:r>
            <a:br>
              <a:rPr lang="hu-HU" b="1">
                <a:latin typeface="Sakkal Majalla" panose="02000000000000000000" pitchFamily="2" charset="-78"/>
                <a:cs typeface="Sakkal Majalla" panose="02000000000000000000" pitchFamily="2" charset="-78"/>
              </a:rPr>
            </a:br>
            <a:r>
              <a:rPr lang="ar" b="1">
                <a:latin typeface="Sakkal Majalla" panose="02000000000000000000" pitchFamily="2" charset="-78"/>
                <a:cs typeface="Sakkal Majalla" panose="02000000000000000000" pitchFamily="2" charset="-78"/>
              </a:rPr>
              <a:t>إضافية</a:t>
            </a: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 name="Title 1"/>
          <p:cNvSpPr txBox="1">
            <a:spLocks noGrp="1"/>
          </p:cNvSpPr>
          <p:nvPr>
            <p:ph type="title"/>
          </p:nvPr>
        </p:nvSpPr>
        <p:spPr>
          <a:xfrm>
            <a:off x="-393530" y="257598"/>
            <a:ext cx="3644403" cy="1424200"/>
          </a:xfrm>
          <a:prstGeom prst="rect">
            <a:avLst/>
          </a:prstGeom>
        </p:spPr>
        <p:txBody>
          <a:bodyPr rtlCol="1"/>
          <a:lstStyle/>
          <a:p>
            <a:pPr defTabSz="280642" rtl="1">
              <a:defRPr sz="3104"/>
            </a:pPr>
            <a:r>
              <a:rPr lang="ar" b="1">
                <a:latin typeface="Sakkal Majalla" panose="02000000000000000000" pitchFamily="2" charset="-78"/>
                <a:cs typeface="Sakkal Majalla" panose="02000000000000000000" pitchFamily="2" charset="-78"/>
              </a:rPr>
              <a:t>موارد</a:t>
            </a:r>
            <a:r>
              <a:rPr lang="ar-EG" b="1">
                <a:latin typeface="Sakkal Majalla" panose="02000000000000000000" pitchFamily="2" charset="-78"/>
                <a:cs typeface="Sakkal Majalla" panose="02000000000000000000" pitchFamily="2" charset="-78"/>
              </a:rPr>
              <a:t> </a:t>
            </a:r>
            <a:r>
              <a:rPr lang="ar" b="1">
                <a:latin typeface="Sakkal Majalla" panose="02000000000000000000" pitchFamily="2" charset="-78"/>
                <a:cs typeface="Sakkal Majalla" panose="02000000000000000000" pitchFamily="2" charset="-78"/>
              </a:rPr>
              <a:t>تدريبية</a:t>
            </a:r>
            <a:br>
              <a:rPr b="1">
                <a:latin typeface="Sakkal Majalla" panose="02000000000000000000" pitchFamily="2" charset="-78"/>
                <a:cs typeface="Sakkal Majalla" panose="02000000000000000000" pitchFamily="2" charset="-78"/>
              </a:rPr>
            </a:br>
            <a:r>
              <a:rPr lang="ar" b="1">
                <a:latin typeface="Sakkal Majalla" panose="02000000000000000000" pitchFamily="2" charset="-78"/>
                <a:cs typeface="Sakkal Majalla" panose="02000000000000000000" pitchFamily="2" charset="-78"/>
              </a:rPr>
              <a:t> إضافية</a:t>
            </a:r>
          </a:p>
        </p:txBody>
      </p:sp>
      <p:sp>
        <p:nvSpPr>
          <p:cNvPr id="409" name="Content Placeholder 2"/>
          <p:cNvSpPr txBox="1">
            <a:spLocks noGrp="1"/>
          </p:cNvSpPr>
          <p:nvPr>
            <p:ph type="body" idx="4294967295"/>
          </p:nvPr>
        </p:nvSpPr>
        <p:spPr>
          <a:xfrm>
            <a:off x="4353916" y="1874838"/>
            <a:ext cx="7333588" cy="4806951"/>
          </a:xfrm>
          <a:prstGeom prst="rect">
            <a:avLst/>
          </a:prstGeom>
        </p:spPr>
        <p:txBody>
          <a:bodyPr lIns="45719" tIns="45720" rIns="45719" bIns="45720" rtlCol="1" anchor="t">
            <a:normAutofit/>
          </a:bodyPr>
          <a:lstStyle/>
          <a:p>
            <a:pPr marL="0" indent="0" rtl="1">
              <a:buSzTx/>
              <a:buNone/>
              <a:defRPr sz="2400">
                <a:solidFill>
                  <a:srgbClr val="FF0000"/>
                </a:solidFill>
              </a:defRPr>
            </a:pPr>
            <a:r>
              <a:rPr err="1">
                <a:solidFill>
                  <a:schemeClr val="tx1"/>
                </a:solidFill>
                <a:latin typeface="Sakkal Majalla" panose="02000000000000000000" pitchFamily="2" charset="-78"/>
                <a:cs typeface="Sakkal Majalla" panose="02000000000000000000" pitchFamily="2" charset="-78"/>
              </a:rPr>
              <a:t>الدورة</a:t>
            </a:r>
            <a:r>
              <a:rPr>
                <a:solidFill>
                  <a:schemeClr val="tx1"/>
                </a:solidFill>
                <a:latin typeface="Sakkal Majalla" panose="02000000000000000000" pitchFamily="2" charset="-78"/>
                <a:cs typeface="Sakkal Majalla" panose="02000000000000000000" pitchFamily="2" charset="-78"/>
              </a:rPr>
              <a:t> </a:t>
            </a:r>
            <a:r>
              <a:rPr err="1">
                <a:solidFill>
                  <a:schemeClr val="tx1"/>
                </a:solidFill>
                <a:latin typeface="Sakkal Majalla" panose="02000000000000000000" pitchFamily="2" charset="-78"/>
                <a:cs typeface="Sakkal Majalla" panose="02000000000000000000" pitchFamily="2" charset="-78"/>
              </a:rPr>
              <a:t>التدريبية</a:t>
            </a:r>
            <a:r>
              <a:rPr>
                <a:solidFill>
                  <a:schemeClr val="tx1"/>
                </a:solidFill>
                <a:latin typeface="Sakkal Majalla" panose="02000000000000000000" pitchFamily="2" charset="-78"/>
                <a:cs typeface="Sakkal Majalla" panose="02000000000000000000" pitchFamily="2" charset="-78"/>
              </a:rPr>
              <a:t> </a:t>
            </a:r>
            <a:r>
              <a:rPr err="1">
                <a:solidFill>
                  <a:schemeClr val="tx1"/>
                </a:solidFill>
                <a:latin typeface="Sakkal Majalla" panose="02000000000000000000" pitchFamily="2" charset="-78"/>
                <a:cs typeface="Sakkal Majalla" panose="02000000000000000000" pitchFamily="2" charset="-78"/>
              </a:rPr>
              <a:t>عبر</a:t>
            </a:r>
            <a:r>
              <a:rPr>
                <a:solidFill>
                  <a:schemeClr val="tx1"/>
                </a:solidFill>
                <a:latin typeface="Sakkal Majalla" panose="02000000000000000000" pitchFamily="2" charset="-78"/>
                <a:cs typeface="Sakkal Majalla" panose="02000000000000000000" pitchFamily="2" charset="-78"/>
              </a:rPr>
              <a:t> </a:t>
            </a:r>
            <a:r>
              <a:rPr err="1">
                <a:solidFill>
                  <a:schemeClr val="tx1"/>
                </a:solidFill>
                <a:latin typeface="Sakkal Majalla" panose="02000000000000000000" pitchFamily="2" charset="-78"/>
                <a:cs typeface="Sakkal Majalla" panose="02000000000000000000" pitchFamily="2" charset="-78"/>
              </a:rPr>
              <a:t>الإنترنت</a:t>
            </a:r>
            <a:r>
              <a:rPr>
                <a:solidFill>
                  <a:schemeClr val="tx1"/>
                </a:solidFill>
                <a:latin typeface="Sakkal Majalla" panose="02000000000000000000" pitchFamily="2" charset="-78"/>
                <a:cs typeface="Sakkal Majalla" panose="02000000000000000000" pitchFamily="2" charset="-78"/>
              </a:rPr>
              <a:t> </a:t>
            </a:r>
            <a:r>
              <a:rPr err="1">
                <a:solidFill>
                  <a:schemeClr val="tx1"/>
                </a:solidFill>
                <a:latin typeface="Sakkal Majalla" panose="02000000000000000000" pitchFamily="2" charset="-78"/>
                <a:cs typeface="Sakkal Majalla" panose="02000000000000000000" pitchFamily="2" charset="-78"/>
              </a:rPr>
              <a:t>المعنية</a:t>
            </a:r>
            <a:r>
              <a:rPr>
                <a:solidFill>
                  <a:schemeClr val="tx1"/>
                </a:solidFill>
                <a:latin typeface="Sakkal Majalla" panose="02000000000000000000" pitchFamily="2" charset="-78"/>
                <a:cs typeface="Sakkal Majalla" panose="02000000000000000000" pitchFamily="2" charset="-78"/>
              </a:rPr>
              <a:t> </a:t>
            </a:r>
            <a:r>
              <a:rPr err="1">
                <a:solidFill>
                  <a:schemeClr val="tx1"/>
                </a:solidFill>
                <a:latin typeface="Sakkal Majalla" panose="02000000000000000000" pitchFamily="2" charset="-78"/>
                <a:cs typeface="Sakkal Majalla" panose="02000000000000000000" pitchFamily="2" charset="-78"/>
              </a:rPr>
              <a:t>بالاستراتيجية</a:t>
            </a:r>
            <a:r>
              <a:rPr>
                <a:solidFill>
                  <a:schemeClr val="tx1"/>
                </a:solidFill>
                <a:latin typeface="Sakkal Majalla" panose="02000000000000000000" pitchFamily="2" charset="-78"/>
                <a:cs typeface="Sakkal Majalla" panose="02000000000000000000" pitchFamily="2" charset="-78"/>
              </a:rPr>
              <a:t> </a:t>
            </a:r>
            <a:r>
              <a:rPr err="1">
                <a:solidFill>
                  <a:schemeClr val="tx1"/>
                </a:solidFill>
                <a:latin typeface="Sakkal Majalla" panose="02000000000000000000" pitchFamily="2" charset="-78"/>
                <a:cs typeface="Sakkal Majalla" panose="02000000000000000000" pitchFamily="2" charset="-78"/>
              </a:rPr>
              <a:t>الإقليمية</a:t>
            </a:r>
            <a:r>
              <a:rPr lang="ar">
                <a:solidFill>
                  <a:schemeClr val="tx1"/>
                </a:solidFill>
                <a:latin typeface="Sakkal Majalla" panose="02000000000000000000" pitchFamily="2" charset="-78"/>
                <a:cs typeface="Sakkal Majalla" panose="02000000000000000000" pitchFamily="2" charset="-78"/>
              </a:rPr>
              <a:t>، إن وُجدت</a:t>
            </a:r>
            <a:endParaRPr lang="hu-HU">
              <a:solidFill>
                <a:schemeClr val="tx1"/>
              </a:solidFill>
              <a:latin typeface="Sakkal Majalla" panose="02000000000000000000" pitchFamily="2" charset="-78"/>
              <a:cs typeface="Sakkal Majalla" panose="02000000000000000000" pitchFamily="2" charset="-78"/>
            </a:endParaRPr>
          </a:p>
          <a:p>
            <a:pPr marL="0" indent="0" rtl="1">
              <a:buSzTx/>
              <a:buNone/>
              <a:defRPr sz="2400">
                <a:solidFill>
                  <a:srgbClr val="FF0000"/>
                </a:solidFill>
              </a:defRPr>
            </a:pPr>
            <a:r>
              <a:rPr lang="ar">
                <a:solidFill>
                  <a:schemeClr val="tx1"/>
                </a:solidFill>
                <a:highlight>
                  <a:srgbClr val="FFFF00"/>
                </a:highlight>
                <a:latin typeface="Sakkal Majalla" panose="02000000000000000000" pitchFamily="2" charset="-78"/>
                <a:cs typeface="Sakkal Majalla" panose="02000000000000000000" pitchFamily="2" charset="-78"/>
              </a:rPr>
              <a:t>الرابط الإلكتروني</a:t>
            </a:r>
          </a:p>
          <a:p>
            <a:pPr marL="0" indent="0" rtl="1">
              <a:buSzTx/>
              <a:buNone/>
              <a:defRPr sz="2400"/>
            </a:pPr>
            <a:endParaRPr>
              <a:latin typeface="Sakkal Majalla" panose="02000000000000000000" pitchFamily="2" charset="-78"/>
              <a:cs typeface="Sakkal Majalla" panose="02000000000000000000" pitchFamily="2" charset="-78"/>
            </a:endParaRPr>
          </a:p>
          <a:p>
            <a:pPr marL="0" indent="0" algn="l" rtl="0">
              <a:buSzTx/>
              <a:buNone/>
              <a:defRPr sz="2400"/>
            </a:pPr>
            <a:r>
              <a:rPr>
                <a:latin typeface="Sakkal Majalla" panose="02000000000000000000" pitchFamily="2" charset="-78"/>
                <a:cs typeface="Sakkal Majalla" panose="02000000000000000000" pitchFamily="2" charset="-78"/>
              </a:rPr>
              <a:t>Introduction to the IHR</a:t>
            </a:r>
          </a:p>
          <a:p>
            <a:pPr marL="0" indent="0" algn="l" rtl="0">
              <a:buSzTx/>
              <a:buNone/>
              <a:defRPr sz="2400"/>
            </a:pPr>
            <a:r>
              <a:rPr lang="ar" u="sng">
                <a:solidFill>
                  <a:srgbClr val="0563C1"/>
                </a:solidFill>
                <a:uFill>
                  <a:solidFill>
                    <a:srgbClr val="0563C1"/>
                  </a:solidFill>
                </a:uFill>
                <a:latin typeface="Sakkal Majalla" panose="02000000000000000000" pitchFamily="2" charset="-78"/>
                <a:cs typeface="Sakkal Majalla" panose="02000000000000000000" pitchFamily="2" charset="-78"/>
                <a:hlinkClick r:id="rId2"/>
              </a:rPr>
              <a:t>https://extranet.who.int/hslp/training/course/index.php?categoryid=6</a:t>
            </a:r>
            <a:r>
              <a:rPr>
                <a:latin typeface="Sakkal Majalla" panose="02000000000000000000" pitchFamily="2" charset="-78"/>
                <a:cs typeface="Sakkal Majalla" panose="02000000000000000000" pitchFamily="2" charset="-78"/>
              </a:rPr>
              <a:t> </a:t>
            </a:r>
          </a:p>
        </p:txBody>
      </p:sp>
      <p:sp>
        <p:nvSpPr>
          <p:cNvPr id="412" name="Rounded Rectangle 7"/>
          <p:cNvSpPr/>
          <p:nvPr/>
        </p:nvSpPr>
        <p:spPr>
          <a:xfrm flipV="1">
            <a:off x="1277749" y="1564872"/>
            <a:ext cx="1976513" cy="1111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Tree>
  </p:cSld>
  <p:clrMapOvr>
    <a:masterClrMapping/>
  </p:clrMapOvr>
  <p:transition spd="slow">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E5A035C-F68C-8373-7136-7E85F4A40775}"/>
              </a:ext>
            </a:extLst>
          </p:cNvPr>
          <p:cNvSpPr txBox="1"/>
          <p:nvPr/>
        </p:nvSpPr>
        <p:spPr>
          <a:xfrm>
            <a:off x="4378960" y="2225040"/>
            <a:ext cx="3708400" cy="923328"/>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5400" b="0" i="0" u="none" strike="noStrike" cap="none" spc="0" normalizeH="0" baseline="0">
                <a:ln>
                  <a:noFill/>
                </a:ln>
                <a:solidFill>
                  <a:schemeClr val="bg1"/>
                </a:solidFill>
                <a:effectLst/>
                <a:uFillTx/>
                <a:latin typeface="Calibri"/>
                <a:ea typeface="Calibri"/>
                <a:cs typeface="Calibri"/>
                <a:sym typeface="Calibri"/>
              </a:rPr>
              <a:t>شكرًا لكم</a:t>
            </a:r>
            <a:endParaRPr kumimoji="0" lang="en-US" sz="5400" b="0" i="0" u="none" strike="noStrike" cap="none" spc="0" normalizeH="0" baseline="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 name="Google Shape;307;p8"/>
          <p:cNvSpPr txBox="1">
            <a:spLocks noGrp="1"/>
          </p:cNvSpPr>
          <p:nvPr>
            <p:ph type="title"/>
          </p:nvPr>
        </p:nvSpPr>
        <p:spPr>
          <a:xfrm>
            <a:off x="298375" y="884822"/>
            <a:ext cx="2413294" cy="640578"/>
          </a:xfrm>
          <a:prstGeom prst="rect">
            <a:avLst/>
          </a:prstGeom>
        </p:spPr>
        <p:txBody>
          <a:bodyPr lIns="0" tIns="0" rIns="0" bIns="0" rtlCol="1" anchor="t"/>
          <a:lstStyle/>
          <a:p>
            <a:pPr rtl="1"/>
            <a:r>
              <a:rPr lang="ar" b="1">
                <a:latin typeface="Sakkal Majalla" panose="02000000000000000000" pitchFamily="2" charset="-78"/>
                <a:cs typeface="Sakkal Majalla" panose="02000000000000000000" pitchFamily="2" charset="-78"/>
              </a:rPr>
              <a:t>مقدمة</a:t>
            </a:r>
          </a:p>
        </p:txBody>
      </p:sp>
      <p:sp>
        <p:nvSpPr>
          <p:cNvPr id="255" name="Google Shape;308;p8"/>
          <p:cNvSpPr txBox="1">
            <a:spLocks noGrp="1"/>
          </p:cNvSpPr>
          <p:nvPr>
            <p:ph type="body" sz="half" idx="4294967295"/>
          </p:nvPr>
        </p:nvSpPr>
        <p:spPr>
          <a:xfrm>
            <a:off x="4414344" y="1600200"/>
            <a:ext cx="7336223" cy="3954463"/>
          </a:xfrm>
          <a:prstGeom prst="rect">
            <a:avLst/>
          </a:prstGeom>
        </p:spPr>
        <p:txBody>
          <a:bodyPr lIns="0" tIns="0" rIns="0" bIns="0" rtlCol="1" anchor="t">
            <a:normAutofit/>
          </a:bodyPr>
          <a:lstStyle/>
          <a:p>
            <a:pPr marL="0" indent="0" defTabSz="286428" rtl="1">
              <a:spcBef>
                <a:spcPts val="200"/>
              </a:spcBef>
              <a:buSzTx/>
              <a:buNone/>
              <a:defRPr sz="2376"/>
            </a:pPr>
            <a:r>
              <a:rPr lang="ar" sz="2400">
                <a:latin typeface="Sakkal Majalla" panose="02000000000000000000" pitchFamily="2" charset="-78"/>
                <a:cs typeface="Sakkal Majalla" panose="02000000000000000000" pitchFamily="2" charset="-78"/>
              </a:rPr>
              <a:t>هذا المورد التعليمي جزءٌ من </a:t>
            </a:r>
            <a:r>
              <a:rPr lang="ar-EG" sz="2400">
                <a:latin typeface="Sakkal Majalla" panose="02000000000000000000" pitchFamily="2" charset="-78"/>
                <a:cs typeface="Sakkal Majalla" panose="02000000000000000000" pitchFamily="2" charset="-78"/>
              </a:rPr>
              <a:t>حزمة</a:t>
            </a:r>
            <a:r>
              <a:rPr lang="ar" sz="2400">
                <a:latin typeface="Sakkal Majalla" panose="02000000000000000000" pitchFamily="2" charset="-78"/>
                <a:cs typeface="Sakkal Majalla" panose="02000000000000000000" pitchFamily="2" charset="-78"/>
              </a:rPr>
              <a:t> التدريب المتقدم لفِرَق الاستجابة السريعة المُوجّ</a:t>
            </a:r>
            <a:r>
              <a:rPr lang="ar-EG" sz="2400">
                <a:latin typeface="Sakkal Majalla" panose="02000000000000000000" pitchFamily="2" charset="-78"/>
                <a:cs typeface="Sakkal Majalla" panose="02000000000000000000" pitchFamily="2" charset="-78"/>
              </a:rPr>
              <a:t>َه</a:t>
            </a:r>
            <a:r>
              <a:rPr lang="ar" sz="2400">
                <a:latin typeface="Sakkal Majalla" panose="02000000000000000000" pitchFamily="2" charset="-78"/>
                <a:cs typeface="Sakkal Majalla" panose="02000000000000000000" pitchFamily="2" charset="-78"/>
              </a:rPr>
              <a:t> خصيصًا لأعضاء فريق الاستجابة السريعة.</a:t>
            </a:r>
          </a:p>
          <a:p>
            <a:pPr marL="0" indent="0" defTabSz="286428" rtl="1">
              <a:spcBef>
                <a:spcPts val="200"/>
              </a:spcBef>
              <a:buSzTx/>
              <a:buNone/>
              <a:defRPr sz="2376"/>
            </a:pPr>
            <a:endParaRPr sz="2400">
              <a:latin typeface="Sakkal Majalla" panose="02000000000000000000" pitchFamily="2" charset="-78"/>
              <a:cs typeface="Sakkal Majalla" panose="02000000000000000000" pitchFamily="2" charset="-78"/>
            </a:endParaRPr>
          </a:p>
          <a:p>
            <a:pPr marL="0" indent="0" defTabSz="286428" rtl="1">
              <a:spcBef>
                <a:spcPts val="200"/>
              </a:spcBef>
              <a:buSzTx/>
              <a:buNone/>
              <a:defRPr sz="2376"/>
            </a:pPr>
            <a:r>
              <a:rPr lang="ar" sz="2400">
                <a:latin typeface="Sakkal Majalla" panose="02000000000000000000" pitchFamily="2" charset="-78"/>
                <a:cs typeface="Sakkal Majalla" panose="02000000000000000000" pitchFamily="2" charset="-78"/>
              </a:rPr>
              <a:t>استناد</a:t>
            </a:r>
            <a:r>
              <a:rPr lang="ar-EG" sz="2400">
                <a:latin typeface="Sakkal Majalla" panose="02000000000000000000" pitchFamily="2" charset="-78"/>
                <a:cs typeface="Sakkal Majalla" panose="02000000000000000000" pitchFamily="2" charset="-78"/>
              </a:rPr>
              <a:t>ً</a:t>
            </a:r>
            <a:r>
              <a:rPr lang="ar" sz="2400">
                <a:latin typeface="Sakkal Majalla" panose="02000000000000000000" pitchFamily="2" charset="-78"/>
                <a:cs typeface="Sakkal Majalla" panose="02000000000000000000" pitchFamily="2" charset="-78"/>
              </a:rPr>
              <a:t>ا إلى نهج التصدي لجميع الأخطار، يهدف البرنامج إلى تزويد أعضاء فريق الاستجابة السريعة بالمعارف، والمهارات، والمواقف والأدوات المتقدمة اللازمة للكشف المبكر عن أي حدث من أحداث الصحة العامة والاستجابة له بفعالية. </a:t>
            </a:r>
          </a:p>
          <a:p>
            <a:pPr marL="0" indent="0" defTabSz="286428" rtl="1">
              <a:spcBef>
                <a:spcPts val="200"/>
              </a:spcBef>
              <a:buSzTx/>
              <a:buNone/>
              <a:defRPr sz="2376"/>
            </a:pPr>
            <a:endParaRPr sz="2400">
              <a:latin typeface="Sakkal Majalla" panose="02000000000000000000" pitchFamily="2" charset="-78"/>
              <a:cs typeface="Sakkal Majalla" panose="02000000000000000000" pitchFamily="2" charset="-78"/>
            </a:endParaRPr>
          </a:p>
          <a:p>
            <a:pPr marL="0" indent="0" defTabSz="286428" rtl="1">
              <a:spcBef>
                <a:spcPts val="200"/>
              </a:spcBef>
              <a:buSzTx/>
              <a:buNone/>
              <a:defRPr sz="2376"/>
            </a:pPr>
            <a:r>
              <a:rPr lang="ar-EG" sz="2400">
                <a:latin typeface="Sakkal Majalla" panose="02000000000000000000" pitchFamily="2" charset="-78"/>
                <a:cs typeface="Sakkal Majalla" panose="02000000000000000000" pitchFamily="2" charset="-78"/>
              </a:rPr>
              <a:t>تُعدُّ حزمة</a:t>
            </a:r>
            <a:r>
              <a:rPr lang="ar" sz="2400">
                <a:latin typeface="Sakkal Majalla" panose="02000000000000000000" pitchFamily="2" charset="-78"/>
                <a:cs typeface="Sakkal Majalla" panose="02000000000000000000" pitchFamily="2" charset="-78"/>
              </a:rPr>
              <a:t> التدريب المُتقدم لفِرَق الاستجابة السريعة أحد مكونات برنامج تدريب فِرَق الاستجابة السريعة.</a:t>
            </a:r>
            <a:endParaRPr sz="2400">
              <a:latin typeface="Sakkal Majalla" panose="02000000000000000000" pitchFamily="2" charset="-78"/>
              <a:cs typeface="Sakkal Majalla" panose="02000000000000000000" pitchFamily="2" charset="-78"/>
            </a:endParaRPr>
          </a:p>
        </p:txBody>
      </p:sp>
      <p:sp>
        <p:nvSpPr>
          <p:cNvPr id="256" name="Rounded Rectangle 3"/>
          <p:cNvSpPr/>
          <p:nvPr/>
        </p:nvSpPr>
        <p:spPr>
          <a:xfrm flipV="1">
            <a:off x="233915" y="1446756"/>
            <a:ext cx="2477754" cy="117287"/>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98D8F79-1C3E-16F3-701E-5AEB7D7499A1}"/>
              </a:ext>
            </a:extLst>
          </p:cNvPr>
          <p:cNvSpPr txBox="1"/>
          <p:nvPr/>
        </p:nvSpPr>
        <p:spPr>
          <a:xfrm>
            <a:off x="970742" y="50337"/>
            <a:ext cx="2438400" cy="523218"/>
          </a:xfrm>
          <a:prstGeom prst="rect">
            <a:avLst/>
          </a:prstGeom>
          <a:solidFill>
            <a:schemeClr val="accent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2800" b="1">
                <a:solidFill>
                  <a:schemeClr val="bg1"/>
                </a:solidFill>
                <a:latin typeface="Sakkal Majalla" panose="02000000000000000000" pitchFamily="2" charset="-78"/>
                <a:cs typeface="Sakkal Majalla" panose="02000000000000000000" pitchFamily="2" charset="-78"/>
              </a:rPr>
              <a:t>إخلاء المسؤولية</a:t>
            </a:r>
            <a:endParaRPr kumimoji="0" lang="en-US" sz="2800" b="1" i="0" u="none" strike="noStrike" cap="none" spc="0" normalizeH="0" baseline="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
        <p:nvSpPr>
          <p:cNvPr id="6" name="TextBox 5">
            <a:extLst>
              <a:ext uri="{FF2B5EF4-FFF2-40B4-BE49-F238E27FC236}">
                <a16:creationId xmlns:a16="http://schemas.microsoft.com/office/drawing/2014/main" id="{E9B0358D-0DB9-9F5C-F48B-0BDFF62000E8}"/>
              </a:ext>
            </a:extLst>
          </p:cNvPr>
          <p:cNvSpPr txBox="1"/>
          <p:nvPr/>
        </p:nvSpPr>
        <p:spPr>
          <a:xfrm>
            <a:off x="382734" y="809625"/>
            <a:ext cx="10799616" cy="5424305"/>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algn="r" rtl="1" eaLnBrk="0" fontAlgn="base" hangingPunct="0">
              <a:lnSpc>
                <a:spcPct val="115000"/>
              </a:lnSpc>
              <a:spcBef>
                <a:spcPts val="0"/>
              </a:spcBef>
              <a:spcAft>
                <a:spcPts val="1000"/>
              </a:spcAft>
            </a:pPr>
            <a:r>
              <a:rPr lang="ar-MA" sz="1700">
                <a:solidFill>
                  <a:srgbClr val="000000"/>
                </a:solidFill>
                <a:effectLst/>
                <a:latin typeface="Calibri" panose="020F0502020204030204" pitchFamily="34" charset="0"/>
                <a:ea typeface="Segoe UI" panose="020B0502040204020203" pitchFamily="34" charset="0"/>
                <a:cs typeface="Calibri" panose="020F0502020204030204" pitchFamily="34" charset="0"/>
              </a:rPr>
              <a:t>منصة منظمة الصحة العالمية للتعلُّم في مجال الأمن الص</a:t>
            </a:r>
            <a:r>
              <a:rPr lang="ar-EG" sz="1700">
                <a:solidFill>
                  <a:srgbClr val="000000"/>
                </a:solidFill>
                <a:effectLst/>
                <a:latin typeface="Calibri" panose="020F0502020204030204" pitchFamily="34" charset="0"/>
                <a:ea typeface="Segoe UI" panose="020B0502040204020203" pitchFamily="34" charset="0"/>
                <a:cs typeface="Calibri" panose="020F0502020204030204" pitchFamily="34" charset="0"/>
              </a:rPr>
              <a:t>ّ</a:t>
            </a:r>
            <a:r>
              <a:rPr lang="ar-MA" sz="1700">
                <a:solidFill>
                  <a:srgbClr val="000000"/>
                </a:solidFill>
                <a:effectLst/>
                <a:latin typeface="Calibri" panose="020F0502020204030204" pitchFamily="34" charset="0"/>
                <a:ea typeface="Segoe UI" panose="020B0502040204020203" pitchFamily="34" charset="0"/>
                <a:cs typeface="Calibri" panose="020F0502020204030204" pitchFamily="34" charset="0"/>
              </a:rPr>
              <a:t>ِحيِّ - مواد تدريبية</a:t>
            </a:r>
            <a:endParaRPr lang="en-US" sz="170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1700">
                <a:solidFill>
                  <a:srgbClr val="000000"/>
                </a:solidFill>
                <a:effectLst/>
                <a:latin typeface="Calibri" panose="020F0502020204030204" pitchFamily="34" charset="0"/>
                <a:ea typeface="Segoe UI" panose="020B0502040204020203" pitchFamily="34" charset="0"/>
                <a:cs typeface="Calibri" panose="020F0502020204030204" pitchFamily="34" charset="0"/>
              </a:rPr>
              <a:t>حقوق هذه المواد التدريبية محفوظة لصالح منظمة الصحة العالمية بموجب حق المؤلف (© منظمة الصحة العالمية 2022). جميع الحقوق محفوظة.</a:t>
            </a:r>
            <a:endParaRPr lang="en-US" sz="170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1700">
                <a:solidFill>
                  <a:srgbClr val="000000"/>
                </a:solidFill>
                <a:effectLst/>
                <a:latin typeface="Calibri" panose="020F0502020204030204" pitchFamily="34" charset="0"/>
                <a:ea typeface="Segoe UI" panose="020B0502040204020203" pitchFamily="34" charset="0"/>
                <a:cs typeface="Calibri" panose="020F0502020204030204" pitchFamily="34" charset="0"/>
              </a:rPr>
              <a:t>يخضع استخدامك لهذه المواد إلى «</a:t>
            </a:r>
            <a:r>
              <a:rPr lang="ar-MA" sz="1700" u="sng">
                <a:solidFill>
                  <a:schemeClr val="accent1">
                    <a:lumMod val="60000"/>
                    <a:lumOff val="40000"/>
                  </a:schemeClr>
                </a:solidFill>
                <a:effectLst/>
                <a:latin typeface="Calibri" panose="020F0502020204030204" pitchFamily="34" charset="0"/>
                <a:ea typeface="Segoe UI" panose="020B0502040204020203" pitchFamily="34" charset="0"/>
                <a:cs typeface="Calibri" panose="020F0502020204030204" pitchFamily="34" charset="0"/>
              </a:rPr>
              <a:t>شروط الاستخدام - منصة منظمة الصحة العالمية للتعلُّم في مجال الأمن الصِّحيِّ، مواد تدريبية</a:t>
            </a:r>
            <a:r>
              <a:rPr lang="ar-MA" sz="1700">
                <a:solidFill>
                  <a:srgbClr val="000000"/>
                </a:solidFill>
                <a:effectLst/>
                <a:latin typeface="Calibri" panose="020F0502020204030204" pitchFamily="34" charset="0"/>
                <a:ea typeface="Segoe UI" panose="020B0502040204020203" pitchFamily="34" charset="0"/>
                <a:cs typeface="Calibri" panose="020F0502020204030204" pitchFamily="34" charset="0"/>
              </a:rPr>
              <a:t>»، التي قبلتها عند تنزيلها، وهي متاحة على منصة التعلُّم في مجال الأمن الصِّحيِّ على الرابط الآتي: (</a:t>
            </a:r>
            <a:r>
              <a:rPr lang="en-US" sz="1700" u="sng">
                <a:solidFill>
                  <a:srgbClr val="0000FF"/>
                </a:solidFill>
                <a:effectLst/>
                <a:latin typeface="Calibri" panose="020F0502020204030204" pitchFamily="34" charset="0"/>
                <a:ea typeface="Segoe UI" panose="020B0502040204020203" pitchFamily="34" charset="0"/>
                <a:cs typeface="Calibri" panose="020F0502020204030204" pitchFamily="34" charset="0"/>
                <a:hlinkClick r:id="rId2"/>
              </a:rPr>
              <a:t>https://extranet.who.int/hslp</a:t>
            </a:r>
            <a:r>
              <a:rPr lang="ar-MA" sz="170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170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en-US" sz="170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170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1700">
                <a:solidFill>
                  <a:srgbClr val="000000"/>
                </a:solidFill>
                <a:effectLst/>
                <a:latin typeface="Calibri" panose="020F0502020204030204" pitchFamily="34" charset="0"/>
                <a:ea typeface="Segoe UI" panose="020B0502040204020203" pitchFamily="34" charset="0"/>
                <a:cs typeface="Calibri" panose="020F0502020204030204" pitchFamily="34" charset="0"/>
              </a:rPr>
              <a:t>إذا أحدثت تغييرات في محتويات هذه المواد أو عدَّلتها أو ترجمتها أو نقَّحتها بأي طريقة أخرى، فعليك أن تُوضِّح أن المنظمة ليس لها علاقة من قريبٍ أو بعيدٍ بهذه التعديلات، ولا يجوز أن تستخدم اسم المنظمة أو شعارها في هذه المواد المُعدَّلة. </a:t>
            </a:r>
            <a:endParaRPr lang="en-US" sz="170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en-US" sz="170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170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1700">
                <a:solidFill>
                  <a:srgbClr val="000000"/>
                </a:solidFill>
                <a:effectLst/>
                <a:latin typeface="Calibri" panose="020F0502020204030204" pitchFamily="34" charset="0"/>
                <a:ea typeface="Segoe UI" panose="020B0502040204020203" pitchFamily="34" charset="0"/>
                <a:cs typeface="Arial" panose="020B0604020202020204" pitchFamily="34" charset="0"/>
              </a:rPr>
              <a:t>وإذا أحدثت تغييرات في محتويات هذه المواد أو عدَّلتها أو ترجمتها أو نقَّحتها بأي طريقة أخرى، فعليك أن تُفصح عن مصدر المواد من خلال الإسناد الآتي: «هذه المواد التدريبية هي نسخة معدلة من «برنامج التدريب المتقدم لفِرَق الاستجابة السريعة» (متاح على الرابط الآتي: </a:t>
            </a:r>
            <a:r>
              <a:rPr lang="en-US" sz="1700" u="sng">
                <a:solidFill>
                  <a:srgbClr val="0000FF"/>
                </a:solidFill>
                <a:effectLst/>
                <a:latin typeface="Calibri" panose="020F0502020204030204" pitchFamily="34" charset="0"/>
                <a:ea typeface="Segoe UI" panose="020B0502040204020203" pitchFamily="34" charset="0"/>
                <a:cs typeface="Arial" panose="020B0604020202020204" pitchFamily="34" charset="0"/>
                <a:hlinkClick r:id="rId3"/>
              </a:rPr>
              <a:t>https://extranet.who.int/hslp</a:t>
            </a:r>
            <a:r>
              <a:rPr lang="ar-MA" sz="1700" u="sng">
                <a:solidFill>
                  <a:srgbClr val="0000FF"/>
                </a:solidFill>
                <a:effectLst/>
                <a:latin typeface="Calibri" panose="020F0502020204030204" pitchFamily="34" charset="0"/>
                <a:ea typeface="Segoe UI" panose="020B0502040204020203" pitchFamily="34" charset="0"/>
                <a:cs typeface="Arial" panose="020B0604020202020204" pitchFamily="34" charset="0"/>
                <a:hlinkClick r:id="rId3"/>
              </a:rPr>
              <a:t>/</a:t>
            </a:r>
            <a:r>
              <a:rPr lang="ar-MA" sz="1700">
                <a:solidFill>
                  <a:srgbClr val="000000"/>
                </a:solidFill>
                <a:effectLst/>
                <a:latin typeface="Calibri" panose="020F0502020204030204" pitchFamily="34" charset="0"/>
                <a:ea typeface="Segoe UI" panose="020B0502040204020203" pitchFamily="34" charset="0"/>
                <a:cs typeface="Arial" panose="020B0604020202020204" pitchFamily="34" charset="0"/>
              </a:rPr>
              <a:t>)، وحقوقها محفوظة لصالح منظمة الصحة العالمية بموجب حق المؤلف (© منظمة الصحة العالمية، 2022)، ومُستخدمة بتصريح من منظمة الصحة العالمية. وتُخلي منظمة الصحة العالمية مسؤوليتها تمامًا عن أي تعديلات أو </a:t>
            </a:r>
            <a:r>
              <a:rPr lang="ar-MA" sz="1700" err="1">
                <a:solidFill>
                  <a:srgbClr val="000000"/>
                </a:solidFill>
                <a:effectLst/>
                <a:latin typeface="Calibri" panose="020F0502020204030204" pitchFamily="34" charset="0"/>
                <a:ea typeface="Segoe UI" panose="020B0502040204020203" pitchFamily="34" charset="0"/>
                <a:cs typeface="Arial" panose="020B0604020202020204" pitchFamily="34" charset="0"/>
              </a:rPr>
              <a:t>تنقيحات</a:t>
            </a:r>
            <a:r>
              <a:rPr lang="ar-MA" sz="1700">
                <a:solidFill>
                  <a:srgbClr val="000000"/>
                </a:solidFill>
                <a:effectLst/>
                <a:latin typeface="Calibri" panose="020F0502020204030204" pitchFamily="34" charset="0"/>
                <a:ea typeface="Segoe UI" panose="020B0502040204020203" pitchFamily="34" charset="0"/>
                <a:cs typeface="Arial" panose="020B0604020202020204" pitchFamily="34" charset="0"/>
              </a:rPr>
              <a:t> على المواد الخاصة بها المحمية بموجب حق المؤلف».  </a:t>
            </a:r>
            <a:endParaRPr lang="en-US" sz="1700">
              <a:effectLst/>
              <a:latin typeface="Calibri" panose="020F0502020204030204" pitchFamily="34" charset="0"/>
              <a:ea typeface="Calibri" panose="020F0502020204030204" pitchFamily="34" charset="0"/>
              <a:cs typeface="Arial" panose="020B0604020202020204" pitchFamily="34" charset="0"/>
            </a:endParaRPr>
          </a:p>
          <a:p>
            <a:r>
              <a:rPr lang="ar-MA" sz="1700">
                <a:solidFill>
                  <a:srgbClr val="000000"/>
                </a:solidFill>
                <a:effectLst/>
                <a:ea typeface="Segoe UI" panose="020B0502040204020203" pitchFamily="34" charset="0"/>
                <a:cs typeface="Calibri" panose="020F0502020204030204" pitchFamily="34" charset="0"/>
              </a:rPr>
              <a:t>وعلاوةً على ذلك، يُرجَى إخطار المنظمة بأي تعديلات قد تطرأ على هذه المواد التي تستخدمها علانيةً، لأغراض حفظ السجلات ومواصلة التطوير، عن طريق إرسال رسالة على عنوان البريد الإلكتروني التالي:</a:t>
            </a:r>
            <a:r>
              <a:rPr lang="en-US" sz="1700" u="sng">
                <a:solidFill>
                  <a:srgbClr val="0000FF"/>
                </a:solidFill>
                <a:effectLst/>
                <a:latin typeface="Calibri" panose="020F0502020204030204" pitchFamily="34" charset="0"/>
                <a:ea typeface="Segoe UI" panose="020B0502040204020203" pitchFamily="34" charset="0"/>
                <a:cs typeface="Calibri" panose="020F0502020204030204" pitchFamily="34" charset="0"/>
                <a:hlinkClick r:id="rId4"/>
              </a:rPr>
              <a:t>ihrhrt@who.int</a:t>
            </a:r>
            <a:r>
              <a:rPr lang="en-US" sz="1700">
                <a:solidFill>
                  <a:srgbClr val="000000"/>
                </a:solidFill>
                <a:effectLst/>
                <a:latin typeface="Calibri" panose="020F0502020204030204" pitchFamily="34" charset="0"/>
                <a:ea typeface="Segoe UI" panose="020B0502040204020203" pitchFamily="34" charset="0"/>
              </a:rPr>
              <a:t> </a:t>
            </a:r>
            <a:r>
              <a:rPr lang="ar-MA" sz="1700">
                <a:solidFill>
                  <a:srgbClr val="000000"/>
                </a:solidFill>
                <a:effectLst/>
                <a:ea typeface="Segoe UI" panose="020B0502040204020203" pitchFamily="34" charset="0"/>
                <a:cs typeface="Calibri" panose="020F0502020204030204" pitchFamily="34" charset="0"/>
              </a:rPr>
              <a:t>.</a:t>
            </a:r>
            <a:endParaRPr lang="en-US" sz="1700"/>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 name="Google Shape;308;p8"/>
          <p:cNvSpPr txBox="1">
            <a:spLocks noGrp="1"/>
          </p:cNvSpPr>
          <p:nvPr>
            <p:ph type="body" sz="half" idx="4294967295"/>
          </p:nvPr>
        </p:nvSpPr>
        <p:spPr>
          <a:xfrm>
            <a:off x="4442318" y="1538860"/>
            <a:ext cx="7194335" cy="4413684"/>
          </a:xfrm>
          <a:prstGeom prst="rect">
            <a:avLst/>
          </a:prstGeom>
        </p:spPr>
        <p:txBody>
          <a:bodyPr lIns="0" tIns="0" rIns="0" bIns="0" rtlCol="1" anchor="t">
            <a:normAutofit/>
          </a:bodyPr>
          <a:lstStyle/>
          <a:p>
            <a:pPr marL="0" indent="0">
              <a:spcBef>
                <a:spcPts val="0"/>
              </a:spcBef>
              <a:buSzTx/>
              <a:buNone/>
              <a:defRPr sz="2400"/>
            </a:pPr>
            <a:r>
              <a:rPr lang="ar" b="1">
                <a:solidFill>
                  <a:schemeClr val="tx1"/>
                </a:solidFill>
                <a:latin typeface="Sakkal Majalla" panose="02000000000000000000" pitchFamily="2" charset="-78"/>
                <a:cs typeface="Sakkal Majalla" panose="02000000000000000000" pitchFamily="2" charset="-78"/>
              </a:rPr>
              <a:t>تتمثَّل أهداف هذه الوحدة التدريبية في الآتي:</a:t>
            </a:r>
          </a:p>
          <a:p>
            <a:pPr marL="0" indent="0">
              <a:buSzTx/>
              <a:buNone/>
              <a:defRPr sz="2400"/>
            </a:pPr>
            <a:endParaRPr>
              <a:latin typeface="Sakkal Majalla" panose="02000000000000000000" pitchFamily="2" charset="-78"/>
              <a:cs typeface="Sakkal Majalla" panose="02000000000000000000" pitchFamily="2" charset="-78"/>
            </a:endParaRPr>
          </a:p>
          <a:p>
            <a:pPr marL="254000" indent="-254000">
              <a:spcBef>
                <a:spcPts val="0"/>
              </a:spcBef>
              <a:buClr>
                <a:srgbClr val="C00000"/>
              </a:buClr>
              <a:buSzPts val="2400"/>
              <a:defRPr sz="2400"/>
            </a:pPr>
            <a:r>
              <a:rPr err="1">
                <a:latin typeface="Sakkal Majalla" panose="02000000000000000000" pitchFamily="2" charset="-78"/>
                <a:cs typeface="Sakkal Majalla" panose="02000000000000000000" pitchFamily="2" charset="-78"/>
              </a:rPr>
              <a:t>وصف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تهديدات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الإقليم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البلد</a:t>
            </a:r>
            <a:r>
              <a:rPr>
                <a:latin typeface="Sakkal Majalla" panose="02000000000000000000" pitchFamily="2" charset="-78"/>
                <a:cs typeface="Sakkal Majalla" panose="02000000000000000000" pitchFamily="2" charset="-78"/>
              </a:rPr>
              <a:t>.</a:t>
            </a:r>
          </a:p>
          <a:p>
            <a:pPr marL="254000" indent="-254000">
              <a:spcBef>
                <a:spcPts val="0"/>
              </a:spcBef>
              <a:buClr>
                <a:srgbClr val="C00000"/>
              </a:buClr>
              <a:buSzPts val="2400"/>
              <a:defRPr sz="2400"/>
            </a:pPr>
            <a:r>
              <a:rPr err="1">
                <a:latin typeface="Sakkal Majalla" panose="02000000000000000000" pitchFamily="2" charset="-78"/>
                <a:cs typeface="Sakkal Majalla" panose="02000000000000000000" pitchFamily="2" charset="-78"/>
              </a:rPr>
              <a:t>شرح</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السمات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الرئيسية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للوائح</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الدولية</a:t>
            </a:r>
            <a:r>
              <a:rPr lang="ar-EG">
                <a:latin typeface="Sakkal Majalla" panose="02000000000000000000" pitchFamily="2" charset="-78"/>
                <a:cs typeface="Sakkal Majalla" panose="02000000000000000000" pitchFamily="2" charset="-78"/>
              </a:rPr>
              <a:t> 2005.</a:t>
            </a:r>
          </a:p>
          <a:p>
            <a:pPr marL="254000" indent="-254000">
              <a:spcBef>
                <a:spcPts val="0"/>
              </a:spcBef>
              <a:buClr>
                <a:srgbClr val="C00000"/>
              </a:buClr>
              <a:buSzPts val="2400"/>
              <a:defRPr sz="2400"/>
            </a:pPr>
            <a:r>
              <a:rPr err="1">
                <a:latin typeface="Sakkal Majalla" panose="02000000000000000000" pitchFamily="2" charset="-78"/>
                <a:cs typeface="Sakkal Majalla" panose="02000000000000000000" pitchFamily="2" charset="-78"/>
              </a:rPr>
              <a:t>شرح</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أهداف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استراتيجية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الترصُّد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والاستجابة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البلد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الإقليم</a:t>
            </a:r>
            <a:r>
              <a:rPr>
                <a:latin typeface="Sakkal Majalla" panose="02000000000000000000" pitchFamily="2" charset="-78"/>
                <a:cs typeface="Sakkal Majalla" panose="02000000000000000000" pitchFamily="2" charset="-78"/>
              </a:rPr>
              <a:t>.</a:t>
            </a:r>
          </a:p>
          <a:p>
            <a:pPr marL="254000" indent="-254000">
              <a:spcBef>
                <a:spcPts val="0"/>
              </a:spcBef>
              <a:buClr>
                <a:srgbClr val="C00000"/>
              </a:buClr>
              <a:buSzPts val="2400"/>
              <a:defRPr sz="2400"/>
            </a:pPr>
            <a:r>
              <a:rPr err="1">
                <a:latin typeface="Sakkal Majalla" panose="02000000000000000000" pitchFamily="2" charset="-78"/>
                <a:cs typeface="Sakkal Majalla" panose="02000000000000000000" pitchFamily="2" charset="-78"/>
              </a:rPr>
              <a:t>تحديد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الاستمارات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الشائعة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تُستخدم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لاستقصاء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حالات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الأمراض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الرئيسية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والإبلاغ</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عنها</a:t>
            </a:r>
            <a:r>
              <a:rPr>
                <a:latin typeface="Sakkal Majalla" panose="02000000000000000000" pitchFamily="2" charset="-78"/>
                <a:cs typeface="Sakkal Majalla" panose="02000000000000000000" pitchFamily="2" charset="-78"/>
              </a:rPr>
              <a:t>.</a:t>
            </a:r>
          </a:p>
        </p:txBody>
      </p:sp>
      <p:sp>
        <p:nvSpPr>
          <p:cNvPr id="261" name="Rectangle 2"/>
          <p:cNvSpPr txBox="1"/>
          <p:nvPr/>
        </p:nvSpPr>
        <p:spPr>
          <a:xfrm>
            <a:off x="389002" y="470610"/>
            <a:ext cx="1976512" cy="54784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r>
              <a:rPr lang="ar" b="1">
                <a:latin typeface="Sakkal Majalla" panose="02000000000000000000" pitchFamily="2" charset="-78"/>
                <a:cs typeface="Sakkal Majalla" panose="02000000000000000000" pitchFamily="2" charset="-78"/>
              </a:rPr>
              <a:t>أهداف التعلُّم</a:t>
            </a:r>
          </a:p>
        </p:txBody>
      </p:sp>
      <p:sp>
        <p:nvSpPr>
          <p:cNvPr id="262" name="Rounded Rectangle 5"/>
          <p:cNvSpPr/>
          <p:nvPr/>
        </p:nvSpPr>
        <p:spPr>
          <a:xfrm flipV="1">
            <a:off x="389002" y="1427736"/>
            <a:ext cx="1976512" cy="1111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 name="Google Shape;307;p8"/>
          <p:cNvSpPr txBox="1">
            <a:spLocks noGrp="1"/>
          </p:cNvSpPr>
          <p:nvPr>
            <p:ph type="title"/>
          </p:nvPr>
        </p:nvSpPr>
        <p:spPr>
          <a:xfrm>
            <a:off x="-805245" y="888560"/>
            <a:ext cx="3264196" cy="1578777"/>
          </a:xfrm>
          <a:prstGeom prst="rect">
            <a:avLst/>
          </a:prstGeom>
        </p:spPr>
        <p:txBody>
          <a:bodyPr lIns="0" tIns="0" rIns="0" bIns="0" rtlCol="1" anchor="t"/>
          <a:lstStyle/>
          <a:p>
            <a:pPr rtl="1"/>
            <a:r>
              <a:rPr lang="ar" b="1">
                <a:latin typeface="Sakkal Majalla" panose="02000000000000000000" pitchFamily="2" charset="-78"/>
                <a:cs typeface="Sakkal Majalla" panose="02000000000000000000" pitchFamily="2" charset="-78"/>
              </a:rPr>
              <a:t>عناصر العرض</a:t>
            </a:r>
            <a:endParaRPr b="1">
              <a:latin typeface="Sakkal Majalla" panose="02000000000000000000" pitchFamily="2" charset="-78"/>
              <a:cs typeface="Sakkal Majalla" panose="02000000000000000000" pitchFamily="2" charset="-78"/>
            </a:endParaRPr>
          </a:p>
        </p:txBody>
      </p:sp>
      <p:sp>
        <p:nvSpPr>
          <p:cNvPr id="267" name="Google Shape;308;p8"/>
          <p:cNvSpPr txBox="1">
            <a:spLocks noGrp="1"/>
          </p:cNvSpPr>
          <p:nvPr>
            <p:ph type="body" sz="half" idx="4294967295"/>
          </p:nvPr>
        </p:nvSpPr>
        <p:spPr>
          <a:xfrm>
            <a:off x="4529838" y="1781175"/>
            <a:ext cx="7122232" cy="3559175"/>
          </a:xfrm>
          <a:prstGeom prst="rect">
            <a:avLst/>
          </a:prstGeom>
        </p:spPr>
        <p:txBody>
          <a:bodyPr lIns="0" tIns="0" rIns="0" bIns="0" rtlCol="1"/>
          <a:lstStyle/>
          <a:p>
            <a:pPr marL="385445" indent="-385445" rtl="1">
              <a:buClr>
                <a:srgbClr val="65A000"/>
              </a:buClr>
              <a:buFontTx/>
              <a:buAutoNum type="arabicPeriod"/>
              <a:defRPr sz="2400"/>
            </a:pPr>
            <a:r>
              <a:rPr err="1">
                <a:latin typeface="Sakkal Majalla" panose="02000000000000000000" pitchFamily="2" charset="-78"/>
                <a:cs typeface="Sakkal Majalla" panose="02000000000000000000" pitchFamily="2" charset="-78"/>
              </a:rPr>
              <a:t>أحداث</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الإقليم</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385445" indent="-385445" rtl="1">
              <a:buClr>
                <a:srgbClr val="65A000"/>
              </a:buClr>
              <a:buFontTx/>
              <a:buAutoNum type="arabicPeriod"/>
              <a:defRPr sz="2400"/>
            </a:pPr>
            <a:r>
              <a:rPr err="1">
                <a:latin typeface="Sakkal Majalla" panose="02000000000000000000" pitchFamily="2" charset="-78"/>
                <a:cs typeface="Sakkal Majalla" panose="02000000000000000000" pitchFamily="2" charset="-78"/>
              </a:rPr>
              <a:t>حالات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طوارئ</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a:t>
            </a:r>
            <a:r>
              <a:rPr sz="2400" err="1">
                <a:highlight>
                  <a:srgbClr val="FFFF00"/>
                </a:highlight>
                <a:latin typeface="Sakkal Majalla" panose="02000000000000000000" pitchFamily="2" charset="-78"/>
                <a:cs typeface="Sakkal Majalla" panose="02000000000000000000" pitchFamily="2" charset="-78"/>
              </a:rPr>
              <a:t>اسم</a:t>
            </a:r>
            <a:r>
              <a:rPr sz="2400">
                <a:highlight>
                  <a:srgbClr val="FFFF00"/>
                </a:highlight>
                <a:latin typeface="Sakkal Majalla" panose="02000000000000000000" pitchFamily="2" charset="-78"/>
                <a:cs typeface="Sakkal Majalla" panose="02000000000000000000" pitchFamily="2" charset="-78"/>
              </a:rPr>
              <a:t> </a:t>
            </a:r>
            <a:r>
              <a:rPr sz="2400" err="1">
                <a:highlight>
                  <a:srgbClr val="FFFF00"/>
                </a:highlight>
                <a:latin typeface="Sakkal Majalla" panose="02000000000000000000" pitchFamily="2" charset="-78"/>
                <a:cs typeface="Sakkal Majalla" panose="02000000000000000000" pitchFamily="2" charset="-78"/>
              </a:rPr>
              <a:t>البلد</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385445" indent="-385445" rtl="1">
              <a:buClr>
                <a:srgbClr val="65A000"/>
              </a:buClr>
              <a:buFontTx/>
              <a:buAutoNum type="arabicPeriod"/>
              <a:defRPr sz="2400"/>
            </a:pPr>
            <a:r>
              <a:rPr err="1">
                <a:latin typeface="Sakkal Majalla" panose="02000000000000000000" pitchFamily="2" charset="-78"/>
                <a:cs typeface="Sakkal Majalla" panose="02000000000000000000" pitchFamily="2" charset="-78"/>
              </a:rPr>
              <a:t>الغرض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اللوائح</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الدولية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ونطاقها</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385445" indent="-385445" rtl="1">
              <a:buClr>
                <a:srgbClr val="65A000"/>
              </a:buClr>
              <a:buFontTx/>
              <a:buAutoNum type="arabicPeriod"/>
              <a:defRPr sz="2400"/>
            </a:pPr>
            <a:r>
              <a:rPr err="1">
                <a:latin typeface="Sakkal Majalla" panose="02000000000000000000" pitchFamily="2" charset="-78"/>
                <a:cs typeface="Sakkal Majalla" panose="02000000000000000000" pitchFamily="2" charset="-78"/>
              </a:rPr>
              <a:t>الاستراتيجية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الإقليمية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للترصُّد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والاستجابة</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385445" indent="-385445" rtl="1">
              <a:buClr>
                <a:srgbClr val="65A000"/>
              </a:buClr>
              <a:buFontTx/>
              <a:buAutoNum type="arabicPeriod"/>
              <a:defRPr sz="2400"/>
            </a:pPr>
            <a:r>
              <a:rPr err="1">
                <a:latin typeface="Sakkal Majalla" panose="02000000000000000000" pitchFamily="2" charset="-78"/>
                <a:cs typeface="Sakkal Majalla" panose="02000000000000000000" pitchFamily="2" charset="-78"/>
              </a:rPr>
              <a:t>المبادئ</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التوجيهية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لاتخاذ</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القرارات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لتقييم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الأحداث</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385445" indent="-385445" rtl="1">
              <a:buClr>
                <a:srgbClr val="65A000"/>
              </a:buClr>
              <a:buFontTx/>
              <a:buAutoNum type="arabicPeriod"/>
              <a:defRPr sz="2400"/>
            </a:pPr>
            <a:r>
              <a:rPr err="1">
                <a:latin typeface="Sakkal Majalla" panose="02000000000000000000" pitchFamily="2" charset="-78"/>
                <a:cs typeface="Sakkal Majalla" panose="02000000000000000000" pitchFamily="2" charset="-78"/>
              </a:rPr>
              <a:t>الأدوات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الرئيسية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للاستقصاء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والتبليغ</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385445" indent="-385445" rtl="1">
              <a:buClr>
                <a:srgbClr val="65A000"/>
              </a:buClr>
              <a:buFontTx/>
              <a:buAutoNum type="arabicPeriod"/>
              <a:defRPr sz="2400"/>
            </a:pPr>
            <a:r>
              <a:rPr err="1">
                <a:latin typeface="Sakkal Majalla" panose="02000000000000000000" pitchFamily="2" charset="-78"/>
                <a:cs typeface="Sakkal Majalla" panose="02000000000000000000" pitchFamily="2" charset="-78"/>
              </a:rPr>
              <a:t>مركز</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الاتصال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الوطني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المعني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باللوائح</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الدولية</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385445" indent="-385445" rtl="1">
              <a:buClr>
                <a:srgbClr val="65A000"/>
              </a:buClr>
              <a:buFontTx/>
              <a:buAutoNum type="arabicPeriod"/>
              <a:defRPr sz="2400"/>
            </a:pPr>
            <a:r>
              <a:rPr err="1">
                <a:latin typeface="Sakkal Majalla" panose="02000000000000000000" pitchFamily="2" charset="-78"/>
                <a:cs typeface="Sakkal Majalla" panose="02000000000000000000" pitchFamily="2" charset="-78"/>
              </a:rPr>
              <a:t>المراجع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والمبادئ</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التوجيهية</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385445" indent="-385445" rtl="1">
              <a:buClr>
                <a:srgbClr val="65A000"/>
              </a:buClr>
              <a:buFontTx/>
              <a:buAutoNum type="arabicPeriod"/>
              <a:defRPr sz="2400"/>
            </a:pPr>
            <a:r>
              <a:rPr err="1">
                <a:latin typeface="Sakkal Majalla" panose="02000000000000000000" pitchFamily="2" charset="-78"/>
                <a:cs typeface="Sakkal Majalla" panose="02000000000000000000" pitchFamily="2" charset="-78"/>
              </a:rPr>
              <a:t>موارد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تدريبية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إضافية</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p:txBody>
      </p:sp>
      <p:sp>
        <p:nvSpPr>
          <p:cNvPr id="268" name="Rounded Rectangle 2"/>
          <p:cNvSpPr/>
          <p:nvPr/>
        </p:nvSpPr>
        <p:spPr>
          <a:xfrm flipV="1">
            <a:off x="389002" y="1427736"/>
            <a:ext cx="1976512" cy="1111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 name="Google Shape;300;p7"/>
          <p:cNvSpPr txBox="1">
            <a:spLocks noGrp="1"/>
          </p:cNvSpPr>
          <p:nvPr>
            <p:ph type="body" sz="quarter" idx="4294967295"/>
          </p:nvPr>
        </p:nvSpPr>
        <p:spPr>
          <a:xfrm>
            <a:off x="4085326" y="1878859"/>
            <a:ext cx="4286704" cy="1299858"/>
          </a:xfrm>
          <a:prstGeom prst="rect">
            <a:avLst/>
          </a:prstGeom>
        </p:spPr>
        <p:txBody>
          <a:bodyPr lIns="134999" tIns="134999" rIns="134999" bIns="134999" rtlCol="1" anchor="ctr"/>
          <a:lstStyle>
            <a:lvl1pPr marL="0" indent="0" algn="ctr" rtl="1">
              <a:buSzTx/>
              <a:buNone/>
              <a:defRPr>
                <a:solidFill>
                  <a:srgbClr val="FFFFFF"/>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1. أحداث الصحة العامة  </a:t>
            </a:r>
            <a:br>
              <a:rPr lang="hu-HU" b="1">
                <a:latin typeface="Sakkal Majalla" panose="02000000000000000000" pitchFamily="2" charset="-78"/>
                <a:cs typeface="Sakkal Majalla" panose="02000000000000000000" pitchFamily="2" charset="-78"/>
              </a:rPr>
            </a:br>
            <a:r>
              <a:rPr lang="ar" b="1">
                <a:latin typeface="Sakkal Majalla" panose="02000000000000000000" pitchFamily="2" charset="-78"/>
                <a:cs typeface="Sakkal Majalla" panose="02000000000000000000" pitchFamily="2" charset="-78"/>
              </a:rPr>
              <a:t>في الإقليم</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43EDA29D-9186-A20D-5993-025EA9AF8FC3}"/>
              </a:ext>
            </a:extLst>
          </p:cNvPr>
          <p:cNvSpPr txBox="1"/>
          <p:nvPr/>
        </p:nvSpPr>
        <p:spPr>
          <a:xfrm>
            <a:off x="389002" y="394700"/>
            <a:ext cx="3187766" cy="141491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rtlCol="1" anchor="ctr">
            <a:norm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أحداث الصحة العامة في [</a:t>
            </a:r>
            <a:r>
              <a:rPr lang="ar" b="1">
                <a:solidFill>
                  <a:srgbClr val="002060"/>
                </a:solidFill>
                <a:highlight>
                  <a:srgbClr val="FFFF00"/>
                </a:highlight>
                <a:latin typeface="Sakkal Majalla" panose="02000000000000000000" pitchFamily="2" charset="-78"/>
                <a:cs typeface="Sakkal Majalla" panose="02000000000000000000" pitchFamily="2" charset="-78"/>
              </a:rPr>
              <a:t>اسم</a:t>
            </a:r>
            <a:r>
              <a:rPr lang="ar-EG" b="1">
                <a:solidFill>
                  <a:srgbClr val="002060"/>
                </a:solidFill>
                <a:highlight>
                  <a:srgbClr val="FFFF00"/>
                </a:highlight>
                <a:latin typeface="Sakkal Majalla" panose="02000000000000000000" pitchFamily="2" charset="-78"/>
                <a:cs typeface="Sakkal Majalla" panose="02000000000000000000" pitchFamily="2" charset="-78"/>
              </a:rPr>
              <a:t> الإقليم</a:t>
            </a:r>
            <a:r>
              <a:rPr lang="ar-EG" b="1">
                <a:solidFill>
                  <a:schemeClr val="bg1"/>
                </a:solidFill>
                <a:highlight>
                  <a:srgbClr val="FFFF00"/>
                </a:highlight>
                <a:latin typeface="Sakkal Majalla" panose="02000000000000000000" pitchFamily="2" charset="-78"/>
                <a:cs typeface="Sakkal Majalla" panose="02000000000000000000" pitchFamily="2" charset="-78"/>
              </a:rPr>
              <a:t>]</a:t>
            </a:r>
            <a:endParaRPr lang="en" b="1">
              <a:solidFill>
                <a:schemeClr val="bg1"/>
              </a:solidFill>
              <a:latin typeface="Sakkal Majalla" panose="02000000000000000000" pitchFamily="2" charset="-78"/>
              <a:cs typeface="Sakkal Majalla" panose="02000000000000000000" pitchFamily="2" charset="-78"/>
            </a:endParaRPr>
          </a:p>
        </p:txBody>
      </p:sp>
      <p:sp>
        <p:nvSpPr>
          <p:cNvPr id="5" name="Content Placeholder 2">
            <a:extLst>
              <a:ext uri="{FF2B5EF4-FFF2-40B4-BE49-F238E27FC236}">
                <a16:creationId xmlns:a16="http://schemas.microsoft.com/office/drawing/2014/main" id="{FA56701C-53B8-4AF7-67D2-22CF95316034}"/>
              </a:ext>
            </a:extLst>
          </p:cNvPr>
          <p:cNvSpPr txBox="1"/>
          <p:nvPr/>
        </p:nvSpPr>
        <p:spPr>
          <a:xfrm>
            <a:off x="4339282" y="2246388"/>
            <a:ext cx="7276312" cy="213879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rtlCol="1" anchor="t">
            <a:normAutofit/>
          </a:bodyPr>
          <a:lstStyle/>
          <a:p>
            <a:pPr algn="just" defTabSz="289321" rtl="1">
              <a:lnSpc>
                <a:spcPct val="90000"/>
              </a:lnSpc>
              <a:spcBef>
                <a:spcPts val="300"/>
              </a:spcBef>
              <a:defRPr sz="2400">
                <a:solidFill>
                  <a:srgbClr val="FF0000"/>
                </a:solidFill>
                <a:latin typeface="+mn-lt"/>
                <a:ea typeface="+mn-ea"/>
                <a:cs typeface="+mn-cs"/>
                <a:sym typeface="Source Sans Pro Regular"/>
              </a:defRPr>
            </a:pPr>
            <a:r>
              <a:rPr lang="ar" b="1">
                <a:solidFill>
                  <a:srgbClr val="C00000"/>
                </a:solidFill>
                <a:latin typeface="Sakkal Majalla" panose="02000000000000000000" pitchFamily="2" charset="-78"/>
                <a:cs typeface="Sakkal Majalla" panose="02000000000000000000" pitchFamily="2" charset="-78"/>
              </a:rPr>
              <a:t>ملاحظة إلى المُيسِّر:</a:t>
            </a:r>
            <a:endParaRPr sz="3200" b="1">
              <a:solidFill>
                <a:srgbClr val="C00000"/>
              </a:solidFill>
              <a:latin typeface="Sakkal Majalla" panose="02000000000000000000" pitchFamily="2" charset="-78"/>
              <a:cs typeface="Sakkal Majalla" panose="02000000000000000000" pitchFamily="2" charset="-78"/>
            </a:endParaRPr>
          </a:p>
          <a:p>
            <a:pPr algn="just" defTabSz="289321" rtl="1">
              <a:lnSpc>
                <a:spcPct val="90000"/>
              </a:lnSpc>
              <a:spcBef>
                <a:spcPts val="300"/>
              </a:spcBef>
              <a:defRPr sz="2400">
                <a:solidFill>
                  <a:srgbClr val="FF0000"/>
                </a:solidFill>
                <a:latin typeface="+mn-lt"/>
                <a:ea typeface="+mn-ea"/>
                <a:cs typeface="+mn-cs"/>
                <a:sym typeface="Source Sans Pro Regular"/>
              </a:defRPr>
            </a:pPr>
            <a:endParaRPr sz="2400">
              <a:solidFill>
                <a:srgbClr val="C00000"/>
              </a:solidFill>
              <a:latin typeface="Sakkal Majalla" panose="02000000000000000000" pitchFamily="2" charset="-78"/>
              <a:cs typeface="Sakkal Majalla" panose="02000000000000000000" pitchFamily="2" charset="-78"/>
            </a:endParaRPr>
          </a:p>
          <a:p>
            <a:pPr algn="just" defTabSz="289321" rtl="1">
              <a:lnSpc>
                <a:spcPct val="90000"/>
              </a:lnSpc>
              <a:spcBef>
                <a:spcPts val="300"/>
              </a:spcBef>
              <a:defRPr sz="2400">
                <a:solidFill>
                  <a:srgbClr val="FF0000"/>
                </a:solidFill>
                <a:latin typeface="+mn-lt"/>
                <a:ea typeface="+mn-ea"/>
                <a:cs typeface="+mn-cs"/>
                <a:sym typeface="Source Sans Pro Regular"/>
              </a:defRPr>
            </a:pPr>
            <a:r>
              <a:rPr err="1">
                <a:latin typeface="Sakkal Majalla" panose="02000000000000000000" pitchFamily="2" charset="-78"/>
                <a:cs typeface="Sakkal Majalla" panose="02000000000000000000" pitchFamily="2" charset="-78"/>
              </a:rPr>
              <a:t>إذا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لزم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الأمر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ضع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هنا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خريطة</a:t>
            </a:r>
            <a:r>
              <a:rPr>
                <a:latin typeface="Sakkal Majalla" panose="02000000000000000000" pitchFamily="2" charset="-78"/>
                <a:cs typeface="Sakkal Majalla" panose="02000000000000000000" pitchFamily="2" charset="-78"/>
              </a:rPr>
              <a:t> و</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sz="2400" err="1">
                <a:solidFill>
                  <a:srgbClr val="FF0000"/>
                </a:solidFill>
                <a:latin typeface="Sakkal Majalla" panose="02000000000000000000" pitchFamily="2" charset="-78"/>
                <a:ea typeface="+mn-ea"/>
                <a:cs typeface="Sakkal Majalla" panose="02000000000000000000" pitchFamily="2" charset="-78"/>
              </a:rPr>
              <a:t>معلومات</a:t>
            </a:r>
            <a:r>
              <a:rPr sz="2400">
                <a:solidFill>
                  <a:srgbClr val="FF0000"/>
                </a:solidFill>
                <a:latin typeface="Sakkal Majalla" panose="02000000000000000000" pitchFamily="2" charset="-78"/>
                <a:ea typeface="+mn-ea"/>
                <a:cs typeface="Sakkal Majalla" panose="02000000000000000000" pitchFamily="2" charset="-78"/>
              </a:rPr>
              <a:t> </a:t>
            </a:r>
            <a:r>
              <a:rPr lang="ar" sz="2400" u="sng">
                <a:solidFill>
                  <a:srgbClr val="FF0000"/>
                </a:solidFill>
                <a:latin typeface="Sakkal Majalla" panose="02000000000000000000" pitchFamily="2" charset="-78"/>
                <a:ea typeface="+mn-ea"/>
                <a:cs typeface="Sakkal Majalla" panose="02000000000000000000" pitchFamily="2" charset="-78"/>
              </a:rPr>
              <a:t>إقليمية</a:t>
            </a:r>
            <a:r>
              <a:rPr sz="2400">
                <a:solidFill>
                  <a:srgbClr val="FF0000"/>
                </a:solidFill>
                <a:latin typeface="Sakkal Majalla" panose="02000000000000000000" pitchFamily="2" charset="-78"/>
                <a:ea typeface="+mn-ea"/>
                <a:cs typeface="Sakkal Majalla" panose="02000000000000000000" pitchFamily="2" charset="-78"/>
              </a:rPr>
              <a:t> </a:t>
            </a:r>
            <a:r>
              <a:rPr err="1">
                <a:latin typeface="Sakkal Majalla" panose="02000000000000000000" pitchFamily="2" charset="-78"/>
                <a:cs typeface="Sakkal Majalla" panose="02000000000000000000" pitchFamily="2" charset="-78"/>
              </a:rPr>
              <a:t>محددة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أحداث</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المُبلَّغ</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عنها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وتشمل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التاريخ</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والمصدر</a:t>
            </a:r>
            <a:r>
              <a:rPr>
                <a:latin typeface="Sakkal Majalla" panose="02000000000000000000" pitchFamily="2" charset="-78"/>
                <a:cs typeface="Sakkal Majalla" panose="02000000000000000000" pitchFamily="2" charset="-78"/>
              </a:rPr>
              <a:t>.</a:t>
            </a:r>
            <a:endParaRPr sz="3200">
              <a:solidFill>
                <a:srgbClr val="C00000"/>
              </a:solidFill>
              <a:latin typeface="Sakkal Majalla" panose="02000000000000000000" pitchFamily="2" charset="-78"/>
              <a:cs typeface="Sakkal Majalla" panose="02000000000000000000" pitchFamily="2" charset="-78"/>
            </a:endParaRPr>
          </a:p>
          <a:p>
            <a:pPr algn="just" defTabSz="289321" rtl="1">
              <a:lnSpc>
                <a:spcPct val="90000"/>
              </a:lnSpc>
              <a:spcBef>
                <a:spcPts val="300"/>
              </a:spcBef>
              <a:defRPr sz="2800" i="1">
                <a:solidFill>
                  <a:srgbClr val="FF0000"/>
                </a:solidFill>
                <a:latin typeface="+mn-lt"/>
                <a:ea typeface="+mn-ea"/>
                <a:cs typeface="+mn-cs"/>
                <a:sym typeface="Source Sans Pro Regular"/>
              </a:defRPr>
            </a:pPr>
            <a:endParaRPr sz="3200">
              <a:solidFill>
                <a:srgbClr val="C00000"/>
              </a:solidFill>
              <a:latin typeface="Sakkal Majalla" panose="02000000000000000000" pitchFamily="2" charset="-78"/>
              <a:cs typeface="Sakkal Majalla" panose="02000000000000000000" pitchFamily="2" charset="-78"/>
            </a:endParaRPr>
          </a:p>
        </p:txBody>
      </p:sp>
      <p:sp>
        <p:nvSpPr>
          <p:cNvPr id="6" name="Rounded Rectangle 6">
            <a:extLst>
              <a:ext uri="{FF2B5EF4-FFF2-40B4-BE49-F238E27FC236}">
                <a16:creationId xmlns:a16="http://schemas.microsoft.com/office/drawing/2014/main" id="{EF8B8A26-E2D6-2639-0EFF-7F2912678088}"/>
              </a:ext>
            </a:extLst>
          </p:cNvPr>
          <p:cNvSpPr/>
          <p:nvPr/>
        </p:nvSpPr>
        <p:spPr>
          <a:xfrm flipV="1">
            <a:off x="389002" y="1871233"/>
            <a:ext cx="1976512" cy="1111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 name="Google Shape;300;p7"/>
          <p:cNvSpPr txBox="1">
            <a:spLocks noGrp="1"/>
          </p:cNvSpPr>
          <p:nvPr>
            <p:ph type="body" sz="quarter" idx="4294967295"/>
          </p:nvPr>
        </p:nvSpPr>
        <p:spPr>
          <a:xfrm>
            <a:off x="3942693" y="1716381"/>
            <a:ext cx="4536529" cy="1885951"/>
          </a:xfrm>
          <a:prstGeom prst="rect">
            <a:avLst/>
          </a:prstGeom>
        </p:spPr>
        <p:txBody>
          <a:bodyPr lIns="134999" tIns="134999" rIns="134999" bIns="134999" rtlCol="1" anchor="ctr"/>
          <a:lstStyle/>
          <a:p>
            <a:pPr marL="0" indent="0" algn="ctr" rtl="1">
              <a:buSzTx/>
              <a:buNone/>
              <a:defRPr>
                <a:solidFill>
                  <a:srgbClr val="FFFFFF"/>
                </a:solidFill>
                <a:latin typeface="Source Sans Pro Bold"/>
                <a:ea typeface="Source Sans Pro Bold"/>
                <a:cs typeface="Source Sans Pro Bold"/>
                <a:sym typeface="Source Sans Pro Bold"/>
              </a:defRPr>
            </a:pPr>
            <a:r>
              <a:rPr lang="ar" b="1">
                <a:latin typeface="Sakkal Majalla" panose="02000000000000000000" pitchFamily="2" charset="-78"/>
                <a:cs typeface="Sakkal Majalla" panose="02000000000000000000" pitchFamily="2" charset="-78"/>
              </a:rPr>
              <a:t>2. أحداث الصحة العامة في [</a:t>
            </a:r>
            <a:r>
              <a:rPr lang="ar" b="1">
                <a:solidFill>
                  <a:schemeClr val="tx1"/>
                </a:solidFill>
                <a:highlight>
                  <a:srgbClr val="FFFF00"/>
                </a:highlight>
                <a:latin typeface="Sakkal Majalla" panose="02000000000000000000" pitchFamily="2" charset="-78"/>
                <a:cs typeface="Sakkal Majalla" panose="02000000000000000000" pitchFamily="2" charset="-78"/>
              </a:rPr>
              <a:t>اسم البلد</a:t>
            </a:r>
            <a:r>
              <a:rPr lang="ar" b="1">
                <a:latin typeface="Sakkal Majalla" panose="02000000000000000000" pitchFamily="2" charset="-78"/>
                <a:cs typeface="Sakkal Majalla" panose="02000000000000000000" pitchFamily="2" charset="-78"/>
              </a:rPr>
              <a:t>]</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 name="Title 1"/>
          <p:cNvSpPr txBox="1"/>
          <p:nvPr/>
        </p:nvSpPr>
        <p:spPr>
          <a:xfrm>
            <a:off x="323899" y="465584"/>
            <a:ext cx="2727021" cy="141491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rtlCol="1" anchor="ctr">
            <a:norm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أحداث الصحة العامة في [</a:t>
            </a:r>
            <a:r>
              <a:rPr lang="ar" b="1">
                <a:solidFill>
                  <a:srgbClr val="002060"/>
                </a:solidFill>
                <a:highlight>
                  <a:srgbClr val="FFFF00"/>
                </a:highlight>
                <a:latin typeface="Sakkal Majalla" panose="02000000000000000000" pitchFamily="2" charset="-78"/>
                <a:cs typeface="Sakkal Majalla" panose="02000000000000000000" pitchFamily="2" charset="-78"/>
              </a:rPr>
              <a:t>اسم البلد</a:t>
            </a:r>
            <a:r>
              <a:rPr lang="ar" b="1">
                <a:latin typeface="Sakkal Majalla" panose="02000000000000000000" pitchFamily="2" charset="-78"/>
                <a:cs typeface="Sakkal Majalla" panose="02000000000000000000" pitchFamily="2" charset="-78"/>
              </a:rPr>
              <a:t>]</a:t>
            </a:r>
            <a:endParaRPr b="1">
              <a:solidFill>
                <a:srgbClr val="002060"/>
              </a:solidFill>
              <a:highlight>
                <a:srgbClr val="FFFF00"/>
              </a:highlight>
              <a:latin typeface="Sakkal Majalla" panose="02000000000000000000" pitchFamily="2" charset="-78"/>
              <a:cs typeface="Sakkal Majalla" panose="02000000000000000000" pitchFamily="2" charset="-78"/>
            </a:endParaRPr>
          </a:p>
        </p:txBody>
      </p:sp>
      <p:sp>
        <p:nvSpPr>
          <p:cNvPr id="282" name="Content Placeholder 2"/>
          <p:cNvSpPr txBox="1"/>
          <p:nvPr/>
        </p:nvSpPr>
        <p:spPr>
          <a:xfrm>
            <a:off x="4291899" y="2246388"/>
            <a:ext cx="7276312" cy="445611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rtlCol="1" anchor="t">
            <a:normAutofit/>
          </a:bodyPr>
          <a:lstStyle/>
          <a:p>
            <a:pPr algn="just" defTabSz="289321" rtl="1">
              <a:lnSpc>
                <a:spcPct val="90000"/>
              </a:lnSpc>
              <a:spcBef>
                <a:spcPts val="300"/>
              </a:spcBef>
              <a:defRPr sz="2400">
                <a:solidFill>
                  <a:srgbClr val="FF0000"/>
                </a:solidFill>
                <a:latin typeface="+mn-lt"/>
                <a:ea typeface="+mn-ea"/>
                <a:cs typeface="+mn-cs"/>
                <a:sym typeface="Source Sans Pro Regular"/>
              </a:defRPr>
            </a:pPr>
            <a:r>
              <a:rPr lang="ar" b="1">
                <a:solidFill>
                  <a:srgbClr val="C00000"/>
                </a:solidFill>
                <a:latin typeface="Sakkal Majalla" panose="02000000000000000000" pitchFamily="2" charset="-78"/>
                <a:cs typeface="Sakkal Majalla" panose="02000000000000000000" pitchFamily="2" charset="-78"/>
              </a:rPr>
              <a:t>ملاحظة إلى المُيسِّر:</a:t>
            </a:r>
            <a:endParaRPr lang="hu-HU" b="1">
              <a:solidFill>
                <a:srgbClr val="C00000"/>
              </a:solidFill>
              <a:latin typeface="Sakkal Majalla" panose="02000000000000000000" pitchFamily="2" charset="-78"/>
              <a:cs typeface="Sakkal Majalla" panose="02000000000000000000" pitchFamily="2" charset="-78"/>
            </a:endParaRPr>
          </a:p>
          <a:p>
            <a:pPr algn="just" defTabSz="289321" rtl="1">
              <a:lnSpc>
                <a:spcPct val="90000"/>
              </a:lnSpc>
              <a:spcBef>
                <a:spcPts val="300"/>
              </a:spcBef>
              <a:defRPr sz="2400">
                <a:solidFill>
                  <a:srgbClr val="FF0000"/>
                </a:solidFill>
                <a:latin typeface="+mn-lt"/>
                <a:ea typeface="+mn-ea"/>
                <a:cs typeface="+mn-cs"/>
                <a:sym typeface="Source Sans Pro Regular"/>
              </a:defRPr>
            </a:pPr>
            <a:endParaRPr lang="hu-HU" b="1">
              <a:solidFill>
                <a:srgbClr val="C00000"/>
              </a:solidFill>
              <a:latin typeface="Sakkal Majalla" panose="02000000000000000000" pitchFamily="2" charset="-78"/>
              <a:cs typeface="Sakkal Majalla" panose="02000000000000000000" pitchFamily="2" charset="-78"/>
            </a:endParaRPr>
          </a:p>
          <a:p>
            <a:pPr algn="just" defTabSz="289321" rtl="1">
              <a:lnSpc>
                <a:spcPct val="90000"/>
              </a:lnSpc>
              <a:spcBef>
                <a:spcPts val="300"/>
              </a:spcBef>
              <a:defRPr sz="2400">
                <a:solidFill>
                  <a:srgbClr val="FF0000"/>
                </a:solidFill>
                <a:latin typeface="+mn-lt"/>
                <a:ea typeface="+mn-ea"/>
                <a:cs typeface="+mn-cs"/>
                <a:sym typeface="Source Sans Pro Regular"/>
              </a:defRPr>
            </a:pPr>
            <a:r>
              <a:rPr err="1">
                <a:latin typeface="Sakkal Majalla" panose="02000000000000000000" pitchFamily="2" charset="-78"/>
                <a:cs typeface="Sakkal Majalla" panose="02000000000000000000" pitchFamily="2" charset="-78"/>
              </a:rPr>
              <a:t>إذا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لزم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الأمر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ضع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هنا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خريطة</a:t>
            </a:r>
            <a:r>
              <a:rPr>
                <a:latin typeface="Sakkal Majalla" panose="02000000000000000000" pitchFamily="2" charset="-78"/>
                <a:cs typeface="Sakkal Majalla" panose="02000000000000000000" pitchFamily="2" charset="-78"/>
              </a:rPr>
              <a:t> و</a:t>
            </a:r>
            <a:r>
              <a:rPr lang="ar-EG" sz="2400">
                <a:solidFill>
                  <a:srgbClr val="FF0000"/>
                </a:solidFill>
                <a:latin typeface="Sakkal Majalla" panose="02000000000000000000" pitchFamily="2" charset="-78"/>
                <a:ea typeface="+mn-ea"/>
                <a:cs typeface="Sakkal Majalla" panose="02000000000000000000" pitchFamily="2" charset="-78"/>
              </a:rPr>
              <a:t>/ </a:t>
            </a:r>
            <a:r>
              <a:rPr sz="2400" err="1">
                <a:solidFill>
                  <a:srgbClr val="FF0000"/>
                </a:solidFill>
                <a:latin typeface="Sakkal Majalla" panose="02000000000000000000" pitchFamily="2" charset="-78"/>
                <a:ea typeface="+mn-ea"/>
                <a:cs typeface="Sakkal Majalla" panose="02000000000000000000" pitchFamily="2" charset="-78"/>
              </a:rPr>
              <a:t>أو</a:t>
            </a:r>
            <a:r>
              <a:rPr sz="2400">
                <a:solidFill>
                  <a:srgbClr val="FF0000"/>
                </a:solidFill>
                <a:latin typeface="Sakkal Majalla" panose="02000000000000000000" pitchFamily="2" charset="-78"/>
                <a:ea typeface="+mn-ea"/>
                <a:cs typeface="Sakkal Majalla" panose="02000000000000000000" pitchFamily="2" charset="-78"/>
              </a:rPr>
              <a:t> </a:t>
            </a:r>
            <a:r>
              <a:rPr sz="2400" err="1">
                <a:solidFill>
                  <a:srgbClr val="FF0000"/>
                </a:solidFill>
                <a:latin typeface="Sakkal Majalla" panose="02000000000000000000" pitchFamily="2" charset="-78"/>
                <a:ea typeface="+mn-ea"/>
                <a:cs typeface="Sakkal Majalla" panose="02000000000000000000" pitchFamily="2" charset="-78"/>
              </a:rPr>
              <a:t>معلومات</a:t>
            </a:r>
            <a:r>
              <a:rPr sz="2400">
                <a:solidFill>
                  <a:srgbClr val="FF0000"/>
                </a:solidFill>
                <a:latin typeface="Sakkal Majalla" panose="02000000000000000000" pitchFamily="2" charset="-78"/>
                <a:ea typeface="+mn-ea"/>
                <a:cs typeface="Sakkal Majalla" panose="02000000000000000000" pitchFamily="2" charset="-78"/>
              </a:rPr>
              <a:t> </a:t>
            </a:r>
            <a:r>
              <a:rPr lang="ar" sz="2400" u="sng">
                <a:solidFill>
                  <a:srgbClr val="FF0000"/>
                </a:solidFill>
                <a:latin typeface="Sakkal Majalla" panose="02000000000000000000" pitchFamily="2" charset="-78"/>
                <a:ea typeface="+mn-ea"/>
                <a:cs typeface="Sakkal Majalla" panose="02000000000000000000" pitchFamily="2" charset="-78"/>
              </a:rPr>
              <a:t>قُطرية</a:t>
            </a:r>
            <a:r>
              <a:rPr sz="2400">
                <a:solidFill>
                  <a:srgbClr val="FF0000"/>
                </a:solidFill>
                <a:latin typeface="Sakkal Majalla" panose="02000000000000000000" pitchFamily="2" charset="-78"/>
                <a:ea typeface="+mn-ea"/>
                <a:cs typeface="Sakkal Majalla" panose="02000000000000000000" pitchFamily="2" charset="-78"/>
              </a:rPr>
              <a:t> </a:t>
            </a:r>
            <a:r>
              <a:rPr err="1">
                <a:latin typeface="Sakkal Majalla" panose="02000000000000000000" pitchFamily="2" charset="-78"/>
                <a:cs typeface="Sakkal Majalla" panose="02000000000000000000" pitchFamily="2" charset="-78"/>
              </a:rPr>
              <a:t>محددة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أحداث</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المُبلَّغ</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عنها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وتشمل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التاريخ</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والمصد</a:t>
            </a:r>
            <a:r>
              <a:rPr lang="ar-SA">
                <a:latin typeface="Sakkal Majalla" panose="02000000000000000000" pitchFamily="2" charset="-78"/>
                <a:cs typeface="Sakkal Majalla" panose="02000000000000000000" pitchFamily="2" charset="-78"/>
              </a:rPr>
              <a:t>ر</a:t>
            </a:r>
            <a:r>
              <a:rPr>
                <a:latin typeface="Sakkal Majalla" panose="02000000000000000000" pitchFamily="2" charset="-78"/>
                <a:cs typeface="Sakkal Majalla" panose="02000000000000000000" pitchFamily="2" charset="-78"/>
              </a:rPr>
              <a:t>.</a:t>
            </a:r>
            <a:endParaRPr sz="3200">
              <a:solidFill>
                <a:srgbClr val="C00000"/>
              </a:solidFill>
              <a:latin typeface="Sakkal Majalla" panose="02000000000000000000" pitchFamily="2" charset="-78"/>
              <a:cs typeface="Sakkal Majalla" panose="02000000000000000000" pitchFamily="2" charset="-78"/>
            </a:endParaRPr>
          </a:p>
          <a:p>
            <a:pPr algn="just" defTabSz="289321" rtl="1">
              <a:lnSpc>
                <a:spcPct val="90000"/>
              </a:lnSpc>
              <a:spcBef>
                <a:spcPts val="300"/>
              </a:spcBef>
              <a:defRPr sz="2800" i="1">
                <a:solidFill>
                  <a:srgbClr val="FF0000"/>
                </a:solidFill>
                <a:latin typeface="+mn-lt"/>
                <a:ea typeface="+mn-ea"/>
                <a:cs typeface="+mn-cs"/>
                <a:sym typeface="Source Sans Pro Regular"/>
              </a:defRPr>
            </a:pPr>
            <a:endParaRPr sz="3200">
              <a:solidFill>
                <a:srgbClr val="C00000"/>
              </a:solidFill>
              <a:latin typeface="Sakkal Majalla" panose="02000000000000000000" pitchFamily="2" charset="-78"/>
              <a:cs typeface="Sakkal Majalla" panose="02000000000000000000" pitchFamily="2" charset="-78"/>
            </a:endParaRPr>
          </a:p>
        </p:txBody>
      </p:sp>
      <p:sp>
        <p:nvSpPr>
          <p:cNvPr id="283" name="Rounded Rectangle 6"/>
          <p:cNvSpPr/>
          <p:nvPr/>
        </p:nvSpPr>
        <p:spPr>
          <a:xfrm flipV="1">
            <a:off x="389002" y="1871233"/>
            <a:ext cx="1976512" cy="1111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theme/theme1.xml><?xml version="1.0" encoding="utf-8"?>
<a:theme xmlns:a="http://schemas.openxmlformats.org/drawingml/2006/main" name="1_RRT_Theme1">
  <a:themeElements>
    <a:clrScheme name="1_RRT_Theme1">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1_RRT_Theme1">
      <a:majorFont>
        <a:latin typeface="Helvetica"/>
        <a:ea typeface="Helvetica"/>
        <a:cs typeface="Helvetica"/>
      </a:majorFont>
      <a:minorFont>
        <a:latin typeface="Source Sans Pro Regular"/>
        <a:ea typeface="Source Sans Pro Regular"/>
        <a:cs typeface="Source Sans Pro Regular"/>
      </a:minorFont>
    </a:fontScheme>
    <a:fmtScheme name="1_RRT_Theme1">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1_RRT_Theme1">
  <a:themeElements>
    <a:clrScheme name="1_RRT_Theme1">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1_RRT_Theme1">
      <a:majorFont>
        <a:latin typeface="Helvetica"/>
        <a:ea typeface="Helvetica"/>
        <a:cs typeface="Helvetica"/>
      </a:majorFont>
      <a:minorFont>
        <a:latin typeface="Source Sans Pro Regular"/>
        <a:ea typeface="Source Sans Pro Regular"/>
        <a:cs typeface="Source Sans Pro Regular"/>
      </a:minorFont>
    </a:fontScheme>
    <a:fmtScheme name="1_RRT_Theme1">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e2a64997-203d-4655-a595-383c2eb1e865">
      <Terms xmlns="http://schemas.microsoft.com/office/infopath/2007/PartnerControls"/>
    </lcf76f155ced4ddcb4097134ff3c332f>
    <TaxCatchAll xmlns="450f158c-397a-4a9d-b005-a44c92e0fccb" xsi:nil="true"/>
    <SharedWithUsers xmlns="450f158c-397a-4a9d-b005-a44c92e0fccb">
      <UserInfo>
        <DisplayName/>
        <AccountId xsi:nil="true"/>
        <AccountType/>
      </UserInfo>
    </SharedWithUsers>
    <MediaLengthInSeconds xmlns="e2a64997-203d-4655-a595-383c2eb1e86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f9f9cc930a8e5e8e0d3aa7e589c1b19e">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73ca7d39f97e0265ccc615152ee8e9a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5A31CD4-5E91-44BC-A573-5C05041134F0}">
  <ds:schemaRefs>
    <ds:schemaRef ds:uri="http://schemas.microsoft.com/sharepoint/v3/contenttype/forms"/>
  </ds:schemaRefs>
</ds:datastoreItem>
</file>

<file path=customXml/itemProps2.xml><?xml version="1.0" encoding="utf-8"?>
<ds:datastoreItem xmlns:ds="http://schemas.openxmlformats.org/officeDocument/2006/customXml" ds:itemID="{B41E286F-CD55-4859-BB52-7843358F2FEB}">
  <ds:schemaRefs>
    <ds:schemaRef ds:uri="http://purl.org/dc/terms/"/>
    <ds:schemaRef ds:uri="http://schemas.microsoft.com/office/2006/documentManagement/types"/>
    <ds:schemaRef ds:uri="http://schemas.openxmlformats.org/package/2006/metadata/core-properties"/>
    <ds:schemaRef ds:uri="e2a64997-203d-4655-a595-383c2eb1e865"/>
    <ds:schemaRef ds:uri="http://purl.org/dc/elements/1.1/"/>
    <ds:schemaRef ds:uri="http://schemas.microsoft.com/office/2006/metadata/properties"/>
    <ds:schemaRef ds:uri="http://schemas.microsoft.com/office/infopath/2007/PartnerControls"/>
    <ds:schemaRef ds:uri="450f158c-397a-4a9d-b005-a44c92e0fccb"/>
    <ds:schemaRef ds:uri="http://www.w3.org/XML/1998/namespace"/>
    <ds:schemaRef ds:uri="http://purl.org/dc/dcmitype/"/>
  </ds:schemaRefs>
</ds:datastoreItem>
</file>

<file path=customXml/itemProps3.xml><?xml version="1.0" encoding="utf-8"?>
<ds:datastoreItem xmlns:ds="http://schemas.openxmlformats.org/officeDocument/2006/customXml" ds:itemID="{B26ABAD6-971F-413B-A874-F5800750B06A}"/>
</file>

<file path=docProps/app.xml><?xml version="1.0" encoding="utf-8"?>
<Properties xmlns="http://schemas.openxmlformats.org/officeDocument/2006/extended-properties" xmlns:vt="http://schemas.openxmlformats.org/officeDocument/2006/docPropsVTypes">
  <TotalTime>2</TotalTime>
  <Words>1269</Words>
  <Application>Microsoft Office PowerPoint</Application>
  <PresentationFormat>Widescreen</PresentationFormat>
  <Paragraphs>164</Paragraphs>
  <Slides>30</Slides>
  <Notes>5</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1_RRT_Theme1</vt:lpstr>
      <vt:lpstr>PowerPoint Presentation</vt:lpstr>
      <vt:lpstr>PowerPoint Presentation</vt:lpstr>
      <vt:lpstr>مقدمة</vt:lpstr>
      <vt:lpstr>PowerPoint Presentation</vt:lpstr>
      <vt:lpstr>عناصر العرض</vt:lpstr>
      <vt:lpstr>PowerPoint Presentation</vt:lpstr>
      <vt:lpstr>PowerPoint Presentation</vt:lpstr>
      <vt:lpstr>PowerPoint Presentation</vt:lpstr>
      <vt:lpstr>PowerPoint Presentation</vt:lpstr>
      <vt:lpstr>PowerPoint Presentation</vt:lpstr>
      <vt:lpstr>الغرض من اللوائح الصحية الدولية 2005 ونطاقها</vt:lpstr>
      <vt:lpstr>الغرض من اللوائح الصحية الدولية 2005 ونطاقها</vt:lpstr>
      <vt:lpstr>ما القدرات الأساسية الثماني للوائح الصحية الدولية؟  </vt:lpstr>
      <vt:lpstr> القدرات الأساسية للوائح الصحية الدولية</vt:lpstr>
      <vt:lpstr>تنفيذ اللوائح الصحية الدولية من خلال الخطة العالمية للأمن الصحي</vt:lpstr>
      <vt:lpstr>المبادئ التوجيهية لاتخاذ القرارات لتقييم أحداث الصحة العامة</vt:lpstr>
      <vt:lpstr>مركز الاتصال الوطني  المعني باللوائح الصحية الدولية</vt:lpstr>
      <vt:lpstr>الوظائف الإلزامية لمركز الاتصال الوطني المعني  باللوائح الصحية الدولية</vt:lpstr>
      <vt:lpstr>مركز الاتصال الوطني  المعني باللوائح الصحية الدولية</vt:lpstr>
      <vt:lpstr>PowerPoint Presentation</vt:lpstr>
      <vt:lpstr>الاستراتيجية الإقليمية لترصُّد الأمراض والاستجابة لها</vt:lpstr>
      <vt:lpstr>PowerPoint Presentation</vt:lpstr>
      <vt:lpstr>الأدوات الرئيسية  للاستقصاء  والتبليغ</vt:lpstr>
      <vt:lpstr>PowerPoint Presentation</vt:lpstr>
      <vt:lpstr>6. المراجع  والمبادئ التوجيهية</vt:lpstr>
      <vt:lpstr>المراجع</vt:lpstr>
      <vt:lpstr>7. موارد تدريبية  إضافية</vt:lpstr>
      <vt:lpstr>موارد تدريبية  إضافية</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Szilvia Horváth</dc:creator>
  <cp:lastModifiedBy>Hind</cp:lastModifiedBy>
  <cp:revision>22</cp:revision>
  <dcterms:modified xsi:type="dcterms:W3CDTF">2024-07-11T11:07:52Z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3324500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