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4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1" clrIdx="0">
    <p:extLst>
      <p:ext uri="{19B8F6BF-5375-455C-9EA6-DF929625EA0E}">
        <p15:presenceInfo xmlns:p15="http://schemas.microsoft.com/office/powerpoint/2012/main" userId="Walaa" providerId="None"/>
      </p:ext>
    </p:extLst>
  </p:cmAuthor>
  <p:cmAuthor id="2" name="Hind" initials="H" lastIdx="1" clrIdx="1">
    <p:extLst>
      <p:ext uri="{19B8F6BF-5375-455C-9EA6-DF929625EA0E}">
        <p15:presenceInfo xmlns:p15="http://schemas.microsoft.com/office/powerpoint/2012/main" userId="Hin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65A000"/>
    <a:srgbClr val="460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5E6A6A-62D1-306A-21AF-D7D316F17B78}" v="1" dt="2024-07-11T11:16:01.15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3" d="100"/>
          <a:sy n="63" d="100"/>
        </p:scale>
        <p:origin x="70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CBFEAA09-FA28-9E66-148C-78A5B23D47CA}"/>
    <pc:docChg chg="modSld">
      <pc:chgData name="hindezzine3 (hindezzine3@gmail.com)" userId="S::hindezzine3_gmail.com#ext#@worldhealthorg.onmicrosoft.com::a0e1327b-9ea3-4c75-a998-a68700beedf6" providerId="AD" clId="Web-{CBFEAA09-FA28-9E66-148C-78A5B23D47CA}" dt="2024-03-13T17:26:50.015" v="13" actId="1076"/>
      <pc:docMkLst>
        <pc:docMk/>
      </pc:docMkLst>
      <pc:sldChg chg="modSp">
        <pc:chgData name="hindezzine3 (hindezzine3@gmail.com)" userId="S::hindezzine3_gmail.com#ext#@worldhealthorg.onmicrosoft.com::a0e1327b-9ea3-4c75-a998-a68700beedf6" providerId="AD" clId="Web-{CBFEAA09-FA28-9E66-148C-78A5B23D47CA}" dt="2024-03-13T17:23:49.598" v="0" actId="1076"/>
        <pc:sldMkLst>
          <pc:docMk/>
          <pc:sldMk cId="0" sldId="259"/>
        </pc:sldMkLst>
        <pc:spChg chg="mod">
          <ac:chgData name="hindezzine3 (hindezzine3@gmail.com)" userId="S::hindezzine3_gmail.com#ext#@worldhealthorg.onmicrosoft.com::a0e1327b-9ea3-4c75-a998-a68700beedf6" providerId="AD" clId="Web-{CBFEAA09-FA28-9E66-148C-78A5B23D47CA}" dt="2024-03-13T17:23:49.598" v="0" actId="1076"/>
          <ac:spMkLst>
            <pc:docMk/>
            <pc:sldMk cId="0" sldId="259"/>
            <ac:spMk id="325" creationId="{00000000-0000-0000-0000-000000000000}"/>
          </ac:spMkLst>
        </pc:spChg>
      </pc:sldChg>
      <pc:sldChg chg="modSp">
        <pc:chgData name="hindezzine3 (hindezzine3@gmail.com)" userId="S::hindezzine3_gmail.com#ext#@worldhealthorg.onmicrosoft.com::a0e1327b-9ea3-4c75-a998-a68700beedf6" providerId="AD" clId="Web-{CBFEAA09-FA28-9E66-148C-78A5B23D47CA}" dt="2024-03-13T17:23:58.474" v="1" actId="1076"/>
        <pc:sldMkLst>
          <pc:docMk/>
          <pc:sldMk cId="0" sldId="260"/>
        </pc:sldMkLst>
        <pc:spChg chg="mod">
          <ac:chgData name="hindezzine3 (hindezzine3@gmail.com)" userId="S::hindezzine3_gmail.com#ext#@worldhealthorg.onmicrosoft.com::a0e1327b-9ea3-4c75-a998-a68700beedf6" providerId="AD" clId="Web-{CBFEAA09-FA28-9E66-148C-78A5B23D47CA}" dt="2024-03-13T17:23:58.474" v="1" actId="1076"/>
          <ac:spMkLst>
            <pc:docMk/>
            <pc:sldMk cId="0" sldId="260"/>
            <ac:spMk id="331" creationId="{00000000-0000-0000-0000-000000000000}"/>
          </ac:spMkLst>
        </pc:spChg>
      </pc:sldChg>
      <pc:sldChg chg="modSp">
        <pc:chgData name="hindezzine3 (hindezzine3@gmail.com)" userId="S::hindezzine3_gmail.com#ext#@worldhealthorg.onmicrosoft.com::a0e1327b-9ea3-4c75-a998-a68700beedf6" providerId="AD" clId="Web-{CBFEAA09-FA28-9E66-148C-78A5B23D47CA}" dt="2024-03-13T17:25:50.262" v="10" actId="1076"/>
        <pc:sldMkLst>
          <pc:docMk/>
          <pc:sldMk cId="0" sldId="264"/>
        </pc:sldMkLst>
        <pc:spChg chg="mod">
          <ac:chgData name="hindezzine3 (hindezzine3@gmail.com)" userId="S::hindezzine3_gmail.com#ext#@worldhealthorg.onmicrosoft.com::a0e1327b-9ea3-4c75-a998-a68700beedf6" providerId="AD" clId="Web-{CBFEAA09-FA28-9E66-148C-78A5B23D47CA}" dt="2024-03-13T17:25:50.262" v="10" actId="1076"/>
          <ac:spMkLst>
            <pc:docMk/>
            <pc:sldMk cId="0" sldId="264"/>
            <ac:spMk id="9" creationId="{FE59DAAC-F3DA-5A8F-D8F2-56B90F2EA2E6}"/>
          </ac:spMkLst>
        </pc:spChg>
      </pc:sldChg>
      <pc:sldChg chg="modSp">
        <pc:chgData name="hindezzine3 (hindezzine3@gmail.com)" userId="S::hindezzine3_gmail.com#ext#@worldhealthorg.onmicrosoft.com::a0e1327b-9ea3-4c75-a998-a68700beedf6" providerId="AD" clId="Web-{CBFEAA09-FA28-9E66-148C-78A5B23D47CA}" dt="2024-03-13T17:26:50.015" v="13" actId="1076"/>
        <pc:sldMkLst>
          <pc:docMk/>
          <pc:sldMk cId="0" sldId="285"/>
        </pc:sldMkLst>
        <pc:spChg chg="mod">
          <ac:chgData name="hindezzine3 (hindezzine3@gmail.com)" userId="S::hindezzine3_gmail.com#ext#@worldhealthorg.onmicrosoft.com::a0e1327b-9ea3-4c75-a998-a68700beedf6" providerId="AD" clId="Web-{CBFEAA09-FA28-9E66-148C-78A5B23D47CA}" dt="2024-03-13T17:26:50.015" v="13" actId="1076"/>
          <ac:spMkLst>
            <pc:docMk/>
            <pc:sldMk cId="0" sldId="285"/>
            <ac:spMk id="2" creationId="{CDF5A59E-4F17-DD00-981B-497A7D09A54B}"/>
          </ac:spMkLst>
        </pc:spChg>
      </pc:sldChg>
    </pc:docChg>
  </pc:docChgLst>
  <pc:docChgLst>
    <pc:chgData name="hindezzine3 (hindezzine3@gmail.com)" userId="S::hindezzine3_gmail.com#ext#@worldhealthorg.onmicrosoft.com::a0e1327b-9ea3-4c75-a998-a68700beedf6" providerId="AD" clId="Web-{48148E25-E66A-1DEF-0939-D0B17C2D1D3F}"/>
    <pc:docChg chg="modSld">
      <pc:chgData name="hindezzine3 (hindezzine3@gmail.com)" userId="S::hindezzine3_gmail.com#ext#@worldhealthorg.onmicrosoft.com::a0e1327b-9ea3-4c75-a998-a68700beedf6" providerId="AD" clId="Web-{48148E25-E66A-1DEF-0939-D0B17C2D1D3F}" dt="2024-03-13T17:38:40.915" v="6" actId="1076"/>
      <pc:docMkLst>
        <pc:docMk/>
      </pc:docMkLst>
      <pc:sldChg chg="modSp">
        <pc:chgData name="hindezzine3 (hindezzine3@gmail.com)" userId="S::hindezzine3_gmail.com#ext#@worldhealthorg.onmicrosoft.com::a0e1327b-9ea3-4c75-a998-a68700beedf6" providerId="AD" clId="Web-{48148E25-E66A-1DEF-0939-D0B17C2D1D3F}" dt="2024-03-13T17:38:40.915" v="6" actId="1076"/>
        <pc:sldMkLst>
          <pc:docMk/>
          <pc:sldMk cId="0" sldId="289"/>
        </pc:sldMkLst>
        <pc:spChg chg="mod">
          <ac:chgData name="hindezzine3 (hindezzine3@gmail.com)" userId="S::hindezzine3_gmail.com#ext#@worldhealthorg.onmicrosoft.com::a0e1327b-9ea3-4c75-a998-a68700beedf6" providerId="AD" clId="Web-{48148E25-E66A-1DEF-0939-D0B17C2D1D3F}" dt="2024-03-13T17:38:40.915" v="6" actId="1076"/>
          <ac:spMkLst>
            <pc:docMk/>
            <pc:sldMk cId="0" sldId="289"/>
            <ac:spMk id="2" creationId="{8FA93088-5B2D-AA0E-74A4-2244A10B59F6}"/>
          </ac:spMkLst>
        </pc:spChg>
      </pc:sldChg>
    </pc:docChg>
  </pc:docChgLst>
  <pc:docChgLst>
    <pc:chgData name="hindezzine3 (hindezzine3@gmail.com)" userId="S::hindezzine3_gmail.com#ext#@worldhealthorg.onmicrosoft.com::a0e1327b-9ea3-4c75-a998-a68700beedf6" providerId="AD" clId="Web-{BB8FF1F9-CA4E-0FFD-6C42-D728CD2609F7}"/>
    <pc:docChg chg="modSld">
      <pc:chgData name="hindezzine3 (hindezzine3@gmail.com)" userId="S::hindezzine3_gmail.com#ext#@worldhealthorg.onmicrosoft.com::a0e1327b-9ea3-4c75-a998-a68700beedf6" providerId="AD" clId="Web-{BB8FF1F9-CA4E-0FFD-6C42-D728CD2609F7}" dt="2024-03-13T17:58:17.742" v="10"/>
      <pc:docMkLst>
        <pc:docMk/>
      </pc:docMkLst>
      <pc:sldChg chg="modSp">
        <pc:chgData name="hindezzine3 (hindezzine3@gmail.com)" userId="S::hindezzine3_gmail.com#ext#@worldhealthorg.onmicrosoft.com::a0e1327b-9ea3-4c75-a998-a68700beedf6" providerId="AD" clId="Web-{BB8FF1F9-CA4E-0FFD-6C42-D728CD2609F7}" dt="2024-03-13T17:56:35.001" v="0" actId="1076"/>
        <pc:sldMkLst>
          <pc:docMk/>
          <pc:sldMk cId="0" sldId="285"/>
        </pc:sldMkLst>
        <pc:spChg chg="mod">
          <ac:chgData name="hindezzine3 (hindezzine3@gmail.com)" userId="S::hindezzine3_gmail.com#ext#@worldhealthorg.onmicrosoft.com::a0e1327b-9ea3-4c75-a998-a68700beedf6" providerId="AD" clId="Web-{BB8FF1F9-CA4E-0FFD-6C42-D728CD2609F7}" dt="2024-03-13T17:56:35.001" v="0" actId="1076"/>
          <ac:spMkLst>
            <pc:docMk/>
            <pc:sldMk cId="0" sldId="285"/>
            <ac:spMk id="2" creationId="{CDF5A59E-4F17-DD00-981B-497A7D09A54B}"/>
          </ac:spMkLst>
        </pc:spChg>
      </pc:sldChg>
      <pc:sldChg chg="modSp">
        <pc:chgData name="hindezzine3 (hindezzine3@gmail.com)" userId="S::hindezzine3_gmail.com#ext#@worldhealthorg.onmicrosoft.com::a0e1327b-9ea3-4c75-a998-a68700beedf6" providerId="AD" clId="Web-{BB8FF1F9-CA4E-0FFD-6C42-D728CD2609F7}" dt="2024-03-13T17:57:55.817" v="8" actId="1076"/>
        <pc:sldMkLst>
          <pc:docMk/>
          <pc:sldMk cId="0" sldId="289"/>
        </pc:sldMkLst>
        <pc:spChg chg="mod">
          <ac:chgData name="hindezzine3 (hindezzine3@gmail.com)" userId="S::hindezzine3_gmail.com#ext#@worldhealthorg.onmicrosoft.com::a0e1327b-9ea3-4c75-a998-a68700beedf6" providerId="AD" clId="Web-{BB8FF1F9-CA4E-0FFD-6C42-D728CD2609F7}" dt="2024-03-13T17:57:55.817" v="8" actId="1076"/>
          <ac:spMkLst>
            <pc:docMk/>
            <pc:sldMk cId="0" sldId="289"/>
            <ac:spMk id="2" creationId="{8FA93088-5B2D-AA0E-74A4-2244A10B59F6}"/>
          </ac:spMkLst>
        </pc:spChg>
      </pc:sldChg>
      <pc:sldChg chg="modSp">
        <pc:chgData name="hindezzine3 (hindezzine3@gmail.com)" userId="S::hindezzine3_gmail.com#ext#@worldhealthorg.onmicrosoft.com::a0e1327b-9ea3-4c75-a998-a68700beedf6" providerId="AD" clId="Web-{BB8FF1F9-CA4E-0FFD-6C42-D728CD2609F7}" dt="2024-03-13T17:58:17.742" v="10"/>
        <pc:sldMkLst>
          <pc:docMk/>
          <pc:sldMk cId="0" sldId="291"/>
        </pc:sldMkLst>
        <pc:spChg chg="mod">
          <ac:chgData name="hindezzine3 (hindezzine3@gmail.com)" userId="S::hindezzine3_gmail.com#ext#@worldhealthorg.onmicrosoft.com::a0e1327b-9ea3-4c75-a998-a68700beedf6" providerId="AD" clId="Web-{BB8FF1F9-CA4E-0FFD-6C42-D728CD2609F7}" dt="2024-03-13T17:58:17.742" v="10"/>
          <ac:spMkLst>
            <pc:docMk/>
            <pc:sldMk cId="0" sldId="291"/>
            <ac:spMk id="4" creationId="{FB42FF79-F5BD-B75F-F810-3E5906B6881B}"/>
          </ac:spMkLst>
        </pc:spChg>
      </pc:sldChg>
    </pc:docChg>
  </pc:docChgLst>
  <pc:docChgLst>
    <pc:chgData name="hindezzine3 (hindezzine3@gmail.com)" userId="S::hindezzine3_gmail.com#ext#@worldhealthorg.onmicrosoft.com::a0e1327b-9ea3-4c75-a998-a68700beedf6" providerId="AD" clId="Web-{56289B20-2244-3F6F-68DF-03C174A1576C}"/>
    <pc:docChg chg="modSld">
      <pc:chgData name="hindezzine3 (hindezzine3@gmail.com)" userId="S::hindezzine3_gmail.com#ext#@worldhealthorg.onmicrosoft.com::a0e1327b-9ea3-4c75-a998-a68700beedf6" providerId="AD" clId="Web-{56289B20-2244-3F6F-68DF-03C174A1576C}" dt="2024-03-12T15:15:15.141" v="50" actId="1076"/>
      <pc:docMkLst>
        <pc:docMk/>
      </pc:docMkLst>
      <pc:sldChg chg="modSp">
        <pc:chgData name="hindezzine3 (hindezzine3@gmail.com)" userId="S::hindezzine3_gmail.com#ext#@worldhealthorg.onmicrosoft.com::a0e1327b-9ea3-4c75-a998-a68700beedf6" providerId="AD" clId="Web-{56289B20-2244-3F6F-68DF-03C174A1576C}" dt="2024-03-12T15:09:10.026" v="0" actId="1076"/>
        <pc:sldMkLst>
          <pc:docMk/>
          <pc:sldMk cId="0" sldId="256"/>
        </pc:sldMkLst>
        <pc:spChg chg="mod">
          <ac:chgData name="hindezzine3 (hindezzine3@gmail.com)" userId="S::hindezzine3_gmail.com#ext#@worldhealthorg.onmicrosoft.com::a0e1327b-9ea3-4c75-a998-a68700beedf6" providerId="AD" clId="Web-{56289B20-2244-3F6F-68DF-03C174A1576C}" dt="2024-03-12T15:09:10.026" v="0" actId="1076"/>
          <ac:spMkLst>
            <pc:docMk/>
            <pc:sldMk cId="0" sldId="256"/>
            <ac:spMk id="310" creationId="{00000000-0000-0000-0000-000000000000}"/>
          </ac:spMkLst>
        </pc:spChg>
      </pc:sldChg>
      <pc:sldChg chg="modSp">
        <pc:chgData name="hindezzine3 (hindezzine3@gmail.com)" userId="S::hindezzine3_gmail.com#ext#@worldhealthorg.onmicrosoft.com::a0e1327b-9ea3-4c75-a998-a68700beedf6" providerId="AD" clId="Web-{56289B20-2244-3F6F-68DF-03C174A1576C}" dt="2024-03-12T15:15:15.141" v="50" actId="1076"/>
        <pc:sldMkLst>
          <pc:docMk/>
          <pc:sldMk cId="0" sldId="264"/>
        </pc:sldMkLst>
        <pc:spChg chg="mod">
          <ac:chgData name="hindezzine3 (hindezzine3@gmail.com)" userId="S::hindezzine3_gmail.com#ext#@worldhealthorg.onmicrosoft.com::a0e1327b-9ea3-4c75-a998-a68700beedf6" providerId="AD" clId="Web-{56289B20-2244-3F6F-68DF-03C174A1576C}" dt="2024-03-12T15:15:15.141" v="50" actId="1076"/>
          <ac:spMkLst>
            <pc:docMk/>
            <pc:sldMk cId="0" sldId="264"/>
            <ac:spMk id="9" creationId="{FE59DAAC-F3DA-5A8F-D8F2-56B90F2EA2E6}"/>
          </ac:spMkLst>
        </pc:spChg>
      </pc:sldChg>
    </pc:docChg>
  </pc:docChgLst>
  <pc:docChgLst>
    <pc:chgData name="GOMEZ, Paula" userId="S::gomezp@who.int::c93cf399-3ed7-4230-9282-8831e3fe5ae7" providerId="AD" clId="Web-{355E6A6A-62D1-306A-21AF-D7D316F17B78}"/>
    <pc:docChg chg="">
      <pc:chgData name="GOMEZ, Paula" userId="S::gomezp@who.int::c93cf399-3ed7-4230-9282-8831e3fe5ae7" providerId="AD" clId="Web-{355E6A6A-62D1-306A-21AF-D7D316F17B78}" dt="2024-07-11T11:16:01.159" v="0"/>
      <pc:docMkLst>
        <pc:docMk/>
      </pc:docMkLst>
      <pc:sldChg chg="delCm">
        <pc:chgData name="GOMEZ, Paula" userId="S::gomezp@who.int::c93cf399-3ed7-4230-9282-8831e3fe5ae7" providerId="AD" clId="Web-{355E6A6A-62D1-306A-21AF-D7D316F17B78}" dt="2024-07-11T11:16:01.159" v="0"/>
        <pc:sldMkLst>
          <pc:docMk/>
          <pc:sldMk cId="0"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6" name="Shape 306"/>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307" name="Shape 307"/>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966599693"/>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6" name="Shape 316"/>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564862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2" name="Shape 32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11892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9" name="Shape 32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979800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5" name="Shape 33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423882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4" name="Shape 354"/>
          <p:cNvSpPr>
            <a:spLocks noGrp="1"/>
          </p:cNvSpPr>
          <p:nvPr>
            <p:ph type="body" sz="quarter" idx="1"/>
          </p:nvPr>
        </p:nvSpPr>
        <p:spPr>
          <a:prstGeom prst="rect">
            <a:avLst/>
          </a:prstGeom>
        </p:spPr>
        <p:txBody>
          <a:bodyPr rtlCol="1"/>
          <a:lstStyle/>
          <a:p>
            <a:pPr rtl="1"/>
            <a:r>
              <a:t>Source: </a:t>
            </a:r>
            <a:r>
              <a:rPr lang="ar" sz="1800">
                <a:latin typeface="Segoe UI"/>
                <a:ea typeface="Segoe UI"/>
                <a:cs typeface="Segoe UI"/>
                <a:sym typeface="Segoe UI"/>
              </a:rPr>
              <a:t>AFRO emergencies annual report 2018: https://apps.who.int/iris/bitstream/handle/10665/330396/WHO-AF-WHE-EMO-01-2020.pdf?sequence=1&amp;isAllowed=y </a:t>
            </a:r>
            <a:endParaRPr sz="1800"/>
          </a:p>
        </p:txBody>
      </p:sp>
    </p:spTree>
    <p:extLst>
      <p:ext uri="{BB962C8B-B14F-4D97-AF65-F5344CB8AC3E}">
        <p14:creationId xmlns:p14="http://schemas.microsoft.com/office/powerpoint/2010/main" val="4191359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9" name="Shape 429"/>
          <p:cNvSpPr>
            <a:spLocks noGrp="1"/>
          </p:cNvSpPr>
          <p:nvPr>
            <p:ph type="body" sz="quarter" idx="1"/>
          </p:nvPr>
        </p:nvSpPr>
        <p:spPr>
          <a:prstGeom prst="rect">
            <a:avLst/>
          </a:prstGeom>
        </p:spPr>
        <p:txBody>
          <a:bodyPr rtlCol="1"/>
          <a:lstStyle/>
          <a:p>
            <a:pPr rtl="1"/>
            <a:r>
              <a:t>The Global Health Security Agenda (GHSA) is an international effort to accelerate progress toward full implementation of the WHO International Health Regulations 2005 (IHR) and other global health security frameworks. Eleven Action Packages were developed to facilitate progress toward GHSA objectives and build capacity to prevent, detect, and respond to public health threats. The Action Package targets are outlined here.</a:t>
            </a:r>
          </a:p>
        </p:txBody>
      </p:sp>
    </p:spTree>
    <p:extLst>
      <p:ext uri="{BB962C8B-B14F-4D97-AF65-F5344CB8AC3E}">
        <p14:creationId xmlns:p14="http://schemas.microsoft.com/office/powerpoint/2010/main" val="4116594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3755693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latin typeface="Sakkal Majalla" panose="02000000000000000000" pitchFamily="2" charset="-78"/>
                <a:ea typeface="Source Sans Pro Bold"/>
                <a:cs typeface="Sakkal Majalla" panose="02000000000000000000" pitchFamily="2" charset="-78"/>
                <a:sym typeface="Source Sans Pro Bold"/>
              </a:defRPr>
            </a:lvl1pPr>
            <a:lvl2pPr marL="162744" indent="-54248" algn="r" defTabSz="216992" rtl="1">
              <a:lnSpc>
                <a:spcPct val="90000"/>
              </a:lnSpc>
              <a:spcBef>
                <a:spcPts val="200"/>
              </a:spcBef>
              <a:buClr>
                <a:srgbClr val="65A000"/>
              </a:buClr>
              <a:buChar char="•"/>
              <a:defRPr sz="2400">
                <a:solidFill>
                  <a:srgbClr val="000000"/>
                </a:solidFill>
                <a:latin typeface="Sakkal Majalla" panose="02000000000000000000" pitchFamily="2" charset="-78"/>
                <a:ea typeface="Source Sans Pro Bold"/>
                <a:cs typeface="Sakkal Majalla" panose="02000000000000000000" pitchFamily="2" charset="-78"/>
                <a:sym typeface="Source Sans Pro Bold"/>
              </a:defRPr>
            </a:lvl2pPr>
            <a:lvl3pPr marL="271240" indent="-54247" algn="r" defTabSz="216992" rtl="1">
              <a:lnSpc>
                <a:spcPct val="90000"/>
              </a:lnSpc>
              <a:spcBef>
                <a:spcPts val="200"/>
              </a:spcBef>
              <a:buClr>
                <a:srgbClr val="65A000"/>
              </a:buClr>
              <a:defRPr sz="2400">
                <a:solidFill>
                  <a:srgbClr val="000000"/>
                </a:solidFill>
                <a:latin typeface="Sakkal Majalla" panose="02000000000000000000" pitchFamily="2" charset="-78"/>
                <a:ea typeface="Source Sans Pro Bold"/>
                <a:cs typeface="Sakkal Majalla" panose="02000000000000000000" pitchFamily="2" charset="-78"/>
                <a:sym typeface="Source Sans Pro Bold"/>
              </a:defRPr>
            </a:lvl3pPr>
            <a:lvl4pPr marL="379736" indent="-54247" algn="r" defTabSz="216992" rtl="1">
              <a:lnSpc>
                <a:spcPct val="90000"/>
              </a:lnSpc>
              <a:spcBef>
                <a:spcPts val="200"/>
              </a:spcBef>
              <a:buClr>
                <a:srgbClr val="65A000"/>
              </a:buClr>
              <a:buChar char="•"/>
              <a:defRPr sz="2400">
                <a:solidFill>
                  <a:srgbClr val="000000"/>
                </a:solidFill>
                <a:latin typeface="Sakkal Majalla" panose="02000000000000000000" pitchFamily="2" charset="-78"/>
                <a:ea typeface="Source Sans Pro Bold"/>
                <a:cs typeface="Sakkal Majalla" panose="02000000000000000000" pitchFamily="2" charset="-78"/>
                <a:sym typeface="Source Sans Pro Bold"/>
              </a:defRPr>
            </a:lvl4pPr>
            <a:lvl5pPr marL="488231" indent="-54247" algn="r" defTabSz="216992" rtl="1">
              <a:lnSpc>
                <a:spcPct val="90000"/>
              </a:lnSpc>
              <a:spcBef>
                <a:spcPts val="200"/>
              </a:spcBef>
              <a:buClr>
                <a:srgbClr val="65A000"/>
              </a:buClr>
              <a:buChar char="•"/>
              <a:defRPr sz="2400">
                <a:solidFill>
                  <a:srgbClr val="000000"/>
                </a:solidFill>
                <a:latin typeface="Sakkal Majalla" panose="02000000000000000000" pitchFamily="2" charset="-78"/>
                <a:ea typeface="Source Sans Pro Bold"/>
                <a:cs typeface="Sakkal Majalla" panose="02000000000000000000" pitchFamily="2" charset="-78"/>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5"/>
            <a:ext cx="4490141" cy="2410277"/>
          </a:xfrm>
          <a:prstGeom prst="rect">
            <a:avLst/>
          </a:prstGeom>
        </p:spPr>
        <p:txBody>
          <a:bodyPr rtlCol="1">
            <a:normAutofit/>
          </a:bodyPr>
          <a:lstStyle>
            <a:lvl1pPr algn="r" defTabSz="216992" rtl="1">
              <a:lnSpc>
                <a:spcPct val="90000"/>
              </a:lnSpc>
              <a:defRPr sz="3200">
                <a:solidFill>
                  <a:srgbClr val="FFFFFF"/>
                </a:solidFill>
                <a:latin typeface="Sakkal Majalla" panose="02000000000000000000" pitchFamily="2" charset="-78"/>
                <a:ea typeface="Source Sans Pro Bold"/>
                <a:cs typeface="Sakkal Majalla" panose="02000000000000000000" pitchFamily="2" charset="-78"/>
                <a:sym typeface="Source Sans Pro Bold"/>
              </a:defRPr>
            </a:lvl1pPr>
          </a:lstStyle>
          <a:p>
            <a:pPr rtl="1"/>
            <a:r>
              <a:t>Title Text</a:t>
            </a:r>
          </a:p>
        </p:txBody>
      </p:sp>
      <p:sp>
        <p:nvSpPr>
          <p:cNvPr id="2" name="Subtitle 5">
            <a:extLst>
              <a:ext uri="{FF2B5EF4-FFF2-40B4-BE49-F238E27FC236}">
                <a16:creationId xmlns:a16="http://schemas.microsoft.com/office/drawing/2014/main" id="{86C7C988-E6EA-F849-9EEB-8BDC6B1BEE1B}"/>
              </a:ext>
            </a:extLst>
          </p:cNvPr>
          <p:cNvSpPr txBox="1"/>
          <p:nvPr userDrawn="1"/>
        </p:nvSpPr>
        <p:spPr>
          <a:xfrm>
            <a:off x="8061959" y="6617200"/>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a:latin typeface="+mn-lt"/>
                <a:cs typeface="Sakkal Majalla" panose="02000000000000000000" pitchFamily="2" charset="-78"/>
              </a:rPr>
              <a:t>A1.1 IHR_ER</a:t>
            </a:r>
          </a:p>
        </p:txBody>
      </p:sp>
      <p:sp>
        <p:nvSpPr>
          <p:cNvPr id="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pic>
        <p:nvPicPr>
          <p:cNvPr id="13" name="Image 12"/>
          <p:cNvPicPr>
            <a:picLocks noChangeAspect="1"/>
          </p:cNvPicPr>
          <p:nvPr userDrawn="1"/>
        </p:nvPicPr>
        <p:blipFill>
          <a:blip r:embed="rId5"/>
          <a:stretch>
            <a:fillRect/>
          </a:stretch>
        </p:blipFill>
        <p:spPr>
          <a:xfrm>
            <a:off x="116205" y="629374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166"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pic>
        <p:nvPicPr>
          <p:cNvPr id="16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73"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3" y="2625226"/>
            <a:ext cx="11347452" cy="1870076"/>
          </a:xfrm>
          <a:prstGeom prst="rect">
            <a:avLst/>
          </a:prstGeom>
        </p:spPr>
        <p:txBody>
          <a:bodyPr rtlCol="1">
            <a:normAutofit/>
          </a:bodyPr>
          <a:lstStyle>
            <a:lvl1pPr marL="0" indent="0" algn="ctr" defTabSz="216992" rtl="1">
              <a:lnSpc>
                <a:spcPct val="90000"/>
              </a:lnSpc>
              <a:spcBef>
                <a:spcPts val="200"/>
              </a:spcBef>
              <a:buSzTx/>
              <a:buFontTx/>
              <a:buNone/>
              <a:defRPr sz="2400">
                <a:solidFill>
                  <a:srgbClr val="FFFFFF"/>
                </a:solidFill>
                <a:latin typeface="Source Sans Pro Bold"/>
                <a:ea typeface="Source Sans Pro Bold"/>
                <a:cs typeface="Source Sans Pro Bold"/>
                <a:sym typeface="Source Sans Pro Bold"/>
              </a:defRPr>
            </a:lvl1pPr>
            <a:lvl2pPr marL="170493" indent="-61997" algn="ctr" defTabSz="216992" rtl="1">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2pPr>
            <a:lvl3pPr marL="289322" indent="-72330" algn="ctr" defTabSz="216992" rtl="1">
              <a:lnSpc>
                <a:spcPct val="90000"/>
              </a:lnSpc>
              <a:spcBef>
                <a:spcPts val="200"/>
              </a:spcBef>
              <a:buFontTx/>
              <a:defRPr sz="2400">
                <a:solidFill>
                  <a:srgbClr val="FFFFFF"/>
                </a:solidFill>
                <a:latin typeface="Source Sans Pro Bold"/>
                <a:ea typeface="Source Sans Pro Bold"/>
                <a:cs typeface="Source Sans Pro Bold"/>
                <a:sym typeface="Source Sans Pro Bold"/>
              </a:defRPr>
            </a:lvl3pPr>
            <a:lvl4pPr marL="397818" indent="-72330" algn="ctr" defTabSz="216992" rtl="1">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4pPr>
            <a:lvl5pPr marL="506313" indent="-72330" algn="ctr" defTabSz="216992" rtl="1">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6E9E3202-15E1-A869-34C9-C3BCF83F6BB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8C6ABB4F-45C5-125F-D7F0-5D3B5FD8E47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5"/>
          <a:stretch>
            <a:fillRect/>
          </a:stretch>
        </p:blipFill>
        <p:spPr>
          <a:xfrm>
            <a:off x="68580" y="6312793"/>
            <a:ext cx="1657350" cy="484681"/>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182"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 name="Subtitle 5">
            <a:extLst>
              <a:ext uri="{FF2B5EF4-FFF2-40B4-BE49-F238E27FC236}">
                <a16:creationId xmlns:a16="http://schemas.microsoft.com/office/drawing/2014/main" id="{B0A2830E-F30D-4206-1752-9FA501778FAB}"/>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BD9FE0ED-D399-720C-A86F-2850D12B21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9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pic>
        <p:nvPicPr>
          <p:cNvPr id="196" name="Picture 3" descr="Picture 3"/>
          <p:cNvPicPr>
            <a:picLocks noChangeAspect="1"/>
          </p:cNvPicPr>
          <p:nvPr/>
        </p:nvPicPr>
        <p:blipFill>
          <a:blip r:embed="rId2"/>
          <a:stretch>
            <a:fillRect/>
          </a:stretch>
        </p:blipFill>
        <p:spPr>
          <a:xfrm>
            <a:off x="-9143" y="-76018"/>
            <a:ext cx="5130801" cy="660401"/>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3" name="TextBox 4"/>
          <p:cNvSpPr txBox="1"/>
          <p:nvPr/>
        </p:nvSpPr>
        <p:spPr>
          <a:xfrm>
            <a:off x="275896" y="11104"/>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04"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5" name="Content Placeholder 2"/>
          <p:cNvSpPr txBox="1"/>
          <p:nvPr/>
        </p:nvSpPr>
        <p:spPr>
          <a:xfrm>
            <a:off x="854364" y="857656"/>
            <a:ext cx="10264832" cy="53320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ormAutofit lnSpcReduction="10000"/>
          </a:bodyPr>
          <a:lstStyle/>
          <a:p>
            <a:pPr algn="just" defTabSz="286428" rtl="1">
              <a:lnSpc>
                <a:spcPct val="90000"/>
              </a:lnSpc>
              <a:spcBef>
                <a:spcPts val="200"/>
              </a:spcBef>
              <a:buClr>
                <a:srgbClr val="65A000"/>
              </a:buClr>
              <a:buFont typeface="Arial"/>
              <a:defRPr sz="1979">
                <a:latin typeface="+mn-lt"/>
                <a:ea typeface="+mn-ea"/>
                <a:cs typeface="+mn-cs"/>
                <a:sym typeface="Source Sans Pro Regular"/>
              </a:defRPr>
            </a:pPr>
            <a:r>
              <a:t>WHO Health Security Learning Platform - Training Materials</a:t>
            </a:r>
          </a:p>
          <a:p>
            <a:pPr algn="just" defTabSz="286428" rtl="1">
              <a:lnSpc>
                <a:spcPct val="90000"/>
              </a:lnSpc>
              <a:spcBef>
                <a:spcPts val="200"/>
              </a:spcBef>
              <a:buClr>
                <a:srgbClr val="65A000"/>
              </a:buClr>
              <a:buFont typeface="Arial"/>
              <a:defRPr sz="1979">
                <a:latin typeface="+mn-lt"/>
                <a:ea typeface="+mn-ea"/>
                <a:cs typeface="+mn-cs"/>
                <a:sym typeface="Source Sans Pro Regular"/>
              </a:defRPr>
            </a:pPr>
            <a:r>
              <a:t>These WHO Training Materials are © World Health Organization (WHO) 2022. All rights reserved.</a:t>
            </a:r>
          </a:p>
          <a:p>
            <a:pPr algn="just" defTabSz="286428" rtl="1">
              <a:lnSpc>
                <a:spcPct val="90000"/>
              </a:lnSpc>
              <a:spcBef>
                <a:spcPts val="200"/>
              </a:spcBef>
              <a:buClr>
                <a:srgbClr val="65A000"/>
              </a:buClr>
              <a:buFont typeface="Arial"/>
              <a:defRPr sz="1979">
                <a:latin typeface="+mn-lt"/>
                <a:ea typeface="+mn-ea"/>
                <a:cs typeface="+mn-cs"/>
                <a:sym typeface="Source Sans Pro Regular"/>
              </a:defRPr>
            </a:pPr>
            <a:r>
              <a:t>Your use of these materials is subject to the “</a:t>
            </a:r>
            <a:r>
              <a:rPr lang="ar" u="sng">
                <a:solidFill>
                  <a:srgbClr val="0563C1"/>
                </a:solidFill>
                <a:uFill>
                  <a:solidFill>
                    <a:srgbClr val="0563C1"/>
                  </a:solidFill>
                </a:uFill>
                <a:hlinkClick r:id="rId4"/>
              </a:rPr>
              <a:t>WHO Health Security Learning Platform, Training Materials – Terms of Use</a:t>
            </a:r>
            <a:r>
              <a:t>”, which you accepted when downloading them and which are available on the Health Security Learning Platform at: </a:t>
            </a:r>
            <a:r>
              <a:rPr lang="ar" u="sng">
                <a:solidFill>
                  <a:srgbClr val="0563C1"/>
                </a:solidFill>
                <a:uFill>
                  <a:solidFill>
                    <a:srgbClr val="0563C1"/>
                  </a:solidFill>
                </a:uFill>
                <a:hlinkClick r:id="rId5"/>
              </a:rPr>
              <a:t>https://extranet.who.int/hslp</a:t>
            </a:r>
            <a:r>
              <a:t>  </a:t>
            </a:r>
          </a:p>
          <a:p>
            <a:pPr algn="just" defTabSz="286428" rtl="1">
              <a:lnSpc>
                <a:spcPct val="90000"/>
              </a:lnSpc>
              <a:spcBef>
                <a:spcPts val="200"/>
              </a:spcBef>
              <a:buClr>
                <a:srgbClr val="65A000"/>
              </a:buClr>
              <a:buFont typeface="Arial"/>
              <a:defRPr sz="1979">
                <a:latin typeface="+mn-lt"/>
                <a:ea typeface="+mn-ea"/>
                <a:cs typeface="+mn-cs"/>
                <a:sym typeface="Source Sans Pro Regular"/>
              </a:defRPr>
            </a:pPr>
            <a:endParaRPr/>
          </a:p>
          <a:p>
            <a:pPr algn="just" defTabSz="286428" rtl="1">
              <a:lnSpc>
                <a:spcPct val="90000"/>
              </a:lnSpc>
              <a:spcBef>
                <a:spcPts val="200"/>
              </a:spcBef>
              <a:buClr>
                <a:srgbClr val="65A000"/>
              </a:buClr>
              <a:buFont typeface="Arial"/>
              <a:defRPr sz="1979">
                <a:latin typeface="+mn-lt"/>
                <a:ea typeface="+mn-ea"/>
                <a:cs typeface="+mn-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rtl="1">
              <a:lnSpc>
                <a:spcPct val="90000"/>
              </a:lnSpc>
              <a:spcBef>
                <a:spcPts val="200"/>
              </a:spcBef>
              <a:buClr>
                <a:srgbClr val="65A000"/>
              </a:buClr>
              <a:buFont typeface="Arial"/>
              <a:defRPr sz="1979">
                <a:latin typeface="+mn-lt"/>
                <a:ea typeface="+mn-ea"/>
                <a:cs typeface="+mn-cs"/>
                <a:sym typeface="Source Sans Pro Regular"/>
              </a:defRPr>
            </a:pPr>
            <a:endParaRPr/>
          </a:p>
          <a:p>
            <a:pPr algn="just" defTabSz="286428" rtl="1">
              <a:lnSpc>
                <a:spcPct val="90000"/>
              </a:lnSpc>
              <a:spcBef>
                <a:spcPts val="200"/>
              </a:spcBef>
              <a:buClr>
                <a:srgbClr val="65A000"/>
              </a:buClr>
              <a:buFont typeface="Arial"/>
              <a:defRPr sz="1979">
                <a:latin typeface="+mn-lt"/>
                <a:ea typeface="+mn-ea"/>
                <a:cs typeface="+mn-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rtl="1">
              <a:lnSpc>
                <a:spcPct val="90000"/>
              </a:lnSpc>
              <a:spcBef>
                <a:spcPts val="200"/>
              </a:spcBef>
              <a:buClr>
                <a:srgbClr val="65A000"/>
              </a:buClr>
              <a:buFont typeface="Arial"/>
              <a:defRPr sz="1979">
                <a:latin typeface="+mn-lt"/>
                <a:ea typeface="+mn-ea"/>
                <a:cs typeface="+mn-cs"/>
                <a:sym typeface="Source Sans Pro Regular"/>
              </a:defRPr>
            </a:pPr>
            <a:r>
              <a:t>Further, please inform WHO of any modifications of these materials that you use publicly, for record-keeping purposes and continued development, by emailing </a:t>
            </a:r>
            <a:r>
              <a:rPr lang="ar" u="sng">
                <a:solidFill>
                  <a:srgbClr val="0563C1"/>
                </a:solidFill>
                <a:uFill>
                  <a:solidFill>
                    <a:srgbClr val="0563C1"/>
                  </a:solidFill>
                </a:uFill>
                <a:hlinkClick r:id="rId6"/>
              </a:rPr>
              <a:t>ihrhrt@who.int</a:t>
            </a:r>
          </a:p>
        </p:txBody>
      </p:sp>
      <p:sp>
        <p:nvSpPr>
          <p:cNvPr id="2" name="Subtitle 5">
            <a:extLst>
              <a:ext uri="{FF2B5EF4-FFF2-40B4-BE49-F238E27FC236}">
                <a16:creationId xmlns:a16="http://schemas.microsoft.com/office/drawing/2014/main" id="{503D53B7-C824-8021-3447-E2549446628F}"/>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C338B1AE-8969-D4C5-4921-ED69094C955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2" name="Image 11"/>
          <p:cNvPicPr>
            <a:picLocks noChangeAspect="1"/>
          </p:cNvPicPr>
          <p:nvPr userDrawn="1"/>
        </p:nvPicPr>
        <p:blipFill>
          <a:blip r:embed="rId7"/>
          <a:stretch>
            <a:fillRect/>
          </a:stretch>
        </p:blipFill>
        <p:spPr>
          <a:xfrm>
            <a:off x="116205" y="6293743"/>
            <a:ext cx="1657350" cy="484681"/>
          </a:xfrm>
          <a:prstGeom prst="rect">
            <a:avLst/>
          </a:prstGeom>
        </p:spPr>
      </p:pic>
      <p:sp>
        <p:nvSpPr>
          <p:cNvPr id="1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8" name="Image" descr="Image"/>
          <p:cNvPicPr>
            <a:picLocks noChangeAspect="1"/>
          </p:cNvPicPr>
          <p:nvPr/>
        </p:nvPicPr>
        <p:blipFill>
          <a:blip r:embed="rId3"/>
          <a:stretch>
            <a:fillRect/>
          </a:stretch>
        </p:blipFill>
        <p:spPr>
          <a:xfrm>
            <a:off x="-17854" y="-80173"/>
            <a:ext cx="5721836"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0"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89320" rtl="1">
              <a:lnSpc>
                <a:spcPct val="90000"/>
              </a:lnSpc>
              <a:spcBef>
                <a:spcPts val="300"/>
              </a:spcBef>
              <a:defRPr sz="2000">
                <a:latin typeface="+mn-lt"/>
                <a:ea typeface="+mn-ea"/>
                <a:cs typeface="+mn-cs"/>
                <a:sym typeface="Source Sans Pro Regular"/>
              </a:defRPr>
            </a:lvl1pPr>
            <a:lvl2pPr marL="216990" indent="-72330" algn="r" defTabSz="289320" rtl="1">
              <a:lnSpc>
                <a:spcPct val="90000"/>
              </a:lnSpc>
              <a:spcBef>
                <a:spcPts val="300"/>
              </a:spcBef>
              <a:buSzPct val="100000"/>
              <a:buChar char="•"/>
              <a:defRPr sz="2000">
                <a:latin typeface="+mn-lt"/>
                <a:ea typeface="+mn-ea"/>
                <a:cs typeface="+mn-cs"/>
                <a:sym typeface="Source Sans Pro Regular"/>
              </a:defRPr>
            </a:lvl2pPr>
            <a:lvl3pPr marL="361649" indent="-72330" algn="r" defTabSz="289320" rtl="1">
              <a:lnSpc>
                <a:spcPct val="90000"/>
              </a:lnSpc>
              <a:spcBef>
                <a:spcPts val="300"/>
              </a:spcBef>
              <a:buSzPct val="100000"/>
              <a:buChar char="•"/>
              <a:defRPr sz="2000">
                <a:latin typeface="+mn-lt"/>
                <a:ea typeface="+mn-ea"/>
                <a:cs typeface="+mn-cs"/>
                <a:sym typeface="Source Sans Pro Regular"/>
              </a:defRPr>
            </a:lvl3pPr>
            <a:lvl4pPr marL="506309" indent="-72329" algn="r" defTabSz="289320" rtl="1">
              <a:lnSpc>
                <a:spcPct val="90000"/>
              </a:lnSpc>
              <a:spcBef>
                <a:spcPts val="300"/>
              </a:spcBef>
              <a:buSzPct val="100000"/>
              <a:buChar char="•"/>
              <a:defRPr sz="2000">
                <a:latin typeface="+mn-lt"/>
                <a:ea typeface="+mn-ea"/>
                <a:cs typeface="+mn-cs"/>
                <a:sym typeface="Source Sans Pro Regular"/>
              </a:defRPr>
            </a:lvl4pPr>
            <a:lvl5pPr marL="650968" indent="-72329" algn="r" defTabSz="289320" rtl="1">
              <a:lnSpc>
                <a:spcPct val="90000"/>
              </a:lnSpc>
              <a:spcBef>
                <a:spcPts val="300"/>
              </a:spcBef>
              <a:buSzPct val="100000"/>
              <a:buChar char="•"/>
              <a:defRPr sz="2000">
                <a:latin typeface="+mn-lt"/>
                <a:ea typeface="+mn-ea"/>
                <a:cs typeface="+mn-cs"/>
                <a:sym typeface="Source Sans Pro Regular"/>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D451E7C-7044-0039-D1FB-0C9C0DBAEE63}"/>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CB0E4055-5389-47BF-DE6B-807E57BEAC3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106680" y="6303268"/>
            <a:ext cx="1657350" cy="484681"/>
          </a:xfrm>
          <a:prstGeom prst="rect">
            <a:avLst/>
          </a:prstGeom>
        </p:spPr>
      </p:pic>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2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33" name="Image" descr="Image"/>
          <p:cNvPicPr>
            <a:picLocks noChangeAspect="1"/>
          </p:cNvPicPr>
          <p:nvPr/>
        </p:nvPicPr>
        <p:blipFill>
          <a:blip r:embed="rId3"/>
          <a:stretch>
            <a:fillRect/>
          </a:stretch>
        </p:blipFill>
        <p:spPr>
          <a:xfrm>
            <a:off x="-17854" y="-80173"/>
            <a:ext cx="5721836" cy="731198"/>
          </a:xfrm>
          <a:prstGeom prst="rect">
            <a:avLst/>
          </a:prstGeom>
          <a:ln w="12700">
            <a:miter lim="400000"/>
          </a:ln>
        </p:spPr>
      </p:pic>
      <p:sp>
        <p:nvSpPr>
          <p:cNvPr id="2" name="Subtitle 5">
            <a:extLst>
              <a:ext uri="{FF2B5EF4-FFF2-40B4-BE49-F238E27FC236}">
                <a16:creationId xmlns:a16="http://schemas.microsoft.com/office/drawing/2014/main" id="{990132A3-7A06-9F2B-6934-739DB71D10C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B38C0F85-EEF0-6B39-E5D8-4BA49EBC637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8" name="Image 7"/>
          <p:cNvPicPr>
            <a:picLocks noChangeAspect="1"/>
          </p:cNvPicPr>
          <p:nvPr userDrawn="1"/>
        </p:nvPicPr>
        <p:blipFill>
          <a:blip r:embed="rId4"/>
          <a:stretch>
            <a:fillRect/>
          </a:stretch>
        </p:blipFill>
        <p:spPr>
          <a:xfrm>
            <a:off x="116205" y="6293743"/>
            <a:ext cx="1657350" cy="484681"/>
          </a:xfrm>
          <a:prstGeom prst="rect">
            <a:avLst/>
          </a:prstGeom>
        </p:spPr>
      </p:pic>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0"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7"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48" name="Outline"/>
          <p:cNvSpPr txBox="1">
            <a:spLocks noGrp="1"/>
          </p:cNvSpPr>
          <p:nvPr>
            <p:ph type="title" hasCustomPrompt="1"/>
          </p:nvPr>
        </p:nvSpPr>
        <p:spPr>
          <a:xfrm>
            <a:off x="247776" y="-10933"/>
            <a:ext cx="5292060" cy="646113"/>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Outline</a:t>
            </a:r>
          </a:p>
        </p:txBody>
      </p:sp>
      <p:sp>
        <p:nvSpPr>
          <p:cNvPr id="2" name="Subtitle 5">
            <a:extLst>
              <a:ext uri="{FF2B5EF4-FFF2-40B4-BE49-F238E27FC236}">
                <a16:creationId xmlns:a16="http://schemas.microsoft.com/office/drawing/2014/main" id="{CAF678E1-5F64-97BE-D533-560568918DC6}"/>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63A8F3EC-019D-D5C8-7FFA-6842E76B8E8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0" name="Image 9"/>
          <p:cNvPicPr>
            <a:picLocks noChangeAspect="1"/>
          </p:cNvPicPr>
          <p:nvPr userDrawn="1"/>
        </p:nvPicPr>
        <p:blipFill>
          <a:blip r:embed="rId4"/>
          <a:stretch>
            <a:fillRect/>
          </a:stretch>
        </p:blipFill>
        <p:spPr>
          <a:xfrm>
            <a:off x="116205" y="6293743"/>
            <a:ext cx="1657350" cy="484681"/>
          </a:xfrm>
          <a:prstGeom prst="rect">
            <a:avLst/>
          </a:prstGeom>
        </p:spPr>
      </p:pic>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5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1" name="Image" descr="Image"/>
          <p:cNvPicPr>
            <a:picLocks noChangeAspect="1"/>
          </p:cNvPicPr>
          <p:nvPr/>
        </p:nvPicPr>
        <p:blipFill>
          <a:blip r:embed="rId3"/>
          <a:srcRect t="43728"/>
          <a:stretch>
            <a:fillRect/>
          </a:stretch>
        </p:blipFill>
        <p:spPr>
          <a:xfrm>
            <a:off x="-70810" y="-35923"/>
            <a:ext cx="9413288" cy="676911"/>
          </a:xfrm>
          <a:prstGeom prst="rect">
            <a:avLst/>
          </a:prstGeom>
          <a:ln w="12700">
            <a:miter lim="400000"/>
          </a:ln>
        </p:spPr>
      </p:pic>
      <p:sp>
        <p:nvSpPr>
          <p:cNvPr id="2" name="Subtitle 5">
            <a:extLst>
              <a:ext uri="{FF2B5EF4-FFF2-40B4-BE49-F238E27FC236}">
                <a16:creationId xmlns:a16="http://schemas.microsoft.com/office/drawing/2014/main" id="{1A158FE0-7668-C731-E2A4-0A274D96BC6A}"/>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AD977215-996C-161B-0680-6816058EAB6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8" name="Image 7"/>
          <p:cNvPicPr>
            <a:picLocks noChangeAspect="1"/>
          </p:cNvPicPr>
          <p:nvPr userDrawn="1"/>
        </p:nvPicPr>
        <p:blipFill>
          <a:blip r:embed="rId4"/>
          <a:stretch>
            <a:fillRect/>
          </a:stretch>
        </p:blipFill>
        <p:spPr>
          <a:xfrm>
            <a:off x="116205" y="6293743"/>
            <a:ext cx="1657350" cy="484681"/>
          </a:xfrm>
          <a:prstGeom prst="rect">
            <a:avLst/>
          </a:prstGeom>
        </p:spPr>
      </p:pic>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6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74" name="Image" descr="Image"/>
          <p:cNvPicPr>
            <a:picLocks noChangeAspect="1"/>
          </p:cNvPicPr>
          <p:nvPr/>
        </p:nvPicPr>
        <p:blipFill>
          <a:blip r:embed="rId3"/>
          <a:stretch>
            <a:fillRect/>
          </a:stretch>
        </p:blipFill>
        <p:spPr>
          <a:xfrm>
            <a:off x="-138728" y="-70195"/>
            <a:ext cx="7808029" cy="997795"/>
          </a:xfrm>
          <a:prstGeom prst="rect">
            <a:avLst/>
          </a:prstGeom>
          <a:ln w="12700">
            <a:miter lim="400000"/>
          </a:ln>
        </p:spPr>
      </p:pic>
      <p:sp>
        <p:nvSpPr>
          <p:cNvPr id="2" name="Subtitle 5">
            <a:extLst>
              <a:ext uri="{FF2B5EF4-FFF2-40B4-BE49-F238E27FC236}">
                <a16:creationId xmlns:a16="http://schemas.microsoft.com/office/drawing/2014/main" id="{C8896629-A674-76DA-4BAC-CB74C17A57FB}"/>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22F035F9-B62D-BF6A-1648-F23D4CAF274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8" name="Image 7"/>
          <p:cNvPicPr>
            <a:picLocks noChangeAspect="1"/>
          </p:cNvPicPr>
          <p:nvPr userDrawn="1"/>
        </p:nvPicPr>
        <p:blipFill>
          <a:blip r:embed="rId4"/>
          <a:stretch>
            <a:fillRect/>
          </a:stretch>
        </p:blipFill>
        <p:spPr>
          <a:xfrm>
            <a:off x="116205" y="6293743"/>
            <a:ext cx="1657350" cy="484681"/>
          </a:xfrm>
          <a:prstGeom prst="rect">
            <a:avLst/>
          </a:prstGeom>
        </p:spPr>
      </p:pic>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28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 name="Subtitle 5">
            <a:extLst>
              <a:ext uri="{FF2B5EF4-FFF2-40B4-BE49-F238E27FC236}">
                <a16:creationId xmlns:a16="http://schemas.microsoft.com/office/drawing/2014/main" id="{D14C809F-974F-1F7F-C909-DDE45B6380D9}"/>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F35B689D-DFF5-C50F-4864-F80D27099B4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7" name="Image 6"/>
          <p:cNvPicPr>
            <a:picLocks noChangeAspect="1"/>
          </p:cNvPicPr>
          <p:nvPr userDrawn="1"/>
        </p:nvPicPr>
        <p:blipFill>
          <a:blip r:embed="rId3"/>
          <a:stretch>
            <a:fillRect/>
          </a:stretch>
        </p:blipFill>
        <p:spPr>
          <a:xfrm>
            <a:off x="116205" y="6293743"/>
            <a:ext cx="1657350" cy="484681"/>
          </a:xfrm>
          <a:prstGeom prst="rect">
            <a:avLst/>
          </a:prstGeom>
        </p:spPr>
      </p:pic>
      <p:sp>
        <p:nvSpPr>
          <p:cNvPr id="8"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29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9" name="Title Text"/>
          <p:cNvSpPr txBox="1">
            <a:spLocks noGrp="1"/>
          </p:cNvSpPr>
          <p:nvPr>
            <p:ph type="title"/>
          </p:nvPr>
        </p:nvSpPr>
        <p:spPr>
          <a:xfrm>
            <a:off x="220374" y="559152"/>
            <a:ext cx="4766298" cy="233961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300" name="Body Level One…"/>
          <p:cNvSpPr txBox="1">
            <a:spLocks noGrp="1"/>
          </p:cNvSpPr>
          <p:nvPr>
            <p:ph type="body" idx="1"/>
          </p:nvPr>
        </p:nvSpPr>
        <p:spPr>
          <a:xfrm>
            <a:off x="0" y="0"/>
            <a:ext cx="10515600" cy="4351338"/>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3882876-A1DB-6ED2-7874-14B78482871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EED7969A-4999-43A7-D2BA-5147B368F80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9" name="Image 8"/>
          <p:cNvPicPr>
            <a:picLocks noChangeAspect="1"/>
          </p:cNvPicPr>
          <p:nvPr userDrawn="1"/>
        </p:nvPicPr>
        <p:blipFill>
          <a:blip r:embed="rId3"/>
          <a:stretch>
            <a:fillRect/>
          </a:stretch>
        </p:blipFill>
        <p:spPr>
          <a:xfrm>
            <a:off x="116205" y="6293743"/>
            <a:ext cx="1657350" cy="484681"/>
          </a:xfrm>
          <a:prstGeom prst="rect">
            <a:avLst/>
          </a:prstGeom>
        </p:spPr>
      </p:pic>
      <p:sp>
        <p:nvSpPr>
          <p:cNvPr id="10"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44" name="Click to edit Subtitle"/>
          <p:cNvSpPr txBox="1">
            <a:spLocks noGrp="1"/>
          </p:cNvSpPr>
          <p:nvPr>
            <p:ph type="title" hasCustomPrompt="1"/>
          </p:nvPr>
        </p:nvSpPr>
        <p:spPr>
          <a:xfrm>
            <a:off x="190765" y="2"/>
            <a:ext cx="6241934" cy="645664"/>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4"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9" name="Image 8"/>
          <p:cNvPicPr>
            <a:picLocks noChangeAspect="1"/>
          </p:cNvPicPr>
          <p:nvPr userDrawn="1"/>
        </p:nvPicPr>
        <p:blipFill>
          <a:blip r:embed="rId3"/>
          <a:stretch>
            <a:fillRect/>
          </a:stretch>
        </p:blipFill>
        <p:spPr>
          <a:xfrm>
            <a:off x="116205" y="6293743"/>
            <a:ext cx="1657350" cy="484681"/>
          </a:xfrm>
          <a:prstGeom prst="rect">
            <a:avLst/>
          </a:prstGeom>
        </p:spPr>
      </p:pic>
      <p:sp>
        <p:nvSpPr>
          <p:cNvPr id="10" name="Subtitle 5">
            <a:extLst>
              <a:ext uri="{FF2B5EF4-FFF2-40B4-BE49-F238E27FC236}">
                <a16:creationId xmlns:a16="http://schemas.microsoft.com/office/drawing/2014/main" id="{86C7C988-E6EA-F849-9EEB-8BDC6B1BEE1B}"/>
              </a:ext>
            </a:extLst>
          </p:cNvPr>
          <p:cNvSpPr txBox="1"/>
          <p:nvPr userDrawn="1"/>
        </p:nvSpPr>
        <p:spPr>
          <a:xfrm>
            <a:off x="8061959" y="6617200"/>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a:latin typeface="+mn-lt"/>
                <a:cs typeface="Sakkal Majalla" panose="02000000000000000000" pitchFamily="2" charset="-78"/>
              </a:rPr>
              <a:t>A1.1 IHR_ER</a:t>
            </a:r>
          </a:p>
        </p:txBody>
      </p:sp>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8" name="Click to edit Subtitle"/>
          <p:cNvSpPr txBox="1">
            <a:spLocks noGrp="1"/>
          </p:cNvSpPr>
          <p:nvPr>
            <p:ph type="title" hasCustomPrompt="1"/>
          </p:nvPr>
        </p:nvSpPr>
        <p:spPr>
          <a:xfrm>
            <a:off x="190765" y="801826"/>
            <a:ext cx="5543940" cy="645664"/>
          </a:xfrm>
          <a:prstGeom prst="rect">
            <a:avLst/>
          </a:prstGeom>
        </p:spPr>
        <p:txBody>
          <a:bodyPr rtlCol="1">
            <a:normAutofit/>
          </a:bodyPr>
          <a:lstStyle>
            <a:lvl1pPr algn="r" defTabSz="216992" rtl="1">
              <a:lnSpc>
                <a:spcPct val="90000"/>
              </a:lnSpc>
              <a:defRPr sz="2100">
                <a:solidFill>
                  <a:srgbClr val="A2010C"/>
                </a:solidFill>
                <a:latin typeface="Source Sans Pro Bold"/>
                <a:ea typeface="Source Sans Pro Bold"/>
                <a:cs typeface="Source Sans Pro Bold"/>
                <a:sym typeface="Source Sans Pro Bold"/>
              </a:defRPr>
            </a:lvl1pPr>
          </a:lstStyle>
          <a:p>
            <a:pPr rtl="1"/>
            <a:r>
              <a:t>Click to edit Subtitle</a:t>
            </a:r>
          </a:p>
        </p:txBody>
      </p:sp>
      <p:sp>
        <p:nvSpPr>
          <p:cNvPr id="59" name="Body Level One…"/>
          <p:cNvSpPr txBox="1">
            <a:spLocks noGrp="1"/>
          </p:cNvSpPr>
          <p:nvPr>
            <p:ph type="body" idx="1"/>
          </p:nvPr>
        </p:nvSpPr>
        <p:spPr>
          <a:xfrm>
            <a:off x="648587" y="1584250"/>
            <a:ext cx="11143844" cy="4471925"/>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60" name="Title 1"/>
          <p:cNvSpPr txBox="1"/>
          <p:nvPr/>
        </p:nvSpPr>
        <p:spPr>
          <a:xfrm>
            <a:off x="225056" y="1"/>
            <a:ext cx="6173354"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4" name="Slide Number">
            <a:extLst>
              <a:ext uri="{FF2B5EF4-FFF2-40B4-BE49-F238E27FC236}">
                <a16:creationId xmlns:a16="http://schemas.microsoft.com/office/drawing/2014/main" id="{2A2414A0-41FA-0264-6C2E-CDF350C7347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0" name="Image 9"/>
          <p:cNvPicPr>
            <a:picLocks noChangeAspect="1"/>
          </p:cNvPicPr>
          <p:nvPr userDrawn="1"/>
        </p:nvPicPr>
        <p:blipFill>
          <a:blip r:embed="rId3"/>
          <a:stretch>
            <a:fillRect/>
          </a:stretch>
        </p:blipFill>
        <p:spPr>
          <a:xfrm>
            <a:off x="116205" y="6293743"/>
            <a:ext cx="1657350" cy="484681"/>
          </a:xfrm>
          <a:prstGeom prst="rect">
            <a:avLst/>
          </a:prstGeom>
        </p:spPr>
      </p:pic>
      <p:sp>
        <p:nvSpPr>
          <p:cNvPr id="11" name="Subtitle 5">
            <a:extLst>
              <a:ext uri="{FF2B5EF4-FFF2-40B4-BE49-F238E27FC236}">
                <a16:creationId xmlns:a16="http://schemas.microsoft.com/office/drawing/2014/main" id="{86C7C988-E6EA-F849-9EEB-8BDC6B1BEE1B}"/>
              </a:ext>
            </a:extLst>
          </p:cNvPr>
          <p:cNvSpPr txBox="1"/>
          <p:nvPr userDrawn="1"/>
        </p:nvSpPr>
        <p:spPr>
          <a:xfrm>
            <a:off x="8061959" y="6617200"/>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a:latin typeface="+mn-lt"/>
                <a:cs typeface="Sakkal Majalla" panose="02000000000000000000" pitchFamily="2" charset="-78"/>
              </a:rPr>
              <a:t>A1.1 IHR_ER</a:t>
            </a:r>
          </a:p>
        </p:txBody>
      </p:sp>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68"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6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525215" y="260992"/>
            <a:ext cx="3264196" cy="1932377"/>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C68670A-931B-25AB-EF3E-C98E17A37D5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7C44CB80-3994-42BD-907A-5B07577D7FC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2" name="Image 11"/>
          <p:cNvPicPr>
            <a:picLocks noChangeAspect="1"/>
          </p:cNvPicPr>
          <p:nvPr userDrawn="1"/>
        </p:nvPicPr>
        <p:blipFill>
          <a:blip r:embed="rId4"/>
          <a:stretch>
            <a:fillRect/>
          </a:stretch>
        </p:blipFill>
        <p:spPr>
          <a:xfrm>
            <a:off x="116205" y="6293743"/>
            <a:ext cx="1657350" cy="484681"/>
          </a:xfrm>
          <a:prstGeom prst="rect">
            <a:avLst/>
          </a:prstGeom>
        </p:spPr>
      </p:pic>
      <p:sp>
        <p:nvSpPr>
          <p:cNvPr id="1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sp>
        <p:nvSpPr>
          <p:cNvPr id="84"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8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8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1" name="TextBox 4"/>
          <p:cNvSpPr txBox="1"/>
          <p:nvPr/>
        </p:nvSpPr>
        <p:spPr>
          <a:xfrm>
            <a:off x="403462" y="669120"/>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92"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9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94"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0B205B8-EC04-F99B-9743-58590F6F8D4D}"/>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8FEA43E4-067E-0E30-07FE-C5C44379B2C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4"/>
          <a:stretch>
            <a:fillRect/>
          </a:stretch>
        </p:blipFill>
        <p:spPr>
          <a:xfrm>
            <a:off x="116205" y="6293743"/>
            <a:ext cx="1657350" cy="484681"/>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sp>
        <p:nvSpPr>
          <p:cNvPr id="102"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103"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9"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10" name="TextBox 5"/>
          <p:cNvSpPr txBox="1"/>
          <p:nvPr/>
        </p:nvSpPr>
        <p:spPr>
          <a:xfrm>
            <a:off x="403462" y="66822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1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12" name="Title Text"/>
          <p:cNvSpPr txBox="1">
            <a:spLocks noGrp="1"/>
          </p:cNvSpPr>
          <p:nvPr>
            <p:ph type="title"/>
          </p:nvPr>
        </p:nvSpPr>
        <p:spPr>
          <a:xfrm>
            <a:off x="145940" y="4125636"/>
            <a:ext cx="3609077" cy="645664"/>
          </a:xfrm>
          <a:prstGeom prst="rect">
            <a:avLst/>
          </a:prstGeom>
        </p:spPr>
        <p:txBody>
          <a:bodyPr rtlCol="1">
            <a:normAutofit/>
          </a:bodyPr>
          <a:lstStyle>
            <a:lvl1pPr algn="r" defTabSz="216992" rtl="1">
              <a:lnSpc>
                <a:spcPct val="90000"/>
              </a:lnSpc>
              <a:defRPr sz="800">
                <a:solidFill>
                  <a:srgbClr val="A2010C"/>
                </a:solidFill>
              </a:defRPr>
            </a:lvl1pPr>
          </a:lstStyle>
          <a:p>
            <a:pPr rtl="1"/>
            <a:r>
              <a:t>Title Text</a:t>
            </a:r>
          </a:p>
        </p:txBody>
      </p:sp>
      <p:sp>
        <p:nvSpPr>
          <p:cNvPr id="113"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4B6D552-57C5-E713-367C-8B2ECC28883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E764E381-D0BB-1224-244E-499393E8E26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4" name="Image 13"/>
          <p:cNvPicPr>
            <a:picLocks noChangeAspect="1"/>
          </p:cNvPicPr>
          <p:nvPr userDrawn="1"/>
        </p:nvPicPr>
        <p:blipFill>
          <a:blip r:embed="rId4"/>
          <a:stretch>
            <a:fillRect/>
          </a:stretch>
        </p:blipFill>
        <p:spPr>
          <a:xfrm>
            <a:off x="116205" y="6293743"/>
            <a:ext cx="1657350" cy="484681"/>
          </a:xfrm>
          <a:prstGeom prst="rect">
            <a:avLst/>
          </a:prstGeom>
        </p:spPr>
      </p:pic>
      <p:sp>
        <p:nvSpPr>
          <p:cNvPr id="15"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sp>
        <p:nvSpPr>
          <p:cNvPr id="12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12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2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8"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29" name="TextBox 6"/>
          <p:cNvSpPr txBox="1"/>
          <p:nvPr/>
        </p:nvSpPr>
        <p:spPr>
          <a:xfrm>
            <a:off x="403462" y="668223"/>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3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31"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7EB85C8-BCF7-B264-F246-14AFEC3FD487}"/>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DD022086-14AF-C716-3893-55871CA3571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4"/>
          <a:stretch>
            <a:fillRect/>
          </a:stretch>
        </p:blipFill>
        <p:spPr>
          <a:xfrm>
            <a:off x="116205" y="6293743"/>
            <a:ext cx="1657350" cy="484681"/>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140"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47"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48" name="Title Text"/>
          <p:cNvSpPr txBox="1">
            <a:spLocks noGrp="1"/>
          </p:cNvSpPr>
          <p:nvPr>
            <p:ph type="title"/>
          </p:nvPr>
        </p:nvSpPr>
        <p:spPr>
          <a:xfrm>
            <a:off x="318328" y="4440623"/>
            <a:ext cx="3572957" cy="645664"/>
          </a:xfrm>
          <a:prstGeom prst="rect">
            <a:avLst/>
          </a:prstGeom>
        </p:spPr>
        <p:txBody>
          <a:bodyPr rtlCol="1">
            <a:normAutofit/>
          </a:bodyPr>
          <a:lstStyle>
            <a:lvl1pPr algn="r" defTabSz="216992" rtl="1">
              <a:lnSpc>
                <a:spcPct val="90000"/>
              </a:lnSpc>
              <a:defRPr sz="800">
                <a:solidFill>
                  <a:srgbClr val="A2010C"/>
                </a:solidFill>
              </a:defRPr>
            </a:lvl1pPr>
          </a:lstStyle>
          <a:p>
            <a:pPr rtl="1"/>
            <a:r>
              <a:t>Title Text</a:t>
            </a:r>
          </a:p>
        </p:txBody>
      </p:sp>
      <p:sp>
        <p:nvSpPr>
          <p:cNvPr id="149" name="TextBox 6"/>
          <p:cNvSpPr txBox="1"/>
          <p:nvPr/>
        </p:nvSpPr>
        <p:spPr>
          <a:xfrm>
            <a:off x="403462" y="668215"/>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buSzPts val="2400"/>
              <a:defRPr sz="2400">
                <a:solidFill>
                  <a:srgbClr val="000000"/>
                </a:solidFill>
              </a:defRPr>
            </a:lvl1pPr>
            <a:lvl2pPr marL="170493" indent="-61997" algn="r" defTabSz="216992" rtl="1">
              <a:lnSpc>
                <a:spcPct val="90000"/>
              </a:lnSpc>
              <a:spcBef>
                <a:spcPts val="200"/>
              </a:spcBef>
              <a:buClr>
                <a:srgbClr val="65A000"/>
              </a:buClr>
              <a:buChar char="•"/>
              <a:defRPr sz="2400">
                <a:solidFill>
                  <a:srgbClr val="000000"/>
                </a:solidFill>
              </a:defRPr>
            </a:lvl2pPr>
            <a:lvl3pPr marL="289322" indent="-72330" algn="r" defTabSz="216992" rtl="1">
              <a:lnSpc>
                <a:spcPct val="90000"/>
              </a:lnSpc>
              <a:spcBef>
                <a:spcPts val="200"/>
              </a:spcBef>
              <a:buClr>
                <a:srgbClr val="65A000"/>
              </a:buClr>
              <a:defRPr sz="2400">
                <a:solidFill>
                  <a:srgbClr val="000000"/>
                </a:solidFill>
              </a:defRPr>
            </a:lvl3pPr>
            <a:lvl4pPr marL="397818" indent="-72330" algn="r" defTabSz="216992" rtl="1">
              <a:lnSpc>
                <a:spcPct val="90000"/>
              </a:lnSpc>
              <a:spcBef>
                <a:spcPts val="200"/>
              </a:spcBef>
              <a:buClr>
                <a:srgbClr val="65A000"/>
              </a:buClr>
              <a:buChar char="•"/>
              <a:defRPr sz="2400">
                <a:solidFill>
                  <a:srgbClr val="000000"/>
                </a:solidFill>
              </a:defRPr>
            </a:lvl4pPr>
            <a:lvl5pPr marL="506313" indent="-72330" algn="r" defTabSz="216992" rtl="1">
              <a:lnSpc>
                <a:spcPct val="90000"/>
              </a:lnSpc>
              <a:spcBef>
                <a:spcPts val="200"/>
              </a:spcBef>
              <a:buClr>
                <a:srgbClr val="65A000"/>
              </a:buClr>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12F0A15-67EC-84D7-21AE-315186140D57}"/>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658F04DA-1B4C-43B3-C42C-8B3D99F3B1A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4" name="Image 13"/>
          <p:cNvPicPr>
            <a:picLocks noChangeAspect="1"/>
          </p:cNvPicPr>
          <p:nvPr userDrawn="1"/>
        </p:nvPicPr>
        <p:blipFill>
          <a:blip r:embed="rId4"/>
          <a:stretch>
            <a:fillRect/>
          </a:stretch>
        </p:blipFill>
        <p:spPr>
          <a:xfrm>
            <a:off x="116205" y="6293743"/>
            <a:ext cx="1657350" cy="484681"/>
          </a:xfrm>
          <a:prstGeom prst="rect">
            <a:avLst/>
          </a:prstGeom>
        </p:spPr>
      </p:pic>
      <p:sp>
        <p:nvSpPr>
          <p:cNvPr id="15"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mn-lt"/>
                <a:ea typeface="+mn-ea"/>
                <a:cs typeface="+mn-cs"/>
                <a:sym typeface="Source Sans Pro Regular"/>
              </a:defRPr>
            </a:pPr>
            <a:endParaRPr/>
          </a:p>
        </p:txBody>
      </p:sp>
      <p:pic>
        <p:nvPicPr>
          <p:cNvPr id="3" name="Picture 9" descr="Picture 9"/>
          <p:cNvPicPr>
            <a:picLocks noChangeAspect="1"/>
          </p:cNvPicPr>
          <p:nvPr/>
        </p:nvPicPr>
        <p:blipFill>
          <a:blip r:embed="rId21"/>
          <a:stretch>
            <a:fillRect/>
          </a:stretch>
        </p:blipFill>
        <p:spPr>
          <a:xfrm>
            <a:off x="-9625" y="-76485"/>
            <a:ext cx="12223381" cy="5582136"/>
          </a:xfrm>
          <a:prstGeom prst="rect">
            <a:avLst/>
          </a:prstGeom>
          <a:ln w="12700">
            <a:miter lim="400000"/>
          </a:ln>
        </p:spPr>
      </p:pic>
      <p:pic>
        <p:nvPicPr>
          <p:cNvPr id="4" name="Picture 6" descr="Picture 6"/>
          <p:cNvPicPr>
            <a:picLocks noChangeAspect="1"/>
          </p:cNvPicPr>
          <p:nvPr/>
        </p:nvPicPr>
        <p:blipFill>
          <a:blip r:embed="rId22"/>
          <a:stretch>
            <a:fillRect/>
          </a:stretch>
        </p:blipFill>
        <p:spPr>
          <a:xfrm>
            <a:off x="11358371" y="138176"/>
            <a:ext cx="685801" cy="711201"/>
          </a:xfrm>
          <a:prstGeom prst="rect">
            <a:avLst/>
          </a:prstGeom>
          <a:ln w="12700">
            <a:miter lim="400000"/>
          </a:ln>
        </p:spPr>
      </p:pic>
      <p:pic>
        <p:nvPicPr>
          <p:cNvPr id="5" name="Picture 2" descr="Picture 2"/>
          <p:cNvPicPr>
            <a:picLocks noChangeAspect="1"/>
          </p:cNvPicPr>
          <p:nvPr/>
        </p:nvPicPr>
        <p:blipFill>
          <a:blip r:embed="rId23"/>
          <a:stretch>
            <a:fillRect/>
          </a:stretch>
        </p:blipFill>
        <p:spPr>
          <a:xfrm>
            <a:off x="74344" y="6310303"/>
            <a:ext cx="1548718" cy="474296"/>
          </a:xfrm>
          <a:prstGeom prst="rect">
            <a:avLst/>
          </a:prstGeom>
          <a:ln w="12700">
            <a:miter lim="400000"/>
          </a:ln>
        </p:spPr>
      </p:pic>
      <p:sp>
        <p:nvSpPr>
          <p:cNvPr id="10"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1" name="TextBox 5"/>
          <p:cNvSpPr txBox="1"/>
          <p:nvPr/>
        </p:nvSpPr>
        <p:spPr>
          <a:xfrm>
            <a:off x="4400182" y="2325452"/>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lstStyle/>
          <a:p>
            <a:pPr rtl="1"/>
            <a:r>
              <a:t>Title Text</a:t>
            </a:r>
          </a:p>
        </p:txBody>
      </p:sp>
      <p:sp>
        <p:nvSpPr>
          <p:cNvPr id="13" name="Body Level One…"/>
          <p:cNvSpPr txBox="1">
            <a:spLocks noGrp="1"/>
          </p:cNvSpPr>
          <p:nvPr>
            <p:ph type="body" idx="1"/>
          </p:nvPr>
        </p:nvSpPr>
        <p:spPr>
          <a:xfrm>
            <a:off x="609600" y="1738374"/>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Advanced Training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med"/>
  <p:txStyles>
    <p:titleStyle>
      <a:lvl1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p:titleStyle>
    <p:bodyStyle>
      <a:lvl1pPr marL="342900" marR="0" indent="-342900" algn="r" defTabSz="914400" rtl="1" latinLnBrk="0">
        <a:lnSpc>
          <a:spcPct val="100000"/>
        </a:lnSpc>
        <a:spcBef>
          <a:spcPts val="700"/>
        </a:spcBef>
        <a:spcAft>
          <a:spcPts val="0"/>
        </a:spcAft>
        <a:buClrTx/>
        <a:buSzPts val="3200"/>
        <a:buFont typeface="Arial"/>
        <a:buChar char="•"/>
        <a:tabLst/>
        <a:defRPr sz="3200" b="0" i="0" u="none" strike="noStrike" cap="none" spc="0" baseline="0">
          <a:solidFill>
            <a:srgbClr val="10253F"/>
          </a:solidFill>
          <a:uFillTx/>
          <a:latin typeface="+mn-lt"/>
          <a:ea typeface="+mn-ea"/>
          <a:cs typeface="+mn-cs"/>
          <a:sym typeface="Source Sans Pro Regular"/>
        </a:defRPr>
      </a:lvl1pPr>
      <a:lvl2pPr marL="783771" marR="0" indent="-326571"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2pPr>
      <a:lvl3pPr marL="1219200" marR="0" indent="-304800"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3pPr>
      <a:lvl4pPr marL="1737360" marR="0" indent="-365760"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4pPr>
      <a:lvl5pPr marL="2194560" marR="0" indent="-365760"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5pPr>
      <a:lvl6pPr marL="2651760" marR="0" indent="-365760"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6pPr>
      <a:lvl7pPr marL="3108960" marR="0" indent="-365760"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7pPr>
      <a:lvl8pPr marL="3566159" marR="0" indent="-365759"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8pPr>
      <a:lvl9pPr marL="4023359" marR="0" indent="-365759" algn="r" defTabSz="914400" rtl="1"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hyperlink" Target="https://apps.who.int/iris/bitstream/handle/10665/350967/OEW01-271202012022.pdf" TargetMode="External"/><Relationship Id="rId2" Type="http://schemas.openxmlformats.org/officeDocument/2006/relationships/hyperlink" Target="https://apps.who.int/iris/bitstream/handle/10665/325015/WHO-AF-WHE-CPI-05.2019-eng.pdf?sequence=1&amp;isAllowed=y" TargetMode="External"/><Relationship Id="rId1" Type="http://schemas.openxmlformats.org/officeDocument/2006/relationships/slideLayout" Target="../slideLayouts/slideLayout6.xml"/><Relationship Id="rId6" Type="http://schemas.openxmlformats.org/officeDocument/2006/relationships/hyperlink" Target="https://apps.who.int/iris/bitstream/handle/10665/251417/WHO-HSE-GCR-2016.15-eng.pdf" TargetMode="External"/><Relationship Id="rId5" Type="http://schemas.openxmlformats.org/officeDocument/2006/relationships/hyperlink" Target="https://www.who.int/ar/publications/i/item/9789241580496" TargetMode="External"/><Relationship Id="rId4" Type="http://schemas.openxmlformats.org/officeDocument/2006/relationships/hyperlink" Target="https://apps.who.int/iris/bitstream/handle/10665/330396/WHO-AF-WHE-EMO-01-2020.pdf?sequence=1&amp;isAllowed=y"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hyperlink" Target="https://extranet.who.int/hslp/training/course/index.php?categoryid=6" TargetMode="External"/><Relationship Id="rId2" Type="http://schemas.openxmlformats.org/officeDocument/2006/relationships/hyperlink" Target="https://extranet.who.int/hslp/training/enrol/index.php?id=120"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itle 2"/>
          <p:cNvSpPr txBox="1">
            <a:spLocks noGrp="1"/>
          </p:cNvSpPr>
          <p:nvPr>
            <p:ph type="title"/>
          </p:nvPr>
        </p:nvSpPr>
        <p:spPr>
          <a:xfrm>
            <a:off x="229588" y="716474"/>
            <a:ext cx="5287985" cy="3043041"/>
          </a:xfrm>
          <a:prstGeom prst="rect">
            <a:avLst/>
          </a:prstGeom>
        </p:spPr>
        <p:txBody>
          <a:bodyPr rtlCol="1"/>
          <a:lstStyle/>
          <a:p>
            <a:pPr rtl="1"/>
            <a:r>
              <a:rPr lang="ar" b="1"/>
              <a:t>إطار اللوائح الصحية الدولية </a:t>
            </a:r>
          </a:p>
          <a:p>
            <a:pPr rtl="1"/>
            <a:r>
              <a:rPr lang="ar" b="1"/>
              <a:t>واستراتيجية الترصُّد المتكامل للأمراض والاستجابة لها </a:t>
            </a:r>
            <a:r>
              <a:rPr lang="ar-EG" b="1"/>
              <a:t>في </a:t>
            </a:r>
            <a:r>
              <a:rPr lang="ar" b="1"/>
              <a:t>أثناء الاستجابة للطوارئ</a:t>
            </a:r>
            <a:br>
              <a:rPr b="1"/>
            </a:br>
            <a:endParaRPr b="1"/>
          </a:p>
        </p:txBody>
      </p:sp>
      <p:sp>
        <p:nvSpPr>
          <p:cNvPr id="310" name="TextBox 3"/>
          <p:cNvSpPr txBox="1"/>
          <p:nvPr/>
        </p:nvSpPr>
        <p:spPr>
          <a:xfrm>
            <a:off x="229588" y="448601"/>
            <a:ext cx="6054290" cy="726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sz="4000">
                <a:solidFill>
                  <a:srgbClr val="FFFFFF"/>
                </a:solidFill>
                <a:latin typeface="Source Sans Pro Bold"/>
                <a:ea typeface="Source Sans Pro Bold"/>
                <a:cs typeface="Source Sans Pro Bold"/>
                <a:sym typeface="Source Sans Pro Bold"/>
              </a:defRPr>
            </a:lvl1pPr>
          </a:lstStyle>
          <a:p>
            <a:pPr rtl="1"/>
            <a:r>
              <a:rPr lang="fr-FR" b="1">
                <a:latin typeface="Sakkal Majalla" panose="02000000000000000000" pitchFamily="2" charset="-78"/>
                <a:cs typeface="Sakkal Majalla" panose="02000000000000000000" pitchFamily="2" charset="-78"/>
              </a:rPr>
              <a:t>A.1.1b</a:t>
            </a:r>
            <a:endParaRPr b="1">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AC2C686A-5D01-04D6-40C3-B9F768D03CBD}"/>
              </a:ext>
            </a:extLst>
          </p:cNvPr>
          <p:cNvSpPr txBox="1"/>
          <p:nvPr/>
        </p:nvSpPr>
        <p:spPr>
          <a:xfrm>
            <a:off x="467590" y="4026477"/>
            <a:ext cx="274319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fromWordArt="0" anchor="t" anchorCtr="0" forceAA="0" compatLnSpc="1">
            <a:prstTxWarp prst="textNoShape">
              <a:avLst/>
            </a:prstTxWarp>
            <a:spAutoFit/>
          </a:bodyPr>
          <a:lstStyle/>
          <a:p>
            <a:pPr rtl="1"/>
            <a:r>
              <a:rPr lang="ar">
                <a:solidFill>
                  <a:schemeClr val="bg1"/>
                </a:solidFill>
              </a:rPr>
              <a:t>اسم المتحدث</a:t>
            </a:r>
            <a:endParaRPr kumimoji="0" lang="en-GB" sz="18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206057" y="92022"/>
            <a:ext cx="3264196" cy="1932377"/>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الفاشيات الكبرى في الإقليم الأفريقي في عام 2018</a:t>
            </a:r>
            <a:endParaRPr b="1">
              <a:latin typeface="Sakkal Majalla" panose="02000000000000000000" pitchFamily="2" charset="-78"/>
              <a:cs typeface="Sakkal Majalla" panose="02000000000000000000" pitchFamily="2" charset="-78"/>
            </a:endParaRPr>
          </a:p>
        </p:txBody>
      </p:sp>
      <p:sp>
        <p:nvSpPr>
          <p:cNvPr id="357" name="Content Placeholder 2"/>
          <p:cNvSpPr txBox="1">
            <a:spLocks noGrp="1"/>
          </p:cNvSpPr>
          <p:nvPr>
            <p:ph type="body" idx="1"/>
          </p:nvPr>
        </p:nvSpPr>
        <p:spPr>
          <a:xfrm>
            <a:off x="4273551" y="551727"/>
            <a:ext cx="7529515" cy="5546726"/>
          </a:xfrm>
          <a:prstGeom prst="rect">
            <a:avLst/>
          </a:prstGeom>
        </p:spPr>
        <p:txBody>
          <a:bodyPr rtlCol="1" anchor="ctr"/>
          <a:lstStyle/>
          <a:p>
            <a:pPr marL="292100" indent="-292100" rtl="1">
              <a:spcBef>
                <a:spcPts val="600"/>
              </a:spcBef>
              <a:defRPr>
                <a:solidFill>
                  <a:srgbClr val="548235"/>
                </a:solidFill>
              </a:defRPr>
            </a:pPr>
            <a:r>
              <a:rPr err="1">
                <a:latin typeface="Sakkal Majalla" panose="02000000000000000000" pitchFamily="2" charset="-78"/>
                <a:cs typeface="Sakkal Majalla" panose="02000000000000000000" pitchFamily="2" charset="-78"/>
              </a:rPr>
              <a:t>الكوليرا</a:t>
            </a:r>
            <a:r>
              <a:rPr lang="ar-EG">
                <a:latin typeface="Sakkal Majalla" panose="02000000000000000000" pitchFamily="2" charset="-78"/>
                <a:cs typeface="Sakkal Majalla" panose="02000000000000000000" pitchFamily="2" charset="-78"/>
              </a:rPr>
              <a:t>:</a:t>
            </a:r>
            <a:r>
              <a:rPr>
                <a:solidFill>
                  <a:schemeClr val="tx1"/>
                </a:solidFill>
                <a:latin typeface="Sakkal Majalla" panose="02000000000000000000" pitchFamily="2" charset="-78"/>
                <a:cs typeface="Sakkal Majalla" panose="02000000000000000000" pitchFamily="2" charset="-78"/>
              </a:rPr>
              <a:t>34 </a:t>
            </a:r>
            <a:r>
              <a:rPr lang="ar-EG">
                <a:solidFill>
                  <a:schemeClr val="tx1"/>
                </a:solidFill>
                <a:latin typeface="Sakkal Majalla" panose="02000000000000000000" pitchFamily="2" charset="-78"/>
                <a:cs typeface="Sakkal Majalla" panose="02000000000000000000" pitchFamily="2" charset="-78"/>
              </a:rPr>
              <a:t> </a:t>
            </a:r>
            <a:r>
              <a:rPr>
                <a:solidFill>
                  <a:schemeClr val="tx1"/>
                </a:solidFill>
                <a:latin typeface="Sakkal Majalla" panose="02000000000000000000" pitchFamily="2" charset="-78"/>
                <a:cs typeface="Sakkal Majalla" panose="02000000000000000000" pitchFamily="2" charset="-78"/>
              </a:rPr>
              <a:t>فاشيةً </a:t>
            </a:r>
            <a:r>
              <a:rPr err="1">
                <a:solidFill>
                  <a:schemeClr val="tx1"/>
                </a:solidFill>
                <a:latin typeface="Sakkal Majalla" panose="02000000000000000000" pitchFamily="2" charset="-78"/>
                <a:cs typeface="Sakkal Majalla" panose="02000000000000000000" pitchFamily="2" charset="-78"/>
              </a:rPr>
              <a:t>في</a:t>
            </a:r>
            <a:r>
              <a:rPr>
                <a:solidFill>
                  <a:schemeClr val="tx1"/>
                </a:solidFill>
                <a:latin typeface="Sakkal Majalla" panose="02000000000000000000" pitchFamily="2" charset="-78"/>
                <a:cs typeface="Sakkal Majalla" panose="02000000000000000000" pitchFamily="2" charset="-78"/>
              </a:rPr>
              <a:t> 19 </a:t>
            </a:r>
            <a:r>
              <a:rPr err="1">
                <a:solidFill>
                  <a:schemeClr val="tx1"/>
                </a:solidFill>
                <a:latin typeface="Sakkal Majalla" panose="02000000000000000000" pitchFamily="2" charset="-78"/>
                <a:cs typeface="Sakkal Majalla" panose="02000000000000000000" pitchFamily="2" charset="-78"/>
              </a:rPr>
              <a:t>بلدًا</a:t>
            </a:r>
            <a:endParaRPr>
              <a:solidFill>
                <a:schemeClr val="tx1"/>
              </a:solidFill>
              <a:latin typeface="Sakkal Majalla" panose="02000000000000000000" pitchFamily="2" charset="-78"/>
              <a:cs typeface="Sakkal Majalla" panose="02000000000000000000" pitchFamily="2" charset="-78"/>
            </a:endParaRPr>
          </a:p>
          <a:p>
            <a:pPr marL="292100" indent="-292100" rtl="1">
              <a:spcBef>
                <a:spcPts val="600"/>
              </a:spcBef>
              <a:defRPr>
                <a:solidFill>
                  <a:srgbClr val="548235"/>
                </a:solidFill>
              </a:defRPr>
            </a:pPr>
            <a:r>
              <a:rPr err="1">
                <a:latin typeface="Sakkal Majalla" panose="02000000000000000000" pitchFamily="2" charset="-78"/>
                <a:cs typeface="Sakkal Majalla" panose="02000000000000000000" pitchFamily="2" charset="-78"/>
              </a:rPr>
              <a:t>الحصبة</a:t>
            </a:r>
            <a:r>
              <a:rPr lang="ar-EG">
                <a:latin typeface="Sakkal Majalla" panose="02000000000000000000" pitchFamily="2" charset="-78"/>
                <a:cs typeface="Sakkal Majalla" panose="02000000000000000000" pitchFamily="2" charset="-78"/>
              </a:rPr>
              <a:t>: </a:t>
            </a:r>
            <a:r>
              <a:rPr>
                <a:solidFill>
                  <a:schemeClr val="tx1"/>
                </a:solidFill>
                <a:latin typeface="Sakkal Majalla" panose="02000000000000000000" pitchFamily="2" charset="-78"/>
                <a:cs typeface="Sakkal Majalla" panose="02000000000000000000" pitchFamily="2" charset="-78"/>
              </a:rPr>
              <a:t>16</a:t>
            </a:r>
            <a:r>
              <a:rPr lang="ar-EG">
                <a:solidFill>
                  <a:schemeClr val="tx1"/>
                </a:solidFill>
                <a:latin typeface="Sakkal Majalla" panose="02000000000000000000" pitchFamily="2" charset="-78"/>
                <a:cs typeface="Sakkal Majalla" panose="02000000000000000000" pitchFamily="2" charset="-78"/>
              </a:rPr>
              <a:t> </a:t>
            </a:r>
            <a:r>
              <a:rPr>
                <a:solidFill>
                  <a:schemeClr val="tx1"/>
                </a:solidFill>
                <a:latin typeface="Sakkal Majalla" panose="02000000000000000000" pitchFamily="2" charset="-78"/>
                <a:cs typeface="Sakkal Majalla" panose="02000000000000000000" pitchFamily="2" charset="-78"/>
              </a:rPr>
              <a:t>بلدًا</a:t>
            </a:r>
          </a:p>
          <a:p>
            <a:pPr marL="292100" indent="-292100" rtl="1">
              <a:spcBef>
                <a:spcPts val="600"/>
              </a:spcBef>
              <a:defRPr>
                <a:solidFill>
                  <a:srgbClr val="548235"/>
                </a:solidFill>
              </a:defRPr>
            </a:pPr>
            <a:r>
              <a:rPr err="1">
                <a:latin typeface="Sakkal Majalla" panose="02000000000000000000" pitchFamily="2" charset="-78"/>
                <a:cs typeface="Sakkal Majalla" panose="02000000000000000000" pitchFamily="2" charset="-78"/>
              </a:rPr>
              <a:t>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الضنك</a:t>
            </a:r>
            <a:r>
              <a:rPr lang="ar-EG">
                <a:latin typeface="Sakkal Majalla" panose="02000000000000000000" pitchFamily="2" charset="-78"/>
                <a:cs typeface="Sakkal Majalla" panose="02000000000000000000" pitchFamily="2" charset="-78"/>
              </a:rPr>
              <a:t>:</a:t>
            </a:r>
            <a:r>
              <a:rPr>
                <a:solidFill>
                  <a:schemeClr val="tx1"/>
                </a:solidFill>
                <a:latin typeface="Sakkal Majalla" panose="02000000000000000000" pitchFamily="2" charset="-78"/>
                <a:cs typeface="Sakkal Majalla" panose="02000000000000000000" pitchFamily="2" charset="-78"/>
              </a:rPr>
              <a:t> 9 </a:t>
            </a:r>
            <a:r>
              <a:rPr err="1">
                <a:solidFill>
                  <a:schemeClr val="tx1"/>
                </a:solidFill>
                <a:latin typeface="Sakkal Majalla" panose="02000000000000000000" pitchFamily="2" charset="-78"/>
                <a:cs typeface="Sakkal Majalla" panose="02000000000000000000" pitchFamily="2" charset="-78"/>
              </a:rPr>
              <a:t>بلدان</a:t>
            </a:r>
            <a:r>
              <a:rPr>
                <a:solidFill>
                  <a:schemeClr val="tx1"/>
                </a:solidFill>
                <a:latin typeface="Sakkal Majalla" panose="02000000000000000000" pitchFamily="2" charset="-78"/>
                <a:cs typeface="Sakkal Majalla" panose="02000000000000000000" pitchFamily="2" charset="-78"/>
              </a:rPr>
              <a:t> </a:t>
            </a:r>
          </a:p>
          <a:p>
            <a:pPr marL="292100" indent="-292100" rtl="1">
              <a:spcBef>
                <a:spcPts val="600"/>
              </a:spcBef>
              <a:defRPr>
                <a:solidFill>
                  <a:srgbClr val="548235"/>
                </a:solidFill>
              </a:defRPr>
            </a:pPr>
            <a:r>
              <a:rPr err="1">
                <a:latin typeface="Sakkal Majalla" panose="02000000000000000000" pitchFamily="2" charset="-78"/>
                <a:cs typeface="Sakkal Majalla" panose="02000000000000000000" pitchFamily="2" charset="-78"/>
              </a:rPr>
              <a:t>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الصفراء</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a:solidFill>
                  <a:schemeClr val="tx1"/>
                </a:solidFill>
                <a:latin typeface="Sakkal Majalla" panose="02000000000000000000" pitchFamily="2" charset="-78"/>
                <a:cs typeface="Sakkal Majalla" panose="02000000000000000000" pitchFamily="2" charset="-78"/>
              </a:rPr>
              <a:t>9 </a:t>
            </a:r>
            <a:r>
              <a:rPr err="1">
                <a:solidFill>
                  <a:schemeClr val="tx1"/>
                </a:solidFill>
                <a:latin typeface="Sakkal Majalla" panose="02000000000000000000" pitchFamily="2" charset="-78"/>
                <a:cs typeface="Sakkal Majalla" panose="02000000000000000000" pitchFamily="2" charset="-78"/>
              </a:rPr>
              <a:t>بلدان</a:t>
            </a:r>
            <a:endParaRPr>
              <a:solidFill>
                <a:schemeClr val="tx1"/>
              </a:solidFill>
              <a:latin typeface="Sakkal Majalla" panose="02000000000000000000" pitchFamily="2" charset="-78"/>
              <a:cs typeface="Sakkal Majalla" panose="02000000000000000000" pitchFamily="2" charset="-78"/>
            </a:endParaRPr>
          </a:p>
          <a:p>
            <a:pPr marL="292100" indent="-292100" rtl="1">
              <a:spcBef>
                <a:spcPts val="600"/>
              </a:spcBef>
              <a:defRPr>
                <a:solidFill>
                  <a:srgbClr val="548235"/>
                </a:solidFill>
              </a:defRPr>
            </a:pPr>
            <a:r>
              <a:rPr err="1">
                <a:latin typeface="Sakkal Majalla" panose="02000000000000000000" pitchFamily="2" charset="-78"/>
                <a:cs typeface="Sakkal Majalla" panose="02000000000000000000" pitchFamily="2" charset="-78"/>
              </a:rPr>
              <a:t>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فيروس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الإيبولا</a:t>
            </a:r>
            <a:r>
              <a:rPr lang="ar-EG">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جمهورية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الكونغو</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الديمقراطية</a:t>
            </a:r>
            <a:endParaRPr>
              <a:solidFill>
                <a:schemeClr val="tx1"/>
              </a:solidFill>
              <a:latin typeface="Sakkal Majalla" panose="02000000000000000000" pitchFamily="2" charset="-78"/>
              <a:cs typeface="Sakkal Majalla" panose="02000000000000000000" pitchFamily="2" charset="-78"/>
            </a:endParaRPr>
          </a:p>
        </p:txBody>
      </p:sp>
      <p:sp>
        <p:nvSpPr>
          <p:cNvPr id="358" name="Rounded Rectangle 4"/>
          <p:cNvSpPr/>
          <p:nvPr/>
        </p:nvSpPr>
        <p:spPr>
          <a:xfrm flipV="1">
            <a:off x="389002" y="1840332"/>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Google Shape;300;p7"/>
          <p:cNvSpPr txBox="1">
            <a:spLocks noGrp="1"/>
          </p:cNvSpPr>
          <p:nvPr>
            <p:ph type="body" sz="quarter" idx="1"/>
          </p:nvPr>
        </p:nvSpPr>
        <p:spPr>
          <a:xfrm>
            <a:off x="4207445" y="1558033"/>
            <a:ext cx="4190346" cy="1870076"/>
          </a:xfrm>
          <a:prstGeom prst="rect">
            <a:avLst/>
          </a:prstGeom>
        </p:spPr>
        <p:txBody>
          <a:bodyPr lIns="134999" tIns="134999" rIns="134999" bIns="134999" rtlCol="1" anchor="ctr">
            <a:normAutofit/>
          </a:bodyPr>
          <a:lstStyle>
            <a:lvl1pPr algn="r" rtl="1">
              <a:defRPr sz="3000"/>
            </a:lvl1pPr>
          </a:lstStyle>
          <a:p>
            <a:pPr algn="ctr" rtl="1"/>
            <a:r>
              <a:rPr lang="ar" sz="3200" b="1">
                <a:latin typeface="Sakkal Majalla" panose="02000000000000000000" pitchFamily="2" charset="-78"/>
                <a:cs typeface="Sakkal Majalla" panose="02000000000000000000" pitchFamily="2" charset="-78"/>
              </a:rPr>
              <a:t>2. أحداث الصحة العامة في </a:t>
            </a:r>
            <a:r>
              <a:rPr lang="ar" sz="3200" b="1">
                <a:solidFill>
                  <a:srgbClr val="002060"/>
                </a:solidFill>
                <a:highlight>
                  <a:srgbClr val="FFFF00"/>
                </a:highlight>
                <a:latin typeface="Sakkal Majalla" panose="02000000000000000000" pitchFamily="2" charset="-78"/>
                <a:cs typeface="Sakkal Majalla" panose="02000000000000000000" pitchFamily="2" charset="-78"/>
              </a:rPr>
              <a:t>[اسم البلد]</a:t>
            </a:r>
            <a:endParaRPr lang="en-US" sz="3200" b="1">
              <a:solidFill>
                <a:srgbClr val="002060"/>
              </a:solidFill>
              <a:highlight>
                <a:srgbClr val="FFFF00"/>
              </a:highlight>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le 1"/>
          <p:cNvSpPr txBox="1">
            <a:spLocks noGrp="1"/>
          </p:cNvSpPr>
          <p:nvPr>
            <p:ph type="title"/>
          </p:nvPr>
        </p:nvSpPr>
        <p:spPr>
          <a:xfrm>
            <a:off x="-36834" y="264627"/>
            <a:ext cx="3264196" cy="1932378"/>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أحداث الصحة العامة في [</a:t>
            </a:r>
            <a:r>
              <a:rPr lang="ar" b="1">
                <a:solidFill>
                  <a:srgbClr val="002060"/>
                </a:solidFill>
                <a:highlight>
                  <a:srgbClr val="FFFF00"/>
                </a:highlight>
                <a:latin typeface="Sakkal Majalla" panose="02000000000000000000" pitchFamily="2" charset="-78"/>
                <a:cs typeface="Sakkal Majalla" panose="02000000000000000000" pitchFamily="2" charset="-78"/>
              </a:rPr>
              <a:t>اسم البلد</a:t>
            </a:r>
            <a:r>
              <a:rPr lang="ar" b="1">
                <a:latin typeface="Sakkal Majalla" panose="02000000000000000000" pitchFamily="2" charset="-78"/>
                <a:cs typeface="Sakkal Majalla" panose="02000000000000000000" pitchFamily="2" charset="-78"/>
              </a:rPr>
              <a:t>]</a:t>
            </a:r>
            <a:endParaRPr b="1">
              <a:solidFill>
                <a:srgbClr val="002060"/>
              </a:solidFill>
              <a:highlight>
                <a:srgbClr val="FFFF00"/>
              </a:highlight>
              <a:latin typeface="Sakkal Majalla" panose="02000000000000000000" pitchFamily="2" charset="-78"/>
              <a:cs typeface="Sakkal Majalla" panose="02000000000000000000" pitchFamily="2" charset="-78"/>
            </a:endParaRPr>
          </a:p>
        </p:txBody>
      </p:sp>
      <p:sp>
        <p:nvSpPr>
          <p:cNvPr id="363" name="Content Placeholder 2"/>
          <p:cNvSpPr txBox="1">
            <a:spLocks noGrp="1"/>
          </p:cNvSpPr>
          <p:nvPr>
            <p:ph type="body" idx="1"/>
          </p:nvPr>
        </p:nvSpPr>
        <p:spPr>
          <a:xfrm>
            <a:off x="3816280" y="603000"/>
            <a:ext cx="7529515" cy="5546726"/>
          </a:xfrm>
          <a:prstGeom prst="rect">
            <a:avLst/>
          </a:prstGeom>
        </p:spPr>
        <p:txBody>
          <a:bodyPr rtlCol="1" anchor="ctr"/>
          <a:lstStyle/>
          <a:p>
            <a:pPr marL="0" indent="0" rtl="1">
              <a:buSzTx/>
              <a:buNone/>
              <a:defRPr sz="2800">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sz="2800">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rtl="1">
              <a:buSzTx/>
              <a:buNone/>
              <a:defRPr sz="2800">
                <a:solidFill>
                  <a:srgbClr val="FF0000"/>
                </a:solidFill>
              </a:defRPr>
            </a:pPr>
            <a:r>
              <a:rPr>
                <a:latin typeface="Sakkal Majalla" panose="02000000000000000000" pitchFamily="2" charset="-78"/>
                <a:cs typeface="Sakkal Majalla" panose="02000000000000000000" pitchFamily="2" charset="-78"/>
              </a:rPr>
              <a:t>ضع هنا المعلومات المحدَّثة ذات الصلة بأحداث الصحة العامة في البلد.</a:t>
            </a:r>
          </a:p>
        </p:txBody>
      </p:sp>
      <p:sp>
        <p:nvSpPr>
          <p:cNvPr id="364" name="Rounded Rectangle 6"/>
          <p:cNvSpPr/>
          <p:nvPr/>
        </p:nvSpPr>
        <p:spPr>
          <a:xfrm flipV="1">
            <a:off x="389002" y="2085881"/>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Google Shape;300;p7"/>
          <p:cNvSpPr txBox="1">
            <a:spLocks noGrp="1"/>
          </p:cNvSpPr>
          <p:nvPr>
            <p:ph type="body" sz="quarter" idx="1"/>
          </p:nvPr>
        </p:nvSpPr>
        <p:spPr>
          <a:xfrm>
            <a:off x="4107782" y="1740259"/>
            <a:ext cx="4306301" cy="1870076"/>
          </a:xfrm>
          <a:prstGeom prst="rect">
            <a:avLst/>
          </a:prstGeom>
        </p:spPr>
        <p:txBody>
          <a:bodyPr lIns="134999" tIns="134999" rIns="134999" bIns="134999" rtlCol="1" anchor="ctr">
            <a:normAutofit/>
          </a:bodyPr>
          <a:lstStyle>
            <a:lvl1pPr algn="r" rtl="1">
              <a:defRPr sz="3000"/>
            </a:lvl1pPr>
          </a:lstStyle>
          <a:p>
            <a:pPr rtl="1"/>
            <a:r>
              <a:rPr lang="ar" sz="3200" b="1">
                <a:latin typeface="Sakkal Majalla" panose="02000000000000000000" pitchFamily="2" charset="-78"/>
                <a:cs typeface="Sakkal Majalla" panose="02000000000000000000" pitchFamily="2" charset="-78"/>
              </a:rPr>
              <a:t>3. اللوائح الصحية الدولية</a:t>
            </a:r>
            <a:endParaRPr sz="3200"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Content Placeholder 2"/>
          <p:cNvSpPr txBox="1">
            <a:spLocks noGrp="1"/>
          </p:cNvSpPr>
          <p:nvPr>
            <p:ph type="body" idx="1"/>
          </p:nvPr>
        </p:nvSpPr>
        <p:spPr>
          <a:xfrm>
            <a:off x="2161979" y="1247124"/>
            <a:ext cx="8196505" cy="4654072"/>
          </a:xfrm>
          <a:prstGeom prst="rect">
            <a:avLst/>
          </a:prstGeom>
        </p:spPr>
        <p:txBody>
          <a:bodyPr rtlCol="1"/>
          <a:lstStyle/>
          <a:p>
            <a:pPr marL="0" indent="0" algn="just" rtl="1">
              <a:buSzTx/>
              <a:buNone/>
            </a:pPr>
            <a:r>
              <a:rPr lang="ar" b="1">
                <a:solidFill>
                  <a:srgbClr val="65A000"/>
                </a:solidFill>
                <a:latin typeface="Sakkal Majalla" panose="02000000000000000000" pitchFamily="2" charset="-78"/>
                <a:cs typeface="Sakkal Majalla" panose="02000000000000000000" pitchFamily="2" charset="-78"/>
              </a:rPr>
              <a:t>صواب أ</a:t>
            </a:r>
            <a:r>
              <a:rPr lang="ar-EG" b="1">
                <a:solidFill>
                  <a:srgbClr val="65A000"/>
                </a:solidFill>
                <a:latin typeface="Sakkal Majalla" panose="02000000000000000000" pitchFamily="2" charset="-78"/>
                <a:cs typeface="Sakkal Majalla" panose="02000000000000000000" pitchFamily="2" charset="-78"/>
              </a:rPr>
              <a:t>و</a:t>
            </a:r>
            <a:r>
              <a:rPr lang="ar" b="1">
                <a:solidFill>
                  <a:srgbClr val="65A000"/>
                </a:solidFill>
                <a:latin typeface="Sakkal Majalla" panose="02000000000000000000" pitchFamily="2" charset="-78"/>
                <a:cs typeface="Sakkal Majalla" panose="02000000000000000000" pitchFamily="2" charset="-78"/>
              </a:rPr>
              <a:t> خطأ؟</a:t>
            </a:r>
          </a:p>
          <a:p>
            <a:pPr marL="0" indent="0" algn="just" rtl="1">
              <a:buSzTx/>
              <a:buNone/>
            </a:pPr>
            <a:endParaRPr>
              <a:latin typeface="Sakkal Majalla" panose="02000000000000000000" pitchFamily="2" charset="-78"/>
              <a:cs typeface="Sakkal Majalla" panose="02000000000000000000" pitchFamily="2" charset="-78"/>
            </a:endParaRPr>
          </a:p>
          <a:p>
            <a:pPr marL="0" indent="0" algn="just" rtl="1">
              <a:buSzTx/>
              <a:buNone/>
            </a:pPr>
            <a:r>
              <a:rPr err="1">
                <a:latin typeface="Sakkal Majalla" panose="02000000000000000000" pitchFamily="2" charset="-78"/>
                <a:cs typeface="Sakkal Majalla" panose="02000000000000000000" pitchFamily="2" charset="-78"/>
              </a:rPr>
              <a:t>يتمثل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الحيلولة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الصعيد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ومكافحته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ومواجهته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ويقتصر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والتجارة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a:t>
            </a:r>
          </a:p>
        </p:txBody>
      </p:sp>
      <p:sp>
        <p:nvSpPr>
          <p:cNvPr id="370" name="Title 1"/>
          <p:cNvSpPr txBox="1">
            <a:spLocks noGrp="1"/>
          </p:cNvSpPr>
          <p:nvPr>
            <p:ph type="title"/>
          </p:nvPr>
        </p:nvSpPr>
        <p:spPr>
          <a:xfrm>
            <a:off x="157282" y="-10809"/>
            <a:ext cx="5190488" cy="646113"/>
          </a:xfrm>
          <a:prstGeom prst="rect">
            <a:avLst/>
          </a:prstGeom>
        </p:spPr>
        <p:txBody>
          <a:bodyPr rtlCol="1">
            <a:normAutofit fontScale="90000"/>
          </a:bodyPr>
          <a:lstStyle>
            <a:lvl1pPr algn="r" defTabSz="201802" rtl="1">
              <a:defRPr sz="2976"/>
            </a:lvl1pPr>
          </a:lstStyle>
          <a:p>
            <a:pPr rtl="1"/>
            <a:r>
              <a:rPr lang="ar" b="1">
                <a:latin typeface="Sakkal Majalla" panose="02000000000000000000" pitchFamily="2" charset="-78"/>
                <a:cs typeface="Sakkal Majalla" panose="02000000000000000000" pitchFamily="2" charset="-78"/>
              </a:rPr>
              <a:t>الغرض من اللوائح الصحية الدولية 2005 ونطاقها</a:t>
            </a:r>
          </a:p>
        </p:txBody>
      </p:sp>
      <p:sp>
        <p:nvSpPr>
          <p:cNvPr id="371" name="Rectangle 3"/>
          <p:cNvSpPr/>
          <p:nvPr/>
        </p:nvSpPr>
        <p:spPr>
          <a:xfrm>
            <a:off x="4365243" y="4744605"/>
            <a:ext cx="399313" cy="399313"/>
          </a:xfrm>
          <a:prstGeom prst="rect">
            <a:avLst/>
          </a:prstGeom>
          <a:solidFill>
            <a:srgbClr val="FFFFFF"/>
          </a:solidFill>
          <a:ln w="12700">
            <a:solidFill>
              <a:srgbClr val="021F64"/>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p>
        </p:txBody>
      </p:sp>
      <p:sp>
        <p:nvSpPr>
          <p:cNvPr id="372" name="TextBox 2"/>
          <p:cNvSpPr txBox="1"/>
          <p:nvPr/>
        </p:nvSpPr>
        <p:spPr>
          <a:xfrm>
            <a:off x="7142170" y="4123327"/>
            <a:ext cx="587658" cy="4154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صواب</a:t>
            </a:r>
            <a:endParaRPr>
              <a:latin typeface="Sakkal Majalla" panose="02000000000000000000" pitchFamily="2" charset="-78"/>
              <a:cs typeface="Sakkal Majalla" panose="02000000000000000000" pitchFamily="2" charset="-78"/>
            </a:endParaRPr>
          </a:p>
        </p:txBody>
      </p:sp>
      <p:sp>
        <p:nvSpPr>
          <p:cNvPr id="373" name="TextBox 16"/>
          <p:cNvSpPr txBox="1"/>
          <p:nvPr/>
        </p:nvSpPr>
        <p:spPr>
          <a:xfrm>
            <a:off x="4521299" y="4123327"/>
            <a:ext cx="433770" cy="4154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خطأ</a:t>
            </a:r>
          </a:p>
        </p:txBody>
      </p:sp>
      <p:sp>
        <p:nvSpPr>
          <p:cNvPr id="374" name="Rectangle 6"/>
          <p:cNvSpPr/>
          <p:nvPr/>
        </p:nvSpPr>
        <p:spPr>
          <a:xfrm>
            <a:off x="7148492" y="4744605"/>
            <a:ext cx="399313" cy="399313"/>
          </a:xfrm>
          <a:prstGeom prst="rect">
            <a:avLst/>
          </a:prstGeom>
          <a:solidFill>
            <a:srgbClr val="FFFFFF"/>
          </a:solidFill>
          <a:ln w="12700">
            <a:solidFill>
              <a:srgbClr val="021F64"/>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Content Placeholder 2"/>
          <p:cNvSpPr txBox="1">
            <a:spLocks noGrp="1"/>
          </p:cNvSpPr>
          <p:nvPr>
            <p:ph type="body" idx="1"/>
          </p:nvPr>
        </p:nvSpPr>
        <p:spPr>
          <a:xfrm>
            <a:off x="2068991" y="1257934"/>
            <a:ext cx="8471142" cy="5084800"/>
          </a:xfrm>
          <a:prstGeom prst="rect">
            <a:avLst/>
          </a:prstGeom>
        </p:spPr>
        <p:txBody>
          <a:bodyPr rtlCol="1"/>
          <a:lstStyle/>
          <a:p>
            <a:pPr marL="0" indent="0" algn="just" rtl="1">
              <a:lnSpc>
                <a:spcPct val="81000"/>
              </a:lnSpc>
              <a:buSzTx/>
              <a:buNone/>
            </a:pPr>
            <a:r>
              <a:rPr err="1">
                <a:latin typeface="Sakkal Majalla" panose="02000000000000000000" pitchFamily="2" charset="-78"/>
                <a:cs typeface="Sakkal Majalla" panose="02000000000000000000" pitchFamily="2" charset="-78"/>
              </a:rPr>
              <a:t>يتمثل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الحيلولة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دون</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انتشار</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المرض</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على</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الصعيد</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الدولي</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والحماية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منه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ومكافحته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ومواجهته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باتخاذ</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تدابير</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في</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مجال</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الصحة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ويقتصر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والتجارة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p>
          <a:p>
            <a:pPr algn="just" rtl="1">
              <a:lnSpc>
                <a:spcPct val="81000"/>
              </a:lnSpc>
            </a:pPr>
            <a:endParaRPr>
              <a:latin typeface="Sakkal Majalla" panose="02000000000000000000" pitchFamily="2" charset="-78"/>
              <a:cs typeface="Sakkal Majalla" panose="02000000000000000000" pitchFamily="2" charset="-78"/>
            </a:endParaRPr>
          </a:p>
          <a:p>
            <a:pPr algn="just" rtl="1">
              <a:lnSpc>
                <a:spcPct val="81000"/>
              </a:lnSpc>
            </a:pPr>
            <a:endParaRPr>
              <a:latin typeface="Sakkal Majalla" panose="02000000000000000000" pitchFamily="2" charset="-78"/>
              <a:cs typeface="Sakkal Majalla" panose="02000000000000000000" pitchFamily="2" charset="-78"/>
            </a:endParaRPr>
          </a:p>
          <a:p>
            <a:pPr algn="just" rtl="1">
              <a:lnSpc>
                <a:spcPct val="81000"/>
              </a:lnSpc>
            </a:pPr>
            <a:endParaRPr>
              <a:latin typeface="Sakkal Majalla" panose="02000000000000000000" pitchFamily="2" charset="-78"/>
              <a:cs typeface="Sakkal Majalla" panose="02000000000000000000" pitchFamily="2" charset="-78"/>
            </a:endParaRPr>
          </a:p>
          <a:p>
            <a:pPr marL="0" indent="0" algn="just" rtl="1">
              <a:lnSpc>
                <a:spcPct val="81000"/>
              </a:lnSpc>
              <a:buSzTx/>
              <a:buNone/>
            </a:pPr>
            <a:endParaRPr>
              <a:latin typeface="Sakkal Majalla" panose="02000000000000000000" pitchFamily="2" charset="-78"/>
              <a:cs typeface="Sakkal Majalla" panose="02000000000000000000" pitchFamily="2" charset="-78"/>
            </a:endParaRPr>
          </a:p>
          <a:p>
            <a:pPr marL="0" indent="0" algn="just" rtl="1">
              <a:lnSpc>
                <a:spcPct val="81000"/>
              </a:lnSpc>
              <a:buSzTx/>
              <a:buNone/>
            </a:pPr>
            <a:endParaRPr>
              <a:latin typeface="Sakkal Majalla" panose="02000000000000000000" pitchFamily="2" charset="-78"/>
              <a:cs typeface="Sakkal Majalla" panose="02000000000000000000" pitchFamily="2" charset="-78"/>
            </a:endParaRPr>
          </a:p>
          <a:p>
            <a:pPr marL="0" indent="0" algn="just" rtl="1">
              <a:lnSpc>
                <a:spcPct val="81000"/>
              </a:lnSpc>
              <a:buSzTx/>
              <a:buNone/>
            </a:pPr>
            <a:endParaRPr lang="ar-EG">
              <a:latin typeface="Sakkal Majalla" panose="02000000000000000000" pitchFamily="2" charset="-78"/>
              <a:cs typeface="Sakkal Majalla" panose="02000000000000000000" pitchFamily="2" charset="-78"/>
            </a:endParaRPr>
          </a:p>
          <a:p>
            <a:pPr marL="0" indent="0" algn="just" rtl="1">
              <a:lnSpc>
                <a:spcPct val="81000"/>
              </a:lnSpc>
              <a:buSzTx/>
              <a:buNone/>
            </a:pPr>
            <a:r>
              <a:rPr err="1">
                <a:latin typeface="Sakkal Majalla" panose="02000000000000000000" pitchFamily="2" charset="-78"/>
                <a:cs typeface="Sakkal Majalla" panose="02000000000000000000" pitchFamily="2" charset="-78"/>
              </a:rPr>
              <a:t>يغطي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نطاق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العمومية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تثير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قلقًا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دوليً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الناجمة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الأمراض</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الـمُعْدِية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والعوامل</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الكيميائية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والمواد</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المشعة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والغذاء</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الملوث</a:t>
            </a:r>
            <a:r>
              <a:rPr>
                <a:latin typeface="Sakkal Majalla" panose="02000000000000000000" pitchFamily="2" charset="-78"/>
                <a:cs typeface="Sakkal Majalla" panose="02000000000000000000" pitchFamily="2" charset="-78"/>
              </a:rPr>
              <a:t>.</a:t>
            </a:r>
          </a:p>
        </p:txBody>
      </p:sp>
      <p:sp>
        <p:nvSpPr>
          <p:cNvPr id="377" name="Rectangle 3"/>
          <p:cNvSpPr/>
          <p:nvPr/>
        </p:nvSpPr>
        <p:spPr>
          <a:xfrm>
            <a:off x="4516238" y="3647761"/>
            <a:ext cx="399313" cy="399313"/>
          </a:xfrm>
          <a:prstGeom prst="rect">
            <a:avLst/>
          </a:prstGeom>
          <a:solidFill>
            <a:srgbClr val="FFFFFF"/>
          </a:solidFill>
          <a:ln w="12700">
            <a:solidFill>
              <a:srgbClr val="021F64"/>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p>
        </p:txBody>
      </p:sp>
      <p:sp>
        <p:nvSpPr>
          <p:cNvPr id="378" name="TextBox 2"/>
          <p:cNvSpPr txBox="1"/>
          <p:nvPr/>
        </p:nvSpPr>
        <p:spPr>
          <a:xfrm>
            <a:off x="7152563" y="3001224"/>
            <a:ext cx="587658" cy="4154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صواب</a:t>
            </a:r>
            <a:endParaRPr>
              <a:latin typeface="Sakkal Majalla" panose="02000000000000000000" pitchFamily="2" charset="-78"/>
              <a:cs typeface="Sakkal Majalla" panose="02000000000000000000" pitchFamily="2" charset="-78"/>
            </a:endParaRPr>
          </a:p>
        </p:txBody>
      </p:sp>
      <p:sp>
        <p:nvSpPr>
          <p:cNvPr id="379" name="TextBox 16"/>
          <p:cNvSpPr txBox="1"/>
          <p:nvPr/>
        </p:nvSpPr>
        <p:spPr>
          <a:xfrm>
            <a:off x="4668028" y="3001224"/>
            <a:ext cx="433770" cy="4154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خطأ</a:t>
            </a:r>
            <a:endParaRPr>
              <a:latin typeface="Sakkal Majalla" panose="02000000000000000000" pitchFamily="2" charset="-78"/>
              <a:cs typeface="Sakkal Majalla" panose="02000000000000000000" pitchFamily="2" charset="-78"/>
            </a:endParaRPr>
          </a:p>
        </p:txBody>
      </p:sp>
      <p:sp>
        <p:nvSpPr>
          <p:cNvPr id="380" name="Rectangle 6"/>
          <p:cNvSpPr/>
          <p:nvPr/>
        </p:nvSpPr>
        <p:spPr>
          <a:xfrm>
            <a:off x="7193608" y="3647761"/>
            <a:ext cx="399313" cy="399313"/>
          </a:xfrm>
          <a:prstGeom prst="rect">
            <a:avLst/>
          </a:prstGeom>
          <a:solidFill>
            <a:srgbClr val="0070C0"/>
          </a:solidFill>
          <a:ln w="12700">
            <a:solidFill>
              <a:srgbClr val="021F64"/>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p>
        </p:txBody>
      </p:sp>
      <p:sp>
        <p:nvSpPr>
          <p:cNvPr id="381" name="Purpose and scope of IHR 2005"/>
          <p:cNvSpPr txBox="1">
            <a:spLocks noGrp="1"/>
          </p:cNvSpPr>
          <p:nvPr>
            <p:ph type="title"/>
          </p:nvPr>
        </p:nvSpPr>
        <p:spPr>
          <a:xfrm>
            <a:off x="157282" y="0"/>
            <a:ext cx="5190488" cy="646113"/>
          </a:xfrm>
          <a:prstGeom prst="rect">
            <a:avLst/>
          </a:prstGeom>
        </p:spPr>
        <p:txBody>
          <a:bodyPr rtlCol="1">
            <a:normAutofit fontScale="90000"/>
          </a:bodyPr>
          <a:lstStyle>
            <a:lvl1pPr algn="r" defTabSz="201802" rtl="1">
              <a:defRPr sz="2976"/>
            </a:lvl1pPr>
          </a:lstStyle>
          <a:p>
            <a:pPr rtl="1"/>
            <a:r>
              <a:rPr lang="ar" b="1">
                <a:latin typeface="Sakkal Majalla" panose="02000000000000000000" pitchFamily="2" charset="-78"/>
                <a:cs typeface="Sakkal Majalla" panose="02000000000000000000" pitchFamily="2" charset="-78"/>
              </a:rPr>
              <a:t>الغرض من اللوائح الصحية الدولية 2005 ونطاقها</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649;p43"/>
          <p:cNvSpPr txBox="1">
            <a:spLocks noGrp="1"/>
          </p:cNvSpPr>
          <p:nvPr>
            <p:ph type="title"/>
          </p:nvPr>
        </p:nvSpPr>
        <p:spPr>
          <a:prstGeom prst="rect">
            <a:avLst/>
          </a:prstGeom>
        </p:spPr>
        <p:txBody>
          <a:bodyPr lIns="0" tIns="0" rIns="0" bIns="0" rtlCol="1" anchor="b"/>
          <a:lstStyle>
            <a:lvl1pPr algn="r" rtl="1">
              <a:defRPr sz="1600">
                <a:solidFill>
                  <a:srgbClr val="000000"/>
                </a:solidFill>
                <a:latin typeface="+mn-lt"/>
                <a:ea typeface="+mn-ea"/>
                <a:cs typeface="+mn-cs"/>
                <a:sym typeface="Source Sans Pro Regular"/>
              </a:defRPr>
            </a:lvl1pPr>
          </a:lstStyle>
          <a:p>
            <a:pPr rtl="1"/>
            <a:r>
              <a:t> </a:t>
            </a:r>
          </a:p>
        </p:txBody>
      </p:sp>
      <p:sp>
        <p:nvSpPr>
          <p:cNvPr id="384" name="Text Placeholder 3"/>
          <p:cNvSpPr txBox="1">
            <a:spLocks noGrp="1"/>
          </p:cNvSpPr>
          <p:nvPr>
            <p:ph type="body" idx="1"/>
          </p:nvPr>
        </p:nvSpPr>
        <p:spPr>
          <a:xfrm>
            <a:off x="4180026" y="966473"/>
            <a:ext cx="7529515" cy="4694704"/>
          </a:xfrm>
          <a:prstGeom prst="rect">
            <a:avLst/>
          </a:prstGeom>
        </p:spPr>
        <p:txBody>
          <a:bodyPr lIns="45719" tIns="45720" rIns="45719" bIns="45720" rtlCol="1" anchor="ctr">
            <a:normAutofit/>
          </a:bodyPr>
          <a:lstStyle>
            <a:lvl1pPr marL="0" indent="0" algn="r" rtl="1">
              <a:buSzTx/>
              <a:buNone/>
              <a:defRPr sz="2800">
                <a:solidFill>
                  <a:srgbClr val="C00000"/>
                </a:solidFill>
                <a:latin typeface="Source Sans Pro Bold"/>
                <a:ea typeface="Source Sans Pro Bold"/>
                <a:cs typeface="Source Sans Pro Bold"/>
                <a:sym typeface="Source Sans Pro Bold"/>
              </a:defRPr>
            </a:lvl1pPr>
          </a:lstStyle>
          <a:p>
            <a:pPr rtl="1"/>
            <a:r>
              <a:rPr lang="ar" b="1">
                <a:solidFill>
                  <a:srgbClr val="002060"/>
                </a:solidFill>
                <a:latin typeface="Sakkal Majalla" panose="02000000000000000000" pitchFamily="2" charset="-78"/>
                <a:cs typeface="Sakkal Majalla" panose="02000000000000000000" pitchFamily="2" charset="-78"/>
              </a:rPr>
              <a:t>ما القدرات الأساسية الثماني للوائح الصحية الدولية؟</a:t>
            </a:r>
            <a:endParaRPr lang="en-US" b="1">
              <a:solidFill>
                <a:srgbClr val="002060"/>
              </a:solidFill>
              <a:latin typeface="Sakkal Majalla" panose="02000000000000000000" pitchFamily="2" charset="-78"/>
              <a:cs typeface="Sakkal Majalla" panose="02000000000000000000" pitchFamily="2" charset="-78"/>
            </a:endParaRPr>
          </a:p>
        </p:txBody>
      </p:sp>
      <p:sp>
        <p:nvSpPr>
          <p:cNvPr id="385" name="Rectangle 2"/>
          <p:cNvSpPr txBox="1"/>
          <p:nvPr/>
        </p:nvSpPr>
        <p:spPr>
          <a:xfrm>
            <a:off x="268399" y="651376"/>
            <a:ext cx="3055318"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 القدرات الأساسية للوائح الصحية الدولية</a:t>
            </a:r>
          </a:p>
        </p:txBody>
      </p:sp>
      <p:sp>
        <p:nvSpPr>
          <p:cNvPr id="386" name="Rounded Rectangle 4"/>
          <p:cNvSpPr/>
          <p:nvPr/>
        </p:nvSpPr>
        <p:spPr>
          <a:xfrm flipV="1">
            <a:off x="389002" y="1809777"/>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387" name="Rounded Rectangle 4"/>
          <p:cNvSpPr/>
          <p:nvPr/>
        </p:nvSpPr>
        <p:spPr>
          <a:xfrm rot="10800000" flipH="1">
            <a:off x="4381626" y="3649414"/>
            <a:ext cx="5343535"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Rectangle 2"/>
          <p:cNvSpPr txBox="1">
            <a:spLocks noGrp="1"/>
          </p:cNvSpPr>
          <p:nvPr>
            <p:ph type="title"/>
          </p:nvPr>
        </p:nvSpPr>
        <p:spPr>
          <a:xfrm>
            <a:off x="247776" y="23792"/>
            <a:ext cx="5292060" cy="646113"/>
          </a:xfrm>
          <a:prstGeom prst="rect">
            <a:avLst/>
          </a:prstGeom>
        </p:spPr>
        <p:txBody>
          <a:bodyPr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 القدرات الأساسية للوائح الصحية الدولية</a:t>
            </a:r>
          </a:p>
        </p:txBody>
      </p:sp>
      <p:grpSp>
        <p:nvGrpSpPr>
          <p:cNvPr id="405" name="Group 3"/>
          <p:cNvGrpSpPr/>
          <p:nvPr/>
        </p:nvGrpSpPr>
        <p:grpSpPr>
          <a:xfrm>
            <a:off x="1703509" y="770455"/>
            <a:ext cx="8424941" cy="5322843"/>
            <a:chOff x="-2" y="19663"/>
            <a:chExt cx="8424940" cy="5322842"/>
          </a:xfrm>
        </p:grpSpPr>
        <p:grpSp>
          <p:nvGrpSpPr>
            <p:cNvPr id="392" name="AutoShape 4"/>
            <p:cNvGrpSpPr/>
            <p:nvPr/>
          </p:nvGrpSpPr>
          <p:grpSpPr>
            <a:xfrm>
              <a:off x="-2" y="19663"/>
              <a:ext cx="8424940" cy="980853"/>
              <a:chOff x="-1" y="19663"/>
              <a:chExt cx="8424938" cy="980852"/>
            </a:xfrm>
          </p:grpSpPr>
          <p:sp>
            <p:nvSpPr>
              <p:cNvPr id="390" name="Triangle"/>
              <p:cNvSpPr/>
              <p:nvPr/>
            </p:nvSpPr>
            <p:spPr>
              <a:xfrm>
                <a:off x="-1" y="19663"/>
                <a:ext cx="8424938" cy="9808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lose/>
                  </a:path>
                </a:pathLst>
              </a:custGeom>
              <a:solidFill>
                <a:srgbClr val="65A000"/>
              </a:solidFill>
              <a:ln w="6350" cap="flat">
                <a:solidFill>
                  <a:srgbClr val="006699"/>
                </a:solidFill>
                <a:prstDash val="solid"/>
                <a:miter lim="800000"/>
              </a:ln>
              <a:effectLst/>
            </p:spPr>
            <p:txBody>
              <a:bodyPr wrap="square" lIns="45719" tIns="45719" rIns="45719" bIns="45719" numCol="1" rtlCol="1" anchor="ctr">
                <a:noAutofit/>
              </a:bodyPr>
              <a:lstStyle/>
              <a:p>
                <a:pPr algn="ctr" rtl="1">
                  <a:defRPr sz="3900" b="1">
                    <a:solidFill>
                      <a:srgbClr val="000066"/>
                    </a:solidFill>
                    <a:latin typeface="Arial"/>
                    <a:ea typeface="Arial"/>
                    <a:cs typeface="Arial"/>
                    <a:sym typeface="Arial"/>
                  </a:defRPr>
                </a:pPr>
                <a:endParaRPr sz="4400">
                  <a:latin typeface="Sakkal Majalla" panose="02000000000000000000" pitchFamily="2" charset="-78"/>
                  <a:cs typeface="Sakkal Majalla" panose="02000000000000000000" pitchFamily="2" charset="-78"/>
                </a:endParaRPr>
              </a:p>
            </p:txBody>
          </p:sp>
          <p:sp>
            <p:nvSpPr>
              <p:cNvPr id="391" name="Annex 1"/>
              <p:cNvSpPr txBox="1"/>
              <p:nvPr/>
            </p:nvSpPr>
            <p:spPr>
              <a:xfrm>
                <a:off x="2109198" y="535584"/>
                <a:ext cx="4206119" cy="40010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1600">
                    <a:latin typeface="+mn-lt"/>
                    <a:ea typeface="+mn-ea"/>
                    <a:cs typeface="+mn-cs"/>
                    <a:sym typeface="Source Sans Pro Regular"/>
                  </a:defRPr>
                </a:lvl1pPr>
              </a:lstStyle>
              <a:p>
                <a:pPr rtl="1"/>
                <a:r>
                  <a:rPr lang="ar" sz="2000">
                    <a:latin typeface="Sakkal Majalla" panose="02000000000000000000" pitchFamily="2" charset="-78"/>
                    <a:cs typeface="Sakkal Majalla" panose="02000000000000000000" pitchFamily="2" charset="-78"/>
                  </a:rPr>
                  <a:t>المرفق 1</a:t>
                </a:r>
              </a:p>
            </p:txBody>
          </p:sp>
        </p:grpSp>
        <p:grpSp>
          <p:nvGrpSpPr>
            <p:cNvPr id="395" name="Rectangle 5"/>
            <p:cNvGrpSpPr/>
            <p:nvPr/>
          </p:nvGrpSpPr>
          <p:grpSpPr>
            <a:xfrm>
              <a:off x="656290" y="4507738"/>
              <a:ext cx="7280245" cy="834767"/>
              <a:chOff x="0" y="0"/>
              <a:chExt cx="7280243" cy="834766"/>
            </a:xfrm>
          </p:grpSpPr>
          <p:sp>
            <p:nvSpPr>
              <p:cNvPr id="393" name="Rectangle"/>
              <p:cNvSpPr/>
              <p:nvPr/>
            </p:nvSpPr>
            <p:spPr>
              <a:xfrm>
                <a:off x="0" y="-1"/>
                <a:ext cx="7280244" cy="834768"/>
              </a:xfrm>
              <a:prstGeom prst="rect">
                <a:avLst/>
              </a:prstGeom>
              <a:solidFill>
                <a:srgbClr val="021F64"/>
              </a:solidFill>
              <a:ln w="6350" cap="flat">
                <a:solidFill>
                  <a:srgbClr val="006699"/>
                </a:solidFill>
                <a:prstDash val="solid"/>
                <a:miter lim="800000"/>
              </a:ln>
              <a:effectLst/>
            </p:spPr>
            <p:txBody>
              <a:bodyPr wrap="square" lIns="45719" tIns="45719" rIns="45719" bIns="45719" numCol="1" rtlCol="1" anchor="ctr">
                <a:noAutofit/>
              </a:bodyPr>
              <a:lstStyle/>
              <a:p>
                <a:pPr algn="ctr" rtl="1">
                  <a:defRPr sz="3900" b="1">
                    <a:solidFill>
                      <a:srgbClr val="000066"/>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394" name="IHR 2005"/>
              <p:cNvSpPr txBox="1"/>
              <p:nvPr/>
            </p:nvSpPr>
            <p:spPr>
              <a:xfrm>
                <a:off x="3175" y="85913"/>
                <a:ext cx="7273894" cy="66294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36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اللوائح الصحية الدولية 2005</a:t>
                </a:r>
              </a:p>
            </p:txBody>
          </p:sp>
        </p:grpSp>
        <p:grpSp>
          <p:nvGrpSpPr>
            <p:cNvPr id="398" name="Rectangle 6"/>
            <p:cNvGrpSpPr/>
            <p:nvPr/>
          </p:nvGrpSpPr>
          <p:grpSpPr>
            <a:xfrm>
              <a:off x="656290" y="994763"/>
              <a:ext cx="2548850" cy="3512977"/>
              <a:chOff x="0" y="0"/>
              <a:chExt cx="2548849" cy="3512976"/>
            </a:xfrm>
          </p:grpSpPr>
          <p:sp>
            <p:nvSpPr>
              <p:cNvPr id="396" name="Rectangle"/>
              <p:cNvSpPr/>
              <p:nvPr/>
            </p:nvSpPr>
            <p:spPr>
              <a:xfrm>
                <a:off x="0" y="0"/>
                <a:ext cx="2548849" cy="3512976"/>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rtl="1">
                  <a:spcBef>
                    <a:spcPts val="1400"/>
                  </a:spcBef>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97" name="8 Core Capacities…"/>
              <p:cNvSpPr txBox="1"/>
              <p:nvPr/>
            </p:nvSpPr>
            <p:spPr>
              <a:xfrm>
                <a:off x="3175" y="3175"/>
                <a:ext cx="2542499" cy="320087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marL="114300" indent="-114300" rtl="1">
                  <a:spcBef>
                    <a:spcPts val="600"/>
                  </a:spcBef>
                  <a:defRPr>
                    <a:latin typeface="+mn-lt"/>
                    <a:ea typeface="+mn-ea"/>
                    <a:cs typeface="+mn-cs"/>
                    <a:sym typeface="Source Sans Pro Regular"/>
                  </a:defRPr>
                </a:pPr>
                <a:r>
                  <a:rPr lang="ar-EG">
                    <a:latin typeface="Sakkal Majalla" panose="02000000000000000000" pitchFamily="2" charset="-78"/>
                    <a:cs typeface="Sakkal Majalla" panose="02000000000000000000" pitchFamily="2" charset="-78"/>
                  </a:rPr>
                  <a:t>8</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التشريعات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والسياسات</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التنسيق</a:t>
                </a:r>
                <a:r>
                  <a:rPr>
                    <a:latin typeface="Sakkal Majalla" panose="02000000000000000000" pitchFamily="2" charset="-78"/>
                    <a:cs typeface="Sakkal Majalla" panose="02000000000000000000" pitchFamily="2" charset="-78"/>
                  </a:rPr>
                  <a:t> </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الترصُّد</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الاستجابة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التأهُّب</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البشرية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المختبر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p:txBody>
          </p:sp>
        </p:grpSp>
        <p:grpSp>
          <p:nvGrpSpPr>
            <p:cNvPr id="401" name="Rectangle 7"/>
            <p:cNvGrpSpPr/>
            <p:nvPr/>
          </p:nvGrpSpPr>
          <p:grpSpPr>
            <a:xfrm>
              <a:off x="3843622" y="994763"/>
              <a:ext cx="1816246" cy="3512976"/>
              <a:chOff x="0" y="0"/>
              <a:chExt cx="1816244" cy="3512975"/>
            </a:xfrm>
          </p:grpSpPr>
          <p:sp>
            <p:nvSpPr>
              <p:cNvPr id="399" name="Rectangle"/>
              <p:cNvSpPr/>
              <p:nvPr/>
            </p:nvSpPr>
            <p:spPr>
              <a:xfrm>
                <a:off x="0" y="-1"/>
                <a:ext cx="1816245"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rtl="1">
                  <a:spcBef>
                    <a:spcPts val="1400"/>
                  </a:spcBef>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0" name="Potential hazards…"/>
              <p:cNvSpPr txBox="1"/>
              <p:nvPr/>
            </p:nvSpPr>
            <p:spPr>
              <a:xfrm>
                <a:off x="3175" y="3174"/>
                <a:ext cx="1809895" cy="27711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marL="114300" indent="-114300" rtl="1">
                  <a:spcBef>
                    <a:spcPts val="700"/>
                  </a:spcBef>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المعدية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الحَيَوانِيّ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ة </a:t>
                </a:r>
                <a:r>
                  <a:rPr err="1">
                    <a:latin typeface="Sakkal Majalla" panose="02000000000000000000" pitchFamily="2" charset="-78"/>
                    <a:cs typeface="Sakkal Majalla" panose="02000000000000000000" pitchFamily="2" charset="-78"/>
                  </a:rPr>
                  <a:t>المَصْدَر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سلامة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الأغذية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كيميائية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إشعاعية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نووية</a:t>
                </a:r>
                <a:endParaRPr>
                  <a:latin typeface="Sakkal Majalla" panose="02000000000000000000" pitchFamily="2" charset="-78"/>
                  <a:cs typeface="Sakkal Majalla" panose="02000000000000000000" pitchFamily="2" charset="-78"/>
                </a:endParaRPr>
              </a:p>
            </p:txBody>
          </p:sp>
        </p:grpSp>
        <p:grpSp>
          <p:nvGrpSpPr>
            <p:cNvPr id="404" name="Rectangle 8"/>
            <p:cNvGrpSpPr/>
            <p:nvPr/>
          </p:nvGrpSpPr>
          <p:grpSpPr>
            <a:xfrm>
              <a:off x="6173707" y="994762"/>
              <a:ext cx="1762828" cy="3512978"/>
              <a:chOff x="0" y="-1"/>
              <a:chExt cx="1762826" cy="3512977"/>
            </a:xfrm>
          </p:grpSpPr>
          <p:sp>
            <p:nvSpPr>
              <p:cNvPr id="402" name="Rectangle"/>
              <p:cNvSpPr/>
              <p:nvPr/>
            </p:nvSpPr>
            <p:spPr>
              <a:xfrm>
                <a:off x="0" y="-1"/>
                <a:ext cx="1762826"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marL="114300" indent="-114300" rtl="1">
                  <a:spcBef>
                    <a:spcPts val="1400"/>
                  </a:spcBef>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3" name="Events at…"/>
              <p:cNvSpPr txBox="1"/>
              <p:nvPr/>
            </p:nvSpPr>
            <p:spPr>
              <a:xfrm>
                <a:off x="3175" y="3174"/>
                <a:ext cx="1756476" cy="157735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marL="114300" indent="-114300" algn="ctr" rtl="1">
                  <a:spcBef>
                    <a:spcPts val="700"/>
                  </a:spcBef>
                  <a:defRPr sz="2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الأحداث عند </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algn="ctr" rtl="1">
                  <a:spcBef>
                    <a:spcPts val="700"/>
                  </a:spcBef>
                  <a:defRPr sz="2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نقاط الدخول</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1400"/>
                  </a:spcBef>
                  <a:defRPr sz="2000">
                    <a:latin typeface="+mn-lt"/>
                    <a:ea typeface="+mn-ea"/>
                    <a:cs typeface="+mn-cs"/>
                    <a:sym typeface="Source Sans Pro Regular"/>
                  </a:defRPr>
                </a:pPr>
                <a:endParaRPr sz="3900" b="1">
                  <a:solidFill>
                    <a:srgbClr val="000066"/>
                  </a:solidFill>
                  <a:latin typeface="Sakkal Majalla" panose="02000000000000000000" pitchFamily="2" charset="-78"/>
                  <a:ea typeface="Arial"/>
                  <a:cs typeface="Sakkal Majalla" panose="02000000000000000000" pitchFamily="2" charset="-78"/>
                  <a:sym typeface="Arial"/>
                </a:endParaRPr>
              </a:p>
            </p:txBody>
          </p:sp>
        </p:grpSp>
      </p:gr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5" name="Content Placeholder 5"/>
          <p:cNvGrpSpPr/>
          <p:nvPr/>
        </p:nvGrpSpPr>
        <p:grpSpPr>
          <a:xfrm>
            <a:off x="1901000" y="1608663"/>
            <a:ext cx="7561265" cy="4413501"/>
            <a:chOff x="0" y="12609"/>
            <a:chExt cx="7561263" cy="4413500"/>
          </a:xfrm>
        </p:grpSpPr>
        <p:grpSp>
          <p:nvGrpSpPr>
            <p:cNvPr id="409" name="Group"/>
            <p:cNvGrpSpPr/>
            <p:nvPr/>
          </p:nvGrpSpPr>
          <p:grpSpPr>
            <a:xfrm>
              <a:off x="0" y="12609"/>
              <a:ext cx="1073222" cy="1533174"/>
              <a:chOff x="0" y="-1"/>
              <a:chExt cx="1073221" cy="1533173"/>
            </a:xfrm>
          </p:grpSpPr>
          <p:sp>
            <p:nvSpPr>
              <p:cNvPr id="407"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rtlCol="1" anchor="ctr">
                <a:noAutofit/>
              </a:bodyPr>
              <a:lstStyle/>
              <a:p>
                <a:pPr algn="ctr" defTabSz="1022350" rtl="1">
                  <a:lnSpc>
                    <a:spcPct val="90000"/>
                  </a:lnSpc>
                  <a:spcBef>
                    <a:spcPts val="1000"/>
                  </a:spcBef>
                  <a:defRPr sz="2400">
                    <a:solidFill>
                      <a:srgbClr val="FFFFFF"/>
                    </a:solidFill>
                  </a:defRPr>
                </a:pPr>
                <a:endParaRPr>
                  <a:latin typeface="Sakkal Majalla" panose="02000000000000000000" pitchFamily="2" charset="-78"/>
                  <a:cs typeface="Sakkal Majalla" panose="02000000000000000000" pitchFamily="2" charset="-78"/>
                </a:endParaRPr>
              </a:p>
            </p:txBody>
          </p:sp>
          <p:sp>
            <p:nvSpPr>
              <p:cNvPr id="408" name="Prevent"/>
              <p:cNvSpPr txBox="1"/>
              <p:nvPr/>
            </p:nvSpPr>
            <p:spPr>
              <a:xfrm>
                <a:off x="0" y="588141"/>
                <a:ext cx="1073220" cy="3568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4604" tIns="14604" rIns="14604" bIns="14604" numCol="1" rtlCol="1" anchor="ctr">
                <a:spAutoFit/>
              </a:bodyPr>
              <a:lstStyle>
                <a:lvl1pPr algn="ctr" defTabSz="1022350" rtl="1">
                  <a:lnSpc>
                    <a:spcPct val="90000"/>
                  </a:lnSpc>
                  <a:spcBef>
                    <a:spcPts val="900"/>
                  </a:spcBef>
                  <a:defRPr sz="2300">
                    <a:solidFill>
                      <a:srgbClr val="FFFFFF"/>
                    </a:solidFill>
                  </a:defRPr>
                </a:lvl1pPr>
              </a:lstStyle>
              <a:p>
                <a:pPr rtl="1"/>
                <a:r>
                  <a:rPr>
                    <a:latin typeface="Sakkal Majalla" panose="02000000000000000000" pitchFamily="2" charset="-78"/>
                    <a:cs typeface="Sakkal Majalla" panose="02000000000000000000" pitchFamily="2" charset="-78"/>
                  </a:rPr>
                  <a:t>الوقاية </a:t>
                </a:r>
              </a:p>
            </p:txBody>
          </p:sp>
        </p:grpSp>
        <p:grpSp>
          <p:nvGrpSpPr>
            <p:cNvPr id="412" name="Group"/>
            <p:cNvGrpSpPr/>
            <p:nvPr/>
          </p:nvGrpSpPr>
          <p:grpSpPr>
            <a:xfrm>
              <a:off x="1073218" y="20946"/>
              <a:ext cx="6488044" cy="996564"/>
              <a:chOff x="0" y="20947"/>
              <a:chExt cx="6488042" cy="996562"/>
            </a:xfrm>
          </p:grpSpPr>
          <p:sp>
            <p:nvSpPr>
              <p:cNvPr id="410" name="Shape"/>
              <p:cNvSpPr/>
              <p:nvPr/>
            </p:nvSpPr>
            <p:spPr>
              <a:xfrm rot="5400000">
                <a:off x="2745740" y="-2724793"/>
                <a:ext cx="996562" cy="6488042"/>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248"/>
                      <a:pt x="21600" y="553"/>
                    </a:cubicBezTo>
                    <a:lnTo>
                      <a:pt x="21600" y="21600"/>
                    </a:lnTo>
                    <a:lnTo>
                      <a:pt x="0" y="21600"/>
                    </a:lnTo>
                    <a:lnTo>
                      <a:pt x="0" y="553"/>
                    </a:lnTo>
                    <a:cubicBezTo>
                      <a:pt x="0" y="248"/>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rtlCol="1" anchor="ctr">
                <a:noAutofit/>
              </a:bodyPr>
              <a:lstStyle/>
              <a:p>
                <a:pPr defTabSz="711200" rtl="1">
                  <a:lnSpc>
                    <a:spcPct val="90000"/>
                  </a:lnSpc>
                  <a:spcBef>
                    <a:spcPts val="300"/>
                  </a:spcBef>
                  <a:defRPr sz="2100"/>
                </a:pPr>
                <a:endParaRPr>
                  <a:latin typeface="Sakkal Majalla" panose="02000000000000000000" pitchFamily="2" charset="-78"/>
                  <a:cs typeface="Sakkal Majalla" panose="02000000000000000000" pitchFamily="2" charset="-78"/>
                </a:endParaRPr>
              </a:p>
            </p:txBody>
          </p:sp>
          <p:sp>
            <p:nvSpPr>
              <p:cNvPr id="411" name="Combat antimicrobial resistance…"/>
              <p:cNvSpPr txBox="1"/>
              <p:nvPr/>
            </p:nvSpPr>
            <p:spPr>
              <a:xfrm>
                <a:off x="103632" y="24221"/>
                <a:ext cx="6335763" cy="99001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0160" tIns="10160" rIns="10160" bIns="10160" numCol="1" rtlCol="1" anchor="ctr">
                <a:spAutoFit/>
              </a:bodyPr>
              <a:lstStyle/>
              <a:p>
                <a:pPr marL="171450" lvl="1" indent="-171450" defTabSz="711200" rtl="1">
                  <a:lnSpc>
                    <a:spcPct val="90000"/>
                  </a:lnSpc>
                  <a:spcBef>
                    <a:spcPts val="200"/>
                  </a:spcBef>
                  <a:buClr>
                    <a:srgbClr val="65A000"/>
                  </a:buClr>
                  <a:buSzPct val="100000"/>
                  <a:buFont typeface="Arial"/>
                  <a:buChar char="•"/>
                  <a:defRPr sz="1600"/>
                </a:pPr>
                <a:r>
                  <a:rPr err="1">
                    <a:latin typeface="Sakkal Majalla" panose="02000000000000000000" pitchFamily="2" charset="-78"/>
                    <a:cs typeface="Sakkal Majalla" panose="02000000000000000000" pitchFamily="2" charset="-78"/>
                  </a:rPr>
                  <a:t>مكافحة</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مقاومة مضادات الميكروبات.</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err="1">
                    <a:latin typeface="Sakkal Majalla" panose="02000000000000000000" pitchFamily="2" charset="-78"/>
                    <a:cs typeface="Sakkal Majalla" panose="02000000000000000000" pitchFamily="2" charset="-78"/>
                  </a:rPr>
                  <a:t>تقليل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الأمراض الحَيَوانِيّ</a:t>
                </a:r>
                <a:r>
                  <a:rPr lang="ar-EG" u="sng">
                    <a:latin typeface="Sakkal Majalla" panose="02000000000000000000" pitchFamily="2" charset="-78"/>
                    <a:cs typeface="Sakkal Majalla" panose="02000000000000000000" pitchFamily="2" charset="-78"/>
                  </a:rPr>
                  <a:t>َ</a:t>
                </a:r>
                <a:r>
                  <a:rPr lang="ar" u="sng">
                    <a:latin typeface="Sakkal Majalla" panose="02000000000000000000" pitchFamily="2" charset="-78"/>
                    <a:cs typeface="Sakkal Majalla" panose="02000000000000000000" pitchFamily="2" charset="-78"/>
                  </a:rPr>
                  <a:t>ة المَصْدَر إلى أدنى حد.</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وطنية</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للسلامة البيولوجية والأمن البيولوجي.</a:t>
                </a:r>
                <a:r>
                  <a:rPr>
                    <a:latin typeface="Sakkal Majalla" panose="02000000000000000000" pitchFamily="2" charset="-78"/>
                    <a:cs typeface="Sakkal Majalla" panose="02000000000000000000" pitchFamily="2" charset="-78"/>
                  </a:rPr>
                  <a:t> </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لتقديم</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اللقاحات.</a:t>
                </a:r>
              </a:p>
            </p:txBody>
          </p:sp>
        </p:grpSp>
        <p:grpSp>
          <p:nvGrpSpPr>
            <p:cNvPr id="415" name="Group"/>
            <p:cNvGrpSpPr/>
            <p:nvPr/>
          </p:nvGrpSpPr>
          <p:grpSpPr>
            <a:xfrm>
              <a:off x="0" y="1431760"/>
              <a:ext cx="1073222" cy="1533174"/>
              <a:chOff x="0" y="-1"/>
              <a:chExt cx="1073221" cy="1533173"/>
            </a:xfrm>
          </p:grpSpPr>
          <p:sp>
            <p:nvSpPr>
              <p:cNvPr id="413"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rtlCol="1" anchor="ctr">
                <a:noAutofit/>
              </a:bodyPr>
              <a:lstStyle/>
              <a:p>
                <a:pPr algn="ctr" defTabSz="1022350" rtl="1">
                  <a:lnSpc>
                    <a:spcPct val="90000"/>
                  </a:lnSpc>
                  <a:spcBef>
                    <a:spcPts val="1000"/>
                  </a:spcBef>
                  <a:defRPr sz="2400">
                    <a:solidFill>
                      <a:srgbClr val="FFFFFF"/>
                    </a:solidFill>
                  </a:defRPr>
                </a:pPr>
                <a:endParaRPr>
                  <a:latin typeface="Sakkal Majalla" panose="02000000000000000000" pitchFamily="2" charset="-78"/>
                  <a:cs typeface="Sakkal Majalla" panose="02000000000000000000" pitchFamily="2" charset="-78"/>
                </a:endParaRPr>
              </a:p>
            </p:txBody>
          </p:sp>
          <p:sp>
            <p:nvSpPr>
              <p:cNvPr id="414" name="Detect"/>
              <p:cNvSpPr txBox="1"/>
              <p:nvPr/>
            </p:nvSpPr>
            <p:spPr>
              <a:xfrm>
                <a:off x="0" y="588141"/>
                <a:ext cx="1073220" cy="3568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4604" tIns="14604" rIns="14604" bIns="14604" numCol="1" rtlCol="1" anchor="ctr">
                <a:spAutoFit/>
              </a:bodyPr>
              <a:lstStyle>
                <a:lvl1pPr algn="ctr" defTabSz="1022350" rtl="1">
                  <a:lnSpc>
                    <a:spcPct val="90000"/>
                  </a:lnSpc>
                  <a:spcBef>
                    <a:spcPts val="900"/>
                  </a:spcBef>
                  <a:defRPr sz="2300">
                    <a:solidFill>
                      <a:srgbClr val="FFFFFF"/>
                    </a:solidFill>
                  </a:defRPr>
                </a:lvl1pPr>
              </a:lstStyle>
              <a:p>
                <a:pPr rtl="1"/>
                <a:r>
                  <a:rPr>
                    <a:latin typeface="Sakkal Majalla" panose="02000000000000000000" pitchFamily="2" charset="-78"/>
                    <a:cs typeface="Sakkal Majalla" panose="02000000000000000000" pitchFamily="2" charset="-78"/>
                  </a:rPr>
                  <a:t>الكشف</a:t>
                </a:r>
              </a:p>
            </p:txBody>
          </p:sp>
        </p:grpSp>
        <p:grpSp>
          <p:nvGrpSpPr>
            <p:cNvPr id="418" name="Group"/>
            <p:cNvGrpSpPr/>
            <p:nvPr/>
          </p:nvGrpSpPr>
          <p:grpSpPr>
            <a:xfrm>
              <a:off x="1073218" y="1195578"/>
              <a:ext cx="6488045" cy="1394761"/>
              <a:chOff x="0" y="-1"/>
              <a:chExt cx="6488043" cy="1394759"/>
            </a:xfrm>
          </p:grpSpPr>
          <p:sp>
            <p:nvSpPr>
              <p:cNvPr id="416" name="Shape"/>
              <p:cNvSpPr/>
              <p:nvPr/>
            </p:nvSpPr>
            <p:spPr>
              <a:xfrm rot="5400000">
                <a:off x="2546642" y="-2546643"/>
                <a:ext cx="1394759"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46"/>
                      <a:pt x="21600" y="774"/>
                    </a:cubicBezTo>
                    <a:lnTo>
                      <a:pt x="21600" y="21600"/>
                    </a:lnTo>
                    <a:lnTo>
                      <a:pt x="0" y="21600"/>
                    </a:lnTo>
                    <a:lnTo>
                      <a:pt x="0" y="774"/>
                    </a:lnTo>
                    <a:cubicBezTo>
                      <a:pt x="0" y="346"/>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rtlCol="1" anchor="ctr">
                <a:noAutofit/>
              </a:bodyPr>
              <a:lstStyle/>
              <a:p>
                <a:pPr defTabSz="711200" rtl="1">
                  <a:lnSpc>
                    <a:spcPct val="90000"/>
                  </a:lnSpc>
                  <a:spcBef>
                    <a:spcPts val="300"/>
                  </a:spcBef>
                  <a:defRPr sz="2100"/>
                </a:pPr>
                <a:endParaRPr>
                  <a:latin typeface="Sakkal Majalla" panose="02000000000000000000" pitchFamily="2" charset="-78"/>
                  <a:cs typeface="Sakkal Majalla" panose="02000000000000000000" pitchFamily="2" charset="-78"/>
                </a:endParaRPr>
              </a:p>
            </p:txBody>
          </p:sp>
          <p:sp>
            <p:nvSpPr>
              <p:cNvPr id="417" name="Establish national laboratory system…"/>
              <p:cNvSpPr txBox="1"/>
              <p:nvPr/>
            </p:nvSpPr>
            <p:spPr>
              <a:xfrm>
                <a:off x="103632" y="91573"/>
                <a:ext cx="6316324" cy="121161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0160" tIns="10160" rIns="10160" bIns="10160" numCol="1" rtlCol="1" anchor="ctr">
                <a:spAutoFit/>
              </a:bodyPr>
              <a:lstStyle/>
              <a:p>
                <a:pPr marL="171450" lvl="1" indent="-171450" defTabSz="711200" rtl="1">
                  <a:lnSpc>
                    <a:spcPct val="90000"/>
                  </a:lnSpc>
                  <a:spcBef>
                    <a:spcPts val="200"/>
                  </a:spcBef>
                  <a:buClr>
                    <a:srgbClr val="65A000"/>
                  </a:buClr>
                  <a:buSzPct val="100000"/>
                  <a:buFont typeface="Arial"/>
                  <a:buChar char="•"/>
                  <a:defRPr sz="1600"/>
                </a:pPr>
                <a:r>
                  <a:rPr>
                    <a:latin typeface="Sakkal Majalla" panose="02000000000000000000" pitchFamily="2" charset="-78"/>
                    <a:cs typeface="Sakkal Majalla" panose="02000000000000000000" pitchFamily="2" charset="-78"/>
                  </a:rPr>
                  <a:t>إنشاء </a:t>
                </a:r>
                <a:r>
                  <a:rPr lang="ar" u="sng">
                    <a:latin typeface="Sakkal Majalla" panose="02000000000000000000" pitchFamily="2" charset="-78"/>
                    <a:cs typeface="Sakkal Majalla" panose="02000000000000000000" pitchFamily="2" charset="-78"/>
                  </a:rPr>
                  <a:t>نظام وطني للمختبرات.</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a:latin typeface="Sakkal Majalla" panose="02000000000000000000" pitchFamily="2" charset="-78"/>
                    <a:cs typeface="Sakkal Majalla" panose="02000000000000000000" pitchFamily="2" charset="-78"/>
                  </a:rPr>
                  <a:t>إنشاء نظم </a:t>
                </a:r>
                <a:r>
                  <a:rPr lang="ar" u="sng">
                    <a:latin typeface="Sakkal Majalla" panose="02000000000000000000" pitchFamily="2" charset="-78"/>
                    <a:cs typeface="Sakkal Majalla" panose="02000000000000000000" pitchFamily="2" charset="-78"/>
                  </a:rPr>
                  <a:t>ترصد في الوقت الحقيقي</a:t>
                </a:r>
                <a:r>
                  <a:rPr>
                    <a:latin typeface="Sakkal Majalla" panose="02000000000000000000" pitchFamily="2" charset="-78"/>
                    <a:cs typeface="Sakkal Majalla" panose="02000000000000000000" pitchFamily="2" charset="-78"/>
                  </a:rPr>
                  <a:t> تفي بالقدرات الأساسية المطلوبة بموجب اللوائح الصحية الدولية والمنظمة العالمية لصحة الحيوان.</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lang="ar" u="sng">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الدقيق عن الأمراض في الوقت المناسب.</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u="sng"/>
                </a:pPr>
                <a:r>
                  <a:rPr>
                    <a:latin typeface="Sakkal Majalla" panose="02000000000000000000" pitchFamily="2" charset="-78"/>
                    <a:cs typeface="Sakkal Majalla" panose="02000000000000000000" pitchFamily="2" charset="-78"/>
                  </a:rPr>
                  <a:t>إعداد قوى عاملة تفي بالقدرات الأساسية المطلوبة بموجب اللوائح الصحية الدولية وأداء الخدمات البيطرية.</a:t>
                </a:r>
              </a:p>
            </p:txBody>
          </p:sp>
        </p:grpSp>
        <p:grpSp>
          <p:nvGrpSpPr>
            <p:cNvPr id="421" name="Group"/>
            <p:cNvGrpSpPr/>
            <p:nvPr/>
          </p:nvGrpSpPr>
          <p:grpSpPr>
            <a:xfrm>
              <a:off x="0" y="2892935"/>
              <a:ext cx="1073222" cy="1533174"/>
              <a:chOff x="0" y="-1"/>
              <a:chExt cx="1073221" cy="1533173"/>
            </a:xfrm>
          </p:grpSpPr>
          <p:sp>
            <p:nvSpPr>
              <p:cNvPr id="419"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rtlCol="1" anchor="ctr">
                <a:noAutofit/>
              </a:bodyPr>
              <a:lstStyle/>
              <a:p>
                <a:pPr algn="ctr" defTabSz="1022350" rtl="1">
                  <a:lnSpc>
                    <a:spcPct val="90000"/>
                  </a:lnSpc>
                  <a:spcBef>
                    <a:spcPts val="1000"/>
                  </a:spcBef>
                  <a:defRPr sz="2400">
                    <a:solidFill>
                      <a:srgbClr val="FFFFFF"/>
                    </a:solidFill>
                  </a:defRPr>
                </a:pPr>
                <a:endParaRPr>
                  <a:latin typeface="Sakkal Majalla" panose="02000000000000000000" pitchFamily="2" charset="-78"/>
                  <a:cs typeface="Sakkal Majalla" panose="02000000000000000000" pitchFamily="2" charset="-78"/>
                </a:endParaRPr>
              </a:p>
            </p:txBody>
          </p:sp>
          <p:sp>
            <p:nvSpPr>
              <p:cNvPr id="420" name="Respond"/>
              <p:cNvSpPr txBox="1"/>
              <p:nvPr/>
            </p:nvSpPr>
            <p:spPr>
              <a:xfrm>
                <a:off x="0" y="588141"/>
                <a:ext cx="1073220" cy="3568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4604" tIns="14604" rIns="14604" bIns="14604" numCol="1" rtlCol="1" anchor="ctr">
                <a:spAutoFit/>
              </a:bodyPr>
              <a:lstStyle>
                <a:lvl1pPr algn="ctr" defTabSz="1022350" rtl="1">
                  <a:lnSpc>
                    <a:spcPct val="90000"/>
                  </a:lnSpc>
                  <a:spcBef>
                    <a:spcPts val="900"/>
                  </a:spcBef>
                  <a:defRPr sz="2300">
                    <a:solidFill>
                      <a:srgbClr val="FFFFFF"/>
                    </a:solidFill>
                  </a:defRPr>
                </a:lvl1pPr>
              </a:lstStyle>
              <a:p>
                <a:pPr rtl="1"/>
                <a:r>
                  <a:rPr>
                    <a:latin typeface="Sakkal Majalla" panose="02000000000000000000" pitchFamily="2" charset="-78"/>
                    <a:cs typeface="Sakkal Majalla" panose="02000000000000000000" pitchFamily="2" charset="-78"/>
                  </a:rPr>
                  <a:t>الاستجابة </a:t>
                </a:r>
              </a:p>
            </p:txBody>
          </p:sp>
        </p:grpSp>
        <p:grpSp>
          <p:nvGrpSpPr>
            <p:cNvPr id="424" name="Group"/>
            <p:cNvGrpSpPr/>
            <p:nvPr/>
          </p:nvGrpSpPr>
          <p:grpSpPr>
            <a:xfrm>
              <a:off x="1073218" y="2748910"/>
              <a:ext cx="6488045" cy="1295861"/>
              <a:chOff x="-1" y="0"/>
              <a:chExt cx="6488043" cy="1295860"/>
            </a:xfrm>
          </p:grpSpPr>
          <p:sp>
            <p:nvSpPr>
              <p:cNvPr id="422" name="Shape"/>
              <p:cNvSpPr/>
              <p:nvPr/>
            </p:nvSpPr>
            <p:spPr>
              <a:xfrm rot="5400000">
                <a:off x="2596091" y="-2596092"/>
                <a:ext cx="1295860"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22"/>
                      <a:pt x="21600" y="719"/>
                    </a:cubicBezTo>
                    <a:lnTo>
                      <a:pt x="21600" y="21600"/>
                    </a:lnTo>
                    <a:lnTo>
                      <a:pt x="0" y="21600"/>
                    </a:lnTo>
                    <a:lnTo>
                      <a:pt x="0" y="719"/>
                    </a:lnTo>
                    <a:cubicBezTo>
                      <a:pt x="0" y="322"/>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rtlCol="1" anchor="ctr">
                <a:noAutofit/>
              </a:bodyPr>
              <a:lstStyle/>
              <a:p>
                <a:pPr defTabSz="711200" rtl="1">
                  <a:lnSpc>
                    <a:spcPct val="90000"/>
                  </a:lnSpc>
                  <a:spcBef>
                    <a:spcPts val="300"/>
                  </a:spcBef>
                  <a:defRPr sz="2100"/>
                </a:pPr>
                <a:endParaRPr>
                  <a:latin typeface="Sakkal Majalla" panose="02000000000000000000" pitchFamily="2" charset="-78"/>
                  <a:cs typeface="Sakkal Majalla" panose="02000000000000000000" pitchFamily="2" charset="-78"/>
                </a:endParaRPr>
              </a:p>
            </p:txBody>
          </p:sp>
          <p:sp>
            <p:nvSpPr>
              <p:cNvPr id="423" name="Establish functioning Emergency Operations Center (EOC) and trained multisectoral rapid response teams (RRTs)…"/>
              <p:cNvSpPr txBox="1"/>
              <p:nvPr/>
            </p:nvSpPr>
            <p:spPr>
              <a:xfrm>
                <a:off x="103632" y="276547"/>
                <a:ext cx="6321152" cy="7427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0160" tIns="10160" rIns="10160" bIns="10160" numCol="1" rtlCol="1" anchor="ctr">
                <a:spAutoFit/>
              </a:bodyPr>
              <a:lstStyle/>
              <a:p>
                <a:pPr marL="171450" lvl="1" indent="-171450" defTabSz="711200" rtl="1">
                  <a:lnSpc>
                    <a:spcPct val="90000"/>
                  </a:lnSpc>
                  <a:spcBef>
                    <a:spcPts val="200"/>
                  </a:spcBef>
                  <a:buClr>
                    <a:srgbClr val="65A000"/>
                  </a:buClr>
                  <a:buSzPct val="100000"/>
                  <a:buFont typeface="Arial"/>
                  <a:buChar char="•"/>
                  <a:defRPr sz="1600"/>
                </a:pPr>
                <a:r>
                  <a:rPr>
                    <a:latin typeface="Sakkal Majalla" panose="02000000000000000000" pitchFamily="2" charset="-78"/>
                    <a:cs typeface="Sakkal Majalla" panose="02000000000000000000" pitchFamily="2" charset="-78"/>
                  </a:rPr>
                  <a:t>إنشاء </a:t>
                </a:r>
                <a:r>
                  <a:rPr lang="ar" u="sng">
                    <a:latin typeface="Sakkal Majalla" panose="02000000000000000000" pitchFamily="2" charset="-78"/>
                    <a:cs typeface="Sakkal Majalla" panose="02000000000000000000" pitchFamily="2" charset="-78"/>
                  </a:rPr>
                  <a:t>مركز عمليات طوارئ</a:t>
                </a:r>
                <a:r>
                  <a:rPr>
                    <a:latin typeface="Sakkal Majalla" panose="02000000000000000000" pitchFamily="2" charset="-78"/>
                    <a:cs typeface="Sakkal Majalla" panose="02000000000000000000" pitchFamily="2" charset="-78"/>
                  </a:rPr>
                  <a:t> فعال وفرق استجابة سريعة مُدرَّبة متعددة القطاعات.</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u="sng"/>
                </a:pPr>
                <a:r>
                  <a:rPr>
                    <a:latin typeface="Sakkal Majalla" panose="02000000000000000000" pitchFamily="2" charset="-78"/>
                    <a:cs typeface="Sakkal Majalla" panose="02000000000000000000" pitchFamily="2" charset="-78"/>
                  </a:rPr>
                  <a:t>الربط بين الصحة العامة وإنفاذ القانون والاستجابة السريعة المتعددة القطاعات</a:t>
                </a:r>
                <a:endParaRPr sz="21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rgbClr val="65A000"/>
                  </a:buClr>
                  <a:buSzPct val="100000"/>
                  <a:buFont typeface="Arial"/>
                  <a:buChar char="•"/>
                  <a:defRPr sz="1600"/>
                </a:pPr>
                <a:r>
                  <a:rPr>
                    <a:latin typeface="Sakkal Majalla" panose="02000000000000000000" pitchFamily="2" charset="-78"/>
                    <a:cs typeface="Sakkal Majalla" panose="02000000000000000000" pitchFamily="2" charset="-78"/>
                  </a:rPr>
                  <a:t>وضع إطار وطني </a:t>
                </a:r>
                <a:r>
                  <a:rPr lang="ar" u="sng">
                    <a:latin typeface="Sakkal Majalla" panose="02000000000000000000" pitchFamily="2" charset="-78"/>
                    <a:cs typeface="Sakkal Majalla" panose="02000000000000000000" pitchFamily="2" charset="-78"/>
                  </a:rPr>
                  <a:t>للتدابير الطبية المضادة ونشر الموظفين.</a:t>
                </a:r>
              </a:p>
            </p:txBody>
          </p:sp>
        </p:grpSp>
      </p:grpSp>
      <p:sp>
        <p:nvSpPr>
          <p:cNvPr id="426" name="TextBox 2"/>
          <p:cNvSpPr txBox="1"/>
          <p:nvPr/>
        </p:nvSpPr>
        <p:spPr>
          <a:xfrm>
            <a:off x="6215613" y="5674330"/>
            <a:ext cx="4271061"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r" rtl="0">
              <a:defRPr sz="1400">
                <a:latin typeface="+mn-lt"/>
                <a:ea typeface="+mn-ea"/>
                <a:cs typeface="+mn-cs"/>
                <a:sym typeface="Source Sans Pro Regular"/>
              </a:defRPr>
            </a:pPr>
            <a:r>
              <a:rPr lang="en-US">
                <a:latin typeface="Sakkal Majalla" panose="02000000000000000000" pitchFamily="2" charset="-78"/>
                <a:cs typeface="Sakkal Majalla" panose="02000000000000000000" pitchFamily="2" charset="-78"/>
              </a:rPr>
              <a:t>OIE: </a:t>
            </a:r>
            <a:r>
              <a:rPr lang="ar-EG">
                <a:latin typeface="Sakkal Majalla" panose="02000000000000000000" pitchFamily="2" charset="-78"/>
                <a:cs typeface="Sakkal Majalla" panose="02000000000000000000" pitchFamily="2" charset="-78"/>
              </a:rPr>
              <a:t>المنظمة العالمية لصحة الحيوان</a:t>
            </a:r>
          </a:p>
          <a:p>
            <a:pPr rtl="0">
              <a:defRPr sz="1400">
                <a:latin typeface="+mn-lt"/>
                <a:ea typeface="+mn-ea"/>
                <a:cs typeface="+mn-cs"/>
                <a:sym typeface="Source Sans Pro Regular"/>
              </a:defRPr>
            </a:pPr>
            <a:r>
              <a:rPr lang="en-US">
                <a:latin typeface="Sakkal Majalla" panose="02000000000000000000" pitchFamily="2" charset="-78"/>
                <a:cs typeface="Sakkal Majalla" panose="02000000000000000000" pitchFamily="2" charset="-78"/>
              </a:rPr>
              <a:t>PVS: </a:t>
            </a:r>
            <a:r>
              <a:rPr lang="ar-EG">
                <a:latin typeface="Sakkal Majalla" panose="02000000000000000000" pitchFamily="2" charset="-78"/>
                <a:cs typeface="Sakkal Majalla" panose="02000000000000000000" pitchFamily="2" charset="-78"/>
              </a:rPr>
              <a:t>أداء الخدمات البيطرية</a:t>
            </a:r>
          </a:p>
        </p:txBody>
      </p:sp>
      <p:sp>
        <p:nvSpPr>
          <p:cNvPr id="427" name="Title 1"/>
          <p:cNvSpPr txBox="1">
            <a:spLocks noGrp="1"/>
          </p:cNvSpPr>
          <p:nvPr>
            <p:ph type="title" idx="4294967295"/>
          </p:nvPr>
        </p:nvSpPr>
        <p:spPr>
          <a:xfrm>
            <a:off x="212018" y="-75949"/>
            <a:ext cx="6924734" cy="107875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تنفيذ اللوائح الصحية الدولية من خلال الخطة العالمية للأمن الصحي</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13C5E1-E5B4-2CDC-EEA5-F7ABFC1B26EE}"/>
              </a:ext>
            </a:extLst>
          </p:cNvPr>
          <p:cNvPicPr>
            <a:picLocks noChangeAspect="1"/>
          </p:cNvPicPr>
          <p:nvPr/>
        </p:nvPicPr>
        <p:blipFill>
          <a:blip r:embed="rId2"/>
          <a:stretch>
            <a:fillRect/>
          </a:stretch>
        </p:blipFill>
        <p:spPr>
          <a:xfrm>
            <a:off x="7515721" y="849415"/>
            <a:ext cx="4049361" cy="5582554"/>
          </a:xfrm>
          <a:prstGeom prst="rect">
            <a:avLst/>
          </a:prstGeom>
        </p:spPr>
      </p:pic>
      <p:grpSp>
        <p:nvGrpSpPr>
          <p:cNvPr id="3" name="Group 4">
            <a:extLst>
              <a:ext uri="{FF2B5EF4-FFF2-40B4-BE49-F238E27FC236}">
                <a16:creationId xmlns:a16="http://schemas.microsoft.com/office/drawing/2014/main" id="{EA5B3156-8A7A-6D44-F2C1-351B6BBF6F9A}"/>
              </a:ext>
            </a:extLst>
          </p:cNvPr>
          <p:cNvGrpSpPr/>
          <p:nvPr/>
        </p:nvGrpSpPr>
        <p:grpSpPr>
          <a:xfrm>
            <a:off x="1776413" y="1166481"/>
            <a:ext cx="6119812" cy="1409114"/>
            <a:chOff x="0" y="0"/>
            <a:chExt cx="6119810" cy="1409113"/>
          </a:xfrm>
        </p:grpSpPr>
        <p:sp>
          <p:nvSpPr>
            <p:cNvPr id="4" name="Text Box 5">
              <a:extLst>
                <a:ext uri="{FF2B5EF4-FFF2-40B4-BE49-F238E27FC236}">
                  <a16:creationId xmlns:a16="http://schemas.microsoft.com/office/drawing/2014/main" id="{8A639B3C-0BC1-C640-5AC0-E398242781B2}"/>
                </a:ext>
              </a:extLst>
            </p:cNvPr>
            <p:cNvSpPr txBox="1"/>
            <p:nvPr/>
          </p:nvSpPr>
          <p:spPr>
            <a:xfrm>
              <a:off x="0" y="0"/>
              <a:ext cx="4752975" cy="93629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lang="ar-EG">
                  <a:latin typeface="Sakkal Majalla" panose="02000000000000000000" pitchFamily="2" charset="-78"/>
                  <a:cs typeface="Sakkal Majalla" panose="02000000000000000000" pitchFamily="2" charset="-78"/>
                </a:rPr>
                <a:t>4 </a:t>
              </a:r>
              <a:r>
                <a:rPr>
                  <a:latin typeface="Sakkal Majalla" panose="02000000000000000000" pitchFamily="2" charset="-78"/>
                  <a:cs typeface="Sakkal Majalla" panose="02000000000000000000" pitchFamily="2" charset="-78"/>
                </a:rPr>
                <a:t>أمراض </a:t>
              </a: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دائمًا</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فيروس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والجدري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والإنفلونزا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البشرية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الناجمة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نميط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الوخيم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(س</a:t>
              </a:r>
              <a:r>
                <a:rPr err="1">
                  <a:latin typeface="Sakkal Majalla" panose="02000000000000000000" pitchFamily="2" charset="-78"/>
                  <a:cs typeface="Sakkal Majalla" panose="02000000000000000000" pitchFamily="2" charset="-78"/>
                </a:rPr>
                <a:t>ارس</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5" name="Line 6">
              <a:extLst>
                <a:ext uri="{FF2B5EF4-FFF2-40B4-BE49-F238E27FC236}">
                  <a16:creationId xmlns:a16="http://schemas.microsoft.com/office/drawing/2014/main" id="{8F36C721-6112-99F3-CACB-1FD055BECC49}"/>
                </a:ext>
              </a:extLst>
            </p:cNvPr>
            <p:cNvSpPr/>
            <p:nvPr/>
          </p:nvSpPr>
          <p:spPr>
            <a:xfrm>
              <a:off x="4752974" y="592137"/>
              <a:ext cx="1366836" cy="8169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6" name="Group 7">
            <a:extLst>
              <a:ext uri="{FF2B5EF4-FFF2-40B4-BE49-F238E27FC236}">
                <a16:creationId xmlns:a16="http://schemas.microsoft.com/office/drawing/2014/main" id="{9DFB2CC7-8DFD-C2BB-789F-444C57833D72}"/>
              </a:ext>
            </a:extLst>
          </p:cNvPr>
          <p:cNvGrpSpPr/>
          <p:nvPr/>
        </p:nvGrpSpPr>
        <p:grpSpPr>
          <a:xfrm>
            <a:off x="1776413" y="2261605"/>
            <a:ext cx="8801318" cy="1213290"/>
            <a:chOff x="0" y="0"/>
            <a:chExt cx="8801317" cy="1213289"/>
          </a:xfrm>
        </p:grpSpPr>
        <p:sp>
          <p:nvSpPr>
            <p:cNvPr id="7" name="Text Box 8">
              <a:extLst>
                <a:ext uri="{FF2B5EF4-FFF2-40B4-BE49-F238E27FC236}">
                  <a16:creationId xmlns:a16="http://schemas.microsoft.com/office/drawing/2014/main" id="{DB59E830-E118-CCC7-F426-2072070BA66A}"/>
                </a:ext>
              </a:extLst>
            </p:cNvPr>
            <p:cNvSpPr txBox="1"/>
            <p:nvPr/>
          </p:nvSpPr>
          <p:spPr>
            <a:xfrm>
              <a:off x="0" y="0"/>
              <a:ext cx="4751958" cy="1213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يترتب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دائمًا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الخوارزمي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الكوليرا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والطاعون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الصفراء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النزفية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الفيروسية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الإيبولا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لاسا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ماربورغ</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غرب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السحايا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a:latin typeface="Sakkal Majalla" panose="02000000000000000000" pitchFamily="2" charset="-78"/>
                  <a:cs typeface="Sakkal Majalla" panose="02000000000000000000" pitchFamily="2" charset="-78"/>
                </a:rPr>
                <a:t>.</a:t>
              </a:r>
            </a:p>
          </p:txBody>
        </p:sp>
        <p:sp>
          <p:nvSpPr>
            <p:cNvPr id="8" name="Line 9">
              <a:extLst>
                <a:ext uri="{FF2B5EF4-FFF2-40B4-BE49-F238E27FC236}">
                  <a16:creationId xmlns:a16="http://schemas.microsoft.com/office/drawing/2014/main" id="{5584661E-65CA-C023-1B76-91D23CCBB6AE}"/>
                </a:ext>
              </a:extLst>
            </p:cNvPr>
            <p:cNvSpPr/>
            <p:nvPr/>
          </p:nvSpPr>
          <p:spPr>
            <a:xfrm flipV="1">
              <a:off x="4751957" y="313990"/>
              <a:ext cx="4049360" cy="278147"/>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9" name="Group 10">
            <a:extLst>
              <a:ext uri="{FF2B5EF4-FFF2-40B4-BE49-F238E27FC236}">
                <a16:creationId xmlns:a16="http://schemas.microsoft.com/office/drawing/2014/main" id="{5E842808-CE4B-767E-1673-13D3FE5FFFD6}"/>
              </a:ext>
            </a:extLst>
          </p:cNvPr>
          <p:cNvGrpSpPr/>
          <p:nvPr/>
        </p:nvGrpSpPr>
        <p:grpSpPr>
          <a:xfrm>
            <a:off x="1776413" y="3233255"/>
            <a:ext cx="7367587" cy="2207511"/>
            <a:chOff x="0" y="-180875"/>
            <a:chExt cx="7367586" cy="2207510"/>
          </a:xfrm>
        </p:grpSpPr>
        <p:sp>
          <p:nvSpPr>
            <p:cNvPr id="10" name="Text Box 11">
              <a:extLst>
                <a:ext uri="{FF2B5EF4-FFF2-40B4-BE49-F238E27FC236}">
                  <a16:creationId xmlns:a16="http://schemas.microsoft.com/office/drawing/2014/main" id="{45EFC29B-3938-ACBB-59E2-311598AAE54B}"/>
                </a:ext>
              </a:extLst>
            </p:cNvPr>
            <p:cNvSpPr txBox="1"/>
            <p:nvPr/>
          </p:nvSpPr>
          <p:spPr>
            <a:xfrm>
              <a:off x="0" y="428625"/>
              <a:ext cx="4752975" cy="159801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p>
              <a:pPr defTabSz="1042987" rtl="1">
                <a:spcBef>
                  <a:spcPts val="1000"/>
                </a:spcBef>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*س</a:t>
              </a:r>
              <a:r>
                <a:rPr lang="ar-EG">
                  <a:latin typeface="Sakkal Majalla" panose="02000000000000000000" pitchFamily="2" charset="-78"/>
                  <a:cs typeface="Sakkal Majalla" panose="02000000000000000000" pitchFamily="2" charset="-78"/>
                </a:rPr>
                <a:t>1: </a:t>
              </a:r>
              <a:r>
                <a:rPr>
                  <a:latin typeface="Sakkal Majalla" panose="02000000000000000000" pitchFamily="2" charset="-78"/>
                  <a:cs typeface="Sakkal Majalla" panose="02000000000000000000" pitchFamily="2" charset="-78"/>
                </a:rPr>
                <a:t>هل </a:t>
              </a:r>
              <a:r>
                <a:rPr err="1">
                  <a:latin typeface="Sakkal Majalla" panose="02000000000000000000" pitchFamily="2" charset="-78"/>
                  <a:cs typeface="Sakkal Majalla" panose="02000000000000000000" pitchFamily="2" charset="-78"/>
                </a:rPr>
                <a:t>أثر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وخيم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س2: هل الحدث غير عادي أو غير متوقع؟</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س3: هل هناك مخاطر من انتشاره على الصعيد الدولي؟</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س4: هل هناك مخاطر لفرض قيود على السفر الدولي أو التجارة الدولية؟</a:t>
              </a:r>
            </a:p>
          </p:txBody>
        </p:sp>
        <p:sp>
          <p:nvSpPr>
            <p:cNvPr id="11" name="Line 12">
              <a:extLst>
                <a:ext uri="{FF2B5EF4-FFF2-40B4-BE49-F238E27FC236}">
                  <a16:creationId xmlns:a16="http://schemas.microsoft.com/office/drawing/2014/main" id="{B34B2613-4966-D332-8F03-DA21DE72DEA8}"/>
                </a:ext>
              </a:extLst>
            </p:cNvPr>
            <p:cNvSpPr/>
            <p:nvPr/>
          </p:nvSpPr>
          <p:spPr>
            <a:xfrm flipV="1">
              <a:off x="4752974" y="-180875"/>
              <a:ext cx="2614612" cy="6126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12" name="Line 13">
              <a:extLst>
                <a:ext uri="{FF2B5EF4-FFF2-40B4-BE49-F238E27FC236}">
                  <a16:creationId xmlns:a16="http://schemas.microsoft.com/office/drawing/2014/main" id="{DA07A07B-DA47-67A7-347A-80E8D9AF7443}"/>
                </a:ext>
              </a:extLst>
            </p:cNvPr>
            <p:cNvSpPr/>
            <p:nvPr/>
          </p:nvSpPr>
          <p:spPr>
            <a:xfrm flipV="1">
              <a:off x="4752973" y="374755"/>
              <a:ext cx="1800227" cy="417408"/>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13" name="Line 14">
              <a:extLst>
                <a:ext uri="{FF2B5EF4-FFF2-40B4-BE49-F238E27FC236}">
                  <a16:creationId xmlns:a16="http://schemas.microsoft.com/office/drawing/2014/main" id="{B3B16822-3EAC-20F0-1E9E-0B25F9437F30}"/>
                </a:ext>
              </a:extLst>
            </p:cNvPr>
            <p:cNvSpPr/>
            <p:nvPr/>
          </p:nvSpPr>
          <p:spPr>
            <a:xfrm flipV="1">
              <a:off x="4752973" y="1131034"/>
              <a:ext cx="2053503" cy="92929"/>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14" name="Line 15">
              <a:extLst>
                <a:ext uri="{FF2B5EF4-FFF2-40B4-BE49-F238E27FC236}">
                  <a16:creationId xmlns:a16="http://schemas.microsoft.com/office/drawing/2014/main" id="{F2F04DB9-8E7B-7751-36DE-A3E4A2E4A1DF}"/>
                </a:ext>
              </a:extLst>
            </p:cNvPr>
            <p:cNvSpPr/>
            <p:nvPr/>
          </p:nvSpPr>
          <p:spPr>
            <a:xfrm>
              <a:off x="4751957" y="1727156"/>
              <a:ext cx="2532502" cy="1430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15" name="Group 16">
            <a:extLst>
              <a:ext uri="{FF2B5EF4-FFF2-40B4-BE49-F238E27FC236}">
                <a16:creationId xmlns:a16="http://schemas.microsoft.com/office/drawing/2014/main" id="{86FFA88E-6B78-2D3C-E727-A834431830D3}"/>
              </a:ext>
            </a:extLst>
          </p:cNvPr>
          <p:cNvGrpSpPr/>
          <p:nvPr/>
        </p:nvGrpSpPr>
        <p:grpSpPr>
          <a:xfrm>
            <a:off x="1776412" y="5396567"/>
            <a:ext cx="8639174" cy="855119"/>
            <a:chOff x="0" y="6760"/>
            <a:chExt cx="8639173" cy="855118"/>
          </a:xfrm>
        </p:grpSpPr>
        <p:sp>
          <p:nvSpPr>
            <p:cNvPr id="16" name="Text Box 17">
              <a:extLst>
                <a:ext uri="{FF2B5EF4-FFF2-40B4-BE49-F238E27FC236}">
                  <a16:creationId xmlns:a16="http://schemas.microsoft.com/office/drawing/2014/main" id="{EDC4E299-55C4-E32A-CB6B-1CB88652F944}"/>
                </a:ext>
              </a:extLst>
            </p:cNvPr>
            <p:cNvSpPr txBox="1"/>
            <p:nvPr/>
          </p:nvSpPr>
          <p:spPr>
            <a:xfrm>
              <a:off x="0" y="479585"/>
              <a:ext cx="4765949" cy="38229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a:latin typeface="Sakkal Majalla" panose="02000000000000000000" pitchFamily="2" charset="-78"/>
                  <a:cs typeface="Sakkal Majalla" panose="02000000000000000000" pitchFamily="2" charset="-78"/>
                </a:rPr>
                <a:t>معلومات غير كافية: أعد التقييم</a:t>
              </a:r>
            </a:p>
          </p:txBody>
        </p:sp>
        <p:sp>
          <p:nvSpPr>
            <p:cNvPr id="17" name="Line 18">
              <a:extLst>
                <a:ext uri="{FF2B5EF4-FFF2-40B4-BE49-F238E27FC236}">
                  <a16:creationId xmlns:a16="http://schemas.microsoft.com/office/drawing/2014/main" id="{BED51E8C-CF2B-3692-58DD-7707E0B5D320}"/>
                </a:ext>
              </a:extLst>
            </p:cNvPr>
            <p:cNvSpPr/>
            <p:nvPr/>
          </p:nvSpPr>
          <p:spPr>
            <a:xfrm flipV="1">
              <a:off x="4765947" y="6760"/>
              <a:ext cx="3873226" cy="7054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18" name="Title 4">
            <a:extLst>
              <a:ext uri="{FF2B5EF4-FFF2-40B4-BE49-F238E27FC236}">
                <a16:creationId xmlns:a16="http://schemas.microsoft.com/office/drawing/2014/main" id="{491750B5-5DD4-5D41-42E4-0652A9557483}"/>
              </a:ext>
            </a:extLst>
          </p:cNvPr>
          <p:cNvSpPr txBox="1">
            <a:spLocks/>
          </p:cNvSpPr>
          <p:nvPr/>
        </p:nvSpPr>
        <p:spPr>
          <a:xfrm>
            <a:off x="262622" y="-6750"/>
            <a:ext cx="6672902" cy="953591"/>
          </a:xfrm>
          <a:prstGeom prst="rect">
            <a:avLst/>
          </a:prstGeom>
        </p:spPr>
        <p:txBody>
          <a:bodyPr rtlCol="1"/>
          <a:lstStyle>
            <a:lvl1pPr marL="0" marR="0" indent="0" algn="r" defTabSz="251710" rtl="1" latinLnBrk="0">
              <a:lnSpc>
                <a:spcPct val="100000"/>
              </a:lnSpc>
              <a:spcBef>
                <a:spcPts val="0"/>
              </a:spcBef>
              <a:spcAft>
                <a:spcPts val="0"/>
              </a:spcAft>
              <a:buClrTx/>
              <a:buSzTx/>
              <a:buFontTx/>
              <a:buNone/>
              <a:tabLst/>
              <a:defRPr sz="2784" b="0" i="0" u="none" strike="noStrike" cap="none" spc="0" baseline="0">
                <a:solidFill>
                  <a:srgbClr val="632523"/>
                </a:solidFill>
                <a:uFillTx/>
                <a:latin typeface="+mn-lt"/>
                <a:ea typeface="+mn-ea"/>
                <a:cs typeface="+mn-cs"/>
                <a:sym typeface="Source Sans Pro Regular"/>
              </a:defRPr>
            </a:lvl1pPr>
            <a:lvl2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hangingPunct="1"/>
            <a:r>
              <a:rPr lang="ar" b="1">
                <a:solidFill>
                  <a:schemeClr val="bg1"/>
                </a:solidFill>
                <a:latin typeface="Sakkal Majalla" panose="02000000000000000000" pitchFamily="2" charset="-78"/>
                <a:cs typeface="Sakkal Majalla" panose="02000000000000000000" pitchFamily="2" charset="-78"/>
              </a:rPr>
              <a:t>المبادئ التوجيهية لاتخاذ القرارات لتقييم أحداث الصحة العامة</a:t>
            </a:r>
          </a:p>
        </p:txBody>
      </p:sp>
    </p:spTree>
  </p:cSld>
  <p:clrMapOvr>
    <a:masterClrMapping/>
  </p:clrMapOvr>
  <p:transition spd="slow">
    <p:fade/>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p:tmAbs val="0"/>
                                  </p:iterate>
                                  <p:childTnLst>
                                    <p:set>
                                      <p:cBhvr>
                                        <p:cTn id="16" fill="hold"/>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p:tmAbs val="0"/>
                                  </p:iterate>
                                  <p:childTnLst>
                                    <p:set>
                                      <p:cBhvr>
                                        <p:cTn id="21" fill="hold"/>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dvAuto="0"/>
      <p:bldP spid="6" grpId="0" animBg="1" advAuto="0"/>
      <p:bldP spid="9" grpId="0" animBg="1" advAuto="0"/>
      <p:bldP spid="15"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273551" y="842962"/>
            <a:ext cx="7424079" cy="5546726"/>
          </a:xfrm>
          <a:prstGeom prst="rect">
            <a:avLst/>
          </a:prstGeom>
        </p:spPr>
        <p:txBody>
          <a:bodyPr lIns="0" tIns="0" rIns="0" bIns="0" rtlCol="1" anchor="ctr"/>
          <a:lstStyle/>
          <a:p>
            <a:pPr marL="0" indent="0" algn="just" rtl="1">
              <a:buSzTx/>
              <a:buNone/>
              <a:defRPr>
                <a:solidFill>
                  <a:srgbClr val="FF0000"/>
                </a:solidFill>
              </a:defRPr>
            </a:pPr>
            <a:r>
              <a:rPr err="1">
                <a:latin typeface="Sakkal Majalla" panose="02000000000000000000" pitchFamily="2" charset="-78"/>
                <a:cs typeface="Sakkal Majalla" panose="02000000000000000000" pitchFamily="2" charset="-78"/>
              </a:rPr>
              <a:t>تأكد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كاملًا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المستهدفة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p>
          <a:p>
            <a:pPr marL="0" indent="0" algn="just" rtl="1">
              <a:buSzTx/>
              <a:buNone/>
              <a:defRPr>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algn="just" rtl="1">
              <a:buSzTx/>
              <a:buNone/>
              <a:defRPr>
                <a:solidFill>
                  <a:srgbClr val="FF0000"/>
                </a:solidFill>
              </a:defRPr>
            </a:pP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شرائح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ملاحظات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المُيسِّرين</a:t>
            </a:r>
            <a:r>
              <a:rPr lang="ar-EG">
                <a:latin typeface="Sakkal Majalla" panose="02000000000000000000" pitchFamily="2" charset="-78"/>
                <a:cs typeface="Sakkal Majalla" panose="02000000000000000000" pitchFamily="2" charset="-78"/>
              </a:rPr>
              <a:t>: قد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استكمال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تعديله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ببلدك</a:t>
            </a:r>
            <a:r>
              <a:rPr>
                <a:latin typeface="Sakkal Majalla" panose="02000000000000000000" pitchFamily="2" charset="-78"/>
                <a:cs typeface="Sakkal Majalla" panose="02000000000000000000" pitchFamily="2" charset="-78"/>
              </a:rPr>
              <a:t>.</a:t>
            </a:r>
          </a:p>
        </p:txBody>
      </p:sp>
      <p:sp>
        <p:nvSpPr>
          <p:cNvPr id="313" name="TextBox 4"/>
          <p:cNvSpPr txBox="1"/>
          <p:nvPr/>
        </p:nvSpPr>
        <p:spPr>
          <a:xfrm>
            <a:off x="350433" y="732559"/>
            <a:ext cx="303116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ملاحظات إلى المُيسِّرين:</a:t>
            </a:r>
          </a:p>
        </p:txBody>
      </p:sp>
      <p:sp>
        <p:nvSpPr>
          <p:cNvPr id="314" name="Rounded Rectangle 6"/>
          <p:cNvSpPr/>
          <p:nvPr/>
        </p:nvSpPr>
        <p:spPr>
          <a:xfrm flipV="1">
            <a:off x="389002" y="1809777"/>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ontent Placeholder 2"/>
          <p:cNvSpPr txBox="1">
            <a:spLocks noGrp="1"/>
          </p:cNvSpPr>
          <p:nvPr>
            <p:ph type="body" idx="1"/>
          </p:nvPr>
        </p:nvSpPr>
        <p:spPr>
          <a:xfrm>
            <a:off x="4273551" y="842963"/>
            <a:ext cx="7283039" cy="4788677"/>
          </a:xfrm>
          <a:prstGeom prst="rect">
            <a:avLst/>
          </a:prstGeom>
          <a:ln w="12700">
            <a:miter lim="400000"/>
          </a:ln>
        </p:spPr>
        <p:txBody>
          <a:bodyPr lIns="45719" rIns="45719" rtlCol="1" anchor="ctr">
            <a:normAutofit/>
          </a:bodyPr>
          <a:lstStyle/>
          <a:p>
            <a:pPr marL="0" indent="0">
              <a:spcBef>
                <a:spcPts val="0"/>
              </a:spcBef>
              <a:buClrTx/>
              <a:buSzTx/>
              <a:buNone/>
            </a:pPr>
            <a:r>
              <a:rPr lang="ar-EG">
                <a:solidFill>
                  <a:schemeClr val="tx1"/>
                </a:solidFill>
                <a:latin typeface="Sakkal Majalla" panose="02000000000000000000" pitchFamily="2" charset="-78"/>
                <a:ea typeface="Source Sans Pro Bold"/>
                <a:cs typeface="Sakkal Majalla" panose="02000000000000000000" pitchFamily="2" charset="-78"/>
                <a:sym typeface="Source Sans Pro Bold"/>
              </a:rPr>
              <a:t>تُعرِّف اللوائح الصحية الدولية مركز الاتصال الوطني المعني باللوائح الصحية الدولية بأنه «المركز الوطني الذي تعينه كل دولة طرف، ويمكن لنقاط الاتصال التابعة لمنظمة الصحة العالمية والمعنية باللوائح الصحية الدولية التراسل معه في جميع الأوقات بموجب هذه اللوائح» المادة (4).</a:t>
            </a:r>
            <a:endParaRPr>
              <a:solidFill>
                <a:schemeClr val="tx1"/>
              </a:solidFill>
              <a:latin typeface="Sakkal Majalla" panose="02000000000000000000" pitchFamily="2" charset="-78"/>
              <a:ea typeface="Source Sans Pro Bold"/>
              <a:cs typeface="Sakkal Majalla" panose="02000000000000000000" pitchFamily="2" charset="-78"/>
              <a:sym typeface="Source Sans Pro Bold"/>
            </a:endParaRPr>
          </a:p>
        </p:txBody>
      </p:sp>
      <p:sp>
        <p:nvSpPr>
          <p:cNvPr id="4" name="Title 1">
            <a:extLst>
              <a:ext uri="{FF2B5EF4-FFF2-40B4-BE49-F238E27FC236}">
                <a16:creationId xmlns:a16="http://schemas.microsoft.com/office/drawing/2014/main" id="{45D325C0-A91D-09BE-484D-1F8A62967954}"/>
              </a:ext>
            </a:extLst>
          </p:cNvPr>
          <p:cNvSpPr txBox="1">
            <a:spLocks noGrp="1"/>
          </p:cNvSpPr>
          <p:nvPr>
            <p:ph type="title"/>
          </p:nvPr>
        </p:nvSpPr>
        <p:spPr>
          <a:xfrm>
            <a:off x="0" y="156775"/>
            <a:ext cx="3264195" cy="1932378"/>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مركز الاتصال الوطني المعني باللوائح الصحية الدولية</a:t>
            </a:r>
          </a:p>
        </p:txBody>
      </p:sp>
      <p:sp>
        <p:nvSpPr>
          <p:cNvPr id="5" name="Rounded Rectangle 5">
            <a:extLst>
              <a:ext uri="{FF2B5EF4-FFF2-40B4-BE49-F238E27FC236}">
                <a16:creationId xmlns:a16="http://schemas.microsoft.com/office/drawing/2014/main" id="{C5E5E3D6-0E2B-EE8A-6C87-FC2CF5B9B39E}"/>
              </a:ext>
            </a:extLst>
          </p:cNvPr>
          <p:cNvSpPr/>
          <p:nvPr/>
        </p:nvSpPr>
        <p:spPr>
          <a:xfrm flipV="1">
            <a:off x="319552" y="1684215"/>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Content Placeholder 2"/>
          <p:cNvSpPr txBox="1">
            <a:spLocks noGrp="1"/>
          </p:cNvSpPr>
          <p:nvPr>
            <p:ph type="body" sz="half" idx="1"/>
          </p:nvPr>
        </p:nvSpPr>
        <p:spPr>
          <a:xfrm>
            <a:off x="4336884" y="1996068"/>
            <a:ext cx="7350291" cy="4393621"/>
          </a:xfrm>
          <a:prstGeom prst="rect">
            <a:avLst/>
          </a:prstGeom>
        </p:spPr>
        <p:txBody>
          <a:bodyPr lIns="45719" tIns="45720" rIns="45719" bIns="45720" rtlCol="1" anchor="t">
            <a:normAutofit/>
          </a:bodyPr>
          <a:lstStyle/>
          <a:p>
            <a:pPr marL="0" indent="0" rtl="1">
              <a:buSzTx/>
              <a:buNone/>
              <a:defRPr>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a:t>
            </a:r>
          </a:p>
          <a:p>
            <a:pPr marL="0" indent="0" rtl="1">
              <a:buSzTx/>
              <a:buNone/>
              <a:defRPr>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rtl="1">
              <a:buSzTx/>
              <a:buNone/>
              <a:defRPr>
                <a:solidFill>
                  <a:srgbClr val="FF0000"/>
                </a:solidFill>
              </a:defRPr>
            </a:pP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ومثال</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وجدت</a:t>
            </a:r>
            <a:r>
              <a:rPr lang="ar">
                <a:solidFill>
                  <a:srgbClr val="C00000"/>
                </a:solidFill>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p:txBody>
      </p:sp>
      <p:sp>
        <p:nvSpPr>
          <p:cNvPr id="4" name="Title 1">
            <a:extLst>
              <a:ext uri="{FF2B5EF4-FFF2-40B4-BE49-F238E27FC236}">
                <a16:creationId xmlns:a16="http://schemas.microsoft.com/office/drawing/2014/main" id="{42F25F76-A82F-8D19-0A9B-6E3C5B9B67AC}"/>
              </a:ext>
            </a:extLst>
          </p:cNvPr>
          <p:cNvSpPr txBox="1">
            <a:spLocks noGrp="1"/>
          </p:cNvSpPr>
          <p:nvPr>
            <p:ph type="title"/>
          </p:nvPr>
        </p:nvSpPr>
        <p:spPr>
          <a:xfrm>
            <a:off x="-44133" y="198339"/>
            <a:ext cx="3264195" cy="1932378"/>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مركز الاتصال الوطني المعني باللوائح الصحية الدولية</a:t>
            </a:r>
          </a:p>
        </p:txBody>
      </p:sp>
      <p:sp>
        <p:nvSpPr>
          <p:cNvPr id="5" name="Rounded Rectangle 5">
            <a:extLst>
              <a:ext uri="{FF2B5EF4-FFF2-40B4-BE49-F238E27FC236}">
                <a16:creationId xmlns:a16="http://schemas.microsoft.com/office/drawing/2014/main" id="{D0AC0C62-A4D7-EB03-BF7D-554A3D67BEBC}"/>
              </a:ext>
            </a:extLst>
          </p:cNvPr>
          <p:cNvSpPr/>
          <p:nvPr/>
        </p:nvSpPr>
        <p:spPr>
          <a:xfrm flipV="1">
            <a:off x="319552" y="1684215"/>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9" name="Picture 1" descr="Picture 1"/>
          <p:cNvPicPr>
            <a:picLocks noChangeAspect="1"/>
          </p:cNvPicPr>
          <p:nvPr/>
        </p:nvPicPr>
        <p:blipFill>
          <a:blip r:embed="rId2"/>
          <a:srcRect l="4622" t="41435"/>
          <a:stretch>
            <a:fillRect/>
          </a:stretch>
        </p:blipFill>
        <p:spPr>
          <a:xfrm>
            <a:off x="1311779" y="954660"/>
            <a:ext cx="9292834" cy="4100962"/>
          </a:xfrm>
          <a:prstGeom prst="rect">
            <a:avLst/>
          </a:prstGeom>
          <a:ln w="12700">
            <a:miter lim="400000"/>
          </a:ln>
        </p:spPr>
      </p:pic>
      <p:sp>
        <p:nvSpPr>
          <p:cNvPr id="460" name="Title 3"/>
          <p:cNvSpPr txBox="1"/>
          <p:nvPr/>
        </p:nvSpPr>
        <p:spPr>
          <a:xfrm>
            <a:off x="1896171" y="5164172"/>
            <a:ext cx="8595360"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ctr" rtl="1">
              <a:defRPr sz="24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الأفريقي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p>
        </p:txBody>
      </p:sp>
      <p:sp>
        <p:nvSpPr>
          <p:cNvPr id="461" name="Title 3"/>
          <p:cNvSpPr txBox="1">
            <a:spLocks noGrp="1"/>
          </p:cNvSpPr>
          <p:nvPr>
            <p:ph type="title" idx="4294967295"/>
          </p:nvPr>
        </p:nvSpPr>
        <p:spPr>
          <a:xfrm>
            <a:off x="0" y="23792"/>
            <a:ext cx="8683393" cy="646113"/>
          </a:xfrm>
          <a:prstGeom prst="rect">
            <a:avLst/>
          </a:prstGeom>
        </p:spPr>
        <p:txBody>
          <a:bodyPr rtlCol="1">
            <a:normAutofit fontScale="90000"/>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تنفيذ اللوائح الصحية الدولية من خلال الترصُّد المتكامل للأمراض والاستجابة لها</a:t>
            </a:r>
          </a:p>
        </p:txBody>
      </p:sp>
      <p:sp>
        <p:nvSpPr>
          <p:cNvPr id="2" name="TextBox 1">
            <a:extLst>
              <a:ext uri="{FF2B5EF4-FFF2-40B4-BE49-F238E27FC236}">
                <a16:creationId xmlns:a16="http://schemas.microsoft.com/office/drawing/2014/main" id="{F53E19DB-D7BA-6740-A9F2-F61353141621}"/>
              </a:ext>
            </a:extLst>
          </p:cNvPr>
          <p:cNvSpPr txBox="1"/>
          <p:nvPr/>
        </p:nvSpPr>
        <p:spPr>
          <a:xfrm>
            <a:off x="381009" y="1153886"/>
            <a:ext cx="2220686" cy="189564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algn="r" rtl="1">
              <a:lnSpc>
                <a:spcPct val="107000"/>
              </a:lnSpc>
              <a:spcBef>
                <a:spcPts val="0"/>
              </a:spcBef>
              <a:spcAft>
                <a:spcPts val="800"/>
              </a:spcAft>
            </a:pPr>
            <a:r>
              <a:rPr lang="ar-EG" sz="1800" kern="100">
                <a:effectLst/>
                <a:latin typeface="Calibri" panose="020F0502020204030204" pitchFamily="34" charset="0"/>
                <a:ea typeface="Calibri" panose="020F0502020204030204" pitchFamily="34" charset="0"/>
                <a:cs typeface="Arial" panose="020B0604020202020204" pitchFamily="34" charset="0"/>
              </a:rPr>
              <a:t>الترصد المتكامل للأمراض والاستجابة لها</a:t>
            </a:r>
            <a:endParaRPr lang="en-US" sz="1800" kern="100">
              <a:effectLst/>
              <a:latin typeface="Calibri" panose="020F0502020204030204" pitchFamily="34" charset="0"/>
              <a:ea typeface="Calibri" panose="020F0502020204030204" pitchFamily="34" charset="0"/>
              <a:cs typeface="Arial" panose="020B0604020202020204" pitchFamily="34" charset="0"/>
            </a:endParaRPr>
          </a:p>
          <a:p>
            <a:r>
              <a:rPr lang="ar-EG" sz="1800">
                <a:effectLst/>
                <a:latin typeface="Calibri" panose="020F0502020204030204" pitchFamily="34" charset="0"/>
                <a:ea typeface="Calibri" panose="020F0502020204030204" pitchFamily="34" charset="0"/>
                <a:cs typeface="Arial" panose="020B0604020202020204" pitchFamily="34" charset="0"/>
              </a:rPr>
              <a:t>استراتيجية لتعزيز الترصد، والقدرات المختبرية، وقدرات الاستجابة على كل مستوى من مستويات النظام الصحي</a:t>
            </a: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AEA4C98F-F3B9-8EBA-8E88-0040F0179BED}"/>
              </a:ext>
            </a:extLst>
          </p:cNvPr>
          <p:cNvSpPr txBox="1"/>
          <p:nvPr/>
        </p:nvSpPr>
        <p:spPr>
          <a:xfrm>
            <a:off x="5125241" y="1860968"/>
            <a:ext cx="2220686" cy="148296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algn="r" rtl="1">
              <a:lnSpc>
                <a:spcPct val="107000"/>
              </a:lnSpc>
              <a:spcBef>
                <a:spcPts val="0"/>
              </a:spcBef>
              <a:spcAft>
                <a:spcPts val="800"/>
              </a:spcAft>
            </a:pPr>
            <a:r>
              <a:rPr lang="ar-EG" sz="1800" kern="100">
                <a:effectLst/>
                <a:latin typeface="Calibri" panose="020F0502020204030204" pitchFamily="34" charset="0"/>
                <a:ea typeface="Calibri" panose="020F0502020204030204" pitchFamily="34" charset="0"/>
                <a:cs typeface="Arial" panose="020B0604020202020204" pitchFamily="34" charset="0"/>
              </a:rPr>
              <a:t>الكشف</a:t>
            </a:r>
            <a:br>
              <a:rPr lang="ar-EG" sz="1800" kern="100">
                <a:effectLst/>
                <a:latin typeface="Calibri" panose="020F0502020204030204" pitchFamily="34" charset="0"/>
                <a:ea typeface="Calibri" panose="020F0502020204030204" pitchFamily="34" charset="0"/>
                <a:cs typeface="Arial" panose="020B0604020202020204" pitchFamily="34" charset="0"/>
              </a:rPr>
            </a:br>
            <a:r>
              <a:rPr lang="ar-EG" sz="1800" kern="100">
                <a:effectLst/>
                <a:latin typeface="Calibri" panose="020F0502020204030204" pitchFamily="34" charset="0"/>
                <a:ea typeface="Calibri" panose="020F0502020204030204" pitchFamily="34" charset="0"/>
                <a:cs typeface="Arial" panose="020B0604020202020204" pitchFamily="34" charset="0"/>
              </a:rPr>
              <a:t>التأكيد/ التحقق</a:t>
            </a:r>
            <a:br>
              <a:rPr lang="ar-EG" sz="1800" kern="100">
                <a:effectLst/>
                <a:latin typeface="Calibri" panose="020F0502020204030204" pitchFamily="34" charset="0"/>
                <a:ea typeface="Calibri" panose="020F0502020204030204" pitchFamily="34" charset="0"/>
                <a:cs typeface="Arial" panose="020B0604020202020204" pitchFamily="34" charset="0"/>
              </a:rPr>
            </a:br>
            <a:r>
              <a:rPr lang="ar-EG" sz="1800" kern="100">
                <a:effectLst/>
                <a:latin typeface="Calibri" panose="020F0502020204030204" pitchFamily="34" charset="0"/>
                <a:ea typeface="Calibri" panose="020F0502020204030204" pitchFamily="34" charset="0"/>
                <a:cs typeface="Arial" panose="020B0604020202020204" pitchFamily="34" charset="0"/>
              </a:rPr>
              <a:t>الإخطار/ التبليغ</a:t>
            </a:r>
          </a:p>
          <a:p>
            <a:pPr marL="0" marR="0" algn="r" rtl="1">
              <a:lnSpc>
                <a:spcPct val="107000"/>
              </a:lnSpc>
              <a:spcBef>
                <a:spcPts val="0"/>
              </a:spcBef>
              <a:spcAft>
                <a:spcPts val="800"/>
              </a:spcAft>
            </a:pPr>
            <a:r>
              <a:rPr kumimoji="0" lang="ar-EG" b="0" i="0" u="none" strike="noStrike" kern="100" cap="none" spc="0" normalizeH="0" baseline="0">
                <a:ln>
                  <a:noFill/>
                </a:ln>
                <a:solidFill>
                  <a:srgbClr val="000000"/>
                </a:solidFill>
                <a:uFillTx/>
                <a:latin typeface="Calibri" panose="020F0502020204030204" pitchFamily="34" charset="0"/>
                <a:cs typeface="Arial" panose="020B0604020202020204" pitchFamily="34" charset="0"/>
                <a:sym typeface="Calibri"/>
              </a:rPr>
              <a:t>الاستجابة في الوقت المناسب</a:t>
            </a: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8A83FB60-43E0-8F0C-3F06-0BF66D0E63DA}"/>
              </a:ext>
            </a:extLst>
          </p:cNvPr>
          <p:cNvSpPr txBox="1"/>
          <p:nvPr/>
        </p:nvSpPr>
        <p:spPr>
          <a:xfrm>
            <a:off x="8173239" y="2013368"/>
            <a:ext cx="2220686" cy="148296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algn="r" rtl="1">
              <a:lnSpc>
                <a:spcPct val="107000"/>
              </a:lnSpc>
              <a:spcBef>
                <a:spcPts val="0"/>
              </a:spcBef>
              <a:spcAft>
                <a:spcPts val="800"/>
              </a:spcAft>
            </a:pPr>
            <a:r>
              <a:rPr lang="ar-EG" sz="1800" kern="100">
                <a:effectLst/>
                <a:latin typeface="Calibri" panose="020F0502020204030204" pitchFamily="34" charset="0"/>
                <a:ea typeface="Calibri" panose="020F0502020204030204" pitchFamily="34" charset="0"/>
                <a:cs typeface="Arial" panose="020B0604020202020204" pitchFamily="34" charset="0"/>
              </a:rPr>
              <a:t>اللوائح الصحية الدولية</a:t>
            </a:r>
          </a:p>
          <a:p>
            <a:pPr marL="0" marR="0" algn="r" rtl="1">
              <a:lnSpc>
                <a:spcPct val="107000"/>
              </a:lnSpc>
              <a:spcBef>
                <a:spcPts val="0"/>
              </a:spcBef>
              <a:spcAft>
                <a:spcPts val="800"/>
              </a:spcAft>
            </a:pPr>
            <a:r>
              <a:rPr lang="ar-EG" kern="100">
                <a:latin typeface="Calibri" panose="020F0502020204030204" pitchFamily="34" charset="0"/>
                <a:cs typeface="Arial" panose="020B0604020202020204" pitchFamily="34" charset="0"/>
              </a:rPr>
              <a:t>إ</a:t>
            </a:r>
            <a:r>
              <a:rPr kumimoji="0" lang="ar-EG" b="0" i="0" u="none" strike="noStrike" kern="100" cap="none" spc="0" normalizeH="0" baseline="0">
                <a:ln>
                  <a:noFill/>
                </a:ln>
                <a:solidFill>
                  <a:srgbClr val="000000"/>
                </a:solidFill>
                <a:uFillTx/>
                <a:latin typeface="Calibri" panose="020F0502020204030204" pitchFamily="34" charset="0"/>
                <a:cs typeface="Arial" panose="020B0604020202020204" pitchFamily="34" charset="0"/>
                <a:sym typeface="Calibri"/>
              </a:rPr>
              <a:t>حدى المتطلبات اللازمة لتلبية القدرات الأساسية للترصد والاستجابة</a:t>
            </a: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Google Shape;300;p7"/>
          <p:cNvSpPr txBox="1">
            <a:spLocks noGrp="1"/>
          </p:cNvSpPr>
          <p:nvPr>
            <p:ph type="body" sz="quarter" idx="1"/>
          </p:nvPr>
        </p:nvSpPr>
        <p:spPr>
          <a:xfrm>
            <a:off x="3039247" y="1737922"/>
            <a:ext cx="6113506" cy="1870076"/>
          </a:xfrm>
          <a:prstGeom prst="rect">
            <a:avLst/>
          </a:prstGeom>
        </p:spPr>
        <p:txBody>
          <a:bodyPr lIns="134999" tIns="134999" rIns="134999" bIns="134999" rtlCol="1" anchor="ctr">
            <a:normAutofit/>
          </a:bodyPr>
          <a:lstStyle>
            <a:lvl1pPr algn="r" rtl="1">
              <a:defRPr sz="3000"/>
            </a:lvl1pPr>
          </a:lstStyle>
          <a:p>
            <a:pPr rtl="1"/>
            <a:r>
              <a:rPr lang="ar" sz="3200" b="1">
                <a:latin typeface="Sakkal Majalla" panose="02000000000000000000" pitchFamily="2" charset="-78"/>
                <a:cs typeface="Sakkal Majalla" panose="02000000000000000000" pitchFamily="2" charset="-78"/>
              </a:rPr>
              <a:t>4. الاستراتيجية الإقليمية للترصُّد والاستجابة - الترصُّد المتكامل للأمراض والاستجابة لها</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Content Placeholder 5"/>
          <p:cNvSpPr txBox="1">
            <a:spLocks noGrp="1"/>
          </p:cNvSpPr>
          <p:nvPr>
            <p:ph type="body" idx="1"/>
          </p:nvPr>
        </p:nvSpPr>
        <p:spPr>
          <a:xfrm>
            <a:off x="1813929" y="1222292"/>
            <a:ext cx="8918926" cy="4654071"/>
          </a:xfrm>
          <a:prstGeom prst="rect">
            <a:avLst/>
          </a:prstGeom>
        </p:spPr>
        <p:txBody>
          <a:bodyPr lIns="45719" tIns="45720" rIns="45719" bIns="45720" rtlCol="1" anchor="t">
            <a:normAutofit/>
          </a:bodyPr>
          <a:lstStyle/>
          <a:p>
            <a:pPr marL="254000" indent="-254000" rtl="1">
              <a:buSzPts val="2600"/>
              <a:defRPr sz="2600"/>
            </a:pPr>
            <a:r>
              <a:rPr err="1">
                <a:latin typeface="Sakkal Majalla" panose="02000000000000000000" pitchFamily="2" charset="-78"/>
                <a:cs typeface="Sakkal Majalla" panose="02000000000000000000" pitchFamily="2" charset="-78"/>
              </a:rPr>
              <a:t>دمج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الرأسية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بفعالية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وكفاءة</a:t>
            </a:r>
            <a:r>
              <a:rPr>
                <a:latin typeface="Sakkal Majalla" panose="02000000000000000000" pitchFamily="2" charset="-78"/>
                <a:cs typeface="Sakkal Majalla" panose="02000000000000000000" pitchFamily="2" charset="-78"/>
              </a:rPr>
              <a:t>. </a:t>
            </a:r>
          </a:p>
          <a:p>
            <a:pPr marL="254000" indent="-254000" rtl="1">
              <a:buSzPts val="2600"/>
              <a:defRPr sz="2600"/>
            </a:pPr>
            <a:endParaRPr>
              <a:latin typeface="Sakkal Majalla" panose="02000000000000000000" pitchFamily="2" charset="-78"/>
              <a:cs typeface="Sakkal Majalla" panose="02000000000000000000" pitchFamily="2" charset="-78"/>
            </a:endParaRPr>
          </a:p>
          <a:p>
            <a:pPr marL="254000" indent="-254000" rtl="1">
              <a:buSzPts val="2600"/>
              <a:defRPr sz="2600"/>
            </a:pPr>
            <a:r>
              <a:rPr err="1">
                <a:latin typeface="Sakkal Majalla" panose="02000000000000000000" pitchFamily="2" charset="-78"/>
                <a:cs typeface="Sakkal Majalla" panose="02000000000000000000" pitchFamily="2" charset="-78"/>
              </a:rPr>
              <a:t>تحسين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تدفق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واستخدامها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تهديدات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a:t>
            </a:r>
            <a:r>
              <a:rPr err="1">
                <a:solidFill>
                  <a:srgbClr val="65A000"/>
                </a:solidFill>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p>
          <a:p>
            <a:pPr marL="254000" indent="-254000" rtl="1">
              <a:buSzPts val="2600"/>
              <a:defRPr sz="2600"/>
            </a:pPr>
            <a:endParaRPr>
              <a:latin typeface="Sakkal Majalla" panose="02000000000000000000" pitchFamily="2" charset="-78"/>
              <a:cs typeface="Sakkal Majalla" panose="02000000000000000000" pitchFamily="2" charset="-78"/>
            </a:endParaRPr>
          </a:p>
          <a:p>
            <a:pPr marL="254000" indent="-254000" rtl="1">
              <a:buSzPts val="2600"/>
              <a:defRPr sz="2600"/>
            </a:pPr>
            <a:r>
              <a:rPr err="1">
                <a:latin typeface="Sakkal Majalla" panose="02000000000000000000" pitchFamily="2" charset="-78"/>
                <a:cs typeface="Sakkal Majalla" panose="02000000000000000000" pitchFamily="2" charset="-78"/>
              </a:rPr>
              <a:t>تحسين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الكشف</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الأولوية</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والاستجابة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a:t>
            </a:r>
          </a:p>
        </p:txBody>
      </p:sp>
      <p:sp>
        <p:nvSpPr>
          <p:cNvPr id="466" name="Rectangle 2"/>
          <p:cNvSpPr txBox="1">
            <a:spLocks noGrp="1"/>
          </p:cNvSpPr>
          <p:nvPr>
            <p:ph type="title"/>
          </p:nvPr>
        </p:nvSpPr>
        <p:spPr>
          <a:xfrm>
            <a:off x="-904013" y="-20781"/>
            <a:ext cx="6338455" cy="760414"/>
          </a:xfrm>
          <a:prstGeom prst="rect">
            <a:avLst/>
          </a:prstGeom>
        </p:spPr>
        <p:txBody>
          <a:bodyPr rtlCol="1" anchor="t">
            <a:noAutofit/>
          </a:bodyPr>
          <a:lstStyle>
            <a:lvl1pPr algn="r" rtl="1">
              <a:defRPr sz="3200"/>
            </a:lvl1pPr>
          </a:lstStyle>
          <a:p>
            <a:pPr rtl="1"/>
            <a:r>
              <a:rPr lang="ar" sz="2400" b="1">
                <a:latin typeface="Sakkal Majalla" panose="02000000000000000000" pitchFamily="2" charset="-78"/>
                <a:cs typeface="Sakkal Majalla" panose="02000000000000000000" pitchFamily="2" charset="-78"/>
              </a:rPr>
              <a:t>أهداف استراتيجية الترصُّد المتكامل للأمراض والاستجابة لها</a:t>
            </a:r>
          </a:p>
        </p:txBody>
      </p:sp>
      <p:sp>
        <p:nvSpPr>
          <p:cNvPr id="467" name="Text Box 4"/>
          <p:cNvSpPr txBox="1"/>
          <p:nvPr/>
        </p:nvSpPr>
        <p:spPr>
          <a:xfrm>
            <a:off x="8516620" y="5456485"/>
            <a:ext cx="1276986" cy="320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800"/>
              </a:spcBef>
              <a:defRPr sz="1400">
                <a:solidFill>
                  <a:srgbClr val="FFFFFF"/>
                </a:solidFill>
                <a:latin typeface="+mn-lt"/>
                <a:ea typeface="+mn-ea"/>
                <a:cs typeface="+mn-cs"/>
                <a:sym typeface="Source Sans Pro Regular"/>
              </a:defRPr>
            </a:lvl1pPr>
          </a:lstStyle>
          <a:p>
            <a:pPr rtl="1"/>
            <a:r>
              <a:t>السلطات التنظيمية الصارمة، 2003</a:t>
            </a: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0" name="Diagram 1"/>
          <p:cNvGrpSpPr/>
          <p:nvPr/>
        </p:nvGrpSpPr>
        <p:grpSpPr>
          <a:xfrm>
            <a:off x="2416482" y="811773"/>
            <a:ext cx="7528154" cy="5218772"/>
            <a:chOff x="-1" y="-25635"/>
            <a:chExt cx="7528152" cy="5218770"/>
          </a:xfrm>
        </p:grpSpPr>
        <p:grpSp>
          <p:nvGrpSpPr>
            <p:cNvPr id="471" name="Group"/>
            <p:cNvGrpSpPr/>
            <p:nvPr/>
          </p:nvGrpSpPr>
          <p:grpSpPr>
            <a:xfrm>
              <a:off x="-1" y="4606051"/>
              <a:ext cx="2039386" cy="587084"/>
              <a:chOff x="-1" y="-9950"/>
              <a:chExt cx="2039385" cy="587082"/>
            </a:xfrm>
          </p:grpSpPr>
          <p:sp>
            <p:nvSpPr>
              <p:cNvPr id="469" name="Rectangle"/>
              <p:cNvSpPr/>
              <p:nvPr/>
            </p:nvSpPr>
            <p:spPr>
              <a:xfrm>
                <a:off x="-1" y="0"/>
                <a:ext cx="2039385" cy="567182"/>
              </a:xfrm>
              <a:prstGeom prst="rect">
                <a:avLst/>
              </a:prstGeom>
              <a:solidFill>
                <a:srgbClr val="70AD47"/>
              </a:solidFill>
              <a:ln w="19050" cap="flat">
                <a:solidFill>
                  <a:srgbClr val="FFFFFF"/>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70" name="IDSR priority diseases, conditions or events"/>
              <p:cNvSpPr txBox="1"/>
              <p:nvPr/>
            </p:nvSpPr>
            <p:spPr>
              <a:xfrm>
                <a:off x="39328" y="-9950"/>
                <a:ext cx="1860547" cy="58708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ctr">
                <a:spAutoFit/>
              </a:bodyPr>
              <a:lstStyle>
                <a:lvl1pPr algn="ctr" defTabSz="622300" rtl="1">
                  <a:lnSpc>
                    <a:spcPct val="90000"/>
                  </a:lnSpc>
                  <a:spcBef>
                    <a:spcPts val="500"/>
                  </a:spcBef>
                  <a:defRPr sz="1400">
                    <a:solidFill>
                      <a:srgbClr val="FFFFFF"/>
                    </a:solidFill>
                  </a:defRPr>
                </a:lvl1pPr>
              </a:lstStyle>
              <a:p>
                <a:pPr rtl="1"/>
                <a:r>
                  <a:rPr>
                    <a:latin typeface="Sakkal Majalla" panose="02000000000000000000" pitchFamily="2" charset="-78"/>
                    <a:cs typeface="Sakkal Majalla" panose="02000000000000000000" pitchFamily="2" charset="-78"/>
                  </a:rPr>
                  <a:t>  الأمراض، أو الاعتلالات، أو الأحداث ذات الأولوية من حيث الترصُّد المتكامل للأمراض والاستجابة لها</a:t>
                </a:r>
              </a:p>
            </p:txBody>
          </p:sp>
        </p:grpSp>
        <p:grpSp>
          <p:nvGrpSpPr>
            <p:cNvPr id="474" name="Group"/>
            <p:cNvGrpSpPr/>
            <p:nvPr/>
          </p:nvGrpSpPr>
          <p:grpSpPr>
            <a:xfrm>
              <a:off x="5323" y="-25635"/>
              <a:ext cx="2030974" cy="4387626"/>
              <a:chOff x="0" y="-43210"/>
              <a:chExt cx="2030972" cy="4387625"/>
            </a:xfrm>
          </p:grpSpPr>
          <p:sp>
            <p:nvSpPr>
              <p:cNvPr id="472" name="Rectangle"/>
              <p:cNvSpPr/>
              <p:nvPr/>
            </p:nvSpPr>
            <p:spPr>
              <a:xfrm>
                <a:off x="0" y="-43210"/>
                <a:ext cx="2030972" cy="4387625"/>
              </a:xfrm>
              <a:prstGeom prst="rect">
                <a:avLst/>
              </a:prstGeom>
              <a:solidFill>
                <a:srgbClr val="00A0DF"/>
              </a:solidFill>
              <a:ln w="19050" cap="flat">
                <a:solidFill>
                  <a:srgbClr val="FFFFFF"/>
                </a:solidFill>
                <a:prstDash val="solid"/>
                <a:miter lim="800000"/>
              </a:ln>
              <a:effectLst/>
            </p:spPr>
            <p:txBody>
              <a:bodyPr wrap="square" lIns="45719" tIns="45719" rIns="45719" bIns="45719" numCol="1" rtlCol="1" anchor="t">
                <a:noAutofit/>
              </a:bodyPr>
              <a:lstStyle/>
              <a:p>
                <a:pPr defTabSz="711200" rtl="1">
                  <a:lnSpc>
                    <a:spcPct val="90000"/>
                  </a:lnSpc>
                  <a:spcBef>
                    <a:spcPts val="3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73" name="Epidemic-prone diseases…"/>
              <p:cNvSpPr txBox="1"/>
              <p:nvPr/>
            </p:nvSpPr>
            <p:spPr>
              <a:xfrm>
                <a:off x="0" y="-22353"/>
                <a:ext cx="2030972" cy="286591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13792" tIns="113792" rIns="113792" bIns="113792" numCol="1" rtlCol="1" anchor="t">
                <a:spAutoFit/>
              </a:bodyPr>
              <a:lstStyle/>
              <a:p>
                <a:pPr marL="171450" lvl="1" indent="-171450" defTabSz="711200" rtl="1">
                  <a:lnSpc>
                    <a:spcPct val="90000"/>
                  </a:lnSpc>
                  <a:spcBef>
                    <a:spcPts val="200"/>
                  </a:spcBef>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أوبئة</a:t>
                </a: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استئصالها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a:t>
                </a: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الاعتلالات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الأهمية</a:t>
                </a:r>
                <a:r>
                  <a:rPr>
                    <a:latin typeface="Sakkal Majalla" panose="02000000000000000000" pitchFamily="2" charset="-78"/>
                    <a:cs typeface="Sakkal Majalla" panose="02000000000000000000" pitchFamily="2" charset="-78"/>
                  </a:rPr>
                  <a:t>.</a:t>
                </a: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تُسبب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قلقًا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دولي</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a:t>
                </a:r>
              </a:p>
            </p:txBody>
          </p:sp>
        </p:grpSp>
        <p:grpSp>
          <p:nvGrpSpPr>
            <p:cNvPr id="478" name="Group"/>
            <p:cNvGrpSpPr/>
            <p:nvPr/>
          </p:nvGrpSpPr>
          <p:grpSpPr>
            <a:xfrm>
              <a:off x="2769978" y="4670628"/>
              <a:ext cx="2094936" cy="425513"/>
              <a:chOff x="0" y="0"/>
              <a:chExt cx="2094934" cy="425511"/>
            </a:xfrm>
          </p:grpSpPr>
          <p:sp>
            <p:nvSpPr>
              <p:cNvPr id="476" name="Rectangle"/>
              <p:cNvSpPr/>
              <p:nvPr/>
            </p:nvSpPr>
            <p:spPr>
              <a:xfrm>
                <a:off x="0" y="0"/>
                <a:ext cx="2094934" cy="425511"/>
              </a:xfrm>
              <a:prstGeom prst="rect">
                <a:avLst/>
              </a:prstGeom>
              <a:solidFill>
                <a:srgbClr val="70AD47"/>
              </a:solidFill>
              <a:ln w="19050" cap="flat">
                <a:solidFill>
                  <a:srgbClr val="FFFFFF"/>
                </a:solidFill>
                <a:prstDash val="solid"/>
                <a:miter lim="800000"/>
              </a:ln>
              <a:effectLst/>
            </p:spPr>
            <p:txBody>
              <a:bodyPr wrap="square" lIns="45719" tIns="45719" rIns="45719" bIns="45719" numCol="1" rtlCol="1" anchor="ctr">
                <a:noAutofit/>
              </a:bodyPr>
              <a:lstStyle/>
              <a:p>
                <a:pPr defTabSz="6223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77" name="Health system level"/>
              <p:cNvSpPr txBox="1"/>
              <p:nvPr/>
            </p:nvSpPr>
            <p:spPr>
              <a:xfrm>
                <a:off x="39328" y="113114"/>
                <a:ext cx="1920525" cy="1992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ctr">
                <a:spAutoFit/>
              </a:bodyPr>
              <a:lstStyle>
                <a:lvl1pPr algn="r" defTabSz="622300" rtl="1">
                  <a:lnSpc>
                    <a:spcPct val="90000"/>
                  </a:lnSpc>
                  <a:spcBef>
                    <a:spcPts val="500"/>
                  </a:spcBef>
                  <a:defRPr sz="1400">
                    <a:solidFill>
                      <a:srgbClr val="FFFFFF"/>
                    </a:solidFill>
                  </a:defRPr>
                </a:lvl1pPr>
              </a:lstStyle>
              <a:p>
                <a:pPr algn="ctr" rtl="1"/>
                <a:r>
                  <a:rPr>
                    <a:latin typeface="Sakkal Majalla" panose="02000000000000000000" pitchFamily="2" charset="-78"/>
                    <a:cs typeface="Sakkal Majalla" panose="02000000000000000000" pitchFamily="2" charset="-78"/>
                  </a:rPr>
                  <a:t>       مستوى النظام الصحي</a:t>
                </a:r>
              </a:p>
            </p:txBody>
          </p:sp>
        </p:grpSp>
        <p:grpSp>
          <p:nvGrpSpPr>
            <p:cNvPr id="481" name="Group"/>
            <p:cNvGrpSpPr/>
            <p:nvPr/>
          </p:nvGrpSpPr>
          <p:grpSpPr>
            <a:xfrm>
              <a:off x="2767471" y="-25635"/>
              <a:ext cx="2008056" cy="4380967"/>
              <a:chOff x="-10925" y="-86233"/>
              <a:chExt cx="2008055" cy="4380966"/>
            </a:xfrm>
          </p:grpSpPr>
          <p:sp>
            <p:nvSpPr>
              <p:cNvPr id="479" name="Rectangle"/>
              <p:cNvSpPr/>
              <p:nvPr/>
            </p:nvSpPr>
            <p:spPr>
              <a:xfrm>
                <a:off x="-10925" y="-86233"/>
                <a:ext cx="1997131" cy="4380966"/>
              </a:xfrm>
              <a:prstGeom prst="rect">
                <a:avLst/>
              </a:prstGeom>
              <a:gradFill flip="none" rotWithShape="1">
                <a:gsLst>
                  <a:gs pos="0">
                    <a:srgbClr val="474C78"/>
                  </a:gs>
                  <a:gs pos="50000">
                    <a:srgbClr val="001E66"/>
                  </a:gs>
                  <a:gs pos="100000">
                    <a:srgbClr val="001B5A"/>
                  </a:gs>
                </a:gsLst>
                <a:lin ang="5400000" scaled="0"/>
              </a:gradFill>
              <a:ln w="6350" cap="flat">
                <a:solidFill>
                  <a:srgbClr val="021F64"/>
                </a:solidFill>
                <a:prstDash val="solid"/>
                <a:miter lim="800000"/>
              </a:ln>
              <a:effectLst/>
            </p:spPr>
            <p:txBody>
              <a:bodyPr wrap="square" lIns="45719" tIns="45719" rIns="45719" bIns="45719" numCol="1" rtlCol="1" anchor="t">
                <a:noAutofit/>
              </a:bodyPr>
              <a:lstStyle/>
              <a:p>
                <a:pPr defTabSz="711200" rtl="1">
                  <a:lnSpc>
                    <a:spcPct val="90000"/>
                  </a:lnSpc>
                  <a:spcBef>
                    <a:spcPts val="300"/>
                  </a:spcBef>
                  <a:defRPr sz="1600">
                    <a:solidFill>
                      <a:srgbClr val="FFFFFF"/>
                    </a:solidFill>
                  </a:defRPr>
                </a:pPr>
                <a:endParaRPr>
                  <a:latin typeface="Sakkal Majalla" panose="02000000000000000000" pitchFamily="2" charset="-78"/>
                  <a:cs typeface="Sakkal Majalla" panose="02000000000000000000" pitchFamily="2" charset="-78"/>
                </a:endParaRPr>
              </a:p>
            </p:txBody>
          </p:sp>
          <p:sp>
            <p:nvSpPr>
              <p:cNvPr id="480" name="Community…"/>
              <p:cNvSpPr txBox="1"/>
              <p:nvPr/>
            </p:nvSpPr>
            <p:spPr>
              <a:xfrm>
                <a:off x="0" y="-65376"/>
                <a:ext cx="1997130" cy="197951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13792" tIns="113792" rIns="113792" bIns="113792" numCol="1" rtlCol="1" anchor="t">
                <a:spAutoFit/>
              </a:bodyPr>
              <a:lstStyle/>
              <a:p>
                <a:pPr marL="171450" lvl="1" indent="-171450" defTabSz="711200" rtl="1">
                  <a:lnSpc>
                    <a:spcPct val="90000"/>
                  </a:lnSpc>
                  <a:spcBef>
                    <a:spcPts val="200"/>
                  </a:spcBef>
                  <a:buSzPct val="100000"/>
                  <a:buChar char="•"/>
                  <a:defRPr sz="1600">
                    <a:solidFill>
                      <a:srgbClr val="FFFFFF"/>
                    </a:solidFill>
                  </a:defRPr>
                </a:pPr>
                <a:r>
                  <a:rPr>
                    <a:latin typeface="Sakkal Majalla" panose="02000000000000000000" pitchFamily="2" charset="-78"/>
                    <a:cs typeface="Sakkal Majalla" panose="02000000000000000000" pitchFamily="2" charset="-78"/>
                  </a:rPr>
                  <a:t>المجتمع المحلي</a:t>
                </a: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a:latin typeface="Sakkal Majalla" panose="02000000000000000000" pitchFamily="2" charset="-78"/>
                    <a:cs typeface="Sakkal Majalla" panose="02000000000000000000" pitchFamily="2" charset="-78"/>
                  </a:rPr>
                  <a:t>المرفق الصحي</a:t>
                </a: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a:latin typeface="Sakkal Majalla" panose="02000000000000000000" pitchFamily="2" charset="-78"/>
                    <a:cs typeface="Sakkal Majalla" panose="02000000000000000000" pitchFamily="2" charset="-78"/>
                  </a:rPr>
                  <a:t>المنطقة، الولاية، المقاطعة</a:t>
                </a:r>
              </a:p>
              <a:p>
                <a:pPr marL="171450" lvl="1" indent="-171450" defTabSz="711200" rtl="1">
                  <a:lnSpc>
                    <a:spcPct val="90000"/>
                  </a:lnSpc>
                  <a:spcBef>
                    <a:spcPts val="300"/>
                  </a:spcBef>
                  <a:buSzPct val="100000"/>
                  <a:buChar char="•"/>
                  <a:defRPr sz="16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solidFill>
                      <a:srgbClr val="FFFFFF"/>
                    </a:solidFill>
                  </a:defRPr>
                </a:pPr>
                <a:r>
                  <a:rPr>
                    <a:latin typeface="Sakkal Majalla" panose="02000000000000000000" pitchFamily="2" charset="-78"/>
                    <a:cs typeface="Sakkal Majalla" panose="02000000000000000000" pitchFamily="2" charset="-78"/>
                  </a:rPr>
                  <a:t>المستوى الوطني</a:t>
                </a:r>
              </a:p>
            </p:txBody>
          </p:sp>
        </p:grpSp>
        <p:grpSp>
          <p:nvGrpSpPr>
            <p:cNvPr id="485" name="Group"/>
            <p:cNvGrpSpPr/>
            <p:nvPr/>
          </p:nvGrpSpPr>
          <p:grpSpPr>
            <a:xfrm>
              <a:off x="5451780" y="4656752"/>
              <a:ext cx="2076141" cy="427682"/>
              <a:chOff x="0" y="0"/>
              <a:chExt cx="2076140" cy="427680"/>
            </a:xfrm>
          </p:grpSpPr>
          <p:sp>
            <p:nvSpPr>
              <p:cNvPr id="483" name="Rectangle"/>
              <p:cNvSpPr/>
              <p:nvPr/>
            </p:nvSpPr>
            <p:spPr>
              <a:xfrm>
                <a:off x="0" y="0"/>
                <a:ext cx="2076140" cy="427680"/>
              </a:xfrm>
              <a:prstGeom prst="rect">
                <a:avLst/>
              </a:prstGeom>
              <a:solidFill>
                <a:srgbClr val="70AD47"/>
              </a:solidFill>
              <a:ln w="19050" cap="flat">
                <a:solidFill>
                  <a:srgbClr val="FFFFFF"/>
                </a:solidFill>
                <a:prstDash val="solid"/>
                <a:miter lim="800000"/>
              </a:ln>
              <a:effectLst/>
            </p:spPr>
            <p:txBody>
              <a:bodyPr wrap="square" lIns="45719" tIns="45719" rIns="45719" bIns="45719" numCol="1" rtlCol="1" anchor="ctr">
                <a:noAutofit/>
              </a:bodyPr>
              <a:lstStyle/>
              <a:p>
                <a:pPr algn="just" defTabSz="6223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84" name="IDSR core functions"/>
              <p:cNvSpPr txBox="1"/>
              <p:nvPr/>
            </p:nvSpPr>
            <p:spPr>
              <a:xfrm>
                <a:off x="39328" y="17249"/>
                <a:ext cx="1900233" cy="39318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ctr">
                <a:spAutoFit/>
              </a:bodyPr>
              <a:lstStyle>
                <a:lvl1pPr algn="just" defTabSz="622300" rtl="1">
                  <a:lnSpc>
                    <a:spcPct val="90000"/>
                  </a:lnSpc>
                  <a:spcBef>
                    <a:spcPts val="500"/>
                  </a:spcBef>
                  <a:defRPr sz="1400">
                    <a:solidFill>
                      <a:srgbClr val="FFFFFF"/>
                    </a:solidFill>
                  </a:defRPr>
                </a:lvl1pPr>
              </a:lstStyle>
              <a:p>
                <a:pPr algn="ctr" rtl="1"/>
                <a:r>
                  <a:rPr>
                    <a:latin typeface="Sakkal Majalla" panose="02000000000000000000" pitchFamily="2" charset="-78"/>
                    <a:cs typeface="Sakkal Majalla" panose="02000000000000000000" pitchFamily="2" charset="-78"/>
                  </a:rPr>
                  <a:t>    الوظائف الرئيسية للترصُّد المتكامل للأمراض والاستجابة لها</a:t>
                </a:r>
              </a:p>
            </p:txBody>
          </p:sp>
        </p:grpSp>
        <p:grpSp>
          <p:nvGrpSpPr>
            <p:cNvPr id="488" name="Group"/>
            <p:cNvGrpSpPr/>
            <p:nvPr/>
          </p:nvGrpSpPr>
          <p:grpSpPr>
            <a:xfrm>
              <a:off x="5439220" y="-25635"/>
              <a:ext cx="2088931" cy="4448171"/>
              <a:chOff x="0" y="-25635"/>
              <a:chExt cx="2088930" cy="4448170"/>
            </a:xfrm>
          </p:grpSpPr>
          <p:sp>
            <p:nvSpPr>
              <p:cNvPr id="486" name="Rectangle"/>
              <p:cNvSpPr/>
              <p:nvPr/>
            </p:nvSpPr>
            <p:spPr>
              <a:xfrm>
                <a:off x="0" y="-25635"/>
                <a:ext cx="2010524" cy="4448170"/>
              </a:xfrm>
              <a:prstGeom prst="rect">
                <a:avLst/>
              </a:prstGeom>
              <a:gradFill flip="none" rotWithShape="1">
                <a:gsLst>
                  <a:gs pos="0">
                    <a:srgbClr val="70A6DB"/>
                  </a:gs>
                  <a:gs pos="50000">
                    <a:srgbClr val="559BDB"/>
                  </a:gs>
                  <a:gs pos="100000">
                    <a:srgbClr val="448AC9"/>
                  </a:gs>
                </a:gsLst>
                <a:lin ang="5400000" scaled="0"/>
              </a:gradFill>
              <a:ln w="6350" cap="flat">
                <a:solidFill>
                  <a:srgbClr val="5B9BD5"/>
                </a:solidFill>
                <a:prstDash val="solid"/>
                <a:miter lim="800000"/>
              </a:ln>
              <a:effectLst/>
            </p:spPr>
            <p:txBody>
              <a:bodyPr wrap="square" lIns="45719" tIns="45719" rIns="45719" bIns="45719" numCol="1" rtlCol="1" anchor="t">
                <a:noAutofit/>
              </a:bodyPr>
              <a:lstStyle/>
              <a:p>
                <a:pPr algn="just" defTabSz="711200"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87" name="Identify…"/>
              <p:cNvSpPr txBox="1"/>
              <p:nvPr/>
            </p:nvSpPr>
            <p:spPr>
              <a:xfrm>
                <a:off x="78406" y="-4778"/>
                <a:ext cx="2010524" cy="370768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13792" tIns="113792" rIns="113792" bIns="113792" numCol="1" rtlCol="1" anchor="t">
                <a:spAutoFit/>
              </a:bodyPr>
              <a:lstStyle/>
              <a:p>
                <a:pPr marL="171450" lvl="1" indent="-171450" algn="just" defTabSz="711200" rtl="1">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التحديد</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a:solidFill>
                      <a:srgbClr val="FFFFFF"/>
                    </a:solidFill>
                  </a:defRPr>
                </a:pPr>
                <a:endParaRPr>
                  <a:latin typeface="Sakkal Majalla" panose="02000000000000000000" pitchFamily="2" charset="-78"/>
                  <a:cs typeface="Sakkal Majalla" panose="02000000000000000000" pitchFamily="2" charset="-78"/>
                </a:endParaRPr>
              </a:p>
              <a:p>
                <a:pPr marL="171450" lvl="1" indent="-171450" algn="just" defTabSz="711200" rtl="1">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التبليغ</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التحليل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والتفسير</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a:solidFill>
                      <a:srgbClr val="FFFFFF"/>
                    </a:solidFill>
                  </a:defRPr>
                </a:pPr>
                <a:endParaRPr>
                  <a:latin typeface="Sakkal Majalla" panose="02000000000000000000" pitchFamily="2" charset="-78"/>
                  <a:cs typeface="Sakkal Majalla" panose="02000000000000000000" pitchFamily="2" charset="-78"/>
                </a:endParaRPr>
              </a:p>
              <a:p>
                <a:pPr marL="171450" lvl="1" indent="-171450" defTabSz="711200" rtl="1">
                  <a:buSzPct val="100000"/>
                  <a:buChar char="•"/>
                  <a:defRPr sz="1600" b="1" u="sng">
                    <a:solidFill>
                      <a:srgbClr val="FFFFFF"/>
                    </a:solidFill>
                  </a:defRPr>
                </a:pPr>
                <a:r>
                  <a:rPr err="1">
                    <a:latin typeface="Sakkal Majalla" panose="02000000000000000000" pitchFamily="2" charset="-78"/>
                    <a:cs typeface="Sakkal Majalla" panose="02000000000000000000" pitchFamily="2" charset="-78"/>
                  </a:rPr>
                  <a:t>الاستقصاء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والتأكيد</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b="1" u="sng">
                    <a:solidFill>
                      <a:srgbClr val="FFFFFF"/>
                    </a:solidFill>
                  </a:defRPr>
                </a:pPr>
                <a:endParaRPr>
                  <a:latin typeface="Sakkal Majalla" panose="02000000000000000000" pitchFamily="2" charset="-78"/>
                  <a:cs typeface="Sakkal Majalla" panose="02000000000000000000" pitchFamily="2" charset="-78"/>
                </a:endParaRPr>
              </a:p>
              <a:p>
                <a:pPr marL="171450" lvl="1" indent="-171450" algn="just" defTabSz="711200" rtl="1">
                  <a:buSzPct val="100000"/>
                  <a:buChar char="•"/>
                  <a:defRPr sz="1600" b="1" u="sng">
                    <a:solidFill>
                      <a:srgbClr val="FFFFFF"/>
                    </a:solidFill>
                  </a:defRPr>
                </a:pPr>
                <a:r>
                  <a:rPr err="1">
                    <a:latin typeface="Sakkal Majalla" panose="02000000000000000000" pitchFamily="2" charset="-78"/>
                    <a:cs typeface="Sakkal Majalla" panose="02000000000000000000" pitchFamily="2" charset="-78"/>
                  </a:rPr>
                  <a:t>التأهب</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b="1" u="sng">
                    <a:solidFill>
                      <a:srgbClr val="FFFFFF"/>
                    </a:solidFill>
                  </a:defRPr>
                </a:pPr>
                <a:endParaRPr>
                  <a:latin typeface="Sakkal Majalla" panose="02000000000000000000" pitchFamily="2" charset="-78"/>
                  <a:cs typeface="Sakkal Majalla" panose="02000000000000000000" pitchFamily="2" charset="-78"/>
                </a:endParaRPr>
              </a:p>
              <a:p>
                <a:pPr marL="171450" lvl="1" indent="-171450" algn="just" defTabSz="711200" rtl="1">
                  <a:buSzPct val="100000"/>
                  <a:buChar char="•"/>
                  <a:defRPr sz="1600" b="1" u="sng">
                    <a:solidFill>
                      <a:srgbClr val="FFFFFF"/>
                    </a:solidFill>
                  </a:defRPr>
                </a:pPr>
                <a:r>
                  <a:rPr err="1">
                    <a:latin typeface="Sakkal Majalla" panose="02000000000000000000" pitchFamily="2" charset="-78"/>
                    <a:cs typeface="Sakkal Majalla" panose="02000000000000000000" pitchFamily="2" charset="-78"/>
                  </a:rPr>
                  <a:t>الاستجابة</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a:solidFill>
                      <a:srgbClr val="FFFFFF"/>
                    </a:solidFill>
                  </a:defRPr>
                </a:pPr>
                <a:endParaRPr>
                  <a:latin typeface="Sakkal Majalla" panose="02000000000000000000" pitchFamily="2" charset="-78"/>
                  <a:cs typeface="Sakkal Majalla" panose="02000000000000000000" pitchFamily="2" charset="-78"/>
                </a:endParaRPr>
              </a:p>
              <a:p>
                <a:pPr marL="171450" lvl="1" indent="-171450" algn="just" defTabSz="711200" rtl="1">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التواصل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التعقيبات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114300" lvl="1" indent="-114300" algn="just" defTabSz="622300" rtl="1">
                  <a:buSzPct val="100000"/>
                  <a:buChar char="•"/>
                  <a:defRPr sz="1400">
                    <a:solidFill>
                      <a:srgbClr val="FFFFFF"/>
                    </a:solidFill>
                  </a:defRPr>
                </a:pPr>
                <a:endParaRPr>
                  <a:latin typeface="Sakkal Majalla" panose="02000000000000000000" pitchFamily="2" charset="-78"/>
                  <a:cs typeface="Sakkal Majalla" panose="02000000000000000000" pitchFamily="2" charset="-78"/>
                </a:endParaRPr>
              </a:p>
              <a:p>
                <a:pPr marL="171450" lvl="1" indent="-171450" algn="just" defTabSz="711200" rtl="1">
                  <a:buSzPct val="100000"/>
                  <a:buChar char="•"/>
                  <a:defRPr sz="1600">
                    <a:solidFill>
                      <a:srgbClr val="FFFFFF"/>
                    </a:solidFill>
                  </a:defRPr>
                </a:pPr>
                <a:r>
                  <a:rPr err="1">
                    <a:latin typeface="Sakkal Majalla" panose="02000000000000000000" pitchFamily="2" charset="-78"/>
                    <a:cs typeface="Sakkal Majalla" panose="02000000000000000000" pitchFamily="2" charset="-78"/>
                  </a:rPr>
                  <a:t>التقييم</a:t>
                </a:r>
                <a:endParaRPr>
                  <a:latin typeface="Sakkal Majalla" panose="02000000000000000000" pitchFamily="2" charset="-78"/>
                  <a:cs typeface="Sakkal Majalla" panose="02000000000000000000" pitchFamily="2" charset="-78"/>
                </a:endParaRPr>
              </a:p>
            </p:txBody>
          </p:sp>
        </p:grpSp>
        <p:sp>
          <p:nvSpPr>
            <p:cNvPr id="489" name="Rectangle"/>
            <p:cNvSpPr/>
            <p:nvPr/>
          </p:nvSpPr>
          <p:spPr>
            <a:xfrm>
              <a:off x="5627970" y="530181"/>
              <a:ext cx="55631" cy="41920"/>
            </a:xfrm>
            <a:prstGeom prst="rect">
              <a:avLst/>
            </a:prstGeom>
            <a:gradFill flip="none" rotWithShape="1">
              <a:gsLst>
                <a:gs pos="0">
                  <a:srgbClr val="70A6DB"/>
                </a:gs>
                <a:gs pos="50000">
                  <a:srgbClr val="559BDB"/>
                </a:gs>
                <a:gs pos="100000">
                  <a:srgbClr val="448AC9"/>
                </a:gs>
              </a:gsLst>
              <a:lin ang="5400000" scaled="0"/>
            </a:gradFill>
            <a:ln w="6350" cap="flat">
              <a:solidFill>
                <a:srgbClr val="5B9BD5"/>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491" name="Rectangle 7"/>
          <p:cNvSpPr txBox="1"/>
          <p:nvPr/>
        </p:nvSpPr>
        <p:spPr>
          <a:xfrm>
            <a:off x="-571502" y="-42132"/>
            <a:ext cx="6175627"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sz="2800" b="1">
                <a:latin typeface="Sakkal Majalla" panose="02000000000000000000" pitchFamily="2" charset="-78"/>
                <a:cs typeface="Sakkal Majalla" panose="02000000000000000000" pitchFamily="2" charset="-78"/>
              </a:rPr>
              <a:t>استراتيجية الترصُّد المتكامل للأمراض والاستجابة لها  </a:t>
            </a: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3" name="Content Placeholder 5" descr="Content Placeholder 5"/>
          <p:cNvPicPr>
            <a:picLocks noChangeAspect="1"/>
          </p:cNvPicPr>
          <p:nvPr/>
        </p:nvPicPr>
        <p:blipFill>
          <a:blip r:embed="rId2"/>
          <a:stretch>
            <a:fillRect/>
          </a:stretch>
        </p:blipFill>
        <p:spPr>
          <a:xfrm>
            <a:off x="8718625" y="1528557"/>
            <a:ext cx="1709738" cy="1503363"/>
          </a:xfrm>
          <a:prstGeom prst="rect">
            <a:avLst/>
          </a:prstGeom>
          <a:ln w="12700">
            <a:miter lim="400000"/>
          </a:ln>
        </p:spPr>
      </p:pic>
      <p:sp>
        <p:nvSpPr>
          <p:cNvPr id="494" name="Rectangle 4"/>
          <p:cNvSpPr txBox="1"/>
          <p:nvPr/>
        </p:nvSpPr>
        <p:spPr>
          <a:xfrm>
            <a:off x="8332287" y="3168139"/>
            <a:ext cx="2860889" cy="6001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p>
            <a:pPr rtl="1">
              <a:defRPr sz="1100">
                <a:solidFill>
                  <a:srgbClr val="222A35"/>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مكتب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لأفريقيا</a:t>
            </a:r>
            <a:r>
              <a:rPr>
                <a:latin typeface="Sakkal Majalla" panose="02000000000000000000" pitchFamily="2" charset="-78"/>
                <a:cs typeface="Sakkal Majalla" panose="02000000000000000000" pitchFamily="2" charset="-78"/>
              </a:rPr>
              <a:t>، 2011</a:t>
            </a:r>
            <a:endParaRPr>
              <a:solidFill>
                <a:srgbClr val="FFFFFF"/>
              </a:solidFill>
              <a:latin typeface="Sakkal Majalla" panose="02000000000000000000" pitchFamily="2" charset="-78"/>
              <a:cs typeface="Sakkal Majalla" panose="02000000000000000000" pitchFamily="2" charset="-78"/>
            </a:endParaRPr>
          </a:p>
          <a:p>
            <a:pPr algn="l" rtl="1">
              <a:defRPr sz="1100">
                <a:solidFill>
                  <a:srgbClr val="222A35"/>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http://www.afro.who.int/sites/default/files/2017-06/</a:t>
            </a:r>
            <a:r>
              <a:rPr lang="ar" sz="1000">
                <a:latin typeface="Sakkal Majalla" panose="02000000000000000000" pitchFamily="2" charset="-78"/>
                <a:cs typeface="Sakkal Majalla" panose="02000000000000000000" pitchFamily="2" charset="-78"/>
              </a:rPr>
              <a:t>ENG-Participant-Version-IDSR-Training</a:t>
            </a:r>
            <a:r>
              <a:rPr>
                <a:latin typeface="Sakkal Majalla" panose="02000000000000000000" pitchFamily="2" charset="-78"/>
                <a:cs typeface="Sakkal Majalla" panose="02000000000000000000" pitchFamily="2" charset="-78"/>
              </a:rPr>
              <a:t>_0.pdf</a:t>
            </a:r>
          </a:p>
        </p:txBody>
      </p:sp>
      <p:pic>
        <p:nvPicPr>
          <p:cNvPr id="495" name="Picture 8" descr="Picture 8"/>
          <p:cNvPicPr>
            <a:picLocks noChangeAspect="1"/>
          </p:cNvPicPr>
          <p:nvPr/>
        </p:nvPicPr>
        <p:blipFill>
          <a:blip r:embed="rId3"/>
          <a:srcRect l="24200" t="22562" r="28205" b="20258"/>
          <a:stretch>
            <a:fillRect/>
          </a:stretch>
        </p:blipFill>
        <p:spPr>
          <a:xfrm>
            <a:off x="8664756" y="3927616"/>
            <a:ext cx="1817480" cy="1224137"/>
          </a:xfrm>
          <a:prstGeom prst="rect">
            <a:avLst/>
          </a:prstGeom>
          <a:ln>
            <a:solidFill>
              <a:srgbClr val="000000"/>
            </a:solidFill>
          </a:ln>
        </p:spPr>
      </p:pic>
      <p:sp>
        <p:nvSpPr>
          <p:cNvPr id="496" name="Rectangle 7"/>
          <p:cNvSpPr txBox="1"/>
          <p:nvPr/>
        </p:nvSpPr>
        <p:spPr>
          <a:xfrm>
            <a:off x="8710476" y="5167147"/>
            <a:ext cx="2482702" cy="7078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rtl="1">
              <a:defRPr sz="1000">
                <a:solidFill>
                  <a:srgbClr val="002060"/>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مكتب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لأفريقيا</a:t>
            </a:r>
            <a:r>
              <a:rPr>
                <a:latin typeface="Sakkal Majalla" panose="02000000000000000000" pitchFamily="2" charset="-78"/>
                <a:cs typeface="Sakkal Majalla" panose="02000000000000000000" pitchFamily="2" charset="-78"/>
              </a:rPr>
              <a:t>، 2017</a:t>
            </a:r>
            <a:endParaRPr lang="ar-EG">
              <a:latin typeface="Sakkal Majalla" panose="02000000000000000000" pitchFamily="2" charset="-78"/>
              <a:cs typeface="Sakkal Majalla" panose="02000000000000000000" pitchFamily="2" charset="-78"/>
            </a:endParaRPr>
          </a:p>
          <a:p>
            <a:pPr algn="l" rtl="1"/>
            <a:r>
              <a:rPr>
                <a:latin typeface="Sakkal Majalla" panose="02000000000000000000" pitchFamily="2" charset="-78"/>
                <a:cs typeface="Sakkal Majalla" panose="02000000000000000000" pitchFamily="2" charset="-78"/>
              </a:rPr>
              <a:t> https://extranet.who.int/hslp/training/course/view.php?id=120</a:t>
            </a:r>
          </a:p>
        </p:txBody>
      </p:sp>
      <p:sp>
        <p:nvSpPr>
          <p:cNvPr id="497" name="Title 1"/>
          <p:cNvSpPr txBox="1">
            <a:spLocks noGrp="1"/>
          </p:cNvSpPr>
          <p:nvPr>
            <p:ph type="title" idx="4294967295"/>
          </p:nvPr>
        </p:nvSpPr>
        <p:spPr>
          <a:xfrm>
            <a:off x="-1348987" y="9298"/>
            <a:ext cx="9668614" cy="64611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استراتيجيات تنفيذ الترصُّد المتكامل للأمراض والاستجابة لها</a:t>
            </a:r>
          </a:p>
        </p:txBody>
      </p:sp>
      <p:sp>
        <p:nvSpPr>
          <p:cNvPr id="498" name="Content Placeholder 2"/>
          <p:cNvSpPr txBox="1">
            <a:spLocks noGrp="1"/>
          </p:cNvSpPr>
          <p:nvPr>
            <p:ph type="body" sz="half" idx="4294967295"/>
          </p:nvPr>
        </p:nvSpPr>
        <p:spPr>
          <a:xfrm>
            <a:off x="1709764" y="1471488"/>
            <a:ext cx="6458412" cy="4654071"/>
          </a:xfrm>
          <a:prstGeom prst="rect">
            <a:avLst/>
          </a:prstGeom>
        </p:spPr>
        <p:txBody>
          <a:bodyPr rtlCol="1">
            <a:normAutofit/>
          </a:bodyPr>
          <a:lstStyle/>
          <a:p>
            <a:pPr marL="254000" indent="-254000" defTabSz="216992" rtl="1">
              <a:lnSpc>
                <a:spcPct val="90000"/>
              </a:lnSpc>
              <a:spcBef>
                <a:spcPts val="200"/>
              </a:spcBef>
              <a:buClr>
                <a:srgbClr val="65A000"/>
              </a:buClr>
              <a:buSzPts val="2400"/>
              <a:defRPr sz="2400">
                <a:solidFill>
                  <a:srgbClr val="222A35"/>
                </a:solidFill>
              </a:defRPr>
            </a:pPr>
            <a:r>
              <a:rPr err="1">
                <a:latin typeface="Sakkal Majalla" panose="02000000000000000000" pitchFamily="2" charset="-78"/>
                <a:cs typeface="Sakkal Majalla" panose="02000000000000000000" pitchFamily="2" charset="-78"/>
              </a:rPr>
              <a:t>الوحدات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المناطق</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marL="254000" indent="-254000" defTabSz="216992" rtl="1">
              <a:lnSpc>
                <a:spcPct val="90000"/>
              </a:lnSpc>
              <a:spcBef>
                <a:spcPts val="200"/>
              </a:spcBef>
              <a:buClr>
                <a:srgbClr val="65A000"/>
              </a:buClr>
              <a:buSzPts val="2400"/>
              <a:defRPr sz="2400">
                <a:solidFill>
                  <a:srgbClr val="222A35"/>
                </a:solidFill>
              </a:defRPr>
            </a:pPr>
            <a:r>
              <a:rPr err="1">
                <a:latin typeface="Sakkal Majalla" panose="02000000000000000000" pitchFamily="2" charset="-78"/>
                <a:cs typeface="Sakkal Majalla" panose="02000000000000000000" pitchFamily="2" charset="-78"/>
              </a:rPr>
              <a:t>دورة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تعليمية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إلكترونية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endParaRPr>
              <a:latin typeface="Sakkal Majalla" panose="02000000000000000000" pitchFamily="2" charset="-78"/>
              <a:cs typeface="Sakkal Majalla" panose="02000000000000000000" pitchFamily="2" charset="-78"/>
            </a:endParaRPr>
          </a:p>
          <a:p>
            <a:pPr marL="254000" indent="-254000" defTabSz="216992" rtl="1">
              <a:lnSpc>
                <a:spcPct val="90000"/>
              </a:lnSpc>
              <a:spcBef>
                <a:spcPts val="200"/>
              </a:spcBef>
              <a:buClr>
                <a:srgbClr val="65A000"/>
              </a:buClr>
              <a:buSzPts val="2400"/>
              <a:defRPr sz="2400">
                <a:solidFill>
                  <a:srgbClr val="222A35"/>
                </a:solidFill>
              </a:defRPr>
            </a:pP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مؤسسات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الالتحاق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بالخدمة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defTabSz="216992" rtl="1">
              <a:lnSpc>
                <a:spcPct val="90000"/>
              </a:lnSpc>
              <a:spcBef>
                <a:spcPts val="200"/>
              </a:spcBef>
              <a:buClr>
                <a:srgbClr val="65A000"/>
              </a:buClr>
              <a:buSzPts val="2400"/>
              <a:defRPr sz="2400">
                <a:solidFill>
                  <a:srgbClr val="222A35"/>
                </a:solidFill>
              </a:defRPr>
            </a:pP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Google Shape;300;p7"/>
          <p:cNvSpPr txBox="1">
            <a:spLocks noGrp="1"/>
          </p:cNvSpPr>
          <p:nvPr>
            <p:ph type="body" sz="quarter" idx="1"/>
          </p:nvPr>
        </p:nvSpPr>
        <p:spPr>
          <a:xfrm>
            <a:off x="4261522" y="1600170"/>
            <a:ext cx="4034263" cy="1870076"/>
          </a:xfrm>
          <a:prstGeom prst="rect">
            <a:avLst/>
          </a:prstGeom>
        </p:spPr>
        <p:txBody>
          <a:bodyPr lIns="134999" tIns="134999" rIns="134999" bIns="134999" rtlCol="1" anchor="ctr"/>
          <a:lstStyle>
            <a:lvl1pPr algn="r" rtl="1">
              <a:defRPr sz="3200"/>
            </a:lvl1pPr>
          </a:lstStyle>
          <a:p>
            <a:pPr algn="ctr" rtl="1"/>
            <a:r>
              <a:rPr lang="ar" b="1">
                <a:latin typeface="Sakkal Majalla" panose="02000000000000000000" pitchFamily="2" charset="-78"/>
                <a:cs typeface="Sakkal Majalla" panose="02000000000000000000" pitchFamily="2" charset="-78"/>
              </a:rPr>
              <a:t>5. الأدوات الرئيسية للاستقصاء والتبليغ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2" name="Table 4"/>
          <p:cNvGraphicFramePr/>
          <p:nvPr>
            <p:extLst>
              <p:ext uri="{D42A27DB-BD31-4B8C-83A1-F6EECF244321}">
                <p14:modId xmlns:p14="http://schemas.microsoft.com/office/powerpoint/2010/main" val="3851941897"/>
              </p:ext>
            </p:extLst>
          </p:nvPr>
        </p:nvGraphicFramePr>
        <p:xfrm>
          <a:off x="2265172" y="25421"/>
          <a:ext cx="7128791" cy="6720118"/>
        </p:xfrm>
        <a:graphic>
          <a:graphicData uri="http://schemas.openxmlformats.org/drawingml/2006/table">
            <a:tbl>
              <a:tblPr rtl="1" firstRow="1" bandRow="1">
                <a:tableStyleId>{4C3C2611-4C71-4FC5-86AE-919BDF0F9419}</a:tableStyleId>
              </a:tblPr>
              <a:tblGrid>
                <a:gridCol w="629780">
                  <a:extLst>
                    <a:ext uri="{9D8B030D-6E8A-4147-A177-3AD203B41FA5}">
                      <a16:colId xmlns:a16="http://schemas.microsoft.com/office/drawing/2014/main" val="20000"/>
                    </a:ext>
                  </a:extLst>
                </a:gridCol>
                <a:gridCol w="4639894">
                  <a:extLst>
                    <a:ext uri="{9D8B030D-6E8A-4147-A177-3AD203B41FA5}">
                      <a16:colId xmlns:a16="http://schemas.microsoft.com/office/drawing/2014/main" val="20001"/>
                    </a:ext>
                  </a:extLst>
                </a:gridCol>
                <a:gridCol w="1859117">
                  <a:extLst>
                    <a:ext uri="{9D8B030D-6E8A-4147-A177-3AD203B41FA5}">
                      <a16:colId xmlns:a16="http://schemas.microsoft.com/office/drawing/2014/main" val="20002"/>
                    </a:ext>
                  </a:extLst>
                </a:gridCol>
              </a:tblGrid>
              <a:tr h="326789">
                <a:tc gridSpan="3">
                  <a:txBody>
                    <a:bodyPr/>
                    <a:lstStyle/>
                    <a:p>
                      <a:pPr algn="ctr" defTabSz="216992" rtl="1">
                        <a:lnSpc>
                          <a:spcPct val="120000"/>
                        </a:lnSpc>
                        <a:defRPr sz="1800" b="0">
                          <a:solidFill>
                            <a:srgbClr val="000000"/>
                          </a:solidFill>
                        </a:defRPr>
                      </a:pPr>
                      <a:r>
                        <a:rPr lang="ar" sz="1000">
                          <a:solidFill>
                            <a:srgbClr val="FFFFFF"/>
                          </a:solidFill>
                          <a:latin typeface="Sakkal Majalla" panose="02000000000000000000" pitchFamily="2" charset="-78"/>
                          <a:ea typeface="+mn-ea"/>
                          <a:cs typeface="Sakkal Majalla" panose="02000000000000000000" pitchFamily="2" charset="-78"/>
                        </a:rPr>
                        <a:t>استمارة التبليغ الفوري عن الحالات في إطار الترصُّد المتكامل للأمراض والاستجابة لها</a:t>
                      </a:r>
                    </a:p>
                  </a:txBody>
                  <a:tcPr marL="0" marR="0" marT="0" marB="0" anchor="ctr" horzOverflow="overflow">
                    <a:solidFill>
                      <a:srgbClr val="021F64"/>
                    </a:solidFill>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val="10000"/>
                  </a:ext>
                </a:extLst>
              </a:tr>
              <a:tr h="245225">
                <a:tc gridSpan="2">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المتغيرات/ الأسئلة</a:t>
                      </a:r>
                    </a:p>
                  </a:txBody>
                  <a:tcPr marL="0" marR="0" marT="0" marB="0" anchor="ctr" horzOverflow="overflow">
                    <a:solidFill>
                      <a:srgbClr val="021F64"/>
                    </a:solidFill>
                  </a:tcPr>
                </a:tc>
                <a:tc hMerge="1">
                  <a:txBody>
                    <a:bodyPr/>
                    <a:lstStyle/>
                    <a:p>
                      <a:pPr rtl="1"/>
                      <a:endParaRPr lang="hu-HU"/>
                    </a:p>
                  </a:txBody>
                  <a:tcPr/>
                </a:tc>
                <a:tc>
                  <a:txBody>
                    <a:bodyPr/>
                    <a:lstStyle/>
                    <a:p>
                      <a:pPr algn="ct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الإجابات - عدد الحالات</a:t>
                      </a:r>
                    </a:p>
                  </a:txBody>
                  <a:tcPr marL="0" marR="0" marT="0" marB="0" anchor="ctr" horzOverflow="overflow">
                    <a:solidFill>
                      <a:srgbClr val="CACBD2"/>
                    </a:solidFill>
                  </a:tcPr>
                </a:tc>
                <a:extLst>
                  <a:ext uri="{0D108BD9-81ED-4DB2-BD59-A6C34878D82A}">
                    <a16:rowId xmlns:a16="http://schemas.microsoft.com/office/drawing/2014/main" val="10001"/>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البلد المُبلِّغ         </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02"/>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المقاطعة المُبلِّغة/ الإقليم المُبلِّغ</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03"/>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3</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المنطقة المُبلِّغة</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04"/>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4</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الموقع المُبلِّغ (المرفق الصحي، المخيم، القرية...)</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05"/>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5</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المرض/ الحدث (التشخيص):*</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06"/>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6</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مريض داخلي أم خارجي؟</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07"/>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7</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الفحص في المرفق الصحي (اليوم/ الشهر/ السنة)</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E6E7EA"/>
                    </a:solidFill>
                  </a:tcPr>
                </a:tc>
                <a:extLst>
                  <a:ext uri="{0D108BD9-81ED-4DB2-BD59-A6C34878D82A}">
                    <a16:rowId xmlns:a16="http://schemas.microsoft.com/office/drawing/2014/main" val="10008"/>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8</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اسم المريض (أسماء المرضى)</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09"/>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9</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الميلاد (اليوم/ الشهر/ السنة)</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E6E7EA"/>
                    </a:solidFill>
                  </a:tcPr>
                </a:tc>
                <a:extLst>
                  <a:ext uri="{0D108BD9-81ED-4DB2-BD59-A6C34878D82A}">
                    <a16:rowId xmlns:a16="http://schemas.microsoft.com/office/drawing/2014/main" val="10010"/>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10</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العمر (.... سنة/ .... شهرًا/ ... يومًا). </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11"/>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11</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نوع الجنس:   ذ= ذكر؛ أ=أنثى</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12"/>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12</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محل إقامة المريض: البلدة/ المدينة/ القرية</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13"/>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13</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الحي</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14"/>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14</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منطقة السكن</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15"/>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15</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منطقة حضرية/ ريفية؟  (ح=حضرية؛ ر= ريفية)</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16"/>
                  </a:ext>
                </a:extLst>
              </a:tr>
              <a:tr h="357975">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16</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العنوان، رقم الهاتف المحمول ... وإذا كان ينطبق، اسم الأم والأب إذا كان المريض حديث الولادة أو طفلًا</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17"/>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17</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بداية ظهور الأعراض الأولى (اليوم/ الشهر/ السنة)  </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E6E7EA"/>
                    </a:solidFill>
                  </a:tcPr>
                </a:tc>
                <a:extLst>
                  <a:ext uri="{0D108BD9-81ED-4DB2-BD59-A6C34878D82A}">
                    <a16:rowId xmlns:a16="http://schemas.microsoft.com/office/drawing/2014/main" val="10018"/>
                  </a:ext>
                </a:extLst>
              </a:tr>
              <a:tr h="307064">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18</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عدد جرعات اللقاح المأخوذة في الماضي ضد المرض المُبلغ عنه</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19"/>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19</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آخر تطعيم</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E6E7EA"/>
                    </a:solidFill>
                  </a:tcPr>
                </a:tc>
                <a:extLst>
                  <a:ext uri="{0D108BD9-81ED-4DB2-BD59-A6C34878D82A}">
                    <a16:rowId xmlns:a16="http://schemas.microsoft.com/office/drawing/2014/main" val="10020"/>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20</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النتائج المختبرية</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21"/>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21</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الحصيلة: (على قيد الحياة، أو متوفى، أو نُقل إلى الخارج، أو متغيب عن المتابعة أو غير معروف)</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22"/>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22</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التصنيف النهائي: حالة مؤكدة، محتملة، متوافقة، مُستبعَدة </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23"/>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23</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تبليغ المرفق الصحي للمنطقة (اليوم/ الشهر/ السنة)                                                                </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E6E7EA"/>
                    </a:solidFill>
                  </a:tcPr>
                </a:tc>
                <a:extLst>
                  <a:ext uri="{0D108BD9-81ED-4DB2-BD59-A6C34878D82A}">
                    <a16:rowId xmlns:a16="http://schemas.microsoft.com/office/drawing/2014/main" val="10024"/>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24</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تاريخ إرسال الاستمارة إلى المنطقة (اليوم/ الشهر/ السنة)   </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/___/___/___/</a:t>
                      </a:r>
                    </a:p>
                  </a:txBody>
                  <a:tcPr marL="0" marR="0" marT="0" marB="0" anchor="ctr" horzOverflow="overflow">
                    <a:solidFill>
                      <a:srgbClr val="CACBD2"/>
                    </a:solidFill>
                  </a:tcPr>
                </a:tc>
                <a:extLst>
                  <a:ext uri="{0D108BD9-81ED-4DB2-BD59-A6C34878D82A}">
                    <a16:rowId xmlns:a16="http://schemas.microsoft.com/office/drawing/2014/main" val="10025"/>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25</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رقم التعريف الفريد للقيد </a:t>
                      </a:r>
                    </a:p>
                  </a:txBody>
                  <a:tcPr marL="0" marR="0" marT="0" marB="0" anchor="ctr" horzOverflow="overflow">
                    <a:solidFill>
                      <a:srgbClr val="E6E7EA"/>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E6E7EA"/>
                    </a:solidFill>
                  </a:tcPr>
                </a:tc>
                <a:extLst>
                  <a:ext uri="{0D108BD9-81ED-4DB2-BD59-A6C34878D82A}">
                    <a16:rowId xmlns:a16="http://schemas.microsoft.com/office/drawing/2014/main" val="10026"/>
                  </a:ext>
                </a:extLst>
              </a:tr>
              <a:tr h="178988">
                <a:tc>
                  <a:txBody>
                    <a:bodyPr/>
                    <a:lstStyle/>
                    <a:p>
                      <a:pPr algn="ct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26</a:t>
                      </a:r>
                    </a:p>
                  </a:txBody>
                  <a:tcPr marL="0" marR="0" marT="0" marB="0" anchor="ctr" horzOverflow="overflow">
                    <a:solidFill>
                      <a:srgbClr val="021F64"/>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استكمال الشخص للاستمارة: الاسم، الوظيفة، التوقيع</a:t>
                      </a:r>
                    </a:p>
                  </a:txBody>
                  <a:tcPr marL="0" marR="0" marT="0" marB="0" anchor="ctr" horzOverflow="overflow">
                    <a:solidFill>
                      <a:srgbClr val="CACBD2"/>
                    </a:solidFill>
                  </a:tcPr>
                </a:tc>
                <a:tc>
                  <a:txBody>
                    <a:bodyPr/>
                    <a:lstStyle/>
                    <a:p>
                      <a:pPr defTabSz="216992" rtl="1">
                        <a:lnSpc>
                          <a:spcPct val="120000"/>
                        </a:lnSpc>
                        <a:defRPr sz="1800"/>
                      </a:pPr>
                      <a:r>
                        <a:rPr lang="ar" sz="1000">
                          <a:latin typeface="Sakkal Majalla" panose="02000000000000000000" pitchFamily="2" charset="-78"/>
                          <a:ea typeface="+mn-ea"/>
                          <a:cs typeface="Sakkal Majalla" panose="02000000000000000000" pitchFamily="2" charset="-78"/>
                        </a:rPr>
                        <a:t> </a:t>
                      </a:r>
                    </a:p>
                  </a:txBody>
                  <a:tcPr marL="0" marR="0" marT="0" marB="0" anchor="ctr" horzOverflow="overflow">
                    <a:solidFill>
                      <a:srgbClr val="CACBD2"/>
                    </a:solidFill>
                  </a:tcPr>
                </a:tc>
                <a:extLst>
                  <a:ext uri="{0D108BD9-81ED-4DB2-BD59-A6C34878D82A}">
                    <a16:rowId xmlns:a16="http://schemas.microsoft.com/office/drawing/2014/main" val="10027"/>
                  </a:ext>
                </a:extLst>
              </a:tr>
              <a:tr h="178988">
                <a:tc gridSpan="3">
                  <a:txBody>
                    <a:bodyPr/>
                    <a:lstStyle/>
                    <a:p>
                      <a:pPr defTabSz="216992" rtl="1">
                        <a:lnSpc>
                          <a:spcPct val="120000"/>
                        </a:lnSpc>
                        <a:defRPr sz="1800"/>
                      </a:pPr>
                      <a:r>
                        <a:rPr lang="ar" sz="1000">
                          <a:solidFill>
                            <a:srgbClr val="FFFFFF"/>
                          </a:solidFill>
                          <a:latin typeface="Sakkal Majalla" panose="02000000000000000000" pitchFamily="2" charset="-78"/>
                          <a:ea typeface="+mn-ea"/>
                          <a:cs typeface="Sakkal Majalla" panose="02000000000000000000" pitchFamily="2" charset="-78"/>
                        </a:rPr>
                        <a:t> </a:t>
                      </a:r>
                    </a:p>
                  </a:txBody>
                  <a:tcPr marL="0" marR="0" marT="0" marB="0" anchor="b" horzOverflow="overflow">
                    <a:solidFill>
                      <a:srgbClr val="021F64"/>
                    </a:solidFill>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val="10028"/>
                  </a:ext>
                </a:extLst>
              </a:tr>
              <a:tr h="911065">
                <a:tc gridSpan="3">
                  <a:txBody>
                    <a:bodyPr/>
                    <a:lstStyle/>
                    <a:p>
                      <a:pPr indent="127635" defTabSz="216992" rtl="1">
                        <a:lnSpc>
                          <a:spcPct val="120000"/>
                        </a:lnSpc>
                        <a:defRPr>
                          <a:solidFill>
                            <a:srgbClr val="FFFFFF"/>
                          </a:solidFill>
                          <a:latin typeface="+mn-lt"/>
                          <a:ea typeface="+mn-ea"/>
                          <a:cs typeface="+mn-cs"/>
                        </a:defRPr>
                      </a:pPr>
                      <a:r>
                        <a:rPr lang="en" b="1">
                          <a:latin typeface="Sakkal Majalla" panose="02000000000000000000" pitchFamily="2" charset="-78"/>
                          <a:ea typeface="Calibri"/>
                          <a:cs typeface="Sakkal Majalla" panose="02000000000000000000" pitchFamily="2" charset="-78"/>
                          <a:sym typeface="Calibri"/>
                        </a:rPr>
                        <a:t>*</a:t>
                      </a:r>
                      <a:r>
                        <a:rPr lang="ar" b="1" u="sng">
                          <a:latin typeface="Sakkal Majalla" panose="02000000000000000000" pitchFamily="2" charset="-78"/>
                          <a:ea typeface="Calibri"/>
                          <a:cs typeface="Sakkal Majalla" panose="02000000000000000000" pitchFamily="2" charset="-78"/>
                          <a:sym typeface="Calibri"/>
                        </a:rPr>
                        <a:t>المرض/ الحدث</a:t>
                      </a:r>
                      <a:r>
                        <a:rPr lang="ar" b="1">
                          <a:latin typeface="Sakkal Majalla" panose="02000000000000000000" pitchFamily="2" charset="-78"/>
                          <a:ea typeface="Calibri"/>
                          <a:cs typeface="Sakkal Majalla" panose="02000000000000000000" pitchFamily="2" charset="-78"/>
                          <a:sym typeface="Calibri"/>
                        </a:rPr>
                        <a:t> (التشخيص):</a:t>
                      </a:r>
                      <a:br>
                        <a:rPr b="1">
                          <a:latin typeface="Sakkal Majalla" panose="02000000000000000000" pitchFamily="2" charset="-78"/>
                          <a:ea typeface="Calibri"/>
                          <a:cs typeface="Sakkal Majalla" panose="02000000000000000000" pitchFamily="2" charset="-78"/>
                          <a:sym typeface="Calibri"/>
                        </a:rPr>
                      </a:br>
                      <a:r>
                        <a:rPr lang="ar" b="1">
                          <a:latin typeface="Sakkal Majalla" panose="02000000000000000000" pitchFamily="2" charset="-78"/>
                          <a:ea typeface="Calibri"/>
                          <a:cs typeface="Sakkal Majalla" panose="02000000000000000000" pitchFamily="2" charset="-78"/>
                          <a:sym typeface="Calibri"/>
                        </a:rPr>
                        <a:t>الشلل الرخو الحاد، الجمرة الخبيثة، الكوليرا، الإسهال الدموي، داء التنينات، التيتانوس الوليدي، الحصبة، التهاب السحايا، الحمى الصفراء، حمى الضنك، داء الشيكونغونيا، الحمى النزفية الفيروسية، الطاعون، حمى التيفود، داء الكلب، الجدري، السارس، العدوى التنفسية الحادة الوخيمة، وفيات الأمهات، ال</a:t>
                      </a:r>
                      <a:r>
                        <a:rPr lang="ar-EG" b="1">
                          <a:latin typeface="Sakkal Majalla" panose="02000000000000000000" pitchFamily="2" charset="-78"/>
                          <a:ea typeface="Calibri"/>
                          <a:cs typeface="Sakkal Majalla" panose="02000000000000000000" pitchFamily="2" charset="-78"/>
                          <a:sym typeface="Calibri"/>
                        </a:rPr>
                        <a:t>إ</a:t>
                      </a:r>
                      <a:r>
                        <a:rPr lang="ar" b="1">
                          <a:latin typeface="Sakkal Majalla" panose="02000000000000000000" pitchFamily="2" charset="-78"/>
                          <a:ea typeface="Calibri"/>
                          <a:cs typeface="Sakkal Majalla" panose="02000000000000000000" pitchFamily="2" charset="-78"/>
                          <a:sym typeface="Calibri"/>
                        </a:rPr>
                        <a:t>نفلونزا الناجمة عن أنواع فرعية جديدة، الآثار الضارة بعد التمنيع، أي حدث أو مرض آخر ذو أهمية للصحة العامة (يُرجى التحديد)</a:t>
                      </a:r>
                    </a:p>
                  </a:txBody>
                  <a:tcPr marL="0" marR="0" marT="0" marB="0" anchor="b" horzOverflow="overflow">
                    <a:solidFill>
                      <a:srgbClr val="021F64"/>
                    </a:solidFill>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val="10029"/>
                  </a:ext>
                </a:extLst>
              </a:tr>
            </a:tbl>
          </a:graphicData>
        </a:graphic>
      </p:graphicFrame>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4" name="Picture 3" descr="Picture 3"/>
          <p:cNvPicPr>
            <a:picLocks noChangeAspect="1"/>
          </p:cNvPicPr>
          <p:nvPr/>
        </p:nvPicPr>
        <p:blipFill>
          <a:blip r:embed="rId2"/>
          <a:stretch>
            <a:fillRect/>
          </a:stretch>
        </p:blipFill>
        <p:spPr>
          <a:xfrm>
            <a:off x="3968553" y="1157406"/>
            <a:ext cx="3349626" cy="2322515"/>
          </a:xfrm>
          <a:prstGeom prst="rect">
            <a:avLst/>
          </a:prstGeom>
          <a:ln w="12700">
            <a:miter lim="400000"/>
          </a:ln>
        </p:spPr>
      </p:pic>
      <p:grpSp>
        <p:nvGrpSpPr>
          <p:cNvPr id="508" name="Group 1"/>
          <p:cNvGrpSpPr/>
          <p:nvPr/>
        </p:nvGrpSpPr>
        <p:grpSpPr>
          <a:xfrm>
            <a:off x="8007152" y="1284297"/>
            <a:ext cx="2057401" cy="2911585"/>
            <a:chOff x="0" y="0"/>
            <a:chExt cx="2057399" cy="2911584"/>
          </a:xfrm>
        </p:grpSpPr>
        <p:pic>
          <p:nvPicPr>
            <p:cNvPr id="505" name="Picture 2" descr="Picture 2"/>
            <p:cNvPicPr>
              <a:picLocks noChangeAspect="1"/>
            </p:cNvPicPr>
            <p:nvPr/>
          </p:nvPicPr>
          <p:blipFill>
            <a:blip r:embed="rId3"/>
            <a:stretch>
              <a:fillRect/>
            </a:stretch>
          </p:blipFill>
          <p:spPr>
            <a:xfrm rot="528052">
              <a:off x="366712" y="101709"/>
              <a:ext cx="1489076" cy="2073276"/>
            </a:xfrm>
            <a:prstGeom prst="rect">
              <a:avLst/>
            </a:prstGeom>
            <a:ln w="12700" cap="flat">
              <a:noFill/>
              <a:miter lim="400000"/>
            </a:ln>
            <a:effectLst>
              <a:outerShdw blurRad="292100" dist="139700" dir="2700000" rotWithShape="0">
                <a:srgbClr val="333333">
                  <a:alpha val="64999"/>
                </a:srgbClr>
              </a:outerShdw>
            </a:effectLst>
          </p:spPr>
        </p:pic>
        <p:pic>
          <p:nvPicPr>
            <p:cNvPr id="506" name="Picture 4" descr="Picture 4"/>
            <p:cNvPicPr>
              <a:picLocks noChangeAspect="1"/>
            </p:cNvPicPr>
            <p:nvPr/>
          </p:nvPicPr>
          <p:blipFill>
            <a:blip r:embed="rId4"/>
            <a:stretch>
              <a:fillRect/>
            </a:stretch>
          </p:blipFill>
          <p:spPr>
            <a:xfrm>
              <a:off x="0" y="920859"/>
              <a:ext cx="1325563" cy="1692276"/>
            </a:xfrm>
            <a:prstGeom prst="rect">
              <a:avLst/>
            </a:prstGeom>
            <a:ln w="12700" cap="flat">
              <a:noFill/>
              <a:miter lim="400000"/>
            </a:ln>
            <a:effectLst>
              <a:outerShdw blurRad="292100" dist="139700" dir="2700000" rotWithShape="0">
                <a:srgbClr val="333333">
                  <a:alpha val="64999"/>
                </a:srgbClr>
              </a:outerShdw>
            </a:effectLst>
          </p:spPr>
        </p:pic>
        <p:pic>
          <p:nvPicPr>
            <p:cNvPr id="507" name="Picture 5" descr="Picture 5"/>
            <p:cNvPicPr>
              <a:picLocks noChangeAspect="1"/>
            </p:cNvPicPr>
            <p:nvPr/>
          </p:nvPicPr>
          <p:blipFill>
            <a:blip r:embed="rId5"/>
            <a:stretch>
              <a:fillRect/>
            </a:stretch>
          </p:blipFill>
          <p:spPr>
            <a:xfrm>
              <a:off x="812800" y="1189147"/>
              <a:ext cx="1244600" cy="1722438"/>
            </a:xfrm>
            <a:prstGeom prst="rect">
              <a:avLst/>
            </a:prstGeom>
            <a:ln w="12700" cap="flat">
              <a:noFill/>
              <a:miter lim="400000"/>
            </a:ln>
            <a:effectLst>
              <a:outerShdw blurRad="292100" dist="139700" dir="2700000" rotWithShape="0">
                <a:srgbClr val="333333">
                  <a:alpha val="64999"/>
                </a:srgbClr>
              </a:outerShdw>
            </a:effectLst>
          </p:spPr>
        </p:pic>
      </p:grpSp>
      <p:sp>
        <p:nvSpPr>
          <p:cNvPr id="509" name="TextBox 16"/>
          <p:cNvSpPr txBox="1"/>
          <p:nvPr/>
        </p:nvSpPr>
        <p:spPr>
          <a:xfrm>
            <a:off x="2261672" y="4357806"/>
            <a:ext cx="4251960" cy="132343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000">
                <a:effectLst>
                  <a:outerShdw blurRad="38100" dist="38100" dir="2700000" rotWithShape="0">
                    <a:srgbClr val="000000">
                      <a:alpha val="43137"/>
                    </a:srgbClr>
                  </a:outerShdw>
                </a:effectLst>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يساعد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توفير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للاسترشاد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السليمة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المنتظم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والاعتلالات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الأولوية</a:t>
            </a:r>
            <a:r>
              <a:rPr>
                <a:latin typeface="Sakkal Majalla" panose="02000000000000000000" pitchFamily="2" charset="-78"/>
                <a:cs typeface="Sakkal Majalla" panose="02000000000000000000" pitchFamily="2" charset="-78"/>
              </a:rPr>
              <a:t>.</a:t>
            </a:r>
          </a:p>
        </p:txBody>
      </p:sp>
      <p:pic>
        <p:nvPicPr>
          <p:cNvPr id="510" name="Picture 8" descr="Picture 8"/>
          <p:cNvPicPr>
            <a:picLocks noChangeAspect="1"/>
          </p:cNvPicPr>
          <p:nvPr/>
        </p:nvPicPr>
        <p:blipFill>
          <a:blip r:embed="rId6"/>
          <a:stretch>
            <a:fillRect/>
          </a:stretch>
        </p:blipFill>
        <p:spPr>
          <a:xfrm>
            <a:off x="2063552" y="1063743"/>
            <a:ext cx="1560514" cy="3598864"/>
          </a:xfrm>
          <a:prstGeom prst="rect">
            <a:avLst/>
          </a:prstGeom>
          <a:ln w="12700">
            <a:miter lim="400000"/>
          </a:ln>
        </p:spPr>
      </p:pic>
      <p:pic>
        <p:nvPicPr>
          <p:cNvPr id="511" name="Picture 9" descr="Picture 9"/>
          <p:cNvPicPr>
            <a:picLocks noChangeAspect="1"/>
          </p:cNvPicPr>
          <p:nvPr/>
        </p:nvPicPr>
        <p:blipFill>
          <a:blip r:embed="rId7"/>
          <a:stretch>
            <a:fillRect/>
          </a:stretch>
        </p:blipFill>
        <p:spPr>
          <a:xfrm>
            <a:off x="2063552" y="2892880"/>
            <a:ext cx="1536701" cy="280989"/>
          </a:xfrm>
          <a:prstGeom prst="rect">
            <a:avLst/>
          </a:prstGeom>
          <a:ln w="12700">
            <a:miter lim="400000"/>
          </a:ln>
        </p:spPr>
      </p:pic>
      <p:sp>
        <p:nvSpPr>
          <p:cNvPr id="512" name="TextBox 3"/>
          <p:cNvSpPr txBox="1"/>
          <p:nvPr/>
        </p:nvSpPr>
        <p:spPr>
          <a:xfrm>
            <a:off x="4090472" y="3595806"/>
            <a:ext cx="3032761" cy="4308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11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قاعدة بيانات الترصُّد المتكامل للأمراض والاستجابة لها لرصد أحداث الصحة العامة</a:t>
            </a:r>
          </a:p>
        </p:txBody>
      </p:sp>
      <p:sp>
        <p:nvSpPr>
          <p:cNvPr id="513" name="TextBox 20"/>
          <p:cNvSpPr txBox="1"/>
          <p:nvPr/>
        </p:nvSpPr>
        <p:spPr>
          <a:xfrm>
            <a:off x="6722743" y="473880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الاستقصاءات الوبائية</a:t>
            </a:r>
          </a:p>
        </p:txBody>
      </p:sp>
      <p:sp>
        <p:nvSpPr>
          <p:cNvPr id="514" name="TextBox 21"/>
          <p:cNvSpPr txBox="1"/>
          <p:nvPr/>
        </p:nvSpPr>
        <p:spPr>
          <a:xfrm>
            <a:off x="6722743" y="519600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معلومات الصحة العامة</a:t>
            </a:r>
          </a:p>
        </p:txBody>
      </p:sp>
      <p:sp>
        <p:nvSpPr>
          <p:cNvPr id="515" name="TextBox 22"/>
          <p:cNvSpPr txBox="1"/>
          <p:nvPr/>
        </p:nvSpPr>
        <p:spPr>
          <a:xfrm>
            <a:off x="6722743" y="565195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الاستجابة لأحداث الصحة العامة</a:t>
            </a:r>
          </a:p>
        </p:txBody>
      </p:sp>
      <p:sp>
        <p:nvSpPr>
          <p:cNvPr id="516" name="Right Arrow 23"/>
          <p:cNvSpPr/>
          <p:nvPr/>
        </p:nvSpPr>
        <p:spPr>
          <a:xfrm>
            <a:off x="3054151" y="3479920"/>
            <a:ext cx="838201" cy="242888"/>
          </a:xfrm>
          <a:prstGeom prst="rightArrow">
            <a:avLst>
              <a:gd name="adj1" fmla="val 50000"/>
              <a:gd name="adj2" fmla="val 50000"/>
            </a:avLst>
          </a:prstGeom>
          <a:solidFill>
            <a:srgbClr val="021F64"/>
          </a:solidFill>
          <a:ln w="12700">
            <a:solidFill>
              <a:srgbClr val="011749"/>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17" name="Bent Arrow 24"/>
          <p:cNvSpPr/>
          <p:nvPr/>
        </p:nvSpPr>
        <p:spPr>
          <a:xfrm rot="5400000">
            <a:off x="7153078" y="3805356"/>
            <a:ext cx="644526" cy="6127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2150"/>
                </a:lnTo>
                <a:cubicBezTo>
                  <a:pt x="0" y="6931"/>
                  <a:pt x="4022" y="2700"/>
                  <a:pt x="8984" y="2700"/>
                </a:cubicBezTo>
                <a:lnTo>
                  <a:pt x="16466" y="2700"/>
                </a:lnTo>
                <a:lnTo>
                  <a:pt x="16466" y="0"/>
                </a:lnTo>
                <a:lnTo>
                  <a:pt x="21600" y="5400"/>
                </a:lnTo>
                <a:lnTo>
                  <a:pt x="16466" y="10800"/>
                </a:lnTo>
                <a:lnTo>
                  <a:pt x="16466" y="8100"/>
                </a:lnTo>
                <a:lnTo>
                  <a:pt x="8984" y="8100"/>
                </a:lnTo>
                <a:cubicBezTo>
                  <a:pt x="6858" y="8100"/>
                  <a:pt x="5134" y="9913"/>
                  <a:pt x="5134" y="12150"/>
                </a:cubicBezTo>
                <a:lnTo>
                  <a:pt x="5134" y="21600"/>
                </a:lnTo>
                <a:close/>
              </a:path>
            </a:pathLst>
          </a:custGeom>
          <a:solidFill>
            <a:srgbClr val="021F64"/>
          </a:solidFill>
          <a:ln w="12700">
            <a:solidFill>
              <a:srgbClr val="011749"/>
            </a:solidFill>
            <a:miter/>
          </a:ln>
        </p:spPr>
        <p:txBody>
          <a:bodyPr lIns="45719" rIns="45719" rtlCol="1" anchor="ctr"/>
          <a:lstStyle/>
          <a:p>
            <a:pPr algn="ct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18" name="Title 1"/>
          <p:cNvSpPr txBox="1">
            <a:spLocks noGrp="1"/>
          </p:cNvSpPr>
          <p:nvPr>
            <p:ph type="title" idx="4294967295"/>
          </p:nvPr>
        </p:nvSpPr>
        <p:spPr>
          <a:xfrm>
            <a:off x="-609314" y="-2906"/>
            <a:ext cx="5903607" cy="646113"/>
          </a:xfrm>
          <a:prstGeom prst="rect">
            <a:avLst/>
          </a:prstGeom>
        </p:spPr>
        <p:txBody>
          <a:bodyPr rtlCol="1">
            <a:normAutofit fontScale="90000"/>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مُخرجات ومنتجات الترصُّد المتكامل للأمراض والاستجابة لها </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4"/>
          <p:cNvSpPr txBox="1">
            <a:spLocks noGrp="1"/>
          </p:cNvSpPr>
          <p:nvPr>
            <p:ph type="title"/>
          </p:nvPr>
        </p:nvSpPr>
        <p:spPr>
          <a:xfrm>
            <a:off x="-57803" y="752357"/>
            <a:ext cx="2423317" cy="664988"/>
          </a:xfrm>
          <a:prstGeom prst="rect">
            <a:avLst/>
          </a:prstGeom>
        </p:spPr>
        <p:txBody>
          <a:bodyPr rtlCol="1" anchor="t"/>
          <a:lstStyle/>
          <a:p>
            <a:pPr rtl="1"/>
            <a:r>
              <a:rPr lang="ar" b="1">
                <a:latin typeface="Sakkal Majalla" panose="02000000000000000000" pitchFamily="2" charset="-78"/>
                <a:cs typeface="Sakkal Majalla" panose="02000000000000000000" pitchFamily="2" charset="-78"/>
              </a:rPr>
              <a:t>مقدمة</a:t>
            </a:r>
          </a:p>
        </p:txBody>
      </p:sp>
      <p:sp>
        <p:nvSpPr>
          <p:cNvPr id="319" name="Google Shape;308;p8"/>
          <p:cNvSpPr txBox="1">
            <a:spLocks noGrp="1"/>
          </p:cNvSpPr>
          <p:nvPr>
            <p:ph type="body" idx="1"/>
          </p:nvPr>
        </p:nvSpPr>
        <p:spPr>
          <a:xfrm>
            <a:off x="4330798" y="2152472"/>
            <a:ext cx="7162236" cy="2853345"/>
          </a:xfrm>
          <a:prstGeom prst="rect">
            <a:avLst/>
          </a:prstGeom>
        </p:spPr>
        <p:txBody>
          <a:bodyPr wrap="square" lIns="0" tIns="0" rIns="0" bIns="0" rtlCol="1" anchor="ctr">
            <a:spAutoFit/>
          </a:bodyPr>
          <a:lstStyle/>
          <a:p>
            <a:pPr marL="0" indent="0" rtl="1">
              <a:buSzTx/>
              <a:buNone/>
              <a:defRPr sz="2000"/>
            </a:pPr>
            <a:r>
              <a:rPr lang="ar-EG" sz="220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endParaRPr lang="ar" sz="2200">
              <a:latin typeface="Sakkal Majalla" panose="02000000000000000000" pitchFamily="2" charset="-78"/>
              <a:cs typeface="Sakkal Majalla" panose="02000000000000000000" pitchFamily="2" charset="-78"/>
            </a:endParaRPr>
          </a:p>
          <a:p>
            <a:pPr marL="0" indent="0" rtl="1">
              <a:buSzTx/>
              <a:buNone/>
              <a:defRPr sz="2000"/>
            </a:pPr>
            <a:endParaRPr sz="2200">
              <a:latin typeface="Sakkal Majalla" panose="02000000000000000000" pitchFamily="2" charset="-78"/>
              <a:cs typeface="Sakkal Majalla" panose="02000000000000000000" pitchFamily="2" charset="-78"/>
            </a:endParaRPr>
          </a:p>
          <a:p>
            <a:pPr marL="0" indent="0" rtl="1">
              <a:buSzTx/>
              <a:buNone/>
              <a:defRPr sz="2000"/>
            </a:pPr>
            <a:r>
              <a:rPr lang="ar" sz="2200">
                <a:latin typeface="Sakkal Majalla" panose="02000000000000000000" pitchFamily="2" charset="-78"/>
                <a:cs typeface="Sakkal Majalla" panose="02000000000000000000" pitchFamily="2" charset="-78"/>
              </a:rPr>
              <a:t>استناد</a:t>
            </a:r>
            <a:r>
              <a:rPr lang="ar-EG" sz="2200">
                <a:latin typeface="Sakkal Majalla" panose="02000000000000000000" pitchFamily="2" charset="-78"/>
                <a:cs typeface="Sakkal Majalla" panose="02000000000000000000" pitchFamily="2" charset="-78"/>
              </a:rPr>
              <a:t>ً</a:t>
            </a:r>
            <a:r>
              <a:rPr lang="ar" sz="220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rtl="1">
              <a:buSzTx/>
              <a:buNone/>
              <a:defRPr sz="2000"/>
            </a:pPr>
            <a:endParaRPr sz="2200">
              <a:latin typeface="Sakkal Majalla" panose="02000000000000000000" pitchFamily="2" charset="-78"/>
              <a:cs typeface="Sakkal Majalla" panose="02000000000000000000" pitchFamily="2" charset="-78"/>
            </a:endParaRPr>
          </a:p>
          <a:p>
            <a:pPr marL="0" indent="0" rtl="1">
              <a:buSzTx/>
              <a:buNone/>
              <a:defRPr sz="2000"/>
            </a:pPr>
            <a:r>
              <a:rPr lang="ar-EG" sz="220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sz="2200">
              <a:latin typeface="Sakkal Majalla" panose="02000000000000000000" pitchFamily="2" charset="-78"/>
              <a:cs typeface="Sakkal Majalla" panose="02000000000000000000" pitchFamily="2" charset="-78"/>
            </a:endParaRPr>
          </a:p>
        </p:txBody>
      </p:sp>
      <p:sp>
        <p:nvSpPr>
          <p:cNvPr id="320" name="Rounded Rectangle 2"/>
          <p:cNvSpPr/>
          <p:nvPr/>
        </p:nvSpPr>
        <p:spPr>
          <a:xfrm flipV="1">
            <a:off x="389002" y="1427736"/>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Content Placeholder 2"/>
          <p:cNvSpPr txBox="1">
            <a:spLocks noGrp="1"/>
          </p:cNvSpPr>
          <p:nvPr>
            <p:ph type="body" idx="1"/>
          </p:nvPr>
        </p:nvSpPr>
        <p:spPr>
          <a:xfrm>
            <a:off x="4302428" y="1176192"/>
            <a:ext cx="6997632" cy="5546725"/>
          </a:xfrm>
          <a:prstGeom prst="rect">
            <a:avLst/>
          </a:prstGeom>
        </p:spPr>
        <p:txBody>
          <a:bodyPr rtlCol="1"/>
          <a:lstStyle/>
          <a:p>
            <a:pPr marL="254000" indent="-254000" rtl="1"/>
            <a:r>
              <a:rPr err="1">
                <a:latin typeface="Sakkal Majalla" panose="02000000000000000000" pitchFamily="2" charset="-78"/>
                <a:cs typeface="Sakkal Majalla" panose="02000000000000000000" pitchFamily="2" charset="-78"/>
              </a:rPr>
              <a:t>ي</a:t>
            </a:r>
            <a:r>
              <a:rPr lang="en-US" err="1">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كف</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ل </a:t>
            </a:r>
            <a:r>
              <a:rPr err="1">
                <a:latin typeface="Sakkal Majalla" panose="02000000000000000000" pitchFamily="2" charset="-78"/>
                <a:cs typeface="Sakkal Majalla" panose="02000000000000000000" pitchFamily="2" charset="-78"/>
              </a:rPr>
              <a:t>تحقيق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ثلاث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وظائف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a:t>
            </a:r>
          </a:p>
          <a:p>
            <a:pPr marL="254000" indent="-254000" rtl="1"/>
            <a:endParaRPr>
              <a:latin typeface="Sakkal Majalla" panose="02000000000000000000" pitchFamily="2" charset="-78"/>
              <a:cs typeface="Sakkal Majalla" panose="02000000000000000000" pitchFamily="2" charset="-78"/>
            </a:endParaRPr>
          </a:p>
          <a:p>
            <a:pPr marL="254000" indent="-254000" rtl="1"/>
            <a:r>
              <a:rPr err="1">
                <a:latin typeface="Sakkal Majalla" panose="02000000000000000000" pitchFamily="2" charset="-78"/>
                <a:cs typeface="Sakkal Majalla" panose="02000000000000000000" pitchFamily="2" charset="-78"/>
              </a:rPr>
              <a:t>تُنفذ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a:t>
            </a:r>
          </a:p>
          <a:p>
            <a:pPr marL="254000" indent="-254000" rtl="1"/>
            <a:endParaRPr>
              <a:latin typeface="Sakkal Majalla" panose="02000000000000000000" pitchFamily="2" charset="-78"/>
              <a:cs typeface="Sakkal Majalla" panose="02000000000000000000" pitchFamily="2" charset="-78"/>
            </a:endParaRPr>
          </a:p>
          <a:p>
            <a:pPr marL="254000" indent="-254000" rtl="1"/>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تقارب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أهداف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والخطة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بغض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مصدرها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منش</a:t>
            </a:r>
            <a:r>
              <a:rPr lang="ar-EG">
                <a:latin typeface="Sakkal Majalla" panose="02000000000000000000" pitchFamily="2" charset="-78"/>
                <a:cs typeface="Sakkal Majalla" panose="02000000000000000000" pitchFamily="2" charset="-78"/>
              </a:rPr>
              <a:t>ئ</a:t>
            </a:r>
            <a:r>
              <a:rPr err="1">
                <a:latin typeface="Sakkal Majalla" panose="02000000000000000000" pitchFamily="2" charset="-78"/>
                <a:cs typeface="Sakkal Majalla" panose="02000000000000000000" pitchFamily="2" charset="-78"/>
              </a:rPr>
              <a:t>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وتأكيدها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CDF5A59E-4F17-DD00-981B-497A7D09A54B}"/>
              </a:ext>
            </a:extLst>
          </p:cNvPr>
          <p:cNvSpPr txBox="1"/>
          <p:nvPr/>
        </p:nvSpPr>
        <p:spPr>
          <a:xfrm>
            <a:off x="80381" y="633773"/>
            <a:ext cx="2982191" cy="646329"/>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rPr>
              <a:t>الرسائل الرئيسية</a:t>
            </a:r>
            <a:endParaRPr kumimoji="0" lang="en-US"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Google Shape;300;p7"/>
          <p:cNvSpPr txBox="1">
            <a:spLocks noGrp="1"/>
          </p:cNvSpPr>
          <p:nvPr>
            <p:ph type="body" sz="quarter" idx="1"/>
          </p:nvPr>
        </p:nvSpPr>
        <p:spPr>
          <a:xfrm>
            <a:off x="3394366" y="1685300"/>
            <a:ext cx="5733133" cy="1870076"/>
          </a:xfrm>
          <a:prstGeom prst="rect">
            <a:avLst/>
          </a:prstGeom>
        </p:spPr>
        <p:txBody>
          <a:bodyPr lIns="134999" tIns="134999" rIns="134999" bIns="134999" rtlCol="1" anchor="ctr"/>
          <a:lstStyle/>
          <a:p>
            <a:pPr rtl="1">
              <a:defRPr sz="3200"/>
            </a:pPr>
            <a:r>
              <a:rPr lang="ar" b="1">
                <a:latin typeface="Sakkal Majalla" panose="02000000000000000000" pitchFamily="2" charset="-78"/>
                <a:cs typeface="Sakkal Majalla" panose="02000000000000000000" pitchFamily="2" charset="-78"/>
              </a:rPr>
              <a:t>7. المراجع </a:t>
            </a:r>
            <a:br>
              <a:rPr lang="hu-HU"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والمبادئ التوجيهية</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Content Placeholder 2"/>
          <p:cNvSpPr txBox="1">
            <a:spLocks noGrp="1"/>
          </p:cNvSpPr>
          <p:nvPr>
            <p:ph type="body" idx="1"/>
          </p:nvPr>
        </p:nvSpPr>
        <p:spPr>
          <a:xfrm>
            <a:off x="4273551" y="1024217"/>
            <a:ext cx="7308848" cy="5411247"/>
          </a:xfrm>
          <a:prstGeom prst="rect">
            <a:avLst/>
          </a:prstGeom>
        </p:spPr>
        <p:txBody>
          <a:bodyPr rtlCol="1">
            <a:normAutofit/>
          </a:bodyPr>
          <a:lstStyle/>
          <a:p>
            <a:pPr marL="0" indent="0" algn="l" defTabSz="214822" rtl="0">
              <a:lnSpc>
                <a:spcPct val="72000"/>
              </a:lnSpc>
              <a:spcBef>
                <a:spcPts val="100"/>
              </a:spcBef>
              <a:buSzTx/>
              <a:buNone/>
              <a:defRPr sz="1979"/>
            </a:pPr>
            <a:r>
              <a:rPr lang="ar" sz="2000">
                <a:latin typeface="Sakkal Majalla" panose="02000000000000000000" pitchFamily="2" charset="-78"/>
                <a:cs typeface="Sakkal Majalla" panose="02000000000000000000" pitchFamily="2" charset="-78"/>
              </a:rPr>
              <a:t>Technical Guidelines for Integrated Disease Surveillance and Response in the African Region</a:t>
            </a:r>
          </a:p>
          <a:p>
            <a:pPr marL="0" indent="0" algn="l" defTabSz="214822" rtl="0">
              <a:lnSpc>
                <a:spcPct val="72000"/>
              </a:lnSpc>
              <a:spcBef>
                <a:spcPts val="100"/>
              </a:spcBef>
              <a:buSzTx/>
              <a:buNone/>
              <a:defRPr sz="1979"/>
            </a:pPr>
            <a:r>
              <a:rPr lang="a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2"/>
              </a:rPr>
              <a:t>https://apps.who.int/iris/bitstream/handle/10665/325015/WHO-AF-WHE-CPI-05.2019-eng.pdf?sequence=1&amp;isAllowed=y</a:t>
            </a:r>
          </a:p>
          <a:p>
            <a:pPr marL="0" indent="0" algn="l" defTabSz="214822" rtl="0">
              <a:lnSpc>
                <a:spcPct val="72000"/>
              </a:lnSpc>
              <a:spcBef>
                <a:spcPts val="100"/>
              </a:spcBef>
              <a:buSzTx/>
              <a:buNone/>
              <a:defRPr sz="2772"/>
            </a:pPr>
            <a:endParaRP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2"/>
            </a:endParaRPr>
          </a:p>
          <a:p>
            <a:pPr marL="0" indent="0" algn="l" defTabSz="214822" rtl="0">
              <a:lnSpc>
                <a:spcPct val="72000"/>
              </a:lnSpc>
              <a:spcBef>
                <a:spcPts val="100"/>
              </a:spcBef>
              <a:buSzTx/>
              <a:buNone/>
              <a:defRPr sz="1979"/>
            </a:pPr>
            <a:r>
              <a:rPr lang="ar" sz="2000">
                <a:latin typeface="Sakkal Majalla" panose="02000000000000000000" pitchFamily="2" charset="-78"/>
                <a:cs typeface="Sakkal Majalla" panose="02000000000000000000" pitchFamily="2" charset="-78"/>
              </a:rPr>
              <a:t>Weekly BULLETIN ON OUTBREAKS AND OTHER EMERGENCIES, week1</a:t>
            </a:r>
          </a:p>
          <a:p>
            <a:pPr marL="0" indent="0" algn="l" defTabSz="214822" rtl="0">
              <a:lnSpc>
                <a:spcPct val="72000"/>
              </a:lnSpc>
              <a:spcBef>
                <a:spcPts val="100"/>
              </a:spcBef>
              <a:buSzTx/>
              <a:buNone/>
              <a:defRPr sz="1979"/>
            </a:pPr>
            <a:r>
              <a:rPr lang="a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3"/>
              </a:rPr>
              <a:t>https://apps.who.int/iris/bitstream/handle/10665/350967/OEW01-271202012022.pdf</a:t>
            </a:r>
          </a:p>
          <a:p>
            <a:pPr marL="0" indent="0" algn="l" defTabSz="214822" rtl="0">
              <a:lnSpc>
                <a:spcPct val="72000"/>
              </a:lnSpc>
              <a:spcBef>
                <a:spcPts val="100"/>
              </a:spcBef>
              <a:buSzTx/>
              <a:buNone/>
              <a:defRPr sz="2772"/>
            </a:pPr>
            <a:endParaRP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3"/>
            </a:endParaRPr>
          </a:p>
          <a:p>
            <a:pPr marL="0" indent="0" algn="l" defTabSz="214822" rtl="0">
              <a:lnSpc>
                <a:spcPct val="72000"/>
              </a:lnSpc>
              <a:spcBef>
                <a:spcPts val="100"/>
              </a:spcBef>
              <a:buSzTx/>
              <a:buNone/>
              <a:defRPr sz="1979"/>
            </a:pPr>
            <a:r>
              <a:rPr lang="ar" sz="2000">
                <a:latin typeface="Sakkal Majalla" panose="02000000000000000000" pitchFamily="2" charset="-78"/>
                <a:cs typeface="Sakkal Majalla" panose="02000000000000000000" pitchFamily="2" charset="-78"/>
              </a:rPr>
              <a:t>Emergency operations annual report, 2018</a:t>
            </a:r>
          </a:p>
          <a:p>
            <a:pPr marL="0" indent="0" algn="l" defTabSz="214822" rtl="0">
              <a:lnSpc>
                <a:spcPct val="72000"/>
              </a:lnSpc>
              <a:spcBef>
                <a:spcPts val="100"/>
              </a:spcBef>
              <a:buSzTx/>
              <a:buNone/>
              <a:defRPr sz="1979"/>
            </a:pPr>
            <a:r>
              <a:rPr lang="a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4"/>
              </a:rPr>
              <a:t>https://apps.who.int/iris/bitstream/handle/10665/330396/WHO-AF-WHE-EMO-01-2020.pdf?sequence=1&amp;isAllowed=y</a:t>
            </a:r>
          </a:p>
          <a:p>
            <a:pPr marL="0" indent="0" defTabSz="214822" rtl="1">
              <a:lnSpc>
                <a:spcPct val="72000"/>
              </a:lnSpc>
              <a:spcBef>
                <a:spcPts val="100"/>
              </a:spcBef>
              <a:buSzTx/>
              <a:buNone/>
              <a:defRPr sz="1979"/>
            </a:pPr>
            <a:endParaRP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4"/>
            </a:endParaRPr>
          </a:p>
          <a:p>
            <a:pPr marL="0" indent="0" defTabSz="214822" rtl="1">
              <a:lnSpc>
                <a:spcPct val="72000"/>
              </a:lnSpc>
              <a:spcBef>
                <a:spcPts val="100"/>
              </a:spcBef>
              <a:buSzTx/>
              <a:buNone/>
              <a:defRPr sz="1979"/>
            </a:pPr>
            <a:r>
              <a:rPr lang="ar" sz="2000">
                <a:latin typeface="Sakkal Majalla" panose="02000000000000000000" pitchFamily="2" charset="-78"/>
                <a:cs typeface="Sakkal Majalla" panose="02000000000000000000" pitchFamily="2" charset="-78"/>
              </a:rPr>
              <a:t>اللوائح الصحية الدولية، منظمة الصحة العالمية 2016، الطبعة الثالثة.</a:t>
            </a:r>
          </a:p>
          <a:p>
            <a:pPr marL="0" indent="0" algn="l" defTabSz="214822" rtl="1">
              <a:lnSpc>
                <a:spcPct val="72000"/>
              </a:lnSpc>
              <a:spcBef>
                <a:spcPts val="100"/>
              </a:spcBef>
              <a:buSzTx/>
              <a:buNone/>
              <a:defRPr sz="1979"/>
            </a:pPr>
            <a:r>
              <a:rPr lang="a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5"/>
              </a:rPr>
              <a:t>https://www.who.int/ar/publications/i/item/9789241580496</a:t>
            </a:r>
            <a:r>
              <a:rPr lang="ar" sz="2000">
                <a:latin typeface="Sakkal Majalla" panose="02000000000000000000" pitchFamily="2" charset="-78"/>
                <a:cs typeface="Sakkal Majalla" panose="02000000000000000000" pitchFamily="2" charset="-78"/>
              </a:rPr>
              <a:t> </a:t>
            </a:r>
          </a:p>
          <a:p>
            <a:pPr marL="0" indent="0" defTabSz="214822" rtl="1">
              <a:lnSpc>
                <a:spcPct val="72000"/>
              </a:lnSpc>
              <a:spcBef>
                <a:spcPts val="100"/>
              </a:spcBef>
              <a:buSzTx/>
              <a:buNone/>
              <a:defRPr sz="1979"/>
            </a:pPr>
            <a:endParaRPr sz="2000">
              <a:latin typeface="Sakkal Majalla" panose="02000000000000000000" pitchFamily="2" charset="-78"/>
              <a:cs typeface="Sakkal Majalla" panose="02000000000000000000" pitchFamily="2" charset="-78"/>
            </a:endParaRPr>
          </a:p>
          <a:p>
            <a:pPr marL="0" indent="0" algn="l" defTabSz="214822" rtl="1">
              <a:lnSpc>
                <a:spcPct val="72000"/>
              </a:lnSpc>
              <a:spcBef>
                <a:spcPts val="100"/>
              </a:spcBef>
              <a:buSzTx/>
              <a:buNone/>
              <a:defRPr sz="1979"/>
            </a:pPr>
            <a:r>
              <a:rPr lang="ar" sz="2000">
                <a:latin typeface="Sakkal Majalla" panose="02000000000000000000" pitchFamily="2" charset="-78"/>
                <a:cs typeface="Sakkal Majalla" panose="02000000000000000000" pitchFamily="2" charset="-78"/>
              </a:rPr>
              <a:t>Advancing Gobal Health Security - From commitments to actions, WHO 2016</a:t>
            </a:r>
          </a:p>
          <a:p>
            <a:pPr marL="0" indent="0" algn="l" defTabSz="214822" rtl="1">
              <a:lnSpc>
                <a:spcPct val="72000"/>
              </a:lnSpc>
              <a:spcBef>
                <a:spcPts val="100"/>
              </a:spcBef>
              <a:buSzTx/>
              <a:buNone/>
              <a:defRPr sz="1979"/>
            </a:pPr>
            <a:r>
              <a:rPr lang="ar" sz="2000" u="sng">
                <a:solidFill>
                  <a:srgbClr val="0000FF"/>
                </a:solidFill>
                <a:uFill>
                  <a:solidFill>
                    <a:srgbClr val="0000FF"/>
                  </a:solidFill>
                </a:uFill>
                <a:latin typeface="Sakkal Majalla" panose="02000000000000000000" pitchFamily="2" charset="-78"/>
                <a:cs typeface="Sakkal Majalla" panose="02000000000000000000" pitchFamily="2" charset="-78"/>
                <a:hlinkClick r:id="rId6"/>
              </a:rPr>
              <a:t>https://apps.who.int/iris/bitstream/handle/10665/251417/WHO-HSE-GCR-2016.15-eng.pdf</a:t>
            </a:r>
          </a:p>
        </p:txBody>
      </p:sp>
      <p:sp>
        <p:nvSpPr>
          <p:cNvPr id="2" name="TextBox 1">
            <a:extLst>
              <a:ext uri="{FF2B5EF4-FFF2-40B4-BE49-F238E27FC236}">
                <a16:creationId xmlns:a16="http://schemas.microsoft.com/office/drawing/2014/main" id="{625AE918-4E57-E972-BCC5-275C76ED1AC9}"/>
              </a:ext>
            </a:extLst>
          </p:cNvPr>
          <p:cNvSpPr txBox="1"/>
          <p:nvPr/>
        </p:nvSpPr>
        <p:spPr>
          <a:xfrm>
            <a:off x="477980" y="727363"/>
            <a:ext cx="2712027"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1" i="0" u="none" strike="noStrike" cap="none" spc="0" normalizeH="0" baseline="0">
                <a:ln>
                  <a:noFill/>
                </a:ln>
                <a:solidFill>
                  <a:schemeClr val="bg1"/>
                </a:solidFill>
                <a:effectLst/>
                <a:uFillTx/>
                <a:latin typeface="Calibri"/>
                <a:ea typeface="Calibri"/>
                <a:cs typeface="Calibri"/>
                <a:sym typeface="Calibri"/>
              </a:rPr>
              <a:t>المراجع والمبادئ التوجيهية</a:t>
            </a:r>
            <a:endParaRPr kumimoji="0" lang="en-US" sz="2800" b="1"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Google Shape;300;p7"/>
          <p:cNvSpPr txBox="1">
            <a:spLocks noGrp="1"/>
          </p:cNvSpPr>
          <p:nvPr>
            <p:ph type="body" sz="half" idx="1"/>
          </p:nvPr>
        </p:nvSpPr>
        <p:spPr>
          <a:xfrm>
            <a:off x="606453" y="1715697"/>
            <a:ext cx="11347453" cy="1870076"/>
          </a:xfrm>
          <a:prstGeom prst="rect">
            <a:avLst/>
          </a:prstGeom>
        </p:spPr>
        <p:txBody>
          <a:bodyPr lIns="134999" tIns="134999" rIns="134999" bIns="134999" rtlCol="1" anchor="ctr">
            <a:normAutofit/>
          </a:bodyPr>
          <a:lstStyle/>
          <a:p>
            <a:pPr rtl="1">
              <a:defRPr sz="3200"/>
            </a:pPr>
            <a:r>
              <a:rPr lang="ar" sz="3200" b="1">
                <a:latin typeface="Sakkal Majalla" panose="02000000000000000000" pitchFamily="2" charset="-78"/>
                <a:cs typeface="Sakkal Majalla" panose="02000000000000000000" pitchFamily="2" charset="-78"/>
              </a:rPr>
              <a:t>8. موارد </a:t>
            </a:r>
            <a:r>
              <a:rPr lang="ar-EG" sz="3200" b="1">
                <a:latin typeface="Sakkal Majalla" panose="02000000000000000000" pitchFamily="2" charset="-78"/>
                <a:cs typeface="Sakkal Majalla" panose="02000000000000000000" pitchFamily="2" charset="-78"/>
              </a:rPr>
              <a:t>تعلُّم</a:t>
            </a:r>
            <a:r>
              <a:rPr lang="ar" sz="3200" b="1">
                <a:latin typeface="Sakkal Majalla" panose="02000000000000000000" pitchFamily="2" charset="-78"/>
                <a:cs typeface="Sakkal Majalla" panose="02000000000000000000" pitchFamily="2" charset="-78"/>
              </a:rPr>
              <a:t> </a:t>
            </a:r>
            <a:br>
              <a:rPr lang="hu-HU" sz="3200" b="1">
                <a:latin typeface="Sakkal Majalla" panose="02000000000000000000" pitchFamily="2" charset="-78"/>
                <a:cs typeface="Sakkal Majalla" panose="02000000000000000000" pitchFamily="2" charset="-78"/>
              </a:rPr>
            </a:br>
            <a:r>
              <a:rPr lang="ar" sz="3200" b="1">
                <a:latin typeface="Sakkal Majalla" panose="02000000000000000000" pitchFamily="2" charset="-78"/>
                <a:cs typeface="Sakkal Majalla" panose="02000000000000000000" pitchFamily="2" charset="-78"/>
              </a:rPr>
              <a:t>إضافية</a:t>
            </a:r>
            <a:endParaRPr sz="3200" b="1" err="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Content Placeholder 2"/>
          <p:cNvSpPr txBox="1">
            <a:spLocks noGrp="1"/>
          </p:cNvSpPr>
          <p:nvPr>
            <p:ph type="body" idx="1"/>
          </p:nvPr>
        </p:nvSpPr>
        <p:spPr>
          <a:xfrm>
            <a:off x="4446808" y="1430103"/>
            <a:ext cx="6468243" cy="5546726"/>
          </a:xfrm>
          <a:prstGeom prst="rect">
            <a:avLst/>
          </a:prstGeom>
        </p:spPr>
        <p:txBody>
          <a:bodyPr rtlCol="1">
            <a:normAutofit/>
          </a:bodyPr>
          <a:lstStyle/>
          <a:p>
            <a:pPr marL="0" indent="0" algn="l" rtl="1">
              <a:buSzTx/>
              <a:buNone/>
            </a:pPr>
            <a:r>
              <a:t>IDSR eLearning Course</a:t>
            </a:r>
          </a:p>
          <a:p>
            <a:pPr marL="0" indent="0" algn="l" rtl="1">
              <a:buSzTx/>
              <a:buNone/>
            </a:pPr>
            <a:r>
              <a:rPr lang="ar" u="sng">
                <a:solidFill>
                  <a:srgbClr val="0000FF"/>
                </a:solidFill>
                <a:uFill>
                  <a:solidFill>
                    <a:srgbClr val="0000FF"/>
                  </a:solidFill>
                </a:uFill>
                <a:hlinkClick r:id="rId2"/>
              </a:rPr>
              <a:t>https://extranet.who.int/hslp/training/enrol/index.php?id=120</a:t>
            </a:r>
          </a:p>
          <a:p>
            <a:pPr marL="0" indent="0" algn="l" rtl="1">
              <a:buSzTx/>
              <a:buNone/>
            </a:pPr>
            <a:endParaRPr u="sng">
              <a:solidFill>
                <a:srgbClr val="0000FF"/>
              </a:solidFill>
              <a:uFill>
                <a:solidFill>
                  <a:srgbClr val="0000FF"/>
                </a:solidFill>
              </a:uFill>
              <a:hlinkClick r:id="rId2"/>
            </a:endParaRPr>
          </a:p>
          <a:p>
            <a:pPr marL="0" indent="0" algn="l" rtl="1">
              <a:buSzTx/>
              <a:buNone/>
            </a:pPr>
            <a:r>
              <a:t>Introduction to the IHR</a:t>
            </a:r>
          </a:p>
          <a:p>
            <a:pPr marL="0" indent="0" algn="l" rtl="1">
              <a:buSzTx/>
              <a:buNone/>
            </a:pPr>
            <a:r>
              <a:rPr lang="ar" u="sng">
                <a:solidFill>
                  <a:srgbClr val="0000FF"/>
                </a:solidFill>
                <a:uFill>
                  <a:solidFill>
                    <a:srgbClr val="0000FF"/>
                  </a:solidFill>
                </a:uFill>
                <a:hlinkClick r:id="rId3"/>
              </a:rPr>
              <a:t>https://extranet.who.int/hslp/training/course/index.php?categoryid=6</a:t>
            </a:r>
            <a:r>
              <a:t> </a:t>
            </a:r>
          </a:p>
        </p:txBody>
      </p:sp>
      <p:sp>
        <p:nvSpPr>
          <p:cNvPr id="2" name="TextBox 1">
            <a:extLst>
              <a:ext uri="{FF2B5EF4-FFF2-40B4-BE49-F238E27FC236}">
                <a16:creationId xmlns:a16="http://schemas.microsoft.com/office/drawing/2014/main" id="{8FA93088-5B2D-AA0E-74A4-2244A10B59F6}"/>
              </a:ext>
            </a:extLst>
          </p:cNvPr>
          <p:cNvSpPr txBox="1"/>
          <p:nvPr/>
        </p:nvSpPr>
        <p:spPr>
          <a:xfrm>
            <a:off x="-94020" y="774696"/>
            <a:ext cx="2834757"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 sz="4000" b="1" dirty="0">
                <a:solidFill>
                  <a:schemeClr val="bg1"/>
                </a:solidFill>
                <a:latin typeface="Sakkal Majalla"/>
                <a:cs typeface="Sakkal Majalla"/>
              </a:rPr>
              <a:t>موارد </a:t>
            </a:r>
            <a:r>
              <a:rPr lang="ar-EG" sz="4000" b="1" dirty="0">
                <a:solidFill>
                  <a:schemeClr val="bg1"/>
                </a:solidFill>
                <a:latin typeface="Sakkal Majalla"/>
                <a:cs typeface="Sakkal Majalla"/>
              </a:rPr>
              <a:t>تعلُّم</a:t>
            </a:r>
            <a:r>
              <a:rPr lang="ar" sz="4000" b="1" dirty="0">
                <a:solidFill>
                  <a:schemeClr val="bg1"/>
                </a:solidFill>
                <a:latin typeface="Sakkal Majalla"/>
                <a:cs typeface="Sakkal Majalla"/>
              </a:rPr>
              <a:t> </a:t>
            </a:r>
            <a:br>
              <a:rPr lang="hu-HU" sz="4000" b="1" dirty="0">
                <a:latin typeface="Sakkal Majalla" panose="02000000000000000000" pitchFamily="2" charset="-78"/>
                <a:cs typeface="Sakkal Majalla" panose="02000000000000000000" pitchFamily="2" charset="-78"/>
              </a:rPr>
            </a:br>
            <a:r>
              <a:rPr lang="ar" sz="4000" b="1" dirty="0">
                <a:solidFill>
                  <a:schemeClr val="bg1"/>
                </a:solidFill>
                <a:latin typeface="Sakkal Majalla"/>
                <a:cs typeface="Sakkal Majalla"/>
              </a:rPr>
              <a:t>إضافية</a:t>
            </a:r>
            <a:endParaRPr lang="ar-EG" sz="4000" b="1" dirty="0">
              <a:solidFill>
                <a:schemeClr val="bg1"/>
              </a:solidFill>
              <a:latin typeface="Sakkal Majalla"/>
              <a:cs typeface="Sakkal Majalla"/>
            </a:endParaRPr>
          </a:p>
        </p:txBody>
      </p:sp>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CD95BD-803B-DBAF-0318-D7AC0C140166}"/>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B42FF79-F5BD-B75F-F810-3E5906B6881B}"/>
              </a:ext>
            </a:extLst>
          </p:cNvPr>
          <p:cNvSpPr txBox="1"/>
          <p:nvPr/>
        </p:nvSpPr>
        <p:spPr>
          <a:xfrm>
            <a:off x="808182" y="0"/>
            <a:ext cx="2438400" cy="523218"/>
          </a:xfrm>
          <a:prstGeom prst="rect">
            <a:avLst/>
          </a:prstGeom>
          <a:solidFill>
            <a:srgbClr val="A2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TextBox 4">
            <a:extLst>
              <a:ext uri="{FF2B5EF4-FFF2-40B4-BE49-F238E27FC236}">
                <a16:creationId xmlns:a16="http://schemas.microsoft.com/office/drawing/2014/main" id="{E33E234B-48E4-AD17-B763-0582EE32B21B}"/>
              </a:ext>
            </a:extLst>
          </p:cNvPr>
          <p:cNvSpPr txBox="1"/>
          <p:nvPr/>
        </p:nvSpPr>
        <p:spPr>
          <a:xfrm>
            <a:off x="291293" y="762000"/>
            <a:ext cx="10864387" cy="538626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a:solidFill>
                  <a:srgbClr val="460EE2"/>
                </a:solidFill>
                <a:effectLst/>
                <a:latin typeface="Calibri" panose="020F0502020204030204" pitchFamily="34" charset="0"/>
                <a:ea typeface="Segoe UI" panose="020B0502040204020203"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3"/>
              </a:rPr>
              <a:t>https://extranet.who.int/hslp</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4"/>
              </a:rPr>
              <a:t>https://extranet.who.int/hslp</a:t>
            </a:r>
            <a:r>
              <a:rPr lang="ar-MA" sz="17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4"/>
              </a:rPr>
              <a:t>/</a:t>
            </a: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a:effectLst/>
              <a:latin typeface="Calibri" panose="020F0502020204030204" pitchFamily="34" charset="0"/>
              <a:ea typeface="Calibri" panose="020F0502020204030204" pitchFamily="34" charset="0"/>
              <a:cs typeface="Arial" panose="020B0604020202020204" pitchFamily="34" charset="0"/>
            </a:endParaRPr>
          </a:p>
          <a:p>
            <a:r>
              <a:rPr lang="ar-MA" sz="170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5"/>
              </a:rPr>
              <a:t>ihrhrt@who.int</a:t>
            </a:r>
            <a:r>
              <a:rPr lang="en-US" sz="1700">
                <a:solidFill>
                  <a:srgbClr val="000000"/>
                </a:solidFill>
                <a:effectLst/>
                <a:latin typeface="Calibri" panose="020F0502020204030204" pitchFamily="34" charset="0"/>
                <a:ea typeface="Segoe UI" panose="020B0502040204020203" pitchFamily="34" charset="0"/>
              </a:rPr>
              <a:t> </a:t>
            </a:r>
            <a:r>
              <a:rPr lang="ar-MA" sz="1700">
                <a:solidFill>
                  <a:srgbClr val="000000"/>
                </a:solidFill>
                <a:effectLst/>
                <a:ea typeface="Segoe UI" panose="020B0502040204020203" pitchFamily="34" charset="0"/>
                <a:cs typeface="Calibri" panose="020F0502020204030204" pitchFamily="34" charset="0"/>
              </a:rPr>
              <a:t>.</a:t>
            </a:r>
            <a:endParaRPr lang="en-US" sz="170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335773" y="901204"/>
            <a:ext cx="2029742" cy="1932377"/>
          </a:xfrm>
          <a:prstGeom prst="rect">
            <a:avLst/>
          </a:prstGeom>
        </p:spPr>
        <p:txBody>
          <a:bodyPr lIns="0" tIns="0" rIns="0" bIns="0" rtlCol="1" anchor="t"/>
          <a:lstStyle/>
          <a:p>
            <a:pPr rtl="1"/>
            <a:r>
              <a:rPr lang="ar" b="1">
                <a:latin typeface="Sakkal Majalla" panose="02000000000000000000" pitchFamily="2" charset="-78"/>
                <a:cs typeface="Sakkal Majalla" panose="02000000000000000000" pitchFamily="2" charset="-78"/>
              </a:rPr>
              <a:t>أهداف التعلُّم</a:t>
            </a:r>
            <a:endParaRPr lang="en-US" b="1">
              <a:latin typeface="Sakkal Majalla" panose="02000000000000000000" pitchFamily="2" charset="-78"/>
              <a:cs typeface="Sakkal Majalla" panose="02000000000000000000" pitchFamily="2" charset="-78"/>
            </a:endParaRPr>
          </a:p>
        </p:txBody>
      </p:sp>
      <p:sp>
        <p:nvSpPr>
          <p:cNvPr id="325" name="Google Shape;308;p8"/>
          <p:cNvSpPr txBox="1">
            <a:spLocks noGrp="1"/>
          </p:cNvSpPr>
          <p:nvPr>
            <p:ph type="body" idx="1"/>
          </p:nvPr>
        </p:nvSpPr>
        <p:spPr>
          <a:xfrm>
            <a:off x="3957181" y="2188293"/>
            <a:ext cx="7529515" cy="5546726"/>
          </a:xfrm>
          <a:prstGeom prst="rect">
            <a:avLst/>
          </a:prstGeom>
        </p:spPr>
        <p:txBody>
          <a:bodyPr lIns="0" tIns="0" rIns="0" bIns="0" rtlCol="1" anchor="t">
            <a:normAutofit/>
          </a:bodyPr>
          <a:lstStyle/>
          <a:p>
            <a:pPr marL="0" indent="0" rtl="1">
              <a:buSzTx/>
              <a:buNone/>
            </a:pPr>
            <a:endParaRPr>
              <a:latin typeface="Sakkal Majalla" panose="02000000000000000000" pitchFamily="2" charset="-78"/>
              <a:cs typeface="Sakkal Majalla" panose="02000000000000000000" pitchFamily="2" charset="-78"/>
            </a:endParaRPr>
          </a:p>
          <a:p>
            <a:pPr marL="0" indent="0" rtl="1">
              <a:spcBef>
                <a:spcPts val="0"/>
              </a:spcBef>
              <a:buNone/>
            </a:pPr>
            <a:r>
              <a:rPr lang="ar">
                <a:latin typeface="Sakkal Majalla" panose="02000000000000000000" pitchFamily="2" charset="-78"/>
                <a:cs typeface="Sakkal Majalla" panose="02000000000000000000" pitchFamily="2" charset="-78"/>
              </a:rPr>
              <a:t>بنهاية هذه الوحدة التدريبية، سيكون بمقدوركم:</a:t>
            </a:r>
          </a:p>
          <a:p>
            <a:pPr marL="254000" indent="-254000" rtl="1">
              <a:spcBef>
                <a:spcPts val="0"/>
              </a:spcBef>
            </a:pPr>
            <a:r>
              <a:rPr lang="ar">
                <a:latin typeface="Sakkal Majalla" panose="02000000000000000000" pitchFamily="2" charset="-78"/>
                <a:cs typeface="Sakkal Majalla" panose="02000000000000000000" pitchFamily="2" charset="-78"/>
              </a:rPr>
              <a:t>وصف تهديدات الصحة العامة في الإقليم وفي البلد.</a:t>
            </a:r>
            <a:endParaRPr>
              <a:latin typeface="Sakkal Majalla" panose="02000000000000000000" pitchFamily="2" charset="-78"/>
              <a:cs typeface="Sakkal Majalla" panose="02000000000000000000" pitchFamily="2" charset="-78"/>
            </a:endParaRPr>
          </a:p>
          <a:p>
            <a:pPr marL="254000" indent="-254000" rtl="1">
              <a:spcBef>
                <a:spcPts val="0"/>
              </a:spcBef>
            </a:pPr>
            <a:r>
              <a:rPr err="1">
                <a:latin typeface="Sakkal Majalla" panose="02000000000000000000" pitchFamily="2" charset="-78"/>
                <a:cs typeface="Sakkal Majalla" panose="02000000000000000000" pitchFamily="2" charset="-78"/>
              </a:rPr>
              <a:t>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lang="ar-EG">
                <a:latin typeface="Sakkal Majalla" panose="02000000000000000000" pitchFamily="2" charset="-78"/>
                <a:cs typeface="Sakkal Majalla" panose="02000000000000000000" pitchFamily="2" charset="-78"/>
              </a:rPr>
              <a:t> 2005.</a:t>
            </a:r>
            <a:endParaRPr>
              <a:latin typeface="Sakkal Majalla" panose="02000000000000000000" pitchFamily="2" charset="-78"/>
              <a:cs typeface="Sakkal Majalla" panose="02000000000000000000" pitchFamily="2" charset="-78"/>
            </a:endParaRPr>
          </a:p>
          <a:p>
            <a:pPr marL="254000" indent="-254000" rtl="1">
              <a:spcBef>
                <a:spcPts val="0"/>
              </a:spcBef>
            </a:pPr>
            <a:r>
              <a:rPr err="1">
                <a:latin typeface="Sakkal Majalla" panose="02000000000000000000" pitchFamily="2" charset="-78"/>
                <a:cs typeface="Sakkal Majalla" panose="02000000000000000000" pitchFamily="2" charset="-78"/>
              </a:rPr>
              <a:t>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أهداف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a:t>
            </a:r>
          </a:p>
          <a:p>
            <a:pPr marL="254000" indent="-254000" rtl="1">
              <a:spcBef>
                <a:spcPts val="0"/>
              </a:spcBef>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a:latin typeface="Sakkal Majalla" panose="02000000000000000000" pitchFamily="2" charset="-78"/>
                <a:cs typeface="Sakkal Majalla" panose="02000000000000000000" pitchFamily="2" charset="-78"/>
              </a:rPr>
              <a:t>.</a:t>
            </a:r>
          </a:p>
        </p:txBody>
      </p:sp>
      <p:sp>
        <p:nvSpPr>
          <p:cNvPr id="327" name="Rounded Rectangle 3"/>
          <p:cNvSpPr/>
          <p:nvPr/>
        </p:nvSpPr>
        <p:spPr>
          <a:xfrm flipV="1">
            <a:off x="389002" y="1948994"/>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Google Shape;307;p8"/>
          <p:cNvSpPr txBox="1">
            <a:spLocks noGrp="1"/>
          </p:cNvSpPr>
          <p:nvPr>
            <p:ph type="title"/>
          </p:nvPr>
        </p:nvSpPr>
        <p:spPr>
          <a:xfrm>
            <a:off x="-831002" y="802515"/>
            <a:ext cx="3264195" cy="478179"/>
          </a:xfrm>
          <a:prstGeom prst="rect">
            <a:avLst/>
          </a:prstGeom>
        </p:spPr>
        <p:txBody>
          <a:bodyPr lIns="0" tIns="0" rIns="0" bIns="0" rtlCol="1" anchor="t"/>
          <a:lstStyle/>
          <a:p>
            <a:pPr rtl="1"/>
            <a:r>
              <a:rPr lang="ar" b="1">
                <a:latin typeface="Sakkal Majalla" panose="02000000000000000000" pitchFamily="2" charset="-78"/>
                <a:cs typeface="Sakkal Majalla" panose="02000000000000000000" pitchFamily="2" charset="-78"/>
              </a:rPr>
              <a:t>عناصر العرض</a:t>
            </a:r>
            <a:endParaRPr b="1">
              <a:latin typeface="Sakkal Majalla" panose="02000000000000000000" pitchFamily="2" charset="-78"/>
              <a:cs typeface="Sakkal Majalla" panose="02000000000000000000" pitchFamily="2" charset="-78"/>
            </a:endParaRPr>
          </a:p>
        </p:txBody>
      </p:sp>
      <p:sp>
        <p:nvSpPr>
          <p:cNvPr id="332" name="Google Shape;308;p8"/>
          <p:cNvSpPr txBox="1">
            <a:spLocks noGrp="1"/>
          </p:cNvSpPr>
          <p:nvPr>
            <p:ph type="body" idx="1"/>
          </p:nvPr>
        </p:nvSpPr>
        <p:spPr>
          <a:xfrm>
            <a:off x="4034558" y="1369687"/>
            <a:ext cx="7529515" cy="4739444"/>
          </a:xfrm>
          <a:prstGeom prst="rect">
            <a:avLst/>
          </a:prstGeom>
        </p:spPr>
        <p:txBody>
          <a:bodyPr lIns="0" tIns="0" rIns="0" bIns="0" rtlCol="1" anchor="ctr"/>
          <a:lstStyle/>
          <a:p>
            <a:pPr marL="385445" indent="-385445" rtl="1">
              <a:buFontTx/>
              <a:buAutoNum type="arabicPeriod"/>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الأفريقي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lang="ar">
                <a:solidFill>
                  <a:schemeClr val="tx1"/>
                </a:solidFill>
                <a:highlight>
                  <a:srgbClr val="FFFF00"/>
                </a:highlight>
                <a:latin typeface="Sakkal Majalla" panose="02000000000000000000" pitchFamily="2" charset="-78"/>
                <a:cs typeface="Sakkal Majalla" panose="02000000000000000000" pitchFamily="2" charset="-78"/>
              </a:rPr>
              <a:t>[اسم البلد]</a:t>
            </a:r>
            <a:r>
              <a:rPr lang="ar-EG">
                <a:solidFill>
                  <a:schemeClr val="tx1"/>
                </a:solidFill>
                <a:highlight>
                  <a:srgbClr val="FFFF00"/>
                </a:highlight>
                <a:latin typeface="Sakkal Majalla" panose="02000000000000000000" pitchFamily="2" charset="-78"/>
                <a:cs typeface="Sakkal Majalla" panose="02000000000000000000" pitchFamily="2" charset="-78"/>
              </a:rPr>
              <a:t>.</a:t>
            </a:r>
            <a:endParaRPr>
              <a:solidFill>
                <a:schemeClr val="tx1"/>
              </a:solidFill>
              <a:highlight>
                <a:srgbClr val="FFFF00"/>
              </a:highlight>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الاستراتيجية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lang="ar-EG">
                <a:latin typeface="Sakkal Majalla" panose="02000000000000000000" pitchFamily="2" charset="-78"/>
                <a:cs typeface="Sakkal Majalla" panose="02000000000000000000" pitchFamily="2" charset="-78"/>
              </a:rPr>
              <a:t> -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المراجع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FontTx/>
              <a:buAutoNum type="arabicPeriod"/>
            </a:pPr>
            <a:r>
              <a:rPr err="1">
                <a:latin typeface="Sakkal Majalla" panose="02000000000000000000" pitchFamily="2" charset="-78"/>
                <a:cs typeface="Sakkal Majalla" panose="02000000000000000000" pitchFamily="2" charset="-78"/>
              </a:rPr>
              <a:t>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0" indent="0" rtl="1">
              <a:buSzTx/>
              <a:buNone/>
            </a:pPr>
            <a:endParaRPr>
              <a:latin typeface="Sakkal Majalla" panose="02000000000000000000" pitchFamily="2" charset="-78"/>
              <a:cs typeface="Sakkal Majalla" panose="02000000000000000000" pitchFamily="2" charset="-78"/>
            </a:endParaRPr>
          </a:p>
          <a:p>
            <a:pPr marL="385445" indent="-385445" rtl="1">
              <a:buFontTx/>
              <a:buAutoNum type="arabicPeriod"/>
            </a:pPr>
            <a:endParaRPr>
              <a:latin typeface="Sakkal Majalla" panose="02000000000000000000" pitchFamily="2" charset="-78"/>
              <a:cs typeface="Sakkal Majalla" panose="02000000000000000000" pitchFamily="2" charset="-78"/>
            </a:endParaRPr>
          </a:p>
          <a:p>
            <a:pPr marL="385445" indent="-385445" rtl="1">
              <a:buFontTx/>
              <a:buAutoNum type="arabicPeriod" startAt="2"/>
            </a:pPr>
            <a:endParaRPr>
              <a:latin typeface="Sakkal Majalla" panose="02000000000000000000" pitchFamily="2" charset="-78"/>
              <a:cs typeface="Sakkal Majalla" panose="02000000000000000000" pitchFamily="2" charset="-78"/>
            </a:endParaRPr>
          </a:p>
          <a:p>
            <a:pPr marL="385445" indent="-385445" rtl="1">
              <a:buFontTx/>
              <a:buAutoNum type="arabicPeriod" startAt="3"/>
            </a:pPr>
            <a:endParaRPr>
              <a:latin typeface="Sakkal Majalla" panose="02000000000000000000" pitchFamily="2" charset="-78"/>
              <a:cs typeface="Sakkal Majalla" panose="02000000000000000000" pitchFamily="2" charset="-78"/>
            </a:endParaRPr>
          </a:p>
        </p:txBody>
      </p:sp>
      <p:sp>
        <p:nvSpPr>
          <p:cNvPr id="333" name="Rounded Rectangle 2"/>
          <p:cNvSpPr/>
          <p:nvPr/>
        </p:nvSpPr>
        <p:spPr>
          <a:xfrm flipV="1">
            <a:off x="365852" y="1427736"/>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Google Shape;300;p7"/>
          <p:cNvSpPr txBox="1">
            <a:spLocks noGrp="1"/>
          </p:cNvSpPr>
          <p:nvPr>
            <p:ph type="body" sz="quarter" idx="1"/>
          </p:nvPr>
        </p:nvSpPr>
        <p:spPr>
          <a:xfrm>
            <a:off x="4053758" y="1558924"/>
            <a:ext cx="4414349" cy="1870076"/>
          </a:xfrm>
          <a:prstGeom prst="rect">
            <a:avLst/>
          </a:prstGeom>
        </p:spPr>
        <p:txBody>
          <a:bodyPr lIns="134999" tIns="134999" rIns="134999" bIns="134999" rtlCol="1" anchor="ctr">
            <a:normAutofit/>
          </a:bodyPr>
          <a:lstStyle>
            <a:lvl1pPr algn="r" rtl="1">
              <a:defRPr sz="3000"/>
            </a:lvl1pPr>
          </a:lstStyle>
          <a:p>
            <a:pPr algn="ctr" rtl="1"/>
            <a:r>
              <a:rPr lang="ar" sz="3200" b="1">
                <a:latin typeface="Sakkal Majalla" panose="02000000000000000000" pitchFamily="2" charset="-78"/>
                <a:cs typeface="Sakkal Majalla" panose="02000000000000000000" pitchFamily="2" charset="-78"/>
              </a:rPr>
              <a:t>1. أحداث الصحة العامة في الإقليم الأفريقي</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itle 4"/>
          <p:cNvSpPr txBox="1">
            <a:spLocks noGrp="1"/>
          </p:cNvSpPr>
          <p:nvPr>
            <p:ph type="title"/>
          </p:nvPr>
        </p:nvSpPr>
        <p:spPr>
          <a:xfrm>
            <a:off x="252000" y="168425"/>
            <a:ext cx="10952294" cy="895041"/>
          </a:xfrm>
          <a:prstGeom prst="rect">
            <a:avLst/>
          </a:prstGeom>
        </p:spPr>
        <p:txBody>
          <a:bodyPr lIns="45719" tIns="45720" rIns="45719" bIns="45720" rtlCol="1" anchor="ctr">
            <a:normAutofit/>
          </a:bodyPr>
          <a:lstStyle/>
          <a:p>
            <a:pPr defTabSz="208312" rtl="1">
              <a:defRPr sz="2688">
                <a:solidFill>
                  <a:srgbClr val="C00000"/>
                </a:solidFill>
              </a:defRPr>
            </a:pPr>
            <a:r>
              <a:rPr lang="ar" sz="2650" b="1">
                <a:solidFill>
                  <a:srgbClr val="002060"/>
                </a:solidFill>
                <a:latin typeface="Sakkal Majalla" panose="02000000000000000000" pitchFamily="2" charset="-78"/>
                <a:cs typeface="Sakkal Majalla" panose="02000000000000000000" pitchFamily="2" charset="-78"/>
              </a:rPr>
              <a:t>أحداث الصحة العامة المُبلغ عنها، الأسبوع 1: 27 كانون الأول/ديسمبر 2021 -  2 كانون الثاني/يناير 2022 </a:t>
            </a:r>
          </a:p>
        </p:txBody>
      </p:sp>
      <p:pic>
        <p:nvPicPr>
          <p:cNvPr id="340" name="Image 5" descr="Image 5"/>
          <p:cNvPicPr>
            <a:picLocks noChangeAspect="1"/>
          </p:cNvPicPr>
          <p:nvPr/>
        </p:nvPicPr>
        <p:blipFill>
          <a:blip r:embed="rId2"/>
          <a:stretch>
            <a:fillRect/>
          </a:stretch>
        </p:blipFill>
        <p:spPr>
          <a:xfrm>
            <a:off x="6846213" y="1716683"/>
            <a:ext cx="3715697" cy="4131904"/>
          </a:xfrm>
          <a:prstGeom prst="rect">
            <a:avLst/>
          </a:prstGeom>
          <a:ln w="12700">
            <a:miter lim="400000"/>
          </a:ln>
        </p:spPr>
      </p:pic>
      <p:pic>
        <p:nvPicPr>
          <p:cNvPr id="341" name="Image 6" descr="Image 6"/>
          <p:cNvPicPr>
            <a:picLocks noChangeAspect="1"/>
          </p:cNvPicPr>
          <p:nvPr/>
        </p:nvPicPr>
        <p:blipFill>
          <a:blip r:embed="rId3"/>
          <a:stretch>
            <a:fillRect/>
          </a:stretch>
        </p:blipFill>
        <p:spPr>
          <a:xfrm>
            <a:off x="1512000" y="1404000"/>
            <a:ext cx="5218647" cy="4632006"/>
          </a:xfrm>
          <a:prstGeom prst="rect">
            <a:avLst/>
          </a:prstGeom>
          <a:ln w="12700">
            <a:miter lim="400000"/>
          </a:ln>
        </p:spPr>
      </p:pic>
      <p:sp>
        <p:nvSpPr>
          <p:cNvPr id="342" name="Rounded Rectangle 3"/>
          <p:cNvSpPr/>
          <p:nvPr/>
        </p:nvSpPr>
        <p:spPr>
          <a:xfrm>
            <a:off x="211276" y="1038867"/>
            <a:ext cx="7283038" cy="72348"/>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2" name="TextBox 1">
            <a:extLst>
              <a:ext uri="{FF2B5EF4-FFF2-40B4-BE49-F238E27FC236}">
                <a16:creationId xmlns:a16="http://schemas.microsoft.com/office/drawing/2014/main" id="{CC54BFE2-82D5-42C5-F02C-0762DE25A558}"/>
              </a:ext>
            </a:extLst>
          </p:cNvPr>
          <p:cNvSpPr txBox="1"/>
          <p:nvPr/>
        </p:nvSpPr>
        <p:spPr>
          <a:xfrm>
            <a:off x="9411232" y="1495176"/>
            <a:ext cx="2532488" cy="353942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مفتاح الخريطة</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t>الحصبة</a:t>
            </a:r>
            <a:b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br>
            <a: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t>جدري القردة</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حمى لاسا</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t>الكوليرا</a:t>
            </a:r>
          </a:p>
          <a:p>
            <a:pPr marL="0" marR="0" indent="0" algn="r" defTabSz="914400" fontAlgn="auto" latinLnBrk="0" hangingPunct="0">
              <a:lnSpc>
                <a:spcPct val="100000"/>
              </a:lnSpc>
              <a:spcBef>
                <a:spcPts val="0"/>
              </a:spcBef>
              <a:spcAft>
                <a:spcPts val="0"/>
              </a:spcAft>
              <a:buClrTx/>
              <a:buSzTx/>
              <a:buFontTx/>
              <a:buNone/>
              <a:tabLst/>
            </a:pPr>
            <a:r>
              <a:rPr lang="ar-EG" sz="1400">
                <a:effectLst/>
              </a:rPr>
              <a:t>فيروس شلل الأطفال الدائر المشتق من اللقاحات من النمط 2</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uFillTx/>
                <a:latin typeface="Sakkal Majalla" panose="02000000000000000000" pitchFamily="2" charset="-78"/>
                <a:cs typeface="Sakkal Majalla" panose="02000000000000000000" pitchFamily="2" charset="-78"/>
                <a:sym typeface="Calibri"/>
              </a:rPr>
              <a:t>كوفيد-19</a:t>
            </a:r>
          </a:p>
          <a:p>
            <a:pPr marL="0" marR="0" indent="0" algn="r" defTabSz="914400" fontAlgn="auto" latinLnBrk="0" hangingPunct="0">
              <a:lnSpc>
                <a:spcPct val="100000"/>
              </a:lnSpc>
              <a:spcBef>
                <a:spcPts val="0"/>
              </a:spcBef>
              <a:spcAft>
                <a:spcPts val="0"/>
              </a:spcAft>
              <a:buClrTx/>
              <a:buSzTx/>
              <a:buFontTx/>
              <a:buNone/>
              <a:tabLst/>
            </a:pPr>
            <a:r>
              <a:rPr lang="ar-EG" sz="1400">
                <a:effectLst/>
                <a:latin typeface="Sakkal Majalla" panose="02000000000000000000" pitchFamily="2" charset="-78"/>
                <a:cs typeface="Sakkal Majalla" panose="02000000000000000000" pitchFamily="2" charset="-78"/>
              </a:rPr>
              <a:t>الجمرة الخبيثة</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uFillTx/>
                <a:latin typeface="Sakkal Majalla" panose="02000000000000000000" pitchFamily="2" charset="-78"/>
                <a:cs typeface="Sakkal Majalla" panose="02000000000000000000" pitchFamily="2" charset="-78"/>
                <a:sym typeface="Calibri"/>
              </a:rPr>
              <a:t>حمى الضنك</a:t>
            </a:r>
          </a:p>
          <a:p>
            <a:pPr marL="0" marR="0" indent="0" algn="r" defTabSz="914400" fontAlgn="auto" latinLnBrk="0" hangingPunct="0">
              <a:lnSpc>
                <a:spcPct val="100000"/>
              </a:lnSpc>
              <a:spcBef>
                <a:spcPts val="0"/>
              </a:spcBef>
              <a:spcAft>
                <a:spcPts val="0"/>
              </a:spcAft>
              <a:buClrTx/>
              <a:buSzTx/>
              <a:buFontTx/>
              <a:buNone/>
              <a:tabLst/>
            </a:pPr>
            <a:r>
              <a:rPr lang="ar-EG" sz="1400">
                <a:effectLst/>
                <a:latin typeface="Sakkal Majalla" panose="02000000000000000000" pitchFamily="2" charset="-78"/>
                <a:cs typeface="Sakkal Majalla" panose="02000000000000000000" pitchFamily="2" charset="-78"/>
              </a:rPr>
              <a:t>الملاريا</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uFillTx/>
                <a:latin typeface="Sakkal Majalla" panose="02000000000000000000" pitchFamily="2" charset="-78"/>
                <a:cs typeface="Sakkal Majalla" panose="02000000000000000000" pitchFamily="2" charset="-78"/>
                <a:sym typeface="Calibri"/>
              </a:rPr>
              <a:t>التهاب ال</a:t>
            </a:r>
            <a:r>
              <a:rPr lang="ar-EG" sz="1400">
                <a:latin typeface="Sakkal Majalla" panose="02000000000000000000" pitchFamily="2" charset="-78"/>
                <a:cs typeface="Sakkal Majalla" panose="02000000000000000000" pitchFamily="2" charset="-78"/>
              </a:rPr>
              <a:t>كبد </a:t>
            </a:r>
            <a:r>
              <a:rPr lang="en-US" sz="1400">
                <a:latin typeface="Sakkal Majalla" panose="02000000000000000000" pitchFamily="2" charset="-78"/>
                <a:cs typeface="Sakkal Majalla" panose="02000000000000000000" pitchFamily="2" charset="-78"/>
              </a:rPr>
              <a:t>E</a:t>
            </a:r>
            <a:endParaRPr lang="ar-EG" sz="1400">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lang="ar-EG" sz="1400">
                <a:effectLst/>
                <a:latin typeface="Sakkal Majalla" panose="02000000000000000000" pitchFamily="2" charset="-78"/>
                <a:cs typeface="Sakkal Majalla" panose="02000000000000000000" pitchFamily="2" charset="-78"/>
              </a:rPr>
              <a:t>انعدام الأمن الغذائي الحاد</a:t>
            </a:r>
            <a:endParaRPr lang="en-US" sz="1400">
              <a:effectLst/>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uFillTx/>
                <a:latin typeface="Sakkal Majalla" panose="02000000000000000000" pitchFamily="2" charset="-78"/>
                <a:cs typeface="Sakkal Majalla" panose="02000000000000000000" pitchFamily="2" charset="-78"/>
                <a:sym typeface="Calibri"/>
              </a:rPr>
              <a:t>فيضانات</a:t>
            </a:r>
          </a:p>
          <a:p>
            <a:pPr marL="0" marR="0" indent="0" algn="r" defTabSz="914400" fontAlgn="auto" latinLnBrk="0" hangingPunct="0">
              <a:lnSpc>
                <a:spcPct val="100000"/>
              </a:lnSpc>
              <a:spcBef>
                <a:spcPts val="0"/>
              </a:spcBef>
              <a:spcAft>
                <a:spcPts val="0"/>
              </a:spcAft>
              <a:buClrTx/>
              <a:buSzTx/>
              <a:buFontTx/>
              <a:buNone/>
              <a:tabLst/>
            </a:pPr>
            <a:r>
              <a:rPr lang="ar-EG" sz="1400">
                <a:effectLst/>
                <a:latin typeface="Sakkal Majalla" panose="02000000000000000000" pitchFamily="2" charset="-78"/>
                <a:cs typeface="Sakkal Majalla" panose="02000000000000000000" pitchFamily="2" charset="-78"/>
              </a:rPr>
              <a:t>حالات</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uFillTx/>
                <a:latin typeface="Sakkal Majalla" panose="02000000000000000000" pitchFamily="2" charset="-78"/>
                <a:cs typeface="Sakkal Majalla" panose="02000000000000000000" pitchFamily="2" charset="-78"/>
                <a:sym typeface="Calibri"/>
              </a:rPr>
              <a:t>وفيات</a:t>
            </a:r>
            <a:endParaRPr kumimoji="0" lang="en-US"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id="{3CC5BE28-DB36-5208-5442-28540C33AF56}"/>
              </a:ext>
            </a:extLst>
          </p:cNvPr>
          <p:cNvSpPr txBox="1"/>
          <p:nvPr/>
        </p:nvSpPr>
        <p:spPr>
          <a:xfrm>
            <a:off x="4461903" y="3004806"/>
            <a:ext cx="2532488" cy="33239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t>أزمة إنسانية</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الحمى الصفراء</a:t>
            </a:r>
          </a:p>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rPr>
              <a:t>التهاب السحايا</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داء </a:t>
            </a:r>
            <a:r>
              <a:rPr lang="ar-EG" sz="1400" err="1">
                <a:latin typeface="Sakkal Majalla" panose="02000000000000000000" pitchFamily="2" charset="-78"/>
                <a:cs typeface="Sakkal Majalla" panose="02000000000000000000" pitchFamily="2" charset="-78"/>
              </a:rPr>
              <a:t>الليشمانيات</a:t>
            </a:r>
            <a:endParaRPr lang="ar-EG" sz="1400">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الطاعون</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حمى الوادي المتصدع</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حمى </a:t>
            </a:r>
            <a:r>
              <a:rPr lang="ar-EG" sz="1400" err="1">
                <a:latin typeface="Sakkal Majalla" panose="02000000000000000000" pitchFamily="2" charset="-78"/>
                <a:cs typeface="Sakkal Majalla" panose="02000000000000000000" pitchFamily="2" charset="-78"/>
              </a:rPr>
              <a:t>التيفود</a:t>
            </a:r>
            <a:endParaRPr lang="ar-EG" sz="1400">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الزُّحار</a:t>
            </a:r>
            <a:r>
              <a:rPr lang="en-US" sz="1400">
                <a:latin typeface="Sakkal Majalla" panose="02000000000000000000" pitchFamily="2" charset="-78"/>
                <a:cs typeface="Sakkal Majalla" panose="02000000000000000000" pitchFamily="2" charset="-78"/>
              </a:rPr>
              <a:t> </a:t>
            </a:r>
            <a:r>
              <a:rPr lang="ar-EG" sz="1400">
                <a:latin typeface="Sakkal Majalla" panose="02000000000000000000" pitchFamily="2" charset="-78"/>
                <a:cs typeface="Sakkal Majalla" panose="02000000000000000000" pitchFamily="2" charset="-78"/>
              </a:rPr>
              <a:t> (إسهال دموي حاد)</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مرض فيروس </a:t>
            </a:r>
            <a:r>
              <a:rPr lang="ar-EG" sz="1400" err="1">
                <a:latin typeface="Sakkal Majalla" panose="02000000000000000000" pitchFamily="2" charset="-78"/>
                <a:cs typeface="Sakkal Majalla" panose="02000000000000000000" pitchFamily="2" charset="-78"/>
              </a:rPr>
              <a:t>الإيبولا</a:t>
            </a:r>
            <a:endParaRPr lang="ar-EG" sz="1400">
              <a:latin typeface="Sakkal Majalla" panose="02000000000000000000" pitchFamily="2" charset="-78"/>
              <a:cs typeface="Sakkal Majalla" panose="02000000000000000000" pitchFamily="2" charset="-78"/>
            </a:endParaRP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الطاعون الرئوي</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حادث حريق</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البلدان المُبلغة في الوثيقة</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البلدان خارج نطاق إقليم المنظمة الأفريقي</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الدول الأعضاء في المنظمة التي لم تُبلغ عن أحداث</a:t>
            </a:r>
          </a:p>
          <a:p>
            <a:pPr marL="0" marR="0" indent="0" algn="r" defTabSz="914400" fontAlgn="auto" latinLnBrk="0" hangingPunct="0">
              <a:lnSpc>
                <a:spcPct val="100000"/>
              </a:lnSpc>
              <a:spcBef>
                <a:spcPts val="0"/>
              </a:spcBef>
              <a:spcAft>
                <a:spcPts val="0"/>
              </a:spcAft>
              <a:buClrTx/>
              <a:buSzTx/>
              <a:buFontTx/>
              <a:buNone/>
              <a:tabLst/>
            </a:pPr>
            <a:r>
              <a:rPr lang="ar-EG" sz="1400">
                <a:latin typeface="Sakkal Majalla" panose="02000000000000000000" pitchFamily="2" charset="-78"/>
                <a:cs typeface="Sakkal Majalla" panose="02000000000000000000" pitchFamily="2" charset="-78"/>
              </a:rPr>
              <a:t>لا ينطبق</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4"/>
          <p:cNvSpPr txBox="1">
            <a:spLocks noGrp="1"/>
          </p:cNvSpPr>
          <p:nvPr>
            <p:ph type="title"/>
          </p:nvPr>
        </p:nvSpPr>
        <p:spPr>
          <a:xfrm>
            <a:off x="252000" y="180000"/>
            <a:ext cx="10361295" cy="864000"/>
          </a:xfrm>
          <a:prstGeom prst="rect">
            <a:avLst/>
          </a:prstGeom>
        </p:spPr>
        <p:txBody>
          <a:bodyPr lIns="45719" tIns="45720" rIns="45719" bIns="45720" rtlCol="1" anchor="ctr">
            <a:normAutofit/>
          </a:bodyPr>
          <a:lstStyle/>
          <a:p>
            <a:pPr defTabSz="208312" rtl="1">
              <a:defRPr sz="2688">
                <a:solidFill>
                  <a:srgbClr val="C00000"/>
                </a:solidFill>
              </a:defRPr>
            </a:pPr>
            <a:r>
              <a:rPr lang="ar" sz="2650" b="1">
                <a:solidFill>
                  <a:srgbClr val="002060"/>
                </a:solidFill>
                <a:latin typeface="Sakkal Majalla" panose="02000000000000000000" pitchFamily="2" charset="-78"/>
                <a:cs typeface="Sakkal Majalla" panose="02000000000000000000" pitchFamily="2" charset="-78"/>
              </a:rPr>
              <a:t>طوارئ الصحة العامة التي أُبلغ عنها إلى مكتب منظمة الصحة العالمية الإقليمي لأفريقيا في عام 2018</a:t>
            </a:r>
            <a:endParaRPr lang="en-US" sz="2650" b="1">
              <a:solidFill>
                <a:srgbClr val="002060"/>
              </a:solidFill>
              <a:latin typeface="Sakkal Majalla" panose="02000000000000000000" pitchFamily="2" charset="-78"/>
              <a:cs typeface="Sakkal Majalla" panose="02000000000000000000" pitchFamily="2" charset="-78"/>
            </a:endParaRPr>
          </a:p>
        </p:txBody>
      </p:sp>
      <p:pic>
        <p:nvPicPr>
          <p:cNvPr id="345" name="Image 6" descr="Image 6"/>
          <p:cNvPicPr>
            <a:picLocks noChangeAspect="1"/>
          </p:cNvPicPr>
          <p:nvPr/>
        </p:nvPicPr>
        <p:blipFill>
          <a:blip r:embed="rId2"/>
          <a:stretch>
            <a:fillRect/>
          </a:stretch>
        </p:blipFill>
        <p:spPr>
          <a:xfrm>
            <a:off x="1512000" y="1404000"/>
            <a:ext cx="4928922" cy="4608000"/>
          </a:xfrm>
          <a:prstGeom prst="rect">
            <a:avLst/>
          </a:prstGeom>
          <a:ln w="12700">
            <a:miter lim="400000"/>
          </a:ln>
        </p:spPr>
      </p:pic>
      <p:pic>
        <p:nvPicPr>
          <p:cNvPr id="346" name="Image 8" descr="Image 8"/>
          <p:cNvPicPr>
            <a:picLocks noChangeAspect="1"/>
          </p:cNvPicPr>
          <p:nvPr/>
        </p:nvPicPr>
        <p:blipFill>
          <a:blip r:embed="rId3"/>
          <a:stretch>
            <a:fillRect/>
          </a:stretch>
        </p:blipFill>
        <p:spPr>
          <a:xfrm>
            <a:off x="6625145" y="2069918"/>
            <a:ext cx="4499835" cy="3011368"/>
          </a:xfrm>
          <a:prstGeom prst="rect">
            <a:avLst/>
          </a:prstGeom>
          <a:ln w="12700">
            <a:miter lim="400000"/>
          </a:ln>
        </p:spPr>
      </p:pic>
      <p:sp>
        <p:nvSpPr>
          <p:cNvPr id="2" name="Rounded Rectangle 3">
            <a:extLst>
              <a:ext uri="{FF2B5EF4-FFF2-40B4-BE49-F238E27FC236}">
                <a16:creationId xmlns:a16="http://schemas.microsoft.com/office/drawing/2014/main" id="{243FC56F-6BC6-CC9E-DE8A-A5BDEFEBD4B5}"/>
              </a:ext>
            </a:extLst>
          </p:cNvPr>
          <p:cNvSpPr/>
          <p:nvPr/>
        </p:nvSpPr>
        <p:spPr>
          <a:xfrm>
            <a:off x="211276" y="1038867"/>
            <a:ext cx="7283038" cy="72348"/>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3" name="TextBox 2">
            <a:extLst>
              <a:ext uri="{FF2B5EF4-FFF2-40B4-BE49-F238E27FC236}">
                <a16:creationId xmlns:a16="http://schemas.microsoft.com/office/drawing/2014/main" id="{CF7202E7-C142-6E7E-F2A3-11EC3D294DD5}"/>
              </a:ext>
            </a:extLst>
          </p:cNvPr>
          <p:cNvSpPr txBox="1"/>
          <p:nvPr/>
        </p:nvSpPr>
        <p:spPr>
          <a:xfrm>
            <a:off x="12372889" y="1270618"/>
            <a:ext cx="2110896" cy="5369932"/>
          </a:xfrm>
          <a:prstGeom prst="rect">
            <a:avLst/>
          </a:prstGeom>
          <a:solidFill>
            <a:schemeClr val="accent1">
              <a:lumMod val="20000"/>
              <a:lumOff val="80000"/>
            </a:schemeClr>
          </a:solidFill>
        </p:spPr>
        <p:txBody>
          <a:bodyPr wrap="square" rtlCol="0">
            <a:spAutoFit/>
          </a:bodyPr>
          <a:lstStyle/>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مفتاح الخريطة</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وضع إنساني</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حمى لاسا</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التهاب السحايا</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الحصبة</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جدري القردة</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حمى الوادي المتصدع</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الجمرة الخبيثة</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الكوليرا</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إسهال مائي حاد</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حمى الضنك</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الْتِهابُ اللِّفافَة الناخر</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انعدام الأمن الغذائي</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داء الليشمانيات</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اعتلال شبيه بالإنفلونزا (</a:t>
            </a:r>
            <a:r>
              <a:rPr lang="en-US" sz="800" kern="100">
                <a:effectLst/>
                <a:latin typeface="Calibri" panose="020F0502020204030204" pitchFamily="34" charset="0"/>
                <a:ea typeface="Calibri" panose="020F0502020204030204" pitchFamily="34" charset="0"/>
                <a:cs typeface="Arial" panose="020B0604020202020204" pitchFamily="34" charset="0"/>
              </a:rPr>
              <a:t>H1N1</a:t>
            </a:r>
            <a:r>
              <a:rPr lang="ar-EG" sz="800" kern="100">
                <a:effectLst/>
                <a:latin typeface="Calibri" panose="020F0502020204030204" pitchFamily="34" charset="0"/>
                <a:ea typeface="Calibri" panose="020F0502020204030204" pitchFamily="34" charset="0"/>
                <a:cs typeface="Arial" panose="020B0604020202020204" pitchFamily="34" charset="0"/>
              </a:rPr>
              <a:t>)</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حمى التيفود</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إسهال غير مشخص</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حمى الكنغو والقرم النزفية</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انهيار أرضي</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مرض حموي غير مشخص مصحوب باليرقان</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الجرب</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EG" sz="800" kern="100">
                <a:effectLst/>
                <a:latin typeface="Calibri" panose="020F0502020204030204" pitchFamily="34" charset="0"/>
                <a:ea typeface="Calibri" panose="020F0502020204030204" pitchFamily="34" charset="0"/>
                <a:cs typeface="Arial" panose="020B0604020202020204" pitchFamily="34" charset="0"/>
              </a:rPr>
              <a:t>الملاريا</a:t>
            </a:r>
            <a:endParaRPr lang="en-US" sz="800" kern="100">
              <a:effectLst/>
              <a:latin typeface="Calibri" panose="020F0502020204030204" pitchFamily="34" charset="0"/>
              <a:ea typeface="Calibri" panose="020F0502020204030204" pitchFamily="34" charset="0"/>
              <a:cs typeface="Arial" panose="020B0604020202020204" pitchFamily="34" charset="0"/>
            </a:endParaRPr>
          </a:p>
          <a:p>
            <a:pPr algn="r" rtl="1"/>
            <a:r>
              <a:rPr lang="ar-EG" sz="800">
                <a:effectLst/>
                <a:latin typeface="Calibri" panose="020F0502020204030204" pitchFamily="34" charset="0"/>
                <a:ea typeface="Calibri" panose="020F0502020204030204" pitchFamily="34" charset="0"/>
                <a:cs typeface="Arial" panose="020B0604020202020204" pitchFamily="34" charset="0"/>
              </a:rPr>
              <a:t>عدوى الليستريا</a:t>
            </a:r>
            <a:endParaRPr lang="en-US" sz="800"/>
          </a:p>
        </p:txBody>
      </p:sp>
      <p:sp>
        <p:nvSpPr>
          <p:cNvPr id="4" name="TextBox 3">
            <a:extLst>
              <a:ext uri="{FF2B5EF4-FFF2-40B4-BE49-F238E27FC236}">
                <a16:creationId xmlns:a16="http://schemas.microsoft.com/office/drawing/2014/main" id="{55883B84-2A00-49C4-1D4E-3E17B349DB53}"/>
              </a:ext>
            </a:extLst>
          </p:cNvPr>
          <p:cNvSpPr txBox="1"/>
          <p:nvPr/>
        </p:nvSpPr>
        <p:spPr>
          <a:xfrm>
            <a:off x="10644608" y="1423018"/>
            <a:ext cx="1728281" cy="4338752"/>
          </a:xfrm>
          <a:prstGeom prst="rect">
            <a:avLst/>
          </a:prstGeom>
          <a:solidFill>
            <a:schemeClr val="accent1">
              <a:lumMod val="20000"/>
              <a:lumOff val="80000"/>
            </a:schemeClr>
          </a:solidFill>
        </p:spPr>
        <p:txBody>
          <a:bodyPr wrap="square" rtlCol="0">
            <a:spAutoFit/>
          </a:bodyPr>
          <a:lstStyle/>
          <a:p>
            <a:pPr marL="0" marR="0" algn="r" rtl="1">
              <a:lnSpc>
                <a:spcPct val="107000"/>
              </a:lnSpc>
              <a:spcBef>
                <a:spcPts val="0"/>
              </a:spcBef>
              <a:spcAft>
                <a:spcPts val="800"/>
              </a:spcAft>
            </a:pPr>
            <a:r>
              <a:rPr lang="ar-EG" sz="800"/>
              <a:t>داء الكلب</a:t>
            </a:r>
          </a:p>
          <a:p>
            <a:pPr marL="0" marR="0" algn="r" rtl="1">
              <a:lnSpc>
                <a:spcPct val="107000"/>
              </a:lnSpc>
              <a:spcBef>
                <a:spcPts val="0"/>
              </a:spcBef>
              <a:spcAft>
                <a:spcPts val="800"/>
              </a:spcAft>
            </a:pPr>
            <a:r>
              <a:rPr lang="ar-EG" sz="800"/>
              <a:t>تسمم غذائي </a:t>
            </a:r>
            <a:r>
              <a:rPr lang="ar-EG" sz="800" err="1"/>
              <a:t>ب</a:t>
            </a:r>
            <a:r>
              <a:rPr lang="ar-EG" sz="800" err="1">
                <a:effectLst/>
              </a:rPr>
              <a:t>الأفلاتوكسين</a:t>
            </a:r>
            <a:endParaRPr lang="ar-EG" sz="800">
              <a:effectLst/>
            </a:endParaRPr>
          </a:p>
          <a:p>
            <a:pPr marL="0" marR="0" algn="r" rtl="1">
              <a:lnSpc>
                <a:spcPct val="107000"/>
              </a:lnSpc>
              <a:spcBef>
                <a:spcPts val="0"/>
              </a:spcBef>
              <a:spcAft>
                <a:spcPts val="800"/>
              </a:spcAft>
            </a:pPr>
            <a:r>
              <a:rPr lang="ar-EG" sz="800"/>
              <a:t>الحمى الصفراء</a:t>
            </a:r>
          </a:p>
          <a:p>
            <a:pPr marL="0" marR="0" algn="r" rtl="1">
              <a:lnSpc>
                <a:spcPct val="107000"/>
              </a:lnSpc>
              <a:spcBef>
                <a:spcPts val="0"/>
              </a:spcBef>
              <a:spcAft>
                <a:spcPts val="800"/>
              </a:spcAft>
            </a:pPr>
            <a:r>
              <a:rPr lang="ar-EG" sz="800"/>
              <a:t>سوء تغذية حاد وخي</a:t>
            </a:r>
          </a:p>
          <a:p>
            <a:pPr marL="0" marR="0" algn="r" rtl="1">
              <a:lnSpc>
                <a:spcPct val="107000"/>
              </a:lnSpc>
              <a:spcBef>
                <a:spcPts val="0"/>
              </a:spcBef>
              <a:spcAft>
                <a:spcPts val="800"/>
              </a:spcAft>
            </a:pPr>
            <a:r>
              <a:rPr lang="ar-EG" sz="800"/>
              <a:t>المكورات السحائية</a:t>
            </a:r>
          </a:p>
          <a:p>
            <a:pPr marL="0" marR="0" algn="r" rtl="1">
              <a:lnSpc>
                <a:spcPct val="107000"/>
              </a:lnSpc>
              <a:spcBef>
                <a:spcPts val="0"/>
              </a:spcBef>
              <a:spcAft>
                <a:spcPts val="800"/>
              </a:spcAft>
            </a:pPr>
            <a:r>
              <a:rPr lang="ar-EG" sz="800" err="1"/>
              <a:t>الإيبولا</a:t>
            </a:r>
            <a:endParaRPr lang="ar-EG" sz="800"/>
          </a:p>
          <a:p>
            <a:pPr marL="0" marR="0" algn="r" rtl="1">
              <a:lnSpc>
                <a:spcPct val="107000"/>
              </a:lnSpc>
              <a:spcBef>
                <a:spcPts val="0"/>
              </a:spcBef>
              <a:spcAft>
                <a:spcPts val="800"/>
              </a:spcAft>
            </a:pPr>
            <a:r>
              <a:rPr lang="ar-EG" sz="800"/>
              <a:t>فيضانات/ أعاصير</a:t>
            </a:r>
          </a:p>
          <a:p>
            <a:pPr marL="0" marR="0" algn="r" rtl="1">
              <a:lnSpc>
                <a:spcPct val="107000"/>
              </a:lnSpc>
              <a:spcBef>
                <a:spcPts val="0"/>
              </a:spcBef>
              <a:spcAft>
                <a:spcPts val="800"/>
              </a:spcAft>
            </a:pPr>
            <a:r>
              <a:rPr lang="ar-EG" sz="800" err="1"/>
              <a:t>الشيكونغونيا</a:t>
            </a:r>
            <a:endParaRPr lang="ar-EG" sz="800"/>
          </a:p>
          <a:p>
            <a:pPr marL="0" marR="0" algn="r" rtl="1">
              <a:lnSpc>
                <a:spcPct val="107000"/>
              </a:lnSpc>
              <a:spcBef>
                <a:spcPts val="0"/>
              </a:spcBef>
              <a:spcAft>
                <a:spcPts val="800"/>
              </a:spcAft>
            </a:pPr>
            <a:r>
              <a:rPr lang="ar-EG" sz="800">
                <a:effectLst/>
              </a:rPr>
              <a:t>داء الدودة </a:t>
            </a:r>
            <a:r>
              <a:rPr lang="ar-EG" sz="800" err="1">
                <a:effectLst/>
              </a:rPr>
              <a:t>الغينية</a:t>
            </a:r>
            <a:endParaRPr lang="en-US" sz="800">
              <a:effectLst/>
            </a:endParaRPr>
          </a:p>
          <a:p>
            <a:pPr marL="0" marR="0" algn="r" rtl="1">
              <a:lnSpc>
                <a:spcPct val="107000"/>
              </a:lnSpc>
              <a:spcBef>
                <a:spcPts val="0"/>
              </a:spcBef>
              <a:spcAft>
                <a:spcPts val="800"/>
              </a:spcAft>
            </a:pPr>
            <a:r>
              <a:rPr lang="en-US" sz="800" err="1"/>
              <a:t>Lvq</a:t>
            </a:r>
            <a:r>
              <a:rPr lang="en-US" sz="800"/>
              <a:t> </a:t>
            </a:r>
            <a:r>
              <a:rPr lang="en-US" sz="800" err="1"/>
              <a:t>ydv</a:t>
            </a:r>
            <a:r>
              <a:rPr lang="en-US" sz="800"/>
              <a:t> </a:t>
            </a:r>
            <a:r>
              <a:rPr lang="en-US" sz="800" err="1"/>
              <a:t>lEfvv</a:t>
            </a:r>
            <a:endParaRPr lang="en-US" sz="800"/>
          </a:p>
          <a:p>
            <a:pPr marL="0" marR="0" algn="r" rtl="1">
              <a:lnSpc>
                <a:spcPct val="107000"/>
              </a:lnSpc>
              <a:spcBef>
                <a:spcPts val="0"/>
              </a:spcBef>
              <a:spcAft>
                <a:spcPts val="800"/>
              </a:spcAft>
            </a:pPr>
            <a:r>
              <a:rPr lang="ar-EG" sz="800">
                <a:effectLst/>
              </a:rPr>
              <a:t>صغر الرأس</a:t>
            </a:r>
            <a:endParaRPr lang="en-US" sz="800">
              <a:effectLst/>
            </a:endParaRPr>
          </a:p>
          <a:p>
            <a:pPr marL="0" marR="0" algn="r" rtl="1">
              <a:lnSpc>
                <a:spcPct val="107000"/>
              </a:lnSpc>
              <a:spcBef>
                <a:spcPts val="0"/>
              </a:spcBef>
              <a:spcAft>
                <a:spcPts val="800"/>
              </a:spcAft>
            </a:pPr>
            <a:r>
              <a:rPr lang="ar-EG" sz="800"/>
              <a:t>إنفلونزا (</a:t>
            </a:r>
            <a:r>
              <a:rPr lang="en-US" sz="800"/>
              <a:t>H1N1</a:t>
            </a:r>
            <a:r>
              <a:rPr lang="ar-EG" sz="800"/>
              <a:t>)</a:t>
            </a:r>
          </a:p>
          <a:p>
            <a:pPr marL="0" marR="0" algn="r" rtl="1">
              <a:lnSpc>
                <a:spcPct val="107000"/>
              </a:lnSpc>
              <a:spcBef>
                <a:spcPts val="0"/>
              </a:spcBef>
              <a:spcAft>
                <a:spcPts val="800"/>
              </a:spcAft>
            </a:pPr>
            <a:r>
              <a:rPr lang="ar-EG" sz="800"/>
              <a:t>التهاب الكبد </a:t>
            </a:r>
            <a:r>
              <a:rPr lang="en-US" sz="800"/>
              <a:t>E</a:t>
            </a:r>
          </a:p>
          <a:p>
            <a:pPr marL="0" marR="0" algn="r" rtl="1">
              <a:lnSpc>
                <a:spcPct val="107000"/>
              </a:lnSpc>
              <a:spcBef>
                <a:spcPts val="0"/>
              </a:spcBef>
              <a:spcAft>
                <a:spcPts val="800"/>
              </a:spcAft>
            </a:pPr>
            <a:r>
              <a:rPr lang="ar-EG" sz="800"/>
              <a:t>تسمم غذائي</a:t>
            </a:r>
          </a:p>
          <a:p>
            <a:pPr marL="0" marR="0" algn="r" rtl="1">
              <a:lnSpc>
                <a:spcPct val="107000"/>
              </a:lnSpc>
              <a:spcBef>
                <a:spcPts val="0"/>
              </a:spcBef>
              <a:spcAft>
                <a:spcPts val="800"/>
              </a:spcAft>
            </a:pPr>
            <a:r>
              <a:rPr lang="ar-EG" sz="800"/>
              <a:t>مرض غير معروف</a:t>
            </a:r>
          </a:p>
          <a:p>
            <a:pPr marL="0" marR="0" algn="r" rtl="1">
              <a:lnSpc>
                <a:spcPct val="107000"/>
              </a:lnSpc>
              <a:spcBef>
                <a:spcPts val="0"/>
              </a:spcBef>
              <a:spcAft>
                <a:spcPts val="800"/>
              </a:spcAft>
            </a:pPr>
            <a:r>
              <a:rPr lang="ar-EG" sz="800">
                <a:effectLst/>
              </a:rPr>
              <a:t>الحمى النزفية الفيروسية</a:t>
            </a:r>
            <a:endParaRPr lang="en-US" sz="800">
              <a:effectLst/>
            </a:endParaRPr>
          </a:p>
          <a:p>
            <a:pPr marL="0" marR="0" algn="r" rtl="1">
              <a:lnSpc>
                <a:spcPct val="107000"/>
              </a:lnSpc>
              <a:spcBef>
                <a:spcPts val="0"/>
              </a:spcBef>
              <a:spcAft>
                <a:spcPts val="800"/>
              </a:spcAft>
            </a:pPr>
            <a:r>
              <a:rPr lang="ar-EG" sz="800">
                <a:effectLst/>
              </a:rPr>
              <a:t>فيروس شلل الأطفال الدائر المشتق من اللقاحات</a:t>
            </a:r>
            <a:endParaRPr lang="en-US" sz="800"/>
          </a:p>
          <a:p>
            <a:pPr marL="0" marR="0" algn="r" rtl="1">
              <a:lnSpc>
                <a:spcPct val="107000"/>
              </a:lnSpc>
              <a:spcBef>
                <a:spcPts val="0"/>
              </a:spcBef>
              <a:spcAft>
                <a:spcPts val="800"/>
              </a:spcAft>
            </a:pPr>
            <a:r>
              <a:rPr lang="ar-EG" sz="800">
                <a:effectLst/>
              </a:rPr>
              <a:t>داء </a:t>
            </a:r>
            <a:r>
              <a:rPr lang="ar-EG" sz="800" err="1">
                <a:effectLst/>
              </a:rPr>
              <a:t>الشيغيلات</a:t>
            </a:r>
            <a:endParaRPr lang="en-US" sz="800"/>
          </a:p>
        </p:txBody>
      </p:sp>
      <p:sp>
        <p:nvSpPr>
          <p:cNvPr id="5" name="TextBox 4">
            <a:extLst>
              <a:ext uri="{FF2B5EF4-FFF2-40B4-BE49-F238E27FC236}">
                <a16:creationId xmlns:a16="http://schemas.microsoft.com/office/drawing/2014/main" id="{9BFAD757-EAB0-765C-5539-1E7EA0CA4C8E}"/>
              </a:ext>
            </a:extLst>
          </p:cNvPr>
          <p:cNvSpPr txBox="1"/>
          <p:nvPr/>
        </p:nvSpPr>
        <p:spPr>
          <a:xfrm>
            <a:off x="9020090" y="1442474"/>
            <a:ext cx="1618028" cy="1624034"/>
          </a:xfrm>
          <a:prstGeom prst="rect">
            <a:avLst/>
          </a:prstGeom>
          <a:solidFill>
            <a:schemeClr val="accent1">
              <a:lumMod val="20000"/>
              <a:lumOff val="80000"/>
            </a:schemeClr>
          </a:solidFill>
        </p:spPr>
        <p:txBody>
          <a:bodyPr wrap="square" rtlCol="0">
            <a:spAutoFit/>
          </a:bodyPr>
          <a:lstStyle/>
          <a:p>
            <a:pPr marL="0" marR="0" algn="r" rtl="1">
              <a:lnSpc>
                <a:spcPct val="107000"/>
              </a:lnSpc>
              <a:spcBef>
                <a:spcPts val="0"/>
              </a:spcBef>
              <a:spcAft>
                <a:spcPts val="800"/>
              </a:spcAft>
            </a:pPr>
            <a:r>
              <a:rPr lang="ar-EG" sz="800"/>
              <a:t>الطاعون</a:t>
            </a:r>
          </a:p>
          <a:p>
            <a:pPr marL="0" marR="0" algn="r" rtl="1">
              <a:lnSpc>
                <a:spcPct val="107000"/>
              </a:lnSpc>
              <a:spcBef>
                <a:spcPts val="0"/>
              </a:spcBef>
              <a:spcAft>
                <a:spcPts val="800"/>
              </a:spcAft>
            </a:pPr>
            <a:r>
              <a:rPr lang="ar-EG" sz="800">
                <a:effectLst/>
              </a:rPr>
              <a:t>الشاهوق</a:t>
            </a:r>
            <a:r>
              <a:rPr lang="en-US" sz="800">
                <a:effectLst/>
              </a:rPr>
              <a:t> </a:t>
            </a:r>
            <a:r>
              <a:rPr lang="ar-EG" sz="800">
                <a:effectLst/>
              </a:rPr>
              <a:t>(السعال الديكي)</a:t>
            </a:r>
            <a:endParaRPr lang="en-US" sz="800">
              <a:effectLst/>
            </a:endParaRPr>
          </a:p>
          <a:p>
            <a:pPr marL="0" marR="0" algn="r" rtl="1">
              <a:lnSpc>
                <a:spcPct val="107000"/>
              </a:lnSpc>
              <a:spcBef>
                <a:spcPts val="0"/>
              </a:spcBef>
              <a:spcAft>
                <a:spcPts val="800"/>
              </a:spcAft>
            </a:pPr>
            <a:r>
              <a:rPr lang="ar-EG" sz="800">
                <a:effectLst/>
              </a:rPr>
              <a:t>داء ماربورغ</a:t>
            </a:r>
          </a:p>
          <a:p>
            <a:pPr marL="0" marR="0" algn="r" rtl="1">
              <a:lnSpc>
                <a:spcPct val="107000"/>
              </a:lnSpc>
              <a:spcBef>
                <a:spcPts val="0"/>
              </a:spcBef>
              <a:spcAft>
                <a:spcPts val="800"/>
              </a:spcAft>
            </a:pPr>
            <a:r>
              <a:rPr lang="ar-EG" sz="800"/>
              <a:t>كارثة</a:t>
            </a:r>
          </a:p>
          <a:p>
            <a:pPr marL="0" marR="0" algn="r" rtl="1">
              <a:lnSpc>
                <a:spcPct val="107000"/>
              </a:lnSpc>
              <a:spcBef>
                <a:spcPts val="0"/>
              </a:spcBef>
              <a:spcAft>
                <a:spcPts val="800"/>
              </a:spcAft>
            </a:pPr>
            <a:r>
              <a:rPr lang="ar-EG" sz="800"/>
              <a:t>ليس إقليم المنظمة الأفريقي</a:t>
            </a:r>
          </a:p>
          <a:p>
            <a:pPr marL="0" marR="0" algn="r" rtl="1">
              <a:lnSpc>
                <a:spcPct val="107000"/>
              </a:lnSpc>
              <a:spcBef>
                <a:spcPts val="0"/>
              </a:spcBef>
              <a:spcAft>
                <a:spcPts val="800"/>
              </a:spcAft>
            </a:pPr>
            <a:r>
              <a:rPr lang="ar-EG" sz="800"/>
              <a:t>الدول الأعضاء في منظمة الصحة العالمية</a:t>
            </a:r>
          </a:p>
          <a:p>
            <a:pPr marL="0" marR="0" algn="r" rtl="1">
              <a:lnSpc>
                <a:spcPct val="107000"/>
              </a:lnSpc>
              <a:spcBef>
                <a:spcPts val="0"/>
              </a:spcBef>
              <a:spcAft>
                <a:spcPts val="800"/>
              </a:spcAft>
            </a:pPr>
            <a:r>
              <a:rPr lang="ar-EG" sz="800"/>
              <a:t>لا ينطبق</a:t>
            </a:r>
            <a:endParaRPr lang="en-US" sz="800"/>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Content Placeholder 3" descr="Content Placeholder 3"/>
          <p:cNvPicPr>
            <a:picLocks noChangeAspect="1"/>
          </p:cNvPicPr>
          <p:nvPr/>
        </p:nvPicPr>
        <p:blipFill>
          <a:blip r:embed="rId3"/>
          <a:srcRect b="2736"/>
          <a:stretch>
            <a:fillRect/>
          </a:stretch>
        </p:blipFill>
        <p:spPr>
          <a:xfrm>
            <a:off x="1303328" y="1570945"/>
            <a:ext cx="9309967" cy="4302987"/>
          </a:xfrm>
          <a:prstGeom prst="rect">
            <a:avLst/>
          </a:prstGeom>
          <a:ln w="12700">
            <a:miter lim="400000"/>
          </a:ln>
        </p:spPr>
      </p:pic>
      <p:sp>
        <p:nvSpPr>
          <p:cNvPr id="351" name="Rectangle 4"/>
          <p:cNvSpPr/>
          <p:nvPr/>
        </p:nvSpPr>
        <p:spPr>
          <a:xfrm>
            <a:off x="5775957" y="1207725"/>
            <a:ext cx="4348315" cy="707886"/>
          </a:xfrm>
          <a:prstGeom prst="rect">
            <a:avLst/>
          </a:prstGeom>
          <a:solidFill>
            <a:srgbClr val="DEEBF7"/>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342900" indent="-342900" rtl="1">
              <a:buSzPct val="100000"/>
              <a:buFont typeface="Courier New" panose="02070309020205020404" pitchFamily="49" charset="0"/>
              <a:buChar char="o"/>
              <a:defRPr sz="2000">
                <a:latin typeface="+mn-lt"/>
                <a:ea typeface="+mn-ea"/>
                <a:cs typeface="+mn-cs"/>
                <a:sym typeface="Source Sans Pro Regular"/>
              </a:defRPr>
            </a:pPr>
            <a:r>
              <a:rPr lang="ar-EG">
                <a:latin typeface="Sakkal Majalla" panose="02000000000000000000" pitchFamily="2" charset="-78"/>
                <a:cs typeface="Sakkal Majalla" panose="02000000000000000000" pitchFamily="2" charset="-78"/>
              </a:rPr>
              <a:t>142 (87.7%): فاشيات أمراض</a:t>
            </a:r>
          </a:p>
          <a:p>
            <a:pPr marL="342900" indent="-342900" rtl="1">
              <a:buSzPct val="100000"/>
              <a:buFont typeface="Courier New" panose="02070309020205020404" pitchFamily="49" charset="0"/>
              <a:buChar char="o"/>
              <a:defRPr sz="2000">
                <a:latin typeface="+mn-lt"/>
                <a:ea typeface="+mn-ea"/>
                <a:cs typeface="+mn-cs"/>
                <a:sym typeface="Source Sans Pro Regular"/>
              </a:defRPr>
            </a:pPr>
            <a:r>
              <a:rPr lang="ar-EG">
                <a:latin typeface="Sakkal Majalla" panose="02000000000000000000" pitchFamily="2" charset="-78"/>
                <a:cs typeface="Sakkal Majalla" panose="02000000000000000000" pitchFamily="2" charset="-78"/>
              </a:rPr>
              <a:t>20 (12.3%): أزمات إنسانية</a:t>
            </a:r>
            <a:endParaRPr>
              <a:latin typeface="Sakkal Majalla" panose="02000000000000000000" pitchFamily="2" charset="-78"/>
              <a:cs typeface="Sakkal Majalla" panose="02000000000000000000" pitchFamily="2" charset="-78"/>
            </a:endParaRPr>
          </a:p>
        </p:txBody>
      </p:sp>
      <p:sp>
        <p:nvSpPr>
          <p:cNvPr id="2" name="Rounded Rectangle 3">
            <a:extLst>
              <a:ext uri="{FF2B5EF4-FFF2-40B4-BE49-F238E27FC236}">
                <a16:creationId xmlns:a16="http://schemas.microsoft.com/office/drawing/2014/main" id="{5855B1A6-3706-4EDE-C190-901AC6A2C647}"/>
              </a:ext>
            </a:extLst>
          </p:cNvPr>
          <p:cNvSpPr/>
          <p:nvPr/>
        </p:nvSpPr>
        <p:spPr>
          <a:xfrm>
            <a:off x="211276" y="1038867"/>
            <a:ext cx="7283038" cy="72348"/>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4" name="Title 4">
            <a:extLst>
              <a:ext uri="{FF2B5EF4-FFF2-40B4-BE49-F238E27FC236}">
                <a16:creationId xmlns:a16="http://schemas.microsoft.com/office/drawing/2014/main" id="{0956635A-75FC-E648-00BE-F8A1C02CDE41}"/>
              </a:ext>
            </a:extLst>
          </p:cNvPr>
          <p:cNvSpPr txBox="1">
            <a:spLocks/>
          </p:cNvSpPr>
          <p:nvPr/>
        </p:nvSpPr>
        <p:spPr>
          <a:xfrm>
            <a:off x="252000" y="174867"/>
            <a:ext cx="10361295" cy="864000"/>
          </a:xfrm>
          <a:prstGeom prst="rect">
            <a:avLst/>
          </a:prstGeom>
        </p:spPr>
        <p:txBody>
          <a:bodyPr lIns="91440" tIns="45720" rIns="91440" bIns="45720" rtlCol="1" anchor="ctr"/>
          <a:lstStyle>
            <a:lvl1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1"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defTabSz="208312" rtl="1" hangingPunct="1">
              <a:defRPr sz="2688">
                <a:solidFill>
                  <a:srgbClr val="C00000"/>
                </a:solidFill>
              </a:defRPr>
            </a:pPr>
            <a:r>
              <a:rPr lang="ar" sz="2650" b="1">
                <a:solidFill>
                  <a:srgbClr val="002060"/>
                </a:solidFill>
                <a:latin typeface="Sakkal Majalla" panose="02000000000000000000" pitchFamily="2" charset="-78"/>
                <a:cs typeface="Sakkal Majalla" panose="02000000000000000000" pitchFamily="2" charset="-78"/>
              </a:rPr>
              <a:t>عام 2018: أُبلغ عن 162 حدثًا من أحداث الصحة العامة في الإقليم الأفريقي</a:t>
            </a:r>
          </a:p>
        </p:txBody>
      </p:sp>
      <p:sp>
        <p:nvSpPr>
          <p:cNvPr id="3" name="TextBox 2">
            <a:extLst>
              <a:ext uri="{FF2B5EF4-FFF2-40B4-BE49-F238E27FC236}">
                <a16:creationId xmlns:a16="http://schemas.microsoft.com/office/drawing/2014/main" id="{5C189A94-AA84-0BAC-D091-F767B33C3C7A}"/>
              </a:ext>
            </a:extLst>
          </p:cNvPr>
          <p:cNvSpPr txBox="1"/>
          <p:nvPr/>
        </p:nvSpPr>
        <p:spPr>
          <a:xfrm rot="16200000">
            <a:off x="984814" y="2951395"/>
            <a:ext cx="1013264" cy="64632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a:t>عدد الأحداث</a:t>
            </a:r>
            <a:endParaRPr lang="en-US"/>
          </a:p>
        </p:txBody>
      </p:sp>
      <p:sp>
        <p:nvSpPr>
          <p:cNvPr id="5" name="TextBox 4">
            <a:extLst>
              <a:ext uri="{FF2B5EF4-FFF2-40B4-BE49-F238E27FC236}">
                <a16:creationId xmlns:a16="http://schemas.microsoft.com/office/drawing/2014/main" id="{07202CE2-C8D7-BEFC-BDB8-C6A3A64165A8}"/>
              </a:ext>
            </a:extLst>
          </p:cNvPr>
          <p:cNvSpPr txBox="1"/>
          <p:nvPr/>
        </p:nvSpPr>
        <p:spPr>
          <a:xfrm>
            <a:off x="4812981" y="5647421"/>
            <a:ext cx="1002162"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a:ln>
                  <a:noFill/>
                </a:ln>
                <a:solidFill>
                  <a:srgbClr val="000000"/>
                </a:solidFill>
                <a:effectLst/>
                <a:uFillTx/>
                <a:latin typeface="Calibri"/>
                <a:ea typeface="Calibri"/>
                <a:cs typeface="Calibri"/>
                <a:sym typeface="Calibri"/>
              </a:rPr>
              <a:t>حدث كيميائي</a:t>
            </a:r>
            <a:endParaRPr kumimoji="0" lang="en-US" sz="1200" b="0" i="0" u="none" strike="noStrike" cap="none" spc="0" normalizeH="0" baseline="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9C6DF101-1912-69F8-A7D7-672FF7454393}"/>
              </a:ext>
            </a:extLst>
          </p:cNvPr>
          <p:cNvSpPr txBox="1"/>
          <p:nvPr/>
        </p:nvSpPr>
        <p:spPr>
          <a:xfrm>
            <a:off x="2510238" y="5631101"/>
            <a:ext cx="979713" cy="3760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algn="l" rtl="1">
              <a:lnSpc>
                <a:spcPct val="107000"/>
              </a:lnSpc>
              <a:spcBef>
                <a:spcPts val="0"/>
              </a:spcBef>
              <a:spcAft>
                <a:spcPts val="800"/>
              </a:spcAft>
            </a:pPr>
            <a:r>
              <a:rPr lang="ar-EG" sz="1100" kern="100">
                <a:effectLst/>
                <a:latin typeface="Calibri" panose="020F0502020204030204" pitchFamily="34" charset="0"/>
                <a:ea typeface="Calibri" panose="020F0502020204030204" pitchFamily="34" charset="0"/>
                <a:cs typeface="Arial" panose="020B0604020202020204" pitchFamily="34" charset="0"/>
              </a:rPr>
              <a:t>مرض معدٍ</a:t>
            </a:r>
            <a:endParaRPr lang="en-US" sz="1100" kern="10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9BB0C8AA-FD71-7D62-8FF5-A64A0432D4B1}"/>
              </a:ext>
            </a:extLst>
          </p:cNvPr>
          <p:cNvSpPr txBox="1"/>
          <p:nvPr/>
        </p:nvSpPr>
        <p:spPr>
          <a:xfrm>
            <a:off x="3712025" y="5647421"/>
            <a:ext cx="70757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a:ln>
                  <a:noFill/>
                </a:ln>
                <a:solidFill>
                  <a:srgbClr val="000000"/>
                </a:solidFill>
                <a:effectLst/>
                <a:uFillTx/>
                <a:latin typeface="Calibri"/>
                <a:ea typeface="Calibri"/>
                <a:cs typeface="Calibri"/>
                <a:sym typeface="Calibri"/>
              </a:rPr>
              <a:t>كارثة</a:t>
            </a:r>
            <a:endParaRPr kumimoji="0" lang="en-US" sz="1200" b="0" i="0" u="none" strike="noStrike" cap="none" spc="0" normalizeH="0" baseline="0">
              <a:ln>
                <a:noFill/>
              </a:ln>
              <a:solidFill>
                <a:srgbClr val="000000"/>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7A829DEC-D5C1-7DA1-C027-36DA0160E32F}"/>
              </a:ext>
            </a:extLst>
          </p:cNvPr>
          <p:cNvSpPr txBox="1"/>
          <p:nvPr/>
        </p:nvSpPr>
        <p:spPr>
          <a:xfrm>
            <a:off x="6013539" y="5650019"/>
            <a:ext cx="133894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a:ln>
                  <a:noFill/>
                </a:ln>
                <a:solidFill>
                  <a:srgbClr val="000000"/>
                </a:solidFill>
                <a:effectLst/>
                <a:uFillTx/>
                <a:latin typeface="Calibri"/>
                <a:ea typeface="Calibri"/>
                <a:cs typeface="Calibri"/>
                <a:sym typeface="Calibri"/>
              </a:rPr>
              <a:t>نقص تغذية</a:t>
            </a:r>
            <a:endParaRPr kumimoji="0" lang="en-US" sz="1200" b="0" i="0" u="none" strike="noStrike" cap="none" spc="0" normalizeH="0" baseline="0">
              <a:ln>
                <a:noFill/>
              </a:ln>
              <a:solidFill>
                <a:srgbClr val="000000"/>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FE59DAAC-F3DA-5A8F-D8F2-56B90F2EA2E6}"/>
              </a:ext>
            </a:extLst>
          </p:cNvPr>
          <p:cNvSpPr txBox="1"/>
          <p:nvPr/>
        </p:nvSpPr>
        <p:spPr>
          <a:xfrm rot="16200000">
            <a:off x="5732997" y="815644"/>
            <a:ext cx="914400" cy="870494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الجزائر</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أنغولا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بنين</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بوروندي</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الكاميرون</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err="1">
                <a:effectLst/>
                <a:latin typeface="Calibri" panose="020F0502020204030204" pitchFamily="34" charset="0"/>
                <a:ea typeface="Calibri" panose="020F0502020204030204" pitchFamily="34" charset="0"/>
                <a:cs typeface="Arial" panose="020B0604020202020204" pitchFamily="34" charset="0"/>
              </a:rPr>
              <a:t>كابو</a:t>
            </a:r>
            <a:r>
              <a:rPr lang="ar-EG" sz="900" kern="100" dirty="0">
                <a:effectLst/>
                <a:latin typeface="Calibri" panose="020F0502020204030204" pitchFamily="34" charset="0"/>
                <a:ea typeface="Calibri" panose="020F0502020204030204" pitchFamily="34" charset="0"/>
                <a:cs typeface="Arial" panose="020B0604020202020204" pitchFamily="34" charset="0"/>
              </a:rPr>
              <a:t> فيردي</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جمهورية أفريقيا الوسطى</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تشاد</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الكونغو</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كوت ديفوار</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80000"/>
              </a:lnSpc>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جمهورية الكونغو الديمقراطية</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إثيوبيا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غانا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غينيا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غينيا بيساو</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كينيا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ليبريا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مدغشقر</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ملاوي</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مالي</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موريتانيا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موريشيوس</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موزمبيق</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النيجر</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نيجيريا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روندا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السنغال</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سيشيل</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سيراليون</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جنوب أفريقيا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جنوب السودان</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توغو</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أوغندا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spcBef>
                <a:spcPts val="0"/>
              </a:spcBef>
              <a:spcAft>
                <a:spcPts val="800"/>
              </a:spcAft>
            </a:pPr>
            <a:r>
              <a:rPr lang="ar-EG" sz="900" kern="100" dirty="0">
                <a:effectLst/>
                <a:latin typeface="Calibri" panose="020F0502020204030204" pitchFamily="34" charset="0"/>
                <a:ea typeface="Calibri" panose="020F0502020204030204" pitchFamily="34" charset="0"/>
                <a:cs typeface="Arial" panose="020B0604020202020204" pitchFamily="34" charset="0"/>
              </a:rPr>
              <a:t>تنزانيا</a:t>
            </a:r>
            <a:endParaRPr lang="en-US" sz="900" kern="100" dirty="0">
              <a:effectLst/>
              <a:latin typeface="Calibri" panose="020F0502020204030204" pitchFamily="34" charset="0"/>
              <a:ea typeface="Calibri" panose="020F0502020204030204" pitchFamily="34" charset="0"/>
              <a:cs typeface="Arial" panose="020B0604020202020204" pitchFamily="34" charset="0"/>
            </a:endParaRPr>
          </a:p>
          <a:p>
            <a:r>
              <a:rPr lang="ar-EG" sz="900" dirty="0">
                <a:effectLst/>
                <a:latin typeface="Calibri" panose="020F0502020204030204" pitchFamily="34" charset="0"/>
                <a:ea typeface="Calibri" panose="020F0502020204030204" pitchFamily="34" charset="0"/>
                <a:cs typeface="Arial" panose="020B0604020202020204" pitchFamily="34" charset="0"/>
              </a:rPr>
              <a:t>زامبيا</a:t>
            </a:r>
            <a:endParaRPr kumimoji="0" lang="en-US" sz="9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2E59B8-83AE-4D8B-81FD-0C9502A4FC3C}"/>
</file>

<file path=customXml/itemProps2.xml><?xml version="1.0" encoding="utf-8"?>
<ds:datastoreItem xmlns:ds="http://schemas.openxmlformats.org/officeDocument/2006/customXml" ds:itemID="{9244FC21-4B40-4C8D-9A18-15352529DBBD}">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74A3764C-D721-4349-84E7-F8F1331A15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TotalTime>
  <Words>2039</Words>
  <Application>Microsoft Office PowerPoint</Application>
  <PresentationFormat>Widescreen</PresentationFormat>
  <Paragraphs>430</Paragraphs>
  <Slides>36</Slides>
  <Notes>7</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RC 59 Template EN</vt:lpstr>
      <vt:lpstr>إطار اللوائح الصحية الدولية  واستراتيجية الترصُّد المتكامل للأمراض والاستجابة لها في أثناء الاستجابة للطوارئ </vt:lpstr>
      <vt:lpstr>PowerPoint Presentation</vt:lpstr>
      <vt:lpstr>مقدمة</vt:lpstr>
      <vt:lpstr>أهداف التعلُّم</vt:lpstr>
      <vt:lpstr>عناصر العرض</vt:lpstr>
      <vt:lpstr>PowerPoint Presentation</vt:lpstr>
      <vt:lpstr>أحداث الصحة العامة المُبلغ عنها، الأسبوع 1: 27 كانون الأول/ديسمبر 2021 -  2 كانون الثاني/يناير 2022 </vt:lpstr>
      <vt:lpstr>طوارئ الصحة العامة التي أُبلغ عنها إلى مكتب منظمة الصحة العالمية الإقليمي لأفريقيا في عام 2018</vt:lpstr>
      <vt:lpstr>PowerPoint Presentation</vt:lpstr>
      <vt:lpstr>الفاشيات الكبرى في الإقليم الأفريقي في عام 2018</vt:lpstr>
      <vt:lpstr>PowerPoint Presentation</vt:lpstr>
      <vt:lpstr>أحداث الصحة العامة في [اسم البلد]</vt:lpstr>
      <vt:lpstr>PowerPoint Presentation</vt:lpstr>
      <vt:lpstr>الغرض من اللوائح الصحية الدولية 2005 ونطاقها</vt:lpstr>
      <vt:lpstr>الغرض من اللوائح الصحية الدولية 2005 ونطاقها</vt:lpstr>
      <vt:lpstr> </vt:lpstr>
      <vt:lpstr> القدرات الأساسية للوائح الصحية الدولية</vt:lpstr>
      <vt:lpstr>تنفيذ اللوائح الصحية الدولية من خلال الخطة العالمية للأمن الصحي</vt:lpstr>
      <vt:lpstr>PowerPoint Presentation</vt:lpstr>
      <vt:lpstr>مركز الاتصال الوطني المعني باللوائح الصحية الدولية</vt:lpstr>
      <vt:lpstr>مركز الاتصال الوطني المعني باللوائح الصحية الدولية</vt:lpstr>
      <vt:lpstr>تنفيذ اللوائح الصحية الدولية من خلال الترصُّد المتكامل للأمراض والاستجابة لها</vt:lpstr>
      <vt:lpstr>PowerPoint Presentation</vt:lpstr>
      <vt:lpstr>أهداف استراتيجية الترصُّد المتكامل للأمراض والاستجابة لها</vt:lpstr>
      <vt:lpstr>PowerPoint Presentation</vt:lpstr>
      <vt:lpstr>استراتيجيات تنفيذ الترصُّد المتكامل للأمراض والاستجابة لها</vt:lpstr>
      <vt:lpstr>PowerPoint Presentation</vt:lpstr>
      <vt:lpstr>PowerPoint Presentation</vt:lpstr>
      <vt:lpstr>مُخرجات ومنتجات الترصُّد المتكامل للأمراض والاستجابة لها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إطار اللوائح الصحية الدولية  واستراتيجية الترصُّد المتكامل للأمراض والاستجابة لها في أثناء الاستجابة للطوارئ </dc:title>
  <dc:creator>Szilvia Horváth</dc:creator>
  <cp:lastModifiedBy>Hind</cp:lastModifiedBy>
  <cp:revision>12</cp:revision>
  <dcterms:modified xsi:type="dcterms:W3CDTF">2024-07-11T11:16:01Z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3324600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