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revisionInfo.xml" ContentType="application/vnd.ms-powerpoint.revisioninfo+xml"/>
  <Override PartName="/ppt/changesInfos/changesInfo1.xml" ContentType="application/vnd.ms-powerpoint.changes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p:sldMasterIdLst>
    <p:sldMasterId id="2147483648" r:id="rId4"/>
  </p:sldMasterIdLst>
  <p:notesMasterIdLst>
    <p:notesMasterId r:id="rId27"/>
  </p:notesMasterIdLst>
  <p:sldIdLst>
    <p:sldId id="256" r:id="rId5"/>
    <p:sldId id="257" r:id="rId6"/>
    <p:sldId id="27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 id="276" r:id="rId26"/>
  </p:sldIdLst>
  <p:sldSz cx="12192000" cy="6858000"/>
  <p:notesSz cx="6858000" cy="9144000"/>
  <p:defaultTextStyle>
    <a:defPPr marL="0" marR="0" indent="0" algn="r" defTabSz="914400" rtl="1" fontAlgn="auto" latinLnBrk="1" hangingPunct="0">
      <a:lnSpc>
        <a:spcPct val="100000"/>
      </a:lnSpc>
      <a:spcBef>
        <a:spcPts val="0"/>
      </a:spcBef>
      <a:spcAft>
        <a:spcPts val="0"/>
      </a:spcAft>
      <a:buClrTx/>
      <a:buSzTx/>
      <a:buFontTx/>
      <a:buNone/>
      <a:tabLst/>
      <a:defRPr kumimoji="0" lang="ar-MA"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A7ABFEA3-CE78-23F4-42CB-D764ED4924DB}" v="6" dt="2024-03-12T12:28:55.943"/>
  </p1510:revLst>
</p1510:revInfo>
</file>

<file path=ppt/tableStyles.xml><?xml version="1.0" encoding="utf-8"?>
<a:tblStyleLst xmlns:a="http://schemas.openxmlformats.org/drawingml/2006/main" def="{5940675A-B579-460E-94D1-54222C63F5DA}">
  <a:tblStyle styleId="{4C3C2611-4C71-4FC5-86AE-919BDF0F9419}" styleName="">
    <a:tblBg/>
    <a:wholeTbl>
      <a:tcTxStyle b="off" i="off">
        <a:font>
          <a:latin typeface="Calibri"/>
          <a:ea typeface="Calibri"/>
          <a:cs typeface="Calibri"/>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FD7E7"/>
          </a:solidFill>
        </a:fill>
      </a:tcStyle>
    </a:wholeTbl>
    <a:band2H>
      <a:tcTxStyle/>
      <a:tcStyle>
        <a:tcBdr/>
        <a:fill>
          <a:solidFill>
            <a:srgbClr val="E8ECF4"/>
          </a:solidFill>
        </a:fill>
      </a:tcStyle>
    </a:band2H>
    <a:firstCol>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Col>
    <a:la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lastRow>
    <a:fir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Row>
  </a:tblStyle>
  <a:tblStyle styleId="{C7B018BB-80A7-4F77-B60F-C8B233D01FF8}" styleName="">
    <a:tblBg/>
    <a:wholeTbl>
      <a:tcTxStyle b="off" i="off">
        <a:font>
          <a:latin typeface="Calibri"/>
          <a:ea typeface="Calibri"/>
          <a:cs typeface="Calibri"/>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DEE7D0"/>
          </a:solidFill>
        </a:fill>
      </a:tcStyle>
    </a:wholeTbl>
    <a:band2H>
      <a:tcTxStyle/>
      <a:tcStyle>
        <a:tcBdr/>
        <a:fill>
          <a:solidFill>
            <a:srgbClr val="EFF3E9"/>
          </a:solidFill>
        </a:fill>
      </a:tcStyle>
    </a:band2H>
    <a:firstCol>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Col>
    <a:la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lastRow>
    <a:fir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Row>
  </a:tblStyle>
  <a:tblStyle styleId="{EEE7283C-3CF3-47DC-8721-378D4A62B228}" styleName="">
    <a:tblBg/>
    <a:wholeTbl>
      <a:tcTxStyle b="off" i="off">
        <a:font>
          <a:latin typeface="Calibri"/>
          <a:ea typeface="Calibri"/>
          <a:cs typeface="Calibri"/>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FCDCCE"/>
          </a:solidFill>
        </a:fill>
      </a:tcStyle>
    </a:wholeTbl>
    <a:band2H>
      <a:tcTxStyle/>
      <a:tcStyle>
        <a:tcBdr/>
        <a:fill>
          <a:solidFill>
            <a:srgbClr val="FDEEE8"/>
          </a:solidFill>
        </a:fill>
      </a:tcStyle>
    </a:band2H>
    <a:firstCol>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Col>
    <a:la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lastRow>
    <a:fir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Row>
  </a:tblStyle>
  <a:tblStyle styleId="{CF821DB8-F4EB-4A41-A1BA-3FCAFE7338EE}" styleName="">
    <a:tblBg/>
    <a:wholeTbl>
      <a:tcTxStyle b="off" i="off">
        <a:font>
          <a:latin typeface="Calibri"/>
          <a:ea typeface="Calibri"/>
          <a:cs typeface="Calibri"/>
        </a:font>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6E6E6"/>
          </a:solidFill>
        </a:fill>
      </a:tcStyle>
    </a:wholeTbl>
    <a:band2H>
      <a:tcTxStyle/>
      <a:tcStyle>
        <a:tcBdr/>
        <a:fill>
          <a:solidFill>
            <a:srgbClr val="FFFFFF"/>
          </a:solidFill>
        </a:fill>
      </a:tcStyle>
    </a:band2H>
    <a:firstCol>
      <a:tcTxStyle b="on" i="off">
        <a:font>
          <a:latin typeface="Calibri"/>
          <a:ea typeface="Calibri"/>
          <a:cs typeface="Calibri"/>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Col>
    <a:lastRow>
      <a:tcTxStyle b="on" i="off">
        <a:font>
          <a:latin typeface="Calibri"/>
          <a:ea typeface="Calibri"/>
          <a:cs typeface="Calibri"/>
        </a:font>
        <a:srgbClr val="000000"/>
      </a:tcTxStyle>
      <a:tcStyle>
        <a:tcBdr>
          <a:left>
            <a:ln w="12700" cap="flat">
              <a:noFill/>
              <a:miter lim="400000"/>
            </a:ln>
          </a:left>
          <a:right>
            <a:ln w="12700" cap="flat">
              <a:noFill/>
              <a:miter lim="400000"/>
            </a:ln>
          </a:right>
          <a:top>
            <a:ln w="508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rgbClr val="FFFFFF"/>
          </a:solidFill>
        </a:fill>
      </a:tcStyle>
    </a:lastRow>
    <a:firstRow>
      <a:tcTxStyle b="on" i="off">
        <a:font>
          <a:latin typeface="Calibri"/>
          <a:ea typeface="Calibri"/>
          <a:cs typeface="Calibri"/>
        </a:font>
        <a:srgbClr val="FFFFFF"/>
      </a:tcTxStyle>
      <a:tcStyle>
        <a:tcBdr>
          <a:left>
            <a:ln w="12700" cap="flat">
              <a:noFill/>
              <a:miter lim="400000"/>
            </a:ln>
          </a:left>
          <a:right>
            <a:ln w="12700" cap="flat">
              <a:noFill/>
              <a:miter lim="400000"/>
            </a:ln>
          </a:right>
          <a:top>
            <a:ln w="254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chemeClr val="accent1"/>
          </a:solidFill>
        </a:fill>
      </a:tcStyle>
    </a:firstRow>
  </a:tblStyle>
  <a:tblStyle styleId="{33BA23B1-9221-436E-865A-0063620EA4FD}" styleName="">
    <a:tblBg/>
    <a:wholeTbl>
      <a:tcTxStyle b="off" i="off">
        <a:font>
          <a:latin typeface="Calibri"/>
          <a:ea typeface="Calibri"/>
          <a:cs typeface="Calibri"/>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CACA"/>
          </a:solidFill>
        </a:fill>
      </a:tcStyle>
    </a:wholeTbl>
    <a:band2H>
      <a:tcTxStyle/>
      <a:tcStyle>
        <a:tcBdr/>
        <a:fill>
          <a:solidFill>
            <a:srgbClr val="E6E6E6"/>
          </a:solidFill>
        </a:fill>
      </a:tcStyle>
    </a:band2H>
    <a:firstCol>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Col>
    <a:la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lastRow>
    <a:fir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Row>
  </a:tblStyle>
  <a:tblStyle styleId="{2708684C-4D16-4618-839F-0558EEFCDFE6}" styleName="">
    <a:tblBg/>
    <a:wholeTbl>
      <a:tcTxStyle b="off" i="off">
        <a:font>
          <a:latin typeface="Calibri"/>
          <a:ea typeface="Calibri"/>
          <a:cs typeface="Calibri"/>
        </a:font>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wholeTbl>
    <a:band2H>
      <a:tcTxStyle/>
      <a:tcStyle>
        <a:tcBdr/>
        <a:fill>
          <a:solidFill>
            <a:srgbClr val="FFFFFF"/>
          </a:solidFill>
        </a:fill>
      </a:tcStyle>
    </a:band2H>
    <a:firstCol>
      <a:tcTxStyle b="on" i="off">
        <a:font>
          <a:latin typeface="Calibri"/>
          <a:ea typeface="Calibri"/>
          <a:cs typeface="Calibri"/>
        </a:font>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firstCol>
    <a:lastRow>
      <a:tcTxStyle b="on" i="off">
        <a:font>
          <a:latin typeface="Calibri"/>
          <a:ea typeface="Calibri"/>
          <a:cs typeface="Calibri"/>
        </a:font>
        <a:srgbClr val="000000"/>
      </a:tcTxStyle>
      <a:tcStyle>
        <a:tcBdr>
          <a:left>
            <a:ln w="12700" cap="flat">
              <a:solidFill>
                <a:srgbClr val="000000"/>
              </a:solidFill>
              <a:prstDash val="solid"/>
              <a:round/>
            </a:ln>
          </a:left>
          <a:right>
            <a:ln w="12700" cap="flat">
              <a:solidFill>
                <a:srgbClr val="000000"/>
              </a:solidFill>
              <a:prstDash val="solid"/>
              <a:round/>
            </a:ln>
          </a:right>
          <a:top>
            <a:ln w="508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lastRow>
    <a:firstRow>
      <a:tcTxStyle b="on" i="off">
        <a:font>
          <a:latin typeface="Calibri"/>
          <a:ea typeface="Calibri"/>
          <a:cs typeface="Calibri"/>
        </a:font>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254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93456" autoAdjust="0"/>
    <p:restoredTop sz="93015" autoAdjust="0"/>
  </p:normalViewPr>
  <p:slideViewPr>
    <p:cSldViewPr snapToGrid="0">
      <p:cViewPr varScale="1">
        <p:scale>
          <a:sx n="62" d="100"/>
          <a:sy n="62" d="100"/>
        </p:scale>
        <p:origin x="1084" y="4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microsoft.com/office/2015/10/relationships/revisionInfo" Target="revisionInfo.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microsoft.com/office/2016/11/relationships/changesInfo" Target="changesInfos/changesInfo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presProps" Target="presProp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notesMaster" Target="notesMasters/notesMaster1.xml"/><Relationship Id="rId30"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hindezzine3 (hindezzine3@gmail.com)" userId="S::hindezzine3_gmail.com#ext#@worldhealthorg.onmicrosoft.com::a0e1327b-9ea3-4c75-a998-a68700beedf6" providerId="AD" clId="Web-{A7ABFEA3-CE78-23F4-42CB-D764ED4924DB}"/>
    <pc:docChg chg="modSld">
      <pc:chgData name="hindezzine3 (hindezzine3@gmail.com)" userId="S::hindezzine3_gmail.com#ext#@worldhealthorg.onmicrosoft.com::a0e1327b-9ea3-4c75-a998-a68700beedf6" providerId="AD" clId="Web-{A7ABFEA3-CE78-23F4-42CB-D764ED4924DB}" dt="2024-03-12T12:28:55.943" v="5" actId="1076"/>
      <pc:docMkLst>
        <pc:docMk/>
      </pc:docMkLst>
      <pc:sldChg chg="modSp">
        <pc:chgData name="hindezzine3 (hindezzine3@gmail.com)" userId="S::hindezzine3_gmail.com#ext#@worldhealthorg.onmicrosoft.com::a0e1327b-9ea3-4c75-a998-a68700beedf6" providerId="AD" clId="Web-{A7ABFEA3-CE78-23F4-42CB-D764ED4924DB}" dt="2024-03-12T12:28:24.208" v="1"/>
        <pc:sldMkLst>
          <pc:docMk/>
          <pc:sldMk cId="0" sldId="269"/>
        </pc:sldMkLst>
        <pc:spChg chg="mod">
          <ac:chgData name="hindezzine3 (hindezzine3@gmail.com)" userId="S::hindezzine3_gmail.com#ext#@worldhealthorg.onmicrosoft.com::a0e1327b-9ea3-4c75-a998-a68700beedf6" providerId="AD" clId="Web-{A7ABFEA3-CE78-23F4-42CB-D764ED4924DB}" dt="2024-03-12T12:28:24.208" v="1"/>
          <ac:spMkLst>
            <pc:docMk/>
            <pc:sldMk cId="0" sldId="269"/>
            <ac:spMk id="311" creationId="{00000000-0000-0000-0000-000000000000}"/>
          </ac:spMkLst>
        </pc:spChg>
      </pc:sldChg>
      <pc:sldChg chg="modSp">
        <pc:chgData name="hindezzine3 (hindezzine3@gmail.com)" userId="S::hindezzine3_gmail.com#ext#@worldhealthorg.onmicrosoft.com::a0e1327b-9ea3-4c75-a998-a68700beedf6" providerId="AD" clId="Web-{A7ABFEA3-CE78-23F4-42CB-D764ED4924DB}" dt="2024-03-12T12:28:37.427" v="3"/>
        <pc:sldMkLst>
          <pc:docMk/>
          <pc:sldMk cId="0" sldId="272"/>
        </pc:sldMkLst>
        <pc:spChg chg="mod">
          <ac:chgData name="hindezzine3 (hindezzine3@gmail.com)" userId="S::hindezzine3_gmail.com#ext#@worldhealthorg.onmicrosoft.com::a0e1327b-9ea3-4c75-a998-a68700beedf6" providerId="AD" clId="Web-{A7ABFEA3-CE78-23F4-42CB-D764ED4924DB}" dt="2024-03-12T12:28:37.427" v="3"/>
          <ac:spMkLst>
            <pc:docMk/>
            <pc:sldMk cId="0" sldId="272"/>
            <ac:spMk id="323" creationId="{00000000-0000-0000-0000-000000000000}"/>
          </ac:spMkLst>
        </pc:spChg>
      </pc:sldChg>
      <pc:sldChg chg="modSp">
        <pc:chgData name="hindezzine3 (hindezzine3@gmail.com)" userId="S::hindezzine3_gmail.com#ext#@worldhealthorg.onmicrosoft.com::a0e1327b-9ea3-4c75-a998-a68700beedf6" providerId="AD" clId="Web-{A7ABFEA3-CE78-23F4-42CB-D764ED4924DB}" dt="2024-03-12T12:28:55.943" v="5" actId="1076"/>
        <pc:sldMkLst>
          <pc:docMk/>
          <pc:sldMk cId="0" sldId="274"/>
        </pc:sldMkLst>
        <pc:spChg chg="mod">
          <ac:chgData name="hindezzine3 (hindezzine3@gmail.com)" userId="S::hindezzine3_gmail.com#ext#@worldhealthorg.onmicrosoft.com::a0e1327b-9ea3-4c75-a998-a68700beedf6" providerId="AD" clId="Web-{A7ABFEA3-CE78-23F4-42CB-D764ED4924DB}" dt="2024-03-12T12:28:55.943" v="5" actId="1076"/>
          <ac:spMkLst>
            <pc:docMk/>
            <pc:sldMk cId="0" sldId="274"/>
            <ac:spMk id="5" creationId="{590D5AD8-62A4-B9F9-663B-4DA5958813FD}"/>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47" name="Shape 247"/>
          <p:cNvSpPr>
            <a:spLocks noGrp="1" noRot="1" noChangeAspect="1"/>
          </p:cNvSpPr>
          <p:nvPr>
            <p:ph type="sldImg"/>
          </p:nvPr>
        </p:nvSpPr>
        <p:spPr>
          <a:xfrm>
            <a:off x="1143000" y="685800"/>
            <a:ext cx="4572000" cy="3429000"/>
          </a:xfrm>
          <a:prstGeom prst="rect">
            <a:avLst/>
          </a:prstGeom>
        </p:spPr>
        <p:txBody>
          <a:bodyPr rtlCol="1"/>
          <a:lstStyle/>
          <a:p>
            <a:pPr rtl="1"/>
            <a:endParaRPr/>
          </a:p>
        </p:txBody>
      </p:sp>
      <p:sp>
        <p:nvSpPr>
          <p:cNvPr id="248" name="Shape 248"/>
          <p:cNvSpPr>
            <a:spLocks noGrp="1"/>
          </p:cNvSpPr>
          <p:nvPr>
            <p:ph type="body" sz="quarter" idx="1"/>
          </p:nvPr>
        </p:nvSpPr>
        <p:spPr>
          <a:xfrm>
            <a:off x="914400" y="4343400"/>
            <a:ext cx="5029200" cy="4114800"/>
          </a:xfrm>
          <a:prstGeom prst="rect">
            <a:avLst/>
          </a:prstGeom>
        </p:spPr>
        <p:txBody>
          <a:bodyPr rtlCol="1"/>
          <a:lstStyle/>
          <a:p>
            <a:pPr rtl="1"/>
            <a:endParaRPr/>
          </a:p>
        </p:txBody>
      </p:sp>
    </p:spTree>
    <p:extLst>
      <p:ext uri="{BB962C8B-B14F-4D97-AF65-F5344CB8AC3E}">
        <p14:creationId xmlns:p14="http://schemas.microsoft.com/office/powerpoint/2010/main" val="4204103244"/>
      </p:ext>
    </p:extLst>
  </p:cSld>
  <p:clrMap bg1="lt1" tx1="dk1" bg2="lt2" tx2="dk2" accent1="accent1" accent2="accent2" accent3="accent3" accent4="accent4" accent5="accent5" accent6="accent6" hlink="hlink" folHlink="folHlink"/>
  <p:notesStyle>
    <a:lvl1pPr algn="r" rtl="1" latinLnBrk="0">
      <a:spcBef>
        <a:spcPts val="400"/>
      </a:spcBef>
      <a:defRPr sz="1200">
        <a:latin typeface="+mj-lt"/>
        <a:ea typeface="+mj-ea"/>
        <a:cs typeface="+mj-cs"/>
        <a:sym typeface="Source Sans Pro Regular"/>
      </a:defRPr>
    </a:lvl1pPr>
    <a:lvl2pPr indent="228600" algn="r" rtl="1" latinLnBrk="0">
      <a:spcBef>
        <a:spcPts val="400"/>
      </a:spcBef>
      <a:defRPr sz="1200">
        <a:latin typeface="+mj-lt"/>
        <a:ea typeface="+mj-ea"/>
        <a:cs typeface="+mj-cs"/>
        <a:sym typeface="Source Sans Pro Regular"/>
      </a:defRPr>
    </a:lvl2pPr>
    <a:lvl3pPr indent="457200" algn="r" rtl="1" latinLnBrk="0">
      <a:spcBef>
        <a:spcPts val="400"/>
      </a:spcBef>
      <a:defRPr sz="1200">
        <a:latin typeface="+mj-lt"/>
        <a:ea typeface="+mj-ea"/>
        <a:cs typeface="+mj-cs"/>
        <a:sym typeface="Source Sans Pro Regular"/>
      </a:defRPr>
    </a:lvl3pPr>
    <a:lvl4pPr indent="685800" algn="r" rtl="1" latinLnBrk="0">
      <a:spcBef>
        <a:spcPts val="400"/>
      </a:spcBef>
      <a:defRPr sz="1200">
        <a:latin typeface="+mj-lt"/>
        <a:ea typeface="+mj-ea"/>
        <a:cs typeface="+mj-cs"/>
        <a:sym typeface="Source Sans Pro Regular"/>
      </a:defRPr>
    </a:lvl4pPr>
    <a:lvl5pPr indent="914400" algn="r" rtl="1" latinLnBrk="0">
      <a:spcBef>
        <a:spcPts val="400"/>
      </a:spcBef>
      <a:defRPr sz="1200">
        <a:latin typeface="+mj-lt"/>
        <a:ea typeface="+mj-ea"/>
        <a:cs typeface="+mj-cs"/>
        <a:sym typeface="Source Sans Pro Regular"/>
      </a:defRPr>
    </a:lvl5pPr>
    <a:lvl6pPr indent="1143000" algn="r" rtl="1" latinLnBrk="0">
      <a:spcBef>
        <a:spcPts val="400"/>
      </a:spcBef>
      <a:defRPr sz="1200">
        <a:latin typeface="+mj-lt"/>
        <a:ea typeface="+mj-ea"/>
        <a:cs typeface="+mj-cs"/>
        <a:sym typeface="Source Sans Pro Regular"/>
      </a:defRPr>
    </a:lvl6pPr>
    <a:lvl7pPr indent="1371600" algn="r" rtl="1" latinLnBrk="0">
      <a:spcBef>
        <a:spcPts val="400"/>
      </a:spcBef>
      <a:defRPr sz="1200">
        <a:latin typeface="+mj-lt"/>
        <a:ea typeface="+mj-ea"/>
        <a:cs typeface="+mj-cs"/>
        <a:sym typeface="Source Sans Pro Regular"/>
      </a:defRPr>
    </a:lvl7pPr>
    <a:lvl8pPr indent="1600200" algn="r" rtl="1" latinLnBrk="0">
      <a:spcBef>
        <a:spcPts val="400"/>
      </a:spcBef>
      <a:defRPr sz="1200">
        <a:latin typeface="+mj-lt"/>
        <a:ea typeface="+mj-ea"/>
        <a:cs typeface="+mj-cs"/>
        <a:sym typeface="Source Sans Pro Regular"/>
      </a:defRPr>
    </a:lvl8pPr>
    <a:lvl9pPr indent="1828800" algn="r" rtl="1" latinLnBrk="0">
      <a:spcBef>
        <a:spcPts val="400"/>
      </a:spcBef>
      <a:defRPr sz="1200">
        <a:latin typeface="+mj-lt"/>
        <a:ea typeface="+mj-ea"/>
        <a:cs typeface="+mj-cs"/>
        <a:sym typeface="Source Sans Pro Regular"/>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8" name="Shape 258"/>
          <p:cNvSpPr>
            <a:spLocks noGrp="1" noRot="1" noChangeAspect="1"/>
          </p:cNvSpPr>
          <p:nvPr>
            <p:ph type="sldImg"/>
          </p:nvPr>
        </p:nvSpPr>
        <p:spPr>
          <a:xfrm>
            <a:off x="381000" y="685800"/>
            <a:ext cx="6096000" cy="3429000"/>
          </a:xfrm>
          <a:prstGeom prst="rect">
            <a:avLst/>
          </a:prstGeom>
        </p:spPr>
        <p:txBody>
          <a:bodyPr rtlCol="1"/>
          <a:lstStyle/>
          <a:p>
            <a:pPr rtl="1"/>
            <a:endParaRPr/>
          </a:p>
        </p:txBody>
      </p:sp>
      <p:sp>
        <p:nvSpPr>
          <p:cNvPr id="259" name="Shape 259"/>
          <p:cNvSpPr>
            <a:spLocks noGrp="1"/>
          </p:cNvSpPr>
          <p:nvPr>
            <p:ph type="body" sz="quarter" idx="1"/>
          </p:nvPr>
        </p:nvSpPr>
        <p:spPr>
          <a:prstGeom prst="rect">
            <a:avLst/>
          </a:prstGeom>
        </p:spPr>
        <p:txBody>
          <a:bodyPr rtlCol="1"/>
          <a:lstStyle>
            <a:lvl1pPr algn="r" rtl="1">
              <a:spcBef>
                <a:spcPts val="0"/>
              </a:spcBef>
              <a:defRPr>
                <a:latin typeface="Calibri"/>
                <a:ea typeface="Calibri"/>
                <a:cs typeface="Calibri"/>
                <a:sym typeface="Calibri"/>
              </a:defRPr>
            </a:lvl1pPr>
          </a:lstStyle>
          <a:p>
            <a:pPr rtl="1"/>
            <a:r>
              <a:t> </a:t>
            </a:r>
          </a:p>
        </p:txBody>
      </p:sp>
    </p:spTree>
    <p:extLst>
      <p:ext uri="{BB962C8B-B14F-4D97-AF65-F5344CB8AC3E}">
        <p14:creationId xmlns:p14="http://schemas.microsoft.com/office/powerpoint/2010/main" val="107889095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8" name="Shape 258"/>
          <p:cNvSpPr>
            <a:spLocks noGrp="1" noRot="1" noChangeAspect="1"/>
          </p:cNvSpPr>
          <p:nvPr>
            <p:ph type="sldImg"/>
          </p:nvPr>
        </p:nvSpPr>
        <p:spPr>
          <a:xfrm>
            <a:off x="381000" y="685800"/>
            <a:ext cx="6096000" cy="3429000"/>
          </a:xfrm>
          <a:prstGeom prst="rect">
            <a:avLst/>
          </a:prstGeom>
        </p:spPr>
        <p:txBody>
          <a:bodyPr rtlCol="1"/>
          <a:lstStyle/>
          <a:p>
            <a:pPr rtl="1"/>
            <a:endParaRPr/>
          </a:p>
        </p:txBody>
      </p:sp>
      <p:sp>
        <p:nvSpPr>
          <p:cNvPr id="259" name="Shape 259"/>
          <p:cNvSpPr>
            <a:spLocks noGrp="1"/>
          </p:cNvSpPr>
          <p:nvPr>
            <p:ph type="body" sz="quarter" idx="1"/>
          </p:nvPr>
        </p:nvSpPr>
        <p:spPr>
          <a:prstGeom prst="rect">
            <a:avLst/>
          </a:prstGeom>
        </p:spPr>
        <p:txBody>
          <a:bodyPr rtlCol="1"/>
          <a:lstStyle>
            <a:lvl1pPr algn="r" rtl="1">
              <a:spcBef>
                <a:spcPts val="0"/>
              </a:spcBef>
              <a:defRPr>
                <a:latin typeface="Calibri"/>
                <a:ea typeface="Calibri"/>
                <a:cs typeface="Calibri"/>
                <a:sym typeface="Calibri"/>
              </a:defRPr>
            </a:lvl1pPr>
          </a:lstStyle>
          <a:p>
            <a:pPr rtl="1"/>
            <a:r>
              <a:t> </a:t>
            </a:r>
          </a:p>
        </p:txBody>
      </p:sp>
    </p:spTree>
    <p:extLst>
      <p:ext uri="{BB962C8B-B14F-4D97-AF65-F5344CB8AC3E}">
        <p14:creationId xmlns:p14="http://schemas.microsoft.com/office/powerpoint/2010/main" val="427486738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7" name="Shape 267"/>
          <p:cNvSpPr>
            <a:spLocks noGrp="1" noRot="1" noChangeAspect="1"/>
          </p:cNvSpPr>
          <p:nvPr>
            <p:ph type="sldImg"/>
          </p:nvPr>
        </p:nvSpPr>
        <p:spPr>
          <a:xfrm>
            <a:off x="381000" y="685800"/>
            <a:ext cx="6096000" cy="3429000"/>
          </a:xfrm>
          <a:prstGeom prst="rect">
            <a:avLst/>
          </a:prstGeom>
        </p:spPr>
        <p:txBody>
          <a:bodyPr rtlCol="1"/>
          <a:lstStyle/>
          <a:p>
            <a:pPr rtl="1"/>
            <a:endParaRPr/>
          </a:p>
        </p:txBody>
      </p:sp>
      <p:sp>
        <p:nvSpPr>
          <p:cNvPr id="268" name="Shape 268"/>
          <p:cNvSpPr>
            <a:spLocks noGrp="1"/>
          </p:cNvSpPr>
          <p:nvPr>
            <p:ph type="body" sz="quarter" idx="1"/>
          </p:nvPr>
        </p:nvSpPr>
        <p:spPr>
          <a:prstGeom prst="rect">
            <a:avLst/>
          </a:prstGeom>
        </p:spPr>
        <p:txBody>
          <a:bodyPr rtlCol="1"/>
          <a:lstStyle>
            <a:lvl1pPr algn="r" rtl="1">
              <a:spcBef>
                <a:spcPts val="0"/>
              </a:spcBef>
              <a:defRPr>
                <a:latin typeface="Calibri"/>
                <a:ea typeface="Calibri"/>
                <a:cs typeface="Calibri"/>
                <a:sym typeface="Calibri"/>
              </a:defRPr>
            </a:lvl1pPr>
          </a:lstStyle>
          <a:p>
            <a:pPr rtl="1"/>
            <a:r>
              <a:t> </a:t>
            </a:r>
          </a:p>
        </p:txBody>
      </p:sp>
    </p:spTree>
    <p:extLst>
      <p:ext uri="{BB962C8B-B14F-4D97-AF65-F5344CB8AC3E}">
        <p14:creationId xmlns:p14="http://schemas.microsoft.com/office/powerpoint/2010/main" val="39623200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381000" y="685800"/>
            <a:ext cx="6096000" cy="3429000"/>
          </a:xfrm>
        </p:spPr>
      </p:sp>
      <p:sp>
        <p:nvSpPr>
          <p:cNvPr id="3" name="Espace réservé des commentaires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311338048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 Id="rId5" Type="http://schemas.openxmlformats.org/officeDocument/2006/relationships/image" Target="../media/image7.png"/><Relationship Id="rId4" Type="http://schemas.openxmlformats.org/officeDocument/2006/relationships/image" Target="../media/image6.pn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9.png"/><Relationship Id="rId7" Type="http://schemas.openxmlformats.org/officeDocument/2006/relationships/image" Target="../media/image7.png"/><Relationship Id="rId2" Type="http://schemas.openxmlformats.org/officeDocument/2006/relationships/image" Target="../media/image5.png"/><Relationship Id="rId1" Type="http://schemas.openxmlformats.org/officeDocument/2006/relationships/slideMaster" Target="../slideMasters/slideMaster1.xml"/><Relationship Id="rId6" Type="http://schemas.openxmlformats.org/officeDocument/2006/relationships/hyperlink" Target="mailto:ihrhrt@who.int" TargetMode="External"/><Relationship Id="rId5" Type="http://schemas.openxmlformats.org/officeDocument/2006/relationships/hyperlink" Target="https://extranet.who.int/hslp" TargetMode="External"/><Relationship Id="rId4" Type="http://schemas.openxmlformats.org/officeDocument/2006/relationships/hyperlink" Target="https://extranet.who.int/hslp/?q=content/terms-use" TargetMode="Externa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0.png"/><Relationship Id="rId1" Type="http://schemas.openxmlformats.org/officeDocument/2006/relationships/slideMaster" Target="../slideMasters/slideMaster1.xml"/><Relationship Id="rId4" Type="http://schemas.openxmlformats.org/officeDocument/2006/relationships/image" Target="../media/image7.png"/></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0.png"/><Relationship Id="rId1" Type="http://schemas.openxmlformats.org/officeDocument/2006/relationships/slideMaster" Target="../slideMasters/slideMaster1.xml"/><Relationship Id="rId4" Type="http://schemas.openxmlformats.org/officeDocument/2006/relationships/image" Target="../media/image7.png"/></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0.png"/><Relationship Id="rId1" Type="http://schemas.openxmlformats.org/officeDocument/2006/relationships/slideMaster" Target="../slideMasters/slideMaster1.xml"/><Relationship Id="rId4" Type="http://schemas.openxmlformats.org/officeDocument/2006/relationships/image" Target="../media/image7.png"/></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0.png"/><Relationship Id="rId1" Type="http://schemas.openxmlformats.org/officeDocument/2006/relationships/slideMaster" Target="../slideMasters/slideMaster1.xml"/><Relationship Id="rId4" Type="http://schemas.openxmlformats.org/officeDocument/2006/relationships/image" Target="../media/image7.png"/></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0.png"/><Relationship Id="rId1" Type="http://schemas.openxmlformats.org/officeDocument/2006/relationships/slideMaster" Target="../slideMasters/slideMaster1.xml"/><Relationship Id="rId4" Type="http://schemas.openxmlformats.org/officeDocument/2006/relationships/image" Target="../media/image7.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7.pn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7.pn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7.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7.pn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7.pn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7.png"/></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7.pn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x">
  <p:cSld name="Title Slide">
    <p:spTree>
      <p:nvGrpSpPr>
        <p:cNvPr id="1" name=""/>
        <p:cNvGrpSpPr/>
        <p:nvPr/>
      </p:nvGrpSpPr>
      <p:grpSpPr>
        <a:xfrm>
          <a:off x="0" y="0"/>
          <a:ext cx="0" cy="0"/>
          <a:chOff x="0" y="0"/>
          <a:chExt cx="0" cy="0"/>
        </a:xfrm>
      </p:grpSpPr>
      <p:pic>
        <p:nvPicPr>
          <p:cNvPr id="19" name="Image" descr="Image"/>
          <p:cNvPicPr>
            <a:picLocks noChangeAspect="1"/>
          </p:cNvPicPr>
          <p:nvPr/>
        </p:nvPicPr>
        <p:blipFill>
          <a:blip r:embed="rId2"/>
          <a:stretch>
            <a:fillRect/>
          </a:stretch>
        </p:blipFill>
        <p:spPr>
          <a:xfrm>
            <a:off x="-1" y="-27351"/>
            <a:ext cx="12192001" cy="5372101"/>
          </a:xfrm>
          <a:prstGeom prst="rect">
            <a:avLst/>
          </a:prstGeom>
          <a:ln w="12700">
            <a:miter lim="400000"/>
          </a:ln>
        </p:spPr>
      </p:pic>
      <p:pic>
        <p:nvPicPr>
          <p:cNvPr id="20"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sp>
        <p:nvSpPr>
          <p:cNvPr id="25" name="Subtitle 5"/>
          <p:cNvSpPr txBox="1"/>
          <p:nvPr/>
        </p:nvSpPr>
        <p:spPr>
          <a:xfrm>
            <a:off x="8085935" y="6649260"/>
            <a:ext cx="3794759"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spcBef>
                <a:spcPts val="300"/>
              </a:spcBef>
              <a:defRPr sz="900">
                <a:solidFill>
                  <a:srgbClr val="002060"/>
                </a:solidFill>
                <a:latin typeface="+mj-lt"/>
                <a:ea typeface="+mj-ea"/>
                <a:cs typeface="+mj-cs"/>
                <a:sym typeface="Source Sans Pro Regular"/>
              </a:defRPr>
            </a:lvl1pPr>
          </a:lstStyle>
          <a:p>
            <a:pPr rtl="1"/>
            <a:r>
              <a:t>A1.2 IHR annex 2</a:t>
            </a:r>
          </a:p>
        </p:txBody>
      </p:sp>
      <p:pic>
        <p:nvPicPr>
          <p:cNvPr id="26" name="Picture 18" descr="Picture 18"/>
          <p:cNvPicPr>
            <a:picLocks noChangeAspect="1"/>
          </p:cNvPicPr>
          <p:nvPr/>
        </p:nvPicPr>
        <p:blipFill>
          <a:blip r:embed="rId4"/>
          <a:stretch>
            <a:fillRect/>
          </a:stretch>
        </p:blipFill>
        <p:spPr>
          <a:xfrm>
            <a:off x="9002490" y="5116964"/>
            <a:ext cx="2823416" cy="908686"/>
          </a:xfrm>
          <a:prstGeom prst="rect">
            <a:avLst/>
          </a:prstGeom>
          <a:ln w="12700">
            <a:miter lim="400000"/>
          </a:ln>
        </p:spPr>
      </p:pic>
      <p:pic>
        <p:nvPicPr>
          <p:cNvPr id="27" name="Picture 19" descr="Picture 19"/>
          <p:cNvPicPr>
            <a:picLocks noChangeAspect="1"/>
          </p:cNvPicPr>
          <p:nvPr/>
        </p:nvPicPr>
        <p:blipFill>
          <a:blip r:embed="rId3"/>
          <a:stretch>
            <a:fillRect/>
          </a:stretch>
        </p:blipFill>
        <p:spPr>
          <a:xfrm>
            <a:off x="11189972" y="118166"/>
            <a:ext cx="866716" cy="895042"/>
          </a:xfrm>
          <a:prstGeom prst="rect">
            <a:avLst/>
          </a:prstGeom>
          <a:ln w="12700">
            <a:miter lim="400000"/>
          </a:ln>
        </p:spPr>
      </p:pic>
      <p:sp>
        <p:nvSpPr>
          <p:cNvPr id="28" name="Body Level One…"/>
          <p:cNvSpPr txBox="1">
            <a:spLocks noGrp="1"/>
          </p:cNvSpPr>
          <p:nvPr>
            <p:ph type="body" sz="quarter" idx="1"/>
          </p:nvPr>
        </p:nvSpPr>
        <p:spPr>
          <a:xfrm>
            <a:off x="5525728" y="3491867"/>
            <a:ext cx="5925539" cy="914401"/>
          </a:xfrm>
          <a:prstGeom prst="rect">
            <a:avLst/>
          </a:prstGeom>
        </p:spPr>
        <p:txBody>
          <a:bodyPr rtlCol="1">
            <a:normAutofit/>
          </a:bodyPr>
          <a:lstStyle>
            <a:lvl1pPr marL="54248" indent="-54248" algn="r" defTabSz="216992" rtl="1">
              <a:lnSpc>
                <a:spcPct val="90000"/>
              </a:lnSpc>
              <a:spcBef>
                <a:spcPts val="200"/>
              </a:spcBef>
              <a:buClr>
                <a:srgbClr val="65A000"/>
              </a:buClr>
              <a:defRPr>
                <a:solidFill>
                  <a:srgbClr val="000000"/>
                </a:solidFill>
                <a:latin typeface="Source Sans Pro Bold"/>
                <a:ea typeface="Source Sans Pro Bold"/>
                <a:cs typeface="Source Sans Pro Bold"/>
                <a:sym typeface="Source Sans Pro Bold"/>
              </a:defRPr>
            </a:lvl1pPr>
            <a:lvl2pPr marL="162744" indent="-54248" algn="r" defTabSz="216992" rtl="1">
              <a:lnSpc>
                <a:spcPct val="90000"/>
              </a:lnSpc>
              <a:spcBef>
                <a:spcPts val="200"/>
              </a:spcBef>
              <a:buClr>
                <a:srgbClr val="65A000"/>
              </a:buClr>
              <a:buChar char="•"/>
              <a:defRPr>
                <a:solidFill>
                  <a:srgbClr val="000000"/>
                </a:solidFill>
                <a:latin typeface="Source Sans Pro Bold"/>
                <a:ea typeface="Source Sans Pro Bold"/>
                <a:cs typeface="Source Sans Pro Bold"/>
                <a:sym typeface="Source Sans Pro Bold"/>
              </a:defRPr>
            </a:lvl2pPr>
            <a:lvl3pPr marL="271240" indent="-54247" algn="r" defTabSz="216992" rtl="1">
              <a:lnSpc>
                <a:spcPct val="90000"/>
              </a:lnSpc>
              <a:spcBef>
                <a:spcPts val="200"/>
              </a:spcBef>
              <a:buClr>
                <a:srgbClr val="65A000"/>
              </a:buClr>
              <a:defRPr>
                <a:solidFill>
                  <a:srgbClr val="000000"/>
                </a:solidFill>
                <a:latin typeface="Source Sans Pro Bold"/>
                <a:ea typeface="Source Sans Pro Bold"/>
                <a:cs typeface="Source Sans Pro Bold"/>
                <a:sym typeface="Source Sans Pro Bold"/>
              </a:defRPr>
            </a:lvl3pPr>
            <a:lvl4pPr marL="379736" indent="-54247" algn="r" defTabSz="216992" rtl="1">
              <a:lnSpc>
                <a:spcPct val="90000"/>
              </a:lnSpc>
              <a:spcBef>
                <a:spcPts val="200"/>
              </a:spcBef>
              <a:buClr>
                <a:srgbClr val="65A000"/>
              </a:buClr>
              <a:buChar char="•"/>
              <a:defRPr>
                <a:solidFill>
                  <a:srgbClr val="000000"/>
                </a:solidFill>
                <a:latin typeface="Source Sans Pro Bold"/>
                <a:ea typeface="Source Sans Pro Bold"/>
                <a:cs typeface="Source Sans Pro Bold"/>
                <a:sym typeface="Source Sans Pro Bold"/>
              </a:defRPr>
            </a:lvl4pPr>
            <a:lvl5pPr marL="488231" indent="-54247" algn="r" defTabSz="216992" rtl="1">
              <a:lnSpc>
                <a:spcPct val="90000"/>
              </a:lnSpc>
              <a:spcBef>
                <a:spcPts val="200"/>
              </a:spcBef>
              <a:buClr>
                <a:srgbClr val="65A000"/>
              </a:buClr>
              <a:buChar char="•"/>
              <a:defRPr>
                <a:solidFill>
                  <a:srgbClr val="000000"/>
                </a:solidFill>
                <a:latin typeface="Source Sans Pro Bold"/>
                <a:ea typeface="Source Sans Pro Bold"/>
                <a:cs typeface="Source Sans Pro Bold"/>
                <a:sym typeface="Source Sans Pro Bold"/>
              </a:defRPr>
            </a:lvl5pPr>
          </a:lstStyle>
          <a:p>
            <a:pPr rtl="1"/>
            <a:r>
              <a:t>Body Level One</a:t>
            </a:r>
          </a:p>
          <a:p>
            <a:pPr lvl="1" rtl="1"/>
            <a:r>
              <a:t>Body Level Two</a:t>
            </a:r>
          </a:p>
          <a:p>
            <a:pPr lvl="2" rtl="1"/>
            <a:r>
              <a:t>Body Level Three</a:t>
            </a:r>
          </a:p>
          <a:p>
            <a:pPr lvl="3" rtl="1"/>
            <a:r>
              <a:t>Body Level Four</a:t>
            </a:r>
          </a:p>
          <a:p>
            <a:pPr lvl="4" rtl="1"/>
            <a:r>
              <a:t>Body Level Five</a:t>
            </a:r>
          </a:p>
        </p:txBody>
      </p:sp>
      <p:sp>
        <p:nvSpPr>
          <p:cNvPr id="29" name="Title Text"/>
          <p:cNvSpPr txBox="1">
            <a:spLocks noGrp="1"/>
          </p:cNvSpPr>
          <p:nvPr>
            <p:ph type="title"/>
          </p:nvPr>
        </p:nvSpPr>
        <p:spPr>
          <a:xfrm>
            <a:off x="517796" y="1587565"/>
            <a:ext cx="4490141" cy="2410277"/>
          </a:xfrm>
          <a:prstGeom prst="rect">
            <a:avLst/>
          </a:prstGeom>
        </p:spPr>
        <p:txBody>
          <a:bodyPr rtlCol="1">
            <a:normAutofit/>
          </a:bodyPr>
          <a:lstStyle>
            <a:lvl1pPr algn="r" defTabSz="216992" rtl="1">
              <a:lnSpc>
                <a:spcPct val="90000"/>
              </a:lnSpc>
              <a:defRPr sz="2400">
                <a:solidFill>
                  <a:srgbClr val="FFFFFF"/>
                </a:solidFill>
                <a:latin typeface="Source Sans Pro Bold"/>
                <a:ea typeface="Source Sans Pro Bold"/>
                <a:cs typeface="Source Sans Pro Bold"/>
                <a:sym typeface="Source Sans Pro Bold"/>
              </a:defRPr>
            </a:lvl1pPr>
          </a:lstStyle>
          <a:p>
            <a:pPr rtl="1"/>
            <a:r>
              <a:t>Title Text</a:t>
            </a:r>
          </a:p>
        </p:txBody>
      </p:sp>
      <p:pic>
        <p:nvPicPr>
          <p:cNvPr id="11" name="Image 10"/>
          <p:cNvPicPr>
            <a:picLocks noChangeAspect="1"/>
          </p:cNvPicPr>
          <p:nvPr userDrawn="1"/>
        </p:nvPicPr>
        <p:blipFill>
          <a:blip r:embed="rId5"/>
          <a:stretch>
            <a:fillRect/>
          </a:stretch>
        </p:blipFill>
        <p:spPr>
          <a:xfrm>
            <a:off x="68580" y="6312793"/>
            <a:ext cx="1657350" cy="484681"/>
          </a:xfrm>
          <a:prstGeom prst="rect">
            <a:avLst/>
          </a:prstGeom>
        </p:spPr>
      </p:pic>
      <p:sp>
        <p:nvSpPr>
          <p:cNvPr id="12" name="Subtitle 5">
            <a:extLst>
              <a:ext uri="{FF2B5EF4-FFF2-40B4-BE49-F238E27FC236}">
                <a16:creationId xmlns:a16="http://schemas.microsoft.com/office/drawing/2014/main" xmlns="" id="{62AB1FAD-3004-0D6E-2ECE-32320B4A5F37}"/>
              </a:ext>
            </a:extLst>
          </p:cNvPr>
          <p:cNvSpPr txBox="1"/>
          <p:nvPr userDrawn="1"/>
        </p:nvSpPr>
        <p:spPr>
          <a:xfrm>
            <a:off x="8061959" y="6472254"/>
            <a:ext cx="3794758" cy="220445"/>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defTabSz="289321" rtl="1">
              <a:lnSpc>
                <a:spcPct val="90000"/>
              </a:lnSpc>
              <a:spcBef>
                <a:spcPts val="300"/>
              </a:spcBef>
              <a:defRPr sz="900">
                <a:solidFill>
                  <a:srgbClr val="002060"/>
                </a:solidFill>
                <a:latin typeface="+mn-lt"/>
                <a:ea typeface="+mn-ea"/>
                <a:cs typeface="+mn-cs"/>
                <a:sym typeface="Source Sans Pro Regular"/>
              </a:defRPr>
            </a:lvl1pPr>
          </a:lstStyle>
          <a:p>
            <a:pPr rtl="1"/>
            <a:r>
              <a:rPr lang="ar" dirty="0" smtClean="0"/>
              <a:t>RRT Advanced Training Package</a:t>
            </a:r>
            <a:endParaRPr lang="ar" dirty="0"/>
          </a:p>
        </p:txBody>
      </p:sp>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tx">
  <p:cSld name="Title and Content">
    <p:spTree>
      <p:nvGrpSpPr>
        <p:cNvPr id="1" name=""/>
        <p:cNvGrpSpPr/>
        <p:nvPr/>
      </p:nvGrpSpPr>
      <p:grpSpPr>
        <a:xfrm>
          <a:off x="0" y="0"/>
          <a:ext cx="0" cy="0"/>
          <a:chOff x="0" y="0"/>
          <a:chExt cx="0" cy="0"/>
        </a:xfrm>
      </p:grpSpPr>
      <p:pic>
        <p:nvPicPr>
          <p:cNvPr id="156" name="Picture 2" descr="Picture 2"/>
          <p:cNvPicPr>
            <a:picLocks noChangeAspect="1"/>
          </p:cNvPicPr>
          <p:nvPr/>
        </p:nvPicPr>
        <p:blipFill>
          <a:blip r:embed="rId2"/>
          <a:stretch>
            <a:fillRect/>
          </a:stretch>
        </p:blipFill>
        <p:spPr>
          <a:xfrm>
            <a:off x="11189972" y="118166"/>
            <a:ext cx="866716" cy="895042"/>
          </a:xfrm>
          <a:prstGeom prst="rect">
            <a:avLst/>
          </a:prstGeom>
          <a:ln w="12700">
            <a:miter lim="400000"/>
          </a:ln>
        </p:spPr>
      </p:pic>
      <p:sp>
        <p:nvSpPr>
          <p:cNvPr id="162" name="Rectangle 5"/>
          <p:cNvSpPr/>
          <p:nvPr/>
        </p:nvSpPr>
        <p:spPr>
          <a:xfrm>
            <a:off x="0" y="-9332"/>
            <a:ext cx="12192000" cy="6199821"/>
          </a:xfrm>
          <a:prstGeom prst="rect">
            <a:avLst/>
          </a:prstGeom>
          <a:solidFill>
            <a:srgbClr val="ECF2F8"/>
          </a:solidFill>
          <a:ln w="12700">
            <a:miter lim="400000"/>
          </a:ln>
        </p:spPr>
        <p:txBody>
          <a:bodyPr lIns="45719" rIns="45719" rtlCol="1" anchor="ctr"/>
          <a:lstStyle/>
          <a:p>
            <a:pPr algn="ctr" rtl="1">
              <a:defRPr sz="700">
                <a:solidFill>
                  <a:srgbClr val="FFFFFF"/>
                </a:solidFill>
                <a:latin typeface="+mj-lt"/>
                <a:ea typeface="+mj-ea"/>
                <a:cs typeface="+mj-cs"/>
                <a:sym typeface="Source Sans Pro Regular"/>
              </a:defRPr>
            </a:pPr>
            <a:endParaRPr/>
          </a:p>
        </p:txBody>
      </p:sp>
      <p:pic>
        <p:nvPicPr>
          <p:cNvPr id="163" name="Picture 3" descr="Picture 3"/>
          <p:cNvPicPr>
            <a:picLocks noChangeAspect="1"/>
          </p:cNvPicPr>
          <p:nvPr/>
        </p:nvPicPr>
        <p:blipFill>
          <a:blip r:embed="rId3"/>
          <a:stretch>
            <a:fillRect/>
          </a:stretch>
        </p:blipFill>
        <p:spPr>
          <a:xfrm>
            <a:off x="-9145" y="-18870"/>
            <a:ext cx="5130801" cy="660401"/>
          </a:xfrm>
          <a:prstGeom prst="rect">
            <a:avLst/>
          </a:prstGeom>
          <a:ln w="12700">
            <a:miter lim="400000"/>
          </a:ln>
        </p:spPr>
      </p:pic>
      <p:sp>
        <p:nvSpPr>
          <p:cNvPr id="164" name="TextBox 4"/>
          <p:cNvSpPr txBox="1"/>
          <p:nvPr/>
        </p:nvSpPr>
        <p:spPr>
          <a:xfrm>
            <a:off x="275896" y="11104"/>
            <a:ext cx="2627841" cy="5994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rtl="1">
              <a:defRPr sz="3200">
                <a:solidFill>
                  <a:srgbClr val="FFFFFF"/>
                </a:solidFill>
                <a:latin typeface="Source Sans Pro Bold"/>
                <a:ea typeface="Source Sans Pro Bold"/>
                <a:cs typeface="Source Sans Pro Bold"/>
                <a:sym typeface="Source Sans Pro Bold"/>
              </a:defRPr>
            </a:lvl1pPr>
          </a:lstStyle>
          <a:p>
            <a:pPr rtl="1"/>
            <a:r>
              <a:rPr lang="ar" b="1"/>
              <a:t>Disclaimer</a:t>
            </a:r>
          </a:p>
        </p:txBody>
      </p:sp>
      <p:pic>
        <p:nvPicPr>
          <p:cNvPr id="165" name="Picture 6" descr="Picture 6"/>
          <p:cNvPicPr>
            <a:picLocks noChangeAspect="1"/>
          </p:cNvPicPr>
          <p:nvPr/>
        </p:nvPicPr>
        <p:blipFill>
          <a:blip r:embed="rId2"/>
          <a:stretch>
            <a:fillRect/>
          </a:stretch>
        </p:blipFill>
        <p:spPr>
          <a:xfrm>
            <a:off x="11189972" y="118166"/>
            <a:ext cx="866716" cy="895042"/>
          </a:xfrm>
          <a:prstGeom prst="rect">
            <a:avLst/>
          </a:prstGeom>
          <a:ln w="12700">
            <a:miter lim="400000"/>
          </a:ln>
        </p:spPr>
      </p:pic>
      <p:sp>
        <p:nvSpPr>
          <p:cNvPr id="166" name="Content Placeholder 2"/>
          <p:cNvSpPr txBox="1"/>
          <p:nvPr/>
        </p:nvSpPr>
        <p:spPr>
          <a:xfrm>
            <a:off x="783741" y="857656"/>
            <a:ext cx="10364410" cy="5332017"/>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0" tIns="0" rIns="0" bIns="0" rtlCol="1">
            <a:normAutofit lnSpcReduction="10000"/>
          </a:bodyPr>
          <a:lstStyle/>
          <a:p>
            <a:pPr algn="just" defTabSz="286428" rtl="1">
              <a:lnSpc>
                <a:spcPct val="90000"/>
              </a:lnSpc>
              <a:spcBef>
                <a:spcPts val="200"/>
              </a:spcBef>
              <a:buClr>
                <a:srgbClr val="65A000"/>
              </a:buClr>
              <a:buFont typeface="Arial"/>
              <a:defRPr sz="1979">
                <a:latin typeface="+mj-lt"/>
                <a:ea typeface="+mj-ea"/>
                <a:cs typeface="+mj-cs"/>
                <a:sym typeface="Source Sans Pro Regular"/>
              </a:defRPr>
            </a:pPr>
            <a:r>
              <a:t>WHO Health Security Learning Platform - Training Materials</a:t>
            </a:r>
          </a:p>
          <a:p>
            <a:pPr algn="just" defTabSz="286428" rtl="1">
              <a:lnSpc>
                <a:spcPct val="90000"/>
              </a:lnSpc>
              <a:spcBef>
                <a:spcPts val="200"/>
              </a:spcBef>
              <a:buClr>
                <a:srgbClr val="65A000"/>
              </a:buClr>
              <a:buFont typeface="Arial"/>
              <a:defRPr sz="1979">
                <a:latin typeface="+mj-lt"/>
                <a:ea typeface="+mj-ea"/>
                <a:cs typeface="+mj-cs"/>
                <a:sym typeface="Source Sans Pro Regular"/>
              </a:defRPr>
            </a:pPr>
            <a:r>
              <a:t>These WHO Training Materials are © World Health Organization (WHO) 2022. All rights reserved.</a:t>
            </a:r>
          </a:p>
          <a:p>
            <a:pPr algn="just" defTabSz="286428" rtl="1">
              <a:lnSpc>
                <a:spcPct val="90000"/>
              </a:lnSpc>
              <a:spcBef>
                <a:spcPts val="200"/>
              </a:spcBef>
              <a:buClr>
                <a:srgbClr val="65A000"/>
              </a:buClr>
              <a:buFont typeface="Arial"/>
              <a:defRPr sz="1979">
                <a:latin typeface="+mj-lt"/>
                <a:ea typeface="+mj-ea"/>
                <a:cs typeface="+mj-cs"/>
                <a:sym typeface="Source Sans Pro Regular"/>
              </a:defRPr>
            </a:pPr>
            <a:r>
              <a:t>Your use of these materials is subject to the “</a:t>
            </a:r>
            <a:r>
              <a:rPr lang="ar" u="sng">
                <a:solidFill>
                  <a:srgbClr val="0563C1"/>
                </a:solidFill>
                <a:uFill>
                  <a:solidFill>
                    <a:srgbClr val="0563C1"/>
                  </a:solidFill>
                </a:uFill>
                <a:hlinkClick r:id="rId4"/>
              </a:rPr>
              <a:t>WHO Health Security Learning Platform, Training Materials – Terms of Use</a:t>
            </a:r>
            <a:r>
              <a:t>”, which you accepted when downloading them and which are available on the Health Security Learning Platform at: </a:t>
            </a:r>
            <a:r>
              <a:rPr lang="ar" u="sng">
                <a:solidFill>
                  <a:srgbClr val="0563C1"/>
                </a:solidFill>
                <a:uFill>
                  <a:solidFill>
                    <a:srgbClr val="0563C1"/>
                  </a:solidFill>
                </a:uFill>
                <a:hlinkClick r:id="rId5"/>
              </a:rPr>
              <a:t>https://extranet.who.int/hslp</a:t>
            </a:r>
            <a:r>
              <a:t>  </a:t>
            </a:r>
          </a:p>
          <a:p>
            <a:pPr algn="just" defTabSz="286428" rtl="1">
              <a:lnSpc>
                <a:spcPct val="90000"/>
              </a:lnSpc>
              <a:spcBef>
                <a:spcPts val="200"/>
              </a:spcBef>
              <a:buClr>
                <a:srgbClr val="65A000"/>
              </a:buClr>
              <a:buFont typeface="Arial"/>
              <a:defRPr sz="1979">
                <a:latin typeface="+mj-lt"/>
                <a:ea typeface="+mj-ea"/>
                <a:cs typeface="+mj-cs"/>
                <a:sym typeface="Source Sans Pro Regular"/>
              </a:defRPr>
            </a:pPr>
            <a:endParaRPr/>
          </a:p>
          <a:p>
            <a:pPr algn="just" defTabSz="286428" rtl="1">
              <a:lnSpc>
                <a:spcPct val="90000"/>
              </a:lnSpc>
              <a:spcBef>
                <a:spcPts val="200"/>
              </a:spcBef>
              <a:buClr>
                <a:srgbClr val="65A000"/>
              </a:buClr>
              <a:buFont typeface="Arial"/>
              <a:defRPr sz="1979">
                <a:latin typeface="+mj-lt"/>
                <a:ea typeface="+mj-ea"/>
                <a:cs typeface="+mj-cs"/>
                <a:sym typeface="Source Sans Pro Regular"/>
              </a:defRPr>
            </a:pPr>
            <a:r>
              <a:t>Should you adapt, modify, translate, or in any other way revise the contents of these materials, you shall not imply that WHO is any way affiliated with such modifications and shall not use the WHO name or emblem in such modified materials. </a:t>
            </a:r>
          </a:p>
          <a:p>
            <a:pPr algn="just" defTabSz="286428" rtl="1">
              <a:lnSpc>
                <a:spcPct val="90000"/>
              </a:lnSpc>
              <a:spcBef>
                <a:spcPts val="200"/>
              </a:spcBef>
              <a:buClr>
                <a:srgbClr val="65A000"/>
              </a:buClr>
              <a:buFont typeface="Arial"/>
              <a:defRPr sz="1979">
                <a:latin typeface="+mj-lt"/>
                <a:ea typeface="+mj-ea"/>
                <a:cs typeface="+mj-cs"/>
                <a:sym typeface="Source Sans Pro Regular"/>
              </a:defRPr>
            </a:pPr>
            <a:endParaRPr/>
          </a:p>
          <a:p>
            <a:pPr algn="just" defTabSz="286428" rtl="1">
              <a:lnSpc>
                <a:spcPct val="90000"/>
              </a:lnSpc>
              <a:spcBef>
                <a:spcPts val="200"/>
              </a:spcBef>
              <a:buClr>
                <a:srgbClr val="65A000"/>
              </a:buClr>
              <a:buFont typeface="Arial"/>
              <a:defRPr sz="1979">
                <a:latin typeface="+mj-lt"/>
                <a:ea typeface="+mj-ea"/>
                <a:cs typeface="+mj-cs"/>
                <a:sym typeface="Source Sans Pro Regular"/>
              </a:defRPr>
            </a:pPr>
            <a:r>
              <a:t>Should you adapt, modify, translate, or in any other way revise the contents of these materials, you shall acknowledge the source of the material providing the following attribution: “These training materials are a modified version of the Rapid Response Teams Advanced Training Package (available at: https://extranet.who.int/hslp/), which is © the World Health Organization (WHO), 2022, and used with permission from WHO. WHO disclaims any responsibility for any modifications to, or revisions of, the WHO copyrighted materials.”  </a:t>
            </a:r>
          </a:p>
          <a:p>
            <a:pPr algn="just" defTabSz="286428" rtl="1">
              <a:lnSpc>
                <a:spcPct val="90000"/>
              </a:lnSpc>
              <a:spcBef>
                <a:spcPts val="200"/>
              </a:spcBef>
              <a:buClr>
                <a:srgbClr val="65A000"/>
              </a:buClr>
              <a:buFont typeface="Arial"/>
              <a:defRPr sz="1979">
                <a:latin typeface="+mj-lt"/>
                <a:ea typeface="+mj-ea"/>
                <a:cs typeface="+mj-cs"/>
                <a:sym typeface="Source Sans Pro Regular"/>
              </a:defRPr>
            </a:pPr>
            <a:r>
              <a:t>Further, please inform WHO of any modifications of these materials that you use publicly, for record-keeping purposes and continued development, by emailing </a:t>
            </a:r>
            <a:r>
              <a:rPr lang="ar" u="sng">
                <a:solidFill>
                  <a:srgbClr val="0563C1"/>
                </a:solidFill>
                <a:uFill>
                  <a:solidFill>
                    <a:srgbClr val="0563C1"/>
                  </a:solidFill>
                </a:uFill>
                <a:hlinkClick r:id="rId6"/>
              </a:rPr>
              <a:t>ihrhrt@who.int</a:t>
            </a:r>
          </a:p>
        </p:txBody>
      </p:sp>
      <p:sp>
        <p:nvSpPr>
          <p:cNvPr id="3" name="Subtitle 5">
            <a:extLst>
              <a:ext uri="{FF2B5EF4-FFF2-40B4-BE49-F238E27FC236}">
                <a16:creationId xmlns:a16="http://schemas.microsoft.com/office/drawing/2014/main" xmlns="" id="{9BD36594-4FA9-2461-F4E4-093EE50F2942}"/>
              </a:ext>
            </a:extLst>
          </p:cNvPr>
          <p:cNvSpPr txBox="1"/>
          <p:nvPr userDrawn="1"/>
        </p:nvSpPr>
        <p:spPr>
          <a:xfrm>
            <a:off x="8085935" y="6649260"/>
            <a:ext cx="3794759"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spcBef>
                <a:spcPts val="300"/>
              </a:spcBef>
              <a:defRPr sz="900">
                <a:solidFill>
                  <a:srgbClr val="002060"/>
                </a:solidFill>
                <a:latin typeface="+mj-lt"/>
                <a:ea typeface="+mj-ea"/>
                <a:cs typeface="+mj-cs"/>
                <a:sym typeface="Source Sans Pro Regular"/>
              </a:defRPr>
            </a:lvl1pPr>
          </a:lstStyle>
          <a:p>
            <a:pPr rtl="1"/>
            <a:r>
              <a:t>A1.2 IHR annex 2</a:t>
            </a:r>
          </a:p>
        </p:txBody>
      </p:sp>
      <p:sp>
        <p:nvSpPr>
          <p:cNvPr id="4" name="Slide Number">
            <a:extLst>
              <a:ext uri="{FF2B5EF4-FFF2-40B4-BE49-F238E27FC236}">
                <a16:creationId xmlns:a16="http://schemas.microsoft.com/office/drawing/2014/main" xmlns="" id="{19A9995A-56A2-D3A3-94E3-2B30BCBA7FDC}"/>
              </a:ext>
            </a:extLst>
          </p:cNvPr>
          <p:cNvSpPr txBox="1">
            <a:spLocks/>
          </p:cNvSpPr>
          <p:nvPr userDrawn="1"/>
        </p:nvSpPr>
        <p:spPr>
          <a:xfrm>
            <a:off x="11888340" y="6560491"/>
            <a:ext cx="239807" cy="261610"/>
          </a:xfrm>
          <a:prstGeom prst="rect">
            <a:avLst/>
          </a:prstGeom>
          <a:ln w="12700">
            <a:miter lim="400000"/>
          </a:ln>
        </p:spPr>
        <p:txBody>
          <a:bodyPr wrap="none" lIns="45719" rIns="45719" rtlCol="1">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pPr rtl="1"/>
            <a:fld id="{86CB4B4D-7CA3-9044-876B-883B54F8677D}" type="slidenum">
              <a:rPr lang="hu-HU" smtClean="0">
                <a:solidFill>
                  <a:schemeClr val="tx2">
                    <a:lumMod val="75000"/>
                  </a:schemeClr>
                </a:solidFill>
              </a:rPr>
              <a:pPr rtl="1"/>
              <a:t>‹N°›</a:t>
            </a:fld>
            <a:endParaRPr lang="hu-HU" dirty="0">
              <a:solidFill>
                <a:schemeClr val="tx2">
                  <a:lumMod val="75000"/>
                </a:schemeClr>
              </a:solidFill>
            </a:endParaRPr>
          </a:p>
        </p:txBody>
      </p:sp>
      <p:pic>
        <p:nvPicPr>
          <p:cNvPr id="12" name="Image 11"/>
          <p:cNvPicPr>
            <a:picLocks noChangeAspect="1"/>
          </p:cNvPicPr>
          <p:nvPr userDrawn="1"/>
        </p:nvPicPr>
        <p:blipFill>
          <a:blip r:embed="rId7"/>
          <a:stretch>
            <a:fillRect/>
          </a:stretch>
        </p:blipFill>
        <p:spPr>
          <a:xfrm>
            <a:off x="68580" y="6312793"/>
            <a:ext cx="1657350" cy="484681"/>
          </a:xfrm>
          <a:prstGeom prst="rect">
            <a:avLst/>
          </a:prstGeom>
        </p:spPr>
      </p:pic>
      <p:sp>
        <p:nvSpPr>
          <p:cNvPr id="13" name="Subtitle 5">
            <a:extLst>
              <a:ext uri="{FF2B5EF4-FFF2-40B4-BE49-F238E27FC236}">
                <a16:creationId xmlns:a16="http://schemas.microsoft.com/office/drawing/2014/main" xmlns="" id="{62AB1FAD-3004-0D6E-2ECE-32320B4A5F37}"/>
              </a:ext>
            </a:extLst>
          </p:cNvPr>
          <p:cNvSpPr txBox="1"/>
          <p:nvPr userDrawn="1"/>
        </p:nvSpPr>
        <p:spPr>
          <a:xfrm>
            <a:off x="8061959" y="6472254"/>
            <a:ext cx="3794758" cy="220445"/>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defTabSz="289321" rtl="1">
              <a:lnSpc>
                <a:spcPct val="90000"/>
              </a:lnSpc>
              <a:spcBef>
                <a:spcPts val="300"/>
              </a:spcBef>
              <a:defRPr sz="900">
                <a:solidFill>
                  <a:srgbClr val="002060"/>
                </a:solidFill>
                <a:latin typeface="+mn-lt"/>
                <a:ea typeface="+mn-ea"/>
                <a:cs typeface="+mn-cs"/>
                <a:sym typeface="Source Sans Pro Regular"/>
              </a:defRPr>
            </a:lvl1pPr>
          </a:lstStyle>
          <a:p>
            <a:pPr rtl="1"/>
            <a:r>
              <a:rPr lang="ar" dirty="0" smtClean="0"/>
              <a:t>RRT Advanced Training Package</a:t>
            </a:r>
            <a:endParaRPr lang="ar" dirty="0"/>
          </a:p>
        </p:txBody>
      </p:sp>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tx">
  <p:cSld name="learning objectives">
    <p:spTree>
      <p:nvGrpSpPr>
        <p:cNvPr id="1" name=""/>
        <p:cNvGrpSpPr/>
        <p:nvPr/>
      </p:nvGrpSpPr>
      <p:grpSpPr>
        <a:xfrm>
          <a:off x="0" y="0"/>
          <a:ext cx="0" cy="0"/>
          <a:chOff x="0" y="0"/>
          <a:chExt cx="0" cy="0"/>
        </a:xfrm>
      </p:grpSpPr>
      <p:pic>
        <p:nvPicPr>
          <p:cNvPr id="173" name="Image" descr="Image"/>
          <p:cNvPicPr>
            <a:picLocks noChangeAspect="1"/>
          </p:cNvPicPr>
          <p:nvPr/>
        </p:nvPicPr>
        <p:blipFill>
          <a:blip r:embed="rId2"/>
          <a:stretch>
            <a:fillRect/>
          </a:stretch>
        </p:blipFill>
        <p:spPr>
          <a:xfrm>
            <a:off x="-18793" y="-48495"/>
            <a:ext cx="5131639" cy="655777"/>
          </a:xfrm>
          <a:prstGeom prst="rect">
            <a:avLst/>
          </a:prstGeom>
          <a:ln w="12700">
            <a:miter lim="400000"/>
          </a:ln>
        </p:spPr>
      </p:pic>
      <p:pic>
        <p:nvPicPr>
          <p:cNvPr id="174"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sp>
        <p:nvSpPr>
          <p:cNvPr id="180" name="Rectangle 2"/>
          <p:cNvSpPr txBox="1"/>
          <p:nvPr/>
        </p:nvSpPr>
        <p:spPr>
          <a:xfrm>
            <a:off x="224695" y="16617"/>
            <a:ext cx="8138160" cy="53553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defRPr sz="3200">
                <a:solidFill>
                  <a:srgbClr val="FFFFFF"/>
                </a:solidFill>
                <a:latin typeface="Source Sans Pro Bold"/>
                <a:ea typeface="Source Sans Pro Bold"/>
                <a:cs typeface="Source Sans Pro Bold"/>
                <a:sym typeface="Source Sans Pro Bold"/>
              </a:defRPr>
            </a:lvl1pPr>
          </a:lstStyle>
          <a:p>
            <a:pPr rtl="1"/>
            <a:r>
              <a:rPr lang="ar" b="1"/>
              <a:t>Learning objectives</a:t>
            </a:r>
          </a:p>
        </p:txBody>
      </p:sp>
      <p:sp>
        <p:nvSpPr>
          <p:cNvPr id="181" name="Body Level One…"/>
          <p:cNvSpPr txBox="1">
            <a:spLocks noGrp="1"/>
          </p:cNvSpPr>
          <p:nvPr>
            <p:ph type="body" idx="1"/>
          </p:nvPr>
        </p:nvSpPr>
        <p:spPr>
          <a:xfrm>
            <a:off x="850604" y="842965"/>
            <a:ext cx="10952461" cy="5175066"/>
          </a:xfrm>
          <a:prstGeom prst="rect">
            <a:avLst/>
          </a:prstGeom>
        </p:spPr>
        <p:txBody>
          <a:bodyPr rtlCol="1">
            <a:normAutofit/>
          </a:bodyPr>
          <a:lstStyle>
            <a:lvl1pPr marL="54248" indent="-54248" algn="r" defTabSz="216992" rtl="1">
              <a:lnSpc>
                <a:spcPct val="90000"/>
              </a:lnSpc>
              <a:spcBef>
                <a:spcPts val="200"/>
              </a:spcBef>
              <a:buClr>
                <a:srgbClr val="65A000"/>
              </a:buClr>
              <a:defRPr>
                <a:solidFill>
                  <a:srgbClr val="000000"/>
                </a:solidFill>
                <a:latin typeface="+mj-lt"/>
                <a:ea typeface="+mj-ea"/>
                <a:cs typeface="+mj-cs"/>
                <a:sym typeface="Source Sans Pro Regular"/>
              </a:defRPr>
            </a:lvl1pPr>
            <a:lvl2pPr marL="170493" indent="-61997" algn="r" defTabSz="216992" rtl="1">
              <a:lnSpc>
                <a:spcPct val="90000"/>
              </a:lnSpc>
              <a:spcBef>
                <a:spcPts val="200"/>
              </a:spcBef>
              <a:buClr>
                <a:srgbClr val="65A000"/>
              </a:buClr>
              <a:buChar char="•"/>
              <a:defRPr>
                <a:solidFill>
                  <a:srgbClr val="000000"/>
                </a:solidFill>
                <a:latin typeface="+mj-lt"/>
                <a:ea typeface="+mj-ea"/>
                <a:cs typeface="+mj-cs"/>
                <a:sym typeface="Source Sans Pro Regular"/>
              </a:defRPr>
            </a:lvl2pPr>
            <a:lvl3pPr marL="289322" indent="-72330" algn="r" defTabSz="216992" rtl="1">
              <a:lnSpc>
                <a:spcPct val="90000"/>
              </a:lnSpc>
              <a:spcBef>
                <a:spcPts val="200"/>
              </a:spcBef>
              <a:buClr>
                <a:srgbClr val="65A000"/>
              </a:buClr>
              <a:defRPr>
                <a:solidFill>
                  <a:srgbClr val="000000"/>
                </a:solidFill>
                <a:latin typeface="+mj-lt"/>
                <a:ea typeface="+mj-ea"/>
                <a:cs typeface="+mj-cs"/>
                <a:sym typeface="Source Sans Pro Regular"/>
              </a:defRPr>
            </a:lvl3pPr>
            <a:lvl4pPr marL="397818" indent="-72330" algn="r" defTabSz="216992" rtl="1">
              <a:lnSpc>
                <a:spcPct val="90000"/>
              </a:lnSpc>
              <a:spcBef>
                <a:spcPts val="200"/>
              </a:spcBef>
              <a:buClr>
                <a:srgbClr val="65A000"/>
              </a:buClr>
              <a:buChar char="•"/>
              <a:defRPr>
                <a:solidFill>
                  <a:srgbClr val="000000"/>
                </a:solidFill>
                <a:latin typeface="+mj-lt"/>
                <a:ea typeface="+mj-ea"/>
                <a:cs typeface="+mj-cs"/>
                <a:sym typeface="Source Sans Pro Regular"/>
              </a:defRPr>
            </a:lvl4pPr>
            <a:lvl5pPr marL="506313" indent="-72330" algn="r" defTabSz="216992" rtl="1">
              <a:lnSpc>
                <a:spcPct val="90000"/>
              </a:lnSpc>
              <a:spcBef>
                <a:spcPts val="200"/>
              </a:spcBef>
              <a:buClr>
                <a:srgbClr val="65A000"/>
              </a:buClr>
              <a:buChar char="•"/>
              <a:defRPr>
                <a:solidFill>
                  <a:srgbClr val="000000"/>
                </a:solidFill>
                <a:latin typeface="+mj-lt"/>
                <a:ea typeface="+mj-ea"/>
                <a:cs typeface="+mj-cs"/>
                <a:sym typeface="Source Sans Pro Regular"/>
              </a:defRPr>
            </a:lvl5pPr>
          </a:lstStyle>
          <a:p>
            <a:pPr rtl="1"/>
            <a:r>
              <a:t>Body Level One</a:t>
            </a:r>
          </a:p>
          <a:p>
            <a:pPr lvl="1" rtl="1"/>
            <a:r>
              <a:t>Body Level Two</a:t>
            </a:r>
          </a:p>
          <a:p>
            <a:pPr lvl="2" rtl="1"/>
            <a:r>
              <a:t>Body Level Three</a:t>
            </a:r>
          </a:p>
          <a:p>
            <a:pPr lvl="3" rtl="1"/>
            <a:r>
              <a:t>Body Level Four</a:t>
            </a:r>
          </a:p>
          <a:p>
            <a:pPr lvl="4" rtl="1"/>
            <a:r>
              <a:t>Body Level Five</a:t>
            </a:r>
          </a:p>
        </p:txBody>
      </p:sp>
      <p:sp>
        <p:nvSpPr>
          <p:cNvPr id="3" name="Subtitle 5">
            <a:extLst>
              <a:ext uri="{FF2B5EF4-FFF2-40B4-BE49-F238E27FC236}">
                <a16:creationId xmlns:a16="http://schemas.microsoft.com/office/drawing/2014/main" xmlns="" id="{C211EB13-E82A-593D-2D40-287CF02E44A2}"/>
              </a:ext>
            </a:extLst>
          </p:cNvPr>
          <p:cNvSpPr txBox="1"/>
          <p:nvPr userDrawn="1"/>
        </p:nvSpPr>
        <p:spPr>
          <a:xfrm>
            <a:off x="8085935" y="6649260"/>
            <a:ext cx="3794759"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spcBef>
                <a:spcPts val="300"/>
              </a:spcBef>
              <a:defRPr sz="900">
                <a:solidFill>
                  <a:srgbClr val="002060"/>
                </a:solidFill>
                <a:latin typeface="+mj-lt"/>
                <a:ea typeface="+mj-ea"/>
                <a:cs typeface="+mj-cs"/>
                <a:sym typeface="Source Sans Pro Regular"/>
              </a:defRPr>
            </a:lvl1pPr>
          </a:lstStyle>
          <a:p>
            <a:pPr rtl="1"/>
            <a:r>
              <a:t>A1.2 IHR annex 2</a:t>
            </a:r>
          </a:p>
        </p:txBody>
      </p:sp>
      <p:sp>
        <p:nvSpPr>
          <p:cNvPr id="4" name="Slide Number">
            <a:extLst>
              <a:ext uri="{FF2B5EF4-FFF2-40B4-BE49-F238E27FC236}">
                <a16:creationId xmlns:a16="http://schemas.microsoft.com/office/drawing/2014/main" xmlns="" id="{E49DB6C7-A491-6992-A0EC-50893FF63A94}"/>
              </a:ext>
            </a:extLst>
          </p:cNvPr>
          <p:cNvSpPr txBox="1">
            <a:spLocks/>
          </p:cNvSpPr>
          <p:nvPr userDrawn="1"/>
        </p:nvSpPr>
        <p:spPr>
          <a:xfrm>
            <a:off x="11888340" y="6560491"/>
            <a:ext cx="239807" cy="261610"/>
          </a:xfrm>
          <a:prstGeom prst="rect">
            <a:avLst/>
          </a:prstGeom>
          <a:ln w="12700">
            <a:miter lim="400000"/>
          </a:ln>
        </p:spPr>
        <p:txBody>
          <a:bodyPr wrap="none" lIns="45719" rIns="45719" rtlCol="1">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pPr rtl="1"/>
            <a:fld id="{86CB4B4D-7CA3-9044-876B-883B54F8677D}" type="slidenum">
              <a:rPr lang="hu-HU" smtClean="0">
                <a:solidFill>
                  <a:schemeClr val="tx2">
                    <a:lumMod val="75000"/>
                  </a:schemeClr>
                </a:solidFill>
              </a:rPr>
              <a:pPr rtl="1"/>
              <a:t>‹N°›</a:t>
            </a:fld>
            <a:endParaRPr lang="hu-HU" dirty="0">
              <a:solidFill>
                <a:schemeClr val="tx2">
                  <a:lumMod val="75000"/>
                </a:schemeClr>
              </a:solidFill>
            </a:endParaRPr>
          </a:p>
        </p:txBody>
      </p:sp>
      <p:pic>
        <p:nvPicPr>
          <p:cNvPr id="10" name="Image 9"/>
          <p:cNvPicPr>
            <a:picLocks noChangeAspect="1"/>
          </p:cNvPicPr>
          <p:nvPr userDrawn="1"/>
        </p:nvPicPr>
        <p:blipFill>
          <a:blip r:embed="rId4"/>
          <a:stretch>
            <a:fillRect/>
          </a:stretch>
        </p:blipFill>
        <p:spPr>
          <a:xfrm>
            <a:off x="68580" y="6312793"/>
            <a:ext cx="1657350" cy="484681"/>
          </a:xfrm>
          <a:prstGeom prst="rect">
            <a:avLst/>
          </a:prstGeom>
        </p:spPr>
      </p:pic>
      <p:sp>
        <p:nvSpPr>
          <p:cNvPr id="11" name="Subtitle 5">
            <a:extLst>
              <a:ext uri="{FF2B5EF4-FFF2-40B4-BE49-F238E27FC236}">
                <a16:creationId xmlns:a16="http://schemas.microsoft.com/office/drawing/2014/main" xmlns="" id="{62AB1FAD-3004-0D6E-2ECE-32320B4A5F37}"/>
              </a:ext>
            </a:extLst>
          </p:cNvPr>
          <p:cNvSpPr txBox="1"/>
          <p:nvPr userDrawn="1"/>
        </p:nvSpPr>
        <p:spPr>
          <a:xfrm>
            <a:off x="8061959" y="6472254"/>
            <a:ext cx="3794758" cy="220445"/>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defTabSz="289321" rtl="1">
              <a:lnSpc>
                <a:spcPct val="90000"/>
              </a:lnSpc>
              <a:spcBef>
                <a:spcPts val="300"/>
              </a:spcBef>
              <a:defRPr sz="900">
                <a:solidFill>
                  <a:srgbClr val="002060"/>
                </a:solidFill>
                <a:latin typeface="+mn-lt"/>
                <a:ea typeface="+mn-ea"/>
                <a:cs typeface="+mn-cs"/>
                <a:sym typeface="Source Sans Pro Regular"/>
              </a:defRPr>
            </a:lvl1pPr>
          </a:lstStyle>
          <a:p>
            <a:pPr rtl="1"/>
            <a:r>
              <a:rPr lang="ar" dirty="0" smtClean="0"/>
              <a:t>RRT Advanced Training Package</a:t>
            </a:r>
            <a:endParaRPr lang="ar" dirty="0"/>
          </a:p>
        </p:txBody>
      </p:sp>
    </p:spTree>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x">
  <p:cSld name="samples text">
    <p:spTree>
      <p:nvGrpSpPr>
        <p:cNvPr id="1" name=""/>
        <p:cNvGrpSpPr/>
        <p:nvPr/>
      </p:nvGrpSpPr>
      <p:grpSpPr>
        <a:xfrm>
          <a:off x="0" y="0"/>
          <a:ext cx="0" cy="0"/>
          <a:chOff x="0" y="0"/>
          <a:chExt cx="0" cy="0"/>
        </a:xfrm>
      </p:grpSpPr>
      <p:pic>
        <p:nvPicPr>
          <p:cNvPr id="188" name="Image" descr="Image"/>
          <p:cNvPicPr>
            <a:picLocks noChangeAspect="1"/>
          </p:cNvPicPr>
          <p:nvPr/>
        </p:nvPicPr>
        <p:blipFill>
          <a:blip r:embed="rId2"/>
          <a:stretch>
            <a:fillRect/>
          </a:stretch>
        </p:blipFill>
        <p:spPr>
          <a:xfrm>
            <a:off x="-18793" y="-48495"/>
            <a:ext cx="5131639" cy="655777"/>
          </a:xfrm>
          <a:prstGeom prst="rect">
            <a:avLst/>
          </a:prstGeom>
          <a:ln w="12700">
            <a:miter lim="400000"/>
          </a:ln>
        </p:spPr>
      </p:pic>
      <p:pic>
        <p:nvPicPr>
          <p:cNvPr id="189"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sp>
        <p:nvSpPr>
          <p:cNvPr id="195" name="Title Text"/>
          <p:cNvSpPr txBox="1">
            <a:spLocks noGrp="1"/>
          </p:cNvSpPr>
          <p:nvPr>
            <p:ph type="title"/>
          </p:nvPr>
        </p:nvSpPr>
        <p:spPr>
          <a:xfrm>
            <a:off x="288858" y="-43663"/>
            <a:ext cx="3571876" cy="646113"/>
          </a:xfrm>
          <a:prstGeom prst="rect">
            <a:avLst/>
          </a:prstGeom>
        </p:spPr>
        <p:txBody>
          <a:bodyPr rtlCol="1">
            <a:normAutofit/>
          </a:bodyPr>
          <a:lstStyle>
            <a:lvl1pPr algn="r" defTabSz="216992" rtl="1">
              <a:lnSpc>
                <a:spcPct val="90000"/>
              </a:lnSpc>
              <a:defRPr sz="2400">
                <a:solidFill>
                  <a:srgbClr val="FFFFFF"/>
                </a:solidFill>
                <a:latin typeface="Source Sans Pro Bold"/>
                <a:ea typeface="Source Sans Pro Bold"/>
                <a:cs typeface="Source Sans Pro Bold"/>
                <a:sym typeface="Source Sans Pro Bold"/>
              </a:defRPr>
            </a:lvl1pPr>
          </a:lstStyle>
          <a:p>
            <a:pPr rtl="1"/>
            <a:r>
              <a:t>Title Text</a:t>
            </a:r>
          </a:p>
        </p:txBody>
      </p:sp>
      <p:sp>
        <p:nvSpPr>
          <p:cNvPr id="196" name="Body Level One…"/>
          <p:cNvSpPr txBox="1">
            <a:spLocks noGrp="1"/>
          </p:cNvSpPr>
          <p:nvPr>
            <p:ph type="body" idx="1"/>
          </p:nvPr>
        </p:nvSpPr>
        <p:spPr>
          <a:xfrm>
            <a:off x="648587" y="1247001"/>
            <a:ext cx="11143844" cy="4654071"/>
          </a:xfrm>
          <a:prstGeom prst="rect">
            <a:avLst/>
          </a:prstGeom>
        </p:spPr>
        <p:txBody>
          <a:bodyPr rtlCol="1">
            <a:normAutofit/>
          </a:bodyPr>
          <a:lstStyle>
            <a:lvl1pPr marL="54248" indent="-54248" algn="r" defTabSz="216992" rtl="1">
              <a:lnSpc>
                <a:spcPct val="90000"/>
              </a:lnSpc>
              <a:spcBef>
                <a:spcPts val="200"/>
              </a:spcBef>
              <a:buClr>
                <a:srgbClr val="65A000"/>
              </a:buClr>
              <a:defRPr>
                <a:solidFill>
                  <a:srgbClr val="000000"/>
                </a:solidFill>
                <a:latin typeface="+mj-lt"/>
                <a:ea typeface="+mj-ea"/>
                <a:cs typeface="+mj-cs"/>
                <a:sym typeface="Source Sans Pro Regular"/>
              </a:defRPr>
            </a:lvl1pPr>
            <a:lvl2pPr marL="170493" indent="-61997" algn="r" defTabSz="216992" rtl="1">
              <a:lnSpc>
                <a:spcPct val="90000"/>
              </a:lnSpc>
              <a:spcBef>
                <a:spcPts val="200"/>
              </a:spcBef>
              <a:buClr>
                <a:srgbClr val="65A000"/>
              </a:buClr>
              <a:buChar char="•"/>
              <a:defRPr>
                <a:solidFill>
                  <a:srgbClr val="000000"/>
                </a:solidFill>
                <a:latin typeface="+mj-lt"/>
                <a:ea typeface="+mj-ea"/>
                <a:cs typeface="+mj-cs"/>
                <a:sym typeface="Source Sans Pro Regular"/>
              </a:defRPr>
            </a:lvl2pPr>
            <a:lvl3pPr marL="289322" indent="-72330" algn="r" defTabSz="216992" rtl="1">
              <a:lnSpc>
                <a:spcPct val="90000"/>
              </a:lnSpc>
              <a:spcBef>
                <a:spcPts val="200"/>
              </a:spcBef>
              <a:buClr>
                <a:srgbClr val="65A000"/>
              </a:buClr>
              <a:defRPr>
                <a:solidFill>
                  <a:srgbClr val="000000"/>
                </a:solidFill>
                <a:latin typeface="+mj-lt"/>
                <a:ea typeface="+mj-ea"/>
                <a:cs typeface="+mj-cs"/>
                <a:sym typeface="Source Sans Pro Regular"/>
              </a:defRPr>
            </a:lvl3pPr>
            <a:lvl4pPr marL="397818" indent="-72330" algn="r" defTabSz="216992" rtl="1">
              <a:lnSpc>
                <a:spcPct val="90000"/>
              </a:lnSpc>
              <a:spcBef>
                <a:spcPts val="200"/>
              </a:spcBef>
              <a:buClr>
                <a:srgbClr val="65A000"/>
              </a:buClr>
              <a:buChar char="•"/>
              <a:defRPr>
                <a:solidFill>
                  <a:srgbClr val="000000"/>
                </a:solidFill>
                <a:latin typeface="+mj-lt"/>
                <a:ea typeface="+mj-ea"/>
                <a:cs typeface="+mj-cs"/>
                <a:sym typeface="Source Sans Pro Regular"/>
              </a:defRPr>
            </a:lvl4pPr>
            <a:lvl5pPr marL="506313" indent="-72330" algn="r" defTabSz="216992" rtl="1">
              <a:lnSpc>
                <a:spcPct val="90000"/>
              </a:lnSpc>
              <a:spcBef>
                <a:spcPts val="200"/>
              </a:spcBef>
              <a:buClr>
                <a:srgbClr val="65A000"/>
              </a:buClr>
              <a:buChar char="•"/>
              <a:defRPr>
                <a:solidFill>
                  <a:srgbClr val="000000"/>
                </a:solidFill>
                <a:latin typeface="+mj-lt"/>
                <a:ea typeface="+mj-ea"/>
                <a:cs typeface="+mj-cs"/>
                <a:sym typeface="Source Sans Pro Regular"/>
              </a:defRPr>
            </a:lvl5pPr>
          </a:lstStyle>
          <a:p>
            <a:pPr rtl="1"/>
            <a:r>
              <a:t>Body Level One</a:t>
            </a:r>
          </a:p>
          <a:p>
            <a:pPr lvl="1" rtl="1"/>
            <a:r>
              <a:t>Body Level Two</a:t>
            </a:r>
          </a:p>
          <a:p>
            <a:pPr lvl="2" rtl="1"/>
            <a:r>
              <a:t>Body Level Three</a:t>
            </a:r>
          </a:p>
          <a:p>
            <a:pPr lvl="3" rtl="1"/>
            <a:r>
              <a:t>Body Level Four</a:t>
            </a:r>
          </a:p>
          <a:p>
            <a:pPr lvl="4" rtl="1"/>
            <a:r>
              <a:t>Body Level Five</a:t>
            </a:r>
          </a:p>
        </p:txBody>
      </p:sp>
      <p:sp>
        <p:nvSpPr>
          <p:cNvPr id="3" name="Subtitle 5">
            <a:extLst>
              <a:ext uri="{FF2B5EF4-FFF2-40B4-BE49-F238E27FC236}">
                <a16:creationId xmlns:a16="http://schemas.microsoft.com/office/drawing/2014/main" xmlns="" id="{C633429C-6CD4-AE6D-D255-7993FCB9EBE5}"/>
              </a:ext>
            </a:extLst>
          </p:cNvPr>
          <p:cNvSpPr txBox="1"/>
          <p:nvPr userDrawn="1"/>
        </p:nvSpPr>
        <p:spPr>
          <a:xfrm>
            <a:off x="8085935" y="6649260"/>
            <a:ext cx="3794759"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spcBef>
                <a:spcPts val="300"/>
              </a:spcBef>
              <a:defRPr sz="900">
                <a:solidFill>
                  <a:srgbClr val="002060"/>
                </a:solidFill>
                <a:latin typeface="+mj-lt"/>
                <a:ea typeface="+mj-ea"/>
                <a:cs typeface="+mj-cs"/>
                <a:sym typeface="Source Sans Pro Regular"/>
              </a:defRPr>
            </a:lvl1pPr>
          </a:lstStyle>
          <a:p>
            <a:pPr rtl="1"/>
            <a:r>
              <a:t>A1.2 IHR annex 2</a:t>
            </a:r>
          </a:p>
        </p:txBody>
      </p:sp>
      <p:sp>
        <p:nvSpPr>
          <p:cNvPr id="4" name="Slide Number">
            <a:extLst>
              <a:ext uri="{FF2B5EF4-FFF2-40B4-BE49-F238E27FC236}">
                <a16:creationId xmlns:a16="http://schemas.microsoft.com/office/drawing/2014/main" xmlns="" id="{D004650A-14A0-5009-8DBD-1D1877F04E9A}"/>
              </a:ext>
            </a:extLst>
          </p:cNvPr>
          <p:cNvSpPr txBox="1">
            <a:spLocks/>
          </p:cNvSpPr>
          <p:nvPr userDrawn="1"/>
        </p:nvSpPr>
        <p:spPr>
          <a:xfrm>
            <a:off x="11888340" y="6560491"/>
            <a:ext cx="239807" cy="261610"/>
          </a:xfrm>
          <a:prstGeom prst="rect">
            <a:avLst/>
          </a:prstGeom>
          <a:ln w="12700">
            <a:miter lim="400000"/>
          </a:ln>
        </p:spPr>
        <p:txBody>
          <a:bodyPr wrap="none" lIns="45719" rIns="45719" rtlCol="1">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pPr rtl="1"/>
            <a:fld id="{86CB4B4D-7CA3-9044-876B-883B54F8677D}" type="slidenum">
              <a:rPr lang="hu-HU" smtClean="0">
                <a:solidFill>
                  <a:schemeClr val="tx2">
                    <a:lumMod val="75000"/>
                  </a:schemeClr>
                </a:solidFill>
              </a:rPr>
              <a:pPr rtl="1"/>
              <a:t>‹N°›</a:t>
            </a:fld>
            <a:endParaRPr lang="hu-HU" dirty="0">
              <a:solidFill>
                <a:schemeClr val="tx2">
                  <a:lumMod val="75000"/>
                </a:schemeClr>
              </a:solidFill>
            </a:endParaRPr>
          </a:p>
        </p:txBody>
      </p:sp>
      <p:pic>
        <p:nvPicPr>
          <p:cNvPr id="10" name="Image 9"/>
          <p:cNvPicPr>
            <a:picLocks noChangeAspect="1"/>
          </p:cNvPicPr>
          <p:nvPr userDrawn="1"/>
        </p:nvPicPr>
        <p:blipFill>
          <a:blip r:embed="rId4"/>
          <a:stretch>
            <a:fillRect/>
          </a:stretch>
        </p:blipFill>
        <p:spPr>
          <a:xfrm>
            <a:off x="68580" y="6312793"/>
            <a:ext cx="1657350" cy="484681"/>
          </a:xfrm>
          <a:prstGeom prst="rect">
            <a:avLst/>
          </a:prstGeom>
        </p:spPr>
      </p:pic>
      <p:sp>
        <p:nvSpPr>
          <p:cNvPr id="11" name="Subtitle 5">
            <a:extLst>
              <a:ext uri="{FF2B5EF4-FFF2-40B4-BE49-F238E27FC236}">
                <a16:creationId xmlns:a16="http://schemas.microsoft.com/office/drawing/2014/main" xmlns="" id="{62AB1FAD-3004-0D6E-2ECE-32320B4A5F37}"/>
              </a:ext>
            </a:extLst>
          </p:cNvPr>
          <p:cNvSpPr txBox="1"/>
          <p:nvPr userDrawn="1"/>
        </p:nvSpPr>
        <p:spPr>
          <a:xfrm>
            <a:off x="8061959" y="6472254"/>
            <a:ext cx="3794758" cy="220445"/>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defTabSz="289321" rtl="1">
              <a:lnSpc>
                <a:spcPct val="90000"/>
              </a:lnSpc>
              <a:spcBef>
                <a:spcPts val="300"/>
              </a:spcBef>
              <a:defRPr sz="900">
                <a:solidFill>
                  <a:srgbClr val="002060"/>
                </a:solidFill>
                <a:latin typeface="+mn-lt"/>
                <a:ea typeface="+mn-ea"/>
                <a:cs typeface="+mn-cs"/>
                <a:sym typeface="Source Sans Pro Regular"/>
              </a:defRPr>
            </a:lvl1pPr>
          </a:lstStyle>
          <a:p>
            <a:pPr rtl="1"/>
            <a:r>
              <a:rPr lang="ar" dirty="0" smtClean="0"/>
              <a:t>RRT Advanced Training Package</a:t>
            </a:r>
            <a:endParaRPr lang="ar" dirty="0"/>
          </a:p>
        </p:txBody>
      </p:sp>
    </p:spTree>
  </p:cSld>
  <p:clrMapOvr>
    <a:masterClrMapping/>
  </p:clrMapOvr>
  <p:transition spd="med"/>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tx">
  <p:cSld name="outline">
    <p:spTree>
      <p:nvGrpSpPr>
        <p:cNvPr id="1" name=""/>
        <p:cNvGrpSpPr/>
        <p:nvPr/>
      </p:nvGrpSpPr>
      <p:grpSpPr>
        <a:xfrm>
          <a:off x="0" y="0"/>
          <a:ext cx="0" cy="0"/>
          <a:chOff x="0" y="0"/>
          <a:chExt cx="0" cy="0"/>
        </a:xfrm>
      </p:grpSpPr>
      <p:pic>
        <p:nvPicPr>
          <p:cNvPr id="203" name="Image" descr="Image"/>
          <p:cNvPicPr>
            <a:picLocks noChangeAspect="1"/>
          </p:cNvPicPr>
          <p:nvPr/>
        </p:nvPicPr>
        <p:blipFill>
          <a:blip r:embed="rId2"/>
          <a:stretch>
            <a:fillRect/>
          </a:stretch>
        </p:blipFill>
        <p:spPr>
          <a:xfrm>
            <a:off x="-18793" y="-48495"/>
            <a:ext cx="5131639" cy="655777"/>
          </a:xfrm>
          <a:prstGeom prst="rect">
            <a:avLst/>
          </a:prstGeom>
          <a:ln w="12700">
            <a:miter lim="400000"/>
          </a:ln>
        </p:spPr>
      </p:pic>
      <p:pic>
        <p:nvPicPr>
          <p:cNvPr id="204"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sp>
        <p:nvSpPr>
          <p:cNvPr id="210" name="Outline"/>
          <p:cNvSpPr txBox="1">
            <a:spLocks noGrp="1"/>
          </p:cNvSpPr>
          <p:nvPr>
            <p:ph type="title" hasCustomPrompt="1"/>
          </p:nvPr>
        </p:nvSpPr>
        <p:spPr>
          <a:xfrm>
            <a:off x="306567" y="-43663"/>
            <a:ext cx="3571876" cy="646113"/>
          </a:xfrm>
          <a:prstGeom prst="rect">
            <a:avLst/>
          </a:prstGeom>
        </p:spPr>
        <p:txBody>
          <a:bodyPr rtlCol="1">
            <a:normAutofit/>
          </a:bodyPr>
          <a:lstStyle>
            <a:lvl1pPr algn="r" defTabSz="216992" rtl="1">
              <a:lnSpc>
                <a:spcPct val="90000"/>
              </a:lnSpc>
              <a:defRPr sz="2400">
                <a:solidFill>
                  <a:srgbClr val="FFFFFF"/>
                </a:solidFill>
                <a:latin typeface="Source Sans Pro Bold"/>
                <a:ea typeface="Source Sans Pro Bold"/>
                <a:cs typeface="Source Sans Pro Bold"/>
                <a:sym typeface="Source Sans Pro Bold"/>
              </a:defRPr>
            </a:lvl1pPr>
          </a:lstStyle>
          <a:p>
            <a:pPr rtl="1"/>
            <a:r>
              <a:t>Outline</a:t>
            </a:r>
          </a:p>
        </p:txBody>
      </p:sp>
      <p:sp>
        <p:nvSpPr>
          <p:cNvPr id="211" name="Body Level One…"/>
          <p:cNvSpPr txBox="1">
            <a:spLocks noGrp="1"/>
          </p:cNvSpPr>
          <p:nvPr>
            <p:ph type="body" idx="1"/>
          </p:nvPr>
        </p:nvSpPr>
        <p:spPr>
          <a:xfrm>
            <a:off x="648587" y="1247001"/>
            <a:ext cx="11143844" cy="4654071"/>
          </a:xfrm>
          <a:prstGeom prst="rect">
            <a:avLst/>
          </a:prstGeom>
        </p:spPr>
        <p:txBody>
          <a:bodyPr rtlCol="1">
            <a:normAutofit/>
          </a:bodyPr>
          <a:lstStyle>
            <a:lvl1pPr marL="54248" indent="-54248" algn="r" defTabSz="216992" rtl="1">
              <a:lnSpc>
                <a:spcPct val="90000"/>
              </a:lnSpc>
              <a:spcBef>
                <a:spcPts val="200"/>
              </a:spcBef>
              <a:buClr>
                <a:srgbClr val="65A000"/>
              </a:buClr>
              <a:defRPr>
                <a:solidFill>
                  <a:srgbClr val="000000"/>
                </a:solidFill>
                <a:latin typeface="+mj-lt"/>
                <a:ea typeface="+mj-ea"/>
                <a:cs typeface="+mj-cs"/>
                <a:sym typeface="Source Sans Pro Regular"/>
              </a:defRPr>
            </a:lvl1pPr>
            <a:lvl2pPr marL="170493" indent="-61997" algn="r" defTabSz="216992" rtl="1">
              <a:lnSpc>
                <a:spcPct val="90000"/>
              </a:lnSpc>
              <a:spcBef>
                <a:spcPts val="200"/>
              </a:spcBef>
              <a:buClr>
                <a:srgbClr val="65A000"/>
              </a:buClr>
              <a:buChar char="•"/>
              <a:defRPr>
                <a:solidFill>
                  <a:srgbClr val="000000"/>
                </a:solidFill>
                <a:latin typeface="+mj-lt"/>
                <a:ea typeface="+mj-ea"/>
                <a:cs typeface="+mj-cs"/>
                <a:sym typeface="Source Sans Pro Regular"/>
              </a:defRPr>
            </a:lvl2pPr>
            <a:lvl3pPr marL="289322" indent="-72330" algn="r" defTabSz="216992" rtl="1">
              <a:lnSpc>
                <a:spcPct val="90000"/>
              </a:lnSpc>
              <a:spcBef>
                <a:spcPts val="200"/>
              </a:spcBef>
              <a:buClr>
                <a:srgbClr val="65A000"/>
              </a:buClr>
              <a:defRPr>
                <a:solidFill>
                  <a:srgbClr val="000000"/>
                </a:solidFill>
                <a:latin typeface="+mj-lt"/>
                <a:ea typeface="+mj-ea"/>
                <a:cs typeface="+mj-cs"/>
                <a:sym typeface="Source Sans Pro Regular"/>
              </a:defRPr>
            </a:lvl3pPr>
            <a:lvl4pPr marL="397818" indent="-72330" algn="r" defTabSz="216992" rtl="1">
              <a:lnSpc>
                <a:spcPct val="90000"/>
              </a:lnSpc>
              <a:spcBef>
                <a:spcPts val="200"/>
              </a:spcBef>
              <a:buClr>
                <a:srgbClr val="65A000"/>
              </a:buClr>
              <a:buChar char="•"/>
              <a:defRPr>
                <a:solidFill>
                  <a:srgbClr val="000000"/>
                </a:solidFill>
                <a:latin typeface="+mj-lt"/>
                <a:ea typeface="+mj-ea"/>
                <a:cs typeface="+mj-cs"/>
                <a:sym typeface="Source Sans Pro Regular"/>
              </a:defRPr>
            </a:lvl4pPr>
            <a:lvl5pPr marL="506313" indent="-72330" algn="r" defTabSz="216992" rtl="1">
              <a:lnSpc>
                <a:spcPct val="90000"/>
              </a:lnSpc>
              <a:spcBef>
                <a:spcPts val="200"/>
              </a:spcBef>
              <a:buClr>
                <a:srgbClr val="65A000"/>
              </a:buClr>
              <a:buChar char="•"/>
              <a:defRPr>
                <a:solidFill>
                  <a:srgbClr val="000000"/>
                </a:solidFill>
                <a:latin typeface="+mj-lt"/>
                <a:ea typeface="+mj-ea"/>
                <a:cs typeface="+mj-cs"/>
                <a:sym typeface="Source Sans Pro Regular"/>
              </a:defRPr>
            </a:lvl5pPr>
          </a:lstStyle>
          <a:p>
            <a:pPr rtl="1"/>
            <a:r>
              <a:t>Body Level One</a:t>
            </a:r>
          </a:p>
          <a:p>
            <a:pPr lvl="1" rtl="1"/>
            <a:r>
              <a:t>Body Level Two</a:t>
            </a:r>
          </a:p>
          <a:p>
            <a:pPr lvl="2" rtl="1"/>
            <a:r>
              <a:t>Body Level Three</a:t>
            </a:r>
          </a:p>
          <a:p>
            <a:pPr lvl="3" rtl="1"/>
            <a:r>
              <a:t>Body Level Four</a:t>
            </a:r>
          </a:p>
          <a:p>
            <a:pPr lvl="4" rtl="1"/>
            <a:r>
              <a:t>Body Level Five</a:t>
            </a:r>
          </a:p>
        </p:txBody>
      </p:sp>
      <p:sp>
        <p:nvSpPr>
          <p:cNvPr id="3" name="Subtitle 5">
            <a:extLst>
              <a:ext uri="{FF2B5EF4-FFF2-40B4-BE49-F238E27FC236}">
                <a16:creationId xmlns:a16="http://schemas.microsoft.com/office/drawing/2014/main" xmlns="" id="{F2893469-9450-F320-5AA5-85778DDB0890}"/>
              </a:ext>
            </a:extLst>
          </p:cNvPr>
          <p:cNvSpPr txBox="1"/>
          <p:nvPr userDrawn="1"/>
        </p:nvSpPr>
        <p:spPr>
          <a:xfrm>
            <a:off x="8085935" y="6649260"/>
            <a:ext cx="3794759"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spcBef>
                <a:spcPts val="300"/>
              </a:spcBef>
              <a:defRPr sz="900">
                <a:solidFill>
                  <a:srgbClr val="002060"/>
                </a:solidFill>
                <a:latin typeface="+mj-lt"/>
                <a:ea typeface="+mj-ea"/>
                <a:cs typeface="+mj-cs"/>
                <a:sym typeface="Source Sans Pro Regular"/>
              </a:defRPr>
            </a:lvl1pPr>
          </a:lstStyle>
          <a:p>
            <a:pPr rtl="1"/>
            <a:r>
              <a:t>A1.2 IHR annex 2</a:t>
            </a:r>
          </a:p>
        </p:txBody>
      </p:sp>
      <p:sp>
        <p:nvSpPr>
          <p:cNvPr id="4" name="Slide Number">
            <a:extLst>
              <a:ext uri="{FF2B5EF4-FFF2-40B4-BE49-F238E27FC236}">
                <a16:creationId xmlns:a16="http://schemas.microsoft.com/office/drawing/2014/main" xmlns="" id="{6CEE7E20-F031-A72D-31F2-5C83887E9516}"/>
              </a:ext>
            </a:extLst>
          </p:cNvPr>
          <p:cNvSpPr txBox="1">
            <a:spLocks/>
          </p:cNvSpPr>
          <p:nvPr userDrawn="1"/>
        </p:nvSpPr>
        <p:spPr>
          <a:xfrm>
            <a:off x="11888340" y="6560491"/>
            <a:ext cx="239807" cy="261610"/>
          </a:xfrm>
          <a:prstGeom prst="rect">
            <a:avLst/>
          </a:prstGeom>
          <a:ln w="12700">
            <a:miter lim="400000"/>
          </a:ln>
        </p:spPr>
        <p:txBody>
          <a:bodyPr wrap="none" lIns="45719" rIns="45719" rtlCol="1">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pPr rtl="1"/>
            <a:fld id="{86CB4B4D-7CA3-9044-876B-883B54F8677D}" type="slidenum">
              <a:rPr lang="hu-HU" smtClean="0">
                <a:solidFill>
                  <a:schemeClr val="tx2">
                    <a:lumMod val="75000"/>
                  </a:schemeClr>
                </a:solidFill>
              </a:rPr>
              <a:pPr rtl="1"/>
              <a:t>‹N°›</a:t>
            </a:fld>
            <a:endParaRPr lang="hu-HU" dirty="0">
              <a:solidFill>
                <a:schemeClr val="tx2">
                  <a:lumMod val="75000"/>
                </a:schemeClr>
              </a:solidFill>
            </a:endParaRPr>
          </a:p>
        </p:txBody>
      </p:sp>
      <p:pic>
        <p:nvPicPr>
          <p:cNvPr id="10" name="Image 9"/>
          <p:cNvPicPr>
            <a:picLocks noChangeAspect="1"/>
          </p:cNvPicPr>
          <p:nvPr userDrawn="1"/>
        </p:nvPicPr>
        <p:blipFill>
          <a:blip r:embed="rId4"/>
          <a:stretch>
            <a:fillRect/>
          </a:stretch>
        </p:blipFill>
        <p:spPr>
          <a:xfrm>
            <a:off x="68580" y="6312793"/>
            <a:ext cx="1657350" cy="484681"/>
          </a:xfrm>
          <a:prstGeom prst="rect">
            <a:avLst/>
          </a:prstGeom>
        </p:spPr>
      </p:pic>
      <p:sp>
        <p:nvSpPr>
          <p:cNvPr id="11" name="Subtitle 5">
            <a:extLst>
              <a:ext uri="{FF2B5EF4-FFF2-40B4-BE49-F238E27FC236}">
                <a16:creationId xmlns:a16="http://schemas.microsoft.com/office/drawing/2014/main" xmlns="" id="{62AB1FAD-3004-0D6E-2ECE-32320B4A5F37}"/>
              </a:ext>
            </a:extLst>
          </p:cNvPr>
          <p:cNvSpPr txBox="1"/>
          <p:nvPr userDrawn="1"/>
        </p:nvSpPr>
        <p:spPr>
          <a:xfrm>
            <a:off x="8061959" y="6472254"/>
            <a:ext cx="3794758" cy="220445"/>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defTabSz="289321" rtl="1">
              <a:lnSpc>
                <a:spcPct val="90000"/>
              </a:lnSpc>
              <a:spcBef>
                <a:spcPts val="300"/>
              </a:spcBef>
              <a:defRPr sz="900">
                <a:solidFill>
                  <a:srgbClr val="002060"/>
                </a:solidFill>
                <a:latin typeface="+mn-lt"/>
                <a:ea typeface="+mn-ea"/>
                <a:cs typeface="+mn-cs"/>
                <a:sym typeface="Source Sans Pro Regular"/>
              </a:defRPr>
            </a:lvl1pPr>
          </a:lstStyle>
          <a:p>
            <a:pPr rtl="1"/>
            <a:r>
              <a:rPr lang="ar" dirty="0" smtClean="0"/>
              <a:t>RRT Advanced Training Package</a:t>
            </a:r>
            <a:endParaRPr lang="ar" dirty="0"/>
          </a:p>
        </p:txBody>
      </p:sp>
    </p:spTree>
  </p:cSld>
  <p:clrMapOvr>
    <a:masterClrMapping/>
  </p:clrMapOvr>
  <p:transition spd="med"/>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tx">
  <p:cSld name="outline copy">
    <p:spTree>
      <p:nvGrpSpPr>
        <p:cNvPr id="1" name=""/>
        <p:cNvGrpSpPr/>
        <p:nvPr/>
      </p:nvGrpSpPr>
      <p:grpSpPr>
        <a:xfrm>
          <a:off x="0" y="0"/>
          <a:ext cx="0" cy="0"/>
          <a:chOff x="0" y="0"/>
          <a:chExt cx="0" cy="0"/>
        </a:xfrm>
      </p:grpSpPr>
      <p:pic>
        <p:nvPicPr>
          <p:cNvPr id="218" name="Image" descr="Image"/>
          <p:cNvPicPr>
            <a:picLocks noChangeAspect="1"/>
          </p:cNvPicPr>
          <p:nvPr/>
        </p:nvPicPr>
        <p:blipFill>
          <a:blip r:embed="rId2"/>
          <a:srcRect t="43728"/>
          <a:stretch>
            <a:fillRect/>
          </a:stretch>
        </p:blipFill>
        <p:spPr>
          <a:xfrm>
            <a:off x="-70810" y="-35923"/>
            <a:ext cx="9413288" cy="676911"/>
          </a:xfrm>
          <a:prstGeom prst="rect">
            <a:avLst/>
          </a:prstGeom>
          <a:ln w="12700">
            <a:miter lim="400000"/>
          </a:ln>
        </p:spPr>
      </p:pic>
      <p:pic>
        <p:nvPicPr>
          <p:cNvPr id="219"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sp>
        <p:nvSpPr>
          <p:cNvPr id="225" name="Outline"/>
          <p:cNvSpPr txBox="1">
            <a:spLocks noGrp="1"/>
          </p:cNvSpPr>
          <p:nvPr>
            <p:ph type="title" hasCustomPrompt="1"/>
          </p:nvPr>
        </p:nvSpPr>
        <p:spPr>
          <a:xfrm>
            <a:off x="297713" y="-43663"/>
            <a:ext cx="6757930" cy="646113"/>
          </a:xfrm>
          <a:prstGeom prst="rect">
            <a:avLst/>
          </a:prstGeom>
        </p:spPr>
        <p:txBody>
          <a:bodyPr rtlCol="1">
            <a:normAutofit/>
          </a:bodyPr>
          <a:lstStyle>
            <a:lvl1pPr algn="r" defTabSz="216992" rtl="1">
              <a:lnSpc>
                <a:spcPct val="90000"/>
              </a:lnSpc>
              <a:defRPr sz="2400">
                <a:solidFill>
                  <a:srgbClr val="FFFFFF"/>
                </a:solidFill>
                <a:latin typeface="Source Sans Pro Bold"/>
                <a:ea typeface="Source Sans Pro Bold"/>
                <a:cs typeface="Source Sans Pro Bold"/>
                <a:sym typeface="Source Sans Pro Bold"/>
              </a:defRPr>
            </a:lvl1pPr>
          </a:lstStyle>
          <a:p>
            <a:pPr rtl="1"/>
            <a:r>
              <a:t>Outline</a:t>
            </a:r>
          </a:p>
        </p:txBody>
      </p:sp>
      <p:sp>
        <p:nvSpPr>
          <p:cNvPr id="226" name="Body Level One…"/>
          <p:cNvSpPr txBox="1">
            <a:spLocks noGrp="1"/>
          </p:cNvSpPr>
          <p:nvPr>
            <p:ph type="body" idx="1"/>
          </p:nvPr>
        </p:nvSpPr>
        <p:spPr>
          <a:xfrm>
            <a:off x="648587" y="1247001"/>
            <a:ext cx="11143844" cy="4654071"/>
          </a:xfrm>
          <a:prstGeom prst="rect">
            <a:avLst/>
          </a:prstGeom>
        </p:spPr>
        <p:txBody>
          <a:bodyPr rtlCol="1">
            <a:normAutofit/>
          </a:bodyPr>
          <a:lstStyle>
            <a:lvl1pPr marL="54248" indent="-54248" algn="r" defTabSz="216992" rtl="1">
              <a:lnSpc>
                <a:spcPct val="90000"/>
              </a:lnSpc>
              <a:spcBef>
                <a:spcPts val="200"/>
              </a:spcBef>
              <a:buClr>
                <a:srgbClr val="65A000"/>
              </a:buClr>
              <a:defRPr>
                <a:solidFill>
                  <a:srgbClr val="000000"/>
                </a:solidFill>
                <a:latin typeface="+mj-lt"/>
                <a:ea typeface="+mj-ea"/>
                <a:cs typeface="+mj-cs"/>
                <a:sym typeface="Source Sans Pro Regular"/>
              </a:defRPr>
            </a:lvl1pPr>
            <a:lvl2pPr marL="170493" indent="-61997" algn="r" defTabSz="216992" rtl="1">
              <a:lnSpc>
                <a:spcPct val="90000"/>
              </a:lnSpc>
              <a:spcBef>
                <a:spcPts val="200"/>
              </a:spcBef>
              <a:buClr>
                <a:srgbClr val="65A000"/>
              </a:buClr>
              <a:buChar char="•"/>
              <a:defRPr>
                <a:solidFill>
                  <a:srgbClr val="000000"/>
                </a:solidFill>
                <a:latin typeface="+mj-lt"/>
                <a:ea typeface="+mj-ea"/>
                <a:cs typeface="+mj-cs"/>
                <a:sym typeface="Source Sans Pro Regular"/>
              </a:defRPr>
            </a:lvl2pPr>
            <a:lvl3pPr marL="289322" indent="-72330" algn="r" defTabSz="216992" rtl="1">
              <a:lnSpc>
                <a:spcPct val="90000"/>
              </a:lnSpc>
              <a:spcBef>
                <a:spcPts val="200"/>
              </a:spcBef>
              <a:buClr>
                <a:srgbClr val="65A000"/>
              </a:buClr>
              <a:defRPr>
                <a:solidFill>
                  <a:srgbClr val="000000"/>
                </a:solidFill>
                <a:latin typeface="+mj-lt"/>
                <a:ea typeface="+mj-ea"/>
                <a:cs typeface="+mj-cs"/>
                <a:sym typeface="Source Sans Pro Regular"/>
              </a:defRPr>
            </a:lvl3pPr>
            <a:lvl4pPr marL="397818" indent="-72330" algn="r" defTabSz="216992" rtl="1">
              <a:lnSpc>
                <a:spcPct val="90000"/>
              </a:lnSpc>
              <a:spcBef>
                <a:spcPts val="200"/>
              </a:spcBef>
              <a:buClr>
                <a:srgbClr val="65A000"/>
              </a:buClr>
              <a:buChar char="•"/>
              <a:defRPr>
                <a:solidFill>
                  <a:srgbClr val="000000"/>
                </a:solidFill>
                <a:latin typeface="+mj-lt"/>
                <a:ea typeface="+mj-ea"/>
                <a:cs typeface="+mj-cs"/>
                <a:sym typeface="Source Sans Pro Regular"/>
              </a:defRPr>
            </a:lvl4pPr>
            <a:lvl5pPr marL="506313" indent="-72330" algn="r" defTabSz="216992" rtl="1">
              <a:lnSpc>
                <a:spcPct val="90000"/>
              </a:lnSpc>
              <a:spcBef>
                <a:spcPts val="200"/>
              </a:spcBef>
              <a:buClr>
                <a:srgbClr val="65A000"/>
              </a:buClr>
              <a:buChar char="•"/>
              <a:defRPr>
                <a:solidFill>
                  <a:srgbClr val="000000"/>
                </a:solidFill>
                <a:latin typeface="+mj-lt"/>
                <a:ea typeface="+mj-ea"/>
                <a:cs typeface="+mj-cs"/>
                <a:sym typeface="Source Sans Pro Regular"/>
              </a:defRPr>
            </a:lvl5pPr>
          </a:lstStyle>
          <a:p>
            <a:pPr rtl="1"/>
            <a:r>
              <a:t>Body Level One</a:t>
            </a:r>
          </a:p>
          <a:p>
            <a:pPr lvl="1" rtl="1"/>
            <a:r>
              <a:t>Body Level Two</a:t>
            </a:r>
          </a:p>
          <a:p>
            <a:pPr lvl="2" rtl="1"/>
            <a:r>
              <a:t>Body Level Three</a:t>
            </a:r>
          </a:p>
          <a:p>
            <a:pPr lvl="3" rtl="1"/>
            <a:r>
              <a:t>Body Level Four</a:t>
            </a:r>
          </a:p>
          <a:p>
            <a:pPr lvl="4" rtl="1"/>
            <a:r>
              <a:t>Body Level Five</a:t>
            </a:r>
          </a:p>
        </p:txBody>
      </p:sp>
      <p:sp>
        <p:nvSpPr>
          <p:cNvPr id="3" name="Subtitle 5">
            <a:extLst>
              <a:ext uri="{FF2B5EF4-FFF2-40B4-BE49-F238E27FC236}">
                <a16:creationId xmlns:a16="http://schemas.microsoft.com/office/drawing/2014/main" xmlns="" id="{4F0D8E97-5464-1348-4712-F0BEAF8A3A6C}"/>
              </a:ext>
            </a:extLst>
          </p:cNvPr>
          <p:cNvSpPr txBox="1"/>
          <p:nvPr userDrawn="1"/>
        </p:nvSpPr>
        <p:spPr>
          <a:xfrm>
            <a:off x="8085935" y="6649260"/>
            <a:ext cx="3794759"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spcBef>
                <a:spcPts val="300"/>
              </a:spcBef>
              <a:defRPr sz="900">
                <a:solidFill>
                  <a:srgbClr val="002060"/>
                </a:solidFill>
                <a:latin typeface="+mj-lt"/>
                <a:ea typeface="+mj-ea"/>
                <a:cs typeface="+mj-cs"/>
                <a:sym typeface="Source Sans Pro Regular"/>
              </a:defRPr>
            </a:lvl1pPr>
          </a:lstStyle>
          <a:p>
            <a:pPr rtl="1"/>
            <a:r>
              <a:t>A1.2 IHR annex 2</a:t>
            </a:r>
          </a:p>
        </p:txBody>
      </p:sp>
      <p:sp>
        <p:nvSpPr>
          <p:cNvPr id="4" name="Slide Number">
            <a:extLst>
              <a:ext uri="{FF2B5EF4-FFF2-40B4-BE49-F238E27FC236}">
                <a16:creationId xmlns:a16="http://schemas.microsoft.com/office/drawing/2014/main" xmlns="" id="{69E00748-7309-6797-DA9B-3558D3E78861}"/>
              </a:ext>
            </a:extLst>
          </p:cNvPr>
          <p:cNvSpPr txBox="1">
            <a:spLocks/>
          </p:cNvSpPr>
          <p:nvPr userDrawn="1"/>
        </p:nvSpPr>
        <p:spPr>
          <a:xfrm>
            <a:off x="11888340" y="6560491"/>
            <a:ext cx="239807" cy="261610"/>
          </a:xfrm>
          <a:prstGeom prst="rect">
            <a:avLst/>
          </a:prstGeom>
          <a:ln w="12700">
            <a:miter lim="400000"/>
          </a:ln>
        </p:spPr>
        <p:txBody>
          <a:bodyPr wrap="none" lIns="45719" rIns="45719" rtlCol="1">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pPr rtl="1"/>
            <a:fld id="{86CB4B4D-7CA3-9044-876B-883B54F8677D}" type="slidenum">
              <a:rPr lang="hu-HU" smtClean="0">
                <a:solidFill>
                  <a:schemeClr val="tx2">
                    <a:lumMod val="75000"/>
                  </a:schemeClr>
                </a:solidFill>
              </a:rPr>
              <a:pPr rtl="1"/>
              <a:t>‹N°›</a:t>
            </a:fld>
            <a:endParaRPr lang="hu-HU" dirty="0">
              <a:solidFill>
                <a:schemeClr val="tx2">
                  <a:lumMod val="75000"/>
                </a:schemeClr>
              </a:solidFill>
            </a:endParaRPr>
          </a:p>
        </p:txBody>
      </p:sp>
      <p:pic>
        <p:nvPicPr>
          <p:cNvPr id="10" name="Image 9"/>
          <p:cNvPicPr>
            <a:picLocks noChangeAspect="1"/>
          </p:cNvPicPr>
          <p:nvPr userDrawn="1"/>
        </p:nvPicPr>
        <p:blipFill>
          <a:blip r:embed="rId4"/>
          <a:stretch>
            <a:fillRect/>
          </a:stretch>
        </p:blipFill>
        <p:spPr>
          <a:xfrm>
            <a:off x="68580" y="6312793"/>
            <a:ext cx="1657350" cy="484681"/>
          </a:xfrm>
          <a:prstGeom prst="rect">
            <a:avLst/>
          </a:prstGeom>
        </p:spPr>
      </p:pic>
      <p:sp>
        <p:nvSpPr>
          <p:cNvPr id="11" name="Subtitle 5">
            <a:extLst>
              <a:ext uri="{FF2B5EF4-FFF2-40B4-BE49-F238E27FC236}">
                <a16:creationId xmlns:a16="http://schemas.microsoft.com/office/drawing/2014/main" xmlns="" id="{62AB1FAD-3004-0D6E-2ECE-32320B4A5F37}"/>
              </a:ext>
            </a:extLst>
          </p:cNvPr>
          <p:cNvSpPr txBox="1"/>
          <p:nvPr userDrawn="1"/>
        </p:nvSpPr>
        <p:spPr>
          <a:xfrm>
            <a:off x="8061959" y="6472254"/>
            <a:ext cx="3794758" cy="220445"/>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defTabSz="289321" rtl="1">
              <a:lnSpc>
                <a:spcPct val="90000"/>
              </a:lnSpc>
              <a:spcBef>
                <a:spcPts val="300"/>
              </a:spcBef>
              <a:defRPr sz="900">
                <a:solidFill>
                  <a:srgbClr val="002060"/>
                </a:solidFill>
                <a:latin typeface="+mn-lt"/>
                <a:ea typeface="+mn-ea"/>
                <a:cs typeface="+mn-cs"/>
                <a:sym typeface="Source Sans Pro Regular"/>
              </a:defRPr>
            </a:lvl1pPr>
          </a:lstStyle>
          <a:p>
            <a:pPr rtl="1"/>
            <a:r>
              <a:rPr lang="ar" dirty="0" smtClean="0"/>
              <a:t>RRT Advanced Training Package</a:t>
            </a:r>
            <a:endParaRPr lang="ar" dirty="0"/>
          </a:p>
        </p:txBody>
      </p:sp>
    </p:spTree>
  </p:cSld>
  <p:clrMapOvr>
    <a:masterClrMapping/>
  </p:clrMapOvr>
  <p:transition spd="med"/>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type="tx">
  <p:cSld name="outline copy 1">
    <p:spTree>
      <p:nvGrpSpPr>
        <p:cNvPr id="1" name=""/>
        <p:cNvGrpSpPr/>
        <p:nvPr/>
      </p:nvGrpSpPr>
      <p:grpSpPr>
        <a:xfrm>
          <a:off x="0" y="0"/>
          <a:ext cx="0" cy="0"/>
          <a:chOff x="0" y="0"/>
          <a:chExt cx="0" cy="0"/>
        </a:xfrm>
      </p:grpSpPr>
      <p:pic>
        <p:nvPicPr>
          <p:cNvPr id="233" name="Image" descr="Image"/>
          <p:cNvPicPr>
            <a:picLocks noChangeAspect="1"/>
          </p:cNvPicPr>
          <p:nvPr/>
        </p:nvPicPr>
        <p:blipFill>
          <a:blip r:embed="rId2"/>
          <a:stretch>
            <a:fillRect/>
          </a:stretch>
        </p:blipFill>
        <p:spPr>
          <a:xfrm>
            <a:off x="-138728" y="-18818"/>
            <a:ext cx="7003951" cy="895041"/>
          </a:xfrm>
          <a:prstGeom prst="rect">
            <a:avLst/>
          </a:prstGeom>
          <a:ln w="12700">
            <a:miter lim="400000"/>
          </a:ln>
        </p:spPr>
      </p:pic>
      <p:pic>
        <p:nvPicPr>
          <p:cNvPr id="234"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sp>
        <p:nvSpPr>
          <p:cNvPr id="240" name="Outline"/>
          <p:cNvSpPr txBox="1">
            <a:spLocks noGrp="1"/>
          </p:cNvSpPr>
          <p:nvPr>
            <p:ph type="title" hasCustomPrompt="1"/>
          </p:nvPr>
        </p:nvSpPr>
        <p:spPr>
          <a:xfrm>
            <a:off x="256769" y="-43663"/>
            <a:ext cx="6798874" cy="881432"/>
          </a:xfrm>
          <a:prstGeom prst="rect">
            <a:avLst/>
          </a:prstGeom>
        </p:spPr>
        <p:txBody>
          <a:bodyPr rtlCol="1">
            <a:normAutofit/>
          </a:bodyPr>
          <a:lstStyle>
            <a:lvl1pPr algn="r" defTabSz="216992" rtl="1">
              <a:lnSpc>
                <a:spcPct val="90000"/>
              </a:lnSpc>
              <a:defRPr sz="2400">
                <a:solidFill>
                  <a:srgbClr val="FFFFFF"/>
                </a:solidFill>
                <a:latin typeface="Source Sans Pro Bold"/>
                <a:ea typeface="Source Sans Pro Bold"/>
                <a:cs typeface="Source Sans Pro Bold"/>
                <a:sym typeface="Source Sans Pro Bold"/>
              </a:defRPr>
            </a:lvl1pPr>
          </a:lstStyle>
          <a:p>
            <a:pPr rtl="1"/>
            <a:r>
              <a:t>Outline</a:t>
            </a:r>
          </a:p>
        </p:txBody>
      </p:sp>
      <p:sp>
        <p:nvSpPr>
          <p:cNvPr id="241" name="Body Level One…"/>
          <p:cNvSpPr txBox="1">
            <a:spLocks noGrp="1"/>
          </p:cNvSpPr>
          <p:nvPr>
            <p:ph type="body" idx="1"/>
          </p:nvPr>
        </p:nvSpPr>
        <p:spPr>
          <a:xfrm>
            <a:off x="648587" y="1247001"/>
            <a:ext cx="11143844" cy="4654071"/>
          </a:xfrm>
          <a:prstGeom prst="rect">
            <a:avLst/>
          </a:prstGeom>
        </p:spPr>
        <p:txBody>
          <a:bodyPr rtlCol="1">
            <a:normAutofit/>
          </a:bodyPr>
          <a:lstStyle>
            <a:lvl1pPr marL="54248" indent="-54248" algn="r" defTabSz="216992" rtl="1">
              <a:lnSpc>
                <a:spcPct val="90000"/>
              </a:lnSpc>
              <a:spcBef>
                <a:spcPts val="200"/>
              </a:spcBef>
              <a:buClr>
                <a:srgbClr val="65A000"/>
              </a:buClr>
              <a:defRPr>
                <a:solidFill>
                  <a:srgbClr val="000000"/>
                </a:solidFill>
                <a:latin typeface="+mj-lt"/>
                <a:ea typeface="+mj-ea"/>
                <a:cs typeface="+mj-cs"/>
                <a:sym typeface="Source Sans Pro Regular"/>
              </a:defRPr>
            </a:lvl1pPr>
            <a:lvl2pPr marL="170493" indent="-61997" algn="r" defTabSz="216992" rtl="1">
              <a:lnSpc>
                <a:spcPct val="90000"/>
              </a:lnSpc>
              <a:spcBef>
                <a:spcPts val="200"/>
              </a:spcBef>
              <a:buClr>
                <a:srgbClr val="65A000"/>
              </a:buClr>
              <a:buChar char="•"/>
              <a:defRPr>
                <a:solidFill>
                  <a:srgbClr val="000000"/>
                </a:solidFill>
                <a:latin typeface="+mj-lt"/>
                <a:ea typeface="+mj-ea"/>
                <a:cs typeface="+mj-cs"/>
                <a:sym typeface="Source Sans Pro Regular"/>
              </a:defRPr>
            </a:lvl2pPr>
            <a:lvl3pPr marL="289322" indent="-72330" algn="r" defTabSz="216992" rtl="1">
              <a:lnSpc>
                <a:spcPct val="90000"/>
              </a:lnSpc>
              <a:spcBef>
                <a:spcPts val="200"/>
              </a:spcBef>
              <a:buClr>
                <a:srgbClr val="65A000"/>
              </a:buClr>
              <a:defRPr>
                <a:solidFill>
                  <a:srgbClr val="000000"/>
                </a:solidFill>
                <a:latin typeface="+mj-lt"/>
                <a:ea typeface="+mj-ea"/>
                <a:cs typeface="+mj-cs"/>
                <a:sym typeface="Source Sans Pro Regular"/>
              </a:defRPr>
            </a:lvl3pPr>
            <a:lvl4pPr marL="397818" indent="-72330" algn="r" defTabSz="216992" rtl="1">
              <a:lnSpc>
                <a:spcPct val="90000"/>
              </a:lnSpc>
              <a:spcBef>
                <a:spcPts val="200"/>
              </a:spcBef>
              <a:buClr>
                <a:srgbClr val="65A000"/>
              </a:buClr>
              <a:buChar char="•"/>
              <a:defRPr>
                <a:solidFill>
                  <a:srgbClr val="000000"/>
                </a:solidFill>
                <a:latin typeface="+mj-lt"/>
                <a:ea typeface="+mj-ea"/>
                <a:cs typeface="+mj-cs"/>
                <a:sym typeface="Source Sans Pro Regular"/>
              </a:defRPr>
            </a:lvl4pPr>
            <a:lvl5pPr marL="506313" indent="-72330" algn="r" defTabSz="216992" rtl="1">
              <a:lnSpc>
                <a:spcPct val="90000"/>
              </a:lnSpc>
              <a:spcBef>
                <a:spcPts val="200"/>
              </a:spcBef>
              <a:buClr>
                <a:srgbClr val="65A000"/>
              </a:buClr>
              <a:buChar char="•"/>
              <a:defRPr>
                <a:solidFill>
                  <a:srgbClr val="000000"/>
                </a:solidFill>
                <a:latin typeface="+mj-lt"/>
                <a:ea typeface="+mj-ea"/>
                <a:cs typeface="+mj-cs"/>
                <a:sym typeface="Source Sans Pro Regular"/>
              </a:defRPr>
            </a:lvl5pPr>
          </a:lstStyle>
          <a:p>
            <a:pPr rtl="1"/>
            <a:r>
              <a:t>Body Level One</a:t>
            </a:r>
          </a:p>
          <a:p>
            <a:pPr lvl="1" rtl="1"/>
            <a:r>
              <a:t>Body Level Two</a:t>
            </a:r>
          </a:p>
          <a:p>
            <a:pPr lvl="2" rtl="1"/>
            <a:r>
              <a:t>Body Level Three</a:t>
            </a:r>
          </a:p>
          <a:p>
            <a:pPr lvl="3" rtl="1"/>
            <a:r>
              <a:t>Body Level Four</a:t>
            </a:r>
          </a:p>
          <a:p>
            <a:pPr lvl="4" rtl="1"/>
            <a:r>
              <a:t>Body Level Five</a:t>
            </a:r>
          </a:p>
        </p:txBody>
      </p:sp>
      <p:sp>
        <p:nvSpPr>
          <p:cNvPr id="3" name="Subtitle 5">
            <a:extLst>
              <a:ext uri="{FF2B5EF4-FFF2-40B4-BE49-F238E27FC236}">
                <a16:creationId xmlns:a16="http://schemas.microsoft.com/office/drawing/2014/main" xmlns="" id="{6B69746B-FC5E-641D-2B25-3F59C9ADD9DC}"/>
              </a:ext>
            </a:extLst>
          </p:cNvPr>
          <p:cNvSpPr txBox="1"/>
          <p:nvPr userDrawn="1"/>
        </p:nvSpPr>
        <p:spPr>
          <a:xfrm>
            <a:off x="8085935" y="6649260"/>
            <a:ext cx="3794759"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spcBef>
                <a:spcPts val="300"/>
              </a:spcBef>
              <a:defRPr sz="900">
                <a:solidFill>
                  <a:srgbClr val="002060"/>
                </a:solidFill>
                <a:latin typeface="+mj-lt"/>
                <a:ea typeface="+mj-ea"/>
                <a:cs typeface="+mj-cs"/>
                <a:sym typeface="Source Sans Pro Regular"/>
              </a:defRPr>
            </a:lvl1pPr>
          </a:lstStyle>
          <a:p>
            <a:pPr rtl="1"/>
            <a:r>
              <a:t>A1.2 IHR annex 2</a:t>
            </a:r>
          </a:p>
        </p:txBody>
      </p:sp>
      <p:sp>
        <p:nvSpPr>
          <p:cNvPr id="4" name="Slide Number">
            <a:extLst>
              <a:ext uri="{FF2B5EF4-FFF2-40B4-BE49-F238E27FC236}">
                <a16:creationId xmlns:a16="http://schemas.microsoft.com/office/drawing/2014/main" xmlns="" id="{52C34F75-BEAF-A279-3AB7-FF16FB5A6DD2}"/>
              </a:ext>
            </a:extLst>
          </p:cNvPr>
          <p:cNvSpPr txBox="1">
            <a:spLocks/>
          </p:cNvSpPr>
          <p:nvPr userDrawn="1"/>
        </p:nvSpPr>
        <p:spPr>
          <a:xfrm>
            <a:off x="11888340" y="6560491"/>
            <a:ext cx="239807" cy="261610"/>
          </a:xfrm>
          <a:prstGeom prst="rect">
            <a:avLst/>
          </a:prstGeom>
          <a:ln w="12700">
            <a:miter lim="400000"/>
          </a:ln>
        </p:spPr>
        <p:txBody>
          <a:bodyPr wrap="none" lIns="45719" rIns="45719" rtlCol="1">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pPr rtl="1"/>
            <a:fld id="{86CB4B4D-7CA3-9044-876B-883B54F8677D}" type="slidenum">
              <a:rPr lang="hu-HU" smtClean="0">
                <a:solidFill>
                  <a:schemeClr val="tx2">
                    <a:lumMod val="75000"/>
                  </a:schemeClr>
                </a:solidFill>
              </a:rPr>
              <a:pPr rtl="1"/>
              <a:t>‹N°›</a:t>
            </a:fld>
            <a:endParaRPr lang="hu-HU" dirty="0">
              <a:solidFill>
                <a:schemeClr val="tx2">
                  <a:lumMod val="75000"/>
                </a:schemeClr>
              </a:solidFill>
            </a:endParaRPr>
          </a:p>
        </p:txBody>
      </p:sp>
      <p:pic>
        <p:nvPicPr>
          <p:cNvPr id="10" name="Image 9"/>
          <p:cNvPicPr>
            <a:picLocks noChangeAspect="1"/>
          </p:cNvPicPr>
          <p:nvPr userDrawn="1"/>
        </p:nvPicPr>
        <p:blipFill>
          <a:blip r:embed="rId4"/>
          <a:stretch>
            <a:fillRect/>
          </a:stretch>
        </p:blipFill>
        <p:spPr>
          <a:xfrm>
            <a:off x="68580" y="6312793"/>
            <a:ext cx="1657350" cy="484681"/>
          </a:xfrm>
          <a:prstGeom prst="rect">
            <a:avLst/>
          </a:prstGeom>
        </p:spPr>
      </p:pic>
      <p:sp>
        <p:nvSpPr>
          <p:cNvPr id="11" name="Subtitle 5">
            <a:extLst>
              <a:ext uri="{FF2B5EF4-FFF2-40B4-BE49-F238E27FC236}">
                <a16:creationId xmlns:a16="http://schemas.microsoft.com/office/drawing/2014/main" xmlns="" id="{62AB1FAD-3004-0D6E-2ECE-32320B4A5F37}"/>
              </a:ext>
            </a:extLst>
          </p:cNvPr>
          <p:cNvSpPr txBox="1"/>
          <p:nvPr userDrawn="1"/>
        </p:nvSpPr>
        <p:spPr>
          <a:xfrm>
            <a:off x="8061959" y="6472254"/>
            <a:ext cx="3794758" cy="220445"/>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defTabSz="289321" rtl="1">
              <a:lnSpc>
                <a:spcPct val="90000"/>
              </a:lnSpc>
              <a:spcBef>
                <a:spcPts val="300"/>
              </a:spcBef>
              <a:defRPr sz="900">
                <a:solidFill>
                  <a:srgbClr val="002060"/>
                </a:solidFill>
                <a:latin typeface="+mn-lt"/>
                <a:ea typeface="+mn-ea"/>
                <a:cs typeface="+mn-cs"/>
                <a:sym typeface="Source Sans Pro Regular"/>
              </a:defRPr>
            </a:lvl1pPr>
          </a:lstStyle>
          <a:p>
            <a:pPr rtl="1"/>
            <a:r>
              <a:rPr lang="ar" dirty="0" smtClean="0"/>
              <a:t>RRT Advanced Training Package</a:t>
            </a:r>
            <a:endParaRPr lang="ar" dirty="0"/>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x">
  <p:cSld name="Custom Layout">
    <p:spTree>
      <p:nvGrpSpPr>
        <p:cNvPr id="1" name=""/>
        <p:cNvGrpSpPr/>
        <p:nvPr/>
      </p:nvGrpSpPr>
      <p:grpSpPr>
        <a:xfrm>
          <a:off x="0" y="0"/>
          <a:ext cx="0" cy="0"/>
          <a:chOff x="0" y="0"/>
          <a:chExt cx="0" cy="0"/>
        </a:xfrm>
      </p:grpSpPr>
      <p:pic>
        <p:nvPicPr>
          <p:cNvPr id="36"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37"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sp>
        <p:nvSpPr>
          <p:cNvPr id="43" name="Pentagon 4"/>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rtlCol="1" anchor="ctr"/>
          <a:lstStyle/>
          <a:p>
            <a:pPr algn="ctr" rtl="1">
              <a:defRPr sz="1000">
                <a:solidFill>
                  <a:srgbClr val="FFFFFF"/>
                </a:solidFill>
                <a:latin typeface="+mj-lt"/>
                <a:ea typeface="+mj-ea"/>
                <a:cs typeface="+mj-cs"/>
                <a:sym typeface="Source Sans Pro Regular"/>
              </a:defRPr>
            </a:pPr>
            <a:endParaRPr/>
          </a:p>
        </p:txBody>
      </p:sp>
      <p:sp>
        <p:nvSpPr>
          <p:cNvPr id="44" name="Title Text"/>
          <p:cNvSpPr txBox="1">
            <a:spLocks noGrp="1"/>
          </p:cNvSpPr>
          <p:nvPr>
            <p:ph type="title"/>
          </p:nvPr>
        </p:nvSpPr>
        <p:spPr>
          <a:xfrm>
            <a:off x="233916" y="843589"/>
            <a:ext cx="3264196" cy="1932378"/>
          </a:xfrm>
          <a:prstGeom prst="rect">
            <a:avLst/>
          </a:prstGeom>
        </p:spPr>
        <p:txBody>
          <a:bodyPr rtlCol="1">
            <a:normAutofit/>
          </a:bodyPr>
          <a:lstStyle>
            <a:lvl1pPr algn="r" defTabSz="216992" rtl="1">
              <a:lnSpc>
                <a:spcPct val="90000"/>
              </a:lnSpc>
              <a:defRPr sz="2400">
                <a:solidFill>
                  <a:srgbClr val="FFFFFF"/>
                </a:solidFill>
                <a:latin typeface="Source Sans Pro Bold"/>
                <a:ea typeface="Source Sans Pro Bold"/>
                <a:cs typeface="Source Sans Pro Bold"/>
                <a:sym typeface="Source Sans Pro Bold"/>
              </a:defRPr>
            </a:lvl1pPr>
          </a:lstStyle>
          <a:p>
            <a:pPr rtl="1"/>
            <a:r>
              <a:t>Title Text</a:t>
            </a:r>
          </a:p>
        </p:txBody>
      </p:sp>
      <p:sp>
        <p:nvSpPr>
          <p:cNvPr id="45" name="Body Level One…"/>
          <p:cNvSpPr txBox="1">
            <a:spLocks noGrp="1"/>
          </p:cNvSpPr>
          <p:nvPr>
            <p:ph type="body" idx="1"/>
          </p:nvPr>
        </p:nvSpPr>
        <p:spPr>
          <a:xfrm>
            <a:off x="4273551" y="842962"/>
            <a:ext cx="7529515" cy="5546726"/>
          </a:xfrm>
          <a:prstGeom prst="rect">
            <a:avLst/>
          </a:prstGeom>
        </p:spPr>
        <p:txBody>
          <a:bodyPr rtlCol="1">
            <a:normAutofit/>
          </a:bodyPr>
          <a:lstStyle>
            <a:lvl1pPr marL="54248" indent="-54248" algn="r" defTabSz="216992" rtl="1">
              <a:lnSpc>
                <a:spcPct val="90000"/>
              </a:lnSpc>
              <a:spcBef>
                <a:spcPts val="200"/>
              </a:spcBef>
              <a:buClr>
                <a:srgbClr val="65A000"/>
              </a:buClr>
              <a:defRPr>
                <a:solidFill>
                  <a:srgbClr val="000000"/>
                </a:solidFill>
                <a:latin typeface="+mj-lt"/>
                <a:ea typeface="+mj-ea"/>
                <a:cs typeface="+mj-cs"/>
                <a:sym typeface="Source Sans Pro Regular"/>
              </a:defRPr>
            </a:lvl1pPr>
            <a:lvl2pPr marL="170493" indent="-61997" algn="r" defTabSz="216992" rtl="1">
              <a:lnSpc>
                <a:spcPct val="90000"/>
              </a:lnSpc>
              <a:spcBef>
                <a:spcPts val="200"/>
              </a:spcBef>
              <a:buClr>
                <a:srgbClr val="65A000"/>
              </a:buClr>
              <a:buChar char="•"/>
              <a:defRPr>
                <a:solidFill>
                  <a:srgbClr val="000000"/>
                </a:solidFill>
                <a:latin typeface="+mj-lt"/>
                <a:ea typeface="+mj-ea"/>
                <a:cs typeface="+mj-cs"/>
                <a:sym typeface="Source Sans Pro Regular"/>
              </a:defRPr>
            </a:lvl2pPr>
            <a:lvl3pPr marL="289322" indent="-72330" algn="r" defTabSz="216992" rtl="1">
              <a:lnSpc>
                <a:spcPct val="90000"/>
              </a:lnSpc>
              <a:spcBef>
                <a:spcPts val="200"/>
              </a:spcBef>
              <a:buClr>
                <a:srgbClr val="65A000"/>
              </a:buClr>
              <a:defRPr>
                <a:solidFill>
                  <a:srgbClr val="000000"/>
                </a:solidFill>
                <a:latin typeface="+mj-lt"/>
                <a:ea typeface="+mj-ea"/>
                <a:cs typeface="+mj-cs"/>
                <a:sym typeface="Source Sans Pro Regular"/>
              </a:defRPr>
            </a:lvl3pPr>
            <a:lvl4pPr marL="397818" indent="-72330" algn="r" defTabSz="216992" rtl="1">
              <a:lnSpc>
                <a:spcPct val="90000"/>
              </a:lnSpc>
              <a:spcBef>
                <a:spcPts val="200"/>
              </a:spcBef>
              <a:buClr>
                <a:srgbClr val="65A000"/>
              </a:buClr>
              <a:buChar char="•"/>
              <a:defRPr>
                <a:solidFill>
                  <a:srgbClr val="000000"/>
                </a:solidFill>
                <a:latin typeface="+mj-lt"/>
                <a:ea typeface="+mj-ea"/>
                <a:cs typeface="+mj-cs"/>
                <a:sym typeface="Source Sans Pro Regular"/>
              </a:defRPr>
            </a:lvl4pPr>
            <a:lvl5pPr marL="506313" indent="-72330" algn="r" defTabSz="216992" rtl="1">
              <a:lnSpc>
                <a:spcPct val="90000"/>
              </a:lnSpc>
              <a:spcBef>
                <a:spcPts val="200"/>
              </a:spcBef>
              <a:buClr>
                <a:srgbClr val="65A000"/>
              </a:buClr>
              <a:buChar char="•"/>
              <a:defRPr>
                <a:solidFill>
                  <a:srgbClr val="000000"/>
                </a:solidFill>
                <a:latin typeface="+mj-lt"/>
                <a:ea typeface="+mj-ea"/>
                <a:cs typeface="+mj-cs"/>
                <a:sym typeface="Source Sans Pro Regular"/>
              </a:defRPr>
            </a:lvl5pPr>
          </a:lstStyle>
          <a:p>
            <a:pPr rtl="1"/>
            <a:r>
              <a:t>Body Level One</a:t>
            </a:r>
          </a:p>
          <a:p>
            <a:pPr lvl="1" rtl="1"/>
            <a:r>
              <a:t>Body Level Two</a:t>
            </a:r>
          </a:p>
          <a:p>
            <a:pPr lvl="2" rtl="1"/>
            <a:r>
              <a:t>Body Level Three</a:t>
            </a:r>
          </a:p>
          <a:p>
            <a:pPr lvl="3" rtl="1"/>
            <a:r>
              <a:t>Body Level Four</a:t>
            </a:r>
          </a:p>
          <a:p>
            <a:pPr lvl="4" rtl="1"/>
            <a:r>
              <a:t>Body Level Five</a:t>
            </a:r>
          </a:p>
        </p:txBody>
      </p:sp>
      <p:sp>
        <p:nvSpPr>
          <p:cNvPr id="3" name="Subtitle 5">
            <a:extLst>
              <a:ext uri="{FF2B5EF4-FFF2-40B4-BE49-F238E27FC236}">
                <a16:creationId xmlns:a16="http://schemas.microsoft.com/office/drawing/2014/main" xmlns="" id="{12C9CE66-2418-ECBD-23F6-A46EC679C51D}"/>
              </a:ext>
            </a:extLst>
          </p:cNvPr>
          <p:cNvSpPr txBox="1"/>
          <p:nvPr userDrawn="1"/>
        </p:nvSpPr>
        <p:spPr>
          <a:xfrm>
            <a:off x="8085935" y="6649260"/>
            <a:ext cx="3794759"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spcBef>
                <a:spcPts val="300"/>
              </a:spcBef>
              <a:defRPr sz="900">
                <a:solidFill>
                  <a:srgbClr val="002060"/>
                </a:solidFill>
                <a:latin typeface="+mj-lt"/>
                <a:ea typeface="+mj-ea"/>
                <a:cs typeface="+mj-cs"/>
                <a:sym typeface="Source Sans Pro Regular"/>
              </a:defRPr>
            </a:lvl1pPr>
          </a:lstStyle>
          <a:p>
            <a:pPr rtl="1"/>
            <a:r>
              <a:t>A1.2 IHR annex 2</a:t>
            </a:r>
          </a:p>
        </p:txBody>
      </p:sp>
      <p:sp>
        <p:nvSpPr>
          <p:cNvPr id="4" name="Slide Number">
            <a:extLst>
              <a:ext uri="{FF2B5EF4-FFF2-40B4-BE49-F238E27FC236}">
                <a16:creationId xmlns:a16="http://schemas.microsoft.com/office/drawing/2014/main" xmlns="" id="{B5611577-6F2D-F8BC-B596-68E3D89A7A4B}"/>
              </a:ext>
            </a:extLst>
          </p:cNvPr>
          <p:cNvSpPr txBox="1">
            <a:spLocks/>
          </p:cNvSpPr>
          <p:nvPr userDrawn="1"/>
        </p:nvSpPr>
        <p:spPr>
          <a:xfrm>
            <a:off x="11888340" y="6560491"/>
            <a:ext cx="239807" cy="261610"/>
          </a:xfrm>
          <a:prstGeom prst="rect">
            <a:avLst/>
          </a:prstGeom>
          <a:ln w="12700">
            <a:miter lim="400000"/>
          </a:ln>
        </p:spPr>
        <p:txBody>
          <a:bodyPr wrap="none" lIns="45719" rIns="45719" rtlCol="1">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pPr rtl="1"/>
            <a:fld id="{86CB4B4D-7CA3-9044-876B-883B54F8677D}" type="slidenum">
              <a:rPr lang="hu-HU" smtClean="0">
                <a:solidFill>
                  <a:schemeClr val="tx2">
                    <a:lumMod val="75000"/>
                  </a:schemeClr>
                </a:solidFill>
              </a:rPr>
              <a:pPr rtl="1"/>
              <a:t>‹N°›</a:t>
            </a:fld>
            <a:endParaRPr lang="hu-HU" dirty="0">
              <a:solidFill>
                <a:schemeClr val="tx2">
                  <a:lumMod val="75000"/>
                </a:schemeClr>
              </a:solidFill>
            </a:endParaRPr>
          </a:p>
        </p:txBody>
      </p:sp>
      <p:pic>
        <p:nvPicPr>
          <p:cNvPr id="11" name="Image 10"/>
          <p:cNvPicPr>
            <a:picLocks noChangeAspect="1"/>
          </p:cNvPicPr>
          <p:nvPr userDrawn="1"/>
        </p:nvPicPr>
        <p:blipFill>
          <a:blip r:embed="rId4"/>
          <a:stretch>
            <a:fillRect/>
          </a:stretch>
        </p:blipFill>
        <p:spPr>
          <a:xfrm>
            <a:off x="68580" y="6312793"/>
            <a:ext cx="1657350" cy="484681"/>
          </a:xfrm>
          <a:prstGeom prst="rect">
            <a:avLst/>
          </a:prstGeom>
        </p:spPr>
      </p:pic>
      <p:sp>
        <p:nvSpPr>
          <p:cNvPr id="12" name="Subtitle 5">
            <a:extLst>
              <a:ext uri="{FF2B5EF4-FFF2-40B4-BE49-F238E27FC236}">
                <a16:creationId xmlns:a16="http://schemas.microsoft.com/office/drawing/2014/main" xmlns="" id="{62AB1FAD-3004-0D6E-2ECE-32320B4A5F37}"/>
              </a:ext>
            </a:extLst>
          </p:cNvPr>
          <p:cNvSpPr txBox="1"/>
          <p:nvPr userDrawn="1"/>
        </p:nvSpPr>
        <p:spPr>
          <a:xfrm>
            <a:off x="8061959" y="6472254"/>
            <a:ext cx="3794758" cy="220445"/>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defTabSz="289321" rtl="1">
              <a:lnSpc>
                <a:spcPct val="90000"/>
              </a:lnSpc>
              <a:spcBef>
                <a:spcPts val="300"/>
              </a:spcBef>
              <a:defRPr sz="900">
                <a:solidFill>
                  <a:srgbClr val="002060"/>
                </a:solidFill>
                <a:latin typeface="+mn-lt"/>
                <a:ea typeface="+mn-ea"/>
                <a:cs typeface="+mn-cs"/>
                <a:sym typeface="Source Sans Pro Regular"/>
              </a:defRPr>
            </a:lvl1pPr>
          </a:lstStyle>
          <a:p>
            <a:pPr rtl="1"/>
            <a:r>
              <a:rPr lang="ar" dirty="0" smtClean="0"/>
              <a:t>RRT Advanced Training Package</a:t>
            </a:r>
            <a:endParaRPr lang="ar" dirty="0"/>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tx">
  <p:cSld name="key message">
    <p:spTree>
      <p:nvGrpSpPr>
        <p:cNvPr id="1" name=""/>
        <p:cNvGrpSpPr/>
        <p:nvPr/>
      </p:nvGrpSpPr>
      <p:grpSpPr>
        <a:xfrm>
          <a:off x="0" y="0"/>
          <a:ext cx="0" cy="0"/>
          <a:chOff x="0" y="0"/>
          <a:chExt cx="0" cy="0"/>
        </a:xfrm>
      </p:grpSpPr>
      <p:pic>
        <p:nvPicPr>
          <p:cNvPr id="52"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53"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sp>
        <p:nvSpPr>
          <p:cNvPr id="59" name="TextBox 4"/>
          <p:cNvSpPr txBox="1"/>
          <p:nvPr/>
        </p:nvSpPr>
        <p:spPr>
          <a:xfrm>
            <a:off x="403462" y="669120"/>
            <a:ext cx="3355607" cy="5994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rtl="1">
              <a:defRPr sz="3200">
                <a:solidFill>
                  <a:srgbClr val="FFFFFF"/>
                </a:solidFill>
                <a:latin typeface="Source Sans Pro Bold"/>
                <a:ea typeface="Source Sans Pro Bold"/>
                <a:cs typeface="Source Sans Pro Bold"/>
                <a:sym typeface="Source Sans Pro Bold"/>
              </a:defRPr>
            </a:lvl1pPr>
          </a:lstStyle>
          <a:p>
            <a:pPr rtl="1"/>
            <a:r>
              <a:rPr lang="ar" b="1"/>
              <a:t>Key messages</a:t>
            </a:r>
          </a:p>
        </p:txBody>
      </p:sp>
      <p:sp>
        <p:nvSpPr>
          <p:cNvPr id="60" name="Rounded Rectangle 5"/>
          <p:cNvSpPr/>
          <p:nvPr/>
        </p:nvSpPr>
        <p:spPr>
          <a:xfrm flipV="1">
            <a:off x="389002" y="1332435"/>
            <a:ext cx="2655039" cy="86916"/>
          </a:xfrm>
          <a:prstGeom prst="roundRect">
            <a:avLst>
              <a:gd name="adj" fmla="val 50000"/>
            </a:avLst>
          </a:prstGeom>
          <a:solidFill>
            <a:srgbClr val="65A000"/>
          </a:solidFill>
          <a:ln w="12700">
            <a:miter lim="400000"/>
          </a:ln>
        </p:spPr>
        <p:txBody>
          <a:bodyPr lIns="45719" rIns="45719" rtlCol="1" anchor="ctr"/>
          <a:lstStyle/>
          <a:p>
            <a:pPr algn="ctr" rtl="1">
              <a:defRPr sz="500">
                <a:solidFill>
                  <a:srgbClr val="FFFFFF"/>
                </a:solidFill>
                <a:latin typeface="+mj-lt"/>
                <a:ea typeface="+mj-ea"/>
                <a:cs typeface="+mj-cs"/>
                <a:sym typeface="Source Sans Pro Regular"/>
              </a:defRPr>
            </a:pPr>
            <a:endParaRPr/>
          </a:p>
        </p:txBody>
      </p:sp>
      <p:sp>
        <p:nvSpPr>
          <p:cNvPr id="61" name="Pentagon 6"/>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rtlCol="1" anchor="ctr"/>
          <a:lstStyle/>
          <a:p>
            <a:pPr algn="ctr" rtl="1">
              <a:defRPr sz="1000">
                <a:solidFill>
                  <a:srgbClr val="FFFFFF"/>
                </a:solidFill>
                <a:latin typeface="+mj-lt"/>
                <a:ea typeface="+mj-ea"/>
                <a:cs typeface="+mj-cs"/>
                <a:sym typeface="Source Sans Pro Regular"/>
              </a:defRPr>
            </a:pPr>
            <a:endParaRPr/>
          </a:p>
        </p:txBody>
      </p:sp>
      <p:sp>
        <p:nvSpPr>
          <p:cNvPr id="62" name="Body Level One…"/>
          <p:cNvSpPr txBox="1">
            <a:spLocks noGrp="1"/>
          </p:cNvSpPr>
          <p:nvPr>
            <p:ph type="body" idx="1"/>
          </p:nvPr>
        </p:nvSpPr>
        <p:spPr>
          <a:xfrm>
            <a:off x="4273551" y="842962"/>
            <a:ext cx="7529515" cy="5546726"/>
          </a:xfrm>
          <a:prstGeom prst="rect">
            <a:avLst/>
          </a:prstGeom>
        </p:spPr>
        <p:txBody>
          <a:bodyPr rtlCol="1">
            <a:normAutofit/>
          </a:bodyPr>
          <a:lstStyle>
            <a:lvl1pPr marL="54248" indent="-54248" algn="r" defTabSz="216992" rtl="1">
              <a:lnSpc>
                <a:spcPct val="90000"/>
              </a:lnSpc>
              <a:spcBef>
                <a:spcPts val="200"/>
              </a:spcBef>
              <a:buClr>
                <a:srgbClr val="65A000"/>
              </a:buClr>
              <a:defRPr>
                <a:solidFill>
                  <a:srgbClr val="000000"/>
                </a:solidFill>
                <a:latin typeface="+mj-lt"/>
                <a:ea typeface="+mj-ea"/>
                <a:cs typeface="+mj-cs"/>
                <a:sym typeface="Source Sans Pro Regular"/>
              </a:defRPr>
            </a:lvl1pPr>
            <a:lvl2pPr marL="170493" indent="-61997" algn="r" defTabSz="216992" rtl="1">
              <a:lnSpc>
                <a:spcPct val="90000"/>
              </a:lnSpc>
              <a:spcBef>
                <a:spcPts val="200"/>
              </a:spcBef>
              <a:buClr>
                <a:srgbClr val="65A000"/>
              </a:buClr>
              <a:buChar char="•"/>
              <a:defRPr>
                <a:solidFill>
                  <a:srgbClr val="000000"/>
                </a:solidFill>
                <a:latin typeface="+mj-lt"/>
                <a:ea typeface="+mj-ea"/>
                <a:cs typeface="+mj-cs"/>
                <a:sym typeface="Source Sans Pro Regular"/>
              </a:defRPr>
            </a:lvl2pPr>
            <a:lvl3pPr marL="289322" indent="-72330" algn="r" defTabSz="216992" rtl="1">
              <a:lnSpc>
                <a:spcPct val="90000"/>
              </a:lnSpc>
              <a:spcBef>
                <a:spcPts val="200"/>
              </a:spcBef>
              <a:buClr>
                <a:srgbClr val="65A000"/>
              </a:buClr>
              <a:defRPr>
                <a:solidFill>
                  <a:srgbClr val="000000"/>
                </a:solidFill>
                <a:latin typeface="+mj-lt"/>
                <a:ea typeface="+mj-ea"/>
                <a:cs typeface="+mj-cs"/>
                <a:sym typeface="Source Sans Pro Regular"/>
              </a:defRPr>
            </a:lvl3pPr>
            <a:lvl4pPr marL="397818" indent="-72330" algn="r" defTabSz="216992" rtl="1">
              <a:lnSpc>
                <a:spcPct val="90000"/>
              </a:lnSpc>
              <a:spcBef>
                <a:spcPts val="200"/>
              </a:spcBef>
              <a:buClr>
                <a:srgbClr val="65A000"/>
              </a:buClr>
              <a:buChar char="•"/>
              <a:defRPr>
                <a:solidFill>
                  <a:srgbClr val="000000"/>
                </a:solidFill>
                <a:latin typeface="+mj-lt"/>
                <a:ea typeface="+mj-ea"/>
                <a:cs typeface="+mj-cs"/>
                <a:sym typeface="Source Sans Pro Regular"/>
              </a:defRPr>
            </a:lvl4pPr>
            <a:lvl5pPr marL="506313" indent="-72330" algn="r" defTabSz="216992" rtl="1">
              <a:lnSpc>
                <a:spcPct val="90000"/>
              </a:lnSpc>
              <a:spcBef>
                <a:spcPts val="200"/>
              </a:spcBef>
              <a:buClr>
                <a:srgbClr val="65A000"/>
              </a:buClr>
              <a:buChar char="•"/>
              <a:defRPr>
                <a:solidFill>
                  <a:srgbClr val="000000"/>
                </a:solidFill>
                <a:latin typeface="+mj-lt"/>
                <a:ea typeface="+mj-ea"/>
                <a:cs typeface="+mj-cs"/>
                <a:sym typeface="Source Sans Pro Regular"/>
              </a:defRPr>
            </a:lvl5pPr>
          </a:lstStyle>
          <a:p>
            <a:pPr rtl="1"/>
            <a:r>
              <a:t>Body Level One</a:t>
            </a:r>
          </a:p>
          <a:p>
            <a:pPr lvl="1" rtl="1"/>
            <a:r>
              <a:t>Body Level Two</a:t>
            </a:r>
          </a:p>
          <a:p>
            <a:pPr lvl="2" rtl="1"/>
            <a:r>
              <a:t>Body Level Three</a:t>
            </a:r>
          </a:p>
          <a:p>
            <a:pPr lvl="3" rtl="1"/>
            <a:r>
              <a:t>Body Level Four</a:t>
            </a:r>
          </a:p>
          <a:p>
            <a:pPr lvl="4" rtl="1"/>
            <a:r>
              <a:t>Body Level Five</a:t>
            </a:r>
          </a:p>
        </p:txBody>
      </p:sp>
      <p:sp>
        <p:nvSpPr>
          <p:cNvPr id="3" name="Subtitle 5">
            <a:extLst>
              <a:ext uri="{FF2B5EF4-FFF2-40B4-BE49-F238E27FC236}">
                <a16:creationId xmlns:a16="http://schemas.microsoft.com/office/drawing/2014/main" xmlns="" id="{635A9C7F-B6EA-FCAB-F455-F50C13F004DE}"/>
              </a:ext>
            </a:extLst>
          </p:cNvPr>
          <p:cNvSpPr txBox="1"/>
          <p:nvPr userDrawn="1"/>
        </p:nvSpPr>
        <p:spPr>
          <a:xfrm>
            <a:off x="8085935" y="6649260"/>
            <a:ext cx="3794759"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spcBef>
                <a:spcPts val="300"/>
              </a:spcBef>
              <a:defRPr sz="900">
                <a:solidFill>
                  <a:srgbClr val="002060"/>
                </a:solidFill>
                <a:latin typeface="+mj-lt"/>
                <a:ea typeface="+mj-ea"/>
                <a:cs typeface="+mj-cs"/>
                <a:sym typeface="Source Sans Pro Regular"/>
              </a:defRPr>
            </a:lvl1pPr>
          </a:lstStyle>
          <a:p>
            <a:pPr rtl="1"/>
            <a:r>
              <a:t>A1.2 IHR annex 2</a:t>
            </a:r>
          </a:p>
        </p:txBody>
      </p:sp>
      <p:sp>
        <p:nvSpPr>
          <p:cNvPr id="4" name="Slide Number">
            <a:extLst>
              <a:ext uri="{FF2B5EF4-FFF2-40B4-BE49-F238E27FC236}">
                <a16:creationId xmlns:a16="http://schemas.microsoft.com/office/drawing/2014/main" xmlns="" id="{C3AF7D6A-2F13-040F-EE9A-2FF5EA13FC39}"/>
              </a:ext>
            </a:extLst>
          </p:cNvPr>
          <p:cNvSpPr txBox="1">
            <a:spLocks/>
          </p:cNvSpPr>
          <p:nvPr userDrawn="1"/>
        </p:nvSpPr>
        <p:spPr>
          <a:xfrm>
            <a:off x="11888340" y="6560491"/>
            <a:ext cx="239807" cy="261610"/>
          </a:xfrm>
          <a:prstGeom prst="rect">
            <a:avLst/>
          </a:prstGeom>
          <a:ln w="12700">
            <a:miter lim="400000"/>
          </a:ln>
        </p:spPr>
        <p:txBody>
          <a:bodyPr wrap="none" lIns="45719" rIns="45719" rtlCol="1">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pPr rtl="1"/>
            <a:fld id="{86CB4B4D-7CA3-9044-876B-883B54F8677D}" type="slidenum">
              <a:rPr lang="hu-HU" smtClean="0">
                <a:solidFill>
                  <a:schemeClr val="tx2">
                    <a:lumMod val="75000"/>
                  </a:schemeClr>
                </a:solidFill>
              </a:rPr>
              <a:pPr rtl="1"/>
              <a:t>‹N°›</a:t>
            </a:fld>
            <a:endParaRPr lang="hu-HU" dirty="0">
              <a:solidFill>
                <a:schemeClr val="tx2">
                  <a:lumMod val="75000"/>
                </a:schemeClr>
              </a:solidFill>
            </a:endParaRPr>
          </a:p>
        </p:txBody>
      </p:sp>
      <p:pic>
        <p:nvPicPr>
          <p:cNvPr id="12" name="Image 11"/>
          <p:cNvPicPr>
            <a:picLocks noChangeAspect="1"/>
          </p:cNvPicPr>
          <p:nvPr userDrawn="1"/>
        </p:nvPicPr>
        <p:blipFill>
          <a:blip r:embed="rId4"/>
          <a:stretch>
            <a:fillRect/>
          </a:stretch>
        </p:blipFill>
        <p:spPr>
          <a:xfrm>
            <a:off x="68580" y="6312793"/>
            <a:ext cx="1657350" cy="484681"/>
          </a:xfrm>
          <a:prstGeom prst="rect">
            <a:avLst/>
          </a:prstGeom>
        </p:spPr>
      </p:pic>
      <p:sp>
        <p:nvSpPr>
          <p:cNvPr id="13" name="Subtitle 5">
            <a:extLst>
              <a:ext uri="{FF2B5EF4-FFF2-40B4-BE49-F238E27FC236}">
                <a16:creationId xmlns:a16="http://schemas.microsoft.com/office/drawing/2014/main" xmlns="" id="{62AB1FAD-3004-0D6E-2ECE-32320B4A5F37}"/>
              </a:ext>
            </a:extLst>
          </p:cNvPr>
          <p:cNvSpPr txBox="1"/>
          <p:nvPr userDrawn="1"/>
        </p:nvSpPr>
        <p:spPr>
          <a:xfrm>
            <a:off x="8061959" y="6472254"/>
            <a:ext cx="3794758" cy="220445"/>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defTabSz="289321" rtl="1">
              <a:lnSpc>
                <a:spcPct val="90000"/>
              </a:lnSpc>
              <a:spcBef>
                <a:spcPts val="300"/>
              </a:spcBef>
              <a:defRPr sz="900">
                <a:solidFill>
                  <a:srgbClr val="002060"/>
                </a:solidFill>
                <a:latin typeface="+mn-lt"/>
                <a:ea typeface="+mn-ea"/>
                <a:cs typeface="+mn-cs"/>
                <a:sym typeface="Source Sans Pro Regular"/>
              </a:defRPr>
            </a:lvl1pPr>
          </a:lstStyle>
          <a:p>
            <a:pPr rtl="1"/>
            <a:r>
              <a:rPr lang="ar" dirty="0" smtClean="0"/>
              <a:t>RRT Advanced Training Package</a:t>
            </a:r>
            <a:endParaRPr lang="ar" dirty="0"/>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x">
  <p:cSld name="references">
    <p:spTree>
      <p:nvGrpSpPr>
        <p:cNvPr id="1" name=""/>
        <p:cNvGrpSpPr/>
        <p:nvPr/>
      </p:nvGrpSpPr>
      <p:grpSpPr>
        <a:xfrm>
          <a:off x="0" y="0"/>
          <a:ext cx="0" cy="0"/>
          <a:chOff x="0" y="0"/>
          <a:chExt cx="0" cy="0"/>
        </a:xfrm>
      </p:grpSpPr>
      <p:pic>
        <p:nvPicPr>
          <p:cNvPr id="69"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70"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sp>
        <p:nvSpPr>
          <p:cNvPr id="76" name="Rounded Rectangle 4"/>
          <p:cNvSpPr/>
          <p:nvPr/>
        </p:nvSpPr>
        <p:spPr>
          <a:xfrm flipV="1">
            <a:off x="389002" y="1779937"/>
            <a:ext cx="2655039" cy="86916"/>
          </a:xfrm>
          <a:prstGeom prst="roundRect">
            <a:avLst>
              <a:gd name="adj" fmla="val 50000"/>
            </a:avLst>
          </a:prstGeom>
          <a:solidFill>
            <a:srgbClr val="65A000"/>
          </a:solidFill>
          <a:ln w="12700">
            <a:miter lim="400000"/>
          </a:ln>
        </p:spPr>
        <p:txBody>
          <a:bodyPr lIns="45719" rIns="45719" rtlCol="1" anchor="ctr"/>
          <a:lstStyle/>
          <a:p>
            <a:pPr algn="ctr" rtl="1">
              <a:defRPr sz="500">
                <a:solidFill>
                  <a:srgbClr val="FFFFFF"/>
                </a:solidFill>
                <a:latin typeface="+mj-lt"/>
                <a:ea typeface="+mj-ea"/>
                <a:cs typeface="+mj-cs"/>
                <a:sym typeface="Source Sans Pro Regular"/>
              </a:defRPr>
            </a:pPr>
            <a:endParaRPr/>
          </a:p>
        </p:txBody>
      </p:sp>
      <p:sp>
        <p:nvSpPr>
          <p:cNvPr id="77" name="TextBox 5"/>
          <p:cNvSpPr txBox="1"/>
          <p:nvPr/>
        </p:nvSpPr>
        <p:spPr>
          <a:xfrm>
            <a:off x="403462" y="668222"/>
            <a:ext cx="2803026" cy="11074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rtl="1">
              <a:defRPr sz="3200">
                <a:solidFill>
                  <a:srgbClr val="FFFFFF"/>
                </a:solidFill>
                <a:latin typeface="Source Sans Pro Bold"/>
                <a:ea typeface="Source Sans Pro Bold"/>
                <a:cs typeface="Source Sans Pro Bold"/>
                <a:sym typeface="Source Sans Pro Bold"/>
              </a:defRPr>
            </a:lvl1pPr>
          </a:lstStyle>
          <a:p>
            <a:pPr rtl="1"/>
            <a:r>
              <a:rPr lang="ar" b="1"/>
              <a:t>References and guidelines</a:t>
            </a:r>
          </a:p>
        </p:txBody>
      </p:sp>
      <p:sp>
        <p:nvSpPr>
          <p:cNvPr id="78" name="Pentagon 6"/>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rtlCol="1" anchor="ctr"/>
          <a:lstStyle/>
          <a:p>
            <a:pPr algn="ctr" rtl="1">
              <a:defRPr sz="1000">
                <a:solidFill>
                  <a:srgbClr val="FFFFFF"/>
                </a:solidFill>
                <a:latin typeface="+mj-lt"/>
                <a:ea typeface="+mj-ea"/>
                <a:cs typeface="+mj-cs"/>
                <a:sym typeface="Source Sans Pro Regular"/>
              </a:defRPr>
            </a:pPr>
            <a:endParaRPr/>
          </a:p>
        </p:txBody>
      </p:sp>
      <p:sp>
        <p:nvSpPr>
          <p:cNvPr id="79" name="Title Text"/>
          <p:cNvSpPr txBox="1">
            <a:spLocks noGrp="1"/>
          </p:cNvSpPr>
          <p:nvPr>
            <p:ph type="title"/>
          </p:nvPr>
        </p:nvSpPr>
        <p:spPr>
          <a:xfrm>
            <a:off x="145940" y="4125636"/>
            <a:ext cx="3609077" cy="645664"/>
          </a:xfrm>
          <a:prstGeom prst="rect">
            <a:avLst/>
          </a:prstGeom>
        </p:spPr>
        <p:txBody>
          <a:bodyPr rtlCol="1">
            <a:normAutofit/>
          </a:bodyPr>
          <a:lstStyle>
            <a:lvl1pPr algn="r" defTabSz="216992" rtl="1">
              <a:lnSpc>
                <a:spcPct val="90000"/>
              </a:lnSpc>
              <a:defRPr sz="800">
                <a:solidFill>
                  <a:srgbClr val="A2010C"/>
                </a:solidFill>
                <a:latin typeface="+mj-lt"/>
                <a:ea typeface="+mj-ea"/>
                <a:cs typeface="+mj-cs"/>
                <a:sym typeface="Source Sans Pro Regular"/>
              </a:defRPr>
            </a:lvl1pPr>
          </a:lstStyle>
          <a:p>
            <a:pPr rtl="1"/>
            <a:r>
              <a:t>Title Text</a:t>
            </a:r>
          </a:p>
        </p:txBody>
      </p:sp>
      <p:sp>
        <p:nvSpPr>
          <p:cNvPr id="80" name="Body Level One…"/>
          <p:cNvSpPr txBox="1">
            <a:spLocks noGrp="1"/>
          </p:cNvSpPr>
          <p:nvPr>
            <p:ph type="body" idx="1"/>
          </p:nvPr>
        </p:nvSpPr>
        <p:spPr>
          <a:xfrm>
            <a:off x="4273551" y="842962"/>
            <a:ext cx="7529515" cy="5546726"/>
          </a:xfrm>
          <a:prstGeom prst="rect">
            <a:avLst/>
          </a:prstGeom>
        </p:spPr>
        <p:txBody>
          <a:bodyPr rtlCol="1">
            <a:normAutofit/>
          </a:bodyPr>
          <a:lstStyle>
            <a:lvl1pPr marL="54248" indent="-54248" algn="r" defTabSz="216992" rtl="1">
              <a:lnSpc>
                <a:spcPct val="90000"/>
              </a:lnSpc>
              <a:spcBef>
                <a:spcPts val="200"/>
              </a:spcBef>
              <a:buClr>
                <a:srgbClr val="65A000"/>
              </a:buClr>
              <a:defRPr>
                <a:solidFill>
                  <a:srgbClr val="000000"/>
                </a:solidFill>
                <a:latin typeface="+mj-lt"/>
                <a:ea typeface="+mj-ea"/>
                <a:cs typeface="+mj-cs"/>
                <a:sym typeface="Source Sans Pro Regular"/>
              </a:defRPr>
            </a:lvl1pPr>
            <a:lvl2pPr marL="170493" indent="-61997" algn="r" defTabSz="216992" rtl="1">
              <a:lnSpc>
                <a:spcPct val="90000"/>
              </a:lnSpc>
              <a:spcBef>
                <a:spcPts val="200"/>
              </a:spcBef>
              <a:buClr>
                <a:srgbClr val="65A000"/>
              </a:buClr>
              <a:buChar char="•"/>
              <a:defRPr>
                <a:solidFill>
                  <a:srgbClr val="000000"/>
                </a:solidFill>
                <a:latin typeface="+mj-lt"/>
                <a:ea typeface="+mj-ea"/>
                <a:cs typeface="+mj-cs"/>
                <a:sym typeface="Source Sans Pro Regular"/>
              </a:defRPr>
            </a:lvl2pPr>
            <a:lvl3pPr marL="289322" indent="-72330" algn="r" defTabSz="216992" rtl="1">
              <a:lnSpc>
                <a:spcPct val="90000"/>
              </a:lnSpc>
              <a:spcBef>
                <a:spcPts val="200"/>
              </a:spcBef>
              <a:buClr>
                <a:srgbClr val="65A000"/>
              </a:buClr>
              <a:defRPr>
                <a:solidFill>
                  <a:srgbClr val="000000"/>
                </a:solidFill>
                <a:latin typeface="+mj-lt"/>
                <a:ea typeface="+mj-ea"/>
                <a:cs typeface="+mj-cs"/>
                <a:sym typeface="Source Sans Pro Regular"/>
              </a:defRPr>
            </a:lvl3pPr>
            <a:lvl4pPr marL="397818" indent="-72330" algn="r" defTabSz="216992" rtl="1">
              <a:lnSpc>
                <a:spcPct val="90000"/>
              </a:lnSpc>
              <a:spcBef>
                <a:spcPts val="200"/>
              </a:spcBef>
              <a:buClr>
                <a:srgbClr val="65A000"/>
              </a:buClr>
              <a:buChar char="•"/>
              <a:defRPr>
                <a:solidFill>
                  <a:srgbClr val="000000"/>
                </a:solidFill>
                <a:latin typeface="+mj-lt"/>
                <a:ea typeface="+mj-ea"/>
                <a:cs typeface="+mj-cs"/>
                <a:sym typeface="Source Sans Pro Regular"/>
              </a:defRPr>
            </a:lvl4pPr>
            <a:lvl5pPr marL="506313" indent="-72330" algn="r" defTabSz="216992" rtl="1">
              <a:lnSpc>
                <a:spcPct val="90000"/>
              </a:lnSpc>
              <a:spcBef>
                <a:spcPts val="200"/>
              </a:spcBef>
              <a:buClr>
                <a:srgbClr val="65A000"/>
              </a:buClr>
              <a:buChar char="•"/>
              <a:defRPr>
                <a:solidFill>
                  <a:srgbClr val="000000"/>
                </a:solidFill>
                <a:latin typeface="+mj-lt"/>
                <a:ea typeface="+mj-ea"/>
                <a:cs typeface="+mj-cs"/>
                <a:sym typeface="Source Sans Pro Regular"/>
              </a:defRPr>
            </a:lvl5pPr>
          </a:lstStyle>
          <a:p>
            <a:pPr rtl="1"/>
            <a:r>
              <a:t>Body Level One</a:t>
            </a:r>
          </a:p>
          <a:p>
            <a:pPr lvl="1" rtl="1"/>
            <a:r>
              <a:t>Body Level Two</a:t>
            </a:r>
          </a:p>
          <a:p>
            <a:pPr lvl="2" rtl="1"/>
            <a:r>
              <a:t>Body Level Three</a:t>
            </a:r>
          </a:p>
          <a:p>
            <a:pPr lvl="3" rtl="1"/>
            <a:r>
              <a:t>Body Level Four</a:t>
            </a:r>
          </a:p>
          <a:p>
            <a:pPr lvl="4" rtl="1"/>
            <a:r>
              <a:t>Body Level Five</a:t>
            </a:r>
          </a:p>
        </p:txBody>
      </p:sp>
      <p:sp>
        <p:nvSpPr>
          <p:cNvPr id="3" name="Subtitle 5">
            <a:extLst>
              <a:ext uri="{FF2B5EF4-FFF2-40B4-BE49-F238E27FC236}">
                <a16:creationId xmlns:a16="http://schemas.microsoft.com/office/drawing/2014/main" xmlns="" id="{79FF765A-325A-AE9D-9506-0A3F6DAAAE67}"/>
              </a:ext>
            </a:extLst>
          </p:cNvPr>
          <p:cNvSpPr txBox="1"/>
          <p:nvPr userDrawn="1"/>
        </p:nvSpPr>
        <p:spPr>
          <a:xfrm>
            <a:off x="8085935" y="6649260"/>
            <a:ext cx="3794759"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spcBef>
                <a:spcPts val="300"/>
              </a:spcBef>
              <a:defRPr sz="900">
                <a:solidFill>
                  <a:srgbClr val="002060"/>
                </a:solidFill>
                <a:latin typeface="+mj-lt"/>
                <a:ea typeface="+mj-ea"/>
                <a:cs typeface="+mj-cs"/>
                <a:sym typeface="Source Sans Pro Regular"/>
              </a:defRPr>
            </a:lvl1pPr>
          </a:lstStyle>
          <a:p>
            <a:pPr rtl="1"/>
            <a:r>
              <a:t>A1.2 IHR annex 2</a:t>
            </a:r>
          </a:p>
        </p:txBody>
      </p:sp>
      <p:sp>
        <p:nvSpPr>
          <p:cNvPr id="4" name="Slide Number">
            <a:extLst>
              <a:ext uri="{FF2B5EF4-FFF2-40B4-BE49-F238E27FC236}">
                <a16:creationId xmlns:a16="http://schemas.microsoft.com/office/drawing/2014/main" xmlns="" id="{056BE111-9001-2D37-ADA3-EE89A82A6168}"/>
              </a:ext>
            </a:extLst>
          </p:cNvPr>
          <p:cNvSpPr txBox="1">
            <a:spLocks/>
          </p:cNvSpPr>
          <p:nvPr userDrawn="1"/>
        </p:nvSpPr>
        <p:spPr>
          <a:xfrm>
            <a:off x="11888340" y="6560491"/>
            <a:ext cx="239807" cy="261610"/>
          </a:xfrm>
          <a:prstGeom prst="rect">
            <a:avLst/>
          </a:prstGeom>
          <a:ln w="12700">
            <a:miter lim="400000"/>
          </a:ln>
        </p:spPr>
        <p:txBody>
          <a:bodyPr wrap="none" lIns="45719" rIns="45719" rtlCol="1">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pPr rtl="1"/>
            <a:fld id="{86CB4B4D-7CA3-9044-876B-883B54F8677D}" type="slidenum">
              <a:rPr lang="hu-HU" smtClean="0">
                <a:solidFill>
                  <a:schemeClr val="tx2">
                    <a:lumMod val="75000"/>
                  </a:schemeClr>
                </a:solidFill>
              </a:rPr>
              <a:pPr rtl="1"/>
              <a:t>‹N°›</a:t>
            </a:fld>
            <a:endParaRPr lang="hu-HU" dirty="0">
              <a:solidFill>
                <a:schemeClr val="tx2">
                  <a:lumMod val="75000"/>
                </a:schemeClr>
              </a:solidFill>
            </a:endParaRPr>
          </a:p>
        </p:txBody>
      </p:sp>
      <p:pic>
        <p:nvPicPr>
          <p:cNvPr id="13" name="Image 12"/>
          <p:cNvPicPr>
            <a:picLocks noChangeAspect="1"/>
          </p:cNvPicPr>
          <p:nvPr userDrawn="1"/>
        </p:nvPicPr>
        <p:blipFill>
          <a:blip r:embed="rId4"/>
          <a:stretch>
            <a:fillRect/>
          </a:stretch>
        </p:blipFill>
        <p:spPr>
          <a:xfrm>
            <a:off x="68580" y="6312793"/>
            <a:ext cx="1657350" cy="484681"/>
          </a:xfrm>
          <a:prstGeom prst="rect">
            <a:avLst/>
          </a:prstGeom>
        </p:spPr>
      </p:pic>
      <p:sp>
        <p:nvSpPr>
          <p:cNvPr id="14" name="Subtitle 5">
            <a:extLst>
              <a:ext uri="{FF2B5EF4-FFF2-40B4-BE49-F238E27FC236}">
                <a16:creationId xmlns:a16="http://schemas.microsoft.com/office/drawing/2014/main" xmlns="" id="{62AB1FAD-3004-0D6E-2ECE-32320B4A5F37}"/>
              </a:ext>
            </a:extLst>
          </p:cNvPr>
          <p:cNvSpPr txBox="1"/>
          <p:nvPr userDrawn="1"/>
        </p:nvSpPr>
        <p:spPr>
          <a:xfrm>
            <a:off x="8061959" y="6472254"/>
            <a:ext cx="3794758" cy="220445"/>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defTabSz="289321" rtl="1">
              <a:lnSpc>
                <a:spcPct val="90000"/>
              </a:lnSpc>
              <a:spcBef>
                <a:spcPts val="300"/>
              </a:spcBef>
              <a:defRPr sz="900">
                <a:solidFill>
                  <a:srgbClr val="002060"/>
                </a:solidFill>
                <a:latin typeface="+mn-lt"/>
                <a:ea typeface="+mn-ea"/>
                <a:cs typeface="+mn-cs"/>
                <a:sym typeface="Source Sans Pro Regular"/>
              </a:defRPr>
            </a:lvl1pPr>
          </a:lstStyle>
          <a:p>
            <a:pPr rtl="1"/>
            <a:r>
              <a:rPr lang="ar" dirty="0" smtClean="0"/>
              <a:t>RRT Advanced Training Package</a:t>
            </a:r>
            <a:endParaRPr lang="ar" dirty="0"/>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x">
  <p:cSld name="additional learning resources">
    <p:spTree>
      <p:nvGrpSpPr>
        <p:cNvPr id="1" name=""/>
        <p:cNvGrpSpPr/>
        <p:nvPr/>
      </p:nvGrpSpPr>
      <p:grpSpPr>
        <a:xfrm>
          <a:off x="0" y="0"/>
          <a:ext cx="0" cy="0"/>
          <a:chOff x="0" y="0"/>
          <a:chExt cx="0" cy="0"/>
        </a:xfrm>
      </p:grpSpPr>
      <p:pic>
        <p:nvPicPr>
          <p:cNvPr id="87"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88"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sp>
        <p:nvSpPr>
          <p:cNvPr id="94" name="Rounded Rectangle 4"/>
          <p:cNvSpPr/>
          <p:nvPr/>
        </p:nvSpPr>
        <p:spPr>
          <a:xfrm flipV="1">
            <a:off x="388996" y="2237882"/>
            <a:ext cx="2029084" cy="86226"/>
          </a:xfrm>
          <a:prstGeom prst="roundRect">
            <a:avLst>
              <a:gd name="adj" fmla="val 50000"/>
            </a:avLst>
          </a:prstGeom>
          <a:solidFill>
            <a:srgbClr val="65A000"/>
          </a:solidFill>
          <a:ln w="12700">
            <a:miter lim="400000"/>
          </a:ln>
        </p:spPr>
        <p:txBody>
          <a:bodyPr lIns="45719" rIns="45719" rtlCol="1" anchor="ctr"/>
          <a:lstStyle/>
          <a:p>
            <a:pPr algn="ctr" rtl="1">
              <a:defRPr sz="500">
                <a:solidFill>
                  <a:srgbClr val="FFFFFF"/>
                </a:solidFill>
                <a:latin typeface="+mj-lt"/>
                <a:ea typeface="+mj-ea"/>
                <a:cs typeface="+mj-cs"/>
                <a:sym typeface="Source Sans Pro Regular"/>
              </a:defRPr>
            </a:pPr>
            <a:endParaRPr/>
          </a:p>
        </p:txBody>
      </p:sp>
      <p:sp>
        <p:nvSpPr>
          <p:cNvPr id="95" name="TextBox 6"/>
          <p:cNvSpPr txBox="1"/>
          <p:nvPr/>
        </p:nvSpPr>
        <p:spPr>
          <a:xfrm>
            <a:off x="403462" y="668223"/>
            <a:ext cx="2803026" cy="16154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rtl="1">
              <a:defRPr sz="3200">
                <a:solidFill>
                  <a:srgbClr val="FFFFFF"/>
                </a:solidFill>
                <a:latin typeface="Source Sans Pro Bold"/>
                <a:ea typeface="Source Sans Pro Bold"/>
                <a:cs typeface="Source Sans Pro Bold"/>
                <a:sym typeface="Source Sans Pro Bold"/>
              </a:defRPr>
            </a:lvl1pPr>
          </a:lstStyle>
          <a:p>
            <a:pPr rtl="1"/>
            <a:r>
              <a:rPr lang="ar" b="1"/>
              <a:t>Additional learning resources</a:t>
            </a:r>
          </a:p>
        </p:txBody>
      </p:sp>
      <p:sp>
        <p:nvSpPr>
          <p:cNvPr id="96" name="Pentagon 7"/>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rtlCol="1" anchor="ctr"/>
          <a:lstStyle/>
          <a:p>
            <a:pPr algn="ctr" rtl="1">
              <a:defRPr sz="1000">
                <a:solidFill>
                  <a:srgbClr val="FFFFFF"/>
                </a:solidFill>
                <a:latin typeface="+mj-lt"/>
                <a:ea typeface="+mj-ea"/>
                <a:cs typeface="+mj-cs"/>
                <a:sym typeface="Source Sans Pro Regular"/>
              </a:defRPr>
            </a:pPr>
            <a:endParaRPr/>
          </a:p>
        </p:txBody>
      </p:sp>
      <p:sp>
        <p:nvSpPr>
          <p:cNvPr id="97" name="Body Level One…"/>
          <p:cNvSpPr txBox="1">
            <a:spLocks noGrp="1"/>
          </p:cNvSpPr>
          <p:nvPr>
            <p:ph type="body" idx="1"/>
          </p:nvPr>
        </p:nvSpPr>
        <p:spPr>
          <a:xfrm>
            <a:off x="4273551" y="842962"/>
            <a:ext cx="7529515" cy="5546726"/>
          </a:xfrm>
          <a:prstGeom prst="rect">
            <a:avLst/>
          </a:prstGeom>
        </p:spPr>
        <p:txBody>
          <a:bodyPr rtlCol="1">
            <a:normAutofit/>
          </a:bodyPr>
          <a:lstStyle>
            <a:lvl1pPr marL="54248" indent="-54248" algn="r" defTabSz="216992" rtl="1">
              <a:lnSpc>
                <a:spcPct val="90000"/>
              </a:lnSpc>
              <a:spcBef>
                <a:spcPts val="200"/>
              </a:spcBef>
              <a:buClr>
                <a:srgbClr val="65A000"/>
              </a:buClr>
              <a:defRPr>
                <a:solidFill>
                  <a:srgbClr val="000000"/>
                </a:solidFill>
                <a:latin typeface="+mj-lt"/>
                <a:ea typeface="+mj-ea"/>
                <a:cs typeface="+mj-cs"/>
                <a:sym typeface="Source Sans Pro Regular"/>
              </a:defRPr>
            </a:lvl1pPr>
            <a:lvl2pPr marL="170493" indent="-61997" algn="r" defTabSz="216992" rtl="1">
              <a:lnSpc>
                <a:spcPct val="90000"/>
              </a:lnSpc>
              <a:spcBef>
                <a:spcPts val="200"/>
              </a:spcBef>
              <a:buClr>
                <a:srgbClr val="65A000"/>
              </a:buClr>
              <a:buChar char="•"/>
              <a:defRPr>
                <a:solidFill>
                  <a:srgbClr val="000000"/>
                </a:solidFill>
                <a:latin typeface="+mj-lt"/>
                <a:ea typeface="+mj-ea"/>
                <a:cs typeface="+mj-cs"/>
                <a:sym typeface="Source Sans Pro Regular"/>
              </a:defRPr>
            </a:lvl2pPr>
            <a:lvl3pPr marL="289322" indent="-72330" algn="r" defTabSz="216992" rtl="1">
              <a:lnSpc>
                <a:spcPct val="90000"/>
              </a:lnSpc>
              <a:spcBef>
                <a:spcPts val="200"/>
              </a:spcBef>
              <a:buClr>
                <a:srgbClr val="65A000"/>
              </a:buClr>
              <a:defRPr>
                <a:solidFill>
                  <a:srgbClr val="000000"/>
                </a:solidFill>
                <a:latin typeface="+mj-lt"/>
                <a:ea typeface="+mj-ea"/>
                <a:cs typeface="+mj-cs"/>
                <a:sym typeface="Source Sans Pro Regular"/>
              </a:defRPr>
            </a:lvl3pPr>
            <a:lvl4pPr marL="397818" indent="-72330" algn="r" defTabSz="216992" rtl="1">
              <a:lnSpc>
                <a:spcPct val="90000"/>
              </a:lnSpc>
              <a:spcBef>
                <a:spcPts val="200"/>
              </a:spcBef>
              <a:buClr>
                <a:srgbClr val="65A000"/>
              </a:buClr>
              <a:buChar char="•"/>
              <a:defRPr>
                <a:solidFill>
                  <a:srgbClr val="000000"/>
                </a:solidFill>
                <a:latin typeface="+mj-lt"/>
                <a:ea typeface="+mj-ea"/>
                <a:cs typeface="+mj-cs"/>
                <a:sym typeface="Source Sans Pro Regular"/>
              </a:defRPr>
            </a:lvl4pPr>
            <a:lvl5pPr marL="506313" indent="-72330" algn="r" defTabSz="216992" rtl="1">
              <a:lnSpc>
                <a:spcPct val="90000"/>
              </a:lnSpc>
              <a:spcBef>
                <a:spcPts val="200"/>
              </a:spcBef>
              <a:buClr>
                <a:srgbClr val="65A000"/>
              </a:buClr>
              <a:buChar char="•"/>
              <a:defRPr>
                <a:solidFill>
                  <a:srgbClr val="000000"/>
                </a:solidFill>
                <a:latin typeface="+mj-lt"/>
                <a:ea typeface="+mj-ea"/>
                <a:cs typeface="+mj-cs"/>
                <a:sym typeface="Source Sans Pro Regular"/>
              </a:defRPr>
            </a:lvl5pPr>
          </a:lstStyle>
          <a:p>
            <a:pPr rtl="1"/>
            <a:r>
              <a:t>Body Level One</a:t>
            </a:r>
          </a:p>
          <a:p>
            <a:pPr lvl="1" rtl="1"/>
            <a:r>
              <a:t>Body Level Two</a:t>
            </a:r>
          </a:p>
          <a:p>
            <a:pPr lvl="2" rtl="1"/>
            <a:r>
              <a:t>Body Level Three</a:t>
            </a:r>
          </a:p>
          <a:p>
            <a:pPr lvl="3" rtl="1"/>
            <a:r>
              <a:t>Body Level Four</a:t>
            </a:r>
          </a:p>
          <a:p>
            <a:pPr lvl="4" rtl="1"/>
            <a:r>
              <a:t>Body Level Five</a:t>
            </a:r>
          </a:p>
        </p:txBody>
      </p:sp>
      <p:sp>
        <p:nvSpPr>
          <p:cNvPr id="3" name="Subtitle 5">
            <a:extLst>
              <a:ext uri="{FF2B5EF4-FFF2-40B4-BE49-F238E27FC236}">
                <a16:creationId xmlns:a16="http://schemas.microsoft.com/office/drawing/2014/main" xmlns="" id="{842639DD-4A83-3824-8E1C-87D434FD06F7}"/>
              </a:ext>
            </a:extLst>
          </p:cNvPr>
          <p:cNvSpPr txBox="1"/>
          <p:nvPr userDrawn="1"/>
        </p:nvSpPr>
        <p:spPr>
          <a:xfrm>
            <a:off x="8085935" y="6649260"/>
            <a:ext cx="3794759"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spcBef>
                <a:spcPts val="300"/>
              </a:spcBef>
              <a:defRPr sz="900">
                <a:solidFill>
                  <a:srgbClr val="002060"/>
                </a:solidFill>
                <a:latin typeface="+mj-lt"/>
                <a:ea typeface="+mj-ea"/>
                <a:cs typeface="+mj-cs"/>
                <a:sym typeface="Source Sans Pro Regular"/>
              </a:defRPr>
            </a:lvl1pPr>
          </a:lstStyle>
          <a:p>
            <a:pPr rtl="1"/>
            <a:r>
              <a:t>A1.2 IHR annex 2</a:t>
            </a:r>
          </a:p>
        </p:txBody>
      </p:sp>
      <p:sp>
        <p:nvSpPr>
          <p:cNvPr id="4" name="Slide Number">
            <a:extLst>
              <a:ext uri="{FF2B5EF4-FFF2-40B4-BE49-F238E27FC236}">
                <a16:creationId xmlns:a16="http://schemas.microsoft.com/office/drawing/2014/main" xmlns="" id="{AB4FF932-6BCF-F92C-6565-7487DCE753C4}"/>
              </a:ext>
            </a:extLst>
          </p:cNvPr>
          <p:cNvSpPr txBox="1">
            <a:spLocks/>
          </p:cNvSpPr>
          <p:nvPr userDrawn="1"/>
        </p:nvSpPr>
        <p:spPr>
          <a:xfrm>
            <a:off x="11888340" y="6560491"/>
            <a:ext cx="239807" cy="261610"/>
          </a:xfrm>
          <a:prstGeom prst="rect">
            <a:avLst/>
          </a:prstGeom>
          <a:ln w="12700">
            <a:miter lim="400000"/>
          </a:ln>
        </p:spPr>
        <p:txBody>
          <a:bodyPr wrap="none" lIns="45719" rIns="45719" rtlCol="1">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pPr rtl="1"/>
            <a:fld id="{86CB4B4D-7CA3-9044-876B-883B54F8677D}" type="slidenum">
              <a:rPr lang="hu-HU" smtClean="0">
                <a:solidFill>
                  <a:schemeClr val="tx2">
                    <a:lumMod val="75000"/>
                  </a:schemeClr>
                </a:solidFill>
              </a:rPr>
              <a:pPr rtl="1"/>
              <a:t>‹N°›</a:t>
            </a:fld>
            <a:endParaRPr lang="hu-HU" dirty="0">
              <a:solidFill>
                <a:schemeClr val="tx2">
                  <a:lumMod val="75000"/>
                </a:schemeClr>
              </a:solidFill>
            </a:endParaRPr>
          </a:p>
        </p:txBody>
      </p:sp>
      <p:pic>
        <p:nvPicPr>
          <p:cNvPr id="12" name="Image 11"/>
          <p:cNvPicPr>
            <a:picLocks noChangeAspect="1"/>
          </p:cNvPicPr>
          <p:nvPr userDrawn="1"/>
        </p:nvPicPr>
        <p:blipFill>
          <a:blip r:embed="rId4"/>
          <a:stretch>
            <a:fillRect/>
          </a:stretch>
        </p:blipFill>
        <p:spPr>
          <a:xfrm>
            <a:off x="68580" y="6312793"/>
            <a:ext cx="1657350" cy="484681"/>
          </a:xfrm>
          <a:prstGeom prst="rect">
            <a:avLst/>
          </a:prstGeom>
        </p:spPr>
      </p:pic>
      <p:sp>
        <p:nvSpPr>
          <p:cNvPr id="13" name="Subtitle 5">
            <a:extLst>
              <a:ext uri="{FF2B5EF4-FFF2-40B4-BE49-F238E27FC236}">
                <a16:creationId xmlns:a16="http://schemas.microsoft.com/office/drawing/2014/main" xmlns="" id="{62AB1FAD-3004-0D6E-2ECE-32320B4A5F37}"/>
              </a:ext>
            </a:extLst>
          </p:cNvPr>
          <p:cNvSpPr txBox="1"/>
          <p:nvPr userDrawn="1"/>
        </p:nvSpPr>
        <p:spPr>
          <a:xfrm>
            <a:off x="8061959" y="6472254"/>
            <a:ext cx="3794758" cy="220445"/>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defTabSz="289321" rtl="1">
              <a:lnSpc>
                <a:spcPct val="90000"/>
              </a:lnSpc>
              <a:spcBef>
                <a:spcPts val="300"/>
              </a:spcBef>
              <a:defRPr sz="900">
                <a:solidFill>
                  <a:srgbClr val="002060"/>
                </a:solidFill>
                <a:latin typeface="+mn-lt"/>
                <a:ea typeface="+mn-ea"/>
                <a:cs typeface="+mn-cs"/>
                <a:sym typeface="Source Sans Pro Regular"/>
              </a:defRPr>
            </a:lvl1pPr>
          </a:lstStyle>
          <a:p>
            <a:pPr rtl="1"/>
            <a:r>
              <a:rPr lang="ar" dirty="0" smtClean="0"/>
              <a:t>RRT Advanced Training Package</a:t>
            </a:r>
            <a:endParaRPr lang="ar" dirty="0"/>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x">
  <p:cSld name="questions">
    <p:spTree>
      <p:nvGrpSpPr>
        <p:cNvPr id="1" name=""/>
        <p:cNvGrpSpPr/>
        <p:nvPr/>
      </p:nvGrpSpPr>
      <p:grpSpPr>
        <a:xfrm>
          <a:off x="0" y="0"/>
          <a:ext cx="0" cy="0"/>
          <a:chOff x="0" y="0"/>
          <a:chExt cx="0" cy="0"/>
        </a:xfrm>
      </p:grpSpPr>
      <p:pic>
        <p:nvPicPr>
          <p:cNvPr id="104"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105"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sp>
        <p:nvSpPr>
          <p:cNvPr id="111" name="Rounded Rectangle 4"/>
          <p:cNvSpPr/>
          <p:nvPr/>
        </p:nvSpPr>
        <p:spPr>
          <a:xfrm flipV="1">
            <a:off x="388996" y="1332433"/>
            <a:ext cx="2079884" cy="100134"/>
          </a:xfrm>
          <a:prstGeom prst="roundRect">
            <a:avLst>
              <a:gd name="adj" fmla="val 50000"/>
            </a:avLst>
          </a:prstGeom>
          <a:solidFill>
            <a:srgbClr val="65A000"/>
          </a:solidFill>
          <a:ln w="12700">
            <a:miter lim="400000"/>
          </a:ln>
        </p:spPr>
        <p:txBody>
          <a:bodyPr lIns="45719" rIns="45719" rtlCol="1" anchor="ctr"/>
          <a:lstStyle/>
          <a:p>
            <a:pPr algn="ctr" rtl="1">
              <a:defRPr sz="500">
                <a:solidFill>
                  <a:srgbClr val="FFFFFF"/>
                </a:solidFill>
                <a:latin typeface="+mj-lt"/>
                <a:ea typeface="+mj-ea"/>
                <a:cs typeface="+mj-cs"/>
                <a:sym typeface="Source Sans Pro Regular"/>
              </a:defRPr>
            </a:pPr>
            <a:endParaRPr/>
          </a:p>
        </p:txBody>
      </p:sp>
      <p:sp>
        <p:nvSpPr>
          <p:cNvPr id="112" name="TextBox 6"/>
          <p:cNvSpPr txBox="1"/>
          <p:nvPr/>
        </p:nvSpPr>
        <p:spPr>
          <a:xfrm>
            <a:off x="403462" y="668215"/>
            <a:ext cx="2294023" cy="5994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rtl="1">
              <a:defRPr sz="3200">
                <a:solidFill>
                  <a:srgbClr val="FFFFFF"/>
                </a:solidFill>
                <a:latin typeface="Source Sans Pro Bold"/>
                <a:ea typeface="Source Sans Pro Bold"/>
                <a:cs typeface="Source Sans Pro Bold"/>
                <a:sym typeface="Source Sans Pro Bold"/>
              </a:defRPr>
            </a:lvl1pPr>
          </a:lstStyle>
          <a:p>
            <a:pPr rtl="1"/>
            <a:r>
              <a:rPr lang="ar" b="1"/>
              <a:t>Questions?</a:t>
            </a:r>
          </a:p>
        </p:txBody>
      </p:sp>
      <p:sp>
        <p:nvSpPr>
          <p:cNvPr id="113" name="Pentagon 7"/>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rtlCol="1" anchor="ctr"/>
          <a:lstStyle/>
          <a:p>
            <a:pPr algn="ctr" rtl="1">
              <a:defRPr sz="1000">
                <a:solidFill>
                  <a:srgbClr val="FFFFFF"/>
                </a:solidFill>
                <a:latin typeface="+mj-lt"/>
                <a:ea typeface="+mj-ea"/>
                <a:cs typeface="+mj-cs"/>
                <a:sym typeface="Source Sans Pro Regular"/>
              </a:defRPr>
            </a:pPr>
            <a:endParaRPr/>
          </a:p>
        </p:txBody>
      </p:sp>
      <p:sp>
        <p:nvSpPr>
          <p:cNvPr id="114" name="Body Level One…"/>
          <p:cNvSpPr txBox="1">
            <a:spLocks noGrp="1"/>
          </p:cNvSpPr>
          <p:nvPr>
            <p:ph type="body" idx="1"/>
          </p:nvPr>
        </p:nvSpPr>
        <p:spPr>
          <a:xfrm>
            <a:off x="4273551" y="842962"/>
            <a:ext cx="7529515" cy="5546726"/>
          </a:xfrm>
          <a:prstGeom prst="rect">
            <a:avLst/>
          </a:prstGeom>
        </p:spPr>
        <p:txBody>
          <a:bodyPr rtlCol="1">
            <a:normAutofit/>
          </a:bodyPr>
          <a:lstStyle>
            <a:lvl1pPr marL="54248" indent="-54248" algn="r" defTabSz="216992" rtl="1">
              <a:lnSpc>
                <a:spcPct val="90000"/>
              </a:lnSpc>
              <a:spcBef>
                <a:spcPts val="200"/>
              </a:spcBef>
              <a:buClr>
                <a:srgbClr val="65A000"/>
              </a:buClr>
              <a:defRPr>
                <a:solidFill>
                  <a:srgbClr val="000000"/>
                </a:solidFill>
                <a:latin typeface="+mj-lt"/>
                <a:ea typeface="+mj-ea"/>
                <a:cs typeface="+mj-cs"/>
                <a:sym typeface="Source Sans Pro Regular"/>
              </a:defRPr>
            </a:lvl1pPr>
            <a:lvl2pPr marL="170493" indent="-61997" algn="r" defTabSz="216992" rtl="1">
              <a:lnSpc>
                <a:spcPct val="90000"/>
              </a:lnSpc>
              <a:spcBef>
                <a:spcPts val="200"/>
              </a:spcBef>
              <a:buClr>
                <a:srgbClr val="65A000"/>
              </a:buClr>
              <a:buChar char="•"/>
              <a:defRPr>
                <a:solidFill>
                  <a:srgbClr val="000000"/>
                </a:solidFill>
                <a:latin typeface="+mj-lt"/>
                <a:ea typeface="+mj-ea"/>
                <a:cs typeface="+mj-cs"/>
                <a:sym typeface="Source Sans Pro Regular"/>
              </a:defRPr>
            </a:lvl2pPr>
            <a:lvl3pPr marL="289322" indent="-72330" algn="r" defTabSz="216992" rtl="1">
              <a:lnSpc>
                <a:spcPct val="90000"/>
              </a:lnSpc>
              <a:spcBef>
                <a:spcPts val="200"/>
              </a:spcBef>
              <a:buClr>
                <a:srgbClr val="65A000"/>
              </a:buClr>
              <a:defRPr>
                <a:solidFill>
                  <a:srgbClr val="000000"/>
                </a:solidFill>
                <a:latin typeface="+mj-lt"/>
                <a:ea typeface="+mj-ea"/>
                <a:cs typeface="+mj-cs"/>
                <a:sym typeface="Source Sans Pro Regular"/>
              </a:defRPr>
            </a:lvl3pPr>
            <a:lvl4pPr marL="397818" indent="-72330" algn="r" defTabSz="216992" rtl="1">
              <a:lnSpc>
                <a:spcPct val="90000"/>
              </a:lnSpc>
              <a:spcBef>
                <a:spcPts val="200"/>
              </a:spcBef>
              <a:buClr>
                <a:srgbClr val="65A000"/>
              </a:buClr>
              <a:buChar char="•"/>
              <a:defRPr>
                <a:solidFill>
                  <a:srgbClr val="000000"/>
                </a:solidFill>
                <a:latin typeface="+mj-lt"/>
                <a:ea typeface="+mj-ea"/>
                <a:cs typeface="+mj-cs"/>
                <a:sym typeface="Source Sans Pro Regular"/>
              </a:defRPr>
            </a:lvl4pPr>
            <a:lvl5pPr marL="506313" indent="-72330" algn="r" defTabSz="216992" rtl="1">
              <a:lnSpc>
                <a:spcPct val="90000"/>
              </a:lnSpc>
              <a:spcBef>
                <a:spcPts val="200"/>
              </a:spcBef>
              <a:buClr>
                <a:srgbClr val="65A000"/>
              </a:buClr>
              <a:buChar char="•"/>
              <a:defRPr>
                <a:solidFill>
                  <a:srgbClr val="000000"/>
                </a:solidFill>
                <a:latin typeface="+mj-lt"/>
                <a:ea typeface="+mj-ea"/>
                <a:cs typeface="+mj-cs"/>
                <a:sym typeface="Source Sans Pro Regular"/>
              </a:defRPr>
            </a:lvl5pPr>
          </a:lstStyle>
          <a:p>
            <a:pPr rtl="1"/>
            <a:r>
              <a:t>Body Level One</a:t>
            </a:r>
          </a:p>
          <a:p>
            <a:pPr lvl="1" rtl="1"/>
            <a:r>
              <a:t>Body Level Two</a:t>
            </a:r>
          </a:p>
          <a:p>
            <a:pPr lvl="2" rtl="1"/>
            <a:r>
              <a:t>Body Level Three</a:t>
            </a:r>
          </a:p>
          <a:p>
            <a:pPr lvl="3" rtl="1"/>
            <a:r>
              <a:t>Body Level Four</a:t>
            </a:r>
          </a:p>
          <a:p>
            <a:pPr lvl="4" rtl="1"/>
            <a:r>
              <a:t>Body Level Five</a:t>
            </a:r>
          </a:p>
        </p:txBody>
      </p:sp>
      <p:sp>
        <p:nvSpPr>
          <p:cNvPr id="3" name="Subtitle 5">
            <a:extLst>
              <a:ext uri="{FF2B5EF4-FFF2-40B4-BE49-F238E27FC236}">
                <a16:creationId xmlns:a16="http://schemas.microsoft.com/office/drawing/2014/main" xmlns="" id="{36A6820C-90FF-3798-24D1-5AFDCD964F17}"/>
              </a:ext>
            </a:extLst>
          </p:cNvPr>
          <p:cNvSpPr txBox="1"/>
          <p:nvPr userDrawn="1"/>
        </p:nvSpPr>
        <p:spPr>
          <a:xfrm>
            <a:off x="8085935" y="6649260"/>
            <a:ext cx="3794759"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spcBef>
                <a:spcPts val="300"/>
              </a:spcBef>
              <a:defRPr sz="900">
                <a:solidFill>
                  <a:srgbClr val="002060"/>
                </a:solidFill>
                <a:latin typeface="+mj-lt"/>
                <a:ea typeface="+mj-ea"/>
                <a:cs typeface="+mj-cs"/>
                <a:sym typeface="Source Sans Pro Regular"/>
              </a:defRPr>
            </a:lvl1pPr>
          </a:lstStyle>
          <a:p>
            <a:pPr rtl="1"/>
            <a:r>
              <a:t>A1.2 IHR annex 2</a:t>
            </a:r>
          </a:p>
        </p:txBody>
      </p:sp>
      <p:sp>
        <p:nvSpPr>
          <p:cNvPr id="4" name="Slide Number">
            <a:extLst>
              <a:ext uri="{FF2B5EF4-FFF2-40B4-BE49-F238E27FC236}">
                <a16:creationId xmlns:a16="http://schemas.microsoft.com/office/drawing/2014/main" xmlns="" id="{AA51DC21-47C9-7B47-EEA5-CB4ECBC0670A}"/>
              </a:ext>
            </a:extLst>
          </p:cNvPr>
          <p:cNvSpPr txBox="1">
            <a:spLocks/>
          </p:cNvSpPr>
          <p:nvPr userDrawn="1"/>
        </p:nvSpPr>
        <p:spPr>
          <a:xfrm>
            <a:off x="11888340" y="6560491"/>
            <a:ext cx="239807" cy="261610"/>
          </a:xfrm>
          <a:prstGeom prst="rect">
            <a:avLst/>
          </a:prstGeom>
          <a:ln w="12700">
            <a:miter lim="400000"/>
          </a:ln>
        </p:spPr>
        <p:txBody>
          <a:bodyPr wrap="none" lIns="45719" rIns="45719" rtlCol="1">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pPr rtl="1"/>
            <a:fld id="{86CB4B4D-7CA3-9044-876B-883B54F8677D}" type="slidenum">
              <a:rPr lang="hu-HU" smtClean="0">
                <a:solidFill>
                  <a:schemeClr val="tx2">
                    <a:lumMod val="75000"/>
                  </a:schemeClr>
                </a:solidFill>
              </a:rPr>
              <a:pPr rtl="1"/>
              <a:t>‹N°›</a:t>
            </a:fld>
            <a:endParaRPr lang="hu-HU" dirty="0">
              <a:solidFill>
                <a:schemeClr val="tx2">
                  <a:lumMod val="75000"/>
                </a:schemeClr>
              </a:solidFill>
            </a:endParaRPr>
          </a:p>
        </p:txBody>
      </p:sp>
      <p:pic>
        <p:nvPicPr>
          <p:cNvPr id="12" name="Image 11"/>
          <p:cNvPicPr>
            <a:picLocks noChangeAspect="1"/>
          </p:cNvPicPr>
          <p:nvPr userDrawn="1"/>
        </p:nvPicPr>
        <p:blipFill>
          <a:blip r:embed="rId4"/>
          <a:stretch>
            <a:fillRect/>
          </a:stretch>
        </p:blipFill>
        <p:spPr>
          <a:xfrm>
            <a:off x="68580" y="6312793"/>
            <a:ext cx="1657350" cy="484681"/>
          </a:xfrm>
          <a:prstGeom prst="rect">
            <a:avLst/>
          </a:prstGeom>
        </p:spPr>
      </p:pic>
      <p:sp>
        <p:nvSpPr>
          <p:cNvPr id="13" name="Subtitle 5">
            <a:extLst>
              <a:ext uri="{FF2B5EF4-FFF2-40B4-BE49-F238E27FC236}">
                <a16:creationId xmlns:a16="http://schemas.microsoft.com/office/drawing/2014/main" xmlns="" id="{62AB1FAD-3004-0D6E-2ECE-32320B4A5F37}"/>
              </a:ext>
            </a:extLst>
          </p:cNvPr>
          <p:cNvSpPr txBox="1"/>
          <p:nvPr userDrawn="1"/>
        </p:nvSpPr>
        <p:spPr>
          <a:xfrm>
            <a:off x="8061959" y="6472254"/>
            <a:ext cx="3794758" cy="220445"/>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defTabSz="289321" rtl="1">
              <a:lnSpc>
                <a:spcPct val="90000"/>
              </a:lnSpc>
              <a:spcBef>
                <a:spcPts val="300"/>
              </a:spcBef>
              <a:defRPr sz="900">
                <a:solidFill>
                  <a:srgbClr val="002060"/>
                </a:solidFill>
                <a:latin typeface="+mn-lt"/>
                <a:ea typeface="+mn-ea"/>
                <a:cs typeface="+mn-cs"/>
                <a:sym typeface="Source Sans Pro Regular"/>
              </a:defRPr>
            </a:lvl1pPr>
          </a:lstStyle>
          <a:p>
            <a:pPr rtl="1"/>
            <a:r>
              <a:rPr lang="ar" dirty="0" smtClean="0"/>
              <a:t>RRT Advanced Training Package</a:t>
            </a:r>
            <a:endParaRPr lang="ar" dirty="0"/>
          </a:p>
        </p:txBody>
      </p:sp>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type="tx">
  <p:cSld name="1_Custom Layout">
    <p:spTree>
      <p:nvGrpSpPr>
        <p:cNvPr id="1" name=""/>
        <p:cNvGrpSpPr/>
        <p:nvPr/>
      </p:nvGrpSpPr>
      <p:grpSpPr>
        <a:xfrm>
          <a:off x="0" y="0"/>
          <a:ext cx="0" cy="0"/>
          <a:chOff x="0" y="0"/>
          <a:chExt cx="0" cy="0"/>
        </a:xfrm>
      </p:grpSpPr>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tx">
  <p:cSld name="7_Custom Layout">
    <p:spTree>
      <p:nvGrpSpPr>
        <p:cNvPr id="1" name=""/>
        <p:cNvGrpSpPr/>
        <p:nvPr/>
      </p:nvGrpSpPr>
      <p:grpSpPr>
        <a:xfrm>
          <a:off x="0" y="0"/>
          <a:ext cx="0" cy="0"/>
          <a:chOff x="0" y="0"/>
          <a:chExt cx="0" cy="0"/>
        </a:xfrm>
      </p:grpSpPr>
      <p:pic>
        <p:nvPicPr>
          <p:cNvPr id="128" name="Image" descr="Image"/>
          <p:cNvPicPr>
            <a:picLocks noChangeAspect="1"/>
          </p:cNvPicPr>
          <p:nvPr/>
        </p:nvPicPr>
        <p:blipFill>
          <a:blip r:embed="rId2"/>
          <a:srcRect b="1317"/>
          <a:stretch>
            <a:fillRect/>
          </a:stretch>
        </p:blipFill>
        <p:spPr>
          <a:xfrm>
            <a:off x="-15228" y="-14824"/>
            <a:ext cx="12505419" cy="6126364"/>
          </a:xfrm>
          <a:prstGeom prst="rect">
            <a:avLst/>
          </a:prstGeom>
          <a:ln w="12700">
            <a:miter lim="400000"/>
          </a:ln>
        </p:spPr>
      </p:pic>
      <p:pic>
        <p:nvPicPr>
          <p:cNvPr id="129" name="Picture 6" descr="Picture 6"/>
          <p:cNvPicPr>
            <a:picLocks noChangeAspect="1"/>
          </p:cNvPicPr>
          <p:nvPr/>
        </p:nvPicPr>
        <p:blipFill>
          <a:blip r:embed="rId3"/>
          <a:stretch>
            <a:fillRect/>
          </a:stretch>
        </p:blipFill>
        <p:spPr>
          <a:xfrm>
            <a:off x="11358371" y="138176"/>
            <a:ext cx="685801" cy="711201"/>
          </a:xfrm>
          <a:prstGeom prst="rect">
            <a:avLst/>
          </a:prstGeom>
          <a:ln w="12700">
            <a:miter lim="400000"/>
          </a:ln>
        </p:spPr>
      </p:pic>
      <p:sp>
        <p:nvSpPr>
          <p:cNvPr id="135" name="Rounded Rectangle 4"/>
          <p:cNvSpPr/>
          <p:nvPr/>
        </p:nvSpPr>
        <p:spPr>
          <a:xfrm flipV="1">
            <a:off x="5003344" y="3246972"/>
            <a:ext cx="2515176" cy="111824"/>
          </a:xfrm>
          <a:prstGeom prst="roundRect">
            <a:avLst>
              <a:gd name="adj" fmla="val 50000"/>
            </a:avLst>
          </a:prstGeom>
          <a:solidFill>
            <a:srgbClr val="65A000"/>
          </a:solidFill>
          <a:ln w="12700">
            <a:miter lim="400000"/>
          </a:ln>
        </p:spPr>
        <p:txBody>
          <a:bodyPr lIns="45719" rIns="45719" rtlCol="1" anchor="ctr"/>
          <a:lstStyle/>
          <a:p>
            <a:pPr algn="ctr" rtl="1">
              <a:defRPr sz="500">
                <a:solidFill>
                  <a:srgbClr val="FFFFFF"/>
                </a:solidFill>
                <a:latin typeface="+mj-lt"/>
                <a:ea typeface="+mj-ea"/>
                <a:cs typeface="+mj-cs"/>
                <a:sym typeface="Source Sans Pro Regular"/>
              </a:defRPr>
            </a:pPr>
            <a:endParaRPr/>
          </a:p>
        </p:txBody>
      </p:sp>
      <p:sp>
        <p:nvSpPr>
          <p:cNvPr id="136" name="Body Level One…"/>
          <p:cNvSpPr txBox="1">
            <a:spLocks noGrp="1"/>
          </p:cNvSpPr>
          <p:nvPr>
            <p:ph type="body" sz="half" idx="1" hasCustomPrompt="1"/>
          </p:nvPr>
        </p:nvSpPr>
        <p:spPr>
          <a:xfrm>
            <a:off x="587203" y="2625226"/>
            <a:ext cx="11347452" cy="1870076"/>
          </a:xfrm>
          <a:prstGeom prst="rect">
            <a:avLst/>
          </a:prstGeom>
        </p:spPr>
        <p:txBody>
          <a:bodyPr rtlCol="1">
            <a:normAutofit/>
          </a:bodyPr>
          <a:lstStyle>
            <a:lvl1pPr marL="0" indent="0" algn="ctr" defTabSz="216992" rtl="1">
              <a:lnSpc>
                <a:spcPct val="90000"/>
              </a:lnSpc>
              <a:spcBef>
                <a:spcPts val="200"/>
              </a:spcBef>
              <a:buClrTx/>
              <a:buSzTx/>
              <a:buFontTx/>
              <a:buNone/>
              <a:defRPr>
                <a:solidFill>
                  <a:srgbClr val="FFFFFF"/>
                </a:solidFill>
                <a:latin typeface="Source Sans Pro Bold"/>
                <a:ea typeface="Source Sans Pro Bold"/>
                <a:cs typeface="Source Sans Pro Bold"/>
                <a:sym typeface="Source Sans Pro Bold"/>
              </a:defRPr>
            </a:lvl1pPr>
            <a:lvl2pPr marL="170493" indent="-61997" algn="ctr" defTabSz="216992" rtl="1">
              <a:lnSpc>
                <a:spcPct val="90000"/>
              </a:lnSpc>
              <a:spcBef>
                <a:spcPts val="200"/>
              </a:spcBef>
              <a:buClrTx/>
              <a:buFontTx/>
              <a:buChar char="•"/>
              <a:defRPr>
                <a:solidFill>
                  <a:srgbClr val="FFFFFF"/>
                </a:solidFill>
                <a:latin typeface="Source Sans Pro Bold"/>
                <a:ea typeface="Source Sans Pro Bold"/>
                <a:cs typeface="Source Sans Pro Bold"/>
                <a:sym typeface="Source Sans Pro Bold"/>
              </a:defRPr>
            </a:lvl2pPr>
            <a:lvl3pPr marL="289322" indent="-72330" algn="ctr" defTabSz="216992" rtl="1">
              <a:lnSpc>
                <a:spcPct val="90000"/>
              </a:lnSpc>
              <a:spcBef>
                <a:spcPts val="200"/>
              </a:spcBef>
              <a:buClrTx/>
              <a:buFontTx/>
              <a:defRPr>
                <a:solidFill>
                  <a:srgbClr val="FFFFFF"/>
                </a:solidFill>
                <a:latin typeface="Source Sans Pro Bold"/>
                <a:ea typeface="Source Sans Pro Bold"/>
                <a:cs typeface="Source Sans Pro Bold"/>
                <a:sym typeface="Source Sans Pro Bold"/>
              </a:defRPr>
            </a:lvl3pPr>
            <a:lvl4pPr marL="397818" indent="-72330" algn="ctr" defTabSz="216992" rtl="1">
              <a:lnSpc>
                <a:spcPct val="90000"/>
              </a:lnSpc>
              <a:spcBef>
                <a:spcPts val="200"/>
              </a:spcBef>
              <a:buClrTx/>
              <a:buFontTx/>
              <a:buChar char="•"/>
              <a:defRPr>
                <a:solidFill>
                  <a:srgbClr val="FFFFFF"/>
                </a:solidFill>
                <a:latin typeface="Source Sans Pro Bold"/>
                <a:ea typeface="Source Sans Pro Bold"/>
                <a:cs typeface="Source Sans Pro Bold"/>
                <a:sym typeface="Source Sans Pro Bold"/>
              </a:defRPr>
            </a:lvl4pPr>
            <a:lvl5pPr marL="506313" indent="-72330" algn="ctr" defTabSz="216992" rtl="1">
              <a:lnSpc>
                <a:spcPct val="90000"/>
              </a:lnSpc>
              <a:spcBef>
                <a:spcPts val="200"/>
              </a:spcBef>
              <a:buClrTx/>
              <a:buFontTx/>
              <a:buChar char="•"/>
              <a:defRPr>
                <a:solidFill>
                  <a:srgbClr val="FFFFFF"/>
                </a:solidFill>
                <a:latin typeface="Source Sans Pro Bold"/>
                <a:ea typeface="Source Sans Pro Bold"/>
                <a:cs typeface="Source Sans Pro Bold"/>
                <a:sym typeface="Source Sans Pro Bold"/>
              </a:defRPr>
            </a:lvl5pPr>
          </a:lstStyle>
          <a:p>
            <a:pPr rtl="1"/>
            <a:r>
              <a:t>Click to edit Master title style</a:t>
            </a:r>
          </a:p>
          <a:p>
            <a:pPr lvl="1" rtl="1"/>
            <a:endParaRPr/>
          </a:p>
          <a:p>
            <a:pPr lvl="2" rtl="1"/>
            <a:endParaRPr/>
          </a:p>
          <a:p>
            <a:pPr lvl="3" rtl="1"/>
            <a:endParaRPr/>
          </a:p>
          <a:p>
            <a:pPr lvl="4" rtl="1"/>
            <a:endParaRPr/>
          </a:p>
        </p:txBody>
      </p:sp>
      <p:sp>
        <p:nvSpPr>
          <p:cNvPr id="3" name="Subtitle 5">
            <a:extLst>
              <a:ext uri="{FF2B5EF4-FFF2-40B4-BE49-F238E27FC236}">
                <a16:creationId xmlns:a16="http://schemas.microsoft.com/office/drawing/2014/main" xmlns="" id="{FAB5BC1B-D2FA-6521-4501-8CBD75327763}"/>
              </a:ext>
            </a:extLst>
          </p:cNvPr>
          <p:cNvSpPr txBox="1"/>
          <p:nvPr userDrawn="1"/>
        </p:nvSpPr>
        <p:spPr>
          <a:xfrm>
            <a:off x="8085935" y="6649260"/>
            <a:ext cx="3794759"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spcBef>
                <a:spcPts val="300"/>
              </a:spcBef>
              <a:defRPr sz="900">
                <a:solidFill>
                  <a:srgbClr val="002060"/>
                </a:solidFill>
                <a:latin typeface="+mj-lt"/>
                <a:ea typeface="+mj-ea"/>
                <a:cs typeface="+mj-cs"/>
                <a:sym typeface="Source Sans Pro Regular"/>
              </a:defRPr>
            </a:lvl1pPr>
          </a:lstStyle>
          <a:p>
            <a:pPr rtl="1"/>
            <a:r>
              <a:t>A1.2 IHR annex 2</a:t>
            </a:r>
          </a:p>
        </p:txBody>
      </p:sp>
      <p:sp>
        <p:nvSpPr>
          <p:cNvPr id="4" name="Slide Number">
            <a:extLst>
              <a:ext uri="{FF2B5EF4-FFF2-40B4-BE49-F238E27FC236}">
                <a16:creationId xmlns:a16="http://schemas.microsoft.com/office/drawing/2014/main" xmlns="" id="{9F37492B-8998-49BB-D21F-1E8965960D05}"/>
              </a:ext>
            </a:extLst>
          </p:cNvPr>
          <p:cNvSpPr txBox="1">
            <a:spLocks/>
          </p:cNvSpPr>
          <p:nvPr userDrawn="1"/>
        </p:nvSpPr>
        <p:spPr>
          <a:xfrm>
            <a:off x="11888340" y="6560491"/>
            <a:ext cx="239807" cy="261610"/>
          </a:xfrm>
          <a:prstGeom prst="rect">
            <a:avLst/>
          </a:prstGeom>
          <a:ln w="12700">
            <a:miter lim="400000"/>
          </a:ln>
        </p:spPr>
        <p:txBody>
          <a:bodyPr wrap="none" lIns="45719" rIns="45719" rtlCol="1">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pPr rtl="1"/>
            <a:fld id="{86CB4B4D-7CA3-9044-876B-883B54F8677D}" type="slidenum">
              <a:rPr lang="hu-HU" smtClean="0">
                <a:solidFill>
                  <a:schemeClr val="tx2">
                    <a:lumMod val="75000"/>
                  </a:schemeClr>
                </a:solidFill>
              </a:rPr>
              <a:pPr rtl="1"/>
              <a:t>‹N°›</a:t>
            </a:fld>
            <a:endParaRPr lang="hu-HU" dirty="0">
              <a:solidFill>
                <a:schemeClr val="tx2">
                  <a:lumMod val="75000"/>
                </a:schemeClr>
              </a:solidFill>
            </a:endParaRPr>
          </a:p>
        </p:txBody>
      </p:sp>
      <p:pic>
        <p:nvPicPr>
          <p:cNvPr id="10" name="Image 9"/>
          <p:cNvPicPr>
            <a:picLocks noChangeAspect="1"/>
          </p:cNvPicPr>
          <p:nvPr userDrawn="1"/>
        </p:nvPicPr>
        <p:blipFill>
          <a:blip r:embed="rId4"/>
          <a:stretch>
            <a:fillRect/>
          </a:stretch>
        </p:blipFill>
        <p:spPr>
          <a:xfrm>
            <a:off x="68580" y="6312793"/>
            <a:ext cx="1657350" cy="484681"/>
          </a:xfrm>
          <a:prstGeom prst="rect">
            <a:avLst/>
          </a:prstGeom>
        </p:spPr>
      </p:pic>
      <p:sp>
        <p:nvSpPr>
          <p:cNvPr id="11" name="Subtitle 5">
            <a:extLst>
              <a:ext uri="{FF2B5EF4-FFF2-40B4-BE49-F238E27FC236}">
                <a16:creationId xmlns:a16="http://schemas.microsoft.com/office/drawing/2014/main" xmlns="" id="{62AB1FAD-3004-0D6E-2ECE-32320B4A5F37}"/>
              </a:ext>
            </a:extLst>
          </p:cNvPr>
          <p:cNvSpPr txBox="1"/>
          <p:nvPr userDrawn="1"/>
        </p:nvSpPr>
        <p:spPr>
          <a:xfrm>
            <a:off x="8061959" y="6472254"/>
            <a:ext cx="3794758" cy="220445"/>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defTabSz="289321" rtl="1">
              <a:lnSpc>
                <a:spcPct val="90000"/>
              </a:lnSpc>
              <a:spcBef>
                <a:spcPts val="300"/>
              </a:spcBef>
              <a:defRPr sz="900">
                <a:solidFill>
                  <a:srgbClr val="002060"/>
                </a:solidFill>
                <a:latin typeface="+mn-lt"/>
                <a:ea typeface="+mn-ea"/>
                <a:cs typeface="+mn-cs"/>
                <a:sym typeface="Source Sans Pro Regular"/>
              </a:defRPr>
            </a:lvl1pPr>
          </a:lstStyle>
          <a:p>
            <a:pPr rtl="1"/>
            <a:r>
              <a:rPr lang="ar" dirty="0" smtClean="0"/>
              <a:t>RRT Advanced Training Package</a:t>
            </a:r>
            <a:endParaRPr lang="ar" dirty="0"/>
          </a:p>
        </p:txBody>
      </p:sp>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tx">
  <p:cSld name="6_Custom Layout">
    <p:spTree>
      <p:nvGrpSpPr>
        <p:cNvPr id="1" name=""/>
        <p:cNvGrpSpPr/>
        <p:nvPr/>
      </p:nvGrpSpPr>
      <p:grpSpPr>
        <a:xfrm>
          <a:off x="0" y="0"/>
          <a:ext cx="0" cy="0"/>
          <a:chOff x="0" y="0"/>
          <a:chExt cx="0" cy="0"/>
        </a:xfrm>
      </p:grpSpPr>
      <p:pic>
        <p:nvPicPr>
          <p:cNvPr id="143" name="Image" descr="Image"/>
          <p:cNvPicPr>
            <a:picLocks noChangeAspect="1"/>
          </p:cNvPicPr>
          <p:nvPr/>
        </p:nvPicPr>
        <p:blipFill>
          <a:blip r:embed="rId2"/>
          <a:srcRect b="1317"/>
          <a:stretch>
            <a:fillRect/>
          </a:stretch>
        </p:blipFill>
        <p:spPr>
          <a:xfrm>
            <a:off x="-15228" y="-14824"/>
            <a:ext cx="12505419" cy="6126364"/>
          </a:xfrm>
          <a:prstGeom prst="rect">
            <a:avLst/>
          </a:prstGeom>
          <a:ln w="12700">
            <a:miter lim="400000"/>
          </a:ln>
        </p:spPr>
      </p:pic>
      <p:pic>
        <p:nvPicPr>
          <p:cNvPr id="144" name="Picture 6" descr="Picture 6"/>
          <p:cNvPicPr>
            <a:picLocks noChangeAspect="1"/>
          </p:cNvPicPr>
          <p:nvPr/>
        </p:nvPicPr>
        <p:blipFill>
          <a:blip r:embed="rId3"/>
          <a:stretch>
            <a:fillRect/>
          </a:stretch>
        </p:blipFill>
        <p:spPr>
          <a:xfrm>
            <a:off x="11358371" y="138176"/>
            <a:ext cx="685801" cy="711201"/>
          </a:xfrm>
          <a:prstGeom prst="rect">
            <a:avLst/>
          </a:prstGeom>
          <a:ln w="12700">
            <a:miter lim="400000"/>
          </a:ln>
        </p:spPr>
      </p:pic>
      <p:sp>
        <p:nvSpPr>
          <p:cNvPr id="3" name="Subtitle 5">
            <a:extLst>
              <a:ext uri="{FF2B5EF4-FFF2-40B4-BE49-F238E27FC236}">
                <a16:creationId xmlns:a16="http://schemas.microsoft.com/office/drawing/2014/main" xmlns="" id="{F780791B-33A0-8874-0A21-05CD28C3377D}"/>
              </a:ext>
            </a:extLst>
          </p:cNvPr>
          <p:cNvSpPr txBox="1"/>
          <p:nvPr userDrawn="1"/>
        </p:nvSpPr>
        <p:spPr>
          <a:xfrm>
            <a:off x="8085935" y="6649260"/>
            <a:ext cx="3794759"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spcBef>
                <a:spcPts val="300"/>
              </a:spcBef>
              <a:defRPr sz="900">
                <a:solidFill>
                  <a:srgbClr val="002060"/>
                </a:solidFill>
                <a:latin typeface="+mj-lt"/>
                <a:ea typeface="+mj-ea"/>
                <a:cs typeface="+mj-cs"/>
                <a:sym typeface="Source Sans Pro Regular"/>
              </a:defRPr>
            </a:lvl1pPr>
          </a:lstStyle>
          <a:p>
            <a:pPr rtl="1"/>
            <a:r>
              <a:t>A1.2 IHR annex 2</a:t>
            </a:r>
          </a:p>
        </p:txBody>
      </p:sp>
      <p:sp>
        <p:nvSpPr>
          <p:cNvPr id="4" name="Slide Number">
            <a:extLst>
              <a:ext uri="{FF2B5EF4-FFF2-40B4-BE49-F238E27FC236}">
                <a16:creationId xmlns:a16="http://schemas.microsoft.com/office/drawing/2014/main" xmlns="" id="{BABD74EA-476B-A90B-A1A1-8E540D387C0C}"/>
              </a:ext>
            </a:extLst>
          </p:cNvPr>
          <p:cNvSpPr txBox="1">
            <a:spLocks/>
          </p:cNvSpPr>
          <p:nvPr userDrawn="1"/>
        </p:nvSpPr>
        <p:spPr>
          <a:xfrm>
            <a:off x="11888340" y="6560491"/>
            <a:ext cx="239807" cy="261610"/>
          </a:xfrm>
          <a:prstGeom prst="rect">
            <a:avLst/>
          </a:prstGeom>
          <a:ln w="12700">
            <a:miter lim="400000"/>
          </a:ln>
        </p:spPr>
        <p:txBody>
          <a:bodyPr wrap="none" lIns="45719" rIns="45719" rtlCol="1">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pPr rtl="1"/>
            <a:fld id="{86CB4B4D-7CA3-9044-876B-883B54F8677D}" type="slidenum">
              <a:rPr lang="hu-HU" smtClean="0">
                <a:solidFill>
                  <a:schemeClr val="tx2">
                    <a:lumMod val="75000"/>
                  </a:schemeClr>
                </a:solidFill>
              </a:rPr>
              <a:pPr rtl="1"/>
              <a:t>‹N°›</a:t>
            </a:fld>
            <a:endParaRPr lang="hu-HU" dirty="0">
              <a:solidFill>
                <a:schemeClr val="tx2">
                  <a:lumMod val="75000"/>
                </a:schemeClr>
              </a:solidFill>
            </a:endParaRPr>
          </a:p>
        </p:txBody>
      </p:sp>
      <p:pic>
        <p:nvPicPr>
          <p:cNvPr id="8" name="Image 7"/>
          <p:cNvPicPr>
            <a:picLocks noChangeAspect="1"/>
          </p:cNvPicPr>
          <p:nvPr userDrawn="1"/>
        </p:nvPicPr>
        <p:blipFill>
          <a:blip r:embed="rId4"/>
          <a:stretch>
            <a:fillRect/>
          </a:stretch>
        </p:blipFill>
        <p:spPr>
          <a:xfrm>
            <a:off x="68580" y="6312793"/>
            <a:ext cx="1657350" cy="484681"/>
          </a:xfrm>
          <a:prstGeom prst="rect">
            <a:avLst/>
          </a:prstGeom>
        </p:spPr>
      </p:pic>
      <p:sp>
        <p:nvSpPr>
          <p:cNvPr id="9" name="Subtitle 5">
            <a:extLst>
              <a:ext uri="{FF2B5EF4-FFF2-40B4-BE49-F238E27FC236}">
                <a16:creationId xmlns:a16="http://schemas.microsoft.com/office/drawing/2014/main" xmlns="" id="{62AB1FAD-3004-0D6E-2ECE-32320B4A5F37}"/>
              </a:ext>
            </a:extLst>
          </p:cNvPr>
          <p:cNvSpPr txBox="1"/>
          <p:nvPr userDrawn="1"/>
        </p:nvSpPr>
        <p:spPr>
          <a:xfrm>
            <a:off x="8061959" y="6472254"/>
            <a:ext cx="3794758" cy="220445"/>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defTabSz="289321" rtl="1">
              <a:lnSpc>
                <a:spcPct val="90000"/>
              </a:lnSpc>
              <a:spcBef>
                <a:spcPts val="300"/>
              </a:spcBef>
              <a:defRPr sz="900">
                <a:solidFill>
                  <a:srgbClr val="002060"/>
                </a:solidFill>
                <a:latin typeface="+mn-lt"/>
                <a:ea typeface="+mn-ea"/>
                <a:cs typeface="+mn-cs"/>
                <a:sym typeface="Source Sans Pro Regular"/>
              </a:defRPr>
            </a:lvl1pPr>
          </a:lstStyle>
          <a:p>
            <a:pPr rtl="1"/>
            <a:r>
              <a:rPr lang="ar" dirty="0" smtClean="0"/>
              <a:t>RRT Advanced Training Package</a:t>
            </a:r>
            <a:endParaRPr lang="ar" dirty="0"/>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1.png"/><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3.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2" name="Image" descr="Image"/>
          <p:cNvPicPr>
            <a:picLocks noChangeAspect="1"/>
          </p:cNvPicPr>
          <p:nvPr/>
        </p:nvPicPr>
        <p:blipFill>
          <a:blip r:embed="rId17"/>
          <a:srcRect b="1317"/>
          <a:stretch>
            <a:fillRect/>
          </a:stretch>
        </p:blipFill>
        <p:spPr>
          <a:xfrm>
            <a:off x="-15228" y="-14824"/>
            <a:ext cx="12505419" cy="6126364"/>
          </a:xfrm>
          <a:prstGeom prst="rect">
            <a:avLst/>
          </a:prstGeom>
          <a:ln w="12700">
            <a:miter lim="400000"/>
          </a:ln>
        </p:spPr>
      </p:pic>
      <p:pic>
        <p:nvPicPr>
          <p:cNvPr id="3" name="Picture 6" descr="Picture 6"/>
          <p:cNvPicPr>
            <a:picLocks noChangeAspect="1"/>
          </p:cNvPicPr>
          <p:nvPr/>
        </p:nvPicPr>
        <p:blipFill>
          <a:blip r:embed="rId18"/>
          <a:stretch>
            <a:fillRect/>
          </a:stretch>
        </p:blipFill>
        <p:spPr>
          <a:xfrm>
            <a:off x="11358371" y="138176"/>
            <a:ext cx="685801" cy="711201"/>
          </a:xfrm>
          <a:prstGeom prst="rect">
            <a:avLst/>
          </a:prstGeom>
          <a:ln w="12700">
            <a:miter lim="400000"/>
          </a:ln>
        </p:spPr>
      </p:pic>
      <p:pic>
        <p:nvPicPr>
          <p:cNvPr id="4" name="Picture 2" descr="Picture 2"/>
          <p:cNvPicPr>
            <a:picLocks noChangeAspect="1"/>
          </p:cNvPicPr>
          <p:nvPr userDrawn="1"/>
        </p:nvPicPr>
        <p:blipFill>
          <a:blip r:embed="rId19"/>
          <a:stretch>
            <a:fillRect/>
          </a:stretch>
        </p:blipFill>
        <p:spPr>
          <a:xfrm>
            <a:off x="74344" y="6310303"/>
            <a:ext cx="1548718" cy="474296"/>
          </a:xfrm>
          <a:prstGeom prst="rect">
            <a:avLst/>
          </a:prstGeom>
          <a:ln w="12700">
            <a:miter lim="400000"/>
          </a:ln>
        </p:spPr>
      </p:pic>
      <p:sp>
        <p:nvSpPr>
          <p:cNvPr id="9" name="Rounded Rectangle 4"/>
          <p:cNvSpPr/>
          <p:nvPr/>
        </p:nvSpPr>
        <p:spPr>
          <a:xfrm flipV="1">
            <a:off x="5003344" y="3246972"/>
            <a:ext cx="2515176" cy="111824"/>
          </a:xfrm>
          <a:prstGeom prst="roundRect">
            <a:avLst>
              <a:gd name="adj" fmla="val 50000"/>
            </a:avLst>
          </a:prstGeom>
          <a:solidFill>
            <a:srgbClr val="65A000"/>
          </a:solidFill>
          <a:ln w="12700">
            <a:miter lim="400000"/>
          </a:ln>
        </p:spPr>
        <p:txBody>
          <a:bodyPr lIns="45719" rIns="45719" rtlCol="1" anchor="ctr"/>
          <a:lstStyle/>
          <a:p>
            <a:pPr algn="ctr" rtl="1">
              <a:defRPr sz="500">
                <a:solidFill>
                  <a:srgbClr val="FFFFFF"/>
                </a:solidFill>
                <a:latin typeface="+mj-lt"/>
                <a:ea typeface="+mj-ea"/>
                <a:cs typeface="+mj-cs"/>
                <a:sym typeface="Source Sans Pro Regular"/>
              </a:defRPr>
            </a:pPr>
            <a:endParaRPr/>
          </a:p>
        </p:txBody>
      </p:sp>
      <p:sp>
        <p:nvSpPr>
          <p:cNvPr id="10" name="TextBox 5"/>
          <p:cNvSpPr txBox="1"/>
          <p:nvPr/>
        </p:nvSpPr>
        <p:spPr>
          <a:xfrm>
            <a:off x="4400182" y="2325452"/>
            <a:ext cx="3721503" cy="7899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ctr" rtl="1">
              <a:defRPr sz="4400">
                <a:solidFill>
                  <a:srgbClr val="FFFFFF"/>
                </a:solidFill>
                <a:latin typeface="Source Sans Pro Bold"/>
                <a:ea typeface="Source Sans Pro Bold"/>
                <a:cs typeface="Source Sans Pro Bold"/>
                <a:sym typeface="Source Sans Pro Bold"/>
              </a:defRPr>
            </a:lvl1pPr>
          </a:lstStyle>
          <a:p>
            <a:pPr rtl="1"/>
            <a:r>
              <a:rPr lang="ar" b="1"/>
              <a:t>Thank you</a:t>
            </a:r>
          </a:p>
        </p:txBody>
      </p:sp>
      <p:sp>
        <p:nvSpPr>
          <p:cNvPr id="11" name="Title Text"/>
          <p:cNvSpPr txBox="1">
            <a:spLocks noGrp="1"/>
          </p:cNvSpPr>
          <p:nvPr>
            <p:ph type="title"/>
          </p:nvPr>
        </p:nvSpPr>
        <p:spPr>
          <a:xfrm>
            <a:off x="609600" y="92074"/>
            <a:ext cx="10972800" cy="1508126"/>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nchor="ctr"/>
          <a:lstStyle/>
          <a:p>
            <a:pPr rtl="1"/>
            <a:r>
              <a:t>Title Text</a:t>
            </a:r>
          </a:p>
        </p:txBody>
      </p:sp>
      <p:sp>
        <p:nvSpPr>
          <p:cNvPr id="12" name="Body Level One…"/>
          <p:cNvSpPr txBox="1">
            <a:spLocks noGrp="1"/>
          </p:cNvSpPr>
          <p:nvPr>
            <p:ph type="body" idx="1"/>
          </p:nvPr>
        </p:nvSpPr>
        <p:spPr>
          <a:xfrm>
            <a:off x="609600" y="1707098"/>
            <a:ext cx="10972800" cy="5257800"/>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lstStyle/>
          <a:p>
            <a:pPr rtl="1"/>
            <a:r>
              <a:t>Body Level One</a:t>
            </a:r>
          </a:p>
          <a:p>
            <a:pPr lvl="1" rtl="1"/>
            <a:r>
              <a:t>Body Level Two</a:t>
            </a:r>
          </a:p>
          <a:p>
            <a:pPr lvl="2" rtl="1"/>
            <a:r>
              <a:t>Body Level Three</a:t>
            </a:r>
          </a:p>
          <a:p>
            <a:pPr lvl="3" rtl="1"/>
            <a:r>
              <a:t>Body Level Four</a:t>
            </a:r>
          </a:p>
          <a:p>
            <a:pPr lvl="4" rtl="1"/>
            <a:r>
              <a:t>Body Level Five</a:t>
            </a:r>
          </a:p>
        </p:txBody>
      </p:sp>
      <p:sp>
        <p:nvSpPr>
          <p:cNvPr id="14" name="Subtitle 5">
            <a:extLst>
              <a:ext uri="{FF2B5EF4-FFF2-40B4-BE49-F238E27FC236}">
                <a16:creationId xmlns:a16="http://schemas.microsoft.com/office/drawing/2014/main" xmlns="" id="{F009A983-BF61-D8C7-E76F-64C16BEFFDF0}"/>
              </a:ext>
            </a:extLst>
          </p:cNvPr>
          <p:cNvSpPr txBox="1"/>
          <p:nvPr userDrawn="1"/>
        </p:nvSpPr>
        <p:spPr>
          <a:xfrm>
            <a:off x="8085935" y="6649260"/>
            <a:ext cx="3794759"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spcBef>
                <a:spcPts val="300"/>
              </a:spcBef>
              <a:defRPr sz="900">
                <a:solidFill>
                  <a:srgbClr val="002060"/>
                </a:solidFill>
                <a:latin typeface="+mj-lt"/>
                <a:ea typeface="+mj-ea"/>
                <a:cs typeface="+mj-cs"/>
                <a:sym typeface="Source Sans Pro Regular"/>
              </a:defRPr>
            </a:lvl1pPr>
          </a:lstStyle>
          <a:p>
            <a:pPr rtl="1"/>
            <a:r>
              <a:t>A1.2 IHR annex 2</a:t>
            </a:r>
          </a:p>
        </p:txBody>
      </p:sp>
      <p:sp>
        <p:nvSpPr>
          <p:cNvPr id="15" name="Slide Number">
            <a:extLst>
              <a:ext uri="{FF2B5EF4-FFF2-40B4-BE49-F238E27FC236}">
                <a16:creationId xmlns:a16="http://schemas.microsoft.com/office/drawing/2014/main" xmlns="" id="{E2E93DD7-F5E3-DE4C-8E54-1AE3026C3B3E}"/>
              </a:ext>
            </a:extLst>
          </p:cNvPr>
          <p:cNvSpPr txBox="1">
            <a:spLocks/>
          </p:cNvSpPr>
          <p:nvPr userDrawn="1"/>
        </p:nvSpPr>
        <p:spPr>
          <a:xfrm>
            <a:off x="11888340" y="6560491"/>
            <a:ext cx="239807" cy="261610"/>
          </a:xfrm>
          <a:prstGeom prst="rect">
            <a:avLst/>
          </a:prstGeom>
          <a:ln w="12700">
            <a:miter lim="400000"/>
          </a:ln>
        </p:spPr>
        <p:txBody>
          <a:bodyPr wrap="none" lIns="45719" rIns="45719" rtlCol="1">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pPr rtl="1"/>
            <a:fld id="{86CB4B4D-7CA3-9044-876B-883B54F8677D}" type="slidenum">
              <a:rPr lang="hu-HU" smtClean="0">
                <a:solidFill>
                  <a:schemeClr val="tx2">
                    <a:lumMod val="75000"/>
                  </a:schemeClr>
                </a:solidFill>
              </a:rPr>
              <a:pPr rtl="1"/>
              <a:t>‹N°›</a:t>
            </a:fld>
            <a:endParaRPr lang="hu-HU" dirty="0">
              <a:solidFill>
                <a:schemeClr val="tx2">
                  <a:lumMod val="75000"/>
                </a:schemeClr>
              </a:solidFill>
            </a:endParaRPr>
          </a:p>
        </p:txBody>
      </p:sp>
      <p:sp>
        <p:nvSpPr>
          <p:cNvPr id="17" name="Subtitle 5">
            <a:extLst>
              <a:ext uri="{FF2B5EF4-FFF2-40B4-BE49-F238E27FC236}">
                <a16:creationId xmlns:a16="http://schemas.microsoft.com/office/drawing/2014/main" xmlns="" id="{62AB1FAD-3004-0D6E-2ECE-32320B4A5F37}"/>
              </a:ext>
            </a:extLst>
          </p:cNvPr>
          <p:cNvSpPr txBox="1"/>
          <p:nvPr userDrawn="1"/>
        </p:nvSpPr>
        <p:spPr>
          <a:xfrm>
            <a:off x="8061959" y="6472254"/>
            <a:ext cx="3794758" cy="220445"/>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defTabSz="289321" rtl="1">
              <a:lnSpc>
                <a:spcPct val="90000"/>
              </a:lnSpc>
              <a:spcBef>
                <a:spcPts val="300"/>
              </a:spcBef>
              <a:defRPr sz="900">
                <a:solidFill>
                  <a:srgbClr val="002060"/>
                </a:solidFill>
                <a:latin typeface="+mn-lt"/>
                <a:ea typeface="+mn-ea"/>
                <a:cs typeface="+mn-cs"/>
                <a:sym typeface="Source Sans Pro Regular"/>
              </a:defRPr>
            </a:lvl1pPr>
          </a:lstStyle>
          <a:p>
            <a:pPr rtl="1"/>
            <a:r>
              <a:rPr lang="ar" dirty="0" smtClean="0"/>
              <a:t>RRT Advanced Training Package</a:t>
            </a:r>
            <a:endParaRPr lang="ar"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Lst>
  <p:transition spd="med"/>
  <p:txStyles>
    <p:titleStyle>
      <a:lvl1pPr marL="0" marR="0" indent="0" algn="ctr" defTabSz="914400" rtl="1" latinLnBrk="0">
        <a:lnSpc>
          <a:spcPct val="100000"/>
        </a:lnSpc>
        <a:spcBef>
          <a:spcPts val="0"/>
        </a:spcBef>
        <a:spcAft>
          <a:spcPts val="0"/>
        </a:spcAft>
        <a:buClrTx/>
        <a:buSzTx/>
        <a:buFontTx/>
        <a:buNone/>
        <a:tabLst/>
        <a:defRPr sz="4400" b="0" i="0" u="none" strike="noStrike" cap="none" spc="0" baseline="0">
          <a:solidFill>
            <a:srgbClr val="000000"/>
          </a:solidFill>
          <a:uFillTx/>
          <a:latin typeface="Calibri"/>
          <a:ea typeface="Calibri"/>
          <a:cs typeface="Calibri"/>
          <a:sym typeface="Calibri"/>
        </a:defRPr>
      </a:lvl1pPr>
      <a:lvl2pPr marL="0" marR="0" indent="0" algn="ctr" defTabSz="914400" rtl="1" latinLnBrk="0">
        <a:lnSpc>
          <a:spcPct val="100000"/>
        </a:lnSpc>
        <a:spcBef>
          <a:spcPts val="0"/>
        </a:spcBef>
        <a:spcAft>
          <a:spcPts val="0"/>
        </a:spcAft>
        <a:buClrTx/>
        <a:buSzTx/>
        <a:buFontTx/>
        <a:buNone/>
        <a:tabLst/>
        <a:defRPr sz="4400" b="0" i="0" u="none" strike="noStrike" cap="none" spc="0" baseline="0">
          <a:solidFill>
            <a:srgbClr val="000000"/>
          </a:solidFill>
          <a:uFillTx/>
          <a:latin typeface="Calibri"/>
          <a:ea typeface="Calibri"/>
          <a:cs typeface="Calibri"/>
          <a:sym typeface="Calibri"/>
        </a:defRPr>
      </a:lvl2pPr>
      <a:lvl3pPr marL="0" marR="0" indent="0" algn="ctr" defTabSz="914400" rtl="1" latinLnBrk="0">
        <a:lnSpc>
          <a:spcPct val="100000"/>
        </a:lnSpc>
        <a:spcBef>
          <a:spcPts val="0"/>
        </a:spcBef>
        <a:spcAft>
          <a:spcPts val="0"/>
        </a:spcAft>
        <a:buClrTx/>
        <a:buSzTx/>
        <a:buFontTx/>
        <a:buNone/>
        <a:tabLst/>
        <a:defRPr sz="4400" b="0" i="0" u="none" strike="noStrike" cap="none" spc="0" baseline="0">
          <a:solidFill>
            <a:srgbClr val="000000"/>
          </a:solidFill>
          <a:uFillTx/>
          <a:latin typeface="Calibri"/>
          <a:ea typeface="Calibri"/>
          <a:cs typeface="Calibri"/>
          <a:sym typeface="Calibri"/>
        </a:defRPr>
      </a:lvl3pPr>
      <a:lvl4pPr marL="0" marR="0" indent="0" algn="ctr" defTabSz="914400" rtl="1" latinLnBrk="0">
        <a:lnSpc>
          <a:spcPct val="100000"/>
        </a:lnSpc>
        <a:spcBef>
          <a:spcPts val="0"/>
        </a:spcBef>
        <a:spcAft>
          <a:spcPts val="0"/>
        </a:spcAft>
        <a:buClrTx/>
        <a:buSzTx/>
        <a:buFontTx/>
        <a:buNone/>
        <a:tabLst/>
        <a:defRPr sz="4400" b="0" i="0" u="none" strike="noStrike" cap="none" spc="0" baseline="0">
          <a:solidFill>
            <a:srgbClr val="000000"/>
          </a:solidFill>
          <a:uFillTx/>
          <a:latin typeface="Calibri"/>
          <a:ea typeface="Calibri"/>
          <a:cs typeface="Calibri"/>
          <a:sym typeface="Calibri"/>
        </a:defRPr>
      </a:lvl4pPr>
      <a:lvl5pPr marL="0" marR="0" indent="0" algn="ctr" defTabSz="914400" rtl="1" latinLnBrk="0">
        <a:lnSpc>
          <a:spcPct val="100000"/>
        </a:lnSpc>
        <a:spcBef>
          <a:spcPts val="0"/>
        </a:spcBef>
        <a:spcAft>
          <a:spcPts val="0"/>
        </a:spcAft>
        <a:buClrTx/>
        <a:buSzTx/>
        <a:buFontTx/>
        <a:buNone/>
        <a:tabLst/>
        <a:defRPr sz="4400" b="0" i="0" u="none" strike="noStrike" cap="none" spc="0" baseline="0">
          <a:solidFill>
            <a:srgbClr val="000000"/>
          </a:solidFill>
          <a:uFillTx/>
          <a:latin typeface="Calibri"/>
          <a:ea typeface="Calibri"/>
          <a:cs typeface="Calibri"/>
          <a:sym typeface="Calibri"/>
        </a:defRPr>
      </a:lvl5pPr>
      <a:lvl6pPr marL="0" marR="0" indent="457200" algn="ctr" defTabSz="914400" rtl="1" latinLnBrk="0">
        <a:lnSpc>
          <a:spcPct val="100000"/>
        </a:lnSpc>
        <a:spcBef>
          <a:spcPts val="0"/>
        </a:spcBef>
        <a:spcAft>
          <a:spcPts val="0"/>
        </a:spcAft>
        <a:buClrTx/>
        <a:buSzTx/>
        <a:buFontTx/>
        <a:buNone/>
        <a:tabLst/>
        <a:defRPr sz="4400" b="0" i="0" u="none" strike="noStrike" cap="none" spc="0" baseline="0">
          <a:solidFill>
            <a:srgbClr val="000000"/>
          </a:solidFill>
          <a:uFillTx/>
          <a:latin typeface="Calibri"/>
          <a:ea typeface="Calibri"/>
          <a:cs typeface="Calibri"/>
          <a:sym typeface="Calibri"/>
        </a:defRPr>
      </a:lvl6pPr>
      <a:lvl7pPr marL="0" marR="0" indent="914400" algn="ctr" defTabSz="914400" rtl="1" latinLnBrk="0">
        <a:lnSpc>
          <a:spcPct val="100000"/>
        </a:lnSpc>
        <a:spcBef>
          <a:spcPts val="0"/>
        </a:spcBef>
        <a:spcAft>
          <a:spcPts val="0"/>
        </a:spcAft>
        <a:buClrTx/>
        <a:buSzTx/>
        <a:buFontTx/>
        <a:buNone/>
        <a:tabLst/>
        <a:defRPr sz="4400" b="0" i="0" u="none" strike="noStrike" cap="none" spc="0" baseline="0">
          <a:solidFill>
            <a:srgbClr val="000000"/>
          </a:solidFill>
          <a:uFillTx/>
          <a:latin typeface="Calibri"/>
          <a:ea typeface="Calibri"/>
          <a:cs typeface="Calibri"/>
          <a:sym typeface="Calibri"/>
        </a:defRPr>
      </a:lvl7pPr>
      <a:lvl8pPr marL="0" marR="0" indent="1371600" algn="ctr" defTabSz="914400" rtl="1" latinLnBrk="0">
        <a:lnSpc>
          <a:spcPct val="100000"/>
        </a:lnSpc>
        <a:spcBef>
          <a:spcPts val="0"/>
        </a:spcBef>
        <a:spcAft>
          <a:spcPts val="0"/>
        </a:spcAft>
        <a:buClrTx/>
        <a:buSzTx/>
        <a:buFontTx/>
        <a:buNone/>
        <a:tabLst/>
        <a:defRPr sz="4400" b="0" i="0" u="none" strike="noStrike" cap="none" spc="0" baseline="0">
          <a:solidFill>
            <a:srgbClr val="000000"/>
          </a:solidFill>
          <a:uFillTx/>
          <a:latin typeface="Calibri"/>
          <a:ea typeface="Calibri"/>
          <a:cs typeface="Calibri"/>
          <a:sym typeface="Calibri"/>
        </a:defRPr>
      </a:lvl8pPr>
      <a:lvl9pPr marL="0" marR="0" indent="1828800" algn="ctr" defTabSz="914400" rtl="1" latinLnBrk="0">
        <a:lnSpc>
          <a:spcPct val="100000"/>
        </a:lnSpc>
        <a:spcBef>
          <a:spcPts val="0"/>
        </a:spcBef>
        <a:spcAft>
          <a:spcPts val="0"/>
        </a:spcAft>
        <a:buClrTx/>
        <a:buSzTx/>
        <a:buFontTx/>
        <a:buNone/>
        <a:tabLst/>
        <a:defRPr sz="4400" b="0" i="0" u="none" strike="noStrike" cap="none" spc="0" baseline="0">
          <a:solidFill>
            <a:srgbClr val="000000"/>
          </a:solidFill>
          <a:uFillTx/>
          <a:latin typeface="Calibri"/>
          <a:ea typeface="Calibri"/>
          <a:cs typeface="Calibri"/>
          <a:sym typeface="Calibri"/>
        </a:defRPr>
      </a:lvl9pPr>
    </p:titleStyle>
    <p:bodyStyle>
      <a:lvl1pPr marL="342900" marR="0" indent="-342900" algn="r" defTabSz="914400" rtl="1" latinLnBrk="0">
        <a:lnSpc>
          <a:spcPct val="100000"/>
        </a:lnSpc>
        <a:spcBef>
          <a:spcPts val="500"/>
        </a:spcBef>
        <a:spcAft>
          <a:spcPts val="0"/>
        </a:spcAft>
        <a:buClr>
          <a:srgbClr val="C00000"/>
        </a:buClr>
        <a:buSzPct val="100000"/>
        <a:buFont typeface="Arial"/>
        <a:buChar char="•"/>
        <a:tabLst/>
        <a:defRPr sz="2400" b="0" i="0" u="none" strike="noStrike" cap="none" spc="0" baseline="0">
          <a:solidFill>
            <a:srgbClr val="000066"/>
          </a:solidFill>
          <a:uFillTx/>
          <a:latin typeface="Calibri"/>
          <a:ea typeface="Calibri"/>
          <a:cs typeface="Calibri"/>
          <a:sym typeface="Calibri"/>
        </a:defRPr>
      </a:lvl1pPr>
      <a:lvl2pPr marL="742950" marR="0" indent="-285750" algn="r" defTabSz="914400" rtl="1" latinLnBrk="0">
        <a:lnSpc>
          <a:spcPct val="100000"/>
        </a:lnSpc>
        <a:spcBef>
          <a:spcPts val="500"/>
        </a:spcBef>
        <a:spcAft>
          <a:spcPts val="0"/>
        </a:spcAft>
        <a:buClr>
          <a:srgbClr val="C00000"/>
        </a:buClr>
        <a:buSzPct val="100000"/>
        <a:buFont typeface="Arial"/>
        <a:buChar char="–"/>
        <a:tabLst/>
        <a:defRPr sz="2400" b="0" i="0" u="none" strike="noStrike" cap="none" spc="0" baseline="0">
          <a:solidFill>
            <a:srgbClr val="000066"/>
          </a:solidFill>
          <a:uFillTx/>
          <a:latin typeface="Calibri"/>
          <a:ea typeface="Calibri"/>
          <a:cs typeface="Calibri"/>
          <a:sym typeface="Calibri"/>
        </a:defRPr>
      </a:lvl2pPr>
      <a:lvl3pPr marL="1143000" marR="0" indent="-228600" algn="r" defTabSz="914400" rtl="1" latinLnBrk="0">
        <a:lnSpc>
          <a:spcPct val="100000"/>
        </a:lnSpc>
        <a:spcBef>
          <a:spcPts val="500"/>
        </a:spcBef>
        <a:spcAft>
          <a:spcPts val="0"/>
        </a:spcAft>
        <a:buClr>
          <a:srgbClr val="C00000"/>
        </a:buClr>
        <a:buSzPct val="100000"/>
        <a:buFont typeface="Arial"/>
        <a:buChar char="•"/>
        <a:tabLst/>
        <a:defRPr sz="2400" b="0" i="0" u="none" strike="noStrike" cap="none" spc="0" baseline="0">
          <a:solidFill>
            <a:srgbClr val="000066"/>
          </a:solidFill>
          <a:uFillTx/>
          <a:latin typeface="Calibri"/>
          <a:ea typeface="Calibri"/>
          <a:cs typeface="Calibri"/>
          <a:sym typeface="Calibri"/>
        </a:defRPr>
      </a:lvl3pPr>
      <a:lvl4pPr marL="1600200" marR="0" indent="-228600" algn="r" defTabSz="914400" rtl="1" latinLnBrk="0">
        <a:lnSpc>
          <a:spcPct val="100000"/>
        </a:lnSpc>
        <a:spcBef>
          <a:spcPts val="500"/>
        </a:spcBef>
        <a:spcAft>
          <a:spcPts val="0"/>
        </a:spcAft>
        <a:buClr>
          <a:srgbClr val="C00000"/>
        </a:buClr>
        <a:buSzPct val="100000"/>
        <a:buFont typeface="Arial"/>
        <a:buChar char="–"/>
        <a:tabLst/>
        <a:defRPr sz="2400" b="0" i="0" u="none" strike="noStrike" cap="none" spc="0" baseline="0">
          <a:solidFill>
            <a:srgbClr val="000066"/>
          </a:solidFill>
          <a:uFillTx/>
          <a:latin typeface="Calibri"/>
          <a:ea typeface="Calibri"/>
          <a:cs typeface="Calibri"/>
          <a:sym typeface="Calibri"/>
        </a:defRPr>
      </a:lvl4pPr>
      <a:lvl5pPr marL="2057400" marR="0" indent="-228600" algn="r" defTabSz="914400" rtl="1" latinLnBrk="0">
        <a:lnSpc>
          <a:spcPct val="100000"/>
        </a:lnSpc>
        <a:spcBef>
          <a:spcPts val="500"/>
        </a:spcBef>
        <a:spcAft>
          <a:spcPts val="0"/>
        </a:spcAft>
        <a:buClr>
          <a:srgbClr val="C00000"/>
        </a:buClr>
        <a:buSzPct val="100000"/>
        <a:buFont typeface="Arial"/>
        <a:buChar char="»"/>
        <a:tabLst/>
        <a:defRPr sz="2400" b="0" i="0" u="none" strike="noStrike" cap="none" spc="0" baseline="0">
          <a:solidFill>
            <a:srgbClr val="000066"/>
          </a:solidFill>
          <a:uFillTx/>
          <a:latin typeface="Calibri"/>
          <a:ea typeface="Calibri"/>
          <a:cs typeface="Calibri"/>
          <a:sym typeface="Calibri"/>
        </a:defRPr>
      </a:lvl5pPr>
      <a:lvl6pPr marL="2560320" marR="0" indent="-274320" algn="r" defTabSz="914400" rtl="1" latinLnBrk="0">
        <a:lnSpc>
          <a:spcPct val="100000"/>
        </a:lnSpc>
        <a:spcBef>
          <a:spcPts val="500"/>
        </a:spcBef>
        <a:spcAft>
          <a:spcPts val="0"/>
        </a:spcAft>
        <a:buClr>
          <a:srgbClr val="C00000"/>
        </a:buClr>
        <a:buSzPct val="100000"/>
        <a:buFont typeface="Arial"/>
        <a:buChar char="•"/>
        <a:tabLst/>
        <a:defRPr sz="2400" b="0" i="0" u="none" strike="noStrike" cap="none" spc="0" baseline="0">
          <a:solidFill>
            <a:srgbClr val="000066"/>
          </a:solidFill>
          <a:uFillTx/>
          <a:latin typeface="Calibri"/>
          <a:ea typeface="Calibri"/>
          <a:cs typeface="Calibri"/>
          <a:sym typeface="Calibri"/>
        </a:defRPr>
      </a:lvl6pPr>
      <a:lvl7pPr marL="3017520" marR="0" indent="-274320" algn="r" defTabSz="914400" rtl="1" latinLnBrk="0">
        <a:lnSpc>
          <a:spcPct val="100000"/>
        </a:lnSpc>
        <a:spcBef>
          <a:spcPts val="500"/>
        </a:spcBef>
        <a:spcAft>
          <a:spcPts val="0"/>
        </a:spcAft>
        <a:buClr>
          <a:srgbClr val="C00000"/>
        </a:buClr>
        <a:buSzPct val="100000"/>
        <a:buFont typeface="Arial"/>
        <a:buChar char="•"/>
        <a:tabLst/>
        <a:defRPr sz="2400" b="0" i="0" u="none" strike="noStrike" cap="none" spc="0" baseline="0">
          <a:solidFill>
            <a:srgbClr val="000066"/>
          </a:solidFill>
          <a:uFillTx/>
          <a:latin typeface="Calibri"/>
          <a:ea typeface="Calibri"/>
          <a:cs typeface="Calibri"/>
          <a:sym typeface="Calibri"/>
        </a:defRPr>
      </a:lvl7pPr>
      <a:lvl8pPr marL="3474720" marR="0" indent="-274320" algn="r" defTabSz="914400" rtl="1" latinLnBrk="0">
        <a:lnSpc>
          <a:spcPct val="100000"/>
        </a:lnSpc>
        <a:spcBef>
          <a:spcPts val="500"/>
        </a:spcBef>
        <a:spcAft>
          <a:spcPts val="0"/>
        </a:spcAft>
        <a:buClr>
          <a:srgbClr val="C00000"/>
        </a:buClr>
        <a:buSzPct val="100000"/>
        <a:buFont typeface="Arial"/>
        <a:buChar char="•"/>
        <a:tabLst/>
        <a:defRPr sz="2400" b="0" i="0" u="none" strike="noStrike" cap="none" spc="0" baseline="0">
          <a:solidFill>
            <a:srgbClr val="000066"/>
          </a:solidFill>
          <a:uFillTx/>
          <a:latin typeface="Calibri"/>
          <a:ea typeface="Calibri"/>
          <a:cs typeface="Calibri"/>
          <a:sym typeface="Calibri"/>
        </a:defRPr>
      </a:lvl8pPr>
      <a:lvl9pPr marL="3931920" marR="0" indent="-274320" algn="r" defTabSz="914400" rtl="1" latinLnBrk="0">
        <a:lnSpc>
          <a:spcPct val="100000"/>
        </a:lnSpc>
        <a:spcBef>
          <a:spcPts val="500"/>
        </a:spcBef>
        <a:spcAft>
          <a:spcPts val="0"/>
        </a:spcAft>
        <a:buClr>
          <a:srgbClr val="C00000"/>
        </a:buClr>
        <a:buSzPct val="100000"/>
        <a:buFont typeface="Arial"/>
        <a:buChar char="•"/>
        <a:tabLst/>
        <a:defRPr sz="2400" b="0" i="0" u="none" strike="noStrike" cap="none" spc="0" baseline="0">
          <a:solidFill>
            <a:srgbClr val="000066"/>
          </a:solidFill>
          <a:uFillTx/>
          <a:latin typeface="Calibri"/>
          <a:ea typeface="Calibri"/>
          <a:cs typeface="Calibri"/>
          <a:sym typeface="Calibri"/>
        </a:defRPr>
      </a:lvl9pPr>
    </p:bodyStyle>
    <p:otherStyle>
      <a:lvl1pPr marL="0" marR="0" indent="0" algn="r" defTabSz="914400" rtl="1" latinLnBrk="0">
        <a:lnSpc>
          <a:spcPct val="100000"/>
        </a:lnSpc>
        <a:spcBef>
          <a:spcPts val="0"/>
        </a:spcBef>
        <a:spcAft>
          <a:spcPts val="0"/>
        </a:spcAft>
        <a:buClrTx/>
        <a:buSzTx/>
        <a:buFontTx/>
        <a:buNone/>
        <a:tabLst/>
        <a:defRPr sz="1000" b="0" i="0" u="none" strike="noStrike" cap="none" spc="0" baseline="0">
          <a:solidFill>
            <a:schemeClr val="tx1"/>
          </a:solidFill>
          <a:uFillTx/>
          <a:latin typeface="+mn-lt"/>
          <a:ea typeface="+mn-ea"/>
          <a:cs typeface="+mn-cs"/>
          <a:sym typeface="Source Sans Pro Regular"/>
        </a:defRPr>
      </a:lvl1pPr>
      <a:lvl2pPr marL="0" marR="0" indent="457200" algn="r" defTabSz="914400" rtl="1" latinLnBrk="0">
        <a:lnSpc>
          <a:spcPct val="100000"/>
        </a:lnSpc>
        <a:spcBef>
          <a:spcPts val="0"/>
        </a:spcBef>
        <a:spcAft>
          <a:spcPts val="0"/>
        </a:spcAft>
        <a:buClrTx/>
        <a:buSzTx/>
        <a:buFontTx/>
        <a:buNone/>
        <a:tabLst/>
        <a:defRPr sz="1000" b="0" i="0" u="none" strike="noStrike" cap="none" spc="0" baseline="0">
          <a:solidFill>
            <a:schemeClr val="tx1"/>
          </a:solidFill>
          <a:uFillTx/>
          <a:latin typeface="+mn-lt"/>
          <a:ea typeface="+mn-ea"/>
          <a:cs typeface="+mn-cs"/>
          <a:sym typeface="Source Sans Pro Regular"/>
        </a:defRPr>
      </a:lvl2pPr>
      <a:lvl3pPr marL="0" marR="0" indent="914400" algn="r" defTabSz="914400" rtl="1" latinLnBrk="0">
        <a:lnSpc>
          <a:spcPct val="100000"/>
        </a:lnSpc>
        <a:spcBef>
          <a:spcPts val="0"/>
        </a:spcBef>
        <a:spcAft>
          <a:spcPts val="0"/>
        </a:spcAft>
        <a:buClrTx/>
        <a:buSzTx/>
        <a:buFontTx/>
        <a:buNone/>
        <a:tabLst/>
        <a:defRPr sz="1000" b="0" i="0" u="none" strike="noStrike" cap="none" spc="0" baseline="0">
          <a:solidFill>
            <a:schemeClr val="tx1"/>
          </a:solidFill>
          <a:uFillTx/>
          <a:latin typeface="+mn-lt"/>
          <a:ea typeface="+mn-ea"/>
          <a:cs typeface="+mn-cs"/>
          <a:sym typeface="Source Sans Pro Regular"/>
        </a:defRPr>
      </a:lvl3pPr>
      <a:lvl4pPr marL="0" marR="0" indent="1371600" algn="r" defTabSz="914400" rtl="1" latinLnBrk="0">
        <a:lnSpc>
          <a:spcPct val="100000"/>
        </a:lnSpc>
        <a:spcBef>
          <a:spcPts val="0"/>
        </a:spcBef>
        <a:spcAft>
          <a:spcPts val="0"/>
        </a:spcAft>
        <a:buClrTx/>
        <a:buSzTx/>
        <a:buFontTx/>
        <a:buNone/>
        <a:tabLst/>
        <a:defRPr sz="1000" b="0" i="0" u="none" strike="noStrike" cap="none" spc="0" baseline="0">
          <a:solidFill>
            <a:schemeClr val="tx1"/>
          </a:solidFill>
          <a:uFillTx/>
          <a:latin typeface="+mn-lt"/>
          <a:ea typeface="+mn-ea"/>
          <a:cs typeface="+mn-cs"/>
          <a:sym typeface="Source Sans Pro Regular"/>
        </a:defRPr>
      </a:lvl4pPr>
      <a:lvl5pPr marL="0" marR="0" indent="1828800" algn="r" defTabSz="914400" rtl="1" latinLnBrk="0">
        <a:lnSpc>
          <a:spcPct val="100000"/>
        </a:lnSpc>
        <a:spcBef>
          <a:spcPts val="0"/>
        </a:spcBef>
        <a:spcAft>
          <a:spcPts val="0"/>
        </a:spcAft>
        <a:buClrTx/>
        <a:buSzTx/>
        <a:buFontTx/>
        <a:buNone/>
        <a:tabLst/>
        <a:defRPr sz="1000" b="0" i="0" u="none" strike="noStrike" cap="none" spc="0" baseline="0">
          <a:solidFill>
            <a:schemeClr val="tx1"/>
          </a:solidFill>
          <a:uFillTx/>
          <a:latin typeface="+mn-lt"/>
          <a:ea typeface="+mn-ea"/>
          <a:cs typeface="+mn-cs"/>
          <a:sym typeface="Source Sans Pro Regular"/>
        </a:defRPr>
      </a:lvl5pPr>
      <a:lvl6pPr marL="0" marR="0" indent="2286000" algn="r" defTabSz="914400" rtl="1" latinLnBrk="0">
        <a:lnSpc>
          <a:spcPct val="100000"/>
        </a:lnSpc>
        <a:spcBef>
          <a:spcPts val="0"/>
        </a:spcBef>
        <a:spcAft>
          <a:spcPts val="0"/>
        </a:spcAft>
        <a:buClrTx/>
        <a:buSzTx/>
        <a:buFontTx/>
        <a:buNone/>
        <a:tabLst/>
        <a:defRPr sz="1000" b="0" i="0" u="none" strike="noStrike" cap="none" spc="0" baseline="0">
          <a:solidFill>
            <a:schemeClr val="tx1"/>
          </a:solidFill>
          <a:uFillTx/>
          <a:latin typeface="+mn-lt"/>
          <a:ea typeface="+mn-ea"/>
          <a:cs typeface="+mn-cs"/>
          <a:sym typeface="Source Sans Pro Regular"/>
        </a:defRPr>
      </a:lvl6pPr>
      <a:lvl7pPr marL="0" marR="0" indent="2743200" algn="r" defTabSz="914400" rtl="1" latinLnBrk="0">
        <a:lnSpc>
          <a:spcPct val="100000"/>
        </a:lnSpc>
        <a:spcBef>
          <a:spcPts val="0"/>
        </a:spcBef>
        <a:spcAft>
          <a:spcPts val="0"/>
        </a:spcAft>
        <a:buClrTx/>
        <a:buSzTx/>
        <a:buFontTx/>
        <a:buNone/>
        <a:tabLst/>
        <a:defRPr sz="1000" b="0" i="0" u="none" strike="noStrike" cap="none" spc="0" baseline="0">
          <a:solidFill>
            <a:schemeClr val="tx1"/>
          </a:solidFill>
          <a:uFillTx/>
          <a:latin typeface="+mn-lt"/>
          <a:ea typeface="+mn-ea"/>
          <a:cs typeface="+mn-cs"/>
          <a:sym typeface="Source Sans Pro Regular"/>
        </a:defRPr>
      </a:lvl7pPr>
      <a:lvl8pPr marL="0" marR="0" indent="3200400" algn="r" defTabSz="914400" rtl="1" latinLnBrk="0">
        <a:lnSpc>
          <a:spcPct val="100000"/>
        </a:lnSpc>
        <a:spcBef>
          <a:spcPts val="0"/>
        </a:spcBef>
        <a:spcAft>
          <a:spcPts val="0"/>
        </a:spcAft>
        <a:buClrTx/>
        <a:buSzTx/>
        <a:buFontTx/>
        <a:buNone/>
        <a:tabLst/>
        <a:defRPr sz="1000" b="0" i="0" u="none" strike="noStrike" cap="none" spc="0" baseline="0">
          <a:solidFill>
            <a:schemeClr val="tx1"/>
          </a:solidFill>
          <a:uFillTx/>
          <a:latin typeface="+mn-lt"/>
          <a:ea typeface="+mn-ea"/>
          <a:cs typeface="+mn-cs"/>
          <a:sym typeface="Source Sans Pro Regular"/>
        </a:defRPr>
      </a:lvl8pPr>
      <a:lvl9pPr marL="0" marR="0" indent="3657600" algn="r" defTabSz="914400" rtl="1" latinLnBrk="0">
        <a:lnSpc>
          <a:spcPct val="100000"/>
        </a:lnSpc>
        <a:spcBef>
          <a:spcPts val="0"/>
        </a:spcBef>
        <a:spcAft>
          <a:spcPts val="0"/>
        </a:spcAft>
        <a:buClrTx/>
        <a:buSzTx/>
        <a:buFontTx/>
        <a:buNone/>
        <a:tabLst/>
        <a:defRPr sz="1000" b="0" i="0" u="none" strike="noStrike" cap="none" spc="0" baseline="0">
          <a:solidFill>
            <a:schemeClr val="tx1"/>
          </a:solidFill>
          <a:uFillTx/>
          <a:latin typeface="+mn-lt"/>
          <a:ea typeface="+mn-ea"/>
          <a:cs typeface="+mn-cs"/>
          <a:sym typeface="Source Sans Pro Regular"/>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2.xml.rels><?xml version="1.0" encoding="UTF-8" standalone="yes"?>
<Relationships xmlns="http://schemas.openxmlformats.org/package/2006/relationships"><Relationship Id="rId3" Type="http://schemas.openxmlformats.org/officeDocument/2006/relationships/hyperlink" Target="https://extranet.who.int/hslp/" TargetMode="External"/><Relationship Id="rId2" Type="http://schemas.openxmlformats.org/officeDocument/2006/relationships/hyperlink" Target="https://extranet.who.int/hslp" TargetMode="External"/><Relationship Id="rId1" Type="http://schemas.openxmlformats.org/officeDocument/2006/relationships/slideLayout" Target="../slideLayouts/slideLayout10.xml"/><Relationship Id="rId4" Type="http://schemas.openxmlformats.org/officeDocument/2006/relationships/hyperlink" Target="mailto:ihrhrt@who.int"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1" name="Title 2"/>
          <p:cNvSpPr txBox="1">
            <a:spLocks noGrp="1"/>
          </p:cNvSpPr>
          <p:nvPr>
            <p:ph type="title"/>
          </p:nvPr>
        </p:nvSpPr>
        <p:spPr>
          <a:xfrm>
            <a:off x="553212" y="1571344"/>
            <a:ext cx="4786115" cy="1093202"/>
          </a:xfrm>
          <a:prstGeom prst="rect">
            <a:avLst/>
          </a:prstGeom>
        </p:spPr>
        <p:txBody>
          <a:bodyPr lIns="45719" tIns="45720" rIns="45719" bIns="45720" rtlCol="1" anchor="ctr">
            <a:normAutofit/>
          </a:bodyPr>
          <a:lstStyle/>
          <a:p>
            <a:pPr rtl="1">
              <a:defRPr sz="3200"/>
            </a:pPr>
            <a:r>
              <a:rPr lang="ar" b="1" dirty="0">
                <a:latin typeface="Sakkal Majalla" panose="02000000000000000000" pitchFamily="2" charset="-78"/>
                <a:cs typeface="Sakkal Majalla" panose="02000000000000000000" pitchFamily="2" charset="-78"/>
              </a:rPr>
              <a:t>سيناريوهات الحالات حول استخدام المرفق 2 من اللوائح الصحية الدولية</a:t>
            </a:r>
          </a:p>
        </p:txBody>
      </p:sp>
      <p:sp>
        <p:nvSpPr>
          <p:cNvPr id="252" name="TextBox 3"/>
          <p:cNvSpPr txBox="1"/>
          <p:nvPr/>
        </p:nvSpPr>
        <p:spPr>
          <a:xfrm>
            <a:off x="5169615" y="3705454"/>
            <a:ext cx="3436952" cy="5994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ctr" rtl="1">
              <a:defRPr sz="3200">
                <a:solidFill>
                  <a:srgbClr val="002060"/>
                </a:solidFill>
                <a:latin typeface="Source Sans Pro Bold"/>
                <a:ea typeface="Source Sans Pro Bold"/>
                <a:cs typeface="Source Sans Pro Bold"/>
                <a:sym typeface="Source Sans Pro Bold"/>
              </a:defRPr>
            </a:lvl1pPr>
          </a:lstStyle>
          <a:p>
            <a:pPr rtl="1"/>
            <a:r>
              <a:rPr>
                <a:latin typeface="Sakkal Majalla" panose="02000000000000000000" pitchFamily="2" charset="-78"/>
                <a:cs typeface="Sakkal Majalla" panose="02000000000000000000" pitchFamily="2" charset="-78"/>
              </a:rPr>
              <a:t>المدة: 30 دقيقة</a:t>
            </a:r>
          </a:p>
        </p:txBody>
      </p:sp>
      <p:sp>
        <p:nvSpPr>
          <p:cNvPr id="253" name="TextBox 6"/>
          <p:cNvSpPr txBox="1"/>
          <p:nvPr/>
        </p:nvSpPr>
        <p:spPr>
          <a:xfrm>
            <a:off x="553212" y="672558"/>
            <a:ext cx="5359215" cy="7899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45719" tIns="45720" rIns="45719" bIns="45720" rtlCol="1" anchor="t">
            <a:spAutoFit/>
          </a:bodyPr>
          <a:lstStyle>
            <a:lvl1pPr algn="r" rtl="1">
              <a:defRPr sz="4400">
                <a:solidFill>
                  <a:srgbClr val="FFFFFF"/>
                </a:solidFill>
                <a:latin typeface="Source Sans Pro Bold"/>
                <a:ea typeface="Source Sans Pro Bold"/>
                <a:cs typeface="Source Sans Pro Bold"/>
                <a:sym typeface="Source Sans Pro Bold"/>
              </a:defRPr>
            </a:lvl1pPr>
          </a:lstStyle>
          <a:p>
            <a:pPr rtl="1"/>
            <a:r>
              <a:rPr lang="fr-FR" b="1" dirty="0" smtClean="0">
                <a:latin typeface="Sakkal Majalla" panose="02000000000000000000" pitchFamily="2" charset="-78"/>
                <a:cs typeface="Sakkal Majalla" panose="02000000000000000000" pitchFamily="2" charset="-78"/>
              </a:rPr>
              <a:t>A1.2</a:t>
            </a:r>
            <a:r>
              <a:rPr lang="ar" b="1" dirty="0">
                <a:latin typeface="Sakkal Majalla" panose="02000000000000000000" pitchFamily="2" charset="-78"/>
                <a:cs typeface="Sakkal Majalla" panose="02000000000000000000" pitchFamily="2" charset="-78"/>
              </a:rPr>
              <a:t> </a:t>
            </a:r>
          </a:p>
        </p:txBody>
      </p:sp>
      <p:sp>
        <p:nvSpPr>
          <p:cNvPr id="2" name="Title 2">
            <a:extLst>
              <a:ext uri="{FF2B5EF4-FFF2-40B4-BE49-F238E27FC236}">
                <a16:creationId xmlns:a16="http://schemas.microsoft.com/office/drawing/2014/main" xmlns="" id="{0CA0F6B1-AA66-3E9A-B5CB-0B77B55E5BC2}"/>
              </a:ext>
            </a:extLst>
          </p:cNvPr>
          <p:cNvSpPr txBox="1">
            <a:spLocks/>
          </p:cNvSpPr>
          <p:nvPr/>
        </p:nvSpPr>
        <p:spPr>
          <a:xfrm>
            <a:off x="490830" y="3825665"/>
            <a:ext cx="2558068" cy="535738"/>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tIns="45720" rIns="45719" bIns="45720" rtlCol="1" anchor="ctr">
            <a:normAutofit/>
          </a:bodyPr>
          <a:lstStyle>
            <a:lvl1pPr marL="0" marR="0" indent="0" algn="r" defTabSz="216992" rtl="1"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ctr" defTabSz="914400" rtl="1" latinLnBrk="0">
              <a:lnSpc>
                <a:spcPct val="100000"/>
              </a:lnSpc>
              <a:spcBef>
                <a:spcPts val="0"/>
              </a:spcBef>
              <a:spcAft>
                <a:spcPts val="0"/>
              </a:spcAft>
              <a:buClrTx/>
              <a:buSzTx/>
              <a:buFontTx/>
              <a:buNone/>
              <a:tabLst/>
              <a:defRPr sz="4400" b="0" i="0" u="none" strike="noStrike" cap="none" spc="0" baseline="0">
                <a:solidFill>
                  <a:srgbClr val="000000"/>
                </a:solidFill>
                <a:uFillTx/>
                <a:latin typeface="Calibri"/>
                <a:ea typeface="Calibri"/>
                <a:cs typeface="Calibri"/>
                <a:sym typeface="Calibri"/>
              </a:defRPr>
            </a:lvl2pPr>
            <a:lvl3pPr marL="0" marR="0" indent="0" algn="ctr" defTabSz="914400" rtl="1" latinLnBrk="0">
              <a:lnSpc>
                <a:spcPct val="100000"/>
              </a:lnSpc>
              <a:spcBef>
                <a:spcPts val="0"/>
              </a:spcBef>
              <a:spcAft>
                <a:spcPts val="0"/>
              </a:spcAft>
              <a:buClrTx/>
              <a:buSzTx/>
              <a:buFontTx/>
              <a:buNone/>
              <a:tabLst/>
              <a:defRPr sz="4400" b="0" i="0" u="none" strike="noStrike" cap="none" spc="0" baseline="0">
                <a:solidFill>
                  <a:srgbClr val="000000"/>
                </a:solidFill>
                <a:uFillTx/>
                <a:latin typeface="Calibri"/>
                <a:ea typeface="Calibri"/>
                <a:cs typeface="Calibri"/>
                <a:sym typeface="Calibri"/>
              </a:defRPr>
            </a:lvl3pPr>
            <a:lvl4pPr marL="0" marR="0" indent="0" algn="ctr" defTabSz="914400" rtl="1" latinLnBrk="0">
              <a:lnSpc>
                <a:spcPct val="100000"/>
              </a:lnSpc>
              <a:spcBef>
                <a:spcPts val="0"/>
              </a:spcBef>
              <a:spcAft>
                <a:spcPts val="0"/>
              </a:spcAft>
              <a:buClrTx/>
              <a:buSzTx/>
              <a:buFontTx/>
              <a:buNone/>
              <a:tabLst/>
              <a:defRPr sz="4400" b="0" i="0" u="none" strike="noStrike" cap="none" spc="0" baseline="0">
                <a:solidFill>
                  <a:srgbClr val="000000"/>
                </a:solidFill>
                <a:uFillTx/>
                <a:latin typeface="Calibri"/>
                <a:ea typeface="Calibri"/>
                <a:cs typeface="Calibri"/>
                <a:sym typeface="Calibri"/>
              </a:defRPr>
            </a:lvl4pPr>
            <a:lvl5pPr marL="0" marR="0" indent="0" algn="ctr" defTabSz="914400" rtl="1" latinLnBrk="0">
              <a:lnSpc>
                <a:spcPct val="100000"/>
              </a:lnSpc>
              <a:spcBef>
                <a:spcPts val="0"/>
              </a:spcBef>
              <a:spcAft>
                <a:spcPts val="0"/>
              </a:spcAft>
              <a:buClrTx/>
              <a:buSzTx/>
              <a:buFontTx/>
              <a:buNone/>
              <a:tabLst/>
              <a:defRPr sz="4400" b="0" i="0" u="none" strike="noStrike" cap="none" spc="0" baseline="0">
                <a:solidFill>
                  <a:srgbClr val="000000"/>
                </a:solidFill>
                <a:uFillTx/>
                <a:latin typeface="Calibri"/>
                <a:ea typeface="Calibri"/>
                <a:cs typeface="Calibri"/>
                <a:sym typeface="Calibri"/>
              </a:defRPr>
            </a:lvl5pPr>
            <a:lvl6pPr marL="0" marR="0" indent="457200" algn="ctr" defTabSz="914400" rtl="1" latinLnBrk="0">
              <a:lnSpc>
                <a:spcPct val="100000"/>
              </a:lnSpc>
              <a:spcBef>
                <a:spcPts val="0"/>
              </a:spcBef>
              <a:spcAft>
                <a:spcPts val="0"/>
              </a:spcAft>
              <a:buClrTx/>
              <a:buSzTx/>
              <a:buFontTx/>
              <a:buNone/>
              <a:tabLst/>
              <a:defRPr sz="4400" b="0" i="0" u="none" strike="noStrike" cap="none" spc="0" baseline="0">
                <a:solidFill>
                  <a:srgbClr val="000000"/>
                </a:solidFill>
                <a:uFillTx/>
                <a:latin typeface="Calibri"/>
                <a:ea typeface="Calibri"/>
                <a:cs typeface="Calibri"/>
                <a:sym typeface="Calibri"/>
              </a:defRPr>
            </a:lvl6pPr>
            <a:lvl7pPr marL="0" marR="0" indent="914400" algn="ctr" defTabSz="914400" rtl="1" latinLnBrk="0">
              <a:lnSpc>
                <a:spcPct val="100000"/>
              </a:lnSpc>
              <a:spcBef>
                <a:spcPts val="0"/>
              </a:spcBef>
              <a:spcAft>
                <a:spcPts val="0"/>
              </a:spcAft>
              <a:buClrTx/>
              <a:buSzTx/>
              <a:buFontTx/>
              <a:buNone/>
              <a:tabLst/>
              <a:defRPr sz="4400" b="0" i="0" u="none" strike="noStrike" cap="none" spc="0" baseline="0">
                <a:solidFill>
                  <a:srgbClr val="000000"/>
                </a:solidFill>
                <a:uFillTx/>
                <a:latin typeface="Calibri"/>
                <a:ea typeface="Calibri"/>
                <a:cs typeface="Calibri"/>
                <a:sym typeface="Calibri"/>
              </a:defRPr>
            </a:lvl7pPr>
            <a:lvl8pPr marL="0" marR="0" indent="1371600" algn="ctr" defTabSz="914400" rtl="1" latinLnBrk="0">
              <a:lnSpc>
                <a:spcPct val="100000"/>
              </a:lnSpc>
              <a:spcBef>
                <a:spcPts val="0"/>
              </a:spcBef>
              <a:spcAft>
                <a:spcPts val="0"/>
              </a:spcAft>
              <a:buClrTx/>
              <a:buSzTx/>
              <a:buFontTx/>
              <a:buNone/>
              <a:tabLst/>
              <a:defRPr sz="4400" b="0" i="0" u="none" strike="noStrike" cap="none" spc="0" baseline="0">
                <a:solidFill>
                  <a:srgbClr val="000000"/>
                </a:solidFill>
                <a:uFillTx/>
                <a:latin typeface="Calibri"/>
                <a:ea typeface="Calibri"/>
                <a:cs typeface="Calibri"/>
                <a:sym typeface="Calibri"/>
              </a:defRPr>
            </a:lvl8pPr>
            <a:lvl9pPr marL="0" marR="0" indent="1828800" algn="ctr" defTabSz="914400" rtl="1" latinLnBrk="0">
              <a:lnSpc>
                <a:spcPct val="100000"/>
              </a:lnSpc>
              <a:spcBef>
                <a:spcPts val="0"/>
              </a:spcBef>
              <a:spcAft>
                <a:spcPts val="0"/>
              </a:spcAft>
              <a:buClrTx/>
              <a:buSzTx/>
              <a:buFontTx/>
              <a:buNone/>
              <a:tabLst/>
              <a:defRPr sz="4400" b="0" i="0" u="none" strike="noStrike" cap="none" spc="0" baseline="0">
                <a:solidFill>
                  <a:srgbClr val="000000"/>
                </a:solidFill>
                <a:uFillTx/>
                <a:latin typeface="Calibri"/>
                <a:ea typeface="Calibri"/>
                <a:cs typeface="Calibri"/>
                <a:sym typeface="Calibri"/>
              </a:defRPr>
            </a:lvl9pPr>
          </a:lstStyle>
          <a:p>
            <a:pPr rtl="1" hangingPunct="1">
              <a:defRPr sz="3200"/>
            </a:pPr>
            <a:r>
              <a:rPr lang="ar" sz="1800">
                <a:latin typeface="Sakkal Majalla" panose="02000000000000000000" pitchFamily="2" charset="-78"/>
                <a:cs typeface="Sakkal Majalla" panose="02000000000000000000" pitchFamily="2" charset="-78"/>
              </a:rPr>
              <a:t>اسم المتحدث</a:t>
            </a:r>
            <a:endParaRPr lang="en-US" sz="1800" dirty="0">
              <a:latin typeface="Sakkal Majalla" panose="02000000000000000000" pitchFamily="2" charset="-78"/>
              <a:cs typeface="Sakkal Majalla" panose="02000000000000000000" pitchFamily="2" charset="-78"/>
            </a:endParaRPr>
          </a:p>
        </p:txBody>
      </p:sp>
    </p:spTree>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91" name="Content Placeholder 1"/>
          <p:cNvGraphicFramePr/>
          <p:nvPr>
            <p:extLst>
              <p:ext uri="{D42A27DB-BD31-4B8C-83A1-F6EECF244321}">
                <p14:modId xmlns:p14="http://schemas.microsoft.com/office/powerpoint/2010/main" val="2944568340"/>
              </p:ext>
            </p:extLst>
          </p:nvPr>
        </p:nvGraphicFramePr>
        <p:xfrm>
          <a:off x="4367807" y="1412775"/>
          <a:ext cx="7283151" cy="4608513"/>
        </p:xfrm>
        <a:graphic>
          <a:graphicData uri="http://schemas.openxmlformats.org/drawingml/2006/table">
            <a:tbl>
              <a:tblPr rtl="1" firstRow="1" firstCol="1" lastRow="1" bandRow="1">
                <a:tableStyleId>{4C3C2611-4C71-4FC5-86AE-919BDF0F9419}</a:tableStyleId>
              </a:tblPr>
              <a:tblGrid>
                <a:gridCol w="4723934">
                  <a:extLst>
                    <a:ext uri="{9D8B030D-6E8A-4147-A177-3AD203B41FA5}">
                      <a16:colId xmlns:a16="http://schemas.microsoft.com/office/drawing/2014/main" xmlns="" val="20000"/>
                    </a:ext>
                  </a:extLst>
                </a:gridCol>
                <a:gridCol w="852719">
                  <a:extLst>
                    <a:ext uri="{9D8B030D-6E8A-4147-A177-3AD203B41FA5}">
                      <a16:colId xmlns:a16="http://schemas.microsoft.com/office/drawing/2014/main" xmlns="" val="20001"/>
                    </a:ext>
                  </a:extLst>
                </a:gridCol>
                <a:gridCol w="853249">
                  <a:extLst>
                    <a:ext uri="{9D8B030D-6E8A-4147-A177-3AD203B41FA5}">
                      <a16:colId xmlns:a16="http://schemas.microsoft.com/office/drawing/2014/main" xmlns="" val="20002"/>
                    </a:ext>
                  </a:extLst>
                </a:gridCol>
                <a:gridCol w="853249">
                  <a:extLst>
                    <a:ext uri="{9D8B030D-6E8A-4147-A177-3AD203B41FA5}">
                      <a16:colId xmlns:a16="http://schemas.microsoft.com/office/drawing/2014/main" xmlns="" val="20003"/>
                    </a:ext>
                  </a:extLst>
                </a:gridCol>
              </a:tblGrid>
              <a:tr h="1423398">
                <a:tc>
                  <a:txBody>
                    <a:bodyPr/>
                    <a:lstStyle/>
                    <a:p>
                      <a:pPr marL="374650" indent="-285750" defTabSz="216992" rtl="1">
                        <a:buFont typeface="Wingdings" panose="05000000000000000000" pitchFamily="2" charset="2"/>
                        <a:buChar char="§"/>
                        <a:defRPr sz="1600" b="0">
                          <a:sym typeface="Calibri"/>
                        </a:defRPr>
                      </a:pPr>
                      <a:r>
                        <a:rPr lang="ar-EG" dirty="0">
                          <a:latin typeface="Sakkal Majalla" panose="02000000000000000000" pitchFamily="2" charset="-78"/>
                          <a:cs typeface="Sakkal Majalla" panose="02000000000000000000" pitchFamily="2" charset="-78"/>
                        </a:rPr>
                        <a:t>ي</a:t>
                      </a:r>
                      <a:r>
                        <a:rPr dirty="0" err="1">
                          <a:latin typeface="Sakkal Majalla" panose="02000000000000000000" pitchFamily="2" charset="-78"/>
                          <a:cs typeface="Sakkal Majalla" panose="02000000000000000000" pitchFamily="2" charset="-78"/>
                        </a:rPr>
                        <a:t>ُرجى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الآن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استخدام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المرفق</a:t>
                      </a:r>
                      <a:r>
                        <a:rPr lang="ar-EG" dirty="0">
                          <a:latin typeface="Sakkal Majalla" panose="02000000000000000000" pitchFamily="2" charset="-78"/>
                          <a:cs typeface="Sakkal Majalla" panose="02000000000000000000" pitchFamily="2" charset="-78"/>
                        </a:rPr>
                        <a:t> 2 </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لتقييم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هذا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الحدث</a:t>
                      </a:r>
                      <a:r>
                        <a:rPr dirty="0">
                          <a:latin typeface="Sakkal Majalla" panose="02000000000000000000" pitchFamily="2" charset="-78"/>
                          <a:cs typeface="Sakkal Majalla" panose="02000000000000000000" pitchFamily="2" charset="-78"/>
                        </a:rPr>
                        <a:t> و</a:t>
                      </a:r>
                      <a:r>
                        <a:rPr lang="ar-EG" dirty="0">
                          <a:latin typeface="Sakkal Majalla" panose="02000000000000000000" pitchFamily="2" charset="-78"/>
                          <a:cs typeface="Sakkal Majalla" panose="02000000000000000000" pitchFamily="2" charset="-78"/>
                        </a:rPr>
                        <a:t>الإجابة عن كل سؤال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الأسئلة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الخمسة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الآتية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مراعاة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سياق</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السيناريو</a:t>
                      </a:r>
                      <a:r>
                        <a:rPr dirty="0">
                          <a:latin typeface="Sakkal Majalla" panose="02000000000000000000" pitchFamily="2" charset="-78"/>
                          <a:cs typeface="Sakkal Majalla" panose="02000000000000000000" pitchFamily="2" charset="-78"/>
                        </a:rPr>
                        <a:t>.</a:t>
                      </a:r>
                    </a:p>
                  </a:txBody>
                  <a:tcPr marL="0" marR="0" marT="0" marB="0" anchor="ctr" horzOverflow="overflow">
                    <a:lnR w="12700">
                      <a:solidFill>
                        <a:srgbClr val="000000"/>
                      </a:solidFill>
                    </a:lnR>
                    <a:solidFill>
                      <a:srgbClr val="021F64"/>
                    </a:solidFill>
                  </a:tcPr>
                </a:tc>
                <a:tc>
                  <a:txBody>
                    <a:bodyPr/>
                    <a:lstStyle/>
                    <a:p>
                      <a:pPr algn="ctr" defTabSz="216992" rtl="1">
                        <a:defRPr sz="1600">
                          <a:solidFill>
                            <a:srgbClr val="002060"/>
                          </a:solidFill>
                          <a:sym typeface="Calibri"/>
                        </a:defRPr>
                      </a:pPr>
                      <a:r>
                        <a:rPr>
                          <a:latin typeface="Sakkal Majalla" panose="02000000000000000000" pitchFamily="2" charset="-78"/>
                          <a:cs typeface="Sakkal Majalla" panose="02000000000000000000" pitchFamily="2" charset="-78"/>
                        </a:rPr>
                        <a:t>نعم</a:t>
                      </a:r>
                      <a:endParaRPr b="0">
                        <a:latin typeface="Sakkal Majalla" panose="02000000000000000000" pitchFamily="2" charset="-78"/>
                        <a:cs typeface="Sakkal Majalla" panose="02000000000000000000" pitchFamily="2" charset="-78"/>
                      </a:endParaRPr>
                    </a:p>
                    <a:p>
                      <a:pPr algn="ctr" defTabSz="216992" rtl="1">
                        <a:defRPr sz="1600" b="0">
                          <a:solidFill>
                            <a:srgbClr val="002060"/>
                          </a:solidFill>
                          <a:sym typeface="Calibri"/>
                        </a:defRPr>
                      </a:pPr>
                      <a:r>
                        <a:rPr>
                          <a:latin typeface="Sakkal Majalla" panose="02000000000000000000" pitchFamily="2" charset="-78"/>
                          <a:cs typeface="Sakkal Majalla" panose="02000000000000000000" pitchFamily="2" charset="-78"/>
                        </a:rPr>
                        <a:t> </a:t>
                      </a:r>
                    </a:p>
                  </a:txBody>
                  <a:tcPr marL="0" marR="0" marT="0" marB="0" anchor="ctr"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tc>
                  <a:txBody>
                    <a:bodyPr/>
                    <a:lstStyle/>
                    <a:p>
                      <a:pPr algn="ctr" defTabSz="216992" rtl="1">
                        <a:defRPr sz="1600">
                          <a:solidFill>
                            <a:srgbClr val="002060"/>
                          </a:solidFill>
                          <a:sym typeface="Calibri"/>
                        </a:defRPr>
                      </a:pPr>
                      <a:r>
                        <a:rPr>
                          <a:latin typeface="Sakkal Majalla" panose="02000000000000000000" pitchFamily="2" charset="-78"/>
                          <a:cs typeface="Sakkal Majalla" panose="02000000000000000000" pitchFamily="2" charset="-78"/>
                        </a:rPr>
                        <a:t>لا</a:t>
                      </a:r>
                      <a:endParaRPr b="0">
                        <a:latin typeface="Sakkal Majalla" panose="02000000000000000000" pitchFamily="2" charset="-78"/>
                        <a:cs typeface="Sakkal Majalla" panose="02000000000000000000" pitchFamily="2" charset="-78"/>
                      </a:endParaRPr>
                    </a:p>
                    <a:p>
                      <a:pPr algn="ctr" defTabSz="216992" rtl="1">
                        <a:defRPr sz="1600" b="0">
                          <a:solidFill>
                            <a:srgbClr val="002060"/>
                          </a:solidFill>
                          <a:sym typeface="Calibri"/>
                        </a:defRPr>
                      </a:pPr>
                      <a:r>
                        <a:rPr>
                          <a:latin typeface="Sakkal Majalla" panose="02000000000000000000" pitchFamily="2" charset="-78"/>
                          <a:cs typeface="Sakkal Majalla" panose="02000000000000000000" pitchFamily="2" charset="-78"/>
                        </a:rPr>
                        <a:t> </a:t>
                      </a:r>
                    </a:p>
                  </a:txBody>
                  <a:tcPr marL="0" marR="0" marT="0" marB="0" anchor="ctr"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tc>
                  <a:txBody>
                    <a:bodyPr/>
                    <a:lstStyle/>
                    <a:p>
                      <a:pPr algn="ctr" defTabSz="216992" rtl="1">
                        <a:defRPr sz="1600">
                          <a:solidFill>
                            <a:srgbClr val="002060"/>
                          </a:solidFill>
                          <a:sym typeface="Calibri"/>
                        </a:defRPr>
                      </a:pPr>
                      <a:r>
                        <a:rPr>
                          <a:latin typeface="Sakkal Majalla" panose="02000000000000000000" pitchFamily="2" charset="-78"/>
                          <a:cs typeface="Sakkal Majalla" panose="02000000000000000000" pitchFamily="2" charset="-78"/>
                        </a:rPr>
                        <a:t>لا أعرف</a:t>
                      </a:r>
                      <a:endParaRPr b="0">
                        <a:latin typeface="Sakkal Majalla" panose="02000000000000000000" pitchFamily="2" charset="-78"/>
                        <a:cs typeface="Sakkal Majalla" panose="02000000000000000000" pitchFamily="2" charset="-78"/>
                      </a:endParaRPr>
                    </a:p>
                    <a:p>
                      <a:pPr algn="ctr" defTabSz="216992" rtl="1">
                        <a:defRPr sz="1600" b="0">
                          <a:solidFill>
                            <a:srgbClr val="002060"/>
                          </a:solidFill>
                          <a:sym typeface="Calibri"/>
                        </a:defRPr>
                      </a:pPr>
                      <a:r>
                        <a:rPr>
                          <a:latin typeface="Sakkal Majalla" panose="02000000000000000000" pitchFamily="2" charset="-78"/>
                          <a:cs typeface="Sakkal Majalla" panose="02000000000000000000" pitchFamily="2" charset="-78"/>
                        </a:rPr>
                        <a:t> </a:t>
                      </a:r>
                    </a:p>
                  </a:txBody>
                  <a:tcPr marL="0" marR="0" marT="0" marB="0" anchor="ctr"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extLst>
                  <a:ext uri="{0D108BD9-81ED-4DB2-BD59-A6C34878D82A}">
                    <a16:rowId xmlns:a16="http://schemas.microsoft.com/office/drawing/2014/main" xmlns="" val="10000"/>
                  </a:ext>
                </a:extLst>
              </a:tr>
              <a:tr h="586568">
                <a:tc>
                  <a:txBody>
                    <a:bodyPr/>
                    <a:lstStyle/>
                    <a:p>
                      <a:pPr marL="88900" indent="0" defTabSz="216992" rtl="1">
                        <a:defRPr sz="1800" b="0">
                          <a:solidFill>
                            <a:srgbClr val="000000"/>
                          </a:solidFill>
                        </a:defRPr>
                      </a:pPr>
                      <a:r>
                        <a:rPr lang="ar" sz="1600" dirty="0">
                          <a:solidFill>
                            <a:srgbClr val="FFFFFF"/>
                          </a:solidFill>
                          <a:latin typeface="Sakkal Majalla" panose="02000000000000000000" pitchFamily="2" charset="-78"/>
                          <a:ea typeface="Calibri Light"/>
                          <a:cs typeface="Sakkal Majalla" panose="02000000000000000000" pitchFamily="2" charset="-78"/>
                          <a:sym typeface="Calibri Light"/>
                        </a:rPr>
                        <a:t>1. هل أثر الحَدَث وخيم على الصحة العمومية؟ </a:t>
                      </a:r>
                    </a:p>
                  </a:txBody>
                  <a:tcPr marL="0" marR="0" marT="0" marB="0" anchor="ctr" horzOverflow="overflow">
                    <a:lnR w="12700">
                      <a:solidFill>
                        <a:srgbClr val="000000"/>
                      </a:solidFill>
                    </a:lnR>
                    <a:solidFill>
                      <a:srgbClr val="021F64"/>
                    </a:solidFill>
                  </a:tcPr>
                </a:tc>
                <a:tc>
                  <a:txBody>
                    <a:bodyPr/>
                    <a:lstStyle/>
                    <a:p>
                      <a:pPr algn="ctr" defTabSz="216992" rtl="1">
                        <a:defRPr sz="1600">
                          <a:solidFill>
                            <a:srgbClr val="002060"/>
                          </a:solidFill>
                          <a:sym typeface="Calibri"/>
                        </a:defRPr>
                      </a:pPr>
                      <a:endParaRPr>
                        <a:latin typeface="Sakkal Majalla" panose="02000000000000000000" pitchFamily="2" charset="-78"/>
                        <a:cs typeface="Sakkal Majalla" panose="02000000000000000000" pitchFamily="2" charset="-78"/>
                      </a:endParaRPr>
                    </a:p>
                  </a:txBody>
                  <a:tcPr marL="0" marR="0" marT="0" marB="0" anchor="ctr"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tc>
                  <a:txBody>
                    <a:bodyPr/>
                    <a:lstStyle/>
                    <a:p>
                      <a:pPr algn="ctr" defTabSz="216992" rtl="1">
                        <a:defRPr sz="1600">
                          <a:solidFill>
                            <a:srgbClr val="002060"/>
                          </a:solidFill>
                          <a:sym typeface="Calibri"/>
                        </a:defRPr>
                      </a:pPr>
                      <a:endParaRPr>
                        <a:latin typeface="Sakkal Majalla" panose="02000000000000000000" pitchFamily="2" charset="-78"/>
                        <a:cs typeface="Sakkal Majalla" panose="02000000000000000000" pitchFamily="2" charset="-78"/>
                      </a:endParaRPr>
                    </a:p>
                  </a:txBody>
                  <a:tcPr marL="0" marR="0" marT="0" marB="0" anchor="ctr"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tc>
                  <a:txBody>
                    <a:bodyPr/>
                    <a:lstStyle/>
                    <a:p>
                      <a:pPr algn="ctr" defTabSz="216992" rtl="1">
                        <a:defRPr sz="1600">
                          <a:solidFill>
                            <a:srgbClr val="002060"/>
                          </a:solidFill>
                          <a:sym typeface="Calibri"/>
                        </a:defRPr>
                      </a:pPr>
                      <a:endParaRPr>
                        <a:latin typeface="Sakkal Majalla" panose="02000000000000000000" pitchFamily="2" charset="-78"/>
                        <a:cs typeface="Sakkal Majalla" panose="02000000000000000000" pitchFamily="2" charset="-78"/>
                      </a:endParaRPr>
                    </a:p>
                  </a:txBody>
                  <a:tcPr marL="0" marR="0" marT="0" marB="0" anchor="ctr"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extLst>
                  <a:ext uri="{0D108BD9-81ED-4DB2-BD59-A6C34878D82A}">
                    <a16:rowId xmlns:a16="http://schemas.microsoft.com/office/drawing/2014/main" xmlns="" val="10001"/>
                  </a:ext>
                </a:extLst>
              </a:tr>
              <a:tr h="586568">
                <a:tc>
                  <a:txBody>
                    <a:bodyPr/>
                    <a:lstStyle/>
                    <a:p>
                      <a:pPr marL="88900" indent="0" defTabSz="216992" rtl="1">
                        <a:defRPr sz="1800" b="0">
                          <a:solidFill>
                            <a:srgbClr val="000000"/>
                          </a:solidFill>
                        </a:defRPr>
                      </a:pPr>
                      <a:r>
                        <a:rPr lang="ar" sz="1600">
                          <a:solidFill>
                            <a:srgbClr val="FFFFFF"/>
                          </a:solidFill>
                          <a:latin typeface="Sakkal Majalla" panose="02000000000000000000" pitchFamily="2" charset="-78"/>
                          <a:ea typeface="Calibri Light"/>
                          <a:cs typeface="Sakkal Majalla" panose="02000000000000000000" pitchFamily="2" charset="-78"/>
                          <a:sym typeface="Calibri Light"/>
                        </a:rPr>
                        <a:t>2. هل الحَدَث غير عادي أو غير متوقع؟</a:t>
                      </a:r>
                    </a:p>
                  </a:txBody>
                  <a:tcPr marL="0" marR="0" marT="0" marB="0" anchor="ctr" horzOverflow="overflow">
                    <a:lnR w="12700">
                      <a:solidFill>
                        <a:srgbClr val="000000"/>
                      </a:solidFill>
                    </a:lnR>
                    <a:solidFill>
                      <a:srgbClr val="021F64"/>
                    </a:solidFill>
                  </a:tcPr>
                </a:tc>
                <a:tc>
                  <a:txBody>
                    <a:bodyPr/>
                    <a:lstStyle/>
                    <a:p>
                      <a:pPr algn="ctr" defTabSz="216992" rtl="1">
                        <a:defRPr sz="1600">
                          <a:solidFill>
                            <a:srgbClr val="002060"/>
                          </a:solidFill>
                          <a:sym typeface="Calibri"/>
                        </a:defRPr>
                      </a:pPr>
                      <a:endParaRPr>
                        <a:latin typeface="Sakkal Majalla" panose="02000000000000000000" pitchFamily="2" charset="-78"/>
                        <a:cs typeface="Sakkal Majalla" panose="02000000000000000000" pitchFamily="2" charset="-78"/>
                      </a:endParaRPr>
                    </a:p>
                  </a:txBody>
                  <a:tcPr marL="0" marR="0" marT="0" marB="0" anchor="ctr"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tc>
                  <a:txBody>
                    <a:bodyPr/>
                    <a:lstStyle/>
                    <a:p>
                      <a:pPr algn="ctr" defTabSz="216992" rtl="1">
                        <a:defRPr sz="1600">
                          <a:solidFill>
                            <a:srgbClr val="002060"/>
                          </a:solidFill>
                          <a:sym typeface="Calibri"/>
                        </a:defRPr>
                      </a:pPr>
                      <a:endParaRPr>
                        <a:latin typeface="Sakkal Majalla" panose="02000000000000000000" pitchFamily="2" charset="-78"/>
                        <a:cs typeface="Sakkal Majalla" panose="02000000000000000000" pitchFamily="2" charset="-78"/>
                      </a:endParaRPr>
                    </a:p>
                  </a:txBody>
                  <a:tcPr marL="0" marR="0" marT="0" marB="0" anchor="ctr"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tc>
                  <a:txBody>
                    <a:bodyPr/>
                    <a:lstStyle/>
                    <a:p>
                      <a:pPr algn="ctr" defTabSz="216992" rtl="1">
                        <a:defRPr sz="1600">
                          <a:solidFill>
                            <a:srgbClr val="002060"/>
                          </a:solidFill>
                          <a:sym typeface="Calibri"/>
                        </a:defRPr>
                      </a:pPr>
                      <a:endParaRPr>
                        <a:latin typeface="Sakkal Majalla" panose="02000000000000000000" pitchFamily="2" charset="-78"/>
                        <a:cs typeface="Sakkal Majalla" panose="02000000000000000000" pitchFamily="2" charset="-78"/>
                      </a:endParaRPr>
                    </a:p>
                  </a:txBody>
                  <a:tcPr marL="0" marR="0" marT="0" marB="0" anchor="ctr"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extLst>
                  <a:ext uri="{0D108BD9-81ED-4DB2-BD59-A6C34878D82A}">
                    <a16:rowId xmlns:a16="http://schemas.microsoft.com/office/drawing/2014/main" xmlns="" val="10002"/>
                  </a:ext>
                </a:extLst>
              </a:tr>
              <a:tr h="586568">
                <a:tc>
                  <a:txBody>
                    <a:bodyPr/>
                    <a:lstStyle/>
                    <a:p>
                      <a:pPr marL="88900" indent="0" defTabSz="216992" rtl="1">
                        <a:defRPr sz="1800" b="0">
                          <a:solidFill>
                            <a:srgbClr val="000000"/>
                          </a:solidFill>
                        </a:defRPr>
                      </a:pPr>
                      <a:r>
                        <a:rPr lang="ar" sz="1600">
                          <a:solidFill>
                            <a:srgbClr val="FFFFFF"/>
                          </a:solidFill>
                          <a:latin typeface="Sakkal Majalla" panose="02000000000000000000" pitchFamily="2" charset="-78"/>
                          <a:ea typeface="Calibri Light"/>
                          <a:cs typeface="Sakkal Majalla" panose="02000000000000000000" pitchFamily="2" charset="-78"/>
                          <a:sym typeface="Calibri Light"/>
                        </a:rPr>
                        <a:t>3. هل هناك مخاطر كبيرة من انتشاره على الصعيد الدولي؟</a:t>
                      </a:r>
                    </a:p>
                  </a:txBody>
                  <a:tcPr marL="0" marR="0" marT="0" marB="0" anchor="ctr" horzOverflow="overflow">
                    <a:lnR w="12700">
                      <a:solidFill>
                        <a:srgbClr val="000000"/>
                      </a:solidFill>
                    </a:lnR>
                    <a:solidFill>
                      <a:srgbClr val="021F64"/>
                    </a:solidFill>
                  </a:tcPr>
                </a:tc>
                <a:tc>
                  <a:txBody>
                    <a:bodyPr/>
                    <a:lstStyle/>
                    <a:p>
                      <a:pPr algn="ctr" defTabSz="216992" rtl="1">
                        <a:defRPr sz="1600">
                          <a:solidFill>
                            <a:srgbClr val="002060"/>
                          </a:solidFill>
                          <a:sym typeface="Calibri"/>
                        </a:defRPr>
                      </a:pPr>
                      <a:endParaRPr>
                        <a:latin typeface="Sakkal Majalla" panose="02000000000000000000" pitchFamily="2" charset="-78"/>
                        <a:cs typeface="Sakkal Majalla" panose="02000000000000000000" pitchFamily="2" charset="-78"/>
                      </a:endParaRPr>
                    </a:p>
                  </a:txBody>
                  <a:tcPr marL="0" marR="0" marT="0" marB="0" anchor="ctr"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tc>
                  <a:txBody>
                    <a:bodyPr/>
                    <a:lstStyle/>
                    <a:p>
                      <a:pPr algn="ctr" defTabSz="216992" rtl="1">
                        <a:defRPr sz="1600">
                          <a:solidFill>
                            <a:srgbClr val="002060"/>
                          </a:solidFill>
                          <a:sym typeface="Calibri"/>
                        </a:defRPr>
                      </a:pPr>
                      <a:endParaRPr>
                        <a:latin typeface="Sakkal Majalla" panose="02000000000000000000" pitchFamily="2" charset="-78"/>
                        <a:cs typeface="Sakkal Majalla" panose="02000000000000000000" pitchFamily="2" charset="-78"/>
                      </a:endParaRPr>
                    </a:p>
                  </a:txBody>
                  <a:tcPr marL="0" marR="0" marT="0" marB="0" anchor="ctr"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tc>
                  <a:txBody>
                    <a:bodyPr/>
                    <a:lstStyle/>
                    <a:p>
                      <a:pPr algn="ctr" defTabSz="216992" rtl="1">
                        <a:defRPr sz="1600">
                          <a:solidFill>
                            <a:srgbClr val="002060"/>
                          </a:solidFill>
                          <a:sym typeface="Calibri"/>
                        </a:defRPr>
                      </a:pPr>
                      <a:endParaRPr>
                        <a:latin typeface="Sakkal Majalla" panose="02000000000000000000" pitchFamily="2" charset="-78"/>
                        <a:cs typeface="Sakkal Majalla" panose="02000000000000000000" pitchFamily="2" charset="-78"/>
                      </a:endParaRPr>
                    </a:p>
                  </a:txBody>
                  <a:tcPr marL="0" marR="0" marT="0" marB="0" anchor="ctr"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extLst>
                  <a:ext uri="{0D108BD9-81ED-4DB2-BD59-A6C34878D82A}">
                    <a16:rowId xmlns:a16="http://schemas.microsoft.com/office/drawing/2014/main" xmlns="" val="10003"/>
                  </a:ext>
                </a:extLst>
              </a:tr>
              <a:tr h="838843">
                <a:tc>
                  <a:txBody>
                    <a:bodyPr/>
                    <a:lstStyle/>
                    <a:p>
                      <a:pPr marL="88900" indent="0" defTabSz="216992" rtl="1">
                        <a:defRPr sz="1800" b="0">
                          <a:solidFill>
                            <a:srgbClr val="000000"/>
                          </a:solidFill>
                        </a:defRPr>
                      </a:pPr>
                      <a:r>
                        <a:rPr lang="ar" sz="1600">
                          <a:solidFill>
                            <a:srgbClr val="FFFFFF"/>
                          </a:solidFill>
                          <a:latin typeface="Sakkal Majalla" panose="02000000000000000000" pitchFamily="2" charset="-78"/>
                          <a:ea typeface="Calibri Light"/>
                          <a:cs typeface="Sakkal Majalla" panose="02000000000000000000" pitchFamily="2" charset="-78"/>
                          <a:sym typeface="Calibri Light"/>
                        </a:rPr>
                        <a:t>4. هل هناك مخاطر كبيرة لفرض قيود على السفر الدولي أو التجارة الدولية؟</a:t>
                      </a:r>
                    </a:p>
                  </a:txBody>
                  <a:tcPr marL="0" marR="0" marT="0" marB="0" anchor="ctr" horzOverflow="overflow">
                    <a:lnR w="12700">
                      <a:solidFill>
                        <a:srgbClr val="000000"/>
                      </a:solidFill>
                    </a:lnR>
                    <a:solidFill>
                      <a:srgbClr val="021F64"/>
                    </a:solidFill>
                  </a:tcPr>
                </a:tc>
                <a:tc>
                  <a:txBody>
                    <a:bodyPr/>
                    <a:lstStyle/>
                    <a:p>
                      <a:pPr algn="ctr" defTabSz="216992" rtl="1">
                        <a:defRPr sz="1600">
                          <a:solidFill>
                            <a:srgbClr val="002060"/>
                          </a:solidFill>
                          <a:sym typeface="Calibri"/>
                        </a:defRPr>
                      </a:pPr>
                      <a:endParaRPr>
                        <a:latin typeface="Sakkal Majalla" panose="02000000000000000000" pitchFamily="2" charset="-78"/>
                        <a:cs typeface="Sakkal Majalla" panose="02000000000000000000" pitchFamily="2" charset="-78"/>
                      </a:endParaRPr>
                    </a:p>
                  </a:txBody>
                  <a:tcPr marL="0" marR="0" marT="0" marB="0" anchor="ctr"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tc>
                  <a:txBody>
                    <a:bodyPr/>
                    <a:lstStyle/>
                    <a:p>
                      <a:pPr algn="ctr" defTabSz="216992" rtl="1">
                        <a:defRPr sz="1600">
                          <a:solidFill>
                            <a:srgbClr val="002060"/>
                          </a:solidFill>
                          <a:sym typeface="Calibri"/>
                        </a:defRPr>
                      </a:pPr>
                      <a:endParaRPr>
                        <a:latin typeface="Sakkal Majalla" panose="02000000000000000000" pitchFamily="2" charset="-78"/>
                        <a:cs typeface="Sakkal Majalla" panose="02000000000000000000" pitchFamily="2" charset="-78"/>
                      </a:endParaRPr>
                    </a:p>
                  </a:txBody>
                  <a:tcPr marL="0" marR="0" marT="0" marB="0" anchor="ctr"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tc>
                  <a:txBody>
                    <a:bodyPr/>
                    <a:lstStyle/>
                    <a:p>
                      <a:pPr algn="ctr" defTabSz="216992" rtl="1">
                        <a:defRPr sz="1600">
                          <a:solidFill>
                            <a:srgbClr val="002060"/>
                          </a:solidFill>
                          <a:sym typeface="Calibri"/>
                        </a:defRPr>
                      </a:pPr>
                      <a:endParaRPr>
                        <a:latin typeface="Sakkal Majalla" panose="02000000000000000000" pitchFamily="2" charset="-78"/>
                        <a:cs typeface="Sakkal Majalla" panose="02000000000000000000" pitchFamily="2" charset="-78"/>
                      </a:endParaRPr>
                    </a:p>
                  </a:txBody>
                  <a:tcPr marL="0" marR="0" marT="0" marB="0" anchor="ctr"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extLst>
                  <a:ext uri="{0D108BD9-81ED-4DB2-BD59-A6C34878D82A}">
                    <a16:rowId xmlns:a16="http://schemas.microsoft.com/office/drawing/2014/main" xmlns="" val="10004"/>
                  </a:ext>
                </a:extLst>
              </a:tr>
              <a:tr h="586568">
                <a:tc>
                  <a:txBody>
                    <a:bodyPr/>
                    <a:lstStyle/>
                    <a:p>
                      <a:pPr marL="88900" indent="0" defTabSz="216992" rtl="1">
                        <a:defRPr sz="1800" b="0">
                          <a:solidFill>
                            <a:srgbClr val="000000"/>
                          </a:solidFill>
                        </a:defRPr>
                      </a:pPr>
                      <a:r>
                        <a:rPr lang="ar" sz="1600">
                          <a:solidFill>
                            <a:srgbClr val="FFFFFF"/>
                          </a:solidFill>
                          <a:latin typeface="Sakkal Majalla" panose="02000000000000000000" pitchFamily="2" charset="-78"/>
                          <a:ea typeface="Calibri Light"/>
                          <a:cs typeface="Sakkal Majalla" panose="02000000000000000000" pitchFamily="2" charset="-78"/>
                          <a:sym typeface="Calibri Light"/>
                        </a:rPr>
                        <a:t>5. هل يجب إبلاغ منظمة الصحة العالمية بهذا الحدث بموجب المادة 6 من اللوائح الصحية الدولية (2005)؟</a:t>
                      </a:r>
                    </a:p>
                  </a:txBody>
                  <a:tcPr marL="0" marR="0" marT="0" marB="0" anchor="ctr" horzOverflow="overflow">
                    <a:lnR w="12700">
                      <a:solidFill>
                        <a:srgbClr val="000000"/>
                      </a:solidFill>
                    </a:lnR>
                    <a:solidFill>
                      <a:srgbClr val="021F64"/>
                    </a:solidFill>
                  </a:tcPr>
                </a:tc>
                <a:tc>
                  <a:txBody>
                    <a:bodyPr/>
                    <a:lstStyle/>
                    <a:p>
                      <a:pPr algn="ctr" defTabSz="216992" rtl="1">
                        <a:defRPr sz="1600" b="0">
                          <a:solidFill>
                            <a:srgbClr val="002060"/>
                          </a:solidFill>
                          <a:sym typeface="Calibri"/>
                        </a:defRPr>
                      </a:pPr>
                      <a:endParaRPr>
                        <a:latin typeface="Sakkal Majalla" panose="02000000000000000000" pitchFamily="2" charset="-78"/>
                        <a:cs typeface="Sakkal Majalla" panose="02000000000000000000" pitchFamily="2" charset="-78"/>
                      </a:endParaRPr>
                    </a:p>
                  </a:txBody>
                  <a:tcPr marL="0" marR="0" marT="0" marB="0" anchor="ctr"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tc>
                  <a:txBody>
                    <a:bodyPr/>
                    <a:lstStyle/>
                    <a:p>
                      <a:pPr algn="ctr" defTabSz="216992" rtl="1">
                        <a:defRPr sz="1600" b="0">
                          <a:solidFill>
                            <a:srgbClr val="002060"/>
                          </a:solidFill>
                          <a:sym typeface="Calibri"/>
                        </a:defRPr>
                      </a:pPr>
                      <a:endParaRPr>
                        <a:latin typeface="Sakkal Majalla" panose="02000000000000000000" pitchFamily="2" charset="-78"/>
                        <a:cs typeface="Sakkal Majalla" panose="02000000000000000000" pitchFamily="2" charset="-78"/>
                      </a:endParaRPr>
                    </a:p>
                  </a:txBody>
                  <a:tcPr marL="0" marR="0" marT="0" marB="0" anchor="ctr"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tc>
                  <a:txBody>
                    <a:bodyPr/>
                    <a:lstStyle/>
                    <a:p>
                      <a:pPr algn="ctr" defTabSz="216992" rtl="1">
                        <a:defRPr sz="1600" b="0">
                          <a:solidFill>
                            <a:srgbClr val="002060"/>
                          </a:solidFill>
                          <a:sym typeface="Calibri"/>
                        </a:defRPr>
                      </a:pPr>
                      <a:endParaRPr dirty="0">
                        <a:latin typeface="Sakkal Majalla" panose="02000000000000000000" pitchFamily="2" charset="-78"/>
                        <a:cs typeface="Sakkal Majalla" panose="02000000000000000000" pitchFamily="2" charset="-78"/>
                      </a:endParaRPr>
                    </a:p>
                  </a:txBody>
                  <a:tcPr marL="0" marR="0" marT="0" marB="0" anchor="ctr"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extLst>
                  <a:ext uri="{0D108BD9-81ED-4DB2-BD59-A6C34878D82A}">
                    <a16:rowId xmlns:a16="http://schemas.microsoft.com/office/drawing/2014/main" xmlns="" val="10005"/>
                  </a:ext>
                </a:extLst>
              </a:tr>
            </a:tbl>
          </a:graphicData>
        </a:graphic>
      </p:graphicFrame>
      <p:sp>
        <p:nvSpPr>
          <p:cNvPr id="2" name="TextBox 1">
            <a:extLst>
              <a:ext uri="{FF2B5EF4-FFF2-40B4-BE49-F238E27FC236}">
                <a16:creationId xmlns:a16="http://schemas.microsoft.com/office/drawing/2014/main" xmlns="" id="{1392BB29-BC5B-697D-5EF7-05DD1A09C003}"/>
              </a:ext>
            </a:extLst>
          </p:cNvPr>
          <p:cNvSpPr txBox="1"/>
          <p:nvPr/>
        </p:nvSpPr>
        <p:spPr>
          <a:xfrm>
            <a:off x="384461" y="665021"/>
            <a:ext cx="2265218" cy="584773"/>
          </a:xfrm>
          <a:prstGeom prst="rect">
            <a:avLst/>
          </a:prstGeom>
          <a:solidFill>
            <a:srgbClr val="00206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914400" rtl="0" fontAlgn="auto" latinLnBrk="0" hangingPunct="0">
              <a:lnSpc>
                <a:spcPct val="100000"/>
              </a:lnSpc>
              <a:spcBef>
                <a:spcPts val="0"/>
              </a:spcBef>
              <a:spcAft>
                <a:spcPts val="0"/>
              </a:spcAft>
              <a:buClrTx/>
              <a:buSzTx/>
              <a:buFontTx/>
              <a:buNone/>
              <a:tabLst/>
            </a:pPr>
            <a:r>
              <a:rPr kumimoji="0" lang="ar-EG" sz="3200" b="0" i="0" u="none" strike="noStrike" cap="none" spc="0" normalizeH="0" baseline="0">
                <a:ln>
                  <a:noFill/>
                </a:ln>
                <a:solidFill>
                  <a:schemeClr val="bg1"/>
                </a:solidFill>
                <a:effectLst/>
                <a:uFillTx/>
                <a:latin typeface="Calibri"/>
                <a:ea typeface="Calibri"/>
                <a:cs typeface="Calibri"/>
                <a:sym typeface="Calibri"/>
              </a:rPr>
              <a:t>الأسئلة ؟</a:t>
            </a:r>
            <a:endParaRPr kumimoji="0" lang="en-US" sz="3200" b="0" i="0" u="none" strike="noStrike" cap="none" spc="0" normalizeH="0" baseline="0" dirty="0">
              <a:ln>
                <a:noFill/>
              </a:ln>
              <a:solidFill>
                <a:schemeClr val="bg1"/>
              </a:solidFill>
              <a:effectLst/>
              <a:uFillTx/>
              <a:latin typeface="Calibri"/>
              <a:ea typeface="Calibri"/>
              <a:cs typeface="Calibri"/>
              <a:sym typeface="Calibri"/>
            </a:endParaRPr>
          </a:p>
        </p:txBody>
      </p:sp>
    </p:spTree>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95" name="Content Placeholder 1"/>
          <p:cNvGraphicFramePr/>
          <p:nvPr>
            <p:extLst>
              <p:ext uri="{D42A27DB-BD31-4B8C-83A1-F6EECF244321}">
                <p14:modId xmlns:p14="http://schemas.microsoft.com/office/powerpoint/2010/main" val="4204789843"/>
              </p:ext>
            </p:extLst>
          </p:nvPr>
        </p:nvGraphicFramePr>
        <p:xfrm>
          <a:off x="2022377" y="1587323"/>
          <a:ext cx="8147246" cy="3960443"/>
        </p:xfrm>
        <a:graphic>
          <a:graphicData uri="http://schemas.openxmlformats.org/drawingml/2006/table">
            <a:tbl>
              <a:tblPr rtl="1" firstRow="1" firstCol="1" lastRow="1" bandRow="1">
                <a:tableStyleId>{4C3C2611-4C71-4FC5-86AE-919BDF0F9419}</a:tableStyleId>
              </a:tblPr>
              <a:tblGrid>
                <a:gridCol w="5284396">
                  <a:extLst>
                    <a:ext uri="{9D8B030D-6E8A-4147-A177-3AD203B41FA5}">
                      <a16:colId xmlns:a16="http://schemas.microsoft.com/office/drawing/2014/main" xmlns="" val="20000"/>
                    </a:ext>
                  </a:extLst>
                </a:gridCol>
                <a:gridCol w="953888">
                  <a:extLst>
                    <a:ext uri="{9D8B030D-6E8A-4147-A177-3AD203B41FA5}">
                      <a16:colId xmlns:a16="http://schemas.microsoft.com/office/drawing/2014/main" xmlns="" val="20001"/>
                    </a:ext>
                  </a:extLst>
                </a:gridCol>
                <a:gridCol w="954481">
                  <a:extLst>
                    <a:ext uri="{9D8B030D-6E8A-4147-A177-3AD203B41FA5}">
                      <a16:colId xmlns:a16="http://schemas.microsoft.com/office/drawing/2014/main" xmlns="" val="20002"/>
                    </a:ext>
                  </a:extLst>
                </a:gridCol>
                <a:gridCol w="954481">
                  <a:extLst>
                    <a:ext uri="{9D8B030D-6E8A-4147-A177-3AD203B41FA5}">
                      <a16:colId xmlns:a16="http://schemas.microsoft.com/office/drawing/2014/main" xmlns="" val="20003"/>
                    </a:ext>
                  </a:extLst>
                </a:gridCol>
              </a:tblGrid>
              <a:tr h="1223233">
                <a:tc>
                  <a:txBody>
                    <a:bodyPr/>
                    <a:lstStyle/>
                    <a:p>
                      <a:pPr marL="374650" indent="-285750" defTabSz="216992" rtl="1">
                        <a:buFont typeface="Wingdings" panose="05000000000000000000" pitchFamily="2" charset="2"/>
                        <a:buChar char="§"/>
                        <a:defRPr sz="1600" b="0">
                          <a:sym typeface="Calibri"/>
                        </a:defRPr>
                      </a:pPr>
                      <a:r>
                        <a:rPr lang="ar-EG" dirty="0"/>
                        <a:t>ي</a:t>
                      </a:r>
                      <a:r>
                        <a:rPr dirty="0" err="1"/>
                        <a:t>ُرجى</a:t>
                      </a:r>
                      <a:r>
                        <a:rPr dirty="0"/>
                        <a:t> </a:t>
                      </a:r>
                      <a:r>
                        <a:rPr dirty="0" err="1"/>
                        <a:t>الآن</a:t>
                      </a:r>
                      <a:r>
                        <a:rPr dirty="0"/>
                        <a:t> </a:t>
                      </a:r>
                      <a:r>
                        <a:rPr dirty="0" err="1"/>
                        <a:t>استخدام</a:t>
                      </a:r>
                      <a:r>
                        <a:rPr dirty="0"/>
                        <a:t> </a:t>
                      </a:r>
                      <a:r>
                        <a:rPr dirty="0" err="1"/>
                        <a:t>المرفق</a:t>
                      </a:r>
                      <a:r>
                        <a:rPr lang="ar-EG" dirty="0"/>
                        <a:t> 2</a:t>
                      </a:r>
                      <a:r>
                        <a:rPr dirty="0"/>
                        <a:t> </a:t>
                      </a:r>
                      <a:r>
                        <a:rPr dirty="0" err="1"/>
                        <a:t>لتقييم</a:t>
                      </a:r>
                      <a:r>
                        <a:rPr dirty="0"/>
                        <a:t> </a:t>
                      </a:r>
                      <a:r>
                        <a:rPr dirty="0" err="1"/>
                        <a:t>هذا</a:t>
                      </a:r>
                      <a:r>
                        <a:rPr dirty="0"/>
                        <a:t> </a:t>
                      </a:r>
                      <a:r>
                        <a:rPr dirty="0" err="1"/>
                        <a:t>الحدث</a:t>
                      </a:r>
                      <a:r>
                        <a:rPr dirty="0"/>
                        <a:t> و</a:t>
                      </a:r>
                      <a:r>
                        <a:rPr lang="ar-EG" dirty="0"/>
                        <a:t>الإجابة عن كل سؤال</a:t>
                      </a:r>
                      <a:r>
                        <a:rPr dirty="0"/>
                        <a:t> </a:t>
                      </a:r>
                      <a:r>
                        <a:rPr dirty="0" err="1"/>
                        <a:t>من</a:t>
                      </a:r>
                      <a:r>
                        <a:rPr dirty="0"/>
                        <a:t> </a:t>
                      </a:r>
                      <a:r>
                        <a:rPr dirty="0" err="1"/>
                        <a:t>الأسئلة</a:t>
                      </a:r>
                      <a:r>
                        <a:rPr dirty="0"/>
                        <a:t> </a:t>
                      </a:r>
                      <a:r>
                        <a:rPr dirty="0" err="1"/>
                        <a:t>الخمسة</a:t>
                      </a:r>
                      <a:r>
                        <a:rPr dirty="0"/>
                        <a:t> </a:t>
                      </a:r>
                      <a:r>
                        <a:rPr dirty="0" err="1"/>
                        <a:t>الآتية</a:t>
                      </a:r>
                      <a:r>
                        <a:rPr dirty="0"/>
                        <a:t>، </a:t>
                      </a:r>
                      <a:r>
                        <a:rPr dirty="0" err="1"/>
                        <a:t>مع</a:t>
                      </a:r>
                      <a:r>
                        <a:rPr dirty="0"/>
                        <a:t> </a:t>
                      </a:r>
                      <a:r>
                        <a:rPr dirty="0" err="1"/>
                        <a:t>مراعاة</a:t>
                      </a:r>
                      <a:r>
                        <a:rPr dirty="0"/>
                        <a:t> </a:t>
                      </a:r>
                      <a:r>
                        <a:rPr dirty="0" err="1"/>
                        <a:t>سياق</a:t>
                      </a:r>
                      <a:r>
                        <a:rPr dirty="0"/>
                        <a:t> </a:t>
                      </a:r>
                      <a:r>
                        <a:rPr dirty="0" err="1"/>
                        <a:t>السيناريو</a:t>
                      </a:r>
                      <a:r>
                        <a:rPr dirty="0"/>
                        <a:t>.</a:t>
                      </a:r>
                    </a:p>
                  </a:txBody>
                  <a:tcPr marL="0" marR="0" marT="0" marB="0" anchor="ctr" horzOverflow="overflow">
                    <a:lnR w="12700">
                      <a:solidFill>
                        <a:srgbClr val="000000"/>
                      </a:solidFill>
                    </a:lnR>
                    <a:solidFill>
                      <a:srgbClr val="548235"/>
                    </a:solidFill>
                  </a:tcPr>
                </a:tc>
                <a:tc>
                  <a:txBody>
                    <a:bodyPr/>
                    <a:lstStyle/>
                    <a:p>
                      <a:pPr algn="ctr" defTabSz="216992" rtl="1">
                        <a:defRPr sz="1600">
                          <a:solidFill>
                            <a:srgbClr val="002060"/>
                          </a:solidFill>
                          <a:sym typeface="Calibri"/>
                        </a:defRPr>
                      </a:pPr>
                      <a:r>
                        <a:rPr dirty="0" err="1"/>
                        <a:t>نعم</a:t>
                      </a:r>
                      <a:endParaRPr b="0" dirty="0"/>
                    </a:p>
                    <a:p>
                      <a:pPr algn="ctr" defTabSz="216992" rtl="1">
                        <a:defRPr sz="1600" b="0">
                          <a:solidFill>
                            <a:srgbClr val="002060"/>
                          </a:solidFill>
                          <a:sym typeface="Calibri"/>
                        </a:defRPr>
                      </a:pPr>
                      <a:r>
                        <a:rPr dirty="0"/>
                        <a:t> </a:t>
                      </a:r>
                    </a:p>
                  </a:txBody>
                  <a:tcPr marL="0" marR="0" marT="0" marB="0" anchor="ctr"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tc>
                  <a:txBody>
                    <a:bodyPr/>
                    <a:lstStyle/>
                    <a:p>
                      <a:pPr algn="ctr" defTabSz="216992" rtl="1">
                        <a:defRPr sz="1600">
                          <a:solidFill>
                            <a:srgbClr val="002060"/>
                          </a:solidFill>
                          <a:sym typeface="Calibri"/>
                        </a:defRPr>
                      </a:pPr>
                      <a:r>
                        <a:t>لا</a:t>
                      </a:r>
                      <a:endParaRPr b="0"/>
                    </a:p>
                    <a:p>
                      <a:pPr algn="ctr" defTabSz="216992" rtl="1">
                        <a:defRPr sz="1600" b="0">
                          <a:solidFill>
                            <a:srgbClr val="002060"/>
                          </a:solidFill>
                          <a:sym typeface="Calibri"/>
                        </a:defRPr>
                      </a:pPr>
                      <a:r>
                        <a:t> </a:t>
                      </a:r>
                    </a:p>
                  </a:txBody>
                  <a:tcPr marL="0" marR="0" marT="0" marB="0" anchor="ctr"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tc>
                  <a:txBody>
                    <a:bodyPr/>
                    <a:lstStyle/>
                    <a:p>
                      <a:pPr algn="ctr" defTabSz="216992" rtl="1">
                        <a:defRPr sz="1600">
                          <a:solidFill>
                            <a:srgbClr val="002060"/>
                          </a:solidFill>
                          <a:sym typeface="Calibri"/>
                        </a:defRPr>
                      </a:pPr>
                      <a:r>
                        <a:t>لا أعرف</a:t>
                      </a:r>
                      <a:endParaRPr b="0"/>
                    </a:p>
                    <a:p>
                      <a:pPr algn="ctr" defTabSz="216992" rtl="1">
                        <a:defRPr sz="1600" b="0">
                          <a:solidFill>
                            <a:srgbClr val="002060"/>
                          </a:solidFill>
                          <a:sym typeface="Calibri"/>
                        </a:defRPr>
                      </a:pPr>
                      <a:r>
                        <a:t> </a:t>
                      </a:r>
                    </a:p>
                  </a:txBody>
                  <a:tcPr marL="0" marR="0" marT="0" marB="0" anchor="ctr"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extLst>
                  <a:ext uri="{0D108BD9-81ED-4DB2-BD59-A6C34878D82A}">
                    <a16:rowId xmlns:a16="http://schemas.microsoft.com/office/drawing/2014/main" xmlns="" val="10000"/>
                  </a:ext>
                </a:extLst>
              </a:tr>
              <a:tr h="504082">
                <a:tc>
                  <a:txBody>
                    <a:bodyPr/>
                    <a:lstStyle/>
                    <a:p>
                      <a:pPr marL="88900" indent="0" defTabSz="216992" rtl="1">
                        <a:defRPr sz="1800" b="0">
                          <a:solidFill>
                            <a:srgbClr val="000000"/>
                          </a:solidFill>
                        </a:defRPr>
                      </a:pPr>
                      <a:r>
                        <a:rPr lang="ar" sz="1600">
                          <a:solidFill>
                            <a:srgbClr val="FFFFFF"/>
                          </a:solidFill>
                          <a:latin typeface="Calibri Light"/>
                          <a:ea typeface="Calibri Light"/>
                          <a:cs typeface="Calibri Light"/>
                          <a:sym typeface="Calibri Light"/>
                        </a:rPr>
                        <a:t>1. هل أثر الحَدَث وخيم على الصحة العمومية؟ </a:t>
                      </a:r>
                    </a:p>
                  </a:txBody>
                  <a:tcPr marL="0" marR="0" marT="0" marB="0" anchor="ctr" horzOverflow="overflow">
                    <a:lnR w="12700">
                      <a:solidFill>
                        <a:srgbClr val="000000"/>
                      </a:solidFill>
                    </a:lnR>
                    <a:solidFill>
                      <a:srgbClr val="548235"/>
                    </a:solidFill>
                  </a:tcPr>
                </a:tc>
                <a:tc>
                  <a:txBody>
                    <a:bodyPr/>
                    <a:lstStyle/>
                    <a:p>
                      <a:pPr algn="ctr" defTabSz="216992" rtl="1">
                        <a:defRPr sz="1600">
                          <a:solidFill>
                            <a:srgbClr val="002060"/>
                          </a:solidFill>
                          <a:sym typeface="Calibri"/>
                        </a:defRPr>
                      </a:pPr>
                      <a:endParaRPr/>
                    </a:p>
                  </a:txBody>
                  <a:tcPr marL="0" marR="0" marT="0" marB="0" anchor="ctr"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tc>
                  <a:txBody>
                    <a:bodyPr/>
                    <a:lstStyle/>
                    <a:p>
                      <a:pPr algn="ctr" defTabSz="216992" rtl="1">
                        <a:defRPr sz="1800"/>
                      </a:pPr>
                      <a:r>
                        <a:rPr lang="ar" sz="1600">
                          <a:solidFill>
                            <a:srgbClr val="002060"/>
                          </a:solidFill>
                          <a:sym typeface="Calibri"/>
                        </a:rPr>
                        <a:t>x</a:t>
                      </a:r>
                    </a:p>
                  </a:txBody>
                  <a:tcPr marL="0" marR="0" marT="0" marB="0" anchor="ctr"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tc>
                  <a:txBody>
                    <a:bodyPr/>
                    <a:lstStyle/>
                    <a:p>
                      <a:pPr algn="ctr" defTabSz="216992" rtl="1">
                        <a:defRPr sz="1600">
                          <a:solidFill>
                            <a:srgbClr val="002060"/>
                          </a:solidFill>
                          <a:sym typeface="Calibri"/>
                        </a:defRPr>
                      </a:pPr>
                      <a:endParaRPr/>
                    </a:p>
                  </a:txBody>
                  <a:tcPr marL="0" marR="0" marT="0" marB="0" anchor="ctr"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extLst>
                  <a:ext uri="{0D108BD9-81ED-4DB2-BD59-A6C34878D82A}">
                    <a16:rowId xmlns:a16="http://schemas.microsoft.com/office/drawing/2014/main" xmlns="" val="10001"/>
                  </a:ext>
                </a:extLst>
              </a:tr>
              <a:tr h="504082">
                <a:tc>
                  <a:txBody>
                    <a:bodyPr/>
                    <a:lstStyle/>
                    <a:p>
                      <a:pPr marL="88900" indent="0" defTabSz="216992" rtl="1">
                        <a:defRPr sz="1800" b="0">
                          <a:solidFill>
                            <a:srgbClr val="000000"/>
                          </a:solidFill>
                        </a:defRPr>
                      </a:pPr>
                      <a:r>
                        <a:rPr lang="ar" sz="1600">
                          <a:solidFill>
                            <a:srgbClr val="FFFFFF"/>
                          </a:solidFill>
                          <a:latin typeface="Calibri Light"/>
                          <a:ea typeface="Calibri Light"/>
                          <a:cs typeface="Calibri Light"/>
                          <a:sym typeface="Calibri Light"/>
                        </a:rPr>
                        <a:t>2. هل الحَدَث غير عادي أو غير متوقع؟</a:t>
                      </a:r>
                    </a:p>
                  </a:txBody>
                  <a:tcPr marL="0" marR="0" marT="0" marB="0" anchor="ctr" horzOverflow="overflow">
                    <a:lnR w="12700">
                      <a:solidFill>
                        <a:srgbClr val="000000"/>
                      </a:solidFill>
                    </a:lnR>
                    <a:solidFill>
                      <a:srgbClr val="548235"/>
                    </a:solidFill>
                  </a:tcPr>
                </a:tc>
                <a:tc>
                  <a:txBody>
                    <a:bodyPr/>
                    <a:lstStyle/>
                    <a:p>
                      <a:pPr algn="ctr" defTabSz="216992" rtl="1">
                        <a:defRPr sz="1600">
                          <a:solidFill>
                            <a:srgbClr val="002060"/>
                          </a:solidFill>
                          <a:sym typeface="Calibri"/>
                        </a:defRPr>
                      </a:pPr>
                      <a:endParaRPr/>
                    </a:p>
                  </a:txBody>
                  <a:tcPr marL="0" marR="0" marT="0" marB="0" anchor="ctr"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tc>
                  <a:txBody>
                    <a:bodyPr/>
                    <a:lstStyle/>
                    <a:p>
                      <a:pPr algn="ctr" defTabSz="216992" rtl="1">
                        <a:defRPr sz="1800"/>
                      </a:pPr>
                      <a:r>
                        <a:rPr lang="ar" sz="1600">
                          <a:solidFill>
                            <a:srgbClr val="002060"/>
                          </a:solidFill>
                          <a:sym typeface="Calibri"/>
                        </a:rPr>
                        <a:t>x</a:t>
                      </a:r>
                    </a:p>
                  </a:txBody>
                  <a:tcPr marL="0" marR="0" marT="0" marB="0" anchor="ctr"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tc>
                  <a:txBody>
                    <a:bodyPr/>
                    <a:lstStyle/>
                    <a:p>
                      <a:pPr algn="ctr" defTabSz="216992" rtl="1">
                        <a:defRPr sz="1600">
                          <a:solidFill>
                            <a:srgbClr val="002060"/>
                          </a:solidFill>
                          <a:sym typeface="Calibri"/>
                        </a:defRPr>
                      </a:pPr>
                      <a:endParaRPr/>
                    </a:p>
                  </a:txBody>
                  <a:tcPr marL="0" marR="0" marT="0" marB="0" anchor="ctr"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extLst>
                  <a:ext uri="{0D108BD9-81ED-4DB2-BD59-A6C34878D82A}">
                    <a16:rowId xmlns:a16="http://schemas.microsoft.com/office/drawing/2014/main" xmlns="" val="10002"/>
                  </a:ext>
                </a:extLst>
              </a:tr>
              <a:tr h="504082">
                <a:tc>
                  <a:txBody>
                    <a:bodyPr/>
                    <a:lstStyle/>
                    <a:p>
                      <a:pPr marL="88900" indent="0" defTabSz="216992" rtl="1">
                        <a:defRPr sz="1800" b="0">
                          <a:solidFill>
                            <a:srgbClr val="000000"/>
                          </a:solidFill>
                        </a:defRPr>
                      </a:pPr>
                      <a:r>
                        <a:rPr lang="ar" sz="1600">
                          <a:solidFill>
                            <a:srgbClr val="FFFFFF"/>
                          </a:solidFill>
                          <a:latin typeface="Calibri Light"/>
                          <a:ea typeface="Calibri Light"/>
                          <a:cs typeface="Calibri Light"/>
                          <a:sym typeface="Calibri Light"/>
                        </a:rPr>
                        <a:t>3. هل هناك مخاطر كبيرة من انتشاره على الصعيد الدولي؟</a:t>
                      </a:r>
                    </a:p>
                  </a:txBody>
                  <a:tcPr marL="0" marR="0" marT="0" marB="0" anchor="ctr" horzOverflow="overflow">
                    <a:lnR w="12700">
                      <a:solidFill>
                        <a:srgbClr val="000000"/>
                      </a:solidFill>
                    </a:lnR>
                    <a:solidFill>
                      <a:srgbClr val="548235"/>
                    </a:solidFill>
                  </a:tcPr>
                </a:tc>
                <a:tc>
                  <a:txBody>
                    <a:bodyPr/>
                    <a:lstStyle/>
                    <a:p>
                      <a:pPr algn="ctr" defTabSz="216992" rtl="1">
                        <a:defRPr sz="1600">
                          <a:solidFill>
                            <a:srgbClr val="002060"/>
                          </a:solidFill>
                          <a:sym typeface="Calibri"/>
                        </a:defRPr>
                      </a:pPr>
                      <a:endParaRPr/>
                    </a:p>
                  </a:txBody>
                  <a:tcPr marL="0" marR="0" marT="0" marB="0" anchor="ctr"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tc>
                  <a:txBody>
                    <a:bodyPr/>
                    <a:lstStyle/>
                    <a:p>
                      <a:pPr algn="ctr" defTabSz="216992" rtl="1">
                        <a:defRPr sz="1800"/>
                      </a:pPr>
                      <a:r>
                        <a:rPr lang="ar" sz="1600">
                          <a:solidFill>
                            <a:srgbClr val="002060"/>
                          </a:solidFill>
                          <a:sym typeface="Calibri"/>
                        </a:rPr>
                        <a:t>x</a:t>
                      </a:r>
                    </a:p>
                  </a:txBody>
                  <a:tcPr marL="0" marR="0" marT="0" marB="0" anchor="ctr"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tc>
                  <a:txBody>
                    <a:bodyPr/>
                    <a:lstStyle/>
                    <a:p>
                      <a:pPr algn="ctr" defTabSz="216992" rtl="1">
                        <a:defRPr sz="1600">
                          <a:solidFill>
                            <a:srgbClr val="002060"/>
                          </a:solidFill>
                          <a:sym typeface="Calibri"/>
                        </a:defRPr>
                      </a:pPr>
                      <a:endParaRPr/>
                    </a:p>
                  </a:txBody>
                  <a:tcPr marL="0" marR="0" marT="0" marB="0" anchor="ctr"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extLst>
                  <a:ext uri="{0D108BD9-81ED-4DB2-BD59-A6C34878D82A}">
                    <a16:rowId xmlns:a16="http://schemas.microsoft.com/office/drawing/2014/main" xmlns="" val="10003"/>
                  </a:ext>
                </a:extLst>
              </a:tr>
              <a:tr h="720882">
                <a:tc>
                  <a:txBody>
                    <a:bodyPr/>
                    <a:lstStyle/>
                    <a:p>
                      <a:pPr marL="88900" indent="0" defTabSz="216992" rtl="1">
                        <a:defRPr sz="1800" b="0">
                          <a:solidFill>
                            <a:srgbClr val="000000"/>
                          </a:solidFill>
                        </a:defRPr>
                      </a:pPr>
                      <a:r>
                        <a:rPr lang="ar" sz="1600">
                          <a:solidFill>
                            <a:srgbClr val="FFFFFF"/>
                          </a:solidFill>
                          <a:latin typeface="Calibri Light"/>
                          <a:ea typeface="Calibri Light"/>
                          <a:cs typeface="Calibri Light"/>
                          <a:sym typeface="Calibri Light"/>
                        </a:rPr>
                        <a:t>4. هل هناك مخاطر كبيرة لفرض قيود على السفر الدولي أو التجارة الدولية؟</a:t>
                      </a:r>
                    </a:p>
                  </a:txBody>
                  <a:tcPr marL="0" marR="0" marT="0" marB="0" anchor="ctr" horzOverflow="overflow">
                    <a:lnR w="12700">
                      <a:solidFill>
                        <a:srgbClr val="000000"/>
                      </a:solidFill>
                    </a:lnR>
                    <a:solidFill>
                      <a:srgbClr val="548235"/>
                    </a:solidFill>
                  </a:tcPr>
                </a:tc>
                <a:tc>
                  <a:txBody>
                    <a:bodyPr/>
                    <a:lstStyle/>
                    <a:p>
                      <a:pPr algn="ctr" defTabSz="216992" rtl="1">
                        <a:defRPr sz="1800"/>
                      </a:pPr>
                      <a:r>
                        <a:rPr lang="ar" sz="1600">
                          <a:solidFill>
                            <a:srgbClr val="002060"/>
                          </a:solidFill>
                          <a:sym typeface="Calibri"/>
                        </a:rPr>
                        <a:t>x</a:t>
                      </a:r>
                    </a:p>
                  </a:txBody>
                  <a:tcPr marL="0" marR="0" marT="0" marB="0" anchor="ctr"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tc>
                  <a:txBody>
                    <a:bodyPr/>
                    <a:lstStyle/>
                    <a:p>
                      <a:pPr algn="ctr" defTabSz="216992" rtl="1">
                        <a:defRPr sz="1600">
                          <a:solidFill>
                            <a:srgbClr val="002060"/>
                          </a:solidFill>
                          <a:sym typeface="Calibri"/>
                        </a:defRPr>
                      </a:pPr>
                      <a:endParaRPr/>
                    </a:p>
                  </a:txBody>
                  <a:tcPr marL="0" marR="0" marT="0" marB="0" anchor="ctr"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tc>
                  <a:txBody>
                    <a:bodyPr/>
                    <a:lstStyle/>
                    <a:p>
                      <a:pPr algn="ctr" defTabSz="216992" rtl="1">
                        <a:defRPr sz="1600">
                          <a:solidFill>
                            <a:srgbClr val="002060"/>
                          </a:solidFill>
                          <a:sym typeface="Calibri"/>
                        </a:defRPr>
                      </a:pPr>
                      <a:endParaRPr/>
                    </a:p>
                  </a:txBody>
                  <a:tcPr marL="0" marR="0" marT="0" marB="0" anchor="ctr"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extLst>
                  <a:ext uri="{0D108BD9-81ED-4DB2-BD59-A6C34878D82A}">
                    <a16:rowId xmlns:a16="http://schemas.microsoft.com/office/drawing/2014/main" xmlns="" val="10004"/>
                  </a:ext>
                </a:extLst>
              </a:tr>
              <a:tr h="504082">
                <a:tc>
                  <a:txBody>
                    <a:bodyPr/>
                    <a:lstStyle/>
                    <a:p>
                      <a:pPr marL="88900" indent="0" defTabSz="216992" rtl="1">
                        <a:defRPr sz="1800" b="0">
                          <a:solidFill>
                            <a:srgbClr val="000000"/>
                          </a:solidFill>
                        </a:defRPr>
                      </a:pPr>
                      <a:r>
                        <a:rPr lang="ar" sz="1600">
                          <a:solidFill>
                            <a:srgbClr val="FFFFFF"/>
                          </a:solidFill>
                          <a:latin typeface="Calibri Light"/>
                          <a:ea typeface="Calibri Light"/>
                          <a:cs typeface="Calibri Light"/>
                          <a:sym typeface="Calibri Light"/>
                        </a:rPr>
                        <a:t>5. هل يجب إبلاغ منظمة الصحة العالمية بهذا الحدث بموجب المادة 6 من اللوائح الصحية الدولية (2005)؟</a:t>
                      </a:r>
                    </a:p>
                  </a:txBody>
                  <a:tcPr marL="0" marR="0" marT="0" marB="0" anchor="ctr" horzOverflow="overflow">
                    <a:lnR w="12700">
                      <a:solidFill>
                        <a:srgbClr val="000000"/>
                      </a:solidFill>
                    </a:lnR>
                    <a:solidFill>
                      <a:srgbClr val="548235"/>
                    </a:solidFill>
                  </a:tcPr>
                </a:tc>
                <a:tc>
                  <a:txBody>
                    <a:bodyPr/>
                    <a:lstStyle/>
                    <a:p>
                      <a:pPr algn="ctr" defTabSz="216992" rtl="1">
                        <a:defRPr sz="1600" b="0">
                          <a:solidFill>
                            <a:srgbClr val="002060"/>
                          </a:solidFill>
                          <a:sym typeface="Calibri"/>
                        </a:defRPr>
                      </a:pPr>
                      <a:endParaRPr/>
                    </a:p>
                  </a:txBody>
                  <a:tcPr marL="0" marR="0" marT="0" marB="0" anchor="ctr"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tc>
                  <a:txBody>
                    <a:bodyPr/>
                    <a:lstStyle/>
                    <a:p>
                      <a:pPr algn="ctr" defTabSz="216992" rtl="1">
                        <a:defRPr sz="1800" b="0">
                          <a:solidFill>
                            <a:srgbClr val="000000"/>
                          </a:solidFill>
                        </a:defRPr>
                      </a:pPr>
                      <a:r>
                        <a:rPr lang="ar" sz="1600">
                          <a:solidFill>
                            <a:srgbClr val="002060"/>
                          </a:solidFill>
                          <a:sym typeface="Calibri"/>
                        </a:rPr>
                        <a:t>x</a:t>
                      </a:r>
                    </a:p>
                  </a:txBody>
                  <a:tcPr marL="0" marR="0" marT="0" marB="0" anchor="ctr"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tc>
                  <a:txBody>
                    <a:bodyPr/>
                    <a:lstStyle/>
                    <a:p>
                      <a:pPr algn="ctr" defTabSz="216992" rtl="1">
                        <a:defRPr sz="1600" b="0">
                          <a:solidFill>
                            <a:srgbClr val="002060"/>
                          </a:solidFill>
                          <a:sym typeface="Calibri"/>
                        </a:defRPr>
                      </a:pPr>
                      <a:endParaRPr dirty="0"/>
                    </a:p>
                  </a:txBody>
                  <a:tcPr marL="0" marR="0" marT="0" marB="0" anchor="ctr"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extLst>
                  <a:ext uri="{0D108BD9-81ED-4DB2-BD59-A6C34878D82A}">
                    <a16:rowId xmlns:a16="http://schemas.microsoft.com/office/drawing/2014/main" xmlns="" val="10005"/>
                  </a:ext>
                </a:extLst>
              </a:tr>
            </a:tbl>
          </a:graphicData>
        </a:graphic>
      </p:graphicFrame>
      <p:sp>
        <p:nvSpPr>
          <p:cNvPr id="296" name="TextBox 7"/>
          <p:cNvSpPr txBox="1"/>
          <p:nvPr/>
        </p:nvSpPr>
        <p:spPr>
          <a:xfrm>
            <a:off x="331485" y="620273"/>
            <a:ext cx="6058457" cy="523220"/>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rtl="1">
              <a:defRPr sz="2800">
                <a:solidFill>
                  <a:srgbClr val="C00000"/>
                </a:solidFill>
                <a:latin typeface="Source Sans Pro Bold"/>
                <a:ea typeface="Source Sans Pro Bold"/>
                <a:cs typeface="Source Sans Pro Bold"/>
                <a:sym typeface="Source Sans Pro Bold"/>
              </a:defRPr>
            </a:lvl1pPr>
          </a:lstStyle>
          <a:p>
            <a:pPr rtl="1"/>
            <a:r>
              <a:rPr>
                <a:latin typeface="Sakkal Majalla" panose="02000000000000000000" pitchFamily="2" charset="-78"/>
                <a:cs typeface="Sakkal Majalla" panose="02000000000000000000" pitchFamily="2" charset="-78"/>
              </a:rPr>
              <a:t>تعقيبات فريق الخبراء</a:t>
            </a:r>
          </a:p>
        </p:txBody>
      </p:sp>
      <p:sp>
        <p:nvSpPr>
          <p:cNvPr id="4" name="Title 1">
            <a:extLst>
              <a:ext uri="{FF2B5EF4-FFF2-40B4-BE49-F238E27FC236}">
                <a16:creationId xmlns:a16="http://schemas.microsoft.com/office/drawing/2014/main" xmlns="" id="{82622330-DA1C-44EB-63ED-D0CF4D7FC465}"/>
              </a:ext>
            </a:extLst>
          </p:cNvPr>
          <p:cNvSpPr txBox="1">
            <a:spLocks noGrp="1"/>
          </p:cNvSpPr>
          <p:nvPr>
            <p:ph type="title"/>
          </p:nvPr>
        </p:nvSpPr>
        <p:spPr>
          <a:xfrm>
            <a:off x="0" y="0"/>
            <a:ext cx="4766299" cy="633150"/>
          </a:xfrm>
          <a:prstGeom prst="rect">
            <a:avLst/>
          </a:prstGeom>
        </p:spPr>
        <p:txBody>
          <a:bodyPr rtlCol="1" anchor="t"/>
          <a:lstStyle>
            <a:lvl1pPr algn="r" rtl="1">
              <a:defRPr sz="3200"/>
            </a:lvl1pPr>
          </a:lstStyle>
          <a:p>
            <a:pPr rtl="1"/>
            <a:r>
              <a:rPr lang="ar" b="1" dirty="0">
                <a:latin typeface="Sakkal Majalla" panose="02000000000000000000" pitchFamily="2" charset="-78"/>
                <a:cs typeface="Sakkal Majalla" panose="02000000000000000000" pitchFamily="2" charset="-78"/>
              </a:rPr>
              <a:t>السيناريو 2</a:t>
            </a:r>
            <a:endParaRPr b="1" dirty="0">
              <a:latin typeface="Sakkal Majalla" panose="02000000000000000000" pitchFamily="2" charset="-78"/>
              <a:cs typeface="Sakkal Majalla" panose="02000000000000000000" pitchFamily="2" charset="-78"/>
            </a:endParaRPr>
          </a:p>
        </p:txBody>
      </p:sp>
    </p:spTree>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0" name="Rectangle 1"/>
          <p:cNvSpPr txBox="1"/>
          <p:nvPr/>
        </p:nvSpPr>
        <p:spPr>
          <a:xfrm>
            <a:off x="1867984" y="1456294"/>
            <a:ext cx="8764256" cy="378565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just" rtl="1">
              <a:defRPr sz="2300">
                <a:latin typeface="+mj-lt"/>
                <a:ea typeface="+mj-ea"/>
                <a:cs typeface="+mj-cs"/>
                <a:sym typeface="Source Sans Pro Regular"/>
              </a:defRPr>
            </a:lvl1pPr>
          </a:lstStyle>
          <a:p>
            <a:pPr rtl="1"/>
            <a:r>
              <a:rPr sz="2400" dirty="0" err="1">
                <a:latin typeface="Sakkal Majalla" panose="02000000000000000000" pitchFamily="2" charset="-78"/>
                <a:cs typeface="Sakkal Majalla" panose="02000000000000000000" pitchFamily="2" charset="-78"/>
              </a:rPr>
              <a:t>تلقيت</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تقريرًا</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من</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المركز</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الوطني</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لل</a:t>
            </a:r>
            <a:r>
              <a:rPr lang="ar-EG" sz="2400" dirty="0">
                <a:latin typeface="Sakkal Majalla" panose="02000000000000000000" pitchFamily="2" charset="-78"/>
                <a:cs typeface="Sakkal Majalla" panose="02000000000000000000" pitchFamily="2" charset="-78"/>
              </a:rPr>
              <a:t>إ</a:t>
            </a:r>
            <a:r>
              <a:rPr sz="2400" dirty="0" err="1">
                <a:latin typeface="Sakkal Majalla" panose="02000000000000000000" pitchFamily="2" charset="-78"/>
                <a:cs typeface="Sakkal Majalla" panose="02000000000000000000" pitchFamily="2" charset="-78"/>
              </a:rPr>
              <a:t>نفلونزا</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بشأن</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حالة</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إصابة</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بشرية</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بفيروس</a:t>
            </a:r>
            <a:r>
              <a:rPr sz="2400" dirty="0">
                <a:latin typeface="Sakkal Majalla" panose="02000000000000000000" pitchFamily="2" charset="-78"/>
                <a:cs typeface="Sakkal Majalla" panose="02000000000000000000" pitchFamily="2" charset="-78"/>
              </a:rPr>
              <a:t> </a:t>
            </a:r>
            <a:r>
              <a:rPr lang="ar-EG" sz="2400" dirty="0">
                <a:latin typeface="Sakkal Majalla" panose="02000000000000000000" pitchFamily="2" charset="-78"/>
                <a:cs typeface="Sakkal Majalla" panose="02000000000000000000" pitchFamily="2" charset="-78"/>
              </a:rPr>
              <a:t>إ</a:t>
            </a:r>
            <a:r>
              <a:rPr sz="2400" dirty="0" err="1">
                <a:latin typeface="Sakkal Majalla" panose="02000000000000000000" pitchFamily="2" charset="-78"/>
                <a:cs typeface="Sakkal Majalla" panose="02000000000000000000" pitchFamily="2" charset="-78"/>
              </a:rPr>
              <a:t>نفلونزا</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الخنازير</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الثلاثي</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من</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النمط</a:t>
            </a:r>
            <a:r>
              <a:rPr lang="ar-EG" sz="2400" dirty="0">
                <a:latin typeface="Sakkal Majalla" panose="02000000000000000000" pitchFamily="2" charset="-78"/>
                <a:cs typeface="Sakkal Majalla" panose="02000000000000000000" pitchFamily="2" charset="-78"/>
              </a:rPr>
              <a:t> </a:t>
            </a:r>
            <a:r>
              <a:rPr lang="en-US" sz="2400" dirty="0">
                <a:latin typeface="Sakkal Majalla" panose="02000000000000000000" pitchFamily="2" charset="-78"/>
                <a:cs typeface="Sakkal Majalla" panose="02000000000000000000" pitchFamily="2" charset="-78"/>
              </a:rPr>
              <a:t>A(H3N2)</a:t>
            </a:r>
            <a:r>
              <a:rPr lang="ar-EG"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ووفق</a:t>
            </a:r>
            <a:r>
              <a:rPr lang="ar-EG" sz="2400" dirty="0">
                <a:latin typeface="Sakkal Majalla" panose="02000000000000000000" pitchFamily="2" charset="-78"/>
                <a:cs typeface="Sakkal Majalla" panose="02000000000000000000" pitchFamily="2" charset="-78"/>
              </a:rPr>
              <a:t>ً</a:t>
            </a:r>
            <a:r>
              <a:rPr sz="2400" dirty="0">
                <a:latin typeface="Sakkal Majalla" panose="02000000000000000000" pitchFamily="2" charset="-78"/>
                <a:cs typeface="Sakkal Majalla" panose="02000000000000000000" pitchFamily="2" charset="-78"/>
              </a:rPr>
              <a:t>ا </a:t>
            </a:r>
            <a:r>
              <a:rPr sz="2400" dirty="0" err="1">
                <a:latin typeface="Sakkal Majalla" panose="02000000000000000000" pitchFamily="2" charset="-78"/>
                <a:cs typeface="Sakkal Majalla" panose="02000000000000000000" pitchFamily="2" charset="-78"/>
              </a:rPr>
              <a:t>للتقرير</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أصيب</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ذكر</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يبلغ</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من</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العمر</a:t>
            </a:r>
            <a:r>
              <a:rPr lang="ar-EG" sz="2400" dirty="0">
                <a:latin typeface="Sakkal Majalla" panose="02000000000000000000" pitchFamily="2" charset="-78"/>
                <a:cs typeface="Sakkal Majalla" panose="02000000000000000000" pitchFamily="2" charset="-78"/>
              </a:rPr>
              <a:t> 16 </a:t>
            </a:r>
            <a:r>
              <a:rPr sz="2400" dirty="0" err="1">
                <a:latin typeface="Sakkal Majalla" panose="02000000000000000000" pitchFamily="2" charset="-78"/>
                <a:cs typeface="Sakkal Majalla" panose="02000000000000000000" pitchFamily="2" charset="-78"/>
              </a:rPr>
              <a:t>عامًا</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بحمى</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وصداع</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وسعال</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وفرط</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إفرازات</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الأنف</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والتهاب</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الحلق</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وآلام</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في</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الجسم</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وخمول</a:t>
            </a:r>
            <a:r>
              <a:rPr lang="ar-EG"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وقد</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فحص</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المريضَ</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أحد</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مقدمي</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خدمات</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الرعاية</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الخارجية</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وجاءت</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نتيجة</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الاختبار</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السريع</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إيجابية</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بال</a:t>
            </a:r>
            <a:r>
              <a:rPr lang="ar-EG" sz="2400" dirty="0">
                <a:latin typeface="Sakkal Majalla" panose="02000000000000000000" pitchFamily="2" charset="-78"/>
                <a:cs typeface="Sakkal Majalla" panose="02000000000000000000" pitchFamily="2" charset="-78"/>
              </a:rPr>
              <a:t>إ</a:t>
            </a:r>
            <a:r>
              <a:rPr sz="2400" dirty="0" err="1">
                <a:latin typeface="Sakkal Majalla" panose="02000000000000000000" pitchFamily="2" charset="-78"/>
                <a:cs typeface="Sakkal Majalla" panose="02000000000000000000" pitchFamily="2" charset="-78"/>
              </a:rPr>
              <a:t>نفلونزا</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من</a:t>
            </a:r>
            <a:r>
              <a:rPr sz="2400" dirty="0">
                <a:latin typeface="Sakkal Majalla" panose="02000000000000000000" pitchFamily="2" charset="-78"/>
                <a:cs typeface="Sakkal Majalla" panose="02000000000000000000" pitchFamily="2" charset="-78"/>
              </a:rPr>
              <a:t> </a:t>
            </a:r>
            <a:r>
              <a:rPr lang="ar-EG" sz="2400" dirty="0">
                <a:latin typeface="Sakkal Majalla" panose="02000000000000000000" pitchFamily="2" charset="-78"/>
                <a:cs typeface="Sakkal Majalla" panose="02000000000000000000" pitchFamily="2" charset="-78"/>
              </a:rPr>
              <a:t>النمط </a:t>
            </a:r>
            <a:r>
              <a:rPr lang="en-US" sz="2400" dirty="0">
                <a:latin typeface="Sakkal Majalla" panose="02000000000000000000" pitchFamily="2" charset="-78"/>
                <a:cs typeface="Sakkal Majalla" panose="02000000000000000000" pitchFamily="2" charset="-78"/>
              </a:rPr>
              <a:t>A</a:t>
            </a:r>
            <a:r>
              <a:rPr lang="ar-EG"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ولم</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يكن</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يحتاج</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إلى</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إدخاله</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إلى</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المستشفى</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وقد</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تعافى</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تمامًا</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منذ</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ذلك</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الحين</a:t>
            </a:r>
            <a:r>
              <a:rPr lang="ar-EG"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وفي</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إطار</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برنامج</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الترصُّد</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الروتيني</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أُرسلت</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العينة</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السريرية</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إلى</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المركز</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الوطني</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لل</a:t>
            </a:r>
            <a:r>
              <a:rPr lang="ar-EG" sz="2400" dirty="0">
                <a:latin typeface="Sakkal Majalla" panose="02000000000000000000" pitchFamily="2" charset="-78"/>
                <a:cs typeface="Sakkal Majalla" panose="02000000000000000000" pitchFamily="2" charset="-78"/>
              </a:rPr>
              <a:t>إ</a:t>
            </a:r>
            <a:r>
              <a:rPr sz="2400" dirty="0" err="1">
                <a:latin typeface="Sakkal Majalla" panose="02000000000000000000" pitchFamily="2" charset="-78"/>
                <a:cs typeface="Sakkal Majalla" panose="02000000000000000000" pitchFamily="2" charset="-78"/>
              </a:rPr>
              <a:t>نفلونزا</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لإجراء</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مزيدٍ</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من</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الاختبارات</a:t>
            </a:r>
            <a:r>
              <a:rPr lang="ar-EG"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وقد</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قرر</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المركز</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الوطني</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لل</a:t>
            </a:r>
            <a:r>
              <a:rPr lang="ar-EG" sz="2400" dirty="0">
                <a:latin typeface="Sakkal Majalla" panose="02000000000000000000" pitchFamily="2" charset="-78"/>
                <a:cs typeface="Sakkal Majalla" panose="02000000000000000000" pitchFamily="2" charset="-78"/>
              </a:rPr>
              <a:t>إ</a:t>
            </a:r>
            <a:r>
              <a:rPr sz="2400" dirty="0" err="1">
                <a:latin typeface="Sakkal Majalla" panose="02000000000000000000" pitchFamily="2" charset="-78"/>
                <a:cs typeface="Sakkal Majalla" panose="02000000000000000000" pitchFamily="2" charset="-78"/>
              </a:rPr>
              <a:t>نفلونزا</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أمس</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أن</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هذا</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الفيروس</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هو</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فيروس</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مستجد</a:t>
            </a:r>
            <a:r>
              <a:rPr sz="2400" dirty="0">
                <a:latin typeface="Sakkal Majalla" panose="02000000000000000000" pitchFamily="2" charset="-78"/>
                <a:cs typeface="Sakkal Majalla" panose="02000000000000000000" pitchFamily="2" charset="-78"/>
              </a:rPr>
              <a:t> ل</a:t>
            </a:r>
            <a:r>
              <a:rPr lang="ar-EG" sz="2400" dirty="0">
                <a:latin typeface="Sakkal Majalla" panose="02000000000000000000" pitchFamily="2" charset="-78"/>
                <a:cs typeface="Sakkal Majalla" panose="02000000000000000000" pitchFamily="2" charset="-78"/>
              </a:rPr>
              <a:t>إ</a:t>
            </a:r>
            <a:r>
              <a:rPr sz="2400" dirty="0" err="1">
                <a:latin typeface="Sakkal Majalla" panose="02000000000000000000" pitchFamily="2" charset="-78"/>
                <a:cs typeface="Sakkal Majalla" panose="02000000000000000000" pitchFamily="2" charset="-78"/>
              </a:rPr>
              <a:t>نفلونزا</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الخنازير</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من</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النمط</a:t>
            </a:r>
            <a:r>
              <a:rPr sz="2400" dirty="0">
                <a:latin typeface="Sakkal Majalla" panose="02000000000000000000" pitchFamily="2" charset="-78"/>
                <a:cs typeface="Sakkal Majalla" panose="02000000000000000000" pitchFamily="2" charset="-78"/>
              </a:rPr>
              <a:t> </a:t>
            </a:r>
            <a:r>
              <a:rPr lang="en-US" sz="2400" dirty="0">
                <a:latin typeface="Sakkal Majalla" panose="02000000000000000000" pitchFamily="2" charset="-78"/>
                <a:cs typeface="Sakkal Majalla" panose="02000000000000000000" pitchFamily="2" charset="-78"/>
              </a:rPr>
              <a:t>A(H3N2)</a:t>
            </a:r>
            <a:r>
              <a:rPr lang="ar-EG"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ويُصاب</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البشر</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دوريً</a:t>
            </a:r>
            <a:r>
              <a:rPr lang="ar-EG" sz="2400" dirty="0">
                <a:latin typeface="Sakkal Majalla" panose="02000000000000000000" pitchFamily="2" charset="-78"/>
                <a:cs typeface="Sakkal Majalla" panose="02000000000000000000" pitchFamily="2" charset="-78"/>
              </a:rPr>
              <a:t>ّ</a:t>
            </a:r>
            <a:r>
              <a:rPr sz="2400" dirty="0">
                <a:latin typeface="Sakkal Majalla" panose="02000000000000000000" pitchFamily="2" charset="-78"/>
                <a:cs typeface="Sakkal Majalla" panose="02000000000000000000" pitchFamily="2" charset="-78"/>
              </a:rPr>
              <a:t>ا </a:t>
            </a:r>
            <a:r>
              <a:rPr sz="2400" dirty="0" err="1">
                <a:latin typeface="Sakkal Majalla" panose="02000000000000000000" pitchFamily="2" charset="-78"/>
                <a:cs typeface="Sakkal Majalla" panose="02000000000000000000" pitchFamily="2" charset="-78"/>
              </a:rPr>
              <a:t>بفيروسات</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ال</a:t>
            </a:r>
            <a:r>
              <a:rPr lang="ar-EG" sz="2400" dirty="0">
                <a:latin typeface="Sakkal Majalla" panose="02000000000000000000" pitchFamily="2" charset="-78"/>
                <a:cs typeface="Sakkal Majalla" panose="02000000000000000000" pitchFamily="2" charset="-78"/>
              </a:rPr>
              <a:t>إ</a:t>
            </a:r>
            <a:r>
              <a:rPr sz="2400" dirty="0" err="1">
                <a:latin typeface="Sakkal Majalla" panose="02000000000000000000" pitchFamily="2" charset="-78"/>
                <a:cs typeface="Sakkal Majalla" panose="02000000000000000000" pitchFamily="2" charset="-78"/>
              </a:rPr>
              <a:t>نفلونزا</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الحَيَوانِيّ</a:t>
            </a:r>
            <a:r>
              <a:rPr lang="ar-EG" sz="2400" dirty="0">
                <a:latin typeface="Sakkal Majalla" panose="02000000000000000000" pitchFamily="2" charset="-78"/>
                <a:cs typeface="Sakkal Majalla" panose="02000000000000000000" pitchFamily="2" charset="-78"/>
              </a:rPr>
              <a:t>َ</a:t>
            </a:r>
            <a:r>
              <a:rPr sz="2400" dirty="0">
                <a:latin typeface="Sakkal Majalla" panose="02000000000000000000" pitchFamily="2" charset="-78"/>
                <a:cs typeface="Sakkal Majalla" panose="02000000000000000000" pitchFamily="2" charset="-78"/>
              </a:rPr>
              <a:t>ة </a:t>
            </a:r>
            <a:r>
              <a:rPr sz="2400" dirty="0" err="1">
                <a:latin typeface="Sakkal Majalla" panose="02000000000000000000" pitchFamily="2" charset="-78"/>
                <a:cs typeface="Sakkal Majalla" panose="02000000000000000000" pitchFamily="2" charset="-78"/>
              </a:rPr>
              <a:t>المَصْدَر</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من</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الخنازير</a:t>
            </a:r>
            <a:r>
              <a:rPr lang="ar-EG"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وأجرى</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مسؤولو</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الصحة</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العامة</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استقصاءً</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أوليً</a:t>
            </a:r>
            <a:r>
              <a:rPr lang="ar-EG" sz="2400" dirty="0">
                <a:latin typeface="Sakkal Majalla" panose="02000000000000000000" pitchFamily="2" charset="-78"/>
                <a:cs typeface="Sakkal Majalla" panose="02000000000000000000" pitchFamily="2" charset="-78"/>
              </a:rPr>
              <a:t>ّ</a:t>
            </a:r>
            <a:r>
              <a:rPr sz="2400" dirty="0">
                <a:latin typeface="Sakkal Majalla" panose="02000000000000000000" pitchFamily="2" charset="-78"/>
                <a:cs typeface="Sakkal Majalla" panose="02000000000000000000" pitchFamily="2" charset="-78"/>
              </a:rPr>
              <a:t>ا </a:t>
            </a:r>
            <a:r>
              <a:rPr sz="2400" dirty="0" err="1">
                <a:latin typeface="Sakkal Majalla" panose="02000000000000000000" pitchFamily="2" charset="-78"/>
                <a:cs typeface="Sakkal Majalla" panose="02000000000000000000" pitchFamily="2" charset="-78"/>
              </a:rPr>
              <a:t>أظهر</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تعرض</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الصبي</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المراهق</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للخنازير</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قبل</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ثلاثة</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أيام</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من</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بدء</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ظهور</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الاعتلال</a:t>
            </a:r>
            <a:r>
              <a:rPr lang="ar-EG"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ولم</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يُبل</a:t>
            </a:r>
            <a:r>
              <a:rPr lang="ar-EG" sz="2400" dirty="0">
                <a:latin typeface="Sakkal Majalla" panose="02000000000000000000" pitchFamily="2" charset="-78"/>
                <a:cs typeface="Sakkal Majalla" panose="02000000000000000000" pitchFamily="2" charset="-78"/>
              </a:rPr>
              <a:t>َّ</a:t>
            </a:r>
            <a:r>
              <a:rPr sz="2400" dirty="0">
                <a:latin typeface="Sakkal Majalla" panose="02000000000000000000" pitchFamily="2" charset="-78"/>
                <a:cs typeface="Sakkal Majalla" panose="02000000000000000000" pitchFamily="2" charset="-78"/>
              </a:rPr>
              <a:t>غ </a:t>
            </a:r>
            <a:r>
              <a:rPr sz="2400" dirty="0" err="1">
                <a:latin typeface="Sakkal Majalla" panose="02000000000000000000" pitchFamily="2" charset="-78"/>
                <a:cs typeface="Sakkal Majalla" panose="02000000000000000000" pitchFamily="2" charset="-78"/>
              </a:rPr>
              <a:t>عن</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إصابة</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أفراد</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أسرته</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أو</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المخالطين</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له</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عن</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قرب</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بأي</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اعتلال</a:t>
            </a:r>
            <a:r>
              <a:rPr sz="2400" dirty="0">
                <a:latin typeface="Sakkal Majalla" panose="02000000000000000000" pitchFamily="2" charset="-78"/>
                <a:cs typeface="Sakkal Majalla" panose="02000000000000000000" pitchFamily="2" charset="-78"/>
              </a:rPr>
              <a:t>.</a:t>
            </a:r>
          </a:p>
        </p:txBody>
      </p:sp>
      <p:sp>
        <p:nvSpPr>
          <p:cNvPr id="4" name="Title 1">
            <a:extLst>
              <a:ext uri="{FF2B5EF4-FFF2-40B4-BE49-F238E27FC236}">
                <a16:creationId xmlns:a16="http://schemas.microsoft.com/office/drawing/2014/main" xmlns="" id="{31B0BC75-7119-CF3D-482E-46018B8B315C}"/>
              </a:ext>
            </a:extLst>
          </p:cNvPr>
          <p:cNvSpPr txBox="1">
            <a:spLocks noGrp="1"/>
          </p:cNvSpPr>
          <p:nvPr>
            <p:ph type="title"/>
          </p:nvPr>
        </p:nvSpPr>
        <p:spPr>
          <a:xfrm>
            <a:off x="0" y="7637"/>
            <a:ext cx="4766299" cy="633150"/>
          </a:xfrm>
          <a:prstGeom prst="rect">
            <a:avLst/>
          </a:prstGeom>
        </p:spPr>
        <p:txBody>
          <a:bodyPr rtlCol="1" anchor="t"/>
          <a:lstStyle>
            <a:lvl1pPr algn="r" rtl="1">
              <a:defRPr sz="3200"/>
            </a:lvl1pPr>
          </a:lstStyle>
          <a:p>
            <a:pPr rtl="1"/>
            <a:r>
              <a:rPr lang="ar" b="1" dirty="0">
                <a:latin typeface="Sakkal Majalla" panose="02000000000000000000" pitchFamily="2" charset="-78"/>
                <a:cs typeface="Sakkal Majalla" panose="02000000000000000000" pitchFamily="2" charset="-78"/>
              </a:rPr>
              <a:t>السيناريو 3</a:t>
            </a:r>
            <a:endParaRPr b="1" dirty="0">
              <a:latin typeface="Sakkal Majalla" panose="02000000000000000000" pitchFamily="2" charset="-78"/>
              <a:cs typeface="Sakkal Majalla" panose="02000000000000000000" pitchFamily="2" charset="-78"/>
            </a:endParaRPr>
          </a:p>
        </p:txBody>
      </p:sp>
    </p:spTree>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03" name="Content Placeholder 1"/>
          <p:cNvGraphicFramePr/>
          <p:nvPr>
            <p:extLst>
              <p:ext uri="{D42A27DB-BD31-4B8C-83A1-F6EECF244321}">
                <p14:modId xmlns:p14="http://schemas.microsoft.com/office/powerpoint/2010/main" val="3662160625"/>
              </p:ext>
            </p:extLst>
          </p:nvPr>
        </p:nvGraphicFramePr>
        <p:xfrm>
          <a:off x="4367807" y="1340767"/>
          <a:ext cx="7128792" cy="4248475"/>
        </p:xfrm>
        <a:graphic>
          <a:graphicData uri="http://schemas.openxmlformats.org/drawingml/2006/table">
            <a:tbl>
              <a:tblPr rtl="1" firstRow="1" firstCol="1" lastRow="1" bandRow="1">
                <a:tableStyleId>{4C3C2611-4C71-4FC5-86AE-919BDF0F9419}</a:tableStyleId>
              </a:tblPr>
              <a:tblGrid>
                <a:gridCol w="4623813">
                  <a:extLst>
                    <a:ext uri="{9D8B030D-6E8A-4147-A177-3AD203B41FA5}">
                      <a16:colId xmlns:a16="http://schemas.microsoft.com/office/drawing/2014/main" xmlns="" val="20000"/>
                    </a:ext>
                  </a:extLst>
                </a:gridCol>
                <a:gridCol w="834647">
                  <a:extLst>
                    <a:ext uri="{9D8B030D-6E8A-4147-A177-3AD203B41FA5}">
                      <a16:colId xmlns:a16="http://schemas.microsoft.com/office/drawing/2014/main" xmlns="" val="20001"/>
                    </a:ext>
                  </a:extLst>
                </a:gridCol>
                <a:gridCol w="835166">
                  <a:extLst>
                    <a:ext uri="{9D8B030D-6E8A-4147-A177-3AD203B41FA5}">
                      <a16:colId xmlns:a16="http://schemas.microsoft.com/office/drawing/2014/main" xmlns="" val="20002"/>
                    </a:ext>
                  </a:extLst>
                </a:gridCol>
                <a:gridCol w="835166">
                  <a:extLst>
                    <a:ext uri="{9D8B030D-6E8A-4147-A177-3AD203B41FA5}">
                      <a16:colId xmlns:a16="http://schemas.microsoft.com/office/drawing/2014/main" xmlns="" val="20003"/>
                    </a:ext>
                  </a:extLst>
                </a:gridCol>
              </a:tblGrid>
              <a:tr h="1312194">
                <a:tc>
                  <a:txBody>
                    <a:bodyPr/>
                    <a:lstStyle/>
                    <a:p>
                      <a:pPr marL="374650" indent="-285750" defTabSz="216992" rtl="1">
                        <a:buFont typeface="Wingdings" panose="05000000000000000000" pitchFamily="2" charset="2"/>
                        <a:buChar char="§"/>
                        <a:defRPr sz="1600" b="0">
                          <a:sym typeface="Calibri"/>
                        </a:defRPr>
                      </a:pPr>
                      <a:r>
                        <a:rPr lang="ar-EG" dirty="0">
                          <a:latin typeface="Sakkal Majalla" panose="02000000000000000000" pitchFamily="2" charset="-78"/>
                          <a:cs typeface="Sakkal Majalla" panose="02000000000000000000" pitchFamily="2" charset="-78"/>
                        </a:rPr>
                        <a:t>يُر</a:t>
                      </a:r>
                      <a:r>
                        <a:rPr dirty="0" err="1">
                          <a:latin typeface="Sakkal Majalla" panose="02000000000000000000" pitchFamily="2" charset="-78"/>
                          <a:cs typeface="Sakkal Majalla" panose="02000000000000000000" pitchFamily="2" charset="-78"/>
                        </a:rPr>
                        <a:t>جى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الآن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استخدام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المرفق</a:t>
                      </a:r>
                      <a:r>
                        <a:rPr dirty="0">
                          <a:latin typeface="Sakkal Majalla" panose="02000000000000000000" pitchFamily="2" charset="-78"/>
                          <a:cs typeface="Sakkal Majalla" panose="02000000000000000000" pitchFamily="2" charset="-78"/>
                        </a:rPr>
                        <a:t> 2 </a:t>
                      </a:r>
                      <a:r>
                        <a:rPr dirty="0" err="1">
                          <a:latin typeface="Sakkal Majalla" panose="02000000000000000000" pitchFamily="2" charset="-78"/>
                          <a:cs typeface="Sakkal Majalla" panose="02000000000000000000" pitchFamily="2" charset="-78"/>
                        </a:rPr>
                        <a:t>لتقييم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هذا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الحدث</a:t>
                      </a:r>
                      <a:r>
                        <a:rPr dirty="0">
                          <a:latin typeface="Sakkal Majalla" panose="02000000000000000000" pitchFamily="2" charset="-78"/>
                          <a:cs typeface="Sakkal Majalla" panose="02000000000000000000" pitchFamily="2" charset="-78"/>
                        </a:rPr>
                        <a:t> و</a:t>
                      </a:r>
                      <a:r>
                        <a:rPr lang="ar-EG" dirty="0">
                          <a:latin typeface="Sakkal Majalla" panose="02000000000000000000" pitchFamily="2" charset="-78"/>
                          <a:cs typeface="Sakkal Majalla" panose="02000000000000000000" pitchFamily="2" charset="-78"/>
                        </a:rPr>
                        <a:t>الإجابة عن كل سؤال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الأسئلة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الخمسة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الآتية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مراعاة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سياق</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السيناريو</a:t>
                      </a:r>
                      <a:r>
                        <a:rPr dirty="0">
                          <a:latin typeface="Sakkal Majalla" panose="02000000000000000000" pitchFamily="2" charset="-78"/>
                          <a:cs typeface="Sakkal Majalla" panose="02000000000000000000" pitchFamily="2" charset="-78"/>
                        </a:rPr>
                        <a:t>.</a:t>
                      </a:r>
                    </a:p>
                  </a:txBody>
                  <a:tcPr marL="0" marR="0" marT="0" marB="0" anchor="ctr" horzOverflow="overflow">
                    <a:lnR w="12700">
                      <a:solidFill>
                        <a:srgbClr val="000000"/>
                      </a:solidFill>
                    </a:lnR>
                    <a:solidFill>
                      <a:srgbClr val="021F64"/>
                    </a:solidFill>
                  </a:tcPr>
                </a:tc>
                <a:tc>
                  <a:txBody>
                    <a:bodyPr/>
                    <a:lstStyle/>
                    <a:p>
                      <a:pPr algn="ctr" defTabSz="216992" rtl="1">
                        <a:defRPr sz="1600">
                          <a:solidFill>
                            <a:srgbClr val="002060"/>
                          </a:solidFill>
                          <a:sym typeface="Calibri"/>
                        </a:defRPr>
                      </a:pPr>
                      <a:r>
                        <a:rPr dirty="0" err="1">
                          <a:latin typeface="Sakkal Majalla" panose="02000000000000000000" pitchFamily="2" charset="-78"/>
                          <a:cs typeface="Sakkal Majalla" panose="02000000000000000000" pitchFamily="2" charset="-78"/>
                        </a:rPr>
                        <a:t>نعم</a:t>
                      </a:r>
                      <a:endParaRPr b="0" dirty="0">
                        <a:latin typeface="Sakkal Majalla" panose="02000000000000000000" pitchFamily="2" charset="-78"/>
                        <a:cs typeface="Sakkal Majalla" panose="02000000000000000000" pitchFamily="2" charset="-78"/>
                      </a:endParaRPr>
                    </a:p>
                    <a:p>
                      <a:pPr algn="ctr" defTabSz="216992" rtl="1">
                        <a:defRPr sz="1600" b="0">
                          <a:solidFill>
                            <a:srgbClr val="002060"/>
                          </a:solidFill>
                          <a:sym typeface="Calibri"/>
                        </a:defRPr>
                      </a:pPr>
                      <a:r>
                        <a:rPr dirty="0">
                          <a:latin typeface="Sakkal Majalla" panose="02000000000000000000" pitchFamily="2" charset="-78"/>
                          <a:cs typeface="Sakkal Majalla" panose="02000000000000000000" pitchFamily="2" charset="-78"/>
                        </a:rPr>
                        <a:t> </a:t>
                      </a:r>
                    </a:p>
                  </a:txBody>
                  <a:tcPr marL="0" marR="0" marT="0" marB="0" anchor="ctr"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tc>
                  <a:txBody>
                    <a:bodyPr/>
                    <a:lstStyle/>
                    <a:p>
                      <a:pPr algn="ctr" defTabSz="216992" rtl="1">
                        <a:defRPr sz="1600">
                          <a:solidFill>
                            <a:srgbClr val="002060"/>
                          </a:solidFill>
                          <a:sym typeface="Calibri"/>
                        </a:defRPr>
                      </a:pPr>
                      <a:r>
                        <a:rPr dirty="0" err="1">
                          <a:latin typeface="Sakkal Majalla" panose="02000000000000000000" pitchFamily="2" charset="-78"/>
                          <a:cs typeface="Sakkal Majalla" panose="02000000000000000000" pitchFamily="2" charset="-78"/>
                        </a:rPr>
                        <a:t>لا</a:t>
                      </a:r>
                      <a:endParaRPr b="0" dirty="0">
                        <a:latin typeface="Sakkal Majalla" panose="02000000000000000000" pitchFamily="2" charset="-78"/>
                        <a:cs typeface="Sakkal Majalla" panose="02000000000000000000" pitchFamily="2" charset="-78"/>
                      </a:endParaRPr>
                    </a:p>
                    <a:p>
                      <a:pPr algn="ctr" defTabSz="216992" rtl="1">
                        <a:defRPr sz="1600" b="0">
                          <a:solidFill>
                            <a:srgbClr val="002060"/>
                          </a:solidFill>
                          <a:sym typeface="Calibri"/>
                        </a:defRPr>
                      </a:pPr>
                      <a:r>
                        <a:rPr dirty="0">
                          <a:latin typeface="Sakkal Majalla" panose="02000000000000000000" pitchFamily="2" charset="-78"/>
                          <a:cs typeface="Sakkal Majalla" panose="02000000000000000000" pitchFamily="2" charset="-78"/>
                        </a:rPr>
                        <a:t> </a:t>
                      </a:r>
                    </a:p>
                  </a:txBody>
                  <a:tcPr marL="0" marR="0" marT="0" marB="0" anchor="ctr"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tc>
                  <a:txBody>
                    <a:bodyPr/>
                    <a:lstStyle/>
                    <a:p>
                      <a:pPr algn="ctr" defTabSz="216992" rtl="1">
                        <a:defRPr sz="1600">
                          <a:solidFill>
                            <a:srgbClr val="002060"/>
                          </a:solidFill>
                          <a:sym typeface="Calibri"/>
                        </a:defRPr>
                      </a:pPr>
                      <a:r>
                        <a:rPr>
                          <a:latin typeface="Sakkal Majalla" panose="02000000000000000000" pitchFamily="2" charset="-78"/>
                          <a:cs typeface="Sakkal Majalla" panose="02000000000000000000" pitchFamily="2" charset="-78"/>
                        </a:rPr>
                        <a:t>لا أعرف</a:t>
                      </a:r>
                      <a:endParaRPr b="0">
                        <a:latin typeface="Sakkal Majalla" panose="02000000000000000000" pitchFamily="2" charset="-78"/>
                        <a:cs typeface="Sakkal Majalla" panose="02000000000000000000" pitchFamily="2" charset="-78"/>
                      </a:endParaRPr>
                    </a:p>
                    <a:p>
                      <a:pPr algn="ctr" defTabSz="216992" rtl="1">
                        <a:defRPr sz="1600" b="0">
                          <a:solidFill>
                            <a:srgbClr val="002060"/>
                          </a:solidFill>
                          <a:sym typeface="Calibri"/>
                        </a:defRPr>
                      </a:pPr>
                      <a:r>
                        <a:rPr>
                          <a:latin typeface="Sakkal Majalla" panose="02000000000000000000" pitchFamily="2" charset="-78"/>
                          <a:cs typeface="Sakkal Majalla" panose="02000000000000000000" pitchFamily="2" charset="-78"/>
                        </a:rPr>
                        <a:t> </a:t>
                      </a:r>
                    </a:p>
                  </a:txBody>
                  <a:tcPr marL="0" marR="0" marT="0" marB="0" anchor="ctr"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extLst>
                  <a:ext uri="{0D108BD9-81ED-4DB2-BD59-A6C34878D82A}">
                    <a16:rowId xmlns:a16="http://schemas.microsoft.com/office/drawing/2014/main" xmlns="" val="10000"/>
                  </a:ext>
                </a:extLst>
              </a:tr>
              <a:tr h="540743">
                <a:tc>
                  <a:txBody>
                    <a:bodyPr/>
                    <a:lstStyle/>
                    <a:p>
                      <a:pPr marL="88900" indent="0" defTabSz="216992" rtl="1">
                        <a:defRPr sz="1800" b="0">
                          <a:solidFill>
                            <a:srgbClr val="000000"/>
                          </a:solidFill>
                        </a:defRPr>
                      </a:pPr>
                      <a:r>
                        <a:rPr lang="ar" sz="1600">
                          <a:solidFill>
                            <a:srgbClr val="FFFFFF"/>
                          </a:solidFill>
                          <a:latin typeface="Sakkal Majalla" panose="02000000000000000000" pitchFamily="2" charset="-78"/>
                          <a:ea typeface="Calibri Light"/>
                          <a:cs typeface="Sakkal Majalla" panose="02000000000000000000" pitchFamily="2" charset="-78"/>
                          <a:sym typeface="Calibri Light"/>
                        </a:rPr>
                        <a:t>1. هل أثر الحَدَث وخيم على الصحة العمومية؟ </a:t>
                      </a:r>
                    </a:p>
                  </a:txBody>
                  <a:tcPr marL="0" marR="0" marT="0" marB="0" anchor="ctr" horzOverflow="overflow">
                    <a:lnR w="12700">
                      <a:solidFill>
                        <a:srgbClr val="000000"/>
                      </a:solidFill>
                    </a:lnR>
                    <a:solidFill>
                      <a:srgbClr val="021F64"/>
                    </a:solidFill>
                  </a:tcPr>
                </a:tc>
                <a:tc>
                  <a:txBody>
                    <a:bodyPr/>
                    <a:lstStyle/>
                    <a:p>
                      <a:pPr algn="ctr" defTabSz="216992" rtl="1">
                        <a:defRPr sz="1600">
                          <a:solidFill>
                            <a:srgbClr val="002060"/>
                          </a:solidFill>
                          <a:sym typeface="Calibri"/>
                        </a:defRPr>
                      </a:pPr>
                      <a:endParaRPr>
                        <a:latin typeface="Sakkal Majalla" panose="02000000000000000000" pitchFamily="2" charset="-78"/>
                        <a:cs typeface="Sakkal Majalla" panose="02000000000000000000" pitchFamily="2" charset="-78"/>
                      </a:endParaRPr>
                    </a:p>
                  </a:txBody>
                  <a:tcPr marL="0" marR="0" marT="0" marB="0" anchor="ctr"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tc>
                  <a:txBody>
                    <a:bodyPr/>
                    <a:lstStyle/>
                    <a:p>
                      <a:pPr algn="ctr" defTabSz="216992" rtl="1">
                        <a:defRPr sz="1600">
                          <a:solidFill>
                            <a:srgbClr val="002060"/>
                          </a:solidFill>
                          <a:sym typeface="Calibri"/>
                        </a:defRPr>
                      </a:pPr>
                      <a:endParaRPr>
                        <a:latin typeface="Sakkal Majalla" panose="02000000000000000000" pitchFamily="2" charset="-78"/>
                        <a:cs typeface="Sakkal Majalla" panose="02000000000000000000" pitchFamily="2" charset="-78"/>
                      </a:endParaRPr>
                    </a:p>
                  </a:txBody>
                  <a:tcPr marL="0" marR="0" marT="0" marB="0" anchor="ctr"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tc>
                  <a:txBody>
                    <a:bodyPr/>
                    <a:lstStyle/>
                    <a:p>
                      <a:pPr algn="ctr" defTabSz="216992" rtl="1">
                        <a:defRPr sz="1600">
                          <a:solidFill>
                            <a:srgbClr val="002060"/>
                          </a:solidFill>
                          <a:sym typeface="Calibri"/>
                        </a:defRPr>
                      </a:pPr>
                      <a:endParaRPr>
                        <a:latin typeface="Sakkal Majalla" panose="02000000000000000000" pitchFamily="2" charset="-78"/>
                        <a:cs typeface="Sakkal Majalla" panose="02000000000000000000" pitchFamily="2" charset="-78"/>
                      </a:endParaRPr>
                    </a:p>
                  </a:txBody>
                  <a:tcPr marL="0" marR="0" marT="0" marB="0" anchor="ctr"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extLst>
                  <a:ext uri="{0D108BD9-81ED-4DB2-BD59-A6C34878D82A}">
                    <a16:rowId xmlns:a16="http://schemas.microsoft.com/office/drawing/2014/main" xmlns="" val="10001"/>
                  </a:ext>
                </a:extLst>
              </a:tr>
              <a:tr h="540743">
                <a:tc>
                  <a:txBody>
                    <a:bodyPr/>
                    <a:lstStyle/>
                    <a:p>
                      <a:pPr marL="88900" indent="0" defTabSz="216992" rtl="1">
                        <a:defRPr sz="1800" b="0">
                          <a:solidFill>
                            <a:srgbClr val="000000"/>
                          </a:solidFill>
                        </a:defRPr>
                      </a:pPr>
                      <a:r>
                        <a:rPr lang="ar" sz="1600">
                          <a:solidFill>
                            <a:srgbClr val="FFFFFF"/>
                          </a:solidFill>
                          <a:latin typeface="Sakkal Majalla" panose="02000000000000000000" pitchFamily="2" charset="-78"/>
                          <a:ea typeface="Calibri Light"/>
                          <a:cs typeface="Sakkal Majalla" panose="02000000000000000000" pitchFamily="2" charset="-78"/>
                          <a:sym typeface="Calibri Light"/>
                        </a:rPr>
                        <a:t>2. هل الحَدَث غير عادي أو غير متوقع؟</a:t>
                      </a:r>
                    </a:p>
                  </a:txBody>
                  <a:tcPr marL="0" marR="0" marT="0" marB="0" anchor="ctr" horzOverflow="overflow">
                    <a:lnR w="12700">
                      <a:solidFill>
                        <a:srgbClr val="000000"/>
                      </a:solidFill>
                    </a:lnR>
                    <a:solidFill>
                      <a:srgbClr val="021F64"/>
                    </a:solidFill>
                  </a:tcPr>
                </a:tc>
                <a:tc>
                  <a:txBody>
                    <a:bodyPr/>
                    <a:lstStyle/>
                    <a:p>
                      <a:pPr algn="ctr" defTabSz="216992" rtl="1">
                        <a:defRPr sz="1600">
                          <a:solidFill>
                            <a:srgbClr val="002060"/>
                          </a:solidFill>
                          <a:sym typeface="Calibri"/>
                        </a:defRPr>
                      </a:pPr>
                      <a:endParaRPr>
                        <a:latin typeface="Sakkal Majalla" panose="02000000000000000000" pitchFamily="2" charset="-78"/>
                        <a:cs typeface="Sakkal Majalla" panose="02000000000000000000" pitchFamily="2" charset="-78"/>
                      </a:endParaRPr>
                    </a:p>
                  </a:txBody>
                  <a:tcPr marL="0" marR="0" marT="0" marB="0" anchor="ctr"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tc>
                  <a:txBody>
                    <a:bodyPr/>
                    <a:lstStyle/>
                    <a:p>
                      <a:pPr algn="ctr" defTabSz="216992" rtl="1">
                        <a:defRPr sz="1600">
                          <a:solidFill>
                            <a:srgbClr val="002060"/>
                          </a:solidFill>
                          <a:sym typeface="Calibri"/>
                        </a:defRPr>
                      </a:pPr>
                      <a:endParaRPr>
                        <a:latin typeface="Sakkal Majalla" panose="02000000000000000000" pitchFamily="2" charset="-78"/>
                        <a:cs typeface="Sakkal Majalla" panose="02000000000000000000" pitchFamily="2" charset="-78"/>
                      </a:endParaRPr>
                    </a:p>
                  </a:txBody>
                  <a:tcPr marL="0" marR="0" marT="0" marB="0" anchor="ctr"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tc>
                  <a:txBody>
                    <a:bodyPr/>
                    <a:lstStyle/>
                    <a:p>
                      <a:pPr algn="ctr" defTabSz="216992" rtl="1">
                        <a:defRPr sz="1600">
                          <a:solidFill>
                            <a:srgbClr val="002060"/>
                          </a:solidFill>
                          <a:sym typeface="Calibri"/>
                        </a:defRPr>
                      </a:pPr>
                      <a:endParaRPr>
                        <a:latin typeface="Sakkal Majalla" panose="02000000000000000000" pitchFamily="2" charset="-78"/>
                        <a:cs typeface="Sakkal Majalla" panose="02000000000000000000" pitchFamily="2" charset="-78"/>
                      </a:endParaRPr>
                    </a:p>
                  </a:txBody>
                  <a:tcPr marL="0" marR="0" marT="0" marB="0" anchor="ctr"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extLst>
                  <a:ext uri="{0D108BD9-81ED-4DB2-BD59-A6C34878D82A}">
                    <a16:rowId xmlns:a16="http://schemas.microsoft.com/office/drawing/2014/main" xmlns="" val="10002"/>
                  </a:ext>
                </a:extLst>
              </a:tr>
              <a:tr h="540743">
                <a:tc>
                  <a:txBody>
                    <a:bodyPr/>
                    <a:lstStyle/>
                    <a:p>
                      <a:pPr marL="88900" indent="0" defTabSz="216992" rtl="1">
                        <a:defRPr sz="1800" b="0">
                          <a:solidFill>
                            <a:srgbClr val="000000"/>
                          </a:solidFill>
                        </a:defRPr>
                      </a:pPr>
                      <a:r>
                        <a:rPr lang="ar" sz="1600">
                          <a:solidFill>
                            <a:srgbClr val="FFFFFF"/>
                          </a:solidFill>
                          <a:latin typeface="Sakkal Majalla" panose="02000000000000000000" pitchFamily="2" charset="-78"/>
                          <a:ea typeface="Calibri Light"/>
                          <a:cs typeface="Sakkal Majalla" panose="02000000000000000000" pitchFamily="2" charset="-78"/>
                          <a:sym typeface="Calibri Light"/>
                        </a:rPr>
                        <a:t>3. هل هناك مخاطر كبيرة من انتشاره على الصعيد الدولي؟</a:t>
                      </a:r>
                    </a:p>
                  </a:txBody>
                  <a:tcPr marL="0" marR="0" marT="0" marB="0" anchor="ctr" horzOverflow="overflow">
                    <a:lnR w="12700">
                      <a:solidFill>
                        <a:srgbClr val="000000"/>
                      </a:solidFill>
                    </a:lnR>
                    <a:solidFill>
                      <a:srgbClr val="021F64"/>
                    </a:solidFill>
                  </a:tcPr>
                </a:tc>
                <a:tc>
                  <a:txBody>
                    <a:bodyPr/>
                    <a:lstStyle/>
                    <a:p>
                      <a:pPr algn="ctr" defTabSz="216992" rtl="1">
                        <a:defRPr sz="1600">
                          <a:solidFill>
                            <a:srgbClr val="002060"/>
                          </a:solidFill>
                          <a:sym typeface="Calibri"/>
                        </a:defRPr>
                      </a:pPr>
                      <a:endParaRPr>
                        <a:latin typeface="Sakkal Majalla" panose="02000000000000000000" pitchFamily="2" charset="-78"/>
                        <a:cs typeface="Sakkal Majalla" panose="02000000000000000000" pitchFamily="2" charset="-78"/>
                      </a:endParaRPr>
                    </a:p>
                  </a:txBody>
                  <a:tcPr marL="0" marR="0" marT="0" marB="0" anchor="ctr"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tc>
                  <a:txBody>
                    <a:bodyPr/>
                    <a:lstStyle/>
                    <a:p>
                      <a:pPr algn="ctr" defTabSz="216992" rtl="1">
                        <a:defRPr sz="1600">
                          <a:solidFill>
                            <a:srgbClr val="002060"/>
                          </a:solidFill>
                          <a:sym typeface="Calibri"/>
                        </a:defRPr>
                      </a:pPr>
                      <a:endParaRPr>
                        <a:latin typeface="Sakkal Majalla" panose="02000000000000000000" pitchFamily="2" charset="-78"/>
                        <a:cs typeface="Sakkal Majalla" panose="02000000000000000000" pitchFamily="2" charset="-78"/>
                      </a:endParaRPr>
                    </a:p>
                  </a:txBody>
                  <a:tcPr marL="0" marR="0" marT="0" marB="0" anchor="ctr"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tc>
                  <a:txBody>
                    <a:bodyPr/>
                    <a:lstStyle/>
                    <a:p>
                      <a:pPr algn="ctr" defTabSz="216992" rtl="1">
                        <a:defRPr sz="1600">
                          <a:solidFill>
                            <a:srgbClr val="002060"/>
                          </a:solidFill>
                          <a:sym typeface="Calibri"/>
                        </a:defRPr>
                      </a:pPr>
                      <a:endParaRPr>
                        <a:latin typeface="Sakkal Majalla" panose="02000000000000000000" pitchFamily="2" charset="-78"/>
                        <a:cs typeface="Sakkal Majalla" panose="02000000000000000000" pitchFamily="2" charset="-78"/>
                      </a:endParaRPr>
                    </a:p>
                  </a:txBody>
                  <a:tcPr marL="0" marR="0" marT="0" marB="0" anchor="ctr"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extLst>
                  <a:ext uri="{0D108BD9-81ED-4DB2-BD59-A6C34878D82A}">
                    <a16:rowId xmlns:a16="http://schemas.microsoft.com/office/drawing/2014/main" xmlns="" val="10003"/>
                  </a:ext>
                </a:extLst>
              </a:tr>
              <a:tr h="773309">
                <a:tc>
                  <a:txBody>
                    <a:bodyPr/>
                    <a:lstStyle/>
                    <a:p>
                      <a:pPr marL="88900" indent="0" defTabSz="216992" rtl="1">
                        <a:defRPr sz="1800" b="0">
                          <a:solidFill>
                            <a:srgbClr val="000000"/>
                          </a:solidFill>
                        </a:defRPr>
                      </a:pPr>
                      <a:r>
                        <a:rPr lang="ar" sz="1600">
                          <a:solidFill>
                            <a:srgbClr val="FFFFFF"/>
                          </a:solidFill>
                          <a:latin typeface="Sakkal Majalla" panose="02000000000000000000" pitchFamily="2" charset="-78"/>
                          <a:ea typeface="Calibri Light"/>
                          <a:cs typeface="Sakkal Majalla" panose="02000000000000000000" pitchFamily="2" charset="-78"/>
                          <a:sym typeface="Calibri Light"/>
                        </a:rPr>
                        <a:t>4. هل هناك مخاطر كبيرة لفرض قيود على السفر الدولي أو التجارة الدولية؟</a:t>
                      </a:r>
                    </a:p>
                  </a:txBody>
                  <a:tcPr marL="0" marR="0" marT="0" marB="0" anchor="ctr" horzOverflow="overflow">
                    <a:lnR w="12700">
                      <a:solidFill>
                        <a:srgbClr val="000000"/>
                      </a:solidFill>
                    </a:lnR>
                    <a:solidFill>
                      <a:srgbClr val="021F64"/>
                    </a:solidFill>
                  </a:tcPr>
                </a:tc>
                <a:tc>
                  <a:txBody>
                    <a:bodyPr/>
                    <a:lstStyle/>
                    <a:p>
                      <a:pPr algn="ctr" defTabSz="216992" rtl="1">
                        <a:defRPr sz="1600">
                          <a:solidFill>
                            <a:srgbClr val="002060"/>
                          </a:solidFill>
                          <a:sym typeface="Calibri"/>
                        </a:defRPr>
                      </a:pPr>
                      <a:endParaRPr>
                        <a:latin typeface="Sakkal Majalla" panose="02000000000000000000" pitchFamily="2" charset="-78"/>
                        <a:cs typeface="Sakkal Majalla" panose="02000000000000000000" pitchFamily="2" charset="-78"/>
                      </a:endParaRPr>
                    </a:p>
                  </a:txBody>
                  <a:tcPr marL="0" marR="0" marT="0" marB="0" anchor="ctr"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tc>
                  <a:txBody>
                    <a:bodyPr/>
                    <a:lstStyle/>
                    <a:p>
                      <a:pPr algn="ctr" defTabSz="216992" rtl="1">
                        <a:defRPr sz="1600">
                          <a:solidFill>
                            <a:srgbClr val="002060"/>
                          </a:solidFill>
                          <a:sym typeface="Calibri"/>
                        </a:defRPr>
                      </a:pPr>
                      <a:endParaRPr>
                        <a:latin typeface="Sakkal Majalla" panose="02000000000000000000" pitchFamily="2" charset="-78"/>
                        <a:cs typeface="Sakkal Majalla" panose="02000000000000000000" pitchFamily="2" charset="-78"/>
                      </a:endParaRPr>
                    </a:p>
                  </a:txBody>
                  <a:tcPr marL="0" marR="0" marT="0" marB="0" anchor="ctr"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tc>
                  <a:txBody>
                    <a:bodyPr/>
                    <a:lstStyle/>
                    <a:p>
                      <a:pPr algn="ctr" defTabSz="216992" rtl="1">
                        <a:defRPr sz="1600">
                          <a:solidFill>
                            <a:srgbClr val="002060"/>
                          </a:solidFill>
                          <a:sym typeface="Calibri"/>
                        </a:defRPr>
                      </a:pPr>
                      <a:endParaRPr>
                        <a:latin typeface="Sakkal Majalla" panose="02000000000000000000" pitchFamily="2" charset="-78"/>
                        <a:cs typeface="Sakkal Majalla" panose="02000000000000000000" pitchFamily="2" charset="-78"/>
                      </a:endParaRPr>
                    </a:p>
                  </a:txBody>
                  <a:tcPr marL="0" marR="0" marT="0" marB="0" anchor="ctr"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extLst>
                  <a:ext uri="{0D108BD9-81ED-4DB2-BD59-A6C34878D82A}">
                    <a16:rowId xmlns:a16="http://schemas.microsoft.com/office/drawing/2014/main" xmlns="" val="10004"/>
                  </a:ext>
                </a:extLst>
              </a:tr>
              <a:tr h="540743">
                <a:tc>
                  <a:txBody>
                    <a:bodyPr/>
                    <a:lstStyle/>
                    <a:p>
                      <a:pPr marL="88900" indent="0" defTabSz="216992" rtl="1">
                        <a:defRPr sz="1800" b="0">
                          <a:solidFill>
                            <a:srgbClr val="000000"/>
                          </a:solidFill>
                        </a:defRPr>
                      </a:pPr>
                      <a:r>
                        <a:rPr lang="ar" sz="1600">
                          <a:solidFill>
                            <a:srgbClr val="FFFFFF"/>
                          </a:solidFill>
                          <a:latin typeface="Sakkal Majalla" panose="02000000000000000000" pitchFamily="2" charset="-78"/>
                          <a:ea typeface="Calibri Light"/>
                          <a:cs typeface="Sakkal Majalla" panose="02000000000000000000" pitchFamily="2" charset="-78"/>
                          <a:sym typeface="Calibri Light"/>
                        </a:rPr>
                        <a:t>5. هل يجب إبلاغ منظمة الصحة العالمية بهذا الحدث بموجب المادة 6 من اللوائح الصحية الدولية (2005)؟</a:t>
                      </a:r>
                    </a:p>
                  </a:txBody>
                  <a:tcPr marL="0" marR="0" marT="0" marB="0" anchor="ctr" horzOverflow="overflow">
                    <a:lnR w="12700">
                      <a:solidFill>
                        <a:srgbClr val="000000"/>
                      </a:solidFill>
                    </a:lnR>
                    <a:solidFill>
                      <a:srgbClr val="021F64"/>
                    </a:solidFill>
                  </a:tcPr>
                </a:tc>
                <a:tc>
                  <a:txBody>
                    <a:bodyPr/>
                    <a:lstStyle/>
                    <a:p>
                      <a:pPr algn="ctr" defTabSz="216992" rtl="1">
                        <a:defRPr sz="1600" b="0">
                          <a:solidFill>
                            <a:srgbClr val="002060"/>
                          </a:solidFill>
                          <a:sym typeface="Calibri"/>
                        </a:defRPr>
                      </a:pPr>
                      <a:endParaRPr>
                        <a:latin typeface="Sakkal Majalla" panose="02000000000000000000" pitchFamily="2" charset="-78"/>
                        <a:cs typeface="Sakkal Majalla" panose="02000000000000000000" pitchFamily="2" charset="-78"/>
                      </a:endParaRPr>
                    </a:p>
                  </a:txBody>
                  <a:tcPr marL="0" marR="0" marT="0" marB="0" anchor="ctr"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tc>
                  <a:txBody>
                    <a:bodyPr/>
                    <a:lstStyle/>
                    <a:p>
                      <a:pPr algn="ctr" defTabSz="216992" rtl="1">
                        <a:defRPr sz="1600" b="0">
                          <a:solidFill>
                            <a:srgbClr val="002060"/>
                          </a:solidFill>
                          <a:sym typeface="Calibri"/>
                        </a:defRPr>
                      </a:pPr>
                      <a:endParaRPr>
                        <a:latin typeface="Sakkal Majalla" panose="02000000000000000000" pitchFamily="2" charset="-78"/>
                        <a:cs typeface="Sakkal Majalla" panose="02000000000000000000" pitchFamily="2" charset="-78"/>
                      </a:endParaRPr>
                    </a:p>
                  </a:txBody>
                  <a:tcPr marL="0" marR="0" marT="0" marB="0" anchor="ctr"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tc>
                  <a:txBody>
                    <a:bodyPr/>
                    <a:lstStyle/>
                    <a:p>
                      <a:pPr algn="ctr" defTabSz="216992" rtl="1">
                        <a:defRPr sz="1600" b="0">
                          <a:solidFill>
                            <a:srgbClr val="002060"/>
                          </a:solidFill>
                          <a:sym typeface="Calibri"/>
                        </a:defRPr>
                      </a:pPr>
                      <a:endParaRPr dirty="0">
                        <a:latin typeface="Sakkal Majalla" panose="02000000000000000000" pitchFamily="2" charset="-78"/>
                        <a:cs typeface="Sakkal Majalla" panose="02000000000000000000" pitchFamily="2" charset="-78"/>
                      </a:endParaRPr>
                    </a:p>
                  </a:txBody>
                  <a:tcPr marL="0" marR="0" marT="0" marB="0" anchor="ctr"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extLst>
                  <a:ext uri="{0D108BD9-81ED-4DB2-BD59-A6C34878D82A}">
                    <a16:rowId xmlns:a16="http://schemas.microsoft.com/office/drawing/2014/main" xmlns="" val="10005"/>
                  </a:ext>
                </a:extLst>
              </a:tr>
            </a:tbl>
          </a:graphicData>
        </a:graphic>
      </p:graphicFrame>
      <p:sp>
        <p:nvSpPr>
          <p:cNvPr id="2" name="TextBox 1">
            <a:extLst>
              <a:ext uri="{FF2B5EF4-FFF2-40B4-BE49-F238E27FC236}">
                <a16:creationId xmlns:a16="http://schemas.microsoft.com/office/drawing/2014/main" xmlns="" id="{1DD6B736-50B3-CE41-50C0-249187CFDA7D}"/>
              </a:ext>
            </a:extLst>
          </p:cNvPr>
          <p:cNvSpPr txBox="1"/>
          <p:nvPr/>
        </p:nvSpPr>
        <p:spPr>
          <a:xfrm>
            <a:off x="415634" y="665021"/>
            <a:ext cx="2265218" cy="584773"/>
          </a:xfrm>
          <a:prstGeom prst="rect">
            <a:avLst/>
          </a:prstGeom>
          <a:solidFill>
            <a:srgbClr val="00206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914400" rtl="0" fontAlgn="auto" latinLnBrk="0" hangingPunct="0">
              <a:lnSpc>
                <a:spcPct val="100000"/>
              </a:lnSpc>
              <a:spcBef>
                <a:spcPts val="0"/>
              </a:spcBef>
              <a:spcAft>
                <a:spcPts val="0"/>
              </a:spcAft>
              <a:buClrTx/>
              <a:buSzTx/>
              <a:buFontTx/>
              <a:buNone/>
              <a:tabLst/>
            </a:pPr>
            <a:r>
              <a:rPr kumimoji="0" lang="ar-EG" sz="3200" b="0" i="0" u="none" strike="noStrike" cap="none" spc="0" normalizeH="0" baseline="0">
                <a:ln>
                  <a:noFill/>
                </a:ln>
                <a:solidFill>
                  <a:schemeClr val="bg1"/>
                </a:solidFill>
                <a:effectLst/>
                <a:uFillTx/>
                <a:latin typeface="Calibri"/>
                <a:ea typeface="Calibri"/>
                <a:cs typeface="Calibri"/>
                <a:sym typeface="Calibri"/>
              </a:rPr>
              <a:t>الأسئلة ؟</a:t>
            </a:r>
            <a:endParaRPr kumimoji="0" lang="en-US" sz="3200" b="0" i="0" u="none" strike="noStrike" cap="none" spc="0" normalizeH="0" baseline="0" dirty="0">
              <a:ln>
                <a:noFill/>
              </a:ln>
              <a:solidFill>
                <a:schemeClr val="bg1"/>
              </a:solidFill>
              <a:effectLst/>
              <a:uFillTx/>
              <a:latin typeface="Calibri"/>
              <a:ea typeface="Calibri"/>
              <a:cs typeface="Calibri"/>
              <a:sym typeface="Calibri"/>
            </a:endParaRPr>
          </a:p>
        </p:txBody>
      </p:sp>
    </p:spTree>
  </p:cSld>
  <p:clrMapOvr>
    <a:masterClrMapping/>
  </p:clrMapOvr>
  <p:transition spd="med"/>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08" name="Content Placeholder 1"/>
          <p:cNvGraphicFramePr/>
          <p:nvPr>
            <p:extLst>
              <p:ext uri="{D42A27DB-BD31-4B8C-83A1-F6EECF244321}">
                <p14:modId xmlns:p14="http://schemas.microsoft.com/office/powerpoint/2010/main" val="3284439614"/>
              </p:ext>
            </p:extLst>
          </p:nvPr>
        </p:nvGraphicFramePr>
        <p:xfrm>
          <a:off x="1981200" y="1628798"/>
          <a:ext cx="8147246" cy="3960443"/>
        </p:xfrm>
        <a:graphic>
          <a:graphicData uri="http://schemas.openxmlformats.org/drawingml/2006/table">
            <a:tbl>
              <a:tblPr rtl="1" firstRow="1" firstCol="1" lastRow="1" bandRow="1">
                <a:tableStyleId>{4C3C2611-4C71-4FC5-86AE-919BDF0F9419}</a:tableStyleId>
              </a:tblPr>
              <a:tblGrid>
                <a:gridCol w="5284396">
                  <a:extLst>
                    <a:ext uri="{9D8B030D-6E8A-4147-A177-3AD203B41FA5}">
                      <a16:colId xmlns:a16="http://schemas.microsoft.com/office/drawing/2014/main" xmlns="" val="20000"/>
                    </a:ext>
                  </a:extLst>
                </a:gridCol>
                <a:gridCol w="953888">
                  <a:extLst>
                    <a:ext uri="{9D8B030D-6E8A-4147-A177-3AD203B41FA5}">
                      <a16:colId xmlns:a16="http://schemas.microsoft.com/office/drawing/2014/main" xmlns="" val="20001"/>
                    </a:ext>
                  </a:extLst>
                </a:gridCol>
                <a:gridCol w="954481">
                  <a:extLst>
                    <a:ext uri="{9D8B030D-6E8A-4147-A177-3AD203B41FA5}">
                      <a16:colId xmlns:a16="http://schemas.microsoft.com/office/drawing/2014/main" xmlns="" val="20002"/>
                    </a:ext>
                  </a:extLst>
                </a:gridCol>
                <a:gridCol w="954481">
                  <a:extLst>
                    <a:ext uri="{9D8B030D-6E8A-4147-A177-3AD203B41FA5}">
                      <a16:colId xmlns:a16="http://schemas.microsoft.com/office/drawing/2014/main" xmlns="" val="20003"/>
                    </a:ext>
                  </a:extLst>
                </a:gridCol>
              </a:tblGrid>
              <a:tr h="1223233">
                <a:tc>
                  <a:txBody>
                    <a:bodyPr/>
                    <a:lstStyle/>
                    <a:p>
                      <a:pPr marL="374650" indent="-285750" defTabSz="216992" rtl="1">
                        <a:buFont typeface="Wingdings" panose="05000000000000000000" pitchFamily="2" charset="2"/>
                        <a:buChar char="§"/>
                        <a:defRPr sz="1600" b="0">
                          <a:sym typeface="Calibri"/>
                        </a:defRPr>
                      </a:pPr>
                      <a:r>
                        <a:rPr dirty="0" err="1"/>
                        <a:t>يُرجى</a:t>
                      </a:r>
                      <a:r>
                        <a:rPr dirty="0"/>
                        <a:t> </a:t>
                      </a:r>
                      <a:r>
                        <a:rPr dirty="0" err="1"/>
                        <a:t>الآن</a:t>
                      </a:r>
                      <a:r>
                        <a:rPr dirty="0"/>
                        <a:t> </a:t>
                      </a:r>
                      <a:r>
                        <a:rPr dirty="0" err="1"/>
                        <a:t>استخدام</a:t>
                      </a:r>
                      <a:r>
                        <a:rPr dirty="0"/>
                        <a:t> </a:t>
                      </a:r>
                      <a:r>
                        <a:rPr dirty="0" err="1"/>
                        <a:t>المرفق</a:t>
                      </a:r>
                      <a:r>
                        <a:rPr dirty="0"/>
                        <a:t> 2 </a:t>
                      </a:r>
                      <a:r>
                        <a:rPr dirty="0" err="1"/>
                        <a:t>لتقييم</a:t>
                      </a:r>
                      <a:r>
                        <a:rPr dirty="0"/>
                        <a:t> </a:t>
                      </a:r>
                      <a:r>
                        <a:rPr dirty="0" err="1"/>
                        <a:t>هذا</a:t>
                      </a:r>
                      <a:r>
                        <a:rPr dirty="0"/>
                        <a:t> </a:t>
                      </a:r>
                      <a:r>
                        <a:rPr dirty="0" err="1"/>
                        <a:t>الحدث</a:t>
                      </a:r>
                      <a:r>
                        <a:rPr dirty="0"/>
                        <a:t> و</a:t>
                      </a:r>
                      <a:r>
                        <a:rPr lang="ar-EG" dirty="0"/>
                        <a:t>الإجابة عن كل سؤال</a:t>
                      </a:r>
                      <a:r>
                        <a:rPr dirty="0"/>
                        <a:t> </a:t>
                      </a:r>
                      <a:r>
                        <a:rPr dirty="0" err="1"/>
                        <a:t>من</a:t>
                      </a:r>
                      <a:r>
                        <a:rPr dirty="0"/>
                        <a:t> </a:t>
                      </a:r>
                      <a:r>
                        <a:rPr dirty="0" err="1"/>
                        <a:t>الأسئلة</a:t>
                      </a:r>
                      <a:r>
                        <a:rPr dirty="0"/>
                        <a:t> </a:t>
                      </a:r>
                      <a:r>
                        <a:rPr dirty="0" err="1"/>
                        <a:t>الخمسة</a:t>
                      </a:r>
                      <a:r>
                        <a:rPr dirty="0"/>
                        <a:t> </a:t>
                      </a:r>
                      <a:r>
                        <a:rPr dirty="0" err="1"/>
                        <a:t>الآتية</a:t>
                      </a:r>
                      <a:r>
                        <a:rPr dirty="0"/>
                        <a:t>، </a:t>
                      </a:r>
                      <a:r>
                        <a:rPr dirty="0" err="1"/>
                        <a:t>مع</a:t>
                      </a:r>
                      <a:r>
                        <a:rPr dirty="0"/>
                        <a:t> </a:t>
                      </a:r>
                      <a:r>
                        <a:rPr dirty="0" err="1"/>
                        <a:t>مراعاة</a:t>
                      </a:r>
                      <a:r>
                        <a:rPr dirty="0"/>
                        <a:t> </a:t>
                      </a:r>
                      <a:r>
                        <a:rPr dirty="0" err="1"/>
                        <a:t>سياق</a:t>
                      </a:r>
                      <a:r>
                        <a:rPr dirty="0"/>
                        <a:t> </a:t>
                      </a:r>
                      <a:r>
                        <a:rPr dirty="0" err="1"/>
                        <a:t>السيناريو</a:t>
                      </a:r>
                      <a:r>
                        <a:rPr dirty="0"/>
                        <a:t>.</a:t>
                      </a:r>
                    </a:p>
                  </a:txBody>
                  <a:tcPr marL="0" marR="0" marT="0" marB="0" anchor="ctr" horzOverflow="overflow">
                    <a:lnR w="12700">
                      <a:solidFill>
                        <a:srgbClr val="000000"/>
                      </a:solidFill>
                    </a:lnR>
                    <a:solidFill>
                      <a:srgbClr val="548235"/>
                    </a:solidFill>
                  </a:tcPr>
                </a:tc>
                <a:tc>
                  <a:txBody>
                    <a:bodyPr/>
                    <a:lstStyle/>
                    <a:p>
                      <a:pPr algn="ctr" defTabSz="216992" rtl="1">
                        <a:defRPr sz="1600">
                          <a:solidFill>
                            <a:srgbClr val="002060"/>
                          </a:solidFill>
                          <a:sym typeface="Calibri"/>
                        </a:defRPr>
                      </a:pPr>
                      <a:r>
                        <a:t>نعم</a:t>
                      </a:r>
                      <a:endParaRPr b="0"/>
                    </a:p>
                    <a:p>
                      <a:pPr algn="ctr" defTabSz="216992" rtl="1">
                        <a:defRPr sz="1600" b="0">
                          <a:solidFill>
                            <a:srgbClr val="002060"/>
                          </a:solidFill>
                          <a:sym typeface="Calibri"/>
                        </a:defRPr>
                      </a:pPr>
                      <a:r>
                        <a:t> </a:t>
                      </a:r>
                    </a:p>
                  </a:txBody>
                  <a:tcPr marL="0" marR="0" marT="0" marB="0" anchor="ctr"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tc>
                  <a:txBody>
                    <a:bodyPr/>
                    <a:lstStyle/>
                    <a:p>
                      <a:pPr algn="ctr" defTabSz="216992" rtl="1">
                        <a:defRPr sz="1600">
                          <a:solidFill>
                            <a:srgbClr val="002060"/>
                          </a:solidFill>
                          <a:sym typeface="Calibri"/>
                        </a:defRPr>
                      </a:pPr>
                      <a:r>
                        <a:t>لا</a:t>
                      </a:r>
                      <a:endParaRPr b="0"/>
                    </a:p>
                    <a:p>
                      <a:pPr algn="ctr" defTabSz="216992" rtl="1">
                        <a:defRPr sz="1600" b="0">
                          <a:solidFill>
                            <a:srgbClr val="002060"/>
                          </a:solidFill>
                          <a:sym typeface="Calibri"/>
                        </a:defRPr>
                      </a:pPr>
                      <a:r>
                        <a:t> </a:t>
                      </a:r>
                    </a:p>
                  </a:txBody>
                  <a:tcPr marL="0" marR="0" marT="0" marB="0" anchor="ctr"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tc>
                  <a:txBody>
                    <a:bodyPr/>
                    <a:lstStyle/>
                    <a:p>
                      <a:pPr algn="ctr" defTabSz="216992" rtl="1">
                        <a:defRPr sz="1600">
                          <a:solidFill>
                            <a:srgbClr val="002060"/>
                          </a:solidFill>
                          <a:sym typeface="Calibri"/>
                        </a:defRPr>
                      </a:pPr>
                      <a:r>
                        <a:t>لا أعرف</a:t>
                      </a:r>
                      <a:endParaRPr b="0"/>
                    </a:p>
                    <a:p>
                      <a:pPr algn="ctr" defTabSz="216992" rtl="1">
                        <a:defRPr sz="1600" b="0">
                          <a:solidFill>
                            <a:srgbClr val="002060"/>
                          </a:solidFill>
                          <a:sym typeface="Calibri"/>
                        </a:defRPr>
                      </a:pPr>
                      <a:r>
                        <a:t> </a:t>
                      </a:r>
                    </a:p>
                  </a:txBody>
                  <a:tcPr marL="0" marR="0" marT="0" marB="0" anchor="ctr"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extLst>
                  <a:ext uri="{0D108BD9-81ED-4DB2-BD59-A6C34878D82A}">
                    <a16:rowId xmlns:a16="http://schemas.microsoft.com/office/drawing/2014/main" xmlns="" val="10000"/>
                  </a:ext>
                </a:extLst>
              </a:tr>
              <a:tr h="504082">
                <a:tc>
                  <a:txBody>
                    <a:bodyPr/>
                    <a:lstStyle/>
                    <a:p>
                      <a:pPr marL="88900" indent="0" defTabSz="216992" rtl="1">
                        <a:defRPr sz="1800" b="0">
                          <a:solidFill>
                            <a:srgbClr val="000000"/>
                          </a:solidFill>
                        </a:defRPr>
                      </a:pPr>
                      <a:r>
                        <a:rPr lang="ar" sz="1600">
                          <a:solidFill>
                            <a:srgbClr val="FFFFFF"/>
                          </a:solidFill>
                          <a:latin typeface="Calibri Light"/>
                          <a:ea typeface="Calibri Light"/>
                          <a:cs typeface="Calibri Light"/>
                          <a:sym typeface="Calibri Light"/>
                        </a:rPr>
                        <a:t>1. هل أثر الحَدَث وخيم على الصحة العمومية؟ </a:t>
                      </a:r>
                    </a:p>
                  </a:txBody>
                  <a:tcPr marL="0" marR="0" marT="0" marB="0" anchor="ctr" horzOverflow="overflow">
                    <a:lnR w="12700">
                      <a:solidFill>
                        <a:srgbClr val="000000"/>
                      </a:solidFill>
                    </a:lnR>
                    <a:solidFill>
                      <a:srgbClr val="548235"/>
                    </a:solidFill>
                  </a:tcPr>
                </a:tc>
                <a:tc>
                  <a:txBody>
                    <a:bodyPr/>
                    <a:lstStyle/>
                    <a:p>
                      <a:pPr algn="ctr" defTabSz="216992" rtl="1">
                        <a:defRPr sz="1600">
                          <a:solidFill>
                            <a:srgbClr val="002060"/>
                          </a:solidFill>
                          <a:sym typeface="Calibri"/>
                        </a:defRPr>
                      </a:pPr>
                      <a:endParaRPr/>
                    </a:p>
                  </a:txBody>
                  <a:tcPr marL="0" marR="0" marT="0" marB="0" anchor="ctr"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tc>
                  <a:txBody>
                    <a:bodyPr/>
                    <a:lstStyle/>
                    <a:p>
                      <a:pPr algn="ctr" defTabSz="216992" rtl="1">
                        <a:defRPr sz="1600">
                          <a:solidFill>
                            <a:srgbClr val="002060"/>
                          </a:solidFill>
                          <a:sym typeface="Calibri"/>
                        </a:defRPr>
                      </a:pPr>
                      <a:endParaRPr/>
                    </a:p>
                  </a:txBody>
                  <a:tcPr marL="0" marR="0" marT="0" marB="0" anchor="ctr"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tc>
                  <a:txBody>
                    <a:bodyPr/>
                    <a:lstStyle/>
                    <a:p>
                      <a:pPr algn="ctr" defTabSz="216992" rtl="1">
                        <a:defRPr sz="1600">
                          <a:solidFill>
                            <a:srgbClr val="002060"/>
                          </a:solidFill>
                          <a:sym typeface="Calibri"/>
                        </a:defRPr>
                      </a:pPr>
                      <a:endParaRPr/>
                    </a:p>
                  </a:txBody>
                  <a:tcPr marL="0" marR="0" marT="0" marB="0" anchor="ctr"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extLst>
                  <a:ext uri="{0D108BD9-81ED-4DB2-BD59-A6C34878D82A}">
                    <a16:rowId xmlns:a16="http://schemas.microsoft.com/office/drawing/2014/main" xmlns="" val="10001"/>
                  </a:ext>
                </a:extLst>
              </a:tr>
              <a:tr h="504082">
                <a:tc>
                  <a:txBody>
                    <a:bodyPr/>
                    <a:lstStyle/>
                    <a:p>
                      <a:pPr marL="88900" indent="0" defTabSz="216992" rtl="1">
                        <a:defRPr sz="1800" b="0">
                          <a:solidFill>
                            <a:srgbClr val="000000"/>
                          </a:solidFill>
                        </a:defRPr>
                      </a:pPr>
                      <a:r>
                        <a:rPr lang="ar" sz="1600">
                          <a:solidFill>
                            <a:srgbClr val="FFFFFF"/>
                          </a:solidFill>
                          <a:latin typeface="Calibri Light"/>
                          <a:ea typeface="Calibri Light"/>
                          <a:cs typeface="Calibri Light"/>
                          <a:sym typeface="Calibri Light"/>
                        </a:rPr>
                        <a:t>2. هل الحَدَث غير عادي أو غير متوقع؟</a:t>
                      </a:r>
                    </a:p>
                  </a:txBody>
                  <a:tcPr marL="0" marR="0" marT="0" marB="0" anchor="ctr" horzOverflow="overflow">
                    <a:lnR w="12700">
                      <a:solidFill>
                        <a:srgbClr val="000000"/>
                      </a:solidFill>
                    </a:lnR>
                    <a:solidFill>
                      <a:srgbClr val="548235"/>
                    </a:solidFill>
                  </a:tcPr>
                </a:tc>
                <a:tc>
                  <a:txBody>
                    <a:bodyPr/>
                    <a:lstStyle/>
                    <a:p>
                      <a:pPr algn="ctr" defTabSz="216992" rtl="1">
                        <a:defRPr sz="1600">
                          <a:solidFill>
                            <a:srgbClr val="002060"/>
                          </a:solidFill>
                          <a:sym typeface="Calibri"/>
                        </a:defRPr>
                      </a:pPr>
                      <a:endParaRPr/>
                    </a:p>
                  </a:txBody>
                  <a:tcPr marL="0" marR="0" marT="0" marB="0" anchor="ctr"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tc>
                  <a:txBody>
                    <a:bodyPr/>
                    <a:lstStyle/>
                    <a:p>
                      <a:pPr algn="ctr" defTabSz="216992" rtl="1">
                        <a:defRPr sz="1600">
                          <a:solidFill>
                            <a:srgbClr val="002060"/>
                          </a:solidFill>
                          <a:sym typeface="Calibri"/>
                        </a:defRPr>
                      </a:pPr>
                      <a:endParaRPr/>
                    </a:p>
                  </a:txBody>
                  <a:tcPr marL="0" marR="0" marT="0" marB="0" anchor="ctr"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tc>
                  <a:txBody>
                    <a:bodyPr/>
                    <a:lstStyle/>
                    <a:p>
                      <a:pPr algn="ctr" defTabSz="216992" rtl="1">
                        <a:defRPr sz="1600">
                          <a:solidFill>
                            <a:srgbClr val="002060"/>
                          </a:solidFill>
                          <a:sym typeface="Calibri"/>
                        </a:defRPr>
                      </a:pPr>
                      <a:endParaRPr/>
                    </a:p>
                  </a:txBody>
                  <a:tcPr marL="0" marR="0" marT="0" marB="0" anchor="ctr"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extLst>
                  <a:ext uri="{0D108BD9-81ED-4DB2-BD59-A6C34878D82A}">
                    <a16:rowId xmlns:a16="http://schemas.microsoft.com/office/drawing/2014/main" xmlns="" val="10002"/>
                  </a:ext>
                </a:extLst>
              </a:tr>
              <a:tr h="504082">
                <a:tc>
                  <a:txBody>
                    <a:bodyPr/>
                    <a:lstStyle/>
                    <a:p>
                      <a:pPr marL="88900" indent="0" defTabSz="216992" rtl="1">
                        <a:defRPr sz="1800" b="0">
                          <a:solidFill>
                            <a:srgbClr val="000000"/>
                          </a:solidFill>
                        </a:defRPr>
                      </a:pPr>
                      <a:r>
                        <a:rPr lang="ar" sz="1600">
                          <a:solidFill>
                            <a:srgbClr val="FFFFFF"/>
                          </a:solidFill>
                          <a:latin typeface="Calibri Light"/>
                          <a:ea typeface="Calibri Light"/>
                          <a:cs typeface="Calibri Light"/>
                          <a:sym typeface="Calibri Light"/>
                        </a:rPr>
                        <a:t>3. هل هناك مخاطر كبيرة من انتشاره على الصعيد الدولي؟</a:t>
                      </a:r>
                    </a:p>
                  </a:txBody>
                  <a:tcPr marL="0" marR="0" marT="0" marB="0" anchor="ctr" horzOverflow="overflow">
                    <a:lnR w="12700">
                      <a:solidFill>
                        <a:srgbClr val="000000"/>
                      </a:solidFill>
                    </a:lnR>
                    <a:solidFill>
                      <a:srgbClr val="548235"/>
                    </a:solidFill>
                  </a:tcPr>
                </a:tc>
                <a:tc>
                  <a:txBody>
                    <a:bodyPr/>
                    <a:lstStyle/>
                    <a:p>
                      <a:pPr algn="ctr" defTabSz="216992" rtl="1">
                        <a:defRPr sz="1600">
                          <a:solidFill>
                            <a:srgbClr val="002060"/>
                          </a:solidFill>
                          <a:sym typeface="Calibri"/>
                        </a:defRPr>
                      </a:pPr>
                      <a:endParaRPr/>
                    </a:p>
                  </a:txBody>
                  <a:tcPr marL="0" marR="0" marT="0" marB="0" anchor="ctr"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tc>
                  <a:txBody>
                    <a:bodyPr/>
                    <a:lstStyle/>
                    <a:p>
                      <a:pPr algn="ctr" defTabSz="216992" rtl="1">
                        <a:defRPr sz="1600">
                          <a:solidFill>
                            <a:srgbClr val="002060"/>
                          </a:solidFill>
                          <a:sym typeface="Calibri"/>
                        </a:defRPr>
                      </a:pPr>
                      <a:endParaRPr/>
                    </a:p>
                  </a:txBody>
                  <a:tcPr marL="0" marR="0" marT="0" marB="0" anchor="ctr"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tc>
                  <a:txBody>
                    <a:bodyPr/>
                    <a:lstStyle/>
                    <a:p>
                      <a:pPr algn="ctr" defTabSz="216992" rtl="1">
                        <a:defRPr sz="1600">
                          <a:solidFill>
                            <a:srgbClr val="002060"/>
                          </a:solidFill>
                          <a:sym typeface="Calibri"/>
                        </a:defRPr>
                      </a:pPr>
                      <a:endParaRPr/>
                    </a:p>
                  </a:txBody>
                  <a:tcPr marL="0" marR="0" marT="0" marB="0" anchor="ctr"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extLst>
                  <a:ext uri="{0D108BD9-81ED-4DB2-BD59-A6C34878D82A}">
                    <a16:rowId xmlns:a16="http://schemas.microsoft.com/office/drawing/2014/main" xmlns="" val="10003"/>
                  </a:ext>
                </a:extLst>
              </a:tr>
              <a:tr h="720882">
                <a:tc>
                  <a:txBody>
                    <a:bodyPr/>
                    <a:lstStyle/>
                    <a:p>
                      <a:pPr marL="88900" indent="0" defTabSz="216992" rtl="1">
                        <a:defRPr sz="1800" b="0">
                          <a:solidFill>
                            <a:srgbClr val="000000"/>
                          </a:solidFill>
                        </a:defRPr>
                      </a:pPr>
                      <a:r>
                        <a:rPr lang="ar" sz="1600">
                          <a:solidFill>
                            <a:srgbClr val="FFFFFF"/>
                          </a:solidFill>
                          <a:latin typeface="Calibri Light"/>
                          <a:ea typeface="Calibri Light"/>
                          <a:cs typeface="Calibri Light"/>
                          <a:sym typeface="Calibri Light"/>
                        </a:rPr>
                        <a:t>4. هل هناك مخاطر كبيرة لفرض قيود على السفر الدولي أو التجارة الدولية؟</a:t>
                      </a:r>
                    </a:p>
                  </a:txBody>
                  <a:tcPr marL="0" marR="0" marT="0" marB="0" anchor="ctr" horzOverflow="overflow">
                    <a:lnR w="12700">
                      <a:solidFill>
                        <a:srgbClr val="000000"/>
                      </a:solidFill>
                    </a:lnR>
                    <a:solidFill>
                      <a:srgbClr val="548235"/>
                    </a:solidFill>
                  </a:tcPr>
                </a:tc>
                <a:tc>
                  <a:txBody>
                    <a:bodyPr/>
                    <a:lstStyle/>
                    <a:p>
                      <a:pPr algn="ctr" defTabSz="216992" rtl="1">
                        <a:defRPr sz="1600">
                          <a:solidFill>
                            <a:srgbClr val="002060"/>
                          </a:solidFill>
                          <a:sym typeface="Calibri"/>
                        </a:defRPr>
                      </a:pPr>
                      <a:endParaRPr/>
                    </a:p>
                  </a:txBody>
                  <a:tcPr marL="0" marR="0" marT="0" marB="0" anchor="ctr"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tc>
                  <a:txBody>
                    <a:bodyPr/>
                    <a:lstStyle/>
                    <a:p>
                      <a:pPr algn="ctr" defTabSz="216992" rtl="1">
                        <a:defRPr sz="1600">
                          <a:solidFill>
                            <a:srgbClr val="002060"/>
                          </a:solidFill>
                          <a:sym typeface="Calibri"/>
                        </a:defRPr>
                      </a:pPr>
                      <a:endParaRPr/>
                    </a:p>
                  </a:txBody>
                  <a:tcPr marL="0" marR="0" marT="0" marB="0" anchor="ctr"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tc>
                  <a:txBody>
                    <a:bodyPr/>
                    <a:lstStyle/>
                    <a:p>
                      <a:pPr algn="ctr" defTabSz="216992" rtl="1">
                        <a:defRPr sz="1600">
                          <a:solidFill>
                            <a:srgbClr val="002060"/>
                          </a:solidFill>
                          <a:sym typeface="Calibri"/>
                        </a:defRPr>
                      </a:pPr>
                      <a:endParaRPr/>
                    </a:p>
                  </a:txBody>
                  <a:tcPr marL="0" marR="0" marT="0" marB="0" anchor="ctr"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extLst>
                  <a:ext uri="{0D108BD9-81ED-4DB2-BD59-A6C34878D82A}">
                    <a16:rowId xmlns:a16="http://schemas.microsoft.com/office/drawing/2014/main" xmlns="" val="10004"/>
                  </a:ext>
                </a:extLst>
              </a:tr>
              <a:tr h="504082">
                <a:tc>
                  <a:txBody>
                    <a:bodyPr/>
                    <a:lstStyle/>
                    <a:p>
                      <a:pPr marL="88900" indent="0" defTabSz="216992" rtl="1">
                        <a:defRPr sz="1800" b="0">
                          <a:solidFill>
                            <a:srgbClr val="000000"/>
                          </a:solidFill>
                        </a:defRPr>
                      </a:pPr>
                      <a:r>
                        <a:rPr lang="ar" sz="1600">
                          <a:solidFill>
                            <a:srgbClr val="FFFFFF"/>
                          </a:solidFill>
                          <a:latin typeface="Calibri Light"/>
                          <a:ea typeface="Calibri Light"/>
                          <a:cs typeface="Calibri Light"/>
                          <a:sym typeface="Calibri Light"/>
                        </a:rPr>
                        <a:t>5. هل يجب إبلاغ منظمة الصحة العالمية بهذا الحدث بموجب المادة 6 من اللوائح الصحية الدولية (2005)؟</a:t>
                      </a:r>
                    </a:p>
                  </a:txBody>
                  <a:tcPr marL="0" marR="0" marT="0" marB="0" anchor="ctr" horzOverflow="overflow">
                    <a:lnR w="12700">
                      <a:solidFill>
                        <a:srgbClr val="000000"/>
                      </a:solidFill>
                    </a:lnR>
                    <a:solidFill>
                      <a:srgbClr val="548235"/>
                    </a:solidFill>
                  </a:tcPr>
                </a:tc>
                <a:tc>
                  <a:txBody>
                    <a:bodyPr/>
                    <a:lstStyle/>
                    <a:p>
                      <a:pPr algn="ctr" defTabSz="216992" rtl="1">
                        <a:defRPr sz="1800" b="0">
                          <a:solidFill>
                            <a:srgbClr val="000000"/>
                          </a:solidFill>
                        </a:defRPr>
                      </a:pPr>
                      <a:r>
                        <a:rPr lang="ar" sz="1600">
                          <a:solidFill>
                            <a:srgbClr val="002060"/>
                          </a:solidFill>
                          <a:sym typeface="Calibri"/>
                        </a:rPr>
                        <a:t>x</a:t>
                      </a:r>
                    </a:p>
                  </a:txBody>
                  <a:tcPr marL="0" marR="0" marT="0" marB="0" anchor="ctr"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tc>
                  <a:txBody>
                    <a:bodyPr/>
                    <a:lstStyle/>
                    <a:p>
                      <a:pPr algn="ctr" defTabSz="216992" rtl="1">
                        <a:defRPr sz="1600" b="0">
                          <a:solidFill>
                            <a:srgbClr val="002060"/>
                          </a:solidFill>
                          <a:sym typeface="Calibri"/>
                        </a:defRPr>
                      </a:pPr>
                      <a:endParaRPr/>
                    </a:p>
                  </a:txBody>
                  <a:tcPr marL="0" marR="0" marT="0" marB="0" anchor="ctr"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tc>
                  <a:txBody>
                    <a:bodyPr/>
                    <a:lstStyle/>
                    <a:p>
                      <a:pPr algn="ctr" defTabSz="216992" rtl="1">
                        <a:defRPr sz="1600" b="0">
                          <a:solidFill>
                            <a:srgbClr val="002060"/>
                          </a:solidFill>
                          <a:sym typeface="Calibri"/>
                        </a:defRPr>
                      </a:pPr>
                      <a:endParaRPr dirty="0"/>
                    </a:p>
                  </a:txBody>
                  <a:tcPr marL="0" marR="0" marT="0" marB="0" anchor="ctr"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extLst>
                  <a:ext uri="{0D108BD9-81ED-4DB2-BD59-A6C34878D82A}">
                    <a16:rowId xmlns:a16="http://schemas.microsoft.com/office/drawing/2014/main" xmlns="" val="10005"/>
                  </a:ext>
                </a:extLst>
              </a:tr>
            </a:tbl>
          </a:graphicData>
        </a:graphic>
      </p:graphicFrame>
      <p:sp>
        <p:nvSpPr>
          <p:cNvPr id="4" name="Title 1">
            <a:extLst>
              <a:ext uri="{FF2B5EF4-FFF2-40B4-BE49-F238E27FC236}">
                <a16:creationId xmlns:a16="http://schemas.microsoft.com/office/drawing/2014/main" xmlns="" id="{5C604916-262F-0273-10EF-8623F791804B}"/>
              </a:ext>
            </a:extLst>
          </p:cNvPr>
          <p:cNvSpPr txBox="1">
            <a:spLocks noGrp="1"/>
          </p:cNvSpPr>
          <p:nvPr>
            <p:ph type="title"/>
          </p:nvPr>
        </p:nvSpPr>
        <p:spPr>
          <a:xfrm>
            <a:off x="0" y="8418"/>
            <a:ext cx="4766299" cy="633150"/>
          </a:xfrm>
          <a:prstGeom prst="rect">
            <a:avLst/>
          </a:prstGeom>
        </p:spPr>
        <p:txBody>
          <a:bodyPr rtlCol="1" anchor="t"/>
          <a:lstStyle>
            <a:lvl1pPr algn="r" rtl="1">
              <a:defRPr sz="3200"/>
            </a:lvl1pPr>
          </a:lstStyle>
          <a:p>
            <a:pPr rtl="1"/>
            <a:r>
              <a:rPr lang="ar" b="1" dirty="0">
                <a:latin typeface="Sakkal Majalla" panose="02000000000000000000" pitchFamily="2" charset="-78"/>
                <a:cs typeface="Sakkal Majalla" panose="02000000000000000000" pitchFamily="2" charset="-78"/>
              </a:rPr>
              <a:t>السيناريو 3</a:t>
            </a:r>
            <a:endParaRPr b="1" dirty="0">
              <a:latin typeface="Sakkal Majalla" panose="02000000000000000000" pitchFamily="2" charset="-78"/>
              <a:cs typeface="Sakkal Majalla" panose="02000000000000000000" pitchFamily="2" charset="-78"/>
            </a:endParaRPr>
          </a:p>
        </p:txBody>
      </p:sp>
      <p:sp>
        <p:nvSpPr>
          <p:cNvPr id="7" name="Text Placeholder 4">
            <a:extLst>
              <a:ext uri="{FF2B5EF4-FFF2-40B4-BE49-F238E27FC236}">
                <a16:creationId xmlns:a16="http://schemas.microsoft.com/office/drawing/2014/main" xmlns="" id="{F6C5E3F8-E88A-C1C2-FCB9-0055CBA5B49A}"/>
              </a:ext>
            </a:extLst>
          </p:cNvPr>
          <p:cNvSpPr txBox="1"/>
          <p:nvPr/>
        </p:nvSpPr>
        <p:spPr>
          <a:xfrm>
            <a:off x="245221" y="641568"/>
            <a:ext cx="5465334" cy="655776"/>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normAutofit/>
          </a:bodyPr>
          <a:lstStyle>
            <a:lvl1pPr algn="r" defTabSz="216992" rtl="1">
              <a:lnSpc>
                <a:spcPct val="90000"/>
              </a:lnSpc>
              <a:spcBef>
                <a:spcPts val="200"/>
              </a:spcBef>
              <a:defRPr sz="2800">
                <a:solidFill>
                  <a:srgbClr val="C00000"/>
                </a:solidFill>
                <a:latin typeface="Source Sans Pro Bold"/>
                <a:ea typeface="Source Sans Pro Bold"/>
                <a:cs typeface="Source Sans Pro Bold"/>
                <a:sym typeface="Source Sans Pro Bold"/>
              </a:defRPr>
            </a:lvl1pPr>
          </a:lstStyle>
          <a:p>
            <a:pPr rtl="1"/>
            <a:r>
              <a:rPr>
                <a:latin typeface="Sakkal Majalla" panose="02000000000000000000" pitchFamily="2" charset="-78"/>
                <a:cs typeface="Sakkal Majalla" panose="02000000000000000000" pitchFamily="2" charset="-78"/>
              </a:rPr>
              <a:t>تعقيبات فريق الخبراء</a:t>
            </a:r>
          </a:p>
        </p:txBody>
      </p:sp>
    </p:spTree>
  </p:cSld>
  <p:clrMapOvr>
    <a:masterClrMapping/>
  </p:clrMapOvr>
  <p:transition spd="med"/>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1" name="Rectangle 3"/>
          <p:cNvSpPr txBox="1"/>
          <p:nvPr/>
        </p:nvSpPr>
        <p:spPr>
          <a:xfrm>
            <a:off x="1668562" y="1366236"/>
            <a:ext cx="8854876" cy="4524315"/>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p>
            <a:pPr algn="just" rtl="1">
              <a:lnSpc>
                <a:spcPct val="80000"/>
              </a:lnSpc>
              <a:defRPr sz="2200">
                <a:latin typeface="+mj-lt"/>
                <a:ea typeface="+mj-ea"/>
                <a:cs typeface="+mj-cs"/>
                <a:sym typeface="Source Sans Pro Regular"/>
              </a:defRPr>
            </a:pPr>
            <a:r>
              <a:rPr sz="2400" err="1">
                <a:latin typeface="Sakkal Majalla" panose="02000000000000000000" pitchFamily="2" charset="-78"/>
                <a:cs typeface="Sakkal Majalla" panose="02000000000000000000" pitchFamily="2" charset="-78"/>
              </a:rPr>
              <a:t>أُبلغ</a:t>
            </a:r>
            <a:r>
              <a:rPr sz="2400">
                <a:latin typeface="Sakkal Majalla" panose="02000000000000000000" pitchFamily="2" charset="-78"/>
                <a:cs typeface="Sakkal Majalla" panose="02000000000000000000" pitchFamily="2" charset="-78"/>
              </a:rPr>
              <a:t> </a:t>
            </a:r>
            <a:r>
              <a:rPr sz="2400" err="1">
                <a:latin typeface="Sakkal Majalla" panose="02000000000000000000" pitchFamily="2" charset="-78"/>
                <a:cs typeface="Sakkal Majalla" panose="02000000000000000000" pitchFamily="2" charset="-78"/>
              </a:rPr>
              <a:t>عن</a:t>
            </a:r>
            <a:r>
              <a:rPr sz="2400">
                <a:latin typeface="Sakkal Majalla" panose="02000000000000000000" pitchFamily="2" charset="-78"/>
                <a:cs typeface="Sakkal Majalla" panose="02000000000000000000" pitchFamily="2" charset="-78"/>
              </a:rPr>
              <a:t> </a:t>
            </a:r>
            <a:r>
              <a:rPr sz="2400" err="1">
                <a:latin typeface="Sakkal Majalla" panose="02000000000000000000" pitchFamily="2" charset="-78"/>
                <a:cs typeface="Sakkal Majalla" panose="02000000000000000000" pitchFamily="2" charset="-78"/>
              </a:rPr>
              <a:t>مقتل</a:t>
            </a:r>
            <a:r>
              <a:rPr sz="2400">
                <a:latin typeface="Sakkal Majalla" panose="02000000000000000000" pitchFamily="2" charset="-78"/>
                <a:cs typeface="Sakkal Majalla" panose="02000000000000000000" pitchFamily="2" charset="-78"/>
              </a:rPr>
              <a:t> </a:t>
            </a:r>
            <a:r>
              <a:rPr sz="2400" err="1">
                <a:latin typeface="Sakkal Majalla" panose="02000000000000000000" pitchFamily="2" charset="-78"/>
                <a:cs typeface="Sakkal Majalla" panose="02000000000000000000" pitchFamily="2" charset="-78"/>
              </a:rPr>
              <a:t>مائتي</a:t>
            </a:r>
            <a:r>
              <a:rPr sz="2400">
                <a:latin typeface="Sakkal Majalla" panose="02000000000000000000" pitchFamily="2" charset="-78"/>
                <a:cs typeface="Sakkal Majalla" panose="02000000000000000000" pitchFamily="2" charset="-78"/>
              </a:rPr>
              <a:t> </a:t>
            </a:r>
            <a:r>
              <a:rPr sz="2400" err="1">
                <a:latin typeface="Sakkal Majalla" panose="02000000000000000000" pitchFamily="2" charset="-78"/>
                <a:cs typeface="Sakkal Majalla" panose="02000000000000000000" pitchFamily="2" charset="-78"/>
              </a:rPr>
              <a:t>شخصٍ</a:t>
            </a:r>
            <a:r>
              <a:rPr sz="2400">
                <a:latin typeface="Sakkal Majalla" panose="02000000000000000000" pitchFamily="2" charset="-78"/>
                <a:cs typeface="Sakkal Majalla" panose="02000000000000000000" pitchFamily="2" charset="-78"/>
              </a:rPr>
              <a:t>، </a:t>
            </a:r>
            <a:r>
              <a:rPr sz="2400" err="1">
                <a:latin typeface="Sakkal Majalla" panose="02000000000000000000" pitchFamily="2" charset="-78"/>
                <a:cs typeface="Sakkal Majalla" panose="02000000000000000000" pitchFamily="2" charset="-78"/>
              </a:rPr>
              <a:t>والتماس</a:t>
            </a:r>
            <a:r>
              <a:rPr lang="ar-EG" sz="2400">
                <a:latin typeface="Sakkal Majalla" panose="02000000000000000000" pitchFamily="2" charset="-78"/>
                <a:cs typeface="Sakkal Majalla" panose="02000000000000000000" pitchFamily="2" charset="-78"/>
              </a:rPr>
              <a:t> 800</a:t>
            </a:r>
            <a:r>
              <a:rPr sz="2400">
                <a:latin typeface="Sakkal Majalla" panose="02000000000000000000" pitchFamily="2" charset="-78"/>
                <a:cs typeface="Sakkal Majalla" panose="02000000000000000000" pitchFamily="2" charset="-78"/>
              </a:rPr>
              <a:t> </a:t>
            </a:r>
            <a:r>
              <a:rPr sz="2400" err="1">
                <a:latin typeface="Sakkal Majalla" panose="02000000000000000000" pitchFamily="2" charset="-78"/>
                <a:cs typeface="Sakkal Majalla" panose="02000000000000000000" pitchFamily="2" charset="-78"/>
              </a:rPr>
              <a:t>آخرين</a:t>
            </a:r>
            <a:r>
              <a:rPr sz="2400">
                <a:latin typeface="Sakkal Majalla" panose="02000000000000000000" pitchFamily="2" charset="-78"/>
                <a:cs typeface="Sakkal Majalla" panose="02000000000000000000" pitchFamily="2" charset="-78"/>
              </a:rPr>
              <a:t> </a:t>
            </a:r>
            <a:r>
              <a:rPr sz="2400" err="1">
                <a:latin typeface="Sakkal Majalla" panose="02000000000000000000" pitchFamily="2" charset="-78"/>
                <a:cs typeface="Sakkal Majalla" panose="02000000000000000000" pitchFamily="2" charset="-78"/>
              </a:rPr>
              <a:t>للمساعدة</a:t>
            </a:r>
            <a:r>
              <a:rPr sz="2400">
                <a:latin typeface="Sakkal Majalla" panose="02000000000000000000" pitchFamily="2" charset="-78"/>
                <a:cs typeface="Sakkal Majalla" panose="02000000000000000000" pitchFamily="2" charset="-78"/>
              </a:rPr>
              <a:t> </a:t>
            </a:r>
            <a:r>
              <a:rPr sz="2400" err="1">
                <a:latin typeface="Sakkal Majalla" panose="02000000000000000000" pitchFamily="2" charset="-78"/>
                <a:cs typeface="Sakkal Majalla" panose="02000000000000000000" pitchFamily="2" charset="-78"/>
              </a:rPr>
              <a:t>الطبية</a:t>
            </a:r>
            <a:r>
              <a:rPr sz="2400">
                <a:latin typeface="Sakkal Majalla" panose="02000000000000000000" pitchFamily="2" charset="-78"/>
                <a:cs typeface="Sakkal Majalla" panose="02000000000000000000" pitchFamily="2" charset="-78"/>
              </a:rPr>
              <a:t> </a:t>
            </a:r>
            <a:r>
              <a:rPr sz="2400" err="1">
                <a:latin typeface="Sakkal Majalla" panose="02000000000000000000" pitchFamily="2" charset="-78"/>
                <a:cs typeface="Sakkal Majalla" panose="02000000000000000000" pitchFamily="2" charset="-78"/>
              </a:rPr>
              <a:t>في</a:t>
            </a:r>
            <a:r>
              <a:rPr sz="2400">
                <a:latin typeface="Sakkal Majalla" panose="02000000000000000000" pitchFamily="2" charset="-78"/>
                <a:cs typeface="Sakkal Majalla" panose="02000000000000000000" pitchFamily="2" charset="-78"/>
              </a:rPr>
              <a:t> </a:t>
            </a:r>
            <a:r>
              <a:rPr sz="2400" err="1">
                <a:latin typeface="Sakkal Majalla" panose="02000000000000000000" pitchFamily="2" charset="-78"/>
                <a:cs typeface="Sakkal Majalla" panose="02000000000000000000" pitchFamily="2" charset="-78"/>
              </a:rPr>
              <a:t>أعقاب</a:t>
            </a:r>
            <a:r>
              <a:rPr sz="2400">
                <a:latin typeface="Sakkal Majalla" panose="02000000000000000000" pitchFamily="2" charset="-78"/>
                <a:cs typeface="Sakkal Majalla" panose="02000000000000000000" pitchFamily="2" charset="-78"/>
              </a:rPr>
              <a:t> </a:t>
            </a:r>
            <a:r>
              <a:rPr sz="2400" err="1">
                <a:latin typeface="Sakkal Majalla" panose="02000000000000000000" pitchFamily="2" charset="-78"/>
                <a:cs typeface="Sakkal Majalla" panose="02000000000000000000" pitchFamily="2" charset="-78"/>
              </a:rPr>
              <a:t>انفجار</a:t>
            </a:r>
            <a:r>
              <a:rPr sz="2400">
                <a:latin typeface="Sakkal Majalla" panose="02000000000000000000" pitchFamily="2" charset="-78"/>
                <a:cs typeface="Sakkal Majalla" panose="02000000000000000000" pitchFamily="2" charset="-78"/>
              </a:rPr>
              <a:t> </a:t>
            </a:r>
            <a:r>
              <a:rPr sz="2400" err="1">
                <a:latin typeface="Sakkal Majalla" panose="02000000000000000000" pitchFamily="2" charset="-78"/>
                <a:cs typeface="Sakkal Majalla" panose="02000000000000000000" pitchFamily="2" charset="-78"/>
              </a:rPr>
              <a:t>مصنع</a:t>
            </a:r>
            <a:r>
              <a:rPr sz="2400">
                <a:latin typeface="Sakkal Majalla" panose="02000000000000000000" pitchFamily="2" charset="-78"/>
                <a:cs typeface="Sakkal Majalla" panose="02000000000000000000" pitchFamily="2" charset="-78"/>
              </a:rPr>
              <a:t> </a:t>
            </a:r>
            <a:r>
              <a:rPr sz="2400" err="1">
                <a:latin typeface="Sakkal Majalla" panose="02000000000000000000" pitchFamily="2" charset="-78"/>
                <a:cs typeface="Sakkal Majalla" panose="02000000000000000000" pitchFamily="2" charset="-78"/>
              </a:rPr>
              <a:t>للمواد</a:t>
            </a:r>
            <a:r>
              <a:rPr sz="2400">
                <a:latin typeface="Sakkal Majalla" panose="02000000000000000000" pitchFamily="2" charset="-78"/>
                <a:cs typeface="Sakkal Majalla" panose="02000000000000000000" pitchFamily="2" charset="-78"/>
              </a:rPr>
              <a:t> </a:t>
            </a:r>
            <a:r>
              <a:rPr sz="2400" err="1">
                <a:latin typeface="Sakkal Majalla" panose="02000000000000000000" pitchFamily="2" charset="-78"/>
                <a:cs typeface="Sakkal Majalla" panose="02000000000000000000" pitchFamily="2" charset="-78"/>
              </a:rPr>
              <a:t>الكيميائية</a:t>
            </a:r>
            <a:r>
              <a:rPr lang="ar-EG" sz="2400">
                <a:latin typeface="Sakkal Majalla" panose="02000000000000000000" pitchFamily="2" charset="-78"/>
                <a:cs typeface="Sakkal Majalla" panose="02000000000000000000" pitchFamily="2" charset="-78"/>
              </a:rPr>
              <a:t>.</a:t>
            </a:r>
            <a:endParaRPr dirty="0">
              <a:latin typeface="Sakkal Majalla" panose="02000000000000000000" pitchFamily="2" charset="-78"/>
              <a:cs typeface="Sakkal Majalla" panose="02000000000000000000" pitchFamily="2" charset="-78"/>
            </a:endParaRPr>
          </a:p>
          <a:p>
            <a:pPr algn="just" rtl="1">
              <a:lnSpc>
                <a:spcPct val="80000"/>
              </a:lnSpc>
              <a:defRPr sz="2200">
                <a:latin typeface="+mj-lt"/>
                <a:ea typeface="+mj-ea"/>
                <a:cs typeface="+mj-cs"/>
                <a:sym typeface="Source Sans Pro Regular"/>
              </a:defRPr>
            </a:pPr>
            <a:r>
              <a:rPr sz="2400">
                <a:latin typeface="Sakkal Majalla" panose="02000000000000000000" pitchFamily="2" charset="-78"/>
                <a:cs typeface="Sakkal Majalla" panose="02000000000000000000" pitchFamily="2" charset="-78"/>
              </a:rPr>
              <a:t> </a:t>
            </a:r>
            <a:endParaRPr dirty="0">
              <a:latin typeface="Sakkal Majalla" panose="02000000000000000000" pitchFamily="2" charset="-78"/>
              <a:cs typeface="Sakkal Majalla" panose="02000000000000000000" pitchFamily="2" charset="-78"/>
            </a:endParaRPr>
          </a:p>
          <a:p>
            <a:pPr algn="just" rtl="1">
              <a:lnSpc>
                <a:spcPct val="80000"/>
              </a:lnSpc>
              <a:defRPr sz="2200">
                <a:latin typeface="+mj-lt"/>
                <a:ea typeface="+mj-ea"/>
                <a:cs typeface="+mj-cs"/>
                <a:sym typeface="Source Sans Pro Regular"/>
              </a:defRPr>
            </a:pPr>
            <a:r>
              <a:rPr sz="2400" err="1">
                <a:latin typeface="Sakkal Majalla" panose="02000000000000000000" pitchFamily="2" charset="-78"/>
                <a:cs typeface="Sakkal Majalla" panose="02000000000000000000" pitchFamily="2" charset="-78"/>
              </a:rPr>
              <a:t>ويوجد</a:t>
            </a:r>
            <a:r>
              <a:rPr sz="2400">
                <a:latin typeface="Sakkal Majalla" panose="02000000000000000000" pitchFamily="2" charset="-78"/>
                <a:cs typeface="Sakkal Majalla" panose="02000000000000000000" pitchFamily="2" charset="-78"/>
              </a:rPr>
              <a:t> </a:t>
            </a:r>
            <a:r>
              <a:rPr sz="2400" err="1">
                <a:latin typeface="Sakkal Majalla" panose="02000000000000000000" pitchFamily="2" charset="-78"/>
                <a:cs typeface="Sakkal Majalla" panose="02000000000000000000" pitchFamily="2" charset="-78"/>
              </a:rPr>
              <a:t>موقع</a:t>
            </a:r>
            <a:r>
              <a:rPr sz="2400">
                <a:latin typeface="Sakkal Majalla" panose="02000000000000000000" pitchFamily="2" charset="-78"/>
                <a:cs typeface="Sakkal Majalla" panose="02000000000000000000" pitchFamily="2" charset="-78"/>
              </a:rPr>
              <a:t> </a:t>
            </a:r>
            <a:r>
              <a:rPr sz="2400" err="1">
                <a:latin typeface="Sakkal Majalla" panose="02000000000000000000" pitchFamily="2" charset="-78"/>
                <a:cs typeface="Sakkal Majalla" panose="02000000000000000000" pitchFamily="2" charset="-78"/>
              </a:rPr>
              <a:t>الكارثة</a:t>
            </a:r>
            <a:r>
              <a:rPr sz="2400">
                <a:latin typeface="Sakkal Majalla" panose="02000000000000000000" pitchFamily="2" charset="-78"/>
                <a:cs typeface="Sakkal Majalla" panose="02000000000000000000" pitchFamily="2" charset="-78"/>
              </a:rPr>
              <a:t> </a:t>
            </a:r>
            <a:r>
              <a:rPr sz="2400" err="1">
                <a:latin typeface="Sakkal Majalla" panose="02000000000000000000" pitchFamily="2" charset="-78"/>
                <a:cs typeface="Sakkal Majalla" panose="02000000000000000000" pitchFamily="2" charset="-78"/>
              </a:rPr>
              <a:t>على</a:t>
            </a:r>
            <a:r>
              <a:rPr sz="2400">
                <a:latin typeface="Sakkal Majalla" panose="02000000000000000000" pitchFamily="2" charset="-78"/>
                <a:cs typeface="Sakkal Majalla" panose="02000000000000000000" pitchFamily="2" charset="-78"/>
              </a:rPr>
              <a:t> </a:t>
            </a:r>
            <a:r>
              <a:rPr sz="2400" err="1">
                <a:latin typeface="Sakkal Majalla" panose="02000000000000000000" pitchFamily="2" charset="-78"/>
                <a:cs typeface="Sakkal Majalla" panose="02000000000000000000" pitchFamily="2" charset="-78"/>
              </a:rPr>
              <a:t>حافة</a:t>
            </a:r>
            <a:r>
              <a:rPr sz="2400">
                <a:latin typeface="Sakkal Majalla" panose="02000000000000000000" pitchFamily="2" charset="-78"/>
                <a:cs typeface="Sakkal Majalla" panose="02000000000000000000" pitchFamily="2" charset="-78"/>
              </a:rPr>
              <a:t> </a:t>
            </a:r>
            <a:r>
              <a:rPr sz="2400" err="1">
                <a:latin typeface="Sakkal Majalla" panose="02000000000000000000" pitchFamily="2" charset="-78"/>
                <a:cs typeface="Sakkal Majalla" panose="02000000000000000000" pitchFamily="2" charset="-78"/>
              </a:rPr>
              <a:t>بلدة</a:t>
            </a:r>
            <a:r>
              <a:rPr sz="2400">
                <a:latin typeface="Sakkal Majalla" panose="02000000000000000000" pitchFamily="2" charset="-78"/>
                <a:cs typeface="Sakkal Majalla" panose="02000000000000000000" pitchFamily="2" charset="-78"/>
              </a:rPr>
              <a:t> </a:t>
            </a:r>
            <a:r>
              <a:rPr sz="2400" err="1">
                <a:latin typeface="Sakkal Majalla" panose="02000000000000000000" pitchFamily="2" charset="-78"/>
                <a:cs typeface="Sakkal Majalla" panose="02000000000000000000" pitchFamily="2" charset="-78"/>
              </a:rPr>
              <a:t>يبلغ</a:t>
            </a:r>
            <a:r>
              <a:rPr sz="2400">
                <a:latin typeface="Sakkal Majalla" panose="02000000000000000000" pitchFamily="2" charset="-78"/>
                <a:cs typeface="Sakkal Majalla" panose="02000000000000000000" pitchFamily="2" charset="-78"/>
              </a:rPr>
              <a:t> </a:t>
            </a:r>
            <a:r>
              <a:rPr sz="2400" err="1">
                <a:latin typeface="Sakkal Majalla" panose="02000000000000000000" pitchFamily="2" charset="-78"/>
                <a:cs typeface="Sakkal Majalla" panose="02000000000000000000" pitchFamily="2" charset="-78"/>
              </a:rPr>
              <a:t>عدد</a:t>
            </a:r>
            <a:r>
              <a:rPr sz="2400">
                <a:latin typeface="Sakkal Majalla" panose="02000000000000000000" pitchFamily="2" charset="-78"/>
                <a:cs typeface="Sakkal Majalla" panose="02000000000000000000" pitchFamily="2" charset="-78"/>
              </a:rPr>
              <a:t> </a:t>
            </a:r>
            <a:r>
              <a:rPr sz="2400" err="1">
                <a:latin typeface="Sakkal Majalla" panose="02000000000000000000" pitchFamily="2" charset="-78"/>
                <a:cs typeface="Sakkal Majalla" panose="02000000000000000000" pitchFamily="2" charset="-78"/>
              </a:rPr>
              <a:t>سكانها</a:t>
            </a:r>
            <a:r>
              <a:rPr lang="ar-EG" sz="2400">
                <a:latin typeface="Sakkal Majalla" panose="02000000000000000000" pitchFamily="2" charset="-78"/>
                <a:cs typeface="Sakkal Majalla" panose="02000000000000000000" pitchFamily="2" charset="-78"/>
              </a:rPr>
              <a:t> 230000</a:t>
            </a:r>
            <a:r>
              <a:rPr sz="2400">
                <a:latin typeface="Sakkal Majalla" panose="02000000000000000000" pitchFamily="2" charset="-78"/>
                <a:cs typeface="Sakkal Majalla" panose="02000000000000000000" pitchFamily="2" charset="-78"/>
              </a:rPr>
              <a:t> </a:t>
            </a:r>
            <a:r>
              <a:rPr sz="2400" err="1">
                <a:latin typeface="Sakkal Majalla" panose="02000000000000000000" pitchFamily="2" charset="-78"/>
                <a:cs typeface="Sakkal Majalla" panose="02000000000000000000" pitchFamily="2" charset="-78"/>
              </a:rPr>
              <a:t>نسمة</a:t>
            </a:r>
            <a:r>
              <a:rPr sz="2400">
                <a:latin typeface="Sakkal Majalla" panose="02000000000000000000" pitchFamily="2" charset="-78"/>
                <a:cs typeface="Sakkal Majalla" panose="02000000000000000000" pitchFamily="2" charset="-78"/>
              </a:rPr>
              <a:t>، </a:t>
            </a:r>
            <a:r>
              <a:rPr sz="2400" err="1">
                <a:latin typeface="Sakkal Majalla" panose="02000000000000000000" pitchFamily="2" charset="-78"/>
                <a:cs typeface="Sakkal Majalla" panose="02000000000000000000" pitchFamily="2" charset="-78"/>
              </a:rPr>
              <a:t>ويقع</a:t>
            </a:r>
            <a:r>
              <a:rPr sz="2400">
                <a:latin typeface="Sakkal Majalla" panose="02000000000000000000" pitchFamily="2" charset="-78"/>
                <a:cs typeface="Sakkal Majalla" panose="02000000000000000000" pitchFamily="2" charset="-78"/>
              </a:rPr>
              <a:t> </a:t>
            </a:r>
            <a:r>
              <a:rPr sz="2400" err="1">
                <a:latin typeface="Sakkal Majalla" panose="02000000000000000000" pitchFamily="2" charset="-78"/>
                <a:cs typeface="Sakkal Majalla" panose="02000000000000000000" pitchFamily="2" charset="-78"/>
              </a:rPr>
              <a:t>في</a:t>
            </a:r>
            <a:r>
              <a:rPr sz="2400">
                <a:latin typeface="Sakkal Majalla" panose="02000000000000000000" pitchFamily="2" charset="-78"/>
                <a:cs typeface="Sakkal Majalla" panose="02000000000000000000" pitchFamily="2" charset="-78"/>
              </a:rPr>
              <a:t> </a:t>
            </a:r>
            <a:r>
              <a:rPr sz="2400" err="1">
                <a:latin typeface="Sakkal Majalla" panose="02000000000000000000" pitchFamily="2" charset="-78"/>
                <a:cs typeface="Sakkal Majalla" panose="02000000000000000000" pitchFamily="2" charset="-78"/>
              </a:rPr>
              <a:t>منطقة</a:t>
            </a:r>
            <a:r>
              <a:rPr sz="2400">
                <a:latin typeface="Sakkal Majalla" panose="02000000000000000000" pitchFamily="2" charset="-78"/>
                <a:cs typeface="Sakkal Majalla" panose="02000000000000000000" pitchFamily="2" charset="-78"/>
              </a:rPr>
              <a:t> </a:t>
            </a:r>
            <a:r>
              <a:rPr sz="2400" err="1">
                <a:latin typeface="Sakkal Majalla" panose="02000000000000000000" pitchFamily="2" charset="-78"/>
                <a:cs typeface="Sakkal Majalla" panose="02000000000000000000" pitchFamily="2" charset="-78"/>
              </a:rPr>
              <a:t>مكتظة</a:t>
            </a:r>
            <a:r>
              <a:rPr sz="2400">
                <a:latin typeface="Sakkal Majalla" panose="02000000000000000000" pitchFamily="2" charset="-78"/>
                <a:cs typeface="Sakkal Majalla" panose="02000000000000000000" pitchFamily="2" charset="-78"/>
              </a:rPr>
              <a:t> </a:t>
            </a:r>
            <a:r>
              <a:rPr sz="2400" err="1">
                <a:latin typeface="Sakkal Majalla" panose="02000000000000000000" pitchFamily="2" charset="-78"/>
                <a:cs typeface="Sakkal Majalla" panose="02000000000000000000" pitchFamily="2" charset="-78"/>
              </a:rPr>
              <a:t>بالسكان</a:t>
            </a:r>
            <a:r>
              <a:rPr lang="ar-EG" sz="2400">
                <a:latin typeface="Sakkal Majalla" panose="02000000000000000000" pitchFamily="2" charset="-78"/>
                <a:cs typeface="Sakkal Majalla" panose="02000000000000000000" pitchFamily="2" charset="-78"/>
              </a:rPr>
              <a:t>. </a:t>
            </a:r>
            <a:r>
              <a:rPr sz="2400">
                <a:latin typeface="Sakkal Majalla" panose="02000000000000000000" pitchFamily="2" charset="-78"/>
                <a:cs typeface="Sakkal Majalla" panose="02000000000000000000" pitchFamily="2" charset="-78"/>
              </a:rPr>
              <a:t>و</a:t>
            </a:r>
            <a:r>
              <a:rPr lang="ar-EG" sz="2400">
                <a:latin typeface="Sakkal Majalla" panose="02000000000000000000" pitchFamily="2" charset="-78"/>
                <a:cs typeface="Sakkal Majalla" panose="02000000000000000000" pitchFamily="2" charset="-78"/>
              </a:rPr>
              <a:t>قد </a:t>
            </a:r>
            <a:r>
              <a:rPr sz="2400" err="1">
                <a:latin typeface="Sakkal Majalla" panose="02000000000000000000" pitchFamily="2" charset="-78"/>
                <a:cs typeface="Sakkal Majalla" panose="02000000000000000000" pitchFamily="2" charset="-78"/>
              </a:rPr>
              <a:t>أسفر</a:t>
            </a:r>
            <a:r>
              <a:rPr sz="2400">
                <a:latin typeface="Sakkal Majalla" panose="02000000000000000000" pitchFamily="2" charset="-78"/>
                <a:cs typeface="Sakkal Majalla" panose="02000000000000000000" pitchFamily="2" charset="-78"/>
              </a:rPr>
              <a:t> </a:t>
            </a:r>
            <a:r>
              <a:rPr sz="2400" err="1">
                <a:latin typeface="Sakkal Majalla" panose="02000000000000000000" pitchFamily="2" charset="-78"/>
                <a:cs typeface="Sakkal Majalla" panose="02000000000000000000" pitchFamily="2" charset="-78"/>
              </a:rPr>
              <a:t>هذا</a:t>
            </a:r>
            <a:r>
              <a:rPr sz="2400">
                <a:latin typeface="Sakkal Majalla" panose="02000000000000000000" pitchFamily="2" charset="-78"/>
                <a:cs typeface="Sakkal Majalla" panose="02000000000000000000" pitchFamily="2" charset="-78"/>
              </a:rPr>
              <a:t> </a:t>
            </a:r>
            <a:r>
              <a:rPr sz="2400" err="1">
                <a:latin typeface="Sakkal Majalla" panose="02000000000000000000" pitchFamily="2" charset="-78"/>
                <a:cs typeface="Sakkal Majalla" panose="02000000000000000000" pitchFamily="2" charset="-78"/>
              </a:rPr>
              <a:t>الحادث</a:t>
            </a:r>
            <a:r>
              <a:rPr sz="2400">
                <a:latin typeface="Sakkal Majalla" panose="02000000000000000000" pitchFamily="2" charset="-78"/>
                <a:cs typeface="Sakkal Majalla" panose="02000000000000000000" pitchFamily="2" charset="-78"/>
              </a:rPr>
              <a:t> </a:t>
            </a:r>
            <a:r>
              <a:rPr sz="2400" err="1">
                <a:latin typeface="Sakkal Majalla" panose="02000000000000000000" pitchFamily="2" charset="-78"/>
                <a:cs typeface="Sakkal Majalla" panose="02000000000000000000" pitchFamily="2" charset="-78"/>
              </a:rPr>
              <a:t>عن</a:t>
            </a:r>
            <a:r>
              <a:rPr sz="2400">
                <a:latin typeface="Sakkal Majalla" panose="02000000000000000000" pitchFamily="2" charset="-78"/>
                <a:cs typeface="Sakkal Majalla" panose="02000000000000000000" pitchFamily="2" charset="-78"/>
              </a:rPr>
              <a:t> </a:t>
            </a:r>
            <a:r>
              <a:rPr sz="2400" err="1">
                <a:latin typeface="Sakkal Majalla" panose="02000000000000000000" pitchFamily="2" charset="-78"/>
                <a:cs typeface="Sakkal Majalla" panose="02000000000000000000" pitchFamily="2" charset="-78"/>
              </a:rPr>
              <a:t>إطلاق</a:t>
            </a:r>
            <a:r>
              <a:rPr sz="2400">
                <a:latin typeface="Sakkal Majalla" panose="02000000000000000000" pitchFamily="2" charset="-78"/>
                <a:cs typeface="Sakkal Majalla" panose="02000000000000000000" pitchFamily="2" charset="-78"/>
              </a:rPr>
              <a:t> </a:t>
            </a:r>
            <a:r>
              <a:rPr sz="2400" err="1">
                <a:latin typeface="Sakkal Majalla" panose="02000000000000000000" pitchFamily="2" charset="-78"/>
                <a:cs typeface="Sakkal Majalla" panose="02000000000000000000" pitchFamily="2" charset="-78"/>
              </a:rPr>
              <a:t>أكثر</a:t>
            </a:r>
            <a:r>
              <a:rPr sz="2400">
                <a:latin typeface="Sakkal Majalla" panose="02000000000000000000" pitchFamily="2" charset="-78"/>
                <a:cs typeface="Sakkal Majalla" panose="02000000000000000000" pitchFamily="2" charset="-78"/>
              </a:rPr>
              <a:t> </a:t>
            </a:r>
            <a:r>
              <a:rPr sz="2400" err="1">
                <a:latin typeface="Sakkal Majalla" panose="02000000000000000000" pitchFamily="2" charset="-78"/>
                <a:cs typeface="Sakkal Majalla" panose="02000000000000000000" pitchFamily="2" charset="-78"/>
              </a:rPr>
              <a:t>من</a:t>
            </a:r>
            <a:r>
              <a:rPr lang="ar-EG" sz="2400">
                <a:latin typeface="Sakkal Majalla" panose="02000000000000000000" pitchFamily="2" charset="-78"/>
                <a:cs typeface="Sakkal Majalla" panose="02000000000000000000" pitchFamily="2" charset="-78"/>
              </a:rPr>
              <a:t> 150 </a:t>
            </a:r>
            <a:r>
              <a:rPr sz="2400" err="1">
                <a:latin typeface="Sakkal Majalla" panose="02000000000000000000" pitchFamily="2" charset="-78"/>
                <a:cs typeface="Sakkal Majalla" panose="02000000000000000000" pitchFamily="2" charset="-78"/>
              </a:rPr>
              <a:t>طنً</a:t>
            </a:r>
            <a:r>
              <a:rPr lang="ar-EG" sz="2400">
                <a:latin typeface="Sakkal Majalla" panose="02000000000000000000" pitchFamily="2" charset="-78"/>
                <a:cs typeface="Sakkal Majalla" panose="02000000000000000000" pitchFamily="2" charset="-78"/>
              </a:rPr>
              <a:t>ّ</a:t>
            </a:r>
            <a:r>
              <a:rPr sz="2400">
                <a:latin typeface="Sakkal Majalla" panose="02000000000000000000" pitchFamily="2" charset="-78"/>
                <a:cs typeface="Sakkal Majalla" panose="02000000000000000000" pitchFamily="2" charset="-78"/>
              </a:rPr>
              <a:t>ا </a:t>
            </a:r>
            <a:r>
              <a:rPr sz="2400" err="1">
                <a:latin typeface="Sakkal Majalla" panose="02000000000000000000" pitchFamily="2" charset="-78"/>
                <a:cs typeface="Sakkal Majalla" panose="02000000000000000000" pitchFamily="2" charset="-78"/>
              </a:rPr>
              <a:t>من</a:t>
            </a:r>
            <a:r>
              <a:rPr sz="2400">
                <a:latin typeface="Sakkal Majalla" panose="02000000000000000000" pitchFamily="2" charset="-78"/>
                <a:cs typeface="Sakkal Majalla" panose="02000000000000000000" pitchFamily="2" charset="-78"/>
              </a:rPr>
              <a:t> </a:t>
            </a:r>
            <a:r>
              <a:rPr sz="2400" err="1">
                <a:latin typeface="Sakkal Majalla" panose="02000000000000000000" pitchFamily="2" charset="-78"/>
                <a:cs typeface="Sakkal Majalla" panose="02000000000000000000" pitchFamily="2" charset="-78"/>
              </a:rPr>
              <a:t>مزيج</a:t>
            </a:r>
            <a:r>
              <a:rPr sz="2400">
                <a:latin typeface="Sakkal Majalla" panose="02000000000000000000" pitchFamily="2" charset="-78"/>
                <a:cs typeface="Sakkal Majalla" panose="02000000000000000000" pitchFamily="2" charset="-78"/>
              </a:rPr>
              <a:t> </a:t>
            </a:r>
            <a:r>
              <a:rPr sz="2400" err="1">
                <a:latin typeface="Sakkal Majalla" panose="02000000000000000000" pitchFamily="2" charset="-78"/>
                <a:cs typeface="Sakkal Majalla" panose="02000000000000000000" pitchFamily="2" charset="-78"/>
              </a:rPr>
              <a:t>من</a:t>
            </a:r>
            <a:r>
              <a:rPr sz="2400">
                <a:latin typeface="Sakkal Majalla" panose="02000000000000000000" pitchFamily="2" charset="-78"/>
                <a:cs typeface="Sakkal Majalla" panose="02000000000000000000" pitchFamily="2" charset="-78"/>
              </a:rPr>
              <a:t> </a:t>
            </a:r>
            <a:r>
              <a:rPr sz="2400" err="1">
                <a:latin typeface="Sakkal Majalla" panose="02000000000000000000" pitchFamily="2" charset="-78"/>
                <a:cs typeface="Sakkal Majalla" panose="02000000000000000000" pitchFamily="2" charset="-78"/>
              </a:rPr>
              <a:t>المذيبات</a:t>
            </a:r>
            <a:r>
              <a:rPr sz="2400">
                <a:latin typeface="Sakkal Majalla" panose="02000000000000000000" pitchFamily="2" charset="-78"/>
                <a:cs typeface="Sakkal Majalla" panose="02000000000000000000" pitchFamily="2" charset="-78"/>
              </a:rPr>
              <a:t> </a:t>
            </a:r>
            <a:r>
              <a:rPr sz="2400" err="1">
                <a:latin typeface="Sakkal Majalla" panose="02000000000000000000" pitchFamily="2" charset="-78"/>
                <a:cs typeface="Sakkal Majalla" panose="02000000000000000000" pitchFamily="2" charset="-78"/>
              </a:rPr>
              <a:t>العضوية</a:t>
            </a:r>
            <a:r>
              <a:rPr sz="2400">
                <a:latin typeface="Sakkal Majalla" panose="02000000000000000000" pitchFamily="2" charset="-78"/>
                <a:cs typeface="Sakkal Majalla" panose="02000000000000000000" pitchFamily="2" charset="-78"/>
              </a:rPr>
              <a:t>، </a:t>
            </a:r>
            <a:r>
              <a:rPr sz="2400" err="1">
                <a:latin typeface="Sakkal Majalla" panose="02000000000000000000" pitchFamily="2" charset="-78"/>
                <a:cs typeface="Sakkal Majalla" panose="02000000000000000000" pitchFamily="2" charset="-78"/>
              </a:rPr>
              <a:t>ومنها</a:t>
            </a:r>
            <a:r>
              <a:rPr sz="2400">
                <a:latin typeface="Sakkal Majalla" panose="02000000000000000000" pitchFamily="2" charset="-78"/>
                <a:cs typeface="Sakkal Majalla" panose="02000000000000000000" pitchFamily="2" charset="-78"/>
              </a:rPr>
              <a:t> </a:t>
            </a:r>
            <a:r>
              <a:rPr sz="2400" err="1">
                <a:latin typeface="Sakkal Majalla" panose="02000000000000000000" pitchFamily="2" charset="-78"/>
                <a:cs typeface="Sakkal Majalla" panose="02000000000000000000" pitchFamily="2" charset="-78"/>
              </a:rPr>
              <a:t>التولوين</a:t>
            </a:r>
            <a:r>
              <a:rPr sz="2400">
                <a:latin typeface="Sakkal Majalla" panose="02000000000000000000" pitchFamily="2" charset="-78"/>
                <a:cs typeface="Sakkal Majalla" panose="02000000000000000000" pitchFamily="2" charset="-78"/>
              </a:rPr>
              <a:t> </a:t>
            </a:r>
            <a:r>
              <a:rPr sz="2400" err="1">
                <a:latin typeface="Sakkal Majalla" panose="02000000000000000000" pitchFamily="2" charset="-78"/>
                <a:cs typeface="Sakkal Majalla" panose="02000000000000000000" pitchFamily="2" charset="-78"/>
              </a:rPr>
              <a:t>والبنزين</a:t>
            </a:r>
            <a:r>
              <a:rPr sz="2400">
                <a:latin typeface="Sakkal Majalla" panose="02000000000000000000" pitchFamily="2" charset="-78"/>
                <a:cs typeface="Sakkal Majalla" panose="02000000000000000000" pitchFamily="2" charset="-78"/>
              </a:rPr>
              <a:t> </a:t>
            </a:r>
            <a:r>
              <a:rPr sz="2400" err="1">
                <a:latin typeface="Sakkal Majalla" panose="02000000000000000000" pitchFamily="2" charset="-78"/>
                <a:cs typeface="Sakkal Majalla" panose="02000000000000000000" pitchFamily="2" charset="-78"/>
              </a:rPr>
              <a:t>والزيلين</a:t>
            </a:r>
            <a:r>
              <a:rPr sz="2400">
                <a:latin typeface="Sakkal Majalla" panose="02000000000000000000" pitchFamily="2" charset="-78"/>
                <a:cs typeface="Sakkal Majalla" panose="02000000000000000000" pitchFamily="2" charset="-78"/>
              </a:rPr>
              <a:t>، </a:t>
            </a:r>
            <a:r>
              <a:rPr sz="2400" err="1">
                <a:latin typeface="Sakkal Majalla" panose="02000000000000000000" pitchFamily="2" charset="-78"/>
                <a:cs typeface="Sakkal Majalla" panose="02000000000000000000" pitchFamily="2" charset="-78"/>
              </a:rPr>
              <a:t>في</a:t>
            </a:r>
            <a:r>
              <a:rPr sz="2400">
                <a:latin typeface="Sakkal Majalla" panose="02000000000000000000" pitchFamily="2" charset="-78"/>
                <a:cs typeface="Sakkal Majalla" panose="02000000000000000000" pitchFamily="2" charset="-78"/>
              </a:rPr>
              <a:t> </a:t>
            </a:r>
            <a:r>
              <a:rPr sz="2400" err="1">
                <a:latin typeface="Sakkal Majalla" panose="02000000000000000000" pitchFamily="2" charset="-78"/>
                <a:cs typeface="Sakkal Majalla" panose="02000000000000000000" pitchFamily="2" charset="-78"/>
              </a:rPr>
              <a:t>نهر</a:t>
            </a:r>
            <a:r>
              <a:rPr sz="2400">
                <a:latin typeface="Sakkal Majalla" panose="02000000000000000000" pitchFamily="2" charset="-78"/>
                <a:cs typeface="Sakkal Majalla" panose="02000000000000000000" pitchFamily="2" charset="-78"/>
              </a:rPr>
              <a:t> </a:t>
            </a:r>
            <a:r>
              <a:rPr sz="2400" err="1">
                <a:latin typeface="Sakkal Majalla" panose="02000000000000000000" pitchFamily="2" charset="-78"/>
                <a:cs typeface="Sakkal Majalla" panose="02000000000000000000" pitchFamily="2" charset="-78"/>
              </a:rPr>
              <a:t>رئيسي</a:t>
            </a:r>
            <a:r>
              <a:rPr sz="2400">
                <a:latin typeface="Sakkal Majalla" panose="02000000000000000000" pitchFamily="2" charset="-78"/>
                <a:cs typeface="Sakkal Majalla" panose="02000000000000000000" pitchFamily="2" charset="-78"/>
              </a:rPr>
              <a:t> </a:t>
            </a:r>
            <a:r>
              <a:rPr sz="2400" err="1">
                <a:latin typeface="Sakkal Majalla" panose="02000000000000000000" pitchFamily="2" charset="-78"/>
                <a:cs typeface="Sakkal Majalla" panose="02000000000000000000" pitchFamily="2" charset="-78"/>
              </a:rPr>
              <a:t>سريع</a:t>
            </a:r>
            <a:r>
              <a:rPr sz="2400">
                <a:latin typeface="Sakkal Majalla" panose="02000000000000000000" pitchFamily="2" charset="-78"/>
                <a:cs typeface="Sakkal Majalla" panose="02000000000000000000" pitchFamily="2" charset="-78"/>
              </a:rPr>
              <a:t> </a:t>
            </a:r>
            <a:r>
              <a:rPr sz="2400" err="1">
                <a:latin typeface="Sakkal Majalla" panose="02000000000000000000" pitchFamily="2" charset="-78"/>
                <a:cs typeface="Sakkal Majalla" panose="02000000000000000000" pitchFamily="2" charset="-78"/>
              </a:rPr>
              <a:t>التدفق</a:t>
            </a:r>
            <a:r>
              <a:rPr lang="ar-EG" sz="2400">
                <a:latin typeface="Sakkal Majalla" panose="02000000000000000000" pitchFamily="2" charset="-78"/>
                <a:cs typeface="Sakkal Majalla" panose="02000000000000000000" pitchFamily="2" charset="-78"/>
              </a:rPr>
              <a:t>.</a:t>
            </a:r>
            <a:endParaRPr dirty="0">
              <a:latin typeface="Sakkal Majalla" panose="02000000000000000000" pitchFamily="2" charset="-78"/>
              <a:cs typeface="Sakkal Majalla" panose="02000000000000000000" pitchFamily="2" charset="-78"/>
            </a:endParaRPr>
          </a:p>
          <a:p>
            <a:pPr algn="just" rtl="1">
              <a:lnSpc>
                <a:spcPct val="80000"/>
              </a:lnSpc>
              <a:defRPr sz="2200">
                <a:latin typeface="+mj-lt"/>
                <a:ea typeface="+mj-ea"/>
                <a:cs typeface="+mj-cs"/>
                <a:sym typeface="Source Sans Pro Regular"/>
              </a:defRPr>
            </a:pPr>
            <a:r>
              <a:rPr sz="2400">
                <a:latin typeface="Sakkal Majalla" panose="02000000000000000000" pitchFamily="2" charset="-78"/>
                <a:cs typeface="Sakkal Majalla" panose="02000000000000000000" pitchFamily="2" charset="-78"/>
              </a:rPr>
              <a:t> </a:t>
            </a:r>
            <a:endParaRPr dirty="0">
              <a:latin typeface="Sakkal Majalla" panose="02000000000000000000" pitchFamily="2" charset="-78"/>
              <a:cs typeface="Sakkal Majalla" panose="02000000000000000000" pitchFamily="2" charset="-78"/>
            </a:endParaRPr>
          </a:p>
          <a:p>
            <a:pPr algn="just" rtl="1">
              <a:lnSpc>
                <a:spcPct val="80000"/>
              </a:lnSpc>
              <a:defRPr sz="2200">
                <a:latin typeface="+mj-lt"/>
                <a:ea typeface="+mj-ea"/>
                <a:cs typeface="+mj-cs"/>
                <a:sym typeface="Source Sans Pro Regular"/>
              </a:defRPr>
            </a:pPr>
            <a:r>
              <a:rPr sz="2400" err="1">
                <a:latin typeface="Sakkal Majalla" panose="02000000000000000000" pitchFamily="2" charset="-78"/>
                <a:cs typeface="Sakkal Majalla" panose="02000000000000000000" pitchFamily="2" charset="-78"/>
              </a:rPr>
              <a:t>يمكن</a:t>
            </a:r>
            <a:r>
              <a:rPr sz="2400">
                <a:latin typeface="Sakkal Majalla" panose="02000000000000000000" pitchFamily="2" charset="-78"/>
                <a:cs typeface="Sakkal Majalla" panose="02000000000000000000" pitchFamily="2" charset="-78"/>
              </a:rPr>
              <a:t> </a:t>
            </a:r>
            <a:r>
              <a:rPr sz="2400" err="1">
                <a:latin typeface="Sakkal Majalla" panose="02000000000000000000" pitchFamily="2" charset="-78"/>
                <a:cs typeface="Sakkal Majalla" panose="02000000000000000000" pitchFamily="2" charset="-78"/>
              </a:rPr>
              <a:t>أن</a:t>
            </a:r>
            <a:r>
              <a:rPr sz="2400">
                <a:latin typeface="Sakkal Majalla" panose="02000000000000000000" pitchFamily="2" charset="-78"/>
                <a:cs typeface="Sakkal Majalla" panose="02000000000000000000" pitchFamily="2" charset="-78"/>
              </a:rPr>
              <a:t> </a:t>
            </a:r>
            <a:r>
              <a:rPr sz="2400" err="1">
                <a:latin typeface="Sakkal Majalla" panose="02000000000000000000" pitchFamily="2" charset="-78"/>
                <a:cs typeface="Sakkal Majalla" panose="02000000000000000000" pitchFamily="2" charset="-78"/>
              </a:rPr>
              <a:t>تُسبب</a:t>
            </a:r>
            <a:r>
              <a:rPr sz="2400">
                <a:latin typeface="Sakkal Majalla" panose="02000000000000000000" pitchFamily="2" charset="-78"/>
                <a:cs typeface="Sakkal Majalla" panose="02000000000000000000" pitchFamily="2" charset="-78"/>
              </a:rPr>
              <a:t> </a:t>
            </a:r>
            <a:r>
              <a:rPr sz="2400" err="1">
                <a:latin typeface="Sakkal Majalla" panose="02000000000000000000" pitchFamily="2" charset="-78"/>
                <a:cs typeface="Sakkal Majalla" panose="02000000000000000000" pitchFamily="2" charset="-78"/>
              </a:rPr>
              <a:t>المذيبات</a:t>
            </a:r>
            <a:r>
              <a:rPr sz="2400">
                <a:latin typeface="Sakkal Majalla" panose="02000000000000000000" pitchFamily="2" charset="-78"/>
                <a:cs typeface="Sakkal Majalla" panose="02000000000000000000" pitchFamily="2" charset="-78"/>
              </a:rPr>
              <a:t> </a:t>
            </a:r>
            <a:r>
              <a:rPr sz="2400" err="1">
                <a:latin typeface="Sakkal Majalla" panose="02000000000000000000" pitchFamily="2" charset="-78"/>
                <a:cs typeface="Sakkal Majalla" panose="02000000000000000000" pitchFamily="2" charset="-78"/>
              </a:rPr>
              <a:t>آثارًا</a:t>
            </a:r>
            <a:r>
              <a:rPr sz="2400">
                <a:latin typeface="Sakkal Majalla" panose="02000000000000000000" pitchFamily="2" charset="-78"/>
                <a:cs typeface="Sakkal Majalla" panose="02000000000000000000" pitchFamily="2" charset="-78"/>
              </a:rPr>
              <a:t> </a:t>
            </a:r>
            <a:r>
              <a:rPr sz="2400" err="1">
                <a:latin typeface="Sakkal Majalla" panose="02000000000000000000" pitchFamily="2" charset="-78"/>
                <a:cs typeface="Sakkal Majalla" panose="02000000000000000000" pitchFamily="2" charset="-78"/>
              </a:rPr>
              <a:t>عصبية</a:t>
            </a:r>
            <a:r>
              <a:rPr sz="2400">
                <a:latin typeface="Sakkal Majalla" panose="02000000000000000000" pitchFamily="2" charset="-78"/>
                <a:cs typeface="Sakkal Majalla" panose="02000000000000000000" pitchFamily="2" charset="-78"/>
              </a:rPr>
              <a:t>، </a:t>
            </a:r>
            <a:r>
              <a:rPr lang="ar-EG" sz="2400">
                <a:latin typeface="Sakkal Majalla" panose="02000000000000000000" pitchFamily="2" charset="-78"/>
                <a:cs typeface="Sakkal Majalla" panose="02000000000000000000" pitchFamily="2" charset="-78"/>
              </a:rPr>
              <a:t>إضافة</a:t>
            </a:r>
            <a:r>
              <a:rPr sz="2400">
                <a:latin typeface="Sakkal Majalla" panose="02000000000000000000" pitchFamily="2" charset="-78"/>
                <a:cs typeface="Sakkal Majalla" panose="02000000000000000000" pitchFamily="2" charset="-78"/>
              </a:rPr>
              <a:t> </a:t>
            </a:r>
            <a:r>
              <a:rPr lang="ar-EG" sz="2400">
                <a:latin typeface="Sakkal Majalla" panose="02000000000000000000" pitchFamily="2" charset="-78"/>
                <a:cs typeface="Sakkal Majalla" panose="02000000000000000000" pitchFamily="2" charset="-78"/>
              </a:rPr>
              <a:t>إلى </a:t>
            </a:r>
            <a:r>
              <a:rPr sz="2400" err="1">
                <a:latin typeface="Sakkal Majalla" panose="02000000000000000000" pitchFamily="2" charset="-78"/>
                <a:cs typeface="Sakkal Majalla" panose="02000000000000000000" pitchFamily="2" charset="-78"/>
              </a:rPr>
              <a:t>تلف</a:t>
            </a:r>
            <a:r>
              <a:rPr sz="2400">
                <a:latin typeface="Sakkal Majalla" panose="02000000000000000000" pitchFamily="2" charset="-78"/>
                <a:cs typeface="Sakkal Majalla" panose="02000000000000000000" pitchFamily="2" charset="-78"/>
              </a:rPr>
              <a:t> </a:t>
            </a:r>
            <a:r>
              <a:rPr sz="2400" err="1">
                <a:latin typeface="Sakkal Majalla" panose="02000000000000000000" pitchFamily="2" charset="-78"/>
                <a:cs typeface="Sakkal Majalla" panose="02000000000000000000" pitchFamily="2" charset="-78"/>
              </a:rPr>
              <a:t>الكبد</a:t>
            </a:r>
            <a:r>
              <a:rPr sz="2400">
                <a:latin typeface="Sakkal Majalla" panose="02000000000000000000" pitchFamily="2" charset="-78"/>
                <a:cs typeface="Sakkal Majalla" panose="02000000000000000000" pitchFamily="2" charset="-78"/>
              </a:rPr>
              <a:t> </a:t>
            </a:r>
            <a:r>
              <a:rPr sz="2400" err="1">
                <a:latin typeface="Sakkal Majalla" panose="02000000000000000000" pitchFamily="2" charset="-78"/>
                <a:cs typeface="Sakkal Majalla" panose="02000000000000000000" pitchFamily="2" charset="-78"/>
              </a:rPr>
              <a:t>والكلى</a:t>
            </a:r>
            <a:r>
              <a:rPr sz="2400">
                <a:latin typeface="Sakkal Majalla" panose="02000000000000000000" pitchFamily="2" charset="-78"/>
                <a:cs typeface="Sakkal Majalla" panose="02000000000000000000" pitchFamily="2" charset="-78"/>
              </a:rPr>
              <a:t>، </a:t>
            </a:r>
            <a:r>
              <a:rPr sz="2400" err="1">
                <a:latin typeface="Sakkal Majalla" panose="02000000000000000000" pitchFamily="2" charset="-78"/>
                <a:cs typeface="Sakkal Majalla" panose="02000000000000000000" pitchFamily="2" charset="-78"/>
              </a:rPr>
              <a:t>في</a:t>
            </a:r>
            <a:r>
              <a:rPr sz="2400">
                <a:latin typeface="Sakkal Majalla" panose="02000000000000000000" pitchFamily="2" charset="-78"/>
                <a:cs typeface="Sakkal Majalla" panose="02000000000000000000" pitchFamily="2" charset="-78"/>
              </a:rPr>
              <a:t> </a:t>
            </a:r>
            <a:r>
              <a:rPr sz="2400" err="1">
                <a:latin typeface="Sakkal Majalla" panose="02000000000000000000" pitchFamily="2" charset="-78"/>
                <a:cs typeface="Sakkal Majalla" panose="02000000000000000000" pitchFamily="2" charset="-78"/>
              </a:rPr>
              <a:t>حين</a:t>
            </a:r>
            <a:r>
              <a:rPr sz="2400">
                <a:latin typeface="Sakkal Majalla" panose="02000000000000000000" pitchFamily="2" charset="-78"/>
                <a:cs typeface="Sakkal Majalla" panose="02000000000000000000" pitchFamily="2" charset="-78"/>
              </a:rPr>
              <a:t> </a:t>
            </a:r>
            <a:r>
              <a:rPr sz="2400" err="1">
                <a:latin typeface="Sakkal Majalla" panose="02000000000000000000" pitchFamily="2" charset="-78"/>
                <a:cs typeface="Sakkal Majalla" panose="02000000000000000000" pitchFamily="2" charset="-78"/>
              </a:rPr>
              <a:t>يُع</a:t>
            </a:r>
            <a:r>
              <a:rPr lang="ar-EG" sz="2400">
                <a:latin typeface="Sakkal Majalla" panose="02000000000000000000" pitchFamily="2" charset="-78"/>
                <a:cs typeface="Sakkal Majalla" panose="02000000000000000000" pitchFamily="2" charset="-78"/>
              </a:rPr>
              <a:t>د</a:t>
            </a:r>
            <a:r>
              <a:rPr sz="2400">
                <a:latin typeface="Sakkal Majalla" panose="02000000000000000000" pitchFamily="2" charset="-78"/>
                <a:cs typeface="Sakkal Majalla" panose="02000000000000000000" pitchFamily="2" charset="-78"/>
              </a:rPr>
              <a:t> </a:t>
            </a:r>
            <a:r>
              <a:rPr sz="2400" err="1">
                <a:latin typeface="Sakkal Majalla" panose="02000000000000000000" pitchFamily="2" charset="-78"/>
                <a:cs typeface="Sakkal Majalla" panose="02000000000000000000" pitchFamily="2" charset="-78"/>
              </a:rPr>
              <a:t>البنزين</a:t>
            </a:r>
            <a:r>
              <a:rPr sz="2400">
                <a:latin typeface="Sakkal Majalla" panose="02000000000000000000" pitchFamily="2" charset="-78"/>
                <a:cs typeface="Sakkal Majalla" panose="02000000000000000000" pitchFamily="2" charset="-78"/>
              </a:rPr>
              <a:t> </a:t>
            </a:r>
            <a:r>
              <a:rPr sz="2400" err="1">
                <a:latin typeface="Sakkal Majalla" panose="02000000000000000000" pitchFamily="2" charset="-78"/>
                <a:cs typeface="Sakkal Majalla" panose="02000000000000000000" pitchFamily="2" charset="-78"/>
              </a:rPr>
              <a:t>من</a:t>
            </a:r>
            <a:r>
              <a:rPr sz="2400">
                <a:latin typeface="Sakkal Majalla" panose="02000000000000000000" pitchFamily="2" charset="-78"/>
                <a:cs typeface="Sakkal Majalla" panose="02000000000000000000" pitchFamily="2" charset="-78"/>
              </a:rPr>
              <a:t> </a:t>
            </a:r>
            <a:r>
              <a:rPr sz="2400" err="1">
                <a:latin typeface="Sakkal Majalla" panose="02000000000000000000" pitchFamily="2" charset="-78"/>
                <a:cs typeface="Sakkal Majalla" panose="02000000000000000000" pitchFamily="2" charset="-78"/>
              </a:rPr>
              <a:t>المُسببات</a:t>
            </a:r>
            <a:r>
              <a:rPr sz="2400">
                <a:latin typeface="Sakkal Majalla" panose="02000000000000000000" pitchFamily="2" charset="-78"/>
                <a:cs typeface="Sakkal Majalla" panose="02000000000000000000" pitchFamily="2" charset="-78"/>
              </a:rPr>
              <a:t> </a:t>
            </a:r>
            <a:r>
              <a:rPr sz="2400" err="1">
                <a:latin typeface="Sakkal Majalla" panose="02000000000000000000" pitchFamily="2" charset="-78"/>
                <a:cs typeface="Sakkal Majalla" panose="02000000000000000000" pitchFamily="2" charset="-78"/>
              </a:rPr>
              <a:t>المعروفة</a:t>
            </a:r>
            <a:r>
              <a:rPr sz="2400">
                <a:latin typeface="Sakkal Majalla" panose="02000000000000000000" pitchFamily="2" charset="-78"/>
                <a:cs typeface="Sakkal Majalla" panose="02000000000000000000" pitchFamily="2" charset="-78"/>
              </a:rPr>
              <a:t> </a:t>
            </a:r>
            <a:r>
              <a:rPr sz="2400" err="1">
                <a:latin typeface="Sakkal Majalla" panose="02000000000000000000" pitchFamily="2" charset="-78"/>
                <a:cs typeface="Sakkal Majalla" panose="02000000000000000000" pitchFamily="2" charset="-78"/>
              </a:rPr>
              <a:t>للسرطان</a:t>
            </a:r>
            <a:r>
              <a:rPr sz="2400">
                <a:latin typeface="Sakkal Majalla" panose="02000000000000000000" pitchFamily="2" charset="-78"/>
                <a:cs typeface="Sakkal Majalla" panose="02000000000000000000" pitchFamily="2" charset="-78"/>
              </a:rPr>
              <a:t> </a:t>
            </a:r>
            <a:r>
              <a:rPr sz="2400" err="1">
                <a:latin typeface="Sakkal Majalla" panose="02000000000000000000" pitchFamily="2" charset="-78"/>
                <a:cs typeface="Sakkal Majalla" panose="02000000000000000000" pitchFamily="2" charset="-78"/>
              </a:rPr>
              <a:t>لدى</a:t>
            </a:r>
            <a:r>
              <a:rPr sz="2400">
                <a:latin typeface="Sakkal Majalla" panose="02000000000000000000" pitchFamily="2" charset="-78"/>
                <a:cs typeface="Sakkal Majalla" panose="02000000000000000000" pitchFamily="2" charset="-78"/>
              </a:rPr>
              <a:t> </a:t>
            </a:r>
            <a:r>
              <a:rPr sz="2400" err="1">
                <a:latin typeface="Sakkal Majalla" panose="02000000000000000000" pitchFamily="2" charset="-78"/>
                <a:cs typeface="Sakkal Majalla" panose="02000000000000000000" pitchFamily="2" charset="-78"/>
              </a:rPr>
              <a:t>الإنسان</a:t>
            </a:r>
            <a:r>
              <a:rPr lang="ar-EG" sz="2400">
                <a:latin typeface="Sakkal Majalla" panose="02000000000000000000" pitchFamily="2" charset="-78"/>
                <a:cs typeface="Sakkal Majalla" panose="02000000000000000000" pitchFamily="2" charset="-78"/>
              </a:rPr>
              <a:t>. </a:t>
            </a:r>
            <a:r>
              <a:rPr sz="2400" err="1">
                <a:latin typeface="Sakkal Majalla" panose="02000000000000000000" pitchFamily="2" charset="-78"/>
                <a:cs typeface="Sakkal Majalla" panose="02000000000000000000" pitchFamily="2" charset="-78"/>
              </a:rPr>
              <a:t>ويُستخدم</a:t>
            </a:r>
            <a:r>
              <a:rPr sz="2400">
                <a:latin typeface="Sakkal Majalla" panose="02000000000000000000" pitchFamily="2" charset="-78"/>
                <a:cs typeface="Sakkal Majalla" panose="02000000000000000000" pitchFamily="2" charset="-78"/>
              </a:rPr>
              <a:t> </a:t>
            </a:r>
            <a:r>
              <a:rPr sz="2400" err="1">
                <a:latin typeface="Sakkal Majalla" panose="02000000000000000000" pitchFamily="2" charset="-78"/>
                <a:cs typeface="Sakkal Majalla" panose="02000000000000000000" pitchFamily="2" charset="-78"/>
              </a:rPr>
              <a:t>النهر</a:t>
            </a:r>
            <a:r>
              <a:rPr sz="2400">
                <a:latin typeface="Sakkal Majalla" panose="02000000000000000000" pitchFamily="2" charset="-78"/>
                <a:cs typeface="Sakkal Majalla" panose="02000000000000000000" pitchFamily="2" charset="-78"/>
              </a:rPr>
              <a:t> </a:t>
            </a:r>
            <a:r>
              <a:rPr sz="2400" err="1">
                <a:latin typeface="Sakkal Majalla" panose="02000000000000000000" pitchFamily="2" charset="-78"/>
                <a:cs typeface="Sakkal Majalla" panose="02000000000000000000" pitchFamily="2" charset="-78"/>
              </a:rPr>
              <a:t>لأغراض</a:t>
            </a:r>
            <a:r>
              <a:rPr sz="2400">
                <a:latin typeface="Sakkal Majalla" panose="02000000000000000000" pitchFamily="2" charset="-78"/>
                <a:cs typeface="Sakkal Majalla" panose="02000000000000000000" pitchFamily="2" charset="-78"/>
              </a:rPr>
              <a:t> </a:t>
            </a:r>
            <a:r>
              <a:rPr sz="2400" err="1">
                <a:latin typeface="Sakkal Majalla" panose="02000000000000000000" pitchFamily="2" charset="-78"/>
                <a:cs typeface="Sakkal Majalla" panose="02000000000000000000" pitchFamily="2" charset="-78"/>
              </a:rPr>
              <a:t>ترفيهية</a:t>
            </a:r>
            <a:r>
              <a:rPr sz="2400">
                <a:latin typeface="Sakkal Majalla" panose="02000000000000000000" pitchFamily="2" charset="-78"/>
                <a:cs typeface="Sakkal Majalla" panose="02000000000000000000" pitchFamily="2" charset="-78"/>
              </a:rPr>
              <a:t> </a:t>
            </a:r>
            <a:r>
              <a:rPr lang="ar-EG" sz="2400">
                <a:latin typeface="Sakkal Majalla" panose="02000000000000000000" pitchFamily="2" charset="-78"/>
                <a:cs typeface="Sakkal Majalla" panose="02000000000000000000" pitchFamily="2" charset="-78"/>
              </a:rPr>
              <a:t>(</a:t>
            </a:r>
            <a:r>
              <a:rPr sz="2400" err="1">
                <a:latin typeface="Sakkal Majalla" panose="02000000000000000000" pitchFamily="2" charset="-78"/>
                <a:cs typeface="Sakkal Majalla" panose="02000000000000000000" pitchFamily="2" charset="-78"/>
              </a:rPr>
              <a:t>مثل</a:t>
            </a:r>
            <a:r>
              <a:rPr sz="2400">
                <a:latin typeface="Sakkal Majalla" panose="02000000000000000000" pitchFamily="2" charset="-78"/>
                <a:cs typeface="Sakkal Majalla" panose="02000000000000000000" pitchFamily="2" charset="-78"/>
              </a:rPr>
              <a:t> </a:t>
            </a:r>
            <a:r>
              <a:rPr sz="2400" err="1">
                <a:latin typeface="Sakkal Majalla" panose="02000000000000000000" pitchFamily="2" charset="-78"/>
                <a:cs typeface="Sakkal Majalla" panose="02000000000000000000" pitchFamily="2" charset="-78"/>
              </a:rPr>
              <a:t>ركوب</a:t>
            </a:r>
            <a:r>
              <a:rPr sz="2400">
                <a:latin typeface="Sakkal Majalla" panose="02000000000000000000" pitchFamily="2" charset="-78"/>
                <a:cs typeface="Sakkal Majalla" panose="02000000000000000000" pitchFamily="2" charset="-78"/>
              </a:rPr>
              <a:t> </a:t>
            </a:r>
            <a:r>
              <a:rPr sz="2400" err="1">
                <a:latin typeface="Sakkal Majalla" panose="02000000000000000000" pitchFamily="2" charset="-78"/>
                <a:cs typeface="Sakkal Majalla" panose="02000000000000000000" pitchFamily="2" charset="-78"/>
              </a:rPr>
              <a:t>القوارب</a:t>
            </a:r>
            <a:r>
              <a:rPr sz="2400">
                <a:latin typeface="Sakkal Majalla" panose="02000000000000000000" pitchFamily="2" charset="-78"/>
                <a:cs typeface="Sakkal Majalla" panose="02000000000000000000" pitchFamily="2" charset="-78"/>
              </a:rPr>
              <a:t>، </a:t>
            </a:r>
            <a:r>
              <a:rPr sz="2400" err="1">
                <a:latin typeface="Sakkal Majalla" panose="02000000000000000000" pitchFamily="2" charset="-78"/>
                <a:cs typeface="Sakkal Majalla" panose="02000000000000000000" pitchFamily="2" charset="-78"/>
              </a:rPr>
              <a:t>والسباحة</a:t>
            </a:r>
            <a:r>
              <a:rPr sz="2400">
                <a:latin typeface="Sakkal Majalla" panose="02000000000000000000" pitchFamily="2" charset="-78"/>
                <a:cs typeface="Sakkal Majalla" panose="02000000000000000000" pitchFamily="2" charset="-78"/>
              </a:rPr>
              <a:t>، </a:t>
            </a:r>
            <a:r>
              <a:rPr sz="2400" err="1">
                <a:latin typeface="Sakkal Majalla" panose="02000000000000000000" pitchFamily="2" charset="-78"/>
                <a:cs typeface="Sakkal Majalla" panose="02000000000000000000" pitchFamily="2" charset="-78"/>
              </a:rPr>
              <a:t>وصيد</a:t>
            </a:r>
            <a:r>
              <a:rPr sz="2400">
                <a:latin typeface="Sakkal Majalla" panose="02000000000000000000" pitchFamily="2" charset="-78"/>
                <a:cs typeface="Sakkal Majalla" panose="02000000000000000000" pitchFamily="2" charset="-78"/>
              </a:rPr>
              <a:t> </a:t>
            </a:r>
            <a:r>
              <a:rPr sz="2400" err="1">
                <a:latin typeface="Sakkal Majalla" panose="02000000000000000000" pitchFamily="2" charset="-78"/>
                <a:cs typeface="Sakkal Majalla" panose="02000000000000000000" pitchFamily="2" charset="-78"/>
              </a:rPr>
              <a:t>الأسماك</a:t>
            </a:r>
            <a:r>
              <a:rPr lang="ar-EG" sz="2400">
                <a:latin typeface="Sakkal Majalla" panose="02000000000000000000" pitchFamily="2" charset="-78"/>
                <a:cs typeface="Sakkal Majalla" panose="02000000000000000000" pitchFamily="2" charset="-78"/>
              </a:rPr>
              <a:t>). </a:t>
            </a:r>
            <a:r>
              <a:rPr sz="2400" err="1">
                <a:latin typeface="Sakkal Majalla" panose="02000000000000000000" pitchFamily="2" charset="-78"/>
                <a:cs typeface="Sakkal Majalla" panose="02000000000000000000" pitchFamily="2" charset="-78"/>
              </a:rPr>
              <a:t>ويُع</a:t>
            </a:r>
            <a:r>
              <a:rPr lang="ar-EG" sz="2400">
                <a:latin typeface="Sakkal Majalla" panose="02000000000000000000" pitchFamily="2" charset="-78"/>
                <a:cs typeface="Sakkal Majalla" panose="02000000000000000000" pitchFamily="2" charset="-78"/>
              </a:rPr>
              <a:t>د</a:t>
            </a:r>
            <a:r>
              <a:rPr sz="2400">
                <a:latin typeface="Sakkal Majalla" panose="02000000000000000000" pitchFamily="2" charset="-78"/>
                <a:cs typeface="Sakkal Majalla" panose="02000000000000000000" pitchFamily="2" charset="-78"/>
              </a:rPr>
              <a:t> </a:t>
            </a:r>
            <a:r>
              <a:rPr sz="2400" err="1">
                <a:latin typeface="Sakkal Majalla" panose="02000000000000000000" pitchFamily="2" charset="-78"/>
                <a:cs typeface="Sakkal Majalla" panose="02000000000000000000" pitchFamily="2" charset="-78"/>
              </a:rPr>
              <a:t>كذلك</a:t>
            </a:r>
            <a:r>
              <a:rPr sz="2400">
                <a:latin typeface="Sakkal Majalla" panose="02000000000000000000" pitchFamily="2" charset="-78"/>
                <a:cs typeface="Sakkal Majalla" panose="02000000000000000000" pitchFamily="2" charset="-78"/>
              </a:rPr>
              <a:t> </a:t>
            </a:r>
            <a:r>
              <a:rPr sz="2400" err="1">
                <a:latin typeface="Sakkal Majalla" panose="02000000000000000000" pitchFamily="2" charset="-78"/>
                <a:cs typeface="Sakkal Majalla" panose="02000000000000000000" pitchFamily="2" charset="-78"/>
              </a:rPr>
              <a:t>مصدرًا</a:t>
            </a:r>
            <a:r>
              <a:rPr sz="2400">
                <a:latin typeface="Sakkal Majalla" panose="02000000000000000000" pitchFamily="2" charset="-78"/>
                <a:cs typeface="Sakkal Majalla" panose="02000000000000000000" pitchFamily="2" charset="-78"/>
              </a:rPr>
              <a:t> </a:t>
            </a:r>
            <a:r>
              <a:rPr sz="2400" err="1">
                <a:latin typeface="Sakkal Majalla" panose="02000000000000000000" pitchFamily="2" charset="-78"/>
                <a:cs typeface="Sakkal Majalla" panose="02000000000000000000" pitchFamily="2" charset="-78"/>
              </a:rPr>
              <a:t>رئيسيً</a:t>
            </a:r>
            <a:r>
              <a:rPr lang="ar-EG" sz="2400">
                <a:latin typeface="Sakkal Majalla" panose="02000000000000000000" pitchFamily="2" charset="-78"/>
                <a:cs typeface="Sakkal Majalla" panose="02000000000000000000" pitchFamily="2" charset="-78"/>
              </a:rPr>
              <a:t>ّ</a:t>
            </a:r>
            <a:r>
              <a:rPr sz="2400">
                <a:latin typeface="Sakkal Majalla" panose="02000000000000000000" pitchFamily="2" charset="-78"/>
                <a:cs typeface="Sakkal Majalla" panose="02000000000000000000" pitchFamily="2" charset="-78"/>
              </a:rPr>
              <a:t>ا </a:t>
            </a:r>
            <a:r>
              <a:rPr sz="2400" err="1">
                <a:latin typeface="Sakkal Majalla" panose="02000000000000000000" pitchFamily="2" charset="-78"/>
                <a:cs typeface="Sakkal Majalla" panose="02000000000000000000" pitchFamily="2" charset="-78"/>
              </a:rPr>
              <a:t>لمياه</a:t>
            </a:r>
            <a:r>
              <a:rPr sz="2400">
                <a:latin typeface="Sakkal Majalla" panose="02000000000000000000" pitchFamily="2" charset="-78"/>
                <a:cs typeface="Sakkal Majalla" panose="02000000000000000000" pitchFamily="2" charset="-78"/>
              </a:rPr>
              <a:t> </a:t>
            </a:r>
            <a:r>
              <a:rPr sz="2400" err="1">
                <a:latin typeface="Sakkal Majalla" panose="02000000000000000000" pitchFamily="2" charset="-78"/>
                <a:cs typeface="Sakkal Majalla" panose="02000000000000000000" pitchFamily="2" charset="-78"/>
              </a:rPr>
              <a:t>الش</a:t>
            </a:r>
            <a:r>
              <a:rPr lang="ar-EG" sz="2400">
                <a:latin typeface="Sakkal Majalla" panose="02000000000000000000" pitchFamily="2" charset="-78"/>
                <a:cs typeface="Sakkal Majalla" panose="02000000000000000000" pitchFamily="2" charset="-78"/>
              </a:rPr>
              <a:t>ّ</a:t>
            </a:r>
            <a:r>
              <a:rPr sz="2400" err="1">
                <a:latin typeface="Sakkal Majalla" panose="02000000000000000000" pitchFamily="2" charset="-78"/>
                <a:cs typeface="Sakkal Majalla" panose="02000000000000000000" pitchFamily="2" charset="-78"/>
              </a:rPr>
              <a:t>ُرب</a:t>
            </a:r>
            <a:r>
              <a:rPr sz="2400">
                <a:latin typeface="Sakkal Majalla" panose="02000000000000000000" pitchFamily="2" charset="-78"/>
                <a:cs typeface="Sakkal Majalla" panose="02000000000000000000" pitchFamily="2" charset="-78"/>
              </a:rPr>
              <a:t> </a:t>
            </a:r>
            <a:r>
              <a:rPr sz="2400" err="1">
                <a:latin typeface="Sakkal Majalla" panose="02000000000000000000" pitchFamily="2" charset="-78"/>
                <a:cs typeface="Sakkal Majalla" panose="02000000000000000000" pitchFamily="2" charset="-78"/>
              </a:rPr>
              <a:t>لإحدى</a:t>
            </a:r>
            <a:r>
              <a:rPr sz="2400">
                <a:latin typeface="Sakkal Majalla" panose="02000000000000000000" pitchFamily="2" charset="-78"/>
                <a:cs typeface="Sakkal Majalla" panose="02000000000000000000" pitchFamily="2" charset="-78"/>
              </a:rPr>
              <a:t> </a:t>
            </a:r>
            <a:r>
              <a:rPr sz="2400" err="1">
                <a:latin typeface="Sakkal Majalla" panose="02000000000000000000" pitchFamily="2" charset="-78"/>
                <a:cs typeface="Sakkal Majalla" panose="02000000000000000000" pitchFamily="2" charset="-78"/>
              </a:rPr>
              <a:t>المدن</a:t>
            </a:r>
            <a:r>
              <a:rPr sz="2400">
                <a:latin typeface="Sakkal Majalla" panose="02000000000000000000" pitchFamily="2" charset="-78"/>
                <a:cs typeface="Sakkal Majalla" panose="02000000000000000000" pitchFamily="2" charset="-78"/>
              </a:rPr>
              <a:t> </a:t>
            </a:r>
            <a:r>
              <a:rPr sz="2400" err="1">
                <a:latin typeface="Sakkal Majalla" panose="02000000000000000000" pitchFamily="2" charset="-78"/>
                <a:cs typeface="Sakkal Majalla" panose="02000000000000000000" pitchFamily="2" charset="-78"/>
              </a:rPr>
              <a:t>الواقعة</a:t>
            </a:r>
            <a:r>
              <a:rPr sz="2400">
                <a:latin typeface="Sakkal Majalla" panose="02000000000000000000" pitchFamily="2" charset="-78"/>
                <a:cs typeface="Sakkal Majalla" panose="02000000000000000000" pitchFamily="2" charset="-78"/>
              </a:rPr>
              <a:t> </a:t>
            </a:r>
            <a:r>
              <a:rPr sz="2400" err="1">
                <a:latin typeface="Sakkal Majalla" panose="02000000000000000000" pitchFamily="2" charset="-78"/>
                <a:cs typeface="Sakkal Majalla" panose="02000000000000000000" pitchFamily="2" charset="-78"/>
              </a:rPr>
              <a:t>في</a:t>
            </a:r>
            <a:r>
              <a:rPr sz="2400">
                <a:latin typeface="Sakkal Majalla" panose="02000000000000000000" pitchFamily="2" charset="-78"/>
                <a:cs typeface="Sakkal Majalla" panose="02000000000000000000" pitchFamily="2" charset="-78"/>
              </a:rPr>
              <a:t> </a:t>
            </a:r>
            <a:r>
              <a:rPr sz="2400" err="1">
                <a:latin typeface="Sakkal Majalla" panose="02000000000000000000" pitchFamily="2" charset="-78"/>
                <a:cs typeface="Sakkal Majalla" panose="02000000000000000000" pitchFamily="2" charset="-78"/>
              </a:rPr>
              <a:t>بلد</a:t>
            </a:r>
            <a:r>
              <a:rPr sz="2400">
                <a:latin typeface="Sakkal Majalla" panose="02000000000000000000" pitchFamily="2" charset="-78"/>
                <a:cs typeface="Sakkal Majalla" panose="02000000000000000000" pitchFamily="2" charset="-78"/>
              </a:rPr>
              <a:t> </a:t>
            </a:r>
            <a:r>
              <a:rPr sz="2400" err="1">
                <a:latin typeface="Sakkal Majalla" panose="02000000000000000000" pitchFamily="2" charset="-78"/>
                <a:cs typeface="Sakkal Majalla" panose="02000000000000000000" pitchFamily="2" charset="-78"/>
              </a:rPr>
              <a:t>مجاور</a:t>
            </a:r>
            <a:r>
              <a:rPr sz="2400">
                <a:latin typeface="Sakkal Majalla" panose="02000000000000000000" pitchFamily="2" charset="-78"/>
                <a:cs typeface="Sakkal Majalla" panose="02000000000000000000" pitchFamily="2" charset="-78"/>
              </a:rPr>
              <a:t> </a:t>
            </a:r>
            <a:r>
              <a:rPr sz="2400" err="1">
                <a:latin typeface="Sakkal Majalla" panose="02000000000000000000" pitchFamily="2" charset="-78"/>
                <a:cs typeface="Sakkal Majalla" panose="02000000000000000000" pitchFamily="2" charset="-78"/>
              </a:rPr>
              <a:t>على</a:t>
            </a:r>
            <a:r>
              <a:rPr sz="2400">
                <a:latin typeface="Sakkal Majalla" panose="02000000000000000000" pitchFamily="2" charset="-78"/>
                <a:cs typeface="Sakkal Majalla" panose="02000000000000000000" pitchFamily="2" charset="-78"/>
              </a:rPr>
              <a:t> </a:t>
            </a:r>
            <a:r>
              <a:rPr sz="2400" err="1">
                <a:latin typeface="Sakkal Majalla" panose="02000000000000000000" pitchFamily="2" charset="-78"/>
                <a:cs typeface="Sakkal Majalla" panose="02000000000000000000" pitchFamily="2" charset="-78"/>
              </a:rPr>
              <a:t>بُعد</a:t>
            </a:r>
            <a:r>
              <a:rPr lang="ar-EG" sz="2400">
                <a:latin typeface="Sakkal Majalla" panose="02000000000000000000" pitchFamily="2" charset="-78"/>
                <a:cs typeface="Sakkal Majalla" panose="02000000000000000000" pitchFamily="2" charset="-78"/>
              </a:rPr>
              <a:t> 20</a:t>
            </a:r>
            <a:r>
              <a:rPr sz="2400">
                <a:latin typeface="Sakkal Majalla" panose="02000000000000000000" pitchFamily="2" charset="-78"/>
                <a:cs typeface="Sakkal Majalla" panose="02000000000000000000" pitchFamily="2" charset="-78"/>
              </a:rPr>
              <a:t> </a:t>
            </a:r>
            <a:r>
              <a:rPr sz="2400" err="1">
                <a:latin typeface="Sakkal Majalla" panose="02000000000000000000" pitchFamily="2" charset="-78"/>
                <a:cs typeface="Sakkal Majalla" panose="02000000000000000000" pitchFamily="2" charset="-78"/>
              </a:rPr>
              <a:t>كيلومترًا</a:t>
            </a:r>
            <a:r>
              <a:rPr sz="2400">
                <a:latin typeface="Sakkal Majalla" panose="02000000000000000000" pitchFamily="2" charset="-78"/>
                <a:cs typeface="Sakkal Majalla" panose="02000000000000000000" pitchFamily="2" charset="-78"/>
              </a:rPr>
              <a:t> </a:t>
            </a:r>
            <a:r>
              <a:rPr sz="2400" err="1">
                <a:latin typeface="Sakkal Majalla" panose="02000000000000000000" pitchFamily="2" charset="-78"/>
                <a:cs typeface="Sakkal Majalla" panose="02000000000000000000" pitchFamily="2" charset="-78"/>
              </a:rPr>
              <a:t>من</a:t>
            </a:r>
            <a:r>
              <a:rPr sz="2400">
                <a:latin typeface="Sakkal Majalla" panose="02000000000000000000" pitchFamily="2" charset="-78"/>
                <a:cs typeface="Sakkal Majalla" panose="02000000000000000000" pitchFamily="2" charset="-78"/>
              </a:rPr>
              <a:t> </a:t>
            </a:r>
            <a:r>
              <a:rPr sz="2400" err="1">
                <a:latin typeface="Sakkal Majalla" panose="02000000000000000000" pitchFamily="2" charset="-78"/>
                <a:cs typeface="Sakkal Majalla" panose="02000000000000000000" pitchFamily="2" charset="-78"/>
              </a:rPr>
              <a:t>موقع</a:t>
            </a:r>
            <a:r>
              <a:rPr sz="2400">
                <a:latin typeface="Sakkal Majalla" panose="02000000000000000000" pitchFamily="2" charset="-78"/>
                <a:cs typeface="Sakkal Majalla" panose="02000000000000000000" pitchFamily="2" charset="-78"/>
              </a:rPr>
              <a:t> </a:t>
            </a:r>
            <a:r>
              <a:rPr sz="2400" err="1">
                <a:latin typeface="Sakkal Majalla" panose="02000000000000000000" pitchFamily="2" charset="-78"/>
                <a:cs typeface="Sakkal Majalla" panose="02000000000000000000" pitchFamily="2" charset="-78"/>
              </a:rPr>
              <a:t>الحادث</a:t>
            </a:r>
            <a:r>
              <a:rPr sz="2400">
                <a:latin typeface="Sakkal Majalla" panose="02000000000000000000" pitchFamily="2" charset="-78"/>
                <a:cs typeface="Sakkal Majalla" panose="02000000000000000000" pitchFamily="2" charset="-78"/>
              </a:rPr>
              <a:t> </a:t>
            </a:r>
            <a:r>
              <a:rPr sz="2400" err="1">
                <a:latin typeface="Sakkal Majalla" panose="02000000000000000000" pitchFamily="2" charset="-78"/>
                <a:cs typeface="Sakkal Majalla" panose="02000000000000000000" pitchFamily="2" charset="-78"/>
              </a:rPr>
              <a:t>في</a:t>
            </a:r>
            <a:r>
              <a:rPr sz="2400">
                <a:latin typeface="Sakkal Majalla" panose="02000000000000000000" pitchFamily="2" charset="-78"/>
                <a:cs typeface="Sakkal Majalla" panose="02000000000000000000" pitchFamily="2" charset="-78"/>
              </a:rPr>
              <a:t> </a:t>
            </a:r>
            <a:r>
              <a:rPr sz="2400" err="1">
                <a:latin typeface="Sakkal Majalla" panose="02000000000000000000" pitchFamily="2" charset="-78"/>
                <a:cs typeface="Sakkal Majalla" panose="02000000000000000000" pitchFamily="2" charset="-78"/>
              </a:rPr>
              <a:t>اتجاه</a:t>
            </a:r>
            <a:r>
              <a:rPr sz="2400">
                <a:latin typeface="Sakkal Majalla" panose="02000000000000000000" pitchFamily="2" charset="-78"/>
                <a:cs typeface="Sakkal Majalla" panose="02000000000000000000" pitchFamily="2" charset="-78"/>
              </a:rPr>
              <a:t> </a:t>
            </a:r>
            <a:r>
              <a:rPr sz="2400" err="1">
                <a:latin typeface="Sakkal Majalla" panose="02000000000000000000" pitchFamily="2" charset="-78"/>
                <a:cs typeface="Sakkal Majalla" panose="02000000000000000000" pitchFamily="2" charset="-78"/>
              </a:rPr>
              <a:t>مجرى</a:t>
            </a:r>
            <a:r>
              <a:rPr sz="2400">
                <a:latin typeface="Sakkal Majalla" panose="02000000000000000000" pitchFamily="2" charset="-78"/>
                <a:cs typeface="Sakkal Majalla" panose="02000000000000000000" pitchFamily="2" charset="-78"/>
              </a:rPr>
              <a:t> </a:t>
            </a:r>
            <a:r>
              <a:rPr sz="2400" err="1">
                <a:latin typeface="Sakkal Majalla" panose="02000000000000000000" pitchFamily="2" charset="-78"/>
                <a:cs typeface="Sakkal Majalla" panose="02000000000000000000" pitchFamily="2" charset="-78"/>
              </a:rPr>
              <a:t>النهر</a:t>
            </a:r>
            <a:r>
              <a:rPr lang="ar-EG" sz="2400">
                <a:latin typeface="Sakkal Majalla" panose="02000000000000000000" pitchFamily="2" charset="-78"/>
                <a:cs typeface="Sakkal Majalla" panose="02000000000000000000" pitchFamily="2" charset="-78"/>
              </a:rPr>
              <a:t>.</a:t>
            </a:r>
            <a:endParaRPr dirty="0">
              <a:latin typeface="Sakkal Majalla" panose="02000000000000000000" pitchFamily="2" charset="-78"/>
              <a:cs typeface="Sakkal Majalla" panose="02000000000000000000" pitchFamily="2" charset="-78"/>
            </a:endParaRPr>
          </a:p>
          <a:p>
            <a:pPr algn="just" rtl="1">
              <a:lnSpc>
                <a:spcPct val="80000"/>
              </a:lnSpc>
              <a:defRPr sz="2200">
                <a:latin typeface="+mj-lt"/>
                <a:ea typeface="+mj-ea"/>
                <a:cs typeface="+mj-cs"/>
                <a:sym typeface="Source Sans Pro Regular"/>
              </a:defRPr>
            </a:pPr>
            <a:r>
              <a:rPr sz="2400">
                <a:latin typeface="Sakkal Majalla" panose="02000000000000000000" pitchFamily="2" charset="-78"/>
                <a:cs typeface="Sakkal Majalla" panose="02000000000000000000" pitchFamily="2" charset="-78"/>
              </a:rPr>
              <a:t> </a:t>
            </a:r>
            <a:endParaRPr dirty="0">
              <a:latin typeface="Sakkal Majalla" panose="02000000000000000000" pitchFamily="2" charset="-78"/>
              <a:cs typeface="Sakkal Majalla" panose="02000000000000000000" pitchFamily="2" charset="-78"/>
            </a:endParaRPr>
          </a:p>
          <a:p>
            <a:pPr algn="just" rtl="1">
              <a:lnSpc>
                <a:spcPct val="80000"/>
              </a:lnSpc>
              <a:defRPr sz="2200">
                <a:latin typeface="+mj-lt"/>
                <a:ea typeface="+mj-ea"/>
                <a:cs typeface="+mj-cs"/>
                <a:sym typeface="Source Sans Pro Regular"/>
              </a:defRPr>
            </a:pPr>
            <a:r>
              <a:rPr sz="2400" err="1">
                <a:latin typeface="Sakkal Majalla" panose="02000000000000000000" pitchFamily="2" charset="-78"/>
                <a:cs typeface="Sakkal Majalla" panose="02000000000000000000" pitchFamily="2" charset="-78"/>
              </a:rPr>
              <a:t>وتبين</a:t>
            </a:r>
            <a:r>
              <a:rPr sz="2400">
                <a:latin typeface="Sakkal Majalla" panose="02000000000000000000" pitchFamily="2" charset="-78"/>
                <a:cs typeface="Sakkal Majalla" panose="02000000000000000000" pitchFamily="2" charset="-78"/>
              </a:rPr>
              <a:t> </a:t>
            </a:r>
            <a:r>
              <a:rPr sz="2400" err="1">
                <a:latin typeface="Sakkal Majalla" panose="02000000000000000000" pitchFamily="2" charset="-78"/>
                <a:cs typeface="Sakkal Majalla" panose="02000000000000000000" pitchFamily="2" charset="-78"/>
              </a:rPr>
              <a:t>عند</a:t>
            </a:r>
            <a:r>
              <a:rPr sz="2400">
                <a:latin typeface="Sakkal Majalla" panose="02000000000000000000" pitchFamily="2" charset="-78"/>
                <a:cs typeface="Sakkal Majalla" panose="02000000000000000000" pitchFamily="2" charset="-78"/>
              </a:rPr>
              <a:t> </a:t>
            </a:r>
            <a:r>
              <a:rPr sz="2400" err="1">
                <a:latin typeface="Sakkal Majalla" panose="02000000000000000000" pitchFamily="2" charset="-78"/>
                <a:cs typeface="Sakkal Majalla" panose="02000000000000000000" pitchFamily="2" charset="-78"/>
              </a:rPr>
              <a:t>نقاط</a:t>
            </a:r>
            <a:r>
              <a:rPr sz="2400">
                <a:latin typeface="Sakkal Majalla" panose="02000000000000000000" pitchFamily="2" charset="-78"/>
                <a:cs typeface="Sakkal Majalla" panose="02000000000000000000" pitchFamily="2" charset="-78"/>
              </a:rPr>
              <a:t> </a:t>
            </a:r>
            <a:r>
              <a:rPr sz="2400" err="1">
                <a:latin typeface="Sakkal Majalla" panose="02000000000000000000" pitchFamily="2" charset="-78"/>
                <a:cs typeface="Sakkal Majalla" panose="02000000000000000000" pitchFamily="2" charset="-78"/>
              </a:rPr>
              <a:t>استخراج</a:t>
            </a:r>
            <a:r>
              <a:rPr sz="2400">
                <a:latin typeface="Sakkal Majalla" panose="02000000000000000000" pitchFamily="2" charset="-78"/>
                <a:cs typeface="Sakkal Majalla" panose="02000000000000000000" pitchFamily="2" charset="-78"/>
              </a:rPr>
              <a:t> </a:t>
            </a:r>
            <a:r>
              <a:rPr sz="2400" err="1">
                <a:latin typeface="Sakkal Majalla" panose="02000000000000000000" pitchFamily="2" charset="-78"/>
                <a:cs typeface="Sakkal Majalla" panose="02000000000000000000" pitchFamily="2" charset="-78"/>
              </a:rPr>
              <a:t>المياه</a:t>
            </a:r>
            <a:r>
              <a:rPr sz="2400">
                <a:latin typeface="Sakkal Majalla" panose="02000000000000000000" pitchFamily="2" charset="-78"/>
                <a:cs typeface="Sakkal Majalla" panose="02000000000000000000" pitchFamily="2" charset="-78"/>
              </a:rPr>
              <a:t> </a:t>
            </a:r>
            <a:r>
              <a:rPr sz="2400" err="1">
                <a:latin typeface="Sakkal Majalla" panose="02000000000000000000" pitchFamily="2" charset="-78"/>
                <a:cs typeface="Sakkal Majalla" panose="02000000000000000000" pitchFamily="2" charset="-78"/>
              </a:rPr>
              <a:t>في</a:t>
            </a:r>
            <a:r>
              <a:rPr sz="2400">
                <a:latin typeface="Sakkal Majalla" panose="02000000000000000000" pitchFamily="2" charset="-78"/>
                <a:cs typeface="Sakkal Majalla" panose="02000000000000000000" pitchFamily="2" charset="-78"/>
              </a:rPr>
              <a:t> </a:t>
            </a:r>
            <a:r>
              <a:rPr sz="2400" err="1">
                <a:latin typeface="Sakkal Majalla" panose="02000000000000000000" pitchFamily="2" charset="-78"/>
                <a:cs typeface="Sakkal Majalla" panose="02000000000000000000" pitchFamily="2" charset="-78"/>
              </a:rPr>
              <a:t>اتجاه</a:t>
            </a:r>
            <a:r>
              <a:rPr sz="2400">
                <a:latin typeface="Sakkal Majalla" panose="02000000000000000000" pitchFamily="2" charset="-78"/>
                <a:cs typeface="Sakkal Majalla" panose="02000000000000000000" pitchFamily="2" charset="-78"/>
              </a:rPr>
              <a:t> </a:t>
            </a:r>
            <a:r>
              <a:rPr sz="2400" err="1">
                <a:latin typeface="Sakkal Majalla" panose="02000000000000000000" pitchFamily="2" charset="-78"/>
                <a:cs typeface="Sakkal Majalla" panose="02000000000000000000" pitchFamily="2" charset="-78"/>
              </a:rPr>
              <a:t>مجرى</a:t>
            </a:r>
            <a:r>
              <a:rPr sz="2400">
                <a:latin typeface="Sakkal Majalla" panose="02000000000000000000" pitchFamily="2" charset="-78"/>
                <a:cs typeface="Sakkal Majalla" panose="02000000000000000000" pitchFamily="2" charset="-78"/>
              </a:rPr>
              <a:t> </a:t>
            </a:r>
            <a:r>
              <a:rPr sz="2400" err="1">
                <a:latin typeface="Sakkal Majalla" panose="02000000000000000000" pitchFamily="2" charset="-78"/>
                <a:cs typeface="Sakkal Majalla" panose="02000000000000000000" pitchFamily="2" charset="-78"/>
              </a:rPr>
              <a:t>الإطلاق</a:t>
            </a:r>
            <a:r>
              <a:rPr sz="2400">
                <a:latin typeface="Sakkal Majalla" panose="02000000000000000000" pitchFamily="2" charset="-78"/>
                <a:cs typeface="Sakkal Majalla" panose="02000000000000000000" pitchFamily="2" charset="-78"/>
              </a:rPr>
              <a:t> </a:t>
            </a:r>
            <a:r>
              <a:rPr sz="2400" err="1">
                <a:latin typeface="Sakkal Majalla" panose="02000000000000000000" pitchFamily="2" charset="-78"/>
                <a:cs typeface="Sakkal Majalla" panose="02000000000000000000" pitchFamily="2" charset="-78"/>
              </a:rPr>
              <a:t>الكيميائي</a:t>
            </a:r>
            <a:r>
              <a:rPr sz="2400">
                <a:latin typeface="Sakkal Majalla" panose="02000000000000000000" pitchFamily="2" charset="-78"/>
                <a:cs typeface="Sakkal Majalla" panose="02000000000000000000" pitchFamily="2" charset="-78"/>
              </a:rPr>
              <a:t> </a:t>
            </a:r>
            <a:r>
              <a:rPr sz="2400" err="1">
                <a:latin typeface="Sakkal Majalla" panose="02000000000000000000" pitchFamily="2" charset="-78"/>
                <a:cs typeface="Sakkal Majalla" panose="02000000000000000000" pitchFamily="2" charset="-78"/>
              </a:rPr>
              <a:t>أن</a:t>
            </a:r>
            <a:r>
              <a:rPr sz="2400">
                <a:latin typeface="Sakkal Majalla" panose="02000000000000000000" pitchFamily="2" charset="-78"/>
                <a:cs typeface="Sakkal Majalla" panose="02000000000000000000" pitchFamily="2" charset="-78"/>
              </a:rPr>
              <a:t> </a:t>
            </a:r>
            <a:r>
              <a:rPr sz="2400" err="1">
                <a:latin typeface="Sakkal Majalla" panose="02000000000000000000" pitchFamily="2" charset="-78"/>
                <a:cs typeface="Sakkal Majalla" panose="02000000000000000000" pitchFamily="2" charset="-78"/>
              </a:rPr>
              <a:t>مستويات</a:t>
            </a:r>
            <a:r>
              <a:rPr sz="2400">
                <a:latin typeface="Sakkal Majalla" panose="02000000000000000000" pitchFamily="2" charset="-78"/>
                <a:cs typeface="Sakkal Majalla" panose="02000000000000000000" pitchFamily="2" charset="-78"/>
              </a:rPr>
              <a:t> </a:t>
            </a:r>
            <a:r>
              <a:rPr sz="2400" err="1">
                <a:latin typeface="Sakkal Majalla" panose="02000000000000000000" pitchFamily="2" charset="-78"/>
                <a:cs typeface="Sakkal Majalla" panose="02000000000000000000" pitchFamily="2" charset="-78"/>
              </a:rPr>
              <a:t>البنزين</a:t>
            </a:r>
            <a:r>
              <a:rPr sz="2400">
                <a:latin typeface="Sakkal Majalla" panose="02000000000000000000" pitchFamily="2" charset="-78"/>
                <a:cs typeface="Sakkal Majalla" panose="02000000000000000000" pitchFamily="2" charset="-78"/>
              </a:rPr>
              <a:t> </a:t>
            </a:r>
            <a:r>
              <a:rPr sz="2400" err="1">
                <a:latin typeface="Sakkal Majalla" panose="02000000000000000000" pitchFamily="2" charset="-78"/>
                <a:cs typeface="Sakkal Majalla" panose="02000000000000000000" pitchFamily="2" charset="-78"/>
              </a:rPr>
              <a:t>والزيلين</a:t>
            </a:r>
            <a:r>
              <a:rPr sz="2400">
                <a:latin typeface="Sakkal Majalla" panose="02000000000000000000" pitchFamily="2" charset="-78"/>
                <a:cs typeface="Sakkal Majalla" panose="02000000000000000000" pitchFamily="2" charset="-78"/>
              </a:rPr>
              <a:t> </a:t>
            </a:r>
            <a:r>
              <a:rPr sz="2400" err="1">
                <a:latin typeface="Sakkal Majalla" panose="02000000000000000000" pitchFamily="2" charset="-78"/>
                <a:cs typeface="Sakkal Majalla" panose="02000000000000000000" pitchFamily="2" charset="-78"/>
              </a:rPr>
              <a:t>في</a:t>
            </a:r>
            <a:r>
              <a:rPr sz="2400">
                <a:latin typeface="Sakkal Majalla" panose="02000000000000000000" pitchFamily="2" charset="-78"/>
                <a:cs typeface="Sakkal Majalla" panose="02000000000000000000" pitchFamily="2" charset="-78"/>
              </a:rPr>
              <a:t> </a:t>
            </a:r>
            <a:r>
              <a:rPr sz="2400" err="1">
                <a:latin typeface="Sakkal Majalla" panose="02000000000000000000" pitchFamily="2" charset="-78"/>
                <a:cs typeface="Sakkal Majalla" panose="02000000000000000000" pitchFamily="2" charset="-78"/>
              </a:rPr>
              <a:t>المياه</a:t>
            </a:r>
            <a:r>
              <a:rPr sz="2400">
                <a:latin typeface="Sakkal Majalla" panose="02000000000000000000" pitchFamily="2" charset="-78"/>
                <a:cs typeface="Sakkal Majalla" panose="02000000000000000000" pitchFamily="2" charset="-78"/>
              </a:rPr>
              <a:t> </a:t>
            </a:r>
            <a:r>
              <a:rPr sz="2400" err="1">
                <a:latin typeface="Sakkal Majalla" panose="02000000000000000000" pitchFamily="2" charset="-78"/>
                <a:cs typeface="Sakkal Majalla" panose="02000000000000000000" pitchFamily="2" charset="-78"/>
              </a:rPr>
              <a:t>الملوثة</a:t>
            </a:r>
            <a:r>
              <a:rPr sz="2400">
                <a:latin typeface="Sakkal Majalla" panose="02000000000000000000" pitchFamily="2" charset="-78"/>
                <a:cs typeface="Sakkal Majalla" panose="02000000000000000000" pitchFamily="2" charset="-78"/>
              </a:rPr>
              <a:t> </a:t>
            </a:r>
            <a:r>
              <a:rPr sz="2400" err="1">
                <a:latin typeface="Sakkal Majalla" panose="02000000000000000000" pitchFamily="2" charset="-78"/>
                <a:cs typeface="Sakkal Majalla" panose="02000000000000000000" pitchFamily="2" charset="-78"/>
              </a:rPr>
              <a:t>تتجاوز</a:t>
            </a:r>
            <a:r>
              <a:rPr sz="2400">
                <a:latin typeface="Sakkal Majalla" panose="02000000000000000000" pitchFamily="2" charset="-78"/>
                <a:cs typeface="Sakkal Majalla" panose="02000000000000000000" pitchFamily="2" charset="-78"/>
              </a:rPr>
              <a:t> </a:t>
            </a:r>
            <a:r>
              <a:rPr sz="2400" err="1">
                <a:latin typeface="Sakkal Majalla" panose="02000000000000000000" pitchFamily="2" charset="-78"/>
                <a:cs typeface="Sakkal Majalla" panose="02000000000000000000" pitchFamily="2" charset="-78"/>
              </a:rPr>
              <a:t>معايير</a:t>
            </a:r>
            <a:r>
              <a:rPr sz="2400">
                <a:latin typeface="Sakkal Majalla" panose="02000000000000000000" pitchFamily="2" charset="-78"/>
                <a:cs typeface="Sakkal Majalla" panose="02000000000000000000" pitchFamily="2" charset="-78"/>
              </a:rPr>
              <a:t> </a:t>
            </a:r>
            <a:r>
              <a:rPr sz="2400" err="1">
                <a:latin typeface="Sakkal Majalla" panose="02000000000000000000" pitchFamily="2" charset="-78"/>
                <a:cs typeface="Sakkal Majalla" panose="02000000000000000000" pitchFamily="2" charset="-78"/>
              </a:rPr>
              <a:t>السلامة</a:t>
            </a:r>
            <a:r>
              <a:rPr sz="2400">
                <a:latin typeface="Sakkal Majalla" panose="02000000000000000000" pitchFamily="2" charset="-78"/>
                <a:cs typeface="Sakkal Majalla" panose="02000000000000000000" pitchFamily="2" charset="-78"/>
              </a:rPr>
              <a:t> </a:t>
            </a:r>
            <a:r>
              <a:rPr sz="2400" err="1">
                <a:latin typeface="Sakkal Majalla" panose="02000000000000000000" pitchFamily="2" charset="-78"/>
                <a:cs typeface="Sakkal Majalla" panose="02000000000000000000" pitchFamily="2" charset="-78"/>
              </a:rPr>
              <a:t>الوطنية</a:t>
            </a:r>
            <a:r>
              <a:rPr lang="ar-EG" sz="2400">
                <a:latin typeface="Sakkal Majalla" panose="02000000000000000000" pitchFamily="2" charset="-78"/>
                <a:cs typeface="Sakkal Majalla" panose="02000000000000000000" pitchFamily="2" charset="-78"/>
              </a:rPr>
              <a:t> 20 </a:t>
            </a:r>
            <a:r>
              <a:rPr sz="2400" err="1">
                <a:latin typeface="Sakkal Majalla" panose="02000000000000000000" pitchFamily="2" charset="-78"/>
                <a:cs typeface="Sakkal Majalla" panose="02000000000000000000" pitchFamily="2" charset="-78"/>
              </a:rPr>
              <a:t>مرة</a:t>
            </a:r>
            <a:r>
              <a:rPr lang="ar-EG" sz="2400">
                <a:latin typeface="Sakkal Majalla" panose="02000000000000000000" pitchFamily="2" charset="-78"/>
                <a:cs typeface="Sakkal Majalla" panose="02000000000000000000" pitchFamily="2" charset="-78"/>
              </a:rPr>
              <a:t>. </a:t>
            </a:r>
            <a:r>
              <a:rPr sz="2400" err="1">
                <a:latin typeface="Sakkal Majalla" panose="02000000000000000000" pitchFamily="2" charset="-78"/>
                <a:cs typeface="Sakkal Majalla" panose="02000000000000000000" pitchFamily="2" charset="-78"/>
              </a:rPr>
              <a:t>ولا</a:t>
            </a:r>
            <a:r>
              <a:rPr sz="2400">
                <a:latin typeface="Sakkal Majalla" panose="02000000000000000000" pitchFamily="2" charset="-78"/>
                <a:cs typeface="Sakkal Majalla" panose="02000000000000000000" pitchFamily="2" charset="-78"/>
              </a:rPr>
              <a:t> </a:t>
            </a:r>
            <a:r>
              <a:rPr sz="2400" err="1">
                <a:latin typeface="Sakkal Majalla" panose="02000000000000000000" pitchFamily="2" charset="-78"/>
                <a:cs typeface="Sakkal Majalla" panose="02000000000000000000" pitchFamily="2" charset="-78"/>
              </a:rPr>
              <a:t>تتوفر</a:t>
            </a:r>
            <a:r>
              <a:rPr sz="2400">
                <a:latin typeface="Sakkal Majalla" panose="02000000000000000000" pitchFamily="2" charset="-78"/>
                <a:cs typeface="Sakkal Majalla" panose="02000000000000000000" pitchFamily="2" charset="-78"/>
              </a:rPr>
              <a:t> </a:t>
            </a:r>
            <a:r>
              <a:rPr sz="2400" err="1">
                <a:latin typeface="Sakkal Majalla" panose="02000000000000000000" pitchFamily="2" charset="-78"/>
                <a:cs typeface="Sakkal Majalla" panose="02000000000000000000" pitchFamily="2" charset="-78"/>
              </a:rPr>
              <a:t>توقعات</a:t>
            </a:r>
            <a:r>
              <a:rPr sz="2400">
                <a:latin typeface="Sakkal Majalla" panose="02000000000000000000" pitchFamily="2" charset="-78"/>
                <a:cs typeface="Sakkal Majalla" panose="02000000000000000000" pitchFamily="2" charset="-78"/>
              </a:rPr>
              <a:t> </a:t>
            </a:r>
            <a:r>
              <a:rPr sz="2400" err="1">
                <a:latin typeface="Sakkal Majalla" panose="02000000000000000000" pitchFamily="2" charset="-78"/>
                <a:cs typeface="Sakkal Majalla" panose="02000000000000000000" pitchFamily="2" charset="-78"/>
              </a:rPr>
              <a:t>موثوقة</a:t>
            </a:r>
            <a:r>
              <a:rPr sz="2400">
                <a:latin typeface="Sakkal Majalla" panose="02000000000000000000" pitchFamily="2" charset="-78"/>
                <a:cs typeface="Sakkal Majalla" panose="02000000000000000000" pitchFamily="2" charset="-78"/>
              </a:rPr>
              <a:t> </a:t>
            </a:r>
            <a:r>
              <a:rPr sz="2400" err="1">
                <a:latin typeface="Sakkal Majalla" panose="02000000000000000000" pitchFamily="2" charset="-78"/>
                <a:cs typeface="Sakkal Majalla" panose="02000000000000000000" pitchFamily="2" charset="-78"/>
              </a:rPr>
              <a:t>للأرصاد</a:t>
            </a:r>
            <a:r>
              <a:rPr sz="2400">
                <a:latin typeface="Sakkal Majalla" panose="02000000000000000000" pitchFamily="2" charset="-78"/>
                <a:cs typeface="Sakkal Majalla" panose="02000000000000000000" pitchFamily="2" charset="-78"/>
              </a:rPr>
              <a:t> </a:t>
            </a:r>
            <a:r>
              <a:rPr sz="2400" err="1">
                <a:latin typeface="Sakkal Majalla" panose="02000000000000000000" pitchFamily="2" charset="-78"/>
                <a:cs typeface="Sakkal Majalla" panose="02000000000000000000" pitchFamily="2" charset="-78"/>
              </a:rPr>
              <a:t>الجوية</a:t>
            </a:r>
            <a:r>
              <a:rPr sz="2400">
                <a:latin typeface="Sakkal Majalla" panose="02000000000000000000" pitchFamily="2" charset="-78"/>
                <a:cs typeface="Sakkal Majalla" panose="02000000000000000000" pitchFamily="2" charset="-78"/>
              </a:rPr>
              <a:t> </a:t>
            </a:r>
            <a:r>
              <a:rPr lang="ar-EG" sz="2400">
                <a:latin typeface="Sakkal Majalla" panose="02000000000000000000" pitchFamily="2" charset="-78"/>
                <a:cs typeface="Sakkal Majalla" panose="02000000000000000000" pitchFamily="2" charset="-78"/>
              </a:rPr>
              <a:t>بشأن</a:t>
            </a:r>
            <a:r>
              <a:rPr sz="2400">
                <a:latin typeface="Sakkal Majalla" panose="02000000000000000000" pitchFamily="2" charset="-78"/>
                <a:cs typeface="Sakkal Majalla" panose="02000000000000000000" pitchFamily="2" charset="-78"/>
              </a:rPr>
              <a:t> </a:t>
            </a:r>
            <a:r>
              <a:rPr sz="2400" err="1">
                <a:latin typeface="Sakkal Majalla" panose="02000000000000000000" pitchFamily="2" charset="-78"/>
                <a:cs typeface="Sakkal Majalla" panose="02000000000000000000" pitchFamily="2" charset="-78"/>
              </a:rPr>
              <a:t>الأيام</a:t>
            </a:r>
            <a:r>
              <a:rPr sz="2400">
                <a:latin typeface="Sakkal Majalla" panose="02000000000000000000" pitchFamily="2" charset="-78"/>
                <a:cs typeface="Sakkal Majalla" panose="02000000000000000000" pitchFamily="2" charset="-78"/>
              </a:rPr>
              <a:t> </a:t>
            </a:r>
            <a:r>
              <a:rPr sz="2400" err="1">
                <a:latin typeface="Sakkal Majalla" panose="02000000000000000000" pitchFamily="2" charset="-78"/>
                <a:cs typeface="Sakkal Majalla" panose="02000000000000000000" pitchFamily="2" charset="-78"/>
              </a:rPr>
              <a:t>المقبلة</a:t>
            </a:r>
            <a:r>
              <a:rPr sz="2400">
                <a:latin typeface="Sakkal Majalla" panose="02000000000000000000" pitchFamily="2" charset="-78"/>
                <a:cs typeface="Sakkal Majalla" panose="02000000000000000000" pitchFamily="2" charset="-78"/>
              </a:rPr>
              <a:t>.</a:t>
            </a:r>
            <a:endParaRPr dirty="0">
              <a:latin typeface="Sakkal Majalla" panose="02000000000000000000" pitchFamily="2" charset="-78"/>
              <a:cs typeface="Sakkal Majalla" panose="02000000000000000000" pitchFamily="2" charset="-78"/>
            </a:endParaRPr>
          </a:p>
        </p:txBody>
      </p:sp>
      <p:sp>
        <p:nvSpPr>
          <p:cNvPr id="4" name="Title 1">
            <a:extLst>
              <a:ext uri="{FF2B5EF4-FFF2-40B4-BE49-F238E27FC236}">
                <a16:creationId xmlns:a16="http://schemas.microsoft.com/office/drawing/2014/main" xmlns="" id="{B17FBB92-A0D7-F6C0-898C-8ABE60ABB892}"/>
              </a:ext>
            </a:extLst>
          </p:cNvPr>
          <p:cNvSpPr txBox="1">
            <a:spLocks noGrp="1"/>
          </p:cNvSpPr>
          <p:nvPr>
            <p:ph type="title"/>
          </p:nvPr>
        </p:nvSpPr>
        <p:spPr>
          <a:xfrm>
            <a:off x="0" y="0"/>
            <a:ext cx="4766299" cy="633150"/>
          </a:xfrm>
          <a:prstGeom prst="rect">
            <a:avLst/>
          </a:prstGeom>
        </p:spPr>
        <p:txBody>
          <a:bodyPr rtlCol="1" anchor="t"/>
          <a:lstStyle>
            <a:lvl1pPr algn="r" rtl="1">
              <a:defRPr sz="3200"/>
            </a:lvl1pPr>
          </a:lstStyle>
          <a:p>
            <a:pPr rtl="1"/>
            <a:r>
              <a:rPr lang="ar" b="1" dirty="0">
                <a:latin typeface="Sakkal Majalla" panose="02000000000000000000" pitchFamily="2" charset="-78"/>
                <a:cs typeface="Sakkal Majalla" panose="02000000000000000000" pitchFamily="2" charset="-78"/>
              </a:rPr>
              <a:t>السيناريو 4</a:t>
            </a:r>
            <a:endParaRPr b="1" dirty="0">
              <a:latin typeface="Sakkal Majalla" panose="02000000000000000000" pitchFamily="2" charset="-78"/>
              <a:cs typeface="Sakkal Majalla" panose="02000000000000000000" pitchFamily="2" charset="-78"/>
            </a:endParaRPr>
          </a:p>
        </p:txBody>
      </p:sp>
    </p:spTree>
  </p:cSld>
  <p:clrMapOvr>
    <a:masterClrMapping/>
  </p:clrMapOvr>
  <p:transition spd="med"/>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15" name="Content Placeholder 1"/>
          <p:cNvGraphicFramePr/>
          <p:nvPr>
            <p:extLst>
              <p:ext uri="{D42A27DB-BD31-4B8C-83A1-F6EECF244321}">
                <p14:modId xmlns:p14="http://schemas.microsoft.com/office/powerpoint/2010/main" val="759970759"/>
              </p:ext>
            </p:extLst>
          </p:nvPr>
        </p:nvGraphicFramePr>
        <p:xfrm>
          <a:off x="4295800" y="1484783"/>
          <a:ext cx="7272807" cy="4392487"/>
        </p:xfrm>
        <a:graphic>
          <a:graphicData uri="http://schemas.openxmlformats.org/drawingml/2006/table">
            <a:tbl>
              <a:tblPr rtl="1" firstRow="1" firstCol="1" lastRow="1" bandRow="1">
                <a:tableStyleId>{4C3C2611-4C71-4FC5-86AE-919BDF0F9419}</a:tableStyleId>
              </a:tblPr>
              <a:tblGrid>
                <a:gridCol w="4717223">
                  <a:extLst>
                    <a:ext uri="{9D8B030D-6E8A-4147-A177-3AD203B41FA5}">
                      <a16:colId xmlns:a16="http://schemas.microsoft.com/office/drawing/2014/main" xmlns="" val="20000"/>
                    </a:ext>
                  </a:extLst>
                </a:gridCol>
                <a:gridCol w="851508">
                  <a:extLst>
                    <a:ext uri="{9D8B030D-6E8A-4147-A177-3AD203B41FA5}">
                      <a16:colId xmlns:a16="http://schemas.microsoft.com/office/drawing/2014/main" xmlns="" val="20001"/>
                    </a:ext>
                  </a:extLst>
                </a:gridCol>
                <a:gridCol w="852038">
                  <a:extLst>
                    <a:ext uri="{9D8B030D-6E8A-4147-A177-3AD203B41FA5}">
                      <a16:colId xmlns:a16="http://schemas.microsoft.com/office/drawing/2014/main" xmlns="" val="20002"/>
                    </a:ext>
                  </a:extLst>
                </a:gridCol>
                <a:gridCol w="852038">
                  <a:extLst>
                    <a:ext uri="{9D8B030D-6E8A-4147-A177-3AD203B41FA5}">
                      <a16:colId xmlns:a16="http://schemas.microsoft.com/office/drawing/2014/main" xmlns="" val="20003"/>
                    </a:ext>
                  </a:extLst>
                </a:gridCol>
              </a:tblGrid>
              <a:tr h="1356676">
                <a:tc>
                  <a:txBody>
                    <a:bodyPr/>
                    <a:lstStyle/>
                    <a:p>
                      <a:pPr marL="374650" indent="-285750" defTabSz="216992" rtl="1">
                        <a:buFont typeface="Wingdings" panose="05000000000000000000" pitchFamily="2" charset="2"/>
                        <a:buChar char="§"/>
                        <a:defRPr sz="1600" b="0">
                          <a:sym typeface="Calibri"/>
                        </a:defRPr>
                      </a:pPr>
                      <a:r>
                        <a:rPr dirty="0" err="1"/>
                        <a:t>يُرجى</a:t>
                      </a:r>
                      <a:r>
                        <a:rPr dirty="0"/>
                        <a:t> </a:t>
                      </a:r>
                      <a:r>
                        <a:rPr dirty="0" err="1"/>
                        <a:t>الآن</a:t>
                      </a:r>
                      <a:r>
                        <a:rPr dirty="0"/>
                        <a:t> </a:t>
                      </a:r>
                      <a:r>
                        <a:rPr dirty="0" err="1"/>
                        <a:t>استخدام</a:t>
                      </a:r>
                      <a:r>
                        <a:rPr dirty="0"/>
                        <a:t> </a:t>
                      </a:r>
                      <a:r>
                        <a:rPr dirty="0" err="1"/>
                        <a:t>المرفق</a:t>
                      </a:r>
                      <a:r>
                        <a:rPr dirty="0"/>
                        <a:t> 2 </a:t>
                      </a:r>
                      <a:r>
                        <a:rPr dirty="0" err="1"/>
                        <a:t>لتقييم</a:t>
                      </a:r>
                      <a:r>
                        <a:rPr dirty="0"/>
                        <a:t> </a:t>
                      </a:r>
                      <a:r>
                        <a:rPr dirty="0" err="1"/>
                        <a:t>هذا</a:t>
                      </a:r>
                      <a:r>
                        <a:rPr dirty="0"/>
                        <a:t> </a:t>
                      </a:r>
                      <a:r>
                        <a:rPr dirty="0" err="1"/>
                        <a:t>الحدث</a:t>
                      </a:r>
                      <a:r>
                        <a:rPr dirty="0"/>
                        <a:t> و</a:t>
                      </a:r>
                      <a:r>
                        <a:rPr lang="ar-EG" dirty="0"/>
                        <a:t>الإجابة عن كل سؤال</a:t>
                      </a:r>
                      <a:r>
                        <a:rPr dirty="0"/>
                        <a:t> </a:t>
                      </a:r>
                      <a:r>
                        <a:rPr dirty="0" err="1"/>
                        <a:t>من</a:t>
                      </a:r>
                      <a:r>
                        <a:rPr dirty="0"/>
                        <a:t> </a:t>
                      </a:r>
                      <a:r>
                        <a:rPr dirty="0" err="1"/>
                        <a:t>الأسئلة</a:t>
                      </a:r>
                      <a:r>
                        <a:rPr dirty="0"/>
                        <a:t> </a:t>
                      </a:r>
                      <a:r>
                        <a:rPr dirty="0" err="1"/>
                        <a:t>الخمسة</a:t>
                      </a:r>
                      <a:r>
                        <a:rPr dirty="0"/>
                        <a:t> </a:t>
                      </a:r>
                      <a:r>
                        <a:rPr dirty="0" err="1"/>
                        <a:t>الآتية</a:t>
                      </a:r>
                      <a:r>
                        <a:rPr dirty="0"/>
                        <a:t>، </a:t>
                      </a:r>
                      <a:r>
                        <a:rPr dirty="0" err="1"/>
                        <a:t>مع</a:t>
                      </a:r>
                      <a:r>
                        <a:rPr dirty="0"/>
                        <a:t> </a:t>
                      </a:r>
                      <a:r>
                        <a:rPr dirty="0" err="1"/>
                        <a:t>مراعاة</a:t>
                      </a:r>
                      <a:r>
                        <a:rPr dirty="0"/>
                        <a:t> </a:t>
                      </a:r>
                      <a:r>
                        <a:rPr dirty="0" err="1"/>
                        <a:t>سياق</a:t>
                      </a:r>
                      <a:r>
                        <a:rPr dirty="0"/>
                        <a:t> </a:t>
                      </a:r>
                      <a:r>
                        <a:rPr dirty="0" err="1"/>
                        <a:t>السيناريو</a:t>
                      </a:r>
                      <a:r>
                        <a:rPr dirty="0"/>
                        <a:t>.</a:t>
                      </a:r>
                    </a:p>
                  </a:txBody>
                  <a:tcPr marL="0" marR="0" marT="0" marB="0" anchor="ctr" horzOverflow="overflow">
                    <a:lnR w="12700">
                      <a:solidFill>
                        <a:srgbClr val="000000"/>
                      </a:solidFill>
                    </a:lnR>
                    <a:solidFill>
                      <a:srgbClr val="021F64"/>
                    </a:solidFill>
                  </a:tcPr>
                </a:tc>
                <a:tc>
                  <a:txBody>
                    <a:bodyPr/>
                    <a:lstStyle/>
                    <a:p>
                      <a:pPr algn="ctr" defTabSz="216992" rtl="1">
                        <a:defRPr sz="1600">
                          <a:solidFill>
                            <a:srgbClr val="002060"/>
                          </a:solidFill>
                          <a:sym typeface="Calibri"/>
                        </a:defRPr>
                      </a:pPr>
                      <a:r>
                        <a:t>نعم</a:t>
                      </a:r>
                      <a:endParaRPr b="0"/>
                    </a:p>
                    <a:p>
                      <a:pPr algn="ctr" defTabSz="216992" rtl="1">
                        <a:defRPr sz="1600" b="0">
                          <a:solidFill>
                            <a:srgbClr val="002060"/>
                          </a:solidFill>
                          <a:sym typeface="Calibri"/>
                        </a:defRPr>
                      </a:pPr>
                      <a:r>
                        <a:t> </a:t>
                      </a:r>
                    </a:p>
                  </a:txBody>
                  <a:tcPr marL="0" marR="0" marT="0" marB="0" anchor="ctr"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tc>
                  <a:txBody>
                    <a:bodyPr/>
                    <a:lstStyle/>
                    <a:p>
                      <a:pPr algn="ctr" defTabSz="216992" rtl="1">
                        <a:defRPr sz="1600">
                          <a:solidFill>
                            <a:srgbClr val="002060"/>
                          </a:solidFill>
                          <a:sym typeface="Calibri"/>
                        </a:defRPr>
                      </a:pPr>
                      <a:r>
                        <a:t>لا</a:t>
                      </a:r>
                      <a:endParaRPr b="0"/>
                    </a:p>
                    <a:p>
                      <a:pPr algn="ctr" defTabSz="216992" rtl="1">
                        <a:defRPr sz="1600" b="0">
                          <a:solidFill>
                            <a:srgbClr val="002060"/>
                          </a:solidFill>
                          <a:sym typeface="Calibri"/>
                        </a:defRPr>
                      </a:pPr>
                      <a:r>
                        <a:t> </a:t>
                      </a:r>
                    </a:p>
                  </a:txBody>
                  <a:tcPr marL="0" marR="0" marT="0" marB="0" anchor="ctr"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tc>
                  <a:txBody>
                    <a:bodyPr/>
                    <a:lstStyle/>
                    <a:p>
                      <a:pPr algn="ctr" defTabSz="216992" rtl="1">
                        <a:defRPr sz="1600">
                          <a:solidFill>
                            <a:srgbClr val="002060"/>
                          </a:solidFill>
                          <a:sym typeface="Calibri"/>
                        </a:defRPr>
                      </a:pPr>
                      <a:r>
                        <a:t>لا أعرف</a:t>
                      </a:r>
                      <a:endParaRPr b="0"/>
                    </a:p>
                    <a:p>
                      <a:pPr algn="ctr" defTabSz="216992" rtl="1">
                        <a:defRPr sz="1600" b="0">
                          <a:solidFill>
                            <a:srgbClr val="002060"/>
                          </a:solidFill>
                          <a:sym typeface="Calibri"/>
                        </a:defRPr>
                      </a:pPr>
                      <a:r>
                        <a:t> </a:t>
                      </a:r>
                    </a:p>
                  </a:txBody>
                  <a:tcPr marL="0" marR="0" marT="0" marB="0" anchor="ctr"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extLst>
                  <a:ext uri="{0D108BD9-81ED-4DB2-BD59-A6C34878D82A}">
                    <a16:rowId xmlns:a16="http://schemas.microsoft.com/office/drawing/2014/main" xmlns="" val="10000"/>
                  </a:ext>
                </a:extLst>
              </a:tr>
              <a:tr h="559072">
                <a:tc>
                  <a:txBody>
                    <a:bodyPr/>
                    <a:lstStyle/>
                    <a:p>
                      <a:pPr marL="88900" indent="0" defTabSz="216992" rtl="1">
                        <a:defRPr sz="1800" b="0">
                          <a:solidFill>
                            <a:srgbClr val="000000"/>
                          </a:solidFill>
                        </a:defRPr>
                      </a:pPr>
                      <a:r>
                        <a:rPr lang="ar" sz="1600">
                          <a:solidFill>
                            <a:srgbClr val="FFFFFF"/>
                          </a:solidFill>
                          <a:latin typeface="Calibri Light"/>
                          <a:ea typeface="Calibri Light"/>
                          <a:cs typeface="Calibri Light"/>
                          <a:sym typeface="Calibri Light"/>
                        </a:rPr>
                        <a:t>1. هل أثر الحَدَث وخيم على الصحة العمومية؟ </a:t>
                      </a:r>
                    </a:p>
                  </a:txBody>
                  <a:tcPr marL="0" marR="0" marT="0" marB="0" anchor="ctr" horzOverflow="overflow">
                    <a:lnR w="12700">
                      <a:solidFill>
                        <a:srgbClr val="000000"/>
                      </a:solidFill>
                    </a:lnR>
                    <a:solidFill>
                      <a:srgbClr val="021F64"/>
                    </a:solidFill>
                  </a:tcPr>
                </a:tc>
                <a:tc>
                  <a:txBody>
                    <a:bodyPr/>
                    <a:lstStyle/>
                    <a:p>
                      <a:pPr algn="ctr" defTabSz="216992" rtl="1">
                        <a:defRPr sz="1600">
                          <a:solidFill>
                            <a:srgbClr val="002060"/>
                          </a:solidFill>
                          <a:sym typeface="Calibri"/>
                        </a:defRPr>
                      </a:pPr>
                      <a:endParaRPr/>
                    </a:p>
                  </a:txBody>
                  <a:tcPr marL="0" marR="0" marT="0" marB="0" anchor="ctr"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tc>
                  <a:txBody>
                    <a:bodyPr/>
                    <a:lstStyle/>
                    <a:p>
                      <a:pPr algn="ctr" defTabSz="216992" rtl="1">
                        <a:defRPr sz="1600">
                          <a:solidFill>
                            <a:srgbClr val="002060"/>
                          </a:solidFill>
                          <a:sym typeface="Calibri"/>
                        </a:defRPr>
                      </a:pPr>
                      <a:endParaRPr/>
                    </a:p>
                  </a:txBody>
                  <a:tcPr marL="0" marR="0" marT="0" marB="0" anchor="ctr"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tc>
                  <a:txBody>
                    <a:bodyPr/>
                    <a:lstStyle/>
                    <a:p>
                      <a:pPr algn="ctr" defTabSz="216992" rtl="1">
                        <a:defRPr sz="1600">
                          <a:solidFill>
                            <a:srgbClr val="002060"/>
                          </a:solidFill>
                          <a:sym typeface="Calibri"/>
                        </a:defRPr>
                      </a:pPr>
                      <a:endParaRPr/>
                    </a:p>
                  </a:txBody>
                  <a:tcPr marL="0" marR="0" marT="0" marB="0" anchor="ctr"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extLst>
                  <a:ext uri="{0D108BD9-81ED-4DB2-BD59-A6C34878D82A}">
                    <a16:rowId xmlns:a16="http://schemas.microsoft.com/office/drawing/2014/main" xmlns="" val="10001"/>
                  </a:ext>
                </a:extLst>
              </a:tr>
              <a:tr h="559072">
                <a:tc>
                  <a:txBody>
                    <a:bodyPr/>
                    <a:lstStyle/>
                    <a:p>
                      <a:pPr marL="88900" indent="0" defTabSz="216992" rtl="1">
                        <a:defRPr sz="1800" b="0">
                          <a:solidFill>
                            <a:srgbClr val="000000"/>
                          </a:solidFill>
                        </a:defRPr>
                      </a:pPr>
                      <a:r>
                        <a:rPr lang="ar" sz="1600">
                          <a:solidFill>
                            <a:srgbClr val="FFFFFF"/>
                          </a:solidFill>
                          <a:latin typeface="Calibri Light"/>
                          <a:ea typeface="Calibri Light"/>
                          <a:cs typeface="Calibri Light"/>
                          <a:sym typeface="Calibri Light"/>
                        </a:rPr>
                        <a:t>2. هل الحَدَث غير عادي أو غير متوقع؟</a:t>
                      </a:r>
                    </a:p>
                  </a:txBody>
                  <a:tcPr marL="0" marR="0" marT="0" marB="0" anchor="ctr" horzOverflow="overflow">
                    <a:lnR w="12700">
                      <a:solidFill>
                        <a:srgbClr val="000000"/>
                      </a:solidFill>
                    </a:lnR>
                    <a:solidFill>
                      <a:srgbClr val="021F64"/>
                    </a:solidFill>
                  </a:tcPr>
                </a:tc>
                <a:tc>
                  <a:txBody>
                    <a:bodyPr/>
                    <a:lstStyle/>
                    <a:p>
                      <a:pPr algn="ctr" defTabSz="216992" rtl="1">
                        <a:defRPr sz="1600">
                          <a:solidFill>
                            <a:srgbClr val="002060"/>
                          </a:solidFill>
                          <a:sym typeface="Calibri"/>
                        </a:defRPr>
                      </a:pPr>
                      <a:endParaRPr/>
                    </a:p>
                  </a:txBody>
                  <a:tcPr marL="0" marR="0" marT="0" marB="0" anchor="ctr"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tc>
                  <a:txBody>
                    <a:bodyPr/>
                    <a:lstStyle/>
                    <a:p>
                      <a:pPr algn="ctr" defTabSz="216992" rtl="1">
                        <a:defRPr sz="1600">
                          <a:solidFill>
                            <a:srgbClr val="002060"/>
                          </a:solidFill>
                          <a:sym typeface="Calibri"/>
                        </a:defRPr>
                      </a:pPr>
                      <a:endParaRPr/>
                    </a:p>
                  </a:txBody>
                  <a:tcPr marL="0" marR="0" marT="0" marB="0" anchor="ctr"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tc>
                  <a:txBody>
                    <a:bodyPr/>
                    <a:lstStyle/>
                    <a:p>
                      <a:pPr algn="ctr" defTabSz="216992" rtl="1">
                        <a:defRPr sz="1600">
                          <a:solidFill>
                            <a:srgbClr val="002060"/>
                          </a:solidFill>
                          <a:sym typeface="Calibri"/>
                        </a:defRPr>
                      </a:pPr>
                      <a:endParaRPr/>
                    </a:p>
                  </a:txBody>
                  <a:tcPr marL="0" marR="0" marT="0" marB="0" anchor="ctr"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extLst>
                  <a:ext uri="{0D108BD9-81ED-4DB2-BD59-A6C34878D82A}">
                    <a16:rowId xmlns:a16="http://schemas.microsoft.com/office/drawing/2014/main" xmlns="" val="10002"/>
                  </a:ext>
                </a:extLst>
              </a:tr>
              <a:tr h="559072">
                <a:tc>
                  <a:txBody>
                    <a:bodyPr/>
                    <a:lstStyle/>
                    <a:p>
                      <a:pPr marL="88900" indent="0" defTabSz="216992" rtl="1">
                        <a:defRPr sz="1800" b="0">
                          <a:solidFill>
                            <a:srgbClr val="000000"/>
                          </a:solidFill>
                        </a:defRPr>
                      </a:pPr>
                      <a:r>
                        <a:rPr lang="ar" sz="1600">
                          <a:solidFill>
                            <a:srgbClr val="FFFFFF"/>
                          </a:solidFill>
                          <a:latin typeface="Calibri Light"/>
                          <a:ea typeface="Calibri Light"/>
                          <a:cs typeface="Calibri Light"/>
                          <a:sym typeface="Calibri Light"/>
                        </a:rPr>
                        <a:t>3. هل هناك مخاطر كبيرة من انتشاره على الصعيد الدولي؟</a:t>
                      </a:r>
                    </a:p>
                  </a:txBody>
                  <a:tcPr marL="0" marR="0" marT="0" marB="0" anchor="ctr" horzOverflow="overflow">
                    <a:lnR w="12700">
                      <a:solidFill>
                        <a:srgbClr val="000000"/>
                      </a:solidFill>
                    </a:lnR>
                    <a:solidFill>
                      <a:srgbClr val="021F64"/>
                    </a:solidFill>
                  </a:tcPr>
                </a:tc>
                <a:tc>
                  <a:txBody>
                    <a:bodyPr/>
                    <a:lstStyle/>
                    <a:p>
                      <a:pPr algn="ctr" defTabSz="216992" rtl="1">
                        <a:defRPr sz="1600">
                          <a:solidFill>
                            <a:srgbClr val="002060"/>
                          </a:solidFill>
                          <a:sym typeface="Calibri"/>
                        </a:defRPr>
                      </a:pPr>
                      <a:endParaRPr/>
                    </a:p>
                  </a:txBody>
                  <a:tcPr marL="0" marR="0" marT="0" marB="0" anchor="ctr"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tc>
                  <a:txBody>
                    <a:bodyPr/>
                    <a:lstStyle/>
                    <a:p>
                      <a:pPr algn="ctr" defTabSz="216992" rtl="1">
                        <a:defRPr sz="1600">
                          <a:solidFill>
                            <a:srgbClr val="002060"/>
                          </a:solidFill>
                          <a:sym typeface="Calibri"/>
                        </a:defRPr>
                      </a:pPr>
                      <a:endParaRPr/>
                    </a:p>
                  </a:txBody>
                  <a:tcPr marL="0" marR="0" marT="0" marB="0" anchor="ctr"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tc>
                  <a:txBody>
                    <a:bodyPr/>
                    <a:lstStyle/>
                    <a:p>
                      <a:pPr algn="ctr" defTabSz="216992" rtl="1">
                        <a:defRPr sz="1600">
                          <a:solidFill>
                            <a:srgbClr val="002060"/>
                          </a:solidFill>
                          <a:sym typeface="Calibri"/>
                        </a:defRPr>
                      </a:pPr>
                      <a:endParaRPr/>
                    </a:p>
                  </a:txBody>
                  <a:tcPr marL="0" marR="0" marT="0" marB="0" anchor="ctr"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extLst>
                  <a:ext uri="{0D108BD9-81ED-4DB2-BD59-A6C34878D82A}">
                    <a16:rowId xmlns:a16="http://schemas.microsoft.com/office/drawing/2014/main" xmlns="" val="10003"/>
                  </a:ext>
                </a:extLst>
              </a:tr>
              <a:tr h="799523">
                <a:tc>
                  <a:txBody>
                    <a:bodyPr/>
                    <a:lstStyle/>
                    <a:p>
                      <a:pPr marL="88900" indent="0" defTabSz="216992" rtl="1">
                        <a:defRPr sz="1800" b="0">
                          <a:solidFill>
                            <a:srgbClr val="000000"/>
                          </a:solidFill>
                        </a:defRPr>
                      </a:pPr>
                      <a:r>
                        <a:rPr lang="ar" sz="1600">
                          <a:solidFill>
                            <a:srgbClr val="FFFFFF"/>
                          </a:solidFill>
                          <a:latin typeface="Calibri Light"/>
                          <a:ea typeface="Calibri Light"/>
                          <a:cs typeface="Calibri Light"/>
                          <a:sym typeface="Calibri Light"/>
                        </a:rPr>
                        <a:t>4. هل هناك مخاطر كبيرة لفرض قيود على السفر الدولي أو التجارة الدولية؟</a:t>
                      </a:r>
                    </a:p>
                  </a:txBody>
                  <a:tcPr marL="0" marR="0" marT="0" marB="0" anchor="ctr" horzOverflow="overflow">
                    <a:lnR w="12700">
                      <a:solidFill>
                        <a:srgbClr val="000000"/>
                      </a:solidFill>
                    </a:lnR>
                    <a:solidFill>
                      <a:srgbClr val="021F64"/>
                    </a:solidFill>
                  </a:tcPr>
                </a:tc>
                <a:tc>
                  <a:txBody>
                    <a:bodyPr/>
                    <a:lstStyle/>
                    <a:p>
                      <a:pPr algn="ctr" defTabSz="216992" rtl="1">
                        <a:defRPr sz="1600">
                          <a:solidFill>
                            <a:srgbClr val="002060"/>
                          </a:solidFill>
                          <a:sym typeface="Calibri"/>
                        </a:defRPr>
                      </a:pPr>
                      <a:endParaRPr/>
                    </a:p>
                  </a:txBody>
                  <a:tcPr marL="0" marR="0" marT="0" marB="0" anchor="ctr"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tc>
                  <a:txBody>
                    <a:bodyPr/>
                    <a:lstStyle/>
                    <a:p>
                      <a:pPr algn="ctr" defTabSz="216992" rtl="1">
                        <a:defRPr sz="1600">
                          <a:solidFill>
                            <a:srgbClr val="002060"/>
                          </a:solidFill>
                          <a:sym typeface="Calibri"/>
                        </a:defRPr>
                      </a:pPr>
                      <a:endParaRPr/>
                    </a:p>
                  </a:txBody>
                  <a:tcPr marL="0" marR="0" marT="0" marB="0" anchor="ctr"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tc>
                  <a:txBody>
                    <a:bodyPr/>
                    <a:lstStyle/>
                    <a:p>
                      <a:pPr algn="ctr" defTabSz="216992" rtl="1">
                        <a:defRPr sz="1600">
                          <a:solidFill>
                            <a:srgbClr val="002060"/>
                          </a:solidFill>
                          <a:sym typeface="Calibri"/>
                        </a:defRPr>
                      </a:pPr>
                      <a:endParaRPr/>
                    </a:p>
                  </a:txBody>
                  <a:tcPr marL="0" marR="0" marT="0" marB="0" anchor="ctr"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extLst>
                  <a:ext uri="{0D108BD9-81ED-4DB2-BD59-A6C34878D82A}">
                    <a16:rowId xmlns:a16="http://schemas.microsoft.com/office/drawing/2014/main" xmlns="" val="10004"/>
                  </a:ext>
                </a:extLst>
              </a:tr>
              <a:tr h="559072">
                <a:tc>
                  <a:txBody>
                    <a:bodyPr/>
                    <a:lstStyle/>
                    <a:p>
                      <a:pPr marL="88900" indent="0" defTabSz="216992" rtl="1">
                        <a:defRPr sz="1800" b="0">
                          <a:solidFill>
                            <a:srgbClr val="000000"/>
                          </a:solidFill>
                        </a:defRPr>
                      </a:pPr>
                      <a:r>
                        <a:rPr lang="ar" sz="1600">
                          <a:solidFill>
                            <a:srgbClr val="FFFFFF"/>
                          </a:solidFill>
                          <a:latin typeface="Calibri Light"/>
                          <a:ea typeface="Calibri Light"/>
                          <a:cs typeface="Calibri Light"/>
                          <a:sym typeface="Calibri Light"/>
                        </a:rPr>
                        <a:t>5. هل يجب إبلاغ منظمة الصحة العالمية بهذا الحدث بموجب المادة 6 من اللوائح الصحية الدولية (2005)؟</a:t>
                      </a:r>
                    </a:p>
                  </a:txBody>
                  <a:tcPr marL="0" marR="0" marT="0" marB="0" anchor="ctr" horzOverflow="overflow">
                    <a:lnR w="12700">
                      <a:solidFill>
                        <a:srgbClr val="000000"/>
                      </a:solidFill>
                    </a:lnR>
                    <a:solidFill>
                      <a:srgbClr val="021F64"/>
                    </a:solidFill>
                  </a:tcPr>
                </a:tc>
                <a:tc>
                  <a:txBody>
                    <a:bodyPr/>
                    <a:lstStyle/>
                    <a:p>
                      <a:pPr algn="ctr" defTabSz="216992" rtl="1">
                        <a:defRPr sz="1600" b="0">
                          <a:solidFill>
                            <a:srgbClr val="002060"/>
                          </a:solidFill>
                          <a:sym typeface="Calibri"/>
                        </a:defRPr>
                      </a:pPr>
                      <a:endParaRPr/>
                    </a:p>
                  </a:txBody>
                  <a:tcPr marL="0" marR="0" marT="0" marB="0" anchor="ctr"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tc>
                  <a:txBody>
                    <a:bodyPr/>
                    <a:lstStyle/>
                    <a:p>
                      <a:pPr algn="ctr" defTabSz="216992" rtl="1">
                        <a:defRPr sz="1600" b="0">
                          <a:solidFill>
                            <a:srgbClr val="002060"/>
                          </a:solidFill>
                          <a:sym typeface="Calibri"/>
                        </a:defRPr>
                      </a:pPr>
                      <a:endParaRPr/>
                    </a:p>
                  </a:txBody>
                  <a:tcPr marL="0" marR="0" marT="0" marB="0" anchor="ctr"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tc>
                  <a:txBody>
                    <a:bodyPr/>
                    <a:lstStyle/>
                    <a:p>
                      <a:pPr algn="ctr" defTabSz="216992" rtl="1">
                        <a:defRPr sz="1600" b="0">
                          <a:solidFill>
                            <a:srgbClr val="002060"/>
                          </a:solidFill>
                          <a:sym typeface="Calibri"/>
                        </a:defRPr>
                      </a:pPr>
                      <a:endParaRPr dirty="0"/>
                    </a:p>
                  </a:txBody>
                  <a:tcPr marL="0" marR="0" marT="0" marB="0" anchor="ctr"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extLst>
                  <a:ext uri="{0D108BD9-81ED-4DB2-BD59-A6C34878D82A}">
                    <a16:rowId xmlns:a16="http://schemas.microsoft.com/office/drawing/2014/main" xmlns="" val="10005"/>
                  </a:ext>
                </a:extLst>
              </a:tr>
            </a:tbl>
          </a:graphicData>
        </a:graphic>
      </p:graphicFrame>
      <p:sp>
        <p:nvSpPr>
          <p:cNvPr id="2" name="TextBox 1">
            <a:extLst>
              <a:ext uri="{FF2B5EF4-FFF2-40B4-BE49-F238E27FC236}">
                <a16:creationId xmlns:a16="http://schemas.microsoft.com/office/drawing/2014/main" xmlns="" id="{2B9E958B-411B-7914-4775-704433296AB3}"/>
              </a:ext>
            </a:extLst>
          </p:cNvPr>
          <p:cNvSpPr txBox="1"/>
          <p:nvPr/>
        </p:nvSpPr>
        <p:spPr>
          <a:xfrm>
            <a:off x="405243" y="665021"/>
            <a:ext cx="2265218" cy="584773"/>
          </a:xfrm>
          <a:prstGeom prst="rect">
            <a:avLst/>
          </a:prstGeom>
          <a:solidFill>
            <a:srgbClr val="00206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914400" rtl="0" fontAlgn="auto" latinLnBrk="0" hangingPunct="0">
              <a:lnSpc>
                <a:spcPct val="100000"/>
              </a:lnSpc>
              <a:spcBef>
                <a:spcPts val="0"/>
              </a:spcBef>
              <a:spcAft>
                <a:spcPts val="0"/>
              </a:spcAft>
              <a:buClrTx/>
              <a:buSzTx/>
              <a:buFontTx/>
              <a:buNone/>
              <a:tabLst/>
            </a:pPr>
            <a:r>
              <a:rPr kumimoji="0" lang="ar-EG" sz="3200" b="0" i="0" u="none" strike="noStrike" cap="none" spc="0" normalizeH="0" baseline="0">
                <a:ln>
                  <a:noFill/>
                </a:ln>
                <a:solidFill>
                  <a:schemeClr val="bg1"/>
                </a:solidFill>
                <a:effectLst/>
                <a:uFillTx/>
                <a:latin typeface="Calibri"/>
                <a:ea typeface="Calibri"/>
                <a:cs typeface="Calibri"/>
                <a:sym typeface="Calibri"/>
              </a:rPr>
              <a:t>الأسئلة ؟</a:t>
            </a:r>
            <a:endParaRPr kumimoji="0" lang="en-US" sz="3200" b="0" i="0" u="none" strike="noStrike" cap="none" spc="0" normalizeH="0" baseline="0" dirty="0">
              <a:ln>
                <a:noFill/>
              </a:ln>
              <a:solidFill>
                <a:schemeClr val="bg1"/>
              </a:solidFill>
              <a:effectLst/>
              <a:uFillTx/>
              <a:latin typeface="Calibri"/>
              <a:ea typeface="Calibri"/>
              <a:cs typeface="Calibri"/>
              <a:sym typeface="Calibri"/>
            </a:endParaRPr>
          </a:p>
        </p:txBody>
      </p:sp>
    </p:spTree>
  </p:cSld>
  <p:clrMapOvr>
    <a:masterClrMapping/>
  </p:clrMapOvr>
  <p:transition spd="med"/>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18" name="Content Placeholder 1"/>
          <p:cNvGraphicFramePr/>
          <p:nvPr>
            <p:extLst>
              <p:ext uri="{D42A27DB-BD31-4B8C-83A1-F6EECF244321}">
                <p14:modId xmlns:p14="http://schemas.microsoft.com/office/powerpoint/2010/main" val="2146804261"/>
              </p:ext>
            </p:extLst>
          </p:nvPr>
        </p:nvGraphicFramePr>
        <p:xfrm>
          <a:off x="2022377" y="1628798"/>
          <a:ext cx="8147246" cy="3960443"/>
        </p:xfrm>
        <a:graphic>
          <a:graphicData uri="http://schemas.openxmlformats.org/drawingml/2006/table">
            <a:tbl>
              <a:tblPr rtl="1" firstRow="1" firstCol="1" lastRow="1" bandRow="1">
                <a:tableStyleId>{4C3C2611-4C71-4FC5-86AE-919BDF0F9419}</a:tableStyleId>
              </a:tblPr>
              <a:tblGrid>
                <a:gridCol w="5284396">
                  <a:extLst>
                    <a:ext uri="{9D8B030D-6E8A-4147-A177-3AD203B41FA5}">
                      <a16:colId xmlns:a16="http://schemas.microsoft.com/office/drawing/2014/main" xmlns="" val="20000"/>
                    </a:ext>
                  </a:extLst>
                </a:gridCol>
                <a:gridCol w="953888">
                  <a:extLst>
                    <a:ext uri="{9D8B030D-6E8A-4147-A177-3AD203B41FA5}">
                      <a16:colId xmlns:a16="http://schemas.microsoft.com/office/drawing/2014/main" xmlns="" val="20001"/>
                    </a:ext>
                  </a:extLst>
                </a:gridCol>
                <a:gridCol w="954481">
                  <a:extLst>
                    <a:ext uri="{9D8B030D-6E8A-4147-A177-3AD203B41FA5}">
                      <a16:colId xmlns:a16="http://schemas.microsoft.com/office/drawing/2014/main" xmlns="" val="20002"/>
                    </a:ext>
                  </a:extLst>
                </a:gridCol>
                <a:gridCol w="954481">
                  <a:extLst>
                    <a:ext uri="{9D8B030D-6E8A-4147-A177-3AD203B41FA5}">
                      <a16:colId xmlns:a16="http://schemas.microsoft.com/office/drawing/2014/main" xmlns="" val="20003"/>
                    </a:ext>
                  </a:extLst>
                </a:gridCol>
              </a:tblGrid>
              <a:tr h="1223233">
                <a:tc>
                  <a:txBody>
                    <a:bodyPr/>
                    <a:lstStyle/>
                    <a:p>
                      <a:pPr marL="88900" indent="0" defTabSz="216992" rtl="1">
                        <a:defRPr sz="1600" b="0">
                          <a:sym typeface="Calibri"/>
                        </a:defRPr>
                      </a:pPr>
                      <a:r>
                        <a:rPr dirty="0"/>
                        <a:t>►</a:t>
                      </a:r>
                      <a:r>
                        <a:rPr dirty="0" err="1"/>
                        <a:t>يُرجى</a:t>
                      </a:r>
                      <a:r>
                        <a:rPr dirty="0"/>
                        <a:t> </a:t>
                      </a:r>
                      <a:r>
                        <a:rPr dirty="0" err="1"/>
                        <a:t>الآن</a:t>
                      </a:r>
                      <a:r>
                        <a:rPr dirty="0"/>
                        <a:t> </a:t>
                      </a:r>
                      <a:r>
                        <a:rPr dirty="0" err="1"/>
                        <a:t>استخدام</a:t>
                      </a:r>
                      <a:r>
                        <a:rPr dirty="0"/>
                        <a:t> </a:t>
                      </a:r>
                      <a:r>
                        <a:rPr dirty="0" err="1"/>
                        <a:t>المرفق</a:t>
                      </a:r>
                      <a:r>
                        <a:rPr dirty="0"/>
                        <a:t> 2 </a:t>
                      </a:r>
                      <a:r>
                        <a:rPr dirty="0" err="1"/>
                        <a:t>لتقييم</a:t>
                      </a:r>
                      <a:r>
                        <a:rPr dirty="0"/>
                        <a:t> </a:t>
                      </a:r>
                      <a:r>
                        <a:rPr dirty="0" err="1"/>
                        <a:t>هذا</a:t>
                      </a:r>
                      <a:r>
                        <a:rPr dirty="0"/>
                        <a:t> </a:t>
                      </a:r>
                      <a:r>
                        <a:rPr dirty="0" err="1"/>
                        <a:t>الحدث</a:t>
                      </a:r>
                      <a:r>
                        <a:rPr dirty="0"/>
                        <a:t> و</a:t>
                      </a:r>
                      <a:r>
                        <a:rPr lang="ar-EG" dirty="0"/>
                        <a:t>الإجابة عن كل سؤال</a:t>
                      </a:r>
                      <a:r>
                        <a:rPr dirty="0"/>
                        <a:t> </a:t>
                      </a:r>
                      <a:r>
                        <a:rPr dirty="0" err="1"/>
                        <a:t>من</a:t>
                      </a:r>
                      <a:r>
                        <a:rPr dirty="0"/>
                        <a:t> </a:t>
                      </a:r>
                      <a:r>
                        <a:rPr dirty="0" err="1"/>
                        <a:t>الأسئلة</a:t>
                      </a:r>
                      <a:r>
                        <a:rPr dirty="0"/>
                        <a:t> </a:t>
                      </a:r>
                      <a:r>
                        <a:rPr dirty="0" err="1"/>
                        <a:t>الخمسة</a:t>
                      </a:r>
                      <a:r>
                        <a:rPr dirty="0"/>
                        <a:t> </a:t>
                      </a:r>
                      <a:r>
                        <a:rPr dirty="0" err="1"/>
                        <a:t>الآتية</a:t>
                      </a:r>
                      <a:r>
                        <a:rPr dirty="0"/>
                        <a:t>، </a:t>
                      </a:r>
                      <a:r>
                        <a:rPr dirty="0" err="1"/>
                        <a:t>مع</a:t>
                      </a:r>
                      <a:r>
                        <a:rPr dirty="0"/>
                        <a:t> </a:t>
                      </a:r>
                      <a:r>
                        <a:rPr dirty="0" err="1"/>
                        <a:t>مراعاة</a:t>
                      </a:r>
                      <a:r>
                        <a:rPr dirty="0"/>
                        <a:t> </a:t>
                      </a:r>
                      <a:r>
                        <a:rPr dirty="0" err="1"/>
                        <a:t>سياق</a:t>
                      </a:r>
                      <a:r>
                        <a:rPr dirty="0"/>
                        <a:t> </a:t>
                      </a:r>
                      <a:r>
                        <a:rPr dirty="0" err="1"/>
                        <a:t>السيناريو</a:t>
                      </a:r>
                      <a:r>
                        <a:rPr dirty="0"/>
                        <a:t>.</a:t>
                      </a:r>
                    </a:p>
                  </a:txBody>
                  <a:tcPr marL="0" marR="0" marT="0" marB="0" anchor="ctr" horzOverflow="overflow">
                    <a:lnR w="12700">
                      <a:solidFill>
                        <a:srgbClr val="000000"/>
                      </a:solidFill>
                    </a:lnR>
                    <a:solidFill>
                      <a:srgbClr val="548235"/>
                    </a:solidFill>
                  </a:tcPr>
                </a:tc>
                <a:tc>
                  <a:txBody>
                    <a:bodyPr/>
                    <a:lstStyle/>
                    <a:p>
                      <a:pPr algn="ctr" defTabSz="216992" rtl="1">
                        <a:defRPr sz="1600">
                          <a:solidFill>
                            <a:srgbClr val="002060"/>
                          </a:solidFill>
                          <a:sym typeface="Calibri"/>
                        </a:defRPr>
                      </a:pPr>
                      <a:r>
                        <a:t>نعم</a:t>
                      </a:r>
                      <a:endParaRPr b="0"/>
                    </a:p>
                    <a:p>
                      <a:pPr algn="ctr" defTabSz="216992" rtl="1">
                        <a:defRPr sz="1600" b="0">
                          <a:solidFill>
                            <a:srgbClr val="002060"/>
                          </a:solidFill>
                          <a:sym typeface="Calibri"/>
                        </a:defRPr>
                      </a:pPr>
                      <a:r>
                        <a:t> </a:t>
                      </a:r>
                    </a:p>
                  </a:txBody>
                  <a:tcPr marL="0" marR="0" marT="0" marB="0" anchor="ctr"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tc>
                  <a:txBody>
                    <a:bodyPr/>
                    <a:lstStyle/>
                    <a:p>
                      <a:pPr algn="ctr" defTabSz="216992" rtl="1">
                        <a:defRPr sz="1600">
                          <a:solidFill>
                            <a:srgbClr val="002060"/>
                          </a:solidFill>
                          <a:sym typeface="Calibri"/>
                        </a:defRPr>
                      </a:pPr>
                      <a:r>
                        <a:t>لا</a:t>
                      </a:r>
                      <a:endParaRPr b="0"/>
                    </a:p>
                    <a:p>
                      <a:pPr algn="ctr" defTabSz="216992" rtl="1">
                        <a:defRPr sz="1600" b="0">
                          <a:solidFill>
                            <a:srgbClr val="002060"/>
                          </a:solidFill>
                          <a:sym typeface="Calibri"/>
                        </a:defRPr>
                      </a:pPr>
                      <a:r>
                        <a:t> </a:t>
                      </a:r>
                    </a:p>
                  </a:txBody>
                  <a:tcPr marL="0" marR="0" marT="0" marB="0" anchor="ctr"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tc>
                  <a:txBody>
                    <a:bodyPr/>
                    <a:lstStyle/>
                    <a:p>
                      <a:pPr algn="ctr" defTabSz="216992" rtl="1">
                        <a:defRPr sz="1600">
                          <a:solidFill>
                            <a:srgbClr val="002060"/>
                          </a:solidFill>
                          <a:sym typeface="Calibri"/>
                        </a:defRPr>
                      </a:pPr>
                      <a:r>
                        <a:t>لا أعرف</a:t>
                      </a:r>
                      <a:endParaRPr b="0"/>
                    </a:p>
                    <a:p>
                      <a:pPr algn="ctr" defTabSz="216992" rtl="1">
                        <a:defRPr sz="1600" b="0">
                          <a:solidFill>
                            <a:srgbClr val="002060"/>
                          </a:solidFill>
                          <a:sym typeface="Calibri"/>
                        </a:defRPr>
                      </a:pPr>
                      <a:r>
                        <a:t> </a:t>
                      </a:r>
                    </a:p>
                  </a:txBody>
                  <a:tcPr marL="0" marR="0" marT="0" marB="0" anchor="ctr"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extLst>
                  <a:ext uri="{0D108BD9-81ED-4DB2-BD59-A6C34878D82A}">
                    <a16:rowId xmlns:a16="http://schemas.microsoft.com/office/drawing/2014/main" xmlns="" val="10000"/>
                  </a:ext>
                </a:extLst>
              </a:tr>
              <a:tr h="504082">
                <a:tc>
                  <a:txBody>
                    <a:bodyPr/>
                    <a:lstStyle/>
                    <a:p>
                      <a:pPr marL="88900" indent="0" defTabSz="216992" rtl="1">
                        <a:defRPr sz="1800" b="0">
                          <a:solidFill>
                            <a:srgbClr val="000000"/>
                          </a:solidFill>
                        </a:defRPr>
                      </a:pPr>
                      <a:r>
                        <a:rPr lang="ar" sz="1600">
                          <a:solidFill>
                            <a:srgbClr val="FFFFFF"/>
                          </a:solidFill>
                          <a:latin typeface="Calibri Light"/>
                          <a:ea typeface="Calibri Light"/>
                          <a:cs typeface="Calibri Light"/>
                          <a:sym typeface="Calibri Light"/>
                        </a:rPr>
                        <a:t>1. هل أثر الحَدَث وخيم على الصحة العمومية؟ </a:t>
                      </a:r>
                    </a:p>
                  </a:txBody>
                  <a:tcPr marL="0" marR="0" marT="0" marB="0" anchor="ctr" horzOverflow="overflow">
                    <a:lnR w="12700">
                      <a:solidFill>
                        <a:srgbClr val="000000"/>
                      </a:solidFill>
                    </a:lnR>
                    <a:solidFill>
                      <a:srgbClr val="548235"/>
                    </a:solidFill>
                  </a:tcPr>
                </a:tc>
                <a:tc>
                  <a:txBody>
                    <a:bodyPr/>
                    <a:lstStyle/>
                    <a:p>
                      <a:pPr algn="ctr" defTabSz="216992" rtl="1">
                        <a:defRPr sz="1800"/>
                      </a:pPr>
                      <a:r>
                        <a:rPr lang="ar" sz="1600">
                          <a:solidFill>
                            <a:srgbClr val="002060"/>
                          </a:solidFill>
                          <a:sym typeface="Calibri"/>
                        </a:rPr>
                        <a:t>x</a:t>
                      </a:r>
                    </a:p>
                  </a:txBody>
                  <a:tcPr marL="0" marR="0" marT="0" marB="0" anchor="ctr"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tc>
                  <a:txBody>
                    <a:bodyPr/>
                    <a:lstStyle/>
                    <a:p>
                      <a:pPr algn="ctr" defTabSz="216992" rtl="1">
                        <a:defRPr sz="1600">
                          <a:solidFill>
                            <a:srgbClr val="002060"/>
                          </a:solidFill>
                          <a:sym typeface="Calibri"/>
                        </a:defRPr>
                      </a:pPr>
                      <a:endParaRPr/>
                    </a:p>
                  </a:txBody>
                  <a:tcPr marL="0" marR="0" marT="0" marB="0" anchor="ctr"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tc>
                  <a:txBody>
                    <a:bodyPr/>
                    <a:lstStyle/>
                    <a:p>
                      <a:pPr algn="ctr" defTabSz="216992" rtl="1">
                        <a:defRPr sz="1600">
                          <a:solidFill>
                            <a:srgbClr val="002060"/>
                          </a:solidFill>
                          <a:sym typeface="Calibri"/>
                        </a:defRPr>
                      </a:pPr>
                      <a:endParaRPr/>
                    </a:p>
                  </a:txBody>
                  <a:tcPr marL="0" marR="0" marT="0" marB="0" anchor="ctr"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extLst>
                  <a:ext uri="{0D108BD9-81ED-4DB2-BD59-A6C34878D82A}">
                    <a16:rowId xmlns:a16="http://schemas.microsoft.com/office/drawing/2014/main" xmlns="" val="10001"/>
                  </a:ext>
                </a:extLst>
              </a:tr>
              <a:tr h="504082">
                <a:tc>
                  <a:txBody>
                    <a:bodyPr/>
                    <a:lstStyle/>
                    <a:p>
                      <a:pPr marL="88900" indent="0" defTabSz="216992" rtl="1">
                        <a:defRPr sz="1800" b="0">
                          <a:solidFill>
                            <a:srgbClr val="000000"/>
                          </a:solidFill>
                        </a:defRPr>
                      </a:pPr>
                      <a:r>
                        <a:rPr lang="ar" sz="1600">
                          <a:solidFill>
                            <a:srgbClr val="FFFFFF"/>
                          </a:solidFill>
                          <a:latin typeface="Calibri Light"/>
                          <a:ea typeface="Calibri Light"/>
                          <a:cs typeface="Calibri Light"/>
                          <a:sym typeface="Calibri Light"/>
                        </a:rPr>
                        <a:t>2. هل الحَدَث غير عادي أو غير متوقع؟</a:t>
                      </a:r>
                    </a:p>
                  </a:txBody>
                  <a:tcPr marL="0" marR="0" marT="0" marB="0" anchor="ctr" horzOverflow="overflow">
                    <a:lnR w="12700">
                      <a:solidFill>
                        <a:srgbClr val="000000"/>
                      </a:solidFill>
                    </a:lnR>
                    <a:solidFill>
                      <a:srgbClr val="548235"/>
                    </a:solidFill>
                  </a:tcPr>
                </a:tc>
                <a:tc>
                  <a:txBody>
                    <a:bodyPr/>
                    <a:lstStyle/>
                    <a:p>
                      <a:pPr algn="ctr" defTabSz="216992" rtl="1">
                        <a:defRPr sz="1800"/>
                      </a:pPr>
                      <a:r>
                        <a:rPr lang="ar" sz="1600">
                          <a:solidFill>
                            <a:srgbClr val="002060"/>
                          </a:solidFill>
                          <a:sym typeface="Calibri"/>
                        </a:rPr>
                        <a:t>x</a:t>
                      </a:r>
                    </a:p>
                  </a:txBody>
                  <a:tcPr marL="0" marR="0" marT="0" marB="0" anchor="ctr"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tc>
                  <a:txBody>
                    <a:bodyPr/>
                    <a:lstStyle/>
                    <a:p>
                      <a:pPr algn="ctr" defTabSz="216992" rtl="1">
                        <a:defRPr sz="1600">
                          <a:solidFill>
                            <a:srgbClr val="002060"/>
                          </a:solidFill>
                          <a:sym typeface="Calibri"/>
                        </a:defRPr>
                      </a:pPr>
                      <a:endParaRPr/>
                    </a:p>
                  </a:txBody>
                  <a:tcPr marL="0" marR="0" marT="0" marB="0" anchor="ctr"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tc>
                  <a:txBody>
                    <a:bodyPr/>
                    <a:lstStyle/>
                    <a:p>
                      <a:pPr algn="ctr" defTabSz="216992" rtl="1">
                        <a:defRPr sz="1600">
                          <a:solidFill>
                            <a:srgbClr val="002060"/>
                          </a:solidFill>
                          <a:sym typeface="Calibri"/>
                        </a:defRPr>
                      </a:pPr>
                      <a:endParaRPr/>
                    </a:p>
                  </a:txBody>
                  <a:tcPr marL="0" marR="0" marT="0" marB="0" anchor="ctr"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extLst>
                  <a:ext uri="{0D108BD9-81ED-4DB2-BD59-A6C34878D82A}">
                    <a16:rowId xmlns:a16="http://schemas.microsoft.com/office/drawing/2014/main" xmlns="" val="10002"/>
                  </a:ext>
                </a:extLst>
              </a:tr>
              <a:tr h="504082">
                <a:tc>
                  <a:txBody>
                    <a:bodyPr/>
                    <a:lstStyle/>
                    <a:p>
                      <a:pPr marL="88900" indent="0" defTabSz="216992" rtl="1">
                        <a:defRPr sz="1800" b="0">
                          <a:solidFill>
                            <a:srgbClr val="000000"/>
                          </a:solidFill>
                        </a:defRPr>
                      </a:pPr>
                      <a:r>
                        <a:rPr lang="ar" sz="1600">
                          <a:solidFill>
                            <a:srgbClr val="FFFFFF"/>
                          </a:solidFill>
                          <a:latin typeface="Calibri Light"/>
                          <a:ea typeface="Calibri Light"/>
                          <a:cs typeface="Calibri Light"/>
                          <a:sym typeface="Calibri Light"/>
                        </a:rPr>
                        <a:t>3. هل هناك مخاطر كبيرة من انتشاره على الصعيد الدولي؟</a:t>
                      </a:r>
                    </a:p>
                  </a:txBody>
                  <a:tcPr marL="0" marR="0" marT="0" marB="0" anchor="ctr" horzOverflow="overflow">
                    <a:lnR w="12700">
                      <a:solidFill>
                        <a:srgbClr val="000000"/>
                      </a:solidFill>
                    </a:lnR>
                    <a:solidFill>
                      <a:srgbClr val="548235"/>
                    </a:solidFill>
                  </a:tcPr>
                </a:tc>
                <a:tc>
                  <a:txBody>
                    <a:bodyPr/>
                    <a:lstStyle/>
                    <a:p>
                      <a:pPr algn="ctr" defTabSz="216992" rtl="1">
                        <a:defRPr sz="1800"/>
                      </a:pPr>
                      <a:r>
                        <a:rPr lang="ar" sz="1600">
                          <a:solidFill>
                            <a:srgbClr val="002060"/>
                          </a:solidFill>
                          <a:sym typeface="Calibri"/>
                        </a:rPr>
                        <a:t>x</a:t>
                      </a:r>
                    </a:p>
                  </a:txBody>
                  <a:tcPr marL="0" marR="0" marT="0" marB="0" anchor="ctr"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tc>
                  <a:txBody>
                    <a:bodyPr/>
                    <a:lstStyle/>
                    <a:p>
                      <a:pPr algn="ctr" defTabSz="216992" rtl="1">
                        <a:defRPr sz="1600">
                          <a:solidFill>
                            <a:srgbClr val="002060"/>
                          </a:solidFill>
                          <a:sym typeface="Calibri"/>
                        </a:defRPr>
                      </a:pPr>
                      <a:endParaRPr/>
                    </a:p>
                  </a:txBody>
                  <a:tcPr marL="0" marR="0" marT="0" marB="0" anchor="ctr"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tc>
                  <a:txBody>
                    <a:bodyPr/>
                    <a:lstStyle/>
                    <a:p>
                      <a:pPr algn="ctr" defTabSz="216992" rtl="1">
                        <a:defRPr sz="1600">
                          <a:solidFill>
                            <a:srgbClr val="002060"/>
                          </a:solidFill>
                          <a:sym typeface="Calibri"/>
                        </a:defRPr>
                      </a:pPr>
                      <a:endParaRPr/>
                    </a:p>
                  </a:txBody>
                  <a:tcPr marL="0" marR="0" marT="0" marB="0" anchor="ctr"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extLst>
                  <a:ext uri="{0D108BD9-81ED-4DB2-BD59-A6C34878D82A}">
                    <a16:rowId xmlns:a16="http://schemas.microsoft.com/office/drawing/2014/main" xmlns="" val="10003"/>
                  </a:ext>
                </a:extLst>
              </a:tr>
              <a:tr h="720882">
                <a:tc>
                  <a:txBody>
                    <a:bodyPr/>
                    <a:lstStyle/>
                    <a:p>
                      <a:pPr marL="88900" indent="0" defTabSz="216992" rtl="1">
                        <a:defRPr sz="1800" b="0">
                          <a:solidFill>
                            <a:srgbClr val="000000"/>
                          </a:solidFill>
                        </a:defRPr>
                      </a:pPr>
                      <a:r>
                        <a:rPr lang="ar" sz="1600">
                          <a:solidFill>
                            <a:srgbClr val="FFFFFF"/>
                          </a:solidFill>
                          <a:latin typeface="Calibri Light"/>
                          <a:ea typeface="Calibri Light"/>
                          <a:cs typeface="Calibri Light"/>
                          <a:sym typeface="Calibri Light"/>
                        </a:rPr>
                        <a:t>4. هل هناك مخاطر كبيرة لفرض قيود على السفر الدولي أو التجارة الدولية؟</a:t>
                      </a:r>
                    </a:p>
                  </a:txBody>
                  <a:tcPr marL="0" marR="0" marT="0" marB="0" anchor="ctr" horzOverflow="overflow">
                    <a:lnR w="12700">
                      <a:solidFill>
                        <a:srgbClr val="000000"/>
                      </a:solidFill>
                    </a:lnR>
                    <a:solidFill>
                      <a:srgbClr val="548235"/>
                    </a:solidFill>
                  </a:tcPr>
                </a:tc>
                <a:tc>
                  <a:txBody>
                    <a:bodyPr/>
                    <a:lstStyle/>
                    <a:p>
                      <a:pPr algn="ctr" defTabSz="216992" rtl="1">
                        <a:defRPr sz="1600">
                          <a:solidFill>
                            <a:srgbClr val="002060"/>
                          </a:solidFill>
                          <a:sym typeface="Calibri"/>
                        </a:defRPr>
                      </a:pPr>
                      <a:endParaRPr/>
                    </a:p>
                  </a:txBody>
                  <a:tcPr marL="0" marR="0" marT="0" marB="0" anchor="ctr"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tc>
                  <a:txBody>
                    <a:bodyPr/>
                    <a:lstStyle/>
                    <a:p>
                      <a:pPr algn="ctr" defTabSz="216992" rtl="1">
                        <a:defRPr sz="1800"/>
                      </a:pPr>
                      <a:r>
                        <a:rPr lang="ar" sz="1600">
                          <a:solidFill>
                            <a:srgbClr val="002060"/>
                          </a:solidFill>
                          <a:sym typeface="Calibri"/>
                        </a:rPr>
                        <a:t>x</a:t>
                      </a:r>
                    </a:p>
                  </a:txBody>
                  <a:tcPr marL="0" marR="0" marT="0" marB="0" anchor="ctr"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tc>
                  <a:txBody>
                    <a:bodyPr/>
                    <a:lstStyle/>
                    <a:p>
                      <a:pPr algn="ctr" defTabSz="216992" rtl="1">
                        <a:defRPr sz="1600">
                          <a:solidFill>
                            <a:srgbClr val="002060"/>
                          </a:solidFill>
                          <a:sym typeface="Calibri"/>
                        </a:defRPr>
                      </a:pPr>
                      <a:endParaRPr/>
                    </a:p>
                  </a:txBody>
                  <a:tcPr marL="0" marR="0" marT="0" marB="0" anchor="ctr"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extLst>
                  <a:ext uri="{0D108BD9-81ED-4DB2-BD59-A6C34878D82A}">
                    <a16:rowId xmlns:a16="http://schemas.microsoft.com/office/drawing/2014/main" xmlns="" val="10004"/>
                  </a:ext>
                </a:extLst>
              </a:tr>
              <a:tr h="504082">
                <a:tc>
                  <a:txBody>
                    <a:bodyPr/>
                    <a:lstStyle/>
                    <a:p>
                      <a:pPr marL="88900" indent="0" defTabSz="216992" rtl="1">
                        <a:defRPr sz="1800" b="0">
                          <a:solidFill>
                            <a:srgbClr val="000000"/>
                          </a:solidFill>
                        </a:defRPr>
                      </a:pPr>
                      <a:r>
                        <a:rPr lang="ar" sz="1600">
                          <a:solidFill>
                            <a:srgbClr val="FFFFFF"/>
                          </a:solidFill>
                          <a:latin typeface="Calibri Light"/>
                          <a:ea typeface="Calibri Light"/>
                          <a:cs typeface="Calibri Light"/>
                          <a:sym typeface="Calibri Light"/>
                        </a:rPr>
                        <a:t>5. هل يجب إبلاغ منظمة الصحة العالمية بهذا الحدث بموجب المادة 6 من اللوائح الصحية الدولية (2005)؟</a:t>
                      </a:r>
                    </a:p>
                  </a:txBody>
                  <a:tcPr marL="0" marR="0" marT="0" marB="0" anchor="ctr" horzOverflow="overflow">
                    <a:lnR w="12700">
                      <a:solidFill>
                        <a:srgbClr val="000000"/>
                      </a:solidFill>
                    </a:lnR>
                    <a:solidFill>
                      <a:srgbClr val="548235"/>
                    </a:solidFill>
                  </a:tcPr>
                </a:tc>
                <a:tc>
                  <a:txBody>
                    <a:bodyPr/>
                    <a:lstStyle/>
                    <a:p>
                      <a:pPr algn="ctr" defTabSz="216992" rtl="1">
                        <a:defRPr sz="1800" b="0">
                          <a:solidFill>
                            <a:srgbClr val="000000"/>
                          </a:solidFill>
                        </a:defRPr>
                      </a:pPr>
                      <a:r>
                        <a:rPr lang="ar" sz="1600">
                          <a:solidFill>
                            <a:srgbClr val="002060"/>
                          </a:solidFill>
                          <a:sym typeface="Calibri"/>
                        </a:rPr>
                        <a:t>x</a:t>
                      </a:r>
                    </a:p>
                  </a:txBody>
                  <a:tcPr marL="0" marR="0" marT="0" marB="0" anchor="ctr"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tc>
                  <a:txBody>
                    <a:bodyPr/>
                    <a:lstStyle/>
                    <a:p>
                      <a:pPr algn="ctr" defTabSz="216992" rtl="1">
                        <a:defRPr sz="1600" b="0">
                          <a:solidFill>
                            <a:srgbClr val="002060"/>
                          </a:solidFill>
                          <a:sym typeface="Calibri"/>
                        </a:defRPr>
                      </a:pPr>
                      <a:endParaRPr/>
                    </a:p>
                  </a:txBody>
                  <a:tcPr marL="0" marR="0" marT="0" marB="0" anchor="ctr"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tc>
                  <a:txBody>
                    <a:bodyPr/>
                    <a:lstStyle/>
                    <a:p>
                      <a:pPr algn="ctr" defTabSz="216992" rtl="1">
                        <a:defRPr sz="1600" b="0">
                          <a:solidFill>
                            <a:srgbClr val="002060"/>
                          </a:solidFill>
                          <a:sym typeface="Calibri"/>
                        </a:defRPr>
                      </a:pPr>
                      <a:endParaRPr dirty="0"/>
                    </a:p>
                  </a:txBody>
                  <a:tcPr marL="0" marR="0" marT="0" marB="0" anchor="ctr"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extLst>
                  <a:ext uri="{0D108BD9-81ED-4DB2-BD59-A6C34878D82A}">
                    <a16:rowId xmlns:a16="http://schemas.microsoft.com/office/drawing/2014/main" xmlns="" val="10005"/>
                  </a:ext>
                </a:extLst>
              </a:tr>
            </a:tbl>
          </a:graphicData>
        </a:graphic>
      </p:graphicFrame>
      <p:sp>
        <p:nvSpPr>
          <p:cNvPr id="319" name="Text Placeholder 4"/>
          <p:cNvSpPr txBox="1"/>
          <p:nvPr/>
        </p:nvSpPr>
        <p:spPr>
          <a:xfrm>
            <a:off x="245221" y="641568"/>
            <a:ext cx="5465334" cy="655776"/>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normAutofit/>
          </a:bodyPr>
          <a:lstStyle>
            <a:lvl1pPr algn="r" defTabSz="216992" rtl="1">
              <a:lnSpc>
                <a:spcPct val="90000"/>
              </a:lnSpc>
              <a:spcBef>
                <a:spcPts val="200"/>
              </a:spcBef>
              <a:defRPr sz="2800">
                <a:solidFill>
                  <a:srgbClr val="C00000"/>
                </a:solidFill>
                <a:latin typeface="Source Sans Pro Bold"/>
                <a:ea typeface="Source Sans Pro Bold"/>
                <a:cs typeface="Source Sans Pro Bold"/>
                <a:sym typeface="Source Sans Pro Bold"/>
              </a:defRPr>
            </a:lvl1pPr>
          </a:lstStyle>
          <a:p>
            <a:pPr rtl="1"/>
            <a:r>
              <a:rPr>
                <a:latin typeface="Sakkal Majalla" panose="02000000000000000000" pitchFamily="2" charset="-78"/>
                <a:cs typeface="Sakkal Majalla" panose="02000000000000000000" pitchFamily="2" charset="-78"/>
              </a:rPr>
              <a:t>تعقيبات فريق الخبراء</a:t>
            </a:r>
          </a:p>
        </p:txBody>
      </p:sp>
      <p:sp>
        <p:nvSpPr>
          <p:cNvPr id="4" name="Title 1">
            <a:extLst>
              <a:ext uri="{FF2B5EF4-FFF2-40B4-BE49-F238E27FC236}">
                <a16:creationId xmlns:a16="http://schemas.microsoft.com/office/drawing/2014/main" xmlns="" id="{6CA6FAAE-04C1-0B0F-C4F7-4ED003172A89}"/>
              </a:ext>
            </a:extLst>
          </p:cNvPr>
          <p:cNvSpPr txBox="1">
            <a:spLocks noGrp="1"/>
          </p:cNvSpPr>
          <p:nvPr>
            <p:ph type="title"/>
          </p:nvPr>
        </p:nvSpPr>
        <p:spPr>
          <a:xfrm>
            <a:off x="0" y="8418"/>
            <a:ext cx="4766299" cy="633150"/>
          </a:xfrm>
          <a:prstGeom prst="rect">
            <a:avLst/>
          </a:prstGeom>
        </p:spPr>
        <p:txBody>
          <a:bodyPr rtlCol="1" anchor="t"/>
          <a:lstStyle>
            <a:lvl1pPr algn="r" rtl="1">
              <a:defRPr sz="3200"/>
            </a:lvl1pPr>
          </a:lstStyle>
          <a:p>
            <a:pPr rtl="1"/>
            <a:r>
              <a:rPr lang="ar" b="1" dirty="0">
                <a:latin typeface="Sakkal Majalla" panose="02000000000000000000" pitchFamily="2" charset="-78"/>
                <a:cs typeface="Sakkal Majalla" panose="02000000000000000000" pitchFamily="2" charset="-78"/>
              </a:rPr>
              <a:t>السيناريو 4</a:t>
            </a:r>
            <a:endParaRPr b="1" dirty="0">
              <a:latin typeface="Sakkal Majalla" panose="02000000000000000000" pitchFamily="2" charset="-78"/>
              <a:cs typeface="Sakkal Majalla" panose="02000000000000000000" pitchFamily="2" charset="-78"/>
            </a:endParaRPr>
          </a:p>
        </p:txBody>
      </p:sp>
    </p:spTree>
  </p:cSld>
  <p:clrMapOvr>
    <a:masterClrMapping/>
  </p:clrMapOvr>
  <p:transition spd="med"/>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3" name="Rectangle 1"/>
          <p:cNvSpPr txBox="1"/>
          <p:nvPr/>
        </p:nvSpPr>
        <p:spPr>
          <a:xfrm>
            <a:off x="1768946" y="1439577"/>
            <a:ext cx="8783261" cy="3748719"/>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p>
            <a:pPr algn="just" rtl="1">
              <a:lnSpc>
                <a:spcPct val="90000"/>
              </a:lnSpc>
              <a:defRPr sz="2200">
                <a:latin typeface="+mj-lt"/>
                <a:ea typeface="+mj-ea"/>
                <a:cs typeface="+mj-cs"/>
                <a:sym typeface="Source Sans Pro Regular"/>
              </a:defRPr>
            </a:pPr>
            <a:r>
              <a:rPr sz="2400" err="1">
                <a:latin typeface="Sakkal Majalla" panose="02000000000000000000" pitchFamily="2" charset="-78"/>
                <a:cs typeface="Sakkal Majalla" panose="02000000000000000000" pitchFamily="2" charset="-78"/>
              </a:rPr>
              <a:t>تلقيت</a:t>
            </a:r>
            <a:r>
              <a:rPr sz="2400">
                <a:latin typeface="Sakkal Majalla" panose="02000000000000000000" pitchFamily="2" charset="-78"/>
                <a:cs typeface="Sakkal Majalla" panose="02000000000000000000" pitchFamily="2" charset="-78"/>
              </a:rPr>
              <a:t> </a:t>
            </a:r>
            <a:r>
              <a:rPr sz="2400" err="1">
                <a:latin typeface="Sakkal Majalla" panose="02000000000000000000" pitchFamily="2" charset="-78"/>
                <a:cs typeface="Sakkal Majalla" panose="02000000000000000000" pitchFamily="2" charset="-78"/>
              </a:rPr>
              <a:t>تقريرًا</a:t>
            </a:r>
            <a:r>
              <a:rPr sz="2400">
                <a:latin typeface="Sakkal Majalla" panose="02000000000000000000" pitchFamily="2" charset="-78"/>
                <a:cs typeface="Sakkal Majalla" panose="02000000000000000000" pitchFamily="2" charset="-78"/>
              </a:rPr>
              <a:t> </a:t>
            </a:r>
            <a:r>
              <a:rPr sz="2400" err="1">
                <a:latin typeface="Sakkal Majalla" panose="02000000000000000000" pitchFamily="2" charset="-78"/>
                <a:cs typeface="Sakkal Majalla" panose="02000000000000000000" pitchFamily="2" charset="-78"/>
              </a:rPr>
              <a:t>يفيد</a:t>
            </a:r>
            <a:r>
              <a:rPr sz="2400">
                <a:latin typeface="Sakkal Majalla" panose="02000000000000000000" pitchFamily="2" charset="-78"/>
                <a:cs typeface="Sakkal Majalla" panose="02000000000000000000" pitchFamily="2" charset="-78"/>
              </a:rPr>
              <a:t> </a:t>
            </a:r>
            <a:r>
              <a:rPr sz="2400" err="1">
                <a:latin typeface="Sakkal Majalla" panose="02000000000000000000" pitchFamily="2" charset="-78"/>
                <a:cs typeface="Sakkal Majalla" panose="02000000000000000000" pitchFamily="2" charset="-78"/>
              </a:rPr>
              <a:t>ظهور</a:t>
            </a:r>
            <a:r>
              <a:rPr lang="ar-EG" sz="2400">
                <a:latin typeface="Sakkal Majalla" panose="02000000000000000000" pitchFamily="2" charset="-78"/>
                <a:cs typeface="Sakkal Majalla" panose="02000000000000000000" pitchFamily="2" charset="-78"/>
              </a:rPr>
              <a:t> 4 </a:t>
            </a:r>
            <a:r>
              <a:rPr sz="2400" err="1">
                <a:latin typeface="Sakkal Majalla" panose="02000000000000000000" pitchFamily="2" charset="-78"/>
                <a:cs typeface="Sakkal Majalla" panose="02000000000000000000" pitchFamily="2" charset="-78"/>
              </a:rPr>
              <a:t>حالات</a:t>
            </a:r>
            <a:r>
              <a:rPr sz="2400">
                <a:latin typeface="Sakkal Majalla" panose="02000000000000000000" pitchFamily="2" charset="-78"/>
                <a:cs typeface="Sakkal Majalla" panose="02000000000000000000" pitchFamily="2" charset="-78"/>
              </a:rPr>
              <a:t> </a:t>
            </a:r>
            <a:r>
              <a:rPr sz="2400" err="1">
                <a:latin typeface="Sakkal Majalla" panose="02000000000000000000" pitchFamily="2" charset="-78"/>
                <a:cs typeface="Sakkal Majalla" panose="02000000000000000000" pitchFamily="2" charset="-78"/>
              </a:rPr>
              <a:t>مصابة</a:t>
            </a:r>
            <a:r>
              <a:rPr sz="2400">
                <a:latin typeface="Sakkal Majalla" panose="02000000000000000000" pitchFamily="2" charset="-78"/>
                <a:cs typeface="Sakkal Majalla" panose="02000000000000000000" pitchFamily="2" charset="-78"/>
              </a:rPr>
              <a:t> </a:t>
            </a:r>
            <a:r>
              <a:rPr sz="2400" err="1">
                <a:latin typeface="Sakkal Majalla" panose="02000000000000000000" pitchFamily="2" charset="-78"/>
                <a:cs typeface="Sakkal Majalla" panose="02000000000000000000" pitchFamily="2" charset="-78"/>
              </a:rPr>
              <a:t>بالجمرة</a:t>
            </a:r>
            <a:r>
              <a:rPr sz="2400">
                <a:latin typeface="Sakkal Majalla" panose="02000000000000000000" pitchFamily="2" charset="-78"/>
                <a:cs typeface="Sakkal Majalla" panose="02000000000000000000" pitchFamily="2" charset="-78"/>
              </a:rPr>
              <a:t> </a:t>
            </a:r>
            <a:r>
              <a:rPr sz="2400" err="1">
                <a:latin typeface="Sakkal Majalla" panose="02000000000000000000" pitchFamily="2" charset="-78"/>
                <a:cs typeface="Sakkal Majalla" panose="02000000000000000000" pitchFamily="2" charset="-78"/>
              </a:rPr>
              <a:t>الخبيثة</a:t>
            </a:r>
            <a:r>
              <a:rPr sz="2400">
                <a:latin typeface="Sakkal Majalla" panose="02000000000000000000" pitchFamily="2" charset="-78"/>
                <a:cs typeface="Sakkal Majalla" panose="02000000000000000000" pitchFamily="2" charset="-78"/>
              </a:rPr>
              <a:t> </a:t>
            </a:r>
            <a:r>
              <a:rPr sz="2400" err="1">
                <a:latin typeface="Sakkal Majalla" panose="02000000000000000000" pitchFamily="2" charset="-78"/>
                <a:cs typeface="Sakkal Majalla" panose="02000000000000000000" pitchFamily="2" charset="-78"/>
              </a:rPr>
              <a:t>الجلدية</a:t>
            </a:r>
            <a:r>
              <a:rPr sz="2400">
                <a:latin typeface="Sakkal Majalla" panose="02000000000000000000" pitchFamily="2" charset="-78"/>
                <a:cs typeface="Sakkal Majalla" panose="02000000000000000000" pitchFamily="2" charset="-78"/>
              </a:rPr>
              <a:t> </a:t>
            </a:r>
            <a:r>
              <a:rPr sz="2400" err="1">
                <a:latin typeface="Sakkal Majalla" panose="02000000000000000000" pitchFamily="2" charset="-78"/>
                <a:cs typeface="Sakkal Majalla" panose="02000000000000000000" pitchFamily="2" charset="-78"/>
              </a:rPr>
              <a:t>في</a:t>
            </a:r>
            <a:r>
              <a:rPr sz="2400">
                <a:latin typeface="Sakkal Majalla" panose="02000000000000000000" pitchFamily="2" charset="-78"/>
                <a:cs typeface="Sakkal Majalla" panose="02000000000000000000" pitchFamily="2" charset="-78"/>
              </a:rPr>
              <a:t> </a:t>
            </a:r>
            <a:r>
              <a:rPr sz="2400" err="1">
                <a:latin typeface="Sakkal Majalla" panose="02000000000000000000" pitchFamily="2" charset="-78"/>
                <a:cs typeface="Sakkal Majalla" panose="02000000000000000000" pitchFamily="2" charset="-78"/>
              </a:rPr>
              <a:t>منطقة</a:t>
            </a:r>
            <a:r>
              <a:rPr sz="2400">
                <a:latin typeface="Sakkal Majalla" panose="02000000000000000000" pitchFamily="2" charset="-78"/>
                <a:cs typeface="Sakkal Majalla" panose="02000000000000000000" pitchFamily="2" charset="-78"/>
              </a:rPr>
              <a:t> </a:t>
            </a:r>
            <a:r>
              <a:rPr sz="2400" err="1">
                <a:latin typeface="Sakkal Majalla" panose="02000000000000000000" pitchFamily="2" charset="-78"/>
                <a:cs typeface="Sakkal Majalla" panose="02000000000000000000" pitchFamily="2" charset="-78"/>
              </a:rPr>
              <a:t>ريفية</a:t>
            </a:r>
            <a:r>
              <a:rPr sz="2400">
                <a:latin typeface="Sakkal Majalla" panose="02000000000000000000" pitchFamily="2" charset="-78"/>
                <a:cs typeface="Sakkal Majalla" panose="02000000000000000000" pitchFamily="2" charset="-78"/>
              </a:rPr>
              <a:t> </a:t>
            </a:r>
            <a:r>
              <a:rPr sz="2400" err="1">
                <a:latin typeface="Sakkal Majalla" panose="02000000000000000000" pitchFamily="2" charset="-78"/>
                <a:cs typeface="Sakkal Majalla" panose="02000000000000000000" pitchFamily="2" charset="-78"/>
              </a:rPr>
              <a:t>نائية</a:t>
            </a:r>
            <a:r>
              <a:rPr lang="ar-EG" sz="2400">
                <a:latin typeface="Sakkal Majalla" panose="02000000000000000000" pitchFamily="2" charset="-78"/>
                <a:cs typeface="Sakkal Majalla" panose="02000000000000000000" pitchFamily="2" charset="-78"/>
              </a:rPr>
              <a:t>. </a:t>
            </a:r>
            <a:r>
              <a:rPr sz="2400" err="1">
                <a:latin typeface="Sakkal Majalla" panose="02000000000000000000" pitchFamily="2" charset="-78"/>
                <a:cs typeface="Sakkal Majalla" panose="02000000000000000000" pitchFamily="2" charset="-78"/>
              </a:rPr>
              <a:t>وتأكدت</a:t>
            </a:r>
            <a:r>
              <a:rPr sz="2400">
                <a:latin typeface="Sakkal Majalla" panose="02000000000000000000" pitchFamily="2" charset="-78"/>
                <a:cs typeface="Sakkal Majalla" panose="02000000000000000000" pitchFamily="2" charset="-78"/>
              </a:rPr>
              <a:t> </a:t>
            </a:r>
            <a:r>
              <a:rPr sz="2400" err="1">
                <a:latin typeface="Sakkal Majalla" panose="02000000000000000000" pitchFamily="2" charset="-78"/>
                <a:cs typeface="Sakkal Majalla" panose="02000000000000000000" pitchFamily="2" charset="-78"/>
              </a:rPr>
              <a:t>حالتان</a:t>
            </a:r>
            <a:r>
              <a:rPr sz="2400">
                <a:latin typeface="Sakkal Majalla" panose="02000000000000000000" pitchFamily="2" charset="-78"/>
                <a:cs typeface="Sakkal Majalla" panose="02000000000000000000" pitchFamily="2" charset="-78"/>
              </a:rPr>
              <a:t> </a:t>
            </a:r>
            <a:r>
              <a:rPr sz="2400" err="1">
                <a:latin typeface="Sakkal Majalla" panose="02000000000000000000" pitchFamily="2" charset="-78"/>
                <a:cs typeface="Sakkal Majalla" panose="02000000000000000000" pitchFamily="2" charset="-78"/>
              </a:rPr>
              <a:t>منها</a:t>
            </a:r>
            <a:r>
              <a:rPr sz="2400">
                <a:latin typeface="Sakkal Majalla" panose="02000000000000000000" pitchFamily="2" charset="-78"/>
                <a:cs typeface="Sakkal Majalla" panose="02000000000000000000" pitchFamily="2" charset="-78"/>
              </a:rPr>
              <a:t> </a:t>
            </a:r>
            <a:r>
              <a:rPr sz="2400" err="1">
                <a:latin typeface="Sakkal Majalla" panose="02000000000000000000" pitchFamily="2" charset="-78"/>
                <a:cs typeface="Sakkal Majalla" panose="02000000000000000000" pitchFamily="2" charset="-78"/>
              </a:rPr>
              <a:t>عن</a:t>
            </a:r>
            <a:r>
              <a:rPr sz="2400">
                <a:latin typeface="Sakkal Majalla" panose="02000000000000000000" pitchFamily="2" charset="-78"/>
                <a:cs typeface="Sakkal Majalla" panose="02000000000000000000" pitchFamily="2" charset="-78"/>
              </a:rPr>
              <a:t> </a:t>
            </a:r>
            <a:r>
              <a:rPr sz="2400" err="1">
                <a:latin typeface="Sakkal Majalla" panose="02000000000000000000" pitchFamily="2" charset="-78"/>
                <a:cs typeface="Sakkal Majalla" panose="02000000000000000000" pitchFamily="2" charset="-78"/>
              </a:rPr>
              <a:t>طريق</a:t>
            </a:r>
            <a:r>
              <a:rPr sz="2400">
                <a:latin typeface="Sakkal Majalla" panose="02000000000000000000" pitchFamily="2" charset="-78"/>
                <a:cs typeface="Sakkal Majalla" panose="02000000000000000000" pitchFamily="2" charset="-78"/>
              </a:rPr>
              <a:t> </a:t>
            </a:r>
            <a:r>
              <a:rPr sz="2400" err="1">
                <a:latin typeface="Sakkal Majalla" panose="02000000000000000000" pitchFamily="2" charset="-78"/>
                <a:cs typeface="Sakkal Majalla" panose="02000000000000000000" pitchFamily="2" charset="-78"/>
              </a:rPr>
              <a:t>عزل</a:t>
            </a:r>
            <a:r>
              <a:rPr sz="2400">
                <a:latin typeface="Sakkal Majalla" panose="02000000000000000000" pitchFamily="2" charset="-78"/>
                <a:cs typeface="Sakkal Majalla" panose="02000000000000000000" pitchFamily="2" charset="-78"/>
              </a:rPr>
              <a:t> </a:t>
            </a:r>
            <a:r>
              <a:rPr sz="2400" err="1">
                <a:latin typeface="Sakkal Majalla" panose="02000000000000000000" pitchFamily="2" charset="-78"/>
                <a:cs typeface="Sakkal Majalla" panose="02000000000000000000" pitchFamily="2" charset="-78"/>
              </a:rPr>
              <a:t>العَصوِيّ</a:t>
            </a:r>
            <a:r>
              <a:rPr lang="ar-EG" sz="2400">
                <a:latin typeface="Sakkal Majalla" panose="02000000000000000000" pitchFamily="2" charset="-78"/>
                <a:cs typeface="Sakkal Majalla" panose="02000000000000000000" pitchFamily="2" charset="-78"/>
              </a:rPr>
              <a:t>َ</a:t>
            </a:r>
            <a:r>
              <a:rPr sz="2400">
                <a:latin typeface="Sakkal Majalla" panose="02000000000000000000" pitchFamily="2" charset="-78"/>
                <a:cs typeface="Sakkal Majalla" panose="02000000000000000000" pitchFamily="2" charset="-78"/>
              </a:rPr>
              <a:t>ة </a:t>
            </a:r>
            <a:r>
              <a:rPr sz="2400" err="1">
                <a:latin typeface="Sakkal Majalla" panose="02000000000000000000" pitchFamily="2" charset="-78"/>
                <a:cs typeface="Sakkal Majalla" panose="02000000000000000000" pitchFamily="2" charset="-78"/>
              </a:rPr>
              <a:t>الجَمريّ</a:t>
            </a:r>
            <a:r>
              <a:rPr lang="ar-EG" sz="2400">
                <a:latin typeface="Sakkal Majalla" panose="02000000000000000000" pitchFamily="2" charset="-78"/>
                <a:cs typeface="Sakkal Majalla" panose="02000000000000000000" pitchFamily="2" charset="-78"/>
              </a:rPr>
              <a:t>َ</a:t>
            </a:r>
            <a:r>
              <a:rPr sz="2400">
                <a:latin typeface="Sakkal Majalla" panose="02000000000000000000" pitchFamily="2" charset="-78"/>
                <a:cs typeface="Sakkal Majalla" panose="02000000000000000000" pitchFamily="2" charset="-78"/>
              </a:rPr>
              <a:t>ة </a:t>
            </a:r>
            <a:r>
              <a:rPr sz="2400" err="1">
                <a:latin typeface="Sakkal Majalla" panose="02000000000000000000" pitchFamily="2" charset="-78"/>
                <a:cs typeface="Sakkal Majalla" panose="02000000000000000000" pitchFamily="2" charset="-78"/>
              </a:rPr>
              <a:t>من</a:t>
            </a:r>
            <a:r>
              <a:rPr sz="2400">
                <a:latin typeface="Sakkal Majalla" panose="02000000000000000000" pitchFamily="2" charset="-78"/>
                <a:cs typeface="Sakkal Majalla" panose="02000000000000000000" pitchFamily="2" charset="-78"/>
              </a:rPr>
              <a:t> </a:t>
            </a:r>
            <a:r>
              <a:rPr sz="2400" err="1">
                <a:latin typeface="Sakkal Majalla" panose="02000000000000000000" pitchFamily="2" charset="-78"/>
                <a:cs typeface="Sakkal Majalla" panose="02000000000000000000" pitchFamily="2" charset="-78"/>
              </a:rPr>
              <a:t>الآفات</a:t>
            </a:r>
            <a:r>
              <a:rPr sz="2400">
                <a:latin typeface="Sakkal Majalla" panose="02000000000000000000" pitchFamily="2" charset="-78"/>
                <a:cs typeface="Sakkal Majalla" panose="02000000000000000000" pitchFamily="2" charset="-78"/>
              </a:rPr>
              <a:t> </a:t>
            </a:r>
            <a:r>
              <a:rPr sz="2400" err="1">
                <a:latin typeface="Sakkal Majalla" panose="02000000000000000000" pitchFamily="2" charset="-78"/>
                <a:cs typeface="Sakkal Majalla" panose="02000000000000000000" pitchFamily="2" charset="-78"/>
              </a:rPr>
              <a:t>الجلدية</a:t>
            </a:r>
            <a:r>
              <a:rPr sz="2400">
                <a:latin typeface="Sakkal Majalla" panose="02000000000000000000" pitchFamily="2" charset="-78"/>
                <a:cs typeface="Sakkal Majalla" panose="02000000000000000000" pitchFamily="2" charset="-78"/>
              </a:rPr>
              <a:t>، </a:t>
            </a:r>
            <a:r>
              <a:rPr sz="2400" err="1">
                <a:latin typeface="Sakkal Majalla" panose="02000000000000000000" pitchFamily="2" charset="-78"/>
                <a:cs typeface="Sakkal Majalla" panose="02000000000000000000" pitchFamily="2" charset="-78"/>
              </a:rPr>
              <a:t>بينما</a:t>
            </a:r>
            <a:r>
              <a:rPr sz="2400">
                <a:latin typeface="Sakkal Majalla" panose="02000000000000000000" pitchFamily="2" charset="-78"/>
                <a:cs typeface="Sakkal Majalla" panose="02000000000000000000" pitchFamily="2" charset="-78"/>
              </a:rPr>
              <a:t> </a:t>
            </a:r>
            <a:r>
              <a:rPr sz="2400" err="1">
                <a:latin typeface="Sakkal Majalla" panose="02000000000000000000" pitchFamily="2" charset="-78"/>
                <a:cs typeface="Sakkal Majalla" panose="02000000000000000000" pitchFamily="2" charset="-78"/>
              </a:rPr>
              <a:t>تحددت</a:t>
            </a:r>
            <a:r>
              <a:rPr sz="2400">
                <a:latin typeface="Sakkal Majalla" panose="02000000000000000000" pitchFamily="2" charset="-78"/>
                <a:cs typeface="Sakkal Majalla" panose="02000000000000000000" pitchFamily="2" charset="-78"/>
              </a:rPr>
              <a:t> </a:t>
            </a:r>
            <a:r>
              <a:rPr sz="2400" err="1">
                <a:latin typeface="Sakkal Majalla" panose="02000000000000000000" pitchFamily="2" charset="-78"/>
                <a:cs typeface="Sakkal Majalla" panose="02000000000000000000" pitchFamily="2" charset="-78"/>
              </a:rPr>
              <a:t>الحالتان</a:t>
            </a:r>
            <a:r>
              <a:rPr sz="2400">
                <a:latin typeface="Sakkal Majalla" panose="02000000000000000000" pitchFamily="2" charset="-78"/>
                <a:cs typeface="Sakkal Majalla" panose="02000000000000000000" pitchFamily="2" charset="-78"/>
              </a:rPr>
              <a:t> </a:t>
            </a:r>
            <a:r>
              <a:rPr sz="2400" err="1">
                <a:latin typeface="Sakkal Majalla" panose="02000000000000000000" pitchFamily="2" charset="-78"/>
                <a:cs typeface="Sakkal Majalla" panose="02000000000000000000" pitchFamily="2" charset="-78"/>
              </a:rPr>
              <a:t>الأخريان</a:t>
            </a:r>
            <a:r>
              <a:rPr sz="2400">
                <a:latin typeface="Sakkal Majalla" panose="02000000000000000000" pitchFamily="2" charset="-78"/>
                <a:cs typeface="Sakkal Majalla" panose="02000000000000000000" pitchFamily="2" charset="-78"/>
              </a:rPr>
              <a:t> </a:t>
            </a:r>
            <a:r>
              <a:rPr sz="2400" err="1">
                <a:latin typeface="Sakkal Majalla" panose="02000000000000000000" pitchFamily="2" charset="-78"/>
                <a:cs typeface="Sakkal Majalla" panose="02000000000000000000" pitchFamily="2" charset="-78"/>
              </a:rPr>
              <a:t>عن</a:t>
            </a:r>
            <a:r>
              <a:rPr sz="2400">
                <a:latin typeface="Sakkal Majalla" panose="02000000000000000000" pitchFamily="2" charset="-78"/>
                <a:cs typeface="Sakkal Majalla" panose="02000000000000000000" pitchFamily="2" charset="-78"/>
              </a:rPr>
              <a:t> </a:t>
            </a:r>
            <a:r>
              <a:rPr sz="2400" err="1">
                <a:latin typeface="Sakkal Majalla" panose="02000000000000000000" pitchFamily="2" charset="-78"/>
                <a:cs typeface="Sakkal Majalla" panose="02000000000000000000" pitchFamily="2" charset="-78"/>
              </a:rPr>
              <a:t>طريق</a:t>
            </a:r>
            <a:r>
              <a:rPr sz="2400">
                <a:latin typeface="Sakkal Majalla" panose="02000000000000000000" pitchFamily="2" charset="-78"/>
                <a:cs typeface="Sakkal Majalla" panose="02000000000000000000" pitchFamily="2" charset="-78"/>
              </a:rPr>
              <a:t> </a:t>
            </a:r>
            <a:r>
              <a:rPr sz="2400" err="1">
                <a:latin typeface="Sakkal Majalla" panose="02000000000000000000" pitchFamily="2" charset="-78"/>
                <a:cs typeface="Sakkal Majalla" panose="02000000000000000000" pitchFamily="2" charset="-78"/>
              </a:rPr>
              <a:t>الصلة</a:t>
            </a:r>
            <a:r>
              <a:rPr sz="2400">
                <a:latin typeface="Sakkal Majalla" panose="02000000000000000000" pitchFamily="2" charset="-78"/>
                <a:cs typeface="Sakkal Majalla" panose="02000000000000000000" pitchFamily="2" charset="-78"/>
              </a:rPr>
              <a:t> </a:t>
            </a:r>
            <a:r>
              <a:rPr sz="2400" err="1">
                <a:latin typeface="Sakkal Majalla" panose="02000000000000000000" pitchFamily="2" charset="-78"/>
                <a:cs typeface="Sakkal Majalla" panose="02000000000000000000" pitchFamily="2" charset="-78"/>
              </a:rPr>
              <a:t>الوبائية</a:t>
            </a:r>
            <a:r>
              <a:rPr lang="ar-EG" sz="2400">
                <a:latin typeface="Sakkal Majalla" panose="02000000000000000000" pitchFamily="2" charset="-78"/>
                <a:cs typeface="Sakkal Majalla" panose="02000000000000000000" pitchFamily="2" charset="-78"/>
              </a:rPr>
              <a:t>.</a:t>
            </a:r>
            <a:endParaRPr dirty="0">
              <a:latin typeface="Sakkal Majalla" panose="02000000000000000000" pitchFamily="2" charset="-78"/>
              <a:cs typeface="Sakkal Majalla" panose="02000000000000000000" pitchFamily="2" charset="-78"/>
            </a:endParaRPr>
          </a:p>
          <a:p>
            <a:pPr algn="just" rtl="1">
              <a:lnSpc>
                <a:spcPct val="90000"/>
              </a:lnSpc>
              <a:defRPr sz="2200">
                <a:latin typeface="+mj-lt"/>
                <a:ea typeface="+mj-ea"/>
                <a:cs typeface="+mj-cs"/>
                <a:sym typeface="Source Sans Pro Regular"/>
              </a:defRPr>
            </a:pPr>
            <a:r>
              <a:rPr sz="2400">
                <a:latin typeface="Sakkal Majalla" panose="02000000000000000000" pitchFamily="2" charset="-78"/>
                <a:cs typeface="Sakkal Majalla" panose="02000000000000000000" pitchFamily="2" charset="-78"/>
              </a:rPr>
              <a:t> </a:t>
            </a:r>
            <a:endParaRPr dirty="0">
              <a:latin typeface="Sakkal Majalla" panose="02000000000000000000" pitchFamily="2" charset="-78"/>
              <a:cs typeface="Sakkal Majalla" panose="02000000000000000000" pitchFamily="2" charset="-78"/>
            </a:endParaRPr>
          </a:p>
          <a:p>
            <a:pPr algn="just" rtl="1">
              <a:lnSpc>
                <a:spcPct val="90000"/>
              </a:lnSpc>
              <a:defRPr sz="2200">
                <a:latin typeface="+mj-lt"/>
                <a:ea typeface="+mj-ea"/>
                <a:cs typeface="+mj-cs"/>
                <a:sym typeface="Source Sans Pro Regular"/>
              </a:defRPr>
            </a:pPr>
            <a:r>
              <a:rPr sz="2400" err="1">
                <a:latin typeface="Sakkal Majalla" panose="02000000000000000000" pitchFamily="2" charset="-78"/>
                <a:cs typeface="Sakkal Majalla" panose="02000000000000000000" pitchFamily="2" charset="-78"/>
              </a:rPr>
              <a:t>خالطت</a:t>
            </a:r>
            <a:r>
              <a:rPr sz="2400">
                <a:latin typeface="Sakkal Majalla" panose="02000000000000000000" pitchFamily="2" charset="-78"/>
                <a:cs typeface="Sakkal Majalla" panose="02000000000000000000" pitchFamily="2" charset="-78"/>
              </a:rPr>
              <a:t> </a:t>
            </a:r>
            <a:r>
              <a:rPr sz="2400" err="1">
                <a:latin typeface="Sakkal Majalla" panose="02000000000000000000" pitchFamily="2" charset="-78"/>
                <a:cs typeface="Sakkal Majalla" panose="02000000000000000000" pitchFamily="2" charset="-78"/>
              </a:rPr>
              <a:t>جميع</a:t>
            </a:r>
            <a:r>
              <a:rPr sz="2400">
                <a:latin typeface="Sakkal Majalla" panose="02000000000000000000" pitchFamily="2" charset="-78"/>
                <a:cs typeface="Sakkal Majalla" panose="02000000000000000000" pitchFamily="2" charset="-78"/>
              </a:rPr>
              <a:t> </a:t>
            </a:r>
            <a:r>
              <a:rPr sz="2400" err="1">
                <a:latin typeface="Sakkal Majalla" panose="02000000000000000000" pitchFamily="2" charset="-78"/>
                <a:cs typeface="Sakkal Majalla" panose="02000000000000000000" pitchFamily="2" charset="-78"/>
              </a:rPr>
              <a:t>الحالات</a:t>
            </a:r>
            <a:r>
              <a:rPr sz="2400">
                <a:latin typeface="Sakkal Majalla" panose="02000000000000000000" pitchFamily="2" charset="-78"/>
                <a:cs typeface="Sakkal Majalla" panose="02000000000000000000" pitchFamily="2" charset="-78"/>
              </a:rPr>
              <a:t> </a:t>
            </a:r>
            <a:r>
              <a:rPr sz="2400" err="1">
                <a:latin typeface="Sakkal Majalla" panose="02000000000000000000" pitchFamily="2" charset="-78"/>
                <a:cs typeface="Sakkal Majalla" panose="02000000000000000000" pitchFamily="2" charset="-78"/>
              </a:rPr>
              <a:t>أبقارًا</a:t>
            </a:r>
            <a:r>
              <a:rPr sz="2400">
                <a:latin typeface="Sakkal Majalla" panose="02000000000000000000" pitchFamily="2" charset="-78"/>
                <a:cs typeface="Sakkal Majalla" panose="02000000000000000000" pitchFamily="2" charset="-78"/>
              </a:rPr>
              <a:t> </a:t>
            </a:r>
            <a:r>
              <a:rPr sz="2400" err="1">
                <a:latin typeface="Sakkal Majalla" panose="02000000000000000000" pitchFamily="2" charset="-78"/>
                <a:cs typeface="Sakkal Majalla" panose="02000000000000000000" pitchFamily="2" charset="-78"/>
              </a:rPr>
              <a:t>كانت</a:t>
            </a:r>
            <a:r>
              <a:rPr sz="2400">
                <a:latin typeface="Sakkal Majalla" panose="02000000000000000000" pitchFamily="2" charset="-78"/>
                <a:cs typeface="Sakkal Majalla" panose="02000000000000000000" pitchFamily="2" charset="-78"/>
              </a:rPr>
              <a:t> </a:t>
            </a:r>
            <a:r>
              <a:rPr sz="2400" err="1">
                <a:latin typeface="Sakkal Majalla" panose="02000000000000000000" pitchFamily="2" charset="-78"/>
                <a:cs typeface="Sakkal Majalla" panose="02000000000000000000" pitchFamily="2" charset="-78"/>
              </a:rPr>
              <a:t>تموت</a:t>
            </a:r>
            <a:r>
              <a:rPr sz="2400">
                <a:latin typeface="Sakkal Majalla" panose="02000000000000000000" pitchFamily="2" charset="-78"/>
                <a:cs typeface="Sakkal Majalla" panose="02000000000000000000" pitchFamily="2" charset="-78"/>
              </a:rPr>
              <a:t> </a:t>
            </a:r>
            <a:r>
              <a:rPr sz="2400" err="1">
                <a:latin typeface="Sakkal Majalla" panose="02000000000000000000" pitchFamily="2" charset="-78"/>
                <a:cs typeface="Sakkal Majalla" panose="02000000000000000000" pitchFamily="2" charset="-78"/>
              </a:rPr>
              <a:t>بينما</a:t>
            </a:r>
            <a:r>
              <a:rPr sz="2400">
                <a:latin typeface="Sakkal Majalla" panose="02000000000000000000" pitchFamily="2" charset="-78"/>
                <a:cs typeface="Sakkal Majalla" panose="02000000000000000000" pitchFamily="2" charset="-78"/>
              </a:rPr>
              <a:t> </a:t>
            </a:r>
            <a:r>
              <a:rPr sz="2400" err="1">
                <a:latin typeface="Sakkal Majalla" panose="02000000000000000000" pitchFamily="2" charset="-78"/>
                <a:cs typeface="Sakkal Majalla" panose="02000000000000000000" pitchFamily="2" charset="-78"/>
              </a:rPr>
              <a:t>تظهر</a:t>
            </a:r>
            <a:r>
              <a:rPr sz="2400">
                <a:latin typeface="Sakkal Majalla" panose="02000000000000000000" pitchFamily="2" charset="-78"/>
                <a:cs typeface="Sakkal Majalla" panose="02000000000000000000" pitchFamily="2" charset="-78"/>
              </a:rPr>
              <a:t> </a:t>
            </a:r>
            <a:r>
              <a:rPr sz="2400" err="1">
                <a:latin typeface="Sakkal Majalla" panose="02000000000000000000" pitchFamily="2" charset="-78"/>
                <a:cs typeface="Sakkal Majalla" panose="02000000000000000000" pitchFamily="2" charset="-78"/>
              </a:rPr>
              <a:t>عليها</a:t>
            </a:r>
            <a:r>
              <a:rPr sz="2400">
                <a:latin typeface="Sakkal Majalla" panose="02000000000000000000" pitchFamily="2" charset="-78"/>
                <a:cs typeface="Sakkal Majalla" panose="02000000000000000000" pitchFamily="2" charset="-78"/>
              </a:rPr>
              <a:t> </a:t>
            </a:r>
            <a:r>
              <a:rPr sz="2400" err="1">
                <a:latin typeface="Sakkal Majalla" panose="02000000000000000000" pitchFamily="2" charset="-78"/>
                <a:cs typeface="Sakkal Majalla" panose="02000000000000000000" pitchFamily="2" charset="-78"/>
              </a:rPr>
              <a:t>علامات</a:t>
            </a:r>
            <a:r>
              <a:rPr sz="2400">
                <a:latin typeface="Sakkal Majalla" panose="02000000000000000000" pitchFamily="2" charset="-78"/>
                <a:cs typeface="Sakkal Majalla" panose="02000000000000000000" pitchFamily="2" charset="-78"/>
              </a:rPr>
              <a:t> </a:t>
            </a:r>
            <a:r>
              <a:rPr sz="2400" err="1">
                <a:latin typeface="Sakkal Majalla" panose="02000000000000000000" pitchFamily="2" charset="-78"/>
                <a:cs typeface="Sakkal Majalla" panose="02000000000000000000" pitchFamily="2" charset="-78"/>
              </a:rPr>
              <a:t>نزفية</a:t>
            </a:r>
            <a:r>
              <a:rPr lang="ar-EG" sz="2400">
                <a:latin typeface="Sakkal Majalla" panose="02000000000000000000" pitchFamily="2" charset="-78"/>
                <a:cs typeface="Sakkal Majalla" panose="02000000000000000000" pitchFamily="2" charset="-78"/>
              </a:rPr>
              <a:t>. </a:t>
            </a:r>
            <a:r>
              <a:rPr sz="2400" err="1">
                <a:latin typeface="Sakkal Majalla" panose="02000000000000000000" pitchFamily="2" charset="-78"/>
                <a:cs typeface="Sakkal Majalla" panose="02000000000000000000" pitchFamily="2" charset="-78"/>
              </a:rPr>
              <a:t>وقد</a:t>
            </a:r>
            <a:r>
              <a:rPr sz="2400">
                <a:latin typeface="Sakkal Majalla" panose="02000000000000000000" pitchFamily="2" charset="-78"/>
                <a:cs typeface="Sakkal Majalla" panose="02000000000000000000" pitchFamily="2" charset="-78"/>
              </a:rPr>
              <a:t> </a:t>
            </a:r>
            <a:r>
              <a:rPr sz="2400" err="1">
                <a:latin typeface="Sakkal Majalla" panose="02000000000000000000" pitchFamily="2" charset="-78"/>
                <a:cs typeface="Sakkal Majalla" panose="02000000000000000000" pitchFamily="2" charset="-78"/>
              </a:rPr>
              <a:t>ظهرت</a:t>
            </a:r>
            <a:r>
              <a:rPr sz="2400">
                <a:latin typeface="Sakkal Majalla" panose="02000000000000000000" pitchFamily="2" charset="-78"/>
                <a:cs typeface="Sakkal Majalla" panose="02000000000000000000" pitchFamily="2" charset="-78"/>
              </a:rPr>
              <a:t> </a:t>
            </a:r>
            <a:r>
              <a:rPr sz="2400" err="1">
                <a:latin typeface="Sakkal Majalla" panose="02000000000000000000" pitchFamily="2" charset="-78"/>
                <a:cs typeface="Sakkal Majalla" panose="02000000000000000000" pitchFamily="2" charset="-78"/>
              </a:rPr>
              <a:t>أعراض</a:t>
            </a:r>
            <a:r>
              <a:rPr sz="2400">
                <a:latin typeface="Sakkal Majalla" panose="02000000000000000000" pitchFamily="2" charset="-78"/>
                <a:cs typeface="Sakkal Majalla" panose="02000000000000000000" pitchFamily="2" charset="-78"/>
              </a:rPr>
              <a:t> </a:t>
            </a:r>
            <a:r>
              <a:rPr sz="2400" err="1">
                <a:latin typeface="Sakkal Majalla" panose="02000000000000000000" pitchFamily="2" charset="-78"/>
                <a:cs typeface="Sakkal Majalla" panose="02000000000000000000" pitchFamily="2" charset="-78"/>
              </a:rPr>
              <a:t>الحالة</a:t>
            </a:r>
            <a:r>
              <a:rPr sz="2400">
                <a:latin typeface="Sakkal Majalla" panose="02000000000000000000" pitchFamily="2" charset="-78"/>
                <a:cs typeface="Sakkal Majalla" panose="02000000000000000000" pitchFamily="2" charset="-78"/>
              </a:rPr>
              <a:t> </a:t>
            </a:r>
            <a:r>
              <a:rPr sz="2400" err="1">
                <a:latin typeface="Sakkal Majalla" panose="02000000000000000000" pitchFamily="2" charset="-78"/>
                <a:cs typeface="Sakkal Majalla" panose="02000000000000000000" pitchFamily="2" charset="-78"/>
              </a:rPr>
              <a:t>الدالة</a:t>
            </a:r>
            <a:r>
              <a:rPr sz="2400">
                <a:latin typeface="Sakkal Majalla" panose="02000000000000000000" pitchFamily="2" charset="-78"/>
                <a:cs typeface="Sakkal Majalla" panose="02000000000000000000" pitchFamily="2" charset="-78"/>
              </a:rPr>
              <a:t> </a:t>
            </a:r>
            <a:r>
              <a:rPr sz="2400" err="1">
                <a:latin typeface="Sakkal Majalla" panose="02000000000000000000" pitchFamily="2" charset="-78"/>
                <a:cs typeface="Sakkal Majalla" panose="02000000000000000000" pitchFamily="2" charset="-78"/>
              </a:rPr>
              <a:t>منذ</a:t>
            </a:r>
            <a:r>
              <a:rPr sz="2400">
                <a:latin typeface="Sakkal Majalla" panose="02000000000000000000" pitchFamily="2" charset="-78"/>
                <a:cs typeface="Sakkal Majalla" panose="02000000000000000000" pitchFamily="2" charset="-78"/>
              </a:rPr>
              <a:t> </a:t>
            </a:r>
            <a:r>
              <a:rPr sz="2400" err="1">
                <a:latin typeface="Sakkal Majalla" panose="02000000000000000000" pitchFamily="2" charset="-78"/>
                <a:cs typeface="Sakkal Majalla" panose="02000000000000000000" pitchFamily="2" charset="-78"/>
              </a:rPr>
              <a:t>عشرة</a:t>
            </a:r>
            <a:r>
              <a:rPr sz="2400">
                <a:latin typeface="Sakkal Majalla" panose="02000000000000000000" pitchFamily="2" charset="-78"/>
                <a:cs typeface="Sakkal Majalla" panose="02000000000000000000" pitchFamily="2" charset="-78"/>
              </a:rPr>
              <a:t> </a:t>
            </a:r>
            <a:r>
              <a:rPr sz="2400" err="1">
                <a:latin typeface="Sakkal Majalla" panose="02000000000000000000" pitchFamily="2" charset="-78"/>
                <a:cs typeface="Sakkal Majalla" panose="02000000000000000000" pitchFamily="2" charset="-78"/>
              </a:rPr>
              <a:t>أيام</a:t>
            </a:r>
            <a:r>
              <a:rPr sz="2400">
                <a:latin typeface="Sakkal Majalla" panose="02000000000000000000" pitchFamily="2" charset="-78"/>
                <a:cs typeface="Sakkal Majalla" panose="02000000000000000000" pitchFamily="2" charset="-78"/>
              </a:rPr>
              <a:t>، </a:t>
            </a:r>
            <a:r>
              <a:rPr sz="2400" err="1">
                <a:latin typeface="Sakkal Majalla" panose="02000000000000000000" pitchFamily="2" charset="-78"/>
                <a:cs typeface="Sakkal Majalla" panose="02000000000000000000" pitchFamily="2" charset="-78"/>
              </a:rPr>
              <a:t>مع</a:t>
            </a:r>
            <a:r>
              <a:rPr sz="2400">
                <a:latin typeface="Sakkal Majalla" panose="02000000000000000000" pitchFamily="2" charset="-78"/>
                <a:cs typeface="Sakkal Majalla" panose="02000000000000000000" pitchFamily="2" charset="-78"/>
              </a:rPr>
              <a:t> </a:t>
            </a:r>
            <a:r>
              <a:rPr sz="2400" err="1">
                <a:latin typeface="Sakkal Majalla" panose="02000000000000000000" pitchFamily="2" charset="-78"/>
                <a:cs typeface="Sakkal Majalla" panose="02000000000000000000" pitchFamily="2" charset="-78"/>
              </a:rPr>
              <a:t>وجود</a:t>
            </a:r>
            <a:r>
              <a:rPr sz="2400">
                <a:latin typeface="Sakkal Majalla" panose="02000000000000000000" pitchFamily="2" charset="-78"/>
                <a:cs typeface="Sakkal Majalla" panose="02000000000000000000" pitchFamily="2" charset="-78"/>
              </a:rPr>
              <a:t> </a:t>
            </a:r>
            <a:r>
              <a:rPr sz="2400" err="1">
                <a:latin typeface="Sakkal Majalla" panose="02000000000000000000" pitchFamily="2" charset="-78"/>
                <a:cs typeface="Sakkal Majalla" panose="02000000000000000000" pitchFamily="2" charset="-78"/>
              </a:rPr>
              <a:t>قرحة</a:t>
            </a:r>
            <a:r>
              <a:rPr sz="2400">
                <a:latin typeface="Sakkal Majalla" panose="02000000000000000000" pitchFamily="2" charset="-78"/>
                <a:cs typeface="Sakkal Majalla" panose="02000000000000000000" pitchFamily="2" charset="-78"/>
              </a:rPr>
              <a:t> </a:t>
            </a:r>
            <a:r>
              <a:rPr sz="2400" err="1">
                <a:latin typeface="Sakkal Majalla" panose="02000000000000000000" pitchFamily="2" charset="-78"/>
                <a:cs typeface="Sakkal Majalla" panose="02000000000000000000" pitchFamily="2" charset="-78"/>
              </a:rPr>
              <a:t>في</a:t>
            </a:r>
            <a:r>
              <a:rPr sz="2400">
                <a:latin typeface="Sakkal Majalla" panose="02000000000000000000" pitchFamily="2" charset="-78"/>
                <a:cs typeface="Sakkal Majalla" panose="02000000000000000000" pitchFamily="2" charset="-78"/>
              </a:rPr>
              <a:t> </a:t>
            </a:r>
            <a:r>
              <a:rPr sz="2400" err="1">
                <a:latin typeface="Sakkal Majalla" panose="02000000000000000000" pitchFamily="2" charset="-78"/>
                <a:cs typeface="Sakkal Majalla" panose="02000000000000000000" pitchFamily="2" charset="-78"/>
              </a:rPr>
              <a:t>الذراع</a:t>
            </a:r>
            <a:r>
              <a:rPr sz="2400">
                <a:latin typeface="Sakkal Majalla" panose="02000000000000000000" pitchFamily="2" charset="-78"/>
                <a:cs typeface="Sakkal Majalla" panose="02000000000000000000" pitchFamily="2" charset="-78"/>
              </a:rPr>
              <a:t> </a:t>
            </a:r>
            <a:r>
              <a:rPr sz="2400" err="1">
                <a:latin typeface="Sakkal Majalla" panose="02000000000000000000" pitchFamily="2" charset="-78"/>
                <a:cs typeface="Sakkal Majalla" panose="02000000000000000000" pitchFamily="2" charset="-78"/>
              </a:rPr>
              <a:t>اليمن</a:t>
            </a:r>
            <a:r>
              <a:rPr lang="ar-EG" sz="2400">
                <a:latin typeface="Sakkal Majalla" panose="02000000000000000000" pitchFamily="2" charset="-78"/>
                <a:cs typeface="Sakkal Majalla" panose="02000000000000000000" pitchFamily="2" charset="-78"/>
              </a:rPr>
              <a:t>ى</a:t>
            </a:r>
            <a:r>
              <a:rPr sz="2400">
                <a:latin typeface="Sakkal Majalla" panose="02000000000000000000" pitchFamily="2" charset="-78"/>
                <a:cs typeface="Sakkal Majalla" panose="02000000000000000000" pitchFamily="2" charset="-78"/>
              </a:rPr>
              <a:t> </a:t>
            </a:r>
            <a:r>
              <a:rPr sz="2400" err="1">
                <a:latin typeface="Sakkal Majalla" panose="02000000000000000000" pitchFamily="2" charset="-78"/>
                <a:cs typeface="Sakkal Majalla" panose="02000000000000000000" pitchFamily="2" charset="-78"/>
              </a:rPr>
              <a:t>تزامنت</a:t>
            </a:r>
            <a:r>
              <a:rPr sz="2400">
                <a:latin typeface="Sakkal Majalla" panose="02000000000000000000" pitchFamily="2" charset="-78"/>
                <a:cs typeface="Sakkal Majalla" panose="02000000000000000000" pitchFamily="2" charset="-78"/>
              </a:rPr>
              <a:t> </a:t>
            </a:r>
            <a:r>
              <a:rPr sz="2400" err="1">
                <a:latin typeface="Sakkal Majalla" panose="02000000000000000000" pitchFamily="2" charset="-78"/>
                <a:cs typeface="Sakkal Majalla" panose="02000000000000000000" pitchFamily="2" charset="-78"/>
              </a:rPr>
              <a:t>مع</a:t>
            </a:r>
            <a:r>
              <a:rPr sz="2400">
                <a:latin typeface="Sakkal Majalla" panose="02000000000000000000" pitchFamily="2" charset="-78"/>
                <a:cs typeface="Sakkal Majalla" panose="02000000000000000000" pitchFamily="2" charset="-78"/>
              </a:rPr>
              <a:t> </a:t>
            </a:r>
            <a:r>
              <a:rPr sz="2400" err="1">
                <a:latin typeface="Sakkal Majalla" panose="02000000000000000000" pitchFamily="2" charset="-78"/>
                <a:cs typeface="Sakkal Majalla" panose="02000000000000000000" pitchFamily="2" charset="-78"/>
              </a:rPr>
              <a:t>وذمة</a:t>
            </a:r>
            <a:r>
              <a:rPr sz="2400">
                <a:latin typeface="Sakkal Majalla" panose="02000000000000000000" pitchFamily="2" charset="-78"/>
                <a:cs typeface="Sakkal Majalla" panose="02000000000000000000" pitchFamily="2" charset="-78"/>
              </a:rPr>
              <a:t> </a:t>
            </a:r>
            <a:r>
              <a:rPr sz="2400" err="1">
                <a:latin typeface="Sakkal Majalla" panose="02000000000000000000" pitchFamily="2" charset="-78"/>
                <a:cs typeface="Sakkal Majalla" panose="02000000000000000000" pitchFamily="2" charset="-78"/>
              </a:rPr>
              <a:t>وحرارة</a:t>
            </a:r>
            <a:r>
              <a:rPr sz="2400">
                <a:latin typeface="Sakkal Majalla" panose="02000000000000000000" pitchFamily="2" charset="-78"/>
                <a:cs typeface="Sakkal Majalla" panose="02000000000000000000" pitchFamily="2" charset="-78"/>
              </a:rPr>
              <a:t> </a:t>
            </a:r>
            <a:r>
              <a:rPr sz="2400" err="1">
                <a:latin typeface="Sakkal Majalla" panose="02000000000000000000" pitchFamily="2" charset="-78"/>
                <a:cs typeface="Sakkal Majalla" panose="02000000000000000000" pitchFamily="2" charset="-78"/>
              </a:rPr>
              <a:t>وطفح</a:t>
            </a:r>
            <a:r>
              <a:rPr sz="2400">
                <a:latin typeface="Sakkal Majalla" panose="02000000000000000000" pitchFamily="2" charset="-78"/>
                <a:cs typeface="Sakkal Majalla" panose="02000000000000000000" pitchFamily="2" charset="-78"/>
              </a:rPr>
              <a:t> </a:t>
            </a:r>
            <a:r>
              <a:rPr sz="2400" err="1">
                <a:latin typeface="Sakkal Majalla" panose="02000000000000000000" pitchFamily="2" charset="-78"/>
                <a:cs typeface="Sakkal Majalla" panose="02000000000000000000" pitchFamily="2" charset="-78"/>
              </a:rPr>
              <a:t>وحمى</a:t>
            </a:r>
            <a:r>
              <a:rPr sz="2400">
                <a:latin typeface="Sakkal Majalla" panose="02000000000000000000" pitchFamily="2" charset="-78"/>
                <a:cs typeface="Sakkal Majalla" panose="02000000000000000000" pitchFamily="2" charset="-78"/>
              </a:rPr>
              <a:t>.</a:t>
            </a:r>
            <a:endParaRPr dirty="0">
              <a:latin typeface="Sakkal Majalla" panose="02000000000000000000" pitchFamily="2" charset="-78"/>
              <a:cs typeface="Sakkal Majalla" panose="02000000000000000000" pitchFamily="2" charset="-78"/>
            </a:endParaRPr>
          </a:p>
          <a:p>
            <a:pPr algn="just" rtl="1">
              <a:lnSpc>
                <a:spcPct val="90000"/>
              </a:lnSpc>
              <a:defRPr sz="2200">
                <a:latin typeface="+mj-lt"/>
                <a:ea typeface="+mj-ea"/>
                <a:cs typeface="+mj-cs"/>
                <a:sym typeface="Source Sans Pro Regular"/>
              </a:defRPr>
            </a:pPr>
            <a:r>
              <a:rPr sz="2400">
                <a:latin typeface="Sakkal Majalla" panose="02000000000000000000" pitchFamily="2" charset="-78"/>
                <a:cs typeface="Sakkal Majalla" panose="02000000000000000000" pitchFamily="2" charset="-78"/>
              </a:rPr>
              <a:t> </a:t>
            </a:r>
            <a:endParaRPr dirty="0">
              <a:latin typeface="Sakkal Majalla" panose="02000000000000000000" pitchFamily="2" charset="-78"/>
              <a:cs typeface="Sakkal Majalla" panose="02000000000000000000" pitchFamily="2" charset="-78"/>
            </a:endParaRPr>
          </a:p>
          <a:p>
            <a:pPr algn="just" rtl="1">
              <a:lnSpc>
                <a:spcPct val="90000"/>
              </a:lnSpc>
              <a:defRPr sz="2200">
                <a:latin typeface="+mj-lt"/>
                <a:ea typeface="+mj-ea"/>
                <a:cs typeface="+mj-cs"/>
                <a:sym typeface="Source Sans Pro Regular"/>
              </a:defRPr>
            </a:pPr>
            <a:r>
              <a:rPr sz="2400" err="1">
                <a:latin typeface="Sakkal Majalla" panose="02000000000000000000" pitchFamily="2" charset="-78"/>
                <a:cs typeface="Sakkal Majalla" panose="02000000000000000000" pitchFamily="2" charset="-78"/>
              </a:rPr>
              <a:t>تلقت</a:t>
            </a:r>
            <a:r>
              <a:rPr sz="2400">
                <a:latin typeface="Sakkal Majalla" panose="02000000000000000000" pitchFamily="2" charset="-78"/>
                <a:cs typeface="Sakkal Majalla" panose="02000000000000000000" pitchFamily="2" charset="-78"/>
              </a:rPr>
              <a:t> </a:t>
            </a:r>
            <a:r>
              <a:rPr sz="2400" err="1">
                <a:latin typeface="Sakkal Majalla" panose="02000000000000000000" pitchFamily="2" charset="-78"/>
                <a:cs typeface="Sakkal Majalla" panose="02000000000000000000" pitchFamily="2" charset="-78"/>
              </a:rPr>
              <a:t>جميع</a:t>
            </a:r>
            <a:r>
              <a:rPr sz="2400">
                <a:latin typeface="Sakkal Majalla" panose="02000000000000000000" pitchFamily="2" charset="-78"/>
                <a:cs typeface="Sakkal Majalla" panose="02000000000000000000" pitchFamily="2" charset="-78"/>
              </a:rPr>
              <a:t> </a:t>
            </a:r>
            <a:r>
              <a:rPr sz="2400" err="1">
                <a:latin typeface="Sakkal Majalla" panose="02000000000000000000" pitchFamily="2" charset="-78"/>
                <a:cs typeface="Sakkal Majalla" panose="02000000000000000000" pitchFamily="2" charset="-78"/>
              </a:rPr>
              <a:t>الحالات</a:t>
            </a:r>
            <a:r>
              <a:rPr sz="2400">
                <a:latin typeface="Sakkal Majalla" panose="02000000000000000000" pitchFamily="2" charset="-78"/>
                <a:cs typeface="Sakkal Majalla" panose="02000000000000000000" pitchFamily="2" charset="-78"/>
              </a:rPr>
              <a:t> </a:t>
            </a:r>
            <a:r>
              <a:rPr sz="2400" err="1">
                <a:latin typeface="Sakkal Majalla" panose="02000000000000000000" pitchFamily="2" charset="-78"/>
                <a:cs typeface="Sakkal Majalla" panose="02000000000000000000" pitchFamily="2" charset="-78"/>
              </a:rPr>
              <a:t>العلاج</a:t>
            </a:r>
            <a:r>
              <a:rPr sz="2400">
                <a:latin typeface="Sakkal Majalla" panose="02000000000000000000" pitchFamily="2" charset="-78"/>
                <a:cs typeface="Sakkal Majalla" panose="02000000000000000000" pitchFamily="2" charset="-78"/>
              </a:rPr>
              <a:t>، </a:t>
            </a:r>
            <a:r>
              <a:rPr sz="2400" err="1">
                <a:latin typeface="Sakkal Majalla" panose="02000000000000000000" pitchFamily="2" charset="-78"/>
                <a:cs typeface="Sakkal Majalla" panose="02000000000000000000" pitchFamily="2" charset="-78"/>
              </a:rPr>
              <a:t>وهي</a:t>
            </a:r>
            <a:r>
              <a:rPr sz="2400">
                <a:latin typeface="Sakkal Majalla" panose="02000000000000000000" pitchFamily="2" charset="-78"/>
                <a:cs typeface="Sakkal Majalla" panose="02000000000000000000" pitchFamily="2" charset="-78"/>
              </a:rPr>
              <a:t> </a:t>
            </a:r>
            <a:r>
              <a:rPr sz="2400" err="1">
                <a:latin typeface="Sakkal Majalla" panose="02000000000000000000" pitchFamily="2" charset="-78"/>
                <a:cs typeface="Sakkal Majalla" panose="02000000000000000000" pitchFamily="2" charset="-78"/>
              </a:rPr>
              <a:t>حاليً</a:t>
            </a:r>
            <a:r>
              <a:rPr lang="ar-EG" sz="2400">
                <a:latin typeface="Sakkal Majalla" panose="02000000000000000000" pitchFamily="2" charset="-78"/>
                <a:cs typeface="Sakkal Majalla" panose="02000000000000000000" pitchFamily="2" charset="-78"/>
              </a:rPr>
              <a:t>ّ</a:t>
            </a:r>
            <a:r>
              <a:rPr sz="2400">
                <a:latin typeface="Sakkal Majalla" panose="02000000000000000000" pitchFamily="2" charset="-78"/>
                <a:cs typeface="Sakkal Majalla" panose="02000000000000000000" pitchFamily="2" charset="-78"/>
              </a:rPr>
              <a:t>ا </a:t>
            </a:r>
            <a:r>
              <a:rPr sz="2400" err="1">
                <a:latin typeface="Sakkal Majalla" panose="02000000000000000000" pitchFamily="2" charset="-78"/>
                <a:cs typeface="Sakkal Majalla" panose="02000000000000000000" pitchFamily="2" charset="-78"/>
              </a:rPr>
              <a:t>في</a:t>
            </a:r>
            <a:r>
              <a:rPr sz="2400">
                <a:latin typeface="Sakkal Majalla" panose="02000000000000000000" pitchFamily="2" charset="-78"/>
                <a:cs typeface="Sakkal Majalla" panose="02000000000000000000" pitchFamily="2" charset="-78"/>
              </a:rPr>
              <a:t> </a:t>
            </a:r>
            <a:r>
              <a:rPr sz="2400" err="1">
                <a:latin typeface="Sakkal Majalla" panose="02000000000000000000" pitchFamily="2" charset="-78"/>
                <a:cs typeface="Sakkal Majalla" panose="02000000000000000000" pitchFamily="2" charset="-78"/>
              </a:rPr>
              <a:t>مرحلة</a:t>
            </a:r>
            <a:r>
              <a:rPr sz="2400">
                <a:latin typeface="Sakkal Majalla" panose="02000000000000000000" pitchFamily="2" charset="-78"/>
                <a:cs typeface="Sakkal Majalla" panose="02000000000000000000" pitchFamily="2" charset="-78"/>
              </a:rPr>
              <a:t> </a:t>
            </a:r>
            <a:r>
              <a:rPr sz="2400" err="1">
                <a:latin typeface="Sakkal Majalla" panose="02000000000000000000" pitchFamily="2" charset="-78"/>
                <a:cs typeface="Sakkal Majalla" panose="02000000000000000000" pitchFamily="2" charset="-78"/>
              </a:rPr>
              <a:t>التعافي</a:t>
            </a:r>
            <a:r>
              <a:rPr lang="ar-EG" sz="2400">
                <a:latin typeface="Sakkal Majalla" panose="02000000000000000000" pitchFamily="2" charset="-78"/>
                <a:cs typeface="Sakkal Majalla" panose="02000000000000000000" pitchFamily="2" charset="-78"/>
              </a:rPr>
              <a:t>. </a:t>
            </a:r>
            <a:r>
              <a:rPr sz="2400" err="1">
                <a:latin typeface="Sakkal Majalla" panose="02000000000000000000" pitchFamily="2" charset="-78"/>
                <a:cs typeface="Sakkal Majalla" panose="02000000000000000000" pitchFamily="2" charset="-78"/>
              </a:rPr>
              <a:t>ومن</a:t>
            </a:r>
            <a:r>
              <a:rPr sz="2400">
                <a:latin typeface="Sakkal Majalla" panose="02000000000000000000" pitchFamily="2" charset="-78"/>
                <a:cs typeface="Sakkal Majalla" panose="02000000000000000000" pitchFamily="2" charset="-78"/>
              </a:rPr>
              <a:t> </a:t>
            </a:r>
            <a:r>
              <a:rPr sz="2400" err="1">
                <a:latin typeface="Sakkal Majalla" panose="02000000000000000000" pitchFamily="2" charset="-78"/>
                <a:cs typeface="Sakkal Majalla" panose="02000000000000000000" pitchFamily="2" charset="-78"/>
              </a:rPr>
              <a:t>حينها</a:t>
            </a:r>
            <a:r>
              <a:rPr sz="2400">
                <a:latin typeface="Sakkal Majalla" panose="02000000000000000000" pitchFamily="2" charset="-78"/>
                <a:cs typeface="Sakkal Majalla" panose="02000000000000000000" pitchFamily="2" charset="-78"/>
              </a:rPr>
              <a:t> </a:t>
            </a:r>
            <a:r>
              <a:rPr sz="2400" err="1">
                <a:latin typeface="Sakkal Majalla" panose="02000000000000000000" pitchFamily="2" charset="-78"/>
                <a:cs typeface="Sakkal Majalla" panose="02000000000000000000" pitchFamily="2" charset="-78"/>
              </a:rPr>
              <a:t>وحتى</a:t>
            </a:r>
            <a:r>
              <a:rPr sz="2400">
                <a:latin typeface="Sakkal Majalla" panose="02000000000000000000" pitchFamily="2" charset="-78"/>
                <a:cs typeface="Sakkal Majalla" panose="02000000000000000000" pitchFamily="2" charset="-78"/>
              </a:rPr>
              <a:t> </a:t>
            </a:r>
            <a:r>
              <a:rPr sz="2400" err="1">
                <a:latin typeface="Sakkal Majalla" panose="02000000000000000000" pitchFamily="2" charset="-78"/>
                <a:cs typeface="Sakkal Majalla" panose="02000000000000000000" pitchFamily="2" charset="-78"/>
              </a:rPr>
              <a:t>تاريخه</a:t>
            </a:r>
            <a:r>
              <a:rPr sz="2400">
                <a:latin typeface="Sakkal Majalla" panose="02000000000000000000" pitchFamily="2" charset="-78"/>
                <a:cs typeface="Sakkal Majalla" panose="02000000000000000000" pitchFamily="2" charset="-78"/>
              </a:rPr>
              <a:t>، </a:t>
            </a:r>
            <a:r>
              <a:rPr sz="2400" err="1">
                <a:latin typeface="Sakkal Majalla" panose="02000000000000000000" pitchFamily="2" charset="-78"/>
                <a:cs typeface="Sakkal Majalla" panose="02000000000000000000" pitchFamily="2" charset="-78"/>
              </a:rPr>
              <a:t>لم</a:t>
            </a:r>
            <a:r>
              <a:rPr sz="2400">
                <a:latin typeface="Sakkal Majalla" panose="02000000000000000000" pitchFamily="2" charset="-78"/>
                <a:cs typeface="Sakkal Majalla" panose="02000000000000000000" pitchFamily="2" charset="-78"/>
              </a:rPr>
              <a:t> </a:t>
            </a:r>
            <a:r>
              <a:rPr sz="2400" err="1">
                <a:latin typeface="Sakkal Majalla" panose="02000000000000000000" pitchFamily="2" charset="-78"/>
                <a:cs typeface="Sakkal Majalla" panose="02000000000000000000" pitchFamily="2" charset="-78"/>
              </a:rPr>
              <a:t>تُحدَّد</a:t>
            </a:r>
            <a:r>
              <a:rPr sz="2400">
                <a:latin typeface="Sakkal Majalla" panose="02000000000000000000" pitchFamily="2" charset="-78"/>
                <a:cs typeface="Sakkal Majalla" panose="02000000000000000000" pitchFamily="2" charset="-78"/>
              </a:rPr>
              <a:t> </a:t>
            </a:r>
            <a:r>
              <a:rPr sz="2400" err="1">
                <a:latin typeface="Sakkal Majalla" panose="02000000000000000000" pitchFamily="2" charset="-78"/>
                <a:cs typeface="Sakkal Majalla" panose="02000000000000000000" pitchFamily="2" charset="-78"/>
              </a:rPr>
              <a:t>أي</a:t>
            </a:r>
            <a:r>
              <a:rPr sz="2400">
                <a:latin typeface="Sakkal Majalla" panose="02000000000000000000" pitchFamily="2" charset="-78"/>
                <a:cs typeface="Sakkal Majalla" panose="02000000000000000000" pitchFamily="2" charset="-78"/>
              </a:rPr>
              <a:t> </a:t>
            </a:r>
            <a:r>
              <a:rPr sz="2400" err="1">
                <a:latin typeface="Sakkal Majalla" panose="02000000000000000000" pitchFamily="2" charset="-78"/>
                <a:cs typeface="Sakkal Majalla" panose="02000000000000000000" pitchFamily="2" charset="-78"/>
              </a:rPr>
              <a:t>حالات</a:t>
            </a:r>
            <a:r>
              <a:rPr sz="2400">
                <a:latin typeface="Sakkal Majalla" panose="02000000000000000000" pitchFamily="2" charset="-78"/>
                <a:cs typeface="Sakkal Majalla" panose="02000000000000000000" pitchFamily="2" charset="-78"/>
              </a:rPr>
              <a:t> </a:t>
            </a:r>
            <a:r>
              <a:rPr sz="2400" err="1">
                <a:latin typeface="Sakkal Majalla" panose="02000000000000000000" pitchFamily="2" charset="-78"/>
                <a:cs typeface="Sakkal Majalla" panose="02000000000000000000" pitchFamily="2" charset="-78"/>
              </a:rPr>
              <a:t>إضافية</a:t>
            </a:r>
            <a:r>
              <a:rPr lang="ar-EG" sz="2400">
                <a:latin typeface="Sakkal Majalla" panose="02000000000000000000" pitchFamily="2" charset="-78"/>
                <a:cs typeface="Sakkal Majalla" panose="02000000000000000000" pitchFamily="2" charset="-78"/>
              </a:rPr>
              <a:t>. </a:t>
            </a:r>
            <a:r>
              <a:rPr sz="2400" err="1">
                <a:latin typeface="Sakkal Majalla" panose="02000000000000000000" pitchFamily="2" charset="-78"/>
                <a:cs typeface="Sakkal Majalla" panose="02000000000000000000" pitchFamily="2" charset="-78"/>
              </a:rPr>
              <a:t>ولم</a:t>
            </a:r>
            <a:r>
              <a:rPr sz="2400">
                <a:latin typeface="Sakkal Majalla" panose="02000000000000000000" pitchFamily="2" charset="-78"/>
                <a:cs typeface="Sakkal Majalla" panose="02000000000000000000" pitchFamily="2" charset="-78"/>
              </a:rPr>
              <a:t> </a:t>
            </a:r>
            <a:r>
              <a:rPr sz="2400" err="1">
                <a:latin typeface="Sakkal Majalla" panose="02000000000000000000" pitchFamily="2" charset="-78"/>
                <a:cs typeface="Sakkal Majalla" panose="02000000000000000000" pitchFamily="2" charset="-78"/>
              </a:rPr>
              <a:t>تُحدَّد</a:t>
            </a:r>
            <a:r>
              <a:rPr sz="2400">
                <a:latin typeface="Sakkal Majalla" panose="02000000000000000000" pitchFamily="2" charset="-78"/>
                <a:cs typeface="Sakkal Majalla" panose="02000000000000000000" pitchFamily="2" charset="-78"/>
              </a:rPr>
              <a:t> </a:t>
            </a:r>
            <a:r>
              <a:rPr sz="2400" err="1">
                <a:latin typeface="Sakkal Majalla" panose="02000000000000000000" pitchFamily="2" charset="-78"/>
                <a:cs typeface="Sakkal Majalla" panose="02000000000000000000" pitchFamily="2" charset="-78"/>
              </a:rPr>
              <a:t>أي</a:t>
            </a:r>
            <a:r>
              <a:rPr sz="2400">
                <a:latin typeface="Sakkal Majalla" panose="02000000000000000000" pitchFamily="2" charset="-78"/>
                <a:cs typeface="Sakkal Majalla" panose="02000000000000000000" pitchFamily="2" charset="-78"/>
              </a:rPr>
              <a:t> </a:t>
            </a:r>
            <a:r>
              <a:rPr sz="2400" err="1">
                <a:latin typeface="Sakkal Majalla" panose="02000000000000000000" pitchFamily="2" charset="-78"/>
                <a:cs typeface="Sakkal Majalla" panose="02000000000000000000" pitchFamily="2" charset="-78"/>
              </a:rPr>
              <a:t>حالة</a:t>
            </a:r>
            <a:r>
              <a:rPr sz="2400">
                <a:latin typeface="Sakkal Majalla" panose="02000000000000000000" pitchFamily="2" charset="-78"/>
                <a:cs typeface="Sakkal Majalla" panose="02000000000000000000" pitchFamily="2" charset="-78"/>
              </a:rPr>
              <a:t> </a:t>
            </a:r>
            <a:r>
              <a:rPr sz="2400" err="1">
                <a:latin typeface="Sakkal Majalla" panose="02000000000000000000" pitchFamily="2" charset="-78"/>
                <a:cs typeface="Sakkal Majalla" panose="02000000000000000000" pitchFamily="2" charset="-78"/>
              </a:rPr>
              <a:t>من</a:t>
            </a:r>
            <a:r>
              <a:rPr sz="2400">
                <a:latin typeface="Sakkal Majalla" panose="02000000000000000000" pitchFamily="2" charset="-78"/>
                <a:cs typeface="Sakkal Majalla" panose="02000000000000000000" pitchFamily="2" charset="-78"/>
              </a:rPr>
              <a:t> </a:t>
            </a:r>
            <a:r>
              <a:rPr sz="2400" err="1">
                <a:latin typeface="Sakkal Majalla" panose="02000000000000000000" pitchFamily="2" charset="-78"/>
                <a:cs typeface="Sakkal Majalla" panose="02000000000000000000" pitchFamily="2" charset="-78"/>
              </a:rPr>
              <a:t>حالات</a:t>
            </a:r>
            <a:r>
              <a:rPr sz="2400">
                <a:latin typeface="Sakkal Majalla" panose="02000000000000000000" pitchFamily="2" charset="-78"/>
                <a:cs typeface="Sakkal Majalla" panose="02000000000000000000" pitchFamily="2" charset="-78"/>
              </a:rPr>
              <a:t> </a:t>
            </a:r>
            <a:r>
              <a:rPr sz="2400" err="1">
                <a:latin typeface="Sakkal Majalla" panose="02000000000000000000" pitchFamily="2" charset="-78"/>
                <a:cs typeface="Sakkal Majalla" panose="02000000000000000000" pitchFamily="2" charset="-78"/>
              </a:rPr>
              <a:t>الجمرة</a:t>
            </a:r>
            <a:r>
              <a:rPr sz="2400">
                <a:latin typeface="Sakkal Majalla" panose="02000000000000000000" pitchFamily="2" charset="-78"/>
                <a:cs typeface="Sakkal Majalla" panose="02000000000000000000" pitchFamily="2" charset="-78"/>
              </a:rPr>
              <a:t> </a:t>
            </a:r>
            <a:r>
              <a:rPr sz="2400" err="1">
                <a:latin typeface="Sakkal Majalla" panose="02000000000000000000" pitchFamily="2" charset="-78"/>
                <a:cs typeface="Sakkal Majalla" panose="02000000000000000000" pitchFamily="2" charset="-78"/>
              </a:rPr>
              <a:t>الخبيثة</a:t>
            </a:r>
            <a:r>
              <a:rPr sz="2400">
                <a:latin typeface="Sakkal Majalla" panose="02000000000000000000" pitchFamily="2" charset="-78"/>
                <a:cs typeface="Sakkal Majalla" panose="02000000000000000000" pitchFamily="2" charset="-78"/>
              </a:rPr>
              <a:t> </a:t>
            </a:r>
            <a:r>
              <a:rPr sz="2400" err="1">
                <a:latin typeface="Sakkal Majalla" panose="02000000000000000000" pitchFamily="2" charset="-78"/>
                <a:cs typeface="Sakkal Majalla" panose="02000000000000000000" pitchFamily="2" charset="-78"/>
              </a:rPr>
              <a:t>في</a:t>
            </a:r>
            <a:r>
              <a:rPr sz="2400">
                <a:latin typeface="Sakkal Majalla" panose="02000000000000000000" pitchFamily="2" charset="-78"/>
                <a:cs typeface="Sakkal Majalla" panose="02000000000000000000" pitchFamily="2" charset="-78"/>
              </a:rPr>
              <a:t> </a:t>
            </a:r>
            <a:r>
              <a:rPr sz="2400" err="1">
                <a:latin typeface="Sakkal Majalla" panose="02000000000000000000" pitchFamily="2" charset="-78"/>
                <a:cs typeface="Sakkal Majalla" panose="02000000000000000000" pitchFamily="2" charset="-78"/>
              </a:rPr>
              <a:t>البلد</a:t>
            </a:r>
            <a:r>
              <a:rPr sz="2400">
                <a:latin typeface="Sakkal Majalla" panose="02000000000000000000" pitchFamily="2" charset="-78"/>
                <a:cs typeface="Sakkal Majalla" panose="02000000000000000000" pitchFamily="2" charset="-78"/>
              </a:rPr>
              <a:t> </a:t>
            </a:r>
            <a:r>
              <a:rPr sz="2400" err="1">
                <a:latin typeface="Sakkal Majalla" panose="02000000000000000000" pitchFamily="2" charset="-78"/>
                <a:cs typeface="Sakkal Majalla" panose="02000000000000000000" pitchFamily="2" charset="-78"/>
              </a:rPr>
              <a:t>في</a:t>
            </a:r>
            <a:r>
              <a:rPr sz="2400">
                <a:latin typeface="Sakkal Majalla" panose="02000000000000000000" pitchFamily="2" charset="-78"/>
                <a:cs typeface="Sakkal Majalla" panose="02000000000000000000" pitchFamily="2" charset="-78"/>
              </a:rPr>
              <a:t> </a:t>
            </a:r>
            <a:r>
              <a:rPr sz="2400" err="1">
                <a:latin typeface="Sakkal Majalla" panose="02000000000000000000" pitchFamily="2" charset="-78"/>
                <a:cs typeface="Sakkal Majalla" panose="02000000000000000000" pitchFamily="2" charset="-78"/>
              </a:rPr>
              <a:t>السنوات</a:t>
            </a:r>
            <a:r>
              <a:rPr sz="2400">
                <a:latin typeface="Sakkal Majalla" panose="02000000000000000000" pitchFamily="2" charset="-78"/>
                <a:cs typeface="Sakkal Majalla" panose="02000000000000000000" pitchFamily="2" charset="-78"/>
              </a:rPr>
              <a:t> </a:t>
            </a:r>
            <a:r>
              <a:rPr sz="2400" err="1">
                <a:latin typeface="Sakkal Majalla" panose="02000000000000000000" pitchFamily="2" charset="-78"/>
                <a:cs typeface="Sakkal Majalla" panose="02000000000000000000" pitchFamily="2" charset="-78"/>
              </a:rPr>
              <a:t>العشر</a:t>
            </a:r>
            <a:r>
              <a:rPr sz="2400">
                <a:latin typeface="Sakkal Majalla" panose="02000000000000000000" pitchFamily="2" charset="-78"/>
                <a:cs typeface="Sakkal Majalla" panose="02000000000000000000" pitchFamily="2" charset="-78"/>
              </a:rPr>
              <a:t> </a:t>
            </a:r>
            <a:r>
              <a:rPr sz="2400" err="1">
                <a:latin typeface="Sakkal Majalla" panose="02000000000000000000" pitchFamily="2" charset="-78"/>
                <a:cs typeface="Sakkal Majalla" panose="02000000000000000000" pitchFamily="2" charset="-78"/>
              </a:rPr>
              <a:t>الأخيرة</a:t>
            </a:r>
            <a:r>
              <a:rPr lang="ar-EG" sz="2400">
                <a:latin typeface="Sakkal Majalla" panose="02000000000000000000" pitchFamily="2" charset="-78"/>
                <a:cs typeface="Sakkal Majalla" panose="02000000000000000000" pitchFamily="2" charset="-78"/>
              </a:rPr>
              <a:t>. </a:t>
            </a:r>
            <a:r>
              <a:rPr sz="2400" err="1">
                <a:latin typeface="Sakkal Majalla" panose="02000000000000000000" pitchFamily="2" charset="-78"/>
                <a:cs typeface="Sakkal Majalla" panose="02000000000000000000" pitchFamily="2" charset="-78"/>
              </a:rPr>
              <a:t>ويوجد</a:t>
            </a:r>
            <a:r>
              <a:rPr sz="2400">
                <a:latin typeface="Sakkal Majalla" panose="02000000000000000000" pitchFamily="2" charset="-78"/>
                <a:cs typeface="Sakkal Majalla" panose="02000000000000000000" pitchFamily="2" charset="-78"/>
              </a:rPr>
              <a:t> </a:t>
            </a:r>
            <a:r>
              <a:rPr sz="2400" err="1">
                <a:latin typeface="Sakkal Majalla" panose="02000000000000000000" pitchFamily="2" charset="-78"/>
                <a:cs typeface="Sakkal Majalla" panose="02000000000000000000" pitchFamily="2" charset="-78"/>
              </a:rPr>
              <a:t>فريق</a:t>
            </a:r>
            <a:r>
              <a:rPr sz="2400">
                <a:latin typeface="Sakkal Majalla" panose="02000000000000000000" pitchFamily="2" charset="-78"/>
                <a:cs typeface="Sakkal Majalla" panose="02000000000000000000" pitchFamily="2" charset="-78"/>
              </a:rPr>
              <a:t> </a:t>
            </a:r>
            <a:r>
              <a:rPr sz="2400" err="1">
                <a:latin typeface="Sakkal Majalla" panose="02000000000000000000" pitchFamily="2" charset="-78"/>
                <a:cs typeface="Sakkal Majalla" panose="02000000000000000000" pitchFamily="2" charset="-78"/>
              </a:rPr>
              <a:t>معني</a:t>
            </a:r>
            <a:r>
              <a:rPr sz="2400">
                <a:latin typeface="Sakkal Majalla" panose="02000000000000000000" pitchFamily="2" charset="-78"/>
                <a:cs typeface="Sakkal Majalla" panose="02000000000000000000" pitchFamily="2" charset="-78"/>
              </a:rPr>
              <a:t> </a:t>
            </a:r>
            <a:r>
              <a:rPr sz="2400" err="1">
                <a:latin typeface="Sakkal Majalla" panose="02000000000000000000" pitchFamily="2" charset="-78"/>
                <a:cs typeface="Sakkal Majalla" panose="02000000000000000000" pitchFamily="2" charset="-78"/>
              </a:rPr>
              <a:t>بالأمراض</a:t>
            </a:r>
            <a:r>
              <a:rPr sz="2400">
                <a:latin typeface="Sakkal Majalla" panose="02000000000000000000" pitchFamily="2" charset="-78"/>
                <a:cs typeface="Sakkal Majalla" panose="02000000000000000000" pitchFamily="2" charset="-78"/>
              </a:rPr>
              <a:t> </a:t>
            </a:r>
            <a:r>
              <a:rPr sz="2400" err="1">
                <a:latin typeface="Sakkal Majalla" panose="02000000000000000000" pitchFamily="2" charset="-78"/>
                <a:cs typeface="Sakkal Majalla" panose="02000000000000000000" pitchFamily="2" charset="-78"/>
              </a:rPr>
              <a:t>والبحوث</a:t>
            </a:r>
            <a:r>
              <a:rPr sz="2400">
                <a:latin typeface="Sakkal Majalla" panose="02000000000000000000" pitchFamily="2" charset="-78"/>
                <a:cs typeface="Sakkal Majalla" panose="02000000000000000000" pitchFamily="2" charset="-78"/>
              </a:rPr>
              <a:t> </a:t>
            </a:r>
            <a:r>
              <a:rPr sz="2400" err="1">
                <a:latin typeface="Sakkal Majalla" panose="02000000000000000000" pitchFamily="2" charset="-78"/>
                <a:cs typeface="Sakkal Majalla" panose="02000000000000000000" pitchFamily="2" charset="-78"/>
              </a:rPr>
              <a:t>المتعلقة</a:t>
            </a:r>
            <a:r>
              <a:rPr sz="2400">
                <a:latin typeface="Sakkal Majalla" panose="02000000000000000000" pitchFamily="2" charset="-78"/>
                <a:cs typeface="Sakkal Majalla" panose="02000000000000000000" pitchFamily="2" charset="-78"/>
              </a:rPr>
              <a:t> </a:t>
            </a:r>
            <a:r>
              <a:rPr sz="2400" err="1">
                <a:latin typeface="Sakkal Majalla" panose="02000000000000000000" pitchFamily="2" charset="-78"/>
                <a:cs typeface="Sakkal Majalla" panose="02000000000000000000" pitchFamily="2" charset="-78"/>
              </a:rPr>
              <a:t>في</a:t>
            </a:r>
            <a:r>
              <a:rPr sz="2400">
                <a:latin typeface="Sakkal Majalla" panose="02000000000000000000" pitchFamily="2" charset="-78"/>
                <a:cs typeface="Sakkal Majalla" panose="02000000000000000000" pitchFamily="2" charset="-78"/>
              </a:rPr>
              <a:t> </a:t>
            </a:r>
            <a:r>
              <a:rPr sz="2400" err="1">
                <a:latin typeface="Sakkal Majalla" panose="02000000000000000000" pitchFamily="2" charset="-78"/>
                <a:cs typeface="Sakkal Majalla" panose="02000000000000000000" pitchFamily="2" charset="-78"/>
              </a:rPr>
              <a:t>الموقع</a:t>
            </a:r>
            <a:r>
              <a:rPr sz="2400">
                <a:latin typeface="Sakkal Majalla" panose="02000000000000000000" pitchFamily="2" charset="-78"/>
                <a:cs typeface="Sakkal Majalla" panose="02000000000000000000" pitchFamily="2" charset="-78"/>
              </a:rPr>
              <a:t> </a:t>
            </a:r>
            <a:r>
              <a:rPr sz="2400" err="1">
                <a:latin typeface="Sakkal Majalla" panose="02000000000000000000" pitchFamily="2" charset="-78"/>
                <a:cs typeface="Sakkal Majalla" panose="02000000000000000000" pitchFamily="2" charset="-78"/>
              </a:rPr>
              <a:t>لتقييم</a:t>
            </a:r>
            <a:r>
              <a:rPr sz="2400">
                <a:latin typeface="Sakkal Majalla" panose="02000000000000000000" pitchFamily="2" charset="-78"/>
                <a:cs typeface="Sakkal Majalla" panose="02000000000000000000" pitchFamily="2" charset="-78"/>
              </a:rPr>
              <a:t> </a:t>
            </a:r>
            <a:r>
              <a:rPr sz="2400" err="1">
                <a:latin typeface="Sakkal Majalla" panose="02000000000000000000" pitchFamily="2" charset="-78"/>
                <a:cs typeface="Sakkal Majalla" panose="02000000000000000000" pitchFamily="2" charset="-78"/>
              </a:rPr>
              <a:t>الوضع</a:t>
            </a:r>
            <a:r>
              <a:rPr lang="ar-EG" sz="2400">
                <a:latin typeface="Sakkal Majalla" panose="02000000000000000000" pitchFamily="2" charset="-78"/>
                <a:cs typeface="Sakkal Majalla" panose="02000000000000000000" pitchFamily="2" charset="-78"/>
              </a:rPr>
              <a:t>. </a:t>
            </a:r>
            <a:r>
              <a:rPr sz="2400" err="1">
                <a:latin typeface="Sakkal Majalla" panose="02000000000000000000" pitchFamily="2" charset="-78"/>
                <a:cs typeface="Sakkal Majalla" panose="02000000000000000000" pitchFamily="2" charset="-78"/>
              </a:rPr>
              <a:t>ومن</a:t>
            </a:r>
            <a:r>
              <a:rPr sz="2400">
                <a:latin typeface="Sakkal Majalla" panose="02000000000000000000" pitchFamily="2" charset="-78"/>
                <a:cs typeface="Sakkal Majalla" panose="02000000000000000000" pitchFamily="2" charset="-78"/>
              </a:rPr>
              <a:t> </a:t>
            </a:r>
            <a:r>
              <a:rPr sz="2400" err="1">
                <a:latin typeface="Sakkal Majalla" panose="02000000000000000000" pitchFamily="2" charset="-78"/>
                <a:cs typeface="Sakkal Majalla" panose="02000000000000000000" pitchFamily="2" charset="-78"/>
              </a:rPr>
              <a:t>المقرر</a:t>
            </a:r>
            <a:r>
              <a:rPr sz="2400">
                <a:latin typeface="Sakkal Majalla" panose="02000000000000000000" pitchFamily="2" charset="-78"/>
                <a:cs typeface="Sakkal Majalla" panose="02000000000000000000" pitchFamily="2" charset="-78"/>
              </a:rPr>
              <a:t> </a:t>
            </a:r>
            <a:r>
              <a:rPr sz="2400" err="1">
                <a:latin typeface="Sakkal Majalla" panose="02000000000000000000" pitchFamily="2" charset="-78"/>
                <a:cs typeface="Sakkal Majalla" panose="02000000000000000000" pitchFamily="2" charset="-78"/>
              </a:rPr>
              <a:t>أيضًا</a:t>
            </a:r>
            <a:r>
              <a:rPr sz="2400">
                <a:latin typeface="Sakkal Majalla" panose="02000000000000000000" pitchFamily="2" charset="-78"/>
                <a:cs typeface="Sakkal Majalla" panose="02000000000000000000" pitchFamily="2" charset="-78"/>
              </a:rPr>
              <a:t> </a:t>
            </a:r>
            <a:r>
              <a:rPr lang="ar-EG" sz="2400">
                <a:latin typeface="Sakkal Majalla" panose="02000000000000000000" pitchFamily="2" charset="-78"/>
                <a:cs typeface="Sakkal Majalla" panose="02000000000000000000" pitchFamily="2" charset="-78"/>
              </a:rPr>
              <a:t>عمل</a:t>
            </a:r>
            <a:r>
              <a:rPr sz="2400">
                <a:latin typeface="Sakkal Majalla" panose="02000000000000000000" pitchFamily="2" charset="-78"/>
                <a:cs typeface="Sakkal Majalla" panose="02000000000000000000" pitchFamily="2" charset="-78"/>
              </a:rPr>
              <a:t> </a:t>
            </a:r>
            <a:r>
              <a:rPr sz="2400" err="1">
                <a:latin typeface="Sakkal Majalla" panose="02000000000000000000" pitchFamily="2" charset="-78"/>
                <a:cs typeface="Sakkal Majalla" panose="02000000000000000000" pitchFamily="2" charset="-78"/>
              </a:rPr>
              <a:t>حملة</a:t>
            </a:r>
            <a:r>
              <a:rPr sz="2400">
                <a:latin typeface="Sakkal Majalla" panose="02000000000000000000" pitchFamily="2" charset="-78"/>
                <a:cs typeface="Sakkal Majalla" panose="02000000000000000000" pitchFamily="2" charset="-78"/>
              </a:rPr>
              <a:t> </a:t>
            </a:r>
            <a:r>
              <a:rPr sz="2400" err="1">
                <a:latin typeface="Sakkal Majalla" panose="02000000000000000000" pitchFamily="2" charset="-78"/>
                <a:cs typeface="Sakkal Majalla" panose="02000000000000000000" pitchFamily="2" charset="-78"/>
              </a:rPr>
              <a:t>تطعيم</a:t>
            </a:r>
            <a:r>
              <a:rPr sz="2400">
                <a:latin typeface="Sakkal Majalla" panose="02000000000000000000" pitchFamily="2" charset="-78"/>
                <a:cs typeface="Sakkal Majalla" panose="02000000000000000000" pitchFamily="2" charset="-78"/>
              </a:rPr>
              <a:t> </a:t>
            </a:r>
            <a:r>
              <a:rPr sz="2400" err="1">
                <a:latin typeface="Sakkal Majalla" panose="02000000000000000000" pitchFamily="2" charset="-78"/>
                <a:cs typeface="Sakkal Majalla" panose="02000000000000000000" pitchFamily="2" charset="-78"/>
              </a:rPr>
              <a:t>طارئة</a:t>
            </a:r>
            <a:r>
              <a:rPr sz="2400">
                <a:latin typeface="Sakkal Majalla" panose="02000000000000000000" pitchFamily="2" charset="-78"/>
                <a:cs typeface="Sakkal Majalla" panose="02000000000000000000" pitchFamily="2" charset="-78"/>
              </a:rPr>
              <a:t> </a:t>
            </a:r>
            <a:r>
              <a:rPr sz="2400" err="1">
                <a:latin typeface="Sakkal Majalla" panose="02000000000000000000" pitchFamily="2" charset="-78"/>
                <a:cs typeface="Sakkal Majalla" panose="02000000000000000000" pitchFamily="2" charset="-78"/>
              </a:rPr>
              <a:t>للماشية</a:t>
            </a:r>
            <a:r>
              <a:rPr sz="2400">
                <a:latin typeface="Sakkal Majalla" panose="02000000000000000000" pitchFamily="2" charset="-78"/>
                <a:cs typeface="Sakkal Majalla" panose="02000000000000000000" pitchFamily="2" charset="-78"/>
              </a:rPr>
              <a:t>، </a:t>
            </a:r>
            <a:r>
              <a:rPr sz="2400" err="1">
                <a:latin typeface="Sakkal Majalla" panose="02000000000000000000" pitchFamily="2" charset="-78"/>
                <a:cs typeface="Sakkal Majalla" panose="02000000000000000000" pitchFamily="2" charset="-78"/>
              </a:rPr>
              <a:t>بالإضافة</a:t>
            </a:r>
            <a:r>
              <a:rPr sz="2400">
                <a:latin typeface="Sakkal Majalla" panose="02000000000000000000" pitchFamily="2" charset="-78"/>
                <a:cs typeface="Sakkal Majalla" panose="02000000000000000000" pitchFamily="2" charset="-78"/>
              </a:rPr>
              <a:t> </a:t>
            </a:r>
            <a:r>
              <a:rPr sz="2400" err="1">
                <a:latin typeface="Sakkal Majalla" panose="02000000000000000000" pitchFamily="2" charset="-78"/>
                <a:cs typeface="Sakkal Majalla" panose="02000000000000000000" pitchFamily="2" charset="-78"/>
              </a:rPr>
              <a:t>إلى</a:t>
            </a:r>
            <a:r>
              <a:rPr sz="2400">
                <a:latin typeface="Sakkal Majalla" panose="02000000000000000000" pitchFamily="2" charset="-78"/>
                <a:cs typeface="Sakkal Majalla" panose="02000000000000000000" pitchFamily="2" charset="-78"/>
              </a:rPr>
              <a:t> </a:t>
            </a:r>
            <a:r>
              <a:rPr sz="2400" err="1">
                <a:latin typeface="Sakkal Majalla" panose="02000000000000000000" pitchFamily="2" charset="-78"/>
                <a:cs typeface="Sakkal Majalla" panose="02000000000000000000" pitchFamily="2" charset="-78"/>
              </a:rPr>
              <a:t>حملة</a:t>
            </a:r>
            <a:r>
              <a:rPr sz="2400">
                <a:latin typeface="Sakkal Majalla" panose="02000000000000000000" pitchFamily="2" charset="-78"/>
                <a:cs typeface="Sakkal Majalla" panose="02000000000000000000" pitchFamily="2" charset="-78"/>
              </a:rPr>
              <a:t> </a:t>
            </a:r>
            <a:r>
              <a:rPr sz="2400" err="1">
                <a:latin typeface="Sakkal Majalla" panose="02000000000000000000" pitchFamily="2" charset="-78"/>
                <a:cs typeface="Sakkal Majalla" panose="02000000000000000000" pitchFamily="2" charset="-78"/>
              </a:rPr>
              <a:t>توعية</a:t>
            </a:r>
            <a:r>
              <a:rPr sz="2400">
                <a:latin typeface="Sakkal Majalla" panose="02000000000000000000" pitchFamily="2" charset="-78"/>
                <a:cs typeface="Sakkal Majalla" panose="02000000000000000000" pitchFamily="2" charset="-78"/>
              </a:rPr>
              <a:t>.</a:t>
            </a:r>
            <a:endParaRPr dirty="0">
              <a:latin typeface="Sakkal Majalla" panose="02000000000000000000" pitchFamily="2" charset="-78"/>
              <a:cs typeface="Sakkal Majalla" panose="02000000000000000000" pitchFamily="2" charset="-78"/>
            </a:endParaRPr>
          </a:p>
        </p:txBody>
      </p:sp>
      <p:sp>
        <p:nvSpPr>
          <p:cNvPr id="4" name="Title 1">
            <a:extLst>
              <a:ext uri="{FF2B5EF4-FFF2-40B4-BE49-F238E27FC236}">
                <a16:creationId xmlns:a16="http://schemas.microsoft.com/office/drawing/2014/main" xmlns="" id="{8575C48A-213F-5C1F-C48D-A921F5AE264B}"/>
              </a:ext>
            </a:extLst>
          </p:cNvPr>
          <p:cNvSpPr txBox="1">
            <a:spLocks noGrp="1"/>
          </p:cNvSpPr>
          <p:nvPr>
            <p:ph type="title"/>
          </p:nvPr>
        </p:nvSpPr>
        <p:spPr>
          <a:xfrm>
            <a:off x="263351" y="41475"/>
            <a:ext cx="4766299" cy="633150"/>
          </a:xfrm>
          <a:prstGeom prst="rect">
            <a:avLst/>
          </a:prstGeom>
        </p:spPr>
        <p:txBody>
          <a:bodyPr rtlCol="1" anchor="t"/>
          <a:lstStyle>
            <a:lvl1pPr algn="r" rtl="1">
              <a:defRPr sz="3200"/>
            </a:lvl1pPr>
          </a:lstStyle>
          <a:p>
            <a:pPr rtl="1"/>
            <a:r>
              <a:rPr lang="ar" b="1" dirty="0">
                <a:latin typeface="Sakkal Majalla" panose="02000000000000000000" pitchFamily="2" charset="-78"/>
                <a:cs typeface="Sakkal Majalla" panose="02000000000000000000" pitchFamily="2" charset="-78"/>
              </a:rPr>
              <a:t>السيناريو 5</a:t>
            </a:r>
            <a:endParaRPr b="1" dirty="0">
              <a:latin typeface="Sakkal Majalla" panose="02000000000000000000" pitchFamily="2" charset="-78"/>
              <a:cs typeface="Sakkal Majalla" panose="02000000000000000000" pitchFamily="2" charset="-78"/>
            </a:endParaRPr>
          </a:p>
        </p:txBody>
      </p:sp>
    </p:spTree>
  </p:cSld>
  <p:clrMapOvr>
    <a:masterClrMapping/>
  </p:clrMapOvr>
  <p:transition spd="med"/>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27" name="Content Placeholder 1"/>
          <p:cNvGraphicFramePr/>
          <p:nvPr>
            <p:extLst>
              <p:ext uri="{D42A27DB-BD31-4B8C-83A1-F6EECF244321}">
                <p14:modId xmlns:p14="http://schemas.microsoft.com/office/powerpoint/2010/main" val="382848619"/>
              </p:ext>
            </p:extLst>
          </p:nvPr>
        </p:nvGraphicFramePr>
        <p:xfrm>
          <a:off x="4223792" y="1628798"/>
          <a:ext cx="7344815" cy="3960443"/>
        </p:xfrm>
        <a:graphic>
          <a:graphicData uri="http://schemas.openxmlformats.org/drawingml/2006/table">
            <a:tbl>
              <a:tblPr rtl="1" firstRow="1" firstCol="1" lastRow="1" bandRow="1">
                <a:tableStyleId>{4C3C2611-4C71-4FC5-86AE-919BDF0F9419}</a:tableStyleId>
              </a:tblPr>
              <a:tblGrid>
                <a:gridCol w="4763929">
                  <a:extLst>
                    <a:ext uri="{9D8B030D-6E8A-4147-A177-3AD203B41FA5}">
                      <a16:colId xmlns:a16="http://schemas.microsoft.com/office/drawing/2014/main" xmlns="" val="20000"/>
                    </a:ext>
                  </a:extLst>
                </a:gridCol>
                <a:gridCol w="859938">
                  <a:extLst>
                    <a:ext uri="{9D8B030D-6E8A-4147-A177-3AD203B41FA5}">
                      <a16:colId xmlns:a16="http://schemas.microsoft.com/office/drawing/2014/main" xmlns="" val="20001"/>
                    </a:ext>
                  </a:extLst>
                </a:gridCol>
                <a:gridCol w="860474">
                  <a:extLst>
                    <a:ext uri="{9D8B030D-6E8A-4147-A177-3AD203B41FA5}">
                      <a16:colId xmlns:a16="http://schemas.microsoft.com/office/drawing/2014/main" xmlns="" val="20002"/>
                    </a:ext>
                  </a:extLst>
                </a:gridCol>
                <a:gridCol w="860474">
                  <a:extLst>
                    <a:ext uri="{9D8B030D-6E8A-4147-A177-3AD203B41FA5}">
                      <a16:colId xmlns:a16="http://schemas.microsoft.com/office/drawing/2014/main" xmlns="" val="20003"/>
                    </a:ext>
                  </a:extLst>
                </a:gridCol>
              </a:tblGrid>
              <a:tr h="1223233">
                <a:tc>
                  <a:txBody>
                    <a:bodyPr/>
                    <a:lstStyle/>
                    <a:p>
                      <a:pPr marL="374650" indent="-285750" defTabSz="216992" rtl="1">
                        <a:buFont typeface="Wingdings" panose="05000000000000000000" pitchFamily="2" charset="2"/>
                        <a:buChar char="§"/>
                        <a:defRPr sz="1600" b="0">
                          <a:sym typeface="Calibri"/>
                        </a:defRPr>
                      </a:pPr>
                      <a:r>
                        <a:rPr dirty="0" err="1">
                          <a:latin typeface="Sakkal Majalla" panose="02000000000000000000" pitchFamily="2" charset="-78"/>
                          <a:cs typeface="Sakkal Majalla" panose="02000000000000000000" pitchFamily="2" charset="-78"/>
                        </a:rPr>
                        <a:t>يُرجى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الآن</a:t>
                      </a:r>
                      <a:r>
                        <a:rPr dirty="0">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استخدام</a:t>
                      </a:r>
                      <a:r>
                        <a:rPr>
                          <a:latin typeface="Sakkal Majalla" panose="02000000000000000000" pitchFamily="2" charset="-78"/>
                          <a:cs typeface="Sakkal Majalla" panose="02000000000000000000" pitchFamily="2" charset="-78"/>
                        </a:rPr>
                        <a:t> المرفق</a:t>
                      </a:r>
                      <a:r>
                        <a:rPr lang="ar-EG">
                          <a:latin typeface="Sakkal Majalla" panose="02000000000000000000" pitchFamily="2" charset="-78"/>
                          <a:cs typeface="Sakkal Majalla" panose="02000000000000000000" pitchFamily="2" charset="-78"/>
                        </a:rPr>
                        <a:t> 2 </a:t>
                      </a:r>
                      <a:r>
                        <a:rPr>
                          <a:latin typeface="Sakkal Majalla" panose="02000000000000000000" pitchFamily="2" charset="-78"/>
                          <a:cs typeface="Sakkal Majalla" panose="02000000000000000000" pitchFamily="2" charset="-78"/>
                        </a:rPr>
                        <a:t>لتقييم </a:t>
                      </a:r>
                      <a:r>
                        <a:rPr dirty="0" err="1">
                          <a:latin typeface="Sakkal Majalla" panose="02000000000000000000" pitchFamily="2" charset="-78"/>
                          <a:cs typeface="Sakkal Majalla" panose="02000000000000000000" pitchFamily="2" charset="-78"/>
                        </a:rPr>
                        <a:t>هذا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الحدث</a:t>
                      </a:r>
                      <a:r>
                        <a:rPr dirty="0">
                          <a:latin typeface="Sakkal Majalla" panose="02000000000000000000" pitchFamily="2" charset="-78"/>
                          <a:cs typeface="Sakkal Majalla" panose="02000000000000000000" pitchFamily="2" charset="-78"/>
                        </a:rPr>
                        <a:t> و</a:t>
                      </a:r>
                      <a:r>
                        <a:rPr lang="ar-EG" dirty="0">
                          <a:latin typeface="Sakkal Majalla" panose="02000000000000000000" pitchFamily="2" charset="-78"/>
                          <a:cs typeface="Sakkal Majalla" panose="02000000000000000000" pitchFamily="2" charset="-78"/>
                        </a:rPr>
                        <a:t>الإجابة عن كل سؤال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الأسئلة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الخمسة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الآتية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مراعاة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سياق</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السيناريو</a:t>
                      </a:r>
                      <a:r>
                        <a:rPr dirty="0">
                          <a:latin typeface="Sakkal Majalla" panose="02000000000000000000" pitchFamily="2" charset="-78"/>
                          <a:cs typeface="Sakkal Majalla" panose="02000000000000000000" pitchFamily="2" charset="-78"/>
                        </a:rPr>
                        <a:t>.</a:t>
                      </a:r>
                    </a:p>
                  </a:txBody>
                  <a:tcPr marL="0" marR="0" marT="0" marB="0" anchor="ctr" horzOverflow="overflow">
                    <a:lnR w="12700">
                      <a:solidFill>
                        <a:srgbClr val="000000"/>
                      </a:solidFill>
                    </a:lnR>
                    <a:solidFill>
                      <a:srgbClr val="021F64"/>
                    </a:solidFill>
                  </a:tcPr>
                </a:tc>
                <a:tc>
                  <a:txBody>
                    <a:bodyPr/>
                    <a:lstStyle/>
                    <a:p>
                      <a:pPr algn="ctr" defTabSz="216992" rtl="1">
                        <a:defRPr sz="1600">
                          <a:solidFill>
                            <a:srgbClr val="002060"/>
                          </a:solidFill>
                          <a:sym typeface="Calibri"/>
                        </a:defRPr>
                      </a:pPr>
                      <a:r>
                        <a:rPr>
                          <a:latin typeface="Sakkal Majalla" panose="02000000000000000000" pitchFamily="2" charset="-78"/>
                          <a:cs typeface="Sakkal Majalla" panose="02000000000000000000" pitchFamily="2" charset="-78"/>
                        </a:rPr>
                        <a:t>نعم</a:t>
                      </a:r>
                      <a:endParaRPr b="0">
                        <a:latin typeface="Sakkal Majalla" panose="02000000000000000000" pitchFamily="2" charset="-78"/>
                        <a:cs typeface="Sakkal Majalla" panose="02000000000000000000" pitchFamily="2" charset="-78"/>
                      </a:endParaRPr>
                    </a:p>
                    <a:p>
                      <a:pPr algn="ctr" defTabSz="216992" rtl="1">
                        <a:defRPr sz="1600" b="0">
                          <a:solidFill>
                            <a:srgbClr val="002060"/>
                          </a:solidFill>
                          <a:sym typeface="Calibri"/>
                        </a:defRPr>
                      </a:pPr>
                      <a:r>
                        <a:rPr>
                          <a:latin typeface="Sakkal Majalla" panose="02000000000000000000" pitchFamily="2" charset="-78"/>
                          <a:cs typeface="Sakkal Majalla" panose="02000000000000000000" pitchFamily="2" charset="-78"/>
                        </a:rPr>
                        <a:t> </a:t>
                      </a:r>
                    </a:p>
                  </a:txBody>
                  <a:tcPr marL="0" marR="0" marT="0" marB="0" anchor="ctr"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tc>
                  <a:txBody>
                    <a:bodyPr/>
                    <a:lstStyle/>
                    <a:p>
                      <a:pPr algn="ctr" defTabSz="216992" rtl="1">
                        <a:defRPr sz="1600">
                          <a:solidFill>
                            <a:srgbClr val="002060"/>
                          </a:solidFill>
                          <a:sym typeface="Calibri"/>
                        </a:defRPr>
                      </a:pPr>
                      <a:r>
                        <a:rPr>
                          <a:latin typeface="Sakkal Majalla" panose="02000000000000000000" pitchFamily="2" charset="-78"/>
                          <a:cs typeface="Sakkal Majalla" panose="02000000000000000000" pitchFamily="2" charset="-78"/>
                        </a:rPr>
                        <a:t>لا</a:t>
                      </a:r>
                      <a:endParaRPr b="0">
                        <a:latin typeface="Sakkal Majalla" panose="02000000000000000000" pitchFamily="2" charset="-78"/>
                        <a:cs typeface="Sakkal Majalla" panose="02000000000000000000" pitchFamily="2" charset="-78"/>
                      </a:endParaRPr>
                    </a:p>
                    <a:p>
                      <a:pPr algn="ctr" defTabSz="216992" rtl="1">
                        <a:defRPr sz="1600" b="0">
                          <a:solidFill>
                            <a:srgbClr val="002060"/>
                          </a:solidFill>
                          <a:sym typeface="Calibri"/>
                        </a:defRPr>
                      </a:pPr>
                      <a:r>
                        <a:rPr>
                          <a:latin typeface="Sakkal Majalla" panose="02000000000000000000" pitchFamily="2" charset="-78"/>
                          <a:cs typeface="Sakkal Majalla" panose="02000000000000000000" pitchFamily="2" charset="-78"/>
                        </a:rPr>
                        <a:t> </a:t>
                      </a:r>
                    </a:p>
                  </a:txBody>
                  <a:tcPr marL="0" marR="0" marT="0" marB="0" anchor="ctr"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tc>
                  <a:txBody>
                    <a:bodyPr/>
                    <a:lstStyle/>
                    <a:p>
                      <a:pPr algn="ctr" defTabSz="216992" rtl="1">
                        <a:defRPr sz="1600">
                          <a:solidFill>
                            <a:srgbClr val="002060"/>
                          </a:solidFill>
                          <a:sym typeface="Calibri"/>
                        </a:defRPr>
                      </a:pPr>
                      <a:r>
                        <a:rPr>
                          <a:latin typeface="Sakkal Majalla" panose="02000000000000000000" pitchFamily="2" charset="-78"/>
                          <a:cs typeface="Sakkal Majalla" panose="02000000000000000000" pitchFamily="2" charset="-78"/>
                        </a:rPr>
                        <a:t>لا أعرف</a:t>
                      </a:r>
                      <a:endParaRPr b="0">
                        <a:latin typeface="Sakkal Majalla" panose="02000000000000000000" pitchFamily="2" charset="-78"/>
                        <a:cs typeface="Sakkal Majalla" panose="02000000000000000000" pitchFamily="2" charset="-78"/>
                      </a:endParaRPr>
                    </a:p>
                    <a:p>
                      <a:pPr algn="ctr" defTabSz="216992" rtl="1">
                        <a:defRPr sz="1600" b="0">
                          <a:solidFill>
                            <a:srgbClr val="002060"/>
                          </a:solidFill>
                          <a:sym typeface="Calibri"/>
                        </a:defRPr>
                      </a:pPr>
                      <a:r>
                        <a:rPr>
                          <a:latin typeface="Sakkal Majalla" panose="02000000000000000000" pitchFamily="2" charset="-78"/>
                          <a:cs typeface="Sakkal Majalla" panose="02000000000000000000" pitchFamily="2" charset="-78"/>
                        </a:rPr>
                        <a:t> </a:t>
                      </a:r>
                    </a:p>
                  </a:txBody>
                  <a:tcPr marL="0" marR="0" marT="0" marB="0" anchor="ctr"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extLst>
                  <a:ext uri="{0D108BD9-81ED-4DB2-BD59-A6C34878D82A}">
                    <a16:rowId xmlns:a16="http://schemas.microsoft.com/office/drawing/2014/main" xmlns="" val="10000"/>
                  </a:ext>
                </a:extLst>
              </a:tr>
              <a:tr h="504082">
                <a:tc>
                  <a:txBody>
                    <a:bodyPr/>
                    <a:lstStyle/>
                    <a:p>
                      <a:pPr marL="88900" indent="0" defTabSz="216992" rtl="1">
                        <a:defRPr sz="1800" b="0">
                          <a:solidFill>
                            <a:srgbClr val="000000"/>
                          </a:solidFill>
                        </a:defRPr>
                      </a:pPr>
                      <a:r>
                        <a:rPr lang="ar" sz="1600">
                          <a:solidFill>
                            <a:srgbClr val="FFFFFF"/>
                          </a:solidFill>
                          <a:latin typeface="Sakkal Majalla" panose="02000000000000000000" pitchFamily="2" charset="-78"/>
                          <a:ea typeface="Calibri Light"/>
                          <a:cs typeface="Sakkal Majalla" panose="02000000000000000000" pitchFamily="2" charset="-78"/>
                          <a:sym typeface="Calibri Light"/>
                        </a:rPr>
                        <a:t>1. هل أثر الحَدَث وخيم على الصحة العمومية؟ </a:t>
                      </a:r>
                    </a:p>
                  </a:txBody>
                  <a:tcPr marL="0" marR="0" marT="0" marB="0" anchor="ctr" horzOverflow="overflow">
                    <a:lnR w="12700">
                      <a:solidFill>
                        <a:srgbClr val="000000"/>
                      </a:solidFill>
                    </a:lnR>
                    <a:solidFill>
                      <a:srgbClr val="021F64"/>
                    </a:solidFill>
                  </a:tcPr>
                </a:tc>
                <a:tc>
                  <a:txBody>
                    <a:bodyPr/>
                    <a:lstStyle/>
                    <a:p>
                      <a:pPr algn="ctr" defTabSz="216992" rtl="1">
                        <a:defRPr sz="1600">
                          <a:solidFill>
                            <a:srgbClr val="002060"/>
                          </a:solidFill>
                          <a:sym typeface="Calibri"/>
                        </a:defRPr>
                      </a:pPr>
                      <a:endParaRPr>
                        <a:latin typeface="Sakkal Majalla" panose="02000000000000000000" pitchFamily="2" charset="-78"/>
                        <a:cs typeface="Sakkal Majalla" panose="02000000000000000000" pitchFamily="2" charset="-78"/>
                      </a:endParaRPr>
                    </a:p>
                  </a:txBody>
                  <a:tcPr marL="0" marR="0" marT="0" marB="0" anchor="ctr"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tc>
                  <a:txBody>
                    <a:bodyPr/>
                    <a:lstStyle/>
                    <a:p>
                      <a:pPr algn="ctr" defTabSz="216992" rtl="1">
                        <a:defRPr sz="1600">
                          <a:solidFill>
                            <a:srgbClr val="002060"/>
                          </a:solidFill>
                          <a:sym typeface="Calibri"/>
                        </a:defRPr>
                      </a:pPr>
                      <a:endParaRPr>
                        <a:latin typeface="Sakkal Majalla" panose="02000000000000000000" pitchFamily="2" charset="-78"/>
                        <a:cs typeface="Sakkal Majalla" panose="02000000000000000000" pitchFamily="2" charset="-78"/>
                      </a:endParaRPr>
                    </a:p>
                  </a:txBody>
                  <a:tcPr marL="0" marR="0" marT="0" marB="0" anchor="ctr"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tc>
                  <a:txBody>
                    <a:bodyPr/>
                    <a:lstStyle/>
                    <a:p>
                      <a:pPr algn="ctr" defTabSz="216992" rtl="1">
                        <a:defRPr sz="1600">
                          <a:solidFill>
                            <a:srgbClr val="002060"/>
                          </a:solidFill>
                          <a:sym typeface="Calibri"/>
                        </a:defRPr>
                      </a:pPr>
                      <a:endParaRPr>
                        <a:latin typeface="Sakkal Majalla" panose="02000000000000000000" pitchFamily="2" charset="-78"/>
                        <a:cs typeface="Sakkal Majalla" panose="02000000000000000000" pitchFamily="2" charset="-78"/>
                      </a:endParaRPr>
                    </a:p>
                  </a:txBody>
                  <a:tcPr marL="0" marR="0" marT="0" marB="0" anchor="ctr"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extLst>
                  <a:ext uri="{0D108BD9-81ED-4DB2-BD59-A6C34878D82A}">
                    <a16:rowId xmlns:a16="http://schemas.microsoft.com/office/drawing/2014/main" xmlns="" val="10001"/>
                  </a:ext>
                </a:extLst>
              </a:tr>
              <a:tr h="504082">
                <a:tc>
                  <a:txBody>
                    <a:bodyPr/>
                    <a:lstStyle/>
                    <a:p>
                      <a:pPr marL="88900" indent="0" defTabSz="216992" rtl="1">
                        <a:defRPr sz="1800" b="0">
                          <a:solidFill>
                            <a:srgbClr val="000000"/>
                          </a:solidFill>
                        </a:defRPr>
                      </a:pPr>
                      <a:r>
                        <a:rPr lang="ar" sz="1600">
                          <a:solidFill>
                            <a:srgbClr val="FFFFFF"/>
                          </a:solidFill>
                          <a:latin typeface="Sakkal Majalla" panose="02000000000000000000" pitchFamily="2" charset="-78"/>
                          <a:ea typeface="Calibri Light"/>
                          <a:cs typeface="Sakkal Majalla" panose="02000000000000000000" pitchFamily="2" charset="-78"/>
                          <a:sym typeface="Calibri Light"/>
                        </a:rPr>
                        <a:t>2. هل الحَدَث غير عادي أو غير متوقع؟</a:t>
                      </a:r>
                    </a:p>
                  </a:txBody>
                  <a:tcPr marL="0" marR="0" marT="0" marB="0" anchor="ctr" horzOverflow="overflow">
                    <a:lnR w="12700">
                      <a:solidFill>
                        <a:srgbClr val="000000"/>
                      </a:solidFill>
                    </a:lnR>
                    <a:solidFill>
                      <a:srgbClr val="021F64"/>
                    </a:solidFill>
                  </a:tcPr>
                </a:tc>
                <a:tc>
                  <a:txBody>
                    <a:bodyPr/>
                    <a:lstStyle/>
                    <a:p>
                      <a:pPr algn="ctr" defTabSz="216992" rtl="1">
                        <a:defRPr sz="1600">
                          <a:solidFill>
                            <a:srgbClr val="002060"/>
                          </a:solidFill>
                          <a:sym typeface="Calibri"/>
                        </a:defRPr>
                      </a:pPr>
                      <a:endParaRPr>
                        <a:latin typeface="Sakkal Majalla" panose="02000000000000000000" pitchFamily="2" charset="-78"/>
                        <a:cs typeface="Sakkal Majalla" panose="02000000000000000000" pitchFamily="2" charset="-78"/>
                      </a:endParaRPr>
                    </a:p>
                  </a:txBody>
                  <a:tcPr marL="0" marR="0" marT="0" marB="0" anchor="ctr"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tc>
                  <a:txBody>
                    <a:bodyPr/>
                    <a:lstStyle/>
                    <a:p>
                      <a:pPr algn="ctr" defTabSz="216992" rtl="1">
                        <a:defRPr sz="1600">
                          <a:solidFill>
                            <a:srgbClr val="002060"/>
                          </a:solidFill>
                          <a:sym typeface="Calibri"/>
                        </a:defRPr>
                      </a:pPr>
                      <a:endParaRPr>
                        <a:latin typeface="Sakkal Majalla" panose="02000000000000000000" pitchFamily="2" charset="-78"/>
                        <a:cs typeface="Sakkal Majalla" panose="02000000000000000000" pitchFamily="2" charset="-78"/>
                      </a:endParaRPr>
                    </a:p>
                  </a:txBody>
                  <a:tcPr marL="0" marR="0" marT="0" marB="0" anchor="ctr"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tc>
                  <a:txBody>
                    <a:bodyPr/>
                    <a:lstStyle/>
                    <a:p>
                      <a:pPr algn="ctr" defTabSz="216992" rtl="1">
                        <a:defRPr sz="1600">
                          <a:solidFill>
                            <a:srgbClr val="002060"/>
                          </a:solidFill>
                          <a:sym typeface="Calibri"/>
                        </a:defRPr>
                      </a:pPr>
                      <a:endParaRPr>
                        <a:latin typeface="Sakkal Majalla" panose="02000000000000000000" pitchFamily="2" charset="-78"/>
                        <a:cs typeface="Sakkal Majalla" panose="02000000000000000000" pitchFamily="2" charset="-78"/>
                      </a:endParaRPr>
                    </a:p>
                  </a:txBody>
                  <a:tcPr marL="0" marR="0" marT="0" marB="0" anchor="ctr"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extLst>
                  <a:ext uri="{0D108BD9-81ED-4DB2-BD59-A6C34878D82A}">
                    <a16:rowId xmlns:a16="http://schemas.microsoft.com/office/drawing/2014/main" xmlns="" val="10002"/>
                  </a:ext>
                </a:extLst>
              </a:tr>
              <a:tr h="504082">
                <a:tc>
                  <a:txBody>
                    <a:bodyPr/>
                    <a:lstStyle/>
                    <a:p>
                      <a:pPr marL="88900" indent="0" defTabSz="216992" rtl="1">
                        <a:defRPr sz="1800" b="0">
                          <a:solidFill>
                            <a:srgbClr val="000000"/>
                          </a:solidFill>
                        </a:defRPr>
                      </a:pPr>
                      <a:r>
                        <a:rPr lang="ar" sz="1600">
                          <a:solidFill>
                            <a:srgbClr val="FFFFFF"/>
                          </a:solidFill>
                          <a:latin typeface="Sakkal Majalla" panose="02000000000000000000" pitchFamily="2" charset="-78"/>
                          <a:ea typeface="Calibri Light"/>
                          <a:cs typeface="Sakkal Majalla" panose="02000000000000000000" pitchFamily="2" charset="-78"/>
                          <a:sym typeface="Calibri Light"/>
                        </a:rPr>
                        <a:t>3. هل هناك مخاطر كبيرة من انتشاره على الصعيد الدولي؟</a:t>
                      </a:r>
                    </a:p>
                  </a:txBody>
                  <a:tcPr marL="0" marR="0" marT="0" marB="0" anchor="ctr" horzOverflow="overflow">
                    <a:lnR w="12700">
                      <a:solidFill>
                        <a:srgbClr val="000000"/>
                      </a:solidFill>
                    </a:lnR>
                    <a:solidFill>
                      <a:srgbClr val="021F64"/>
                    </a:solidFill>
                  </a:tcPr>
                </a:tc>
                <a:tc>
                  <a:txBody>
                    <a:bodyPr/>
                    <a:lstStyle/>
                    <a:p>
                      <a:pPr algn="ctr" defTabSz="216992" rtl="1">
                        <a:defRPr sz="1600">
                          <a:solidFill>
                            <a:srgbClr val="002060"/>
                          </a:solidFill>
                          <a:sym typeface="Calibri"/>
                        </a:defRPr>
                      </a:pPr>
                      <a:endParaRPr>
                        <a:latin typeface="Sakkal Majalla" panose="02000000000000000000" pitchFamily="2" charset="-78"/>
                        <a:cs typeface="Sakkal Majalla" panose="02000000000000000000" pitchFamily="2" charset="-78"/>
                      </a:endParaRPr>
                    </a:p>
                  </a:txBody>
                  <a:tcPr marL="0" marR="0" marT="0" marB="0" anchor="ctr"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tc>
                  <a:txBody>
                    <a:bodyPr/>
                    <a:lstStyle/>
                    <a:p>
                      <a:pPr algn="ctr" defTabSz="216992" rtl="1">
                        <a:defRPr sz="1600">
                          <a:solidFill>
                            <a:srgbClr val="002060"/>
                          </a:solidFill>
                          <a:sym typeface="Calibri"/>
                        </a:defRPr>
                      </a:pPr>
                      <a:endParaRPr>
                        <a:latin typeface="Sakkal Majalla" panose="02000000000000000000" pitchFamily="2" charset="-78"/>
                        <a:cs typeface="Sakkal Majalla" panose="02000000000000000000" pitchFamily="2" charset="-78"/>
                      </a:endParaRPr>
                    </a:p>
                  </a:txBody>
                  <a:tcPr marL="0" marR="0" marT="0" marB="0" anchor="ctr"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tc>
                  <a:txBody>
                    <a:bodyPr/>
                    <a:lstStyle/>
                    <a:p>
                      <a:pPr algn="ctr" defTabSz="216992" rtl="1">
                        <a:defRPr sz="1600">
                          <a:solidFill>
                            <a:srgbClr val="002060"/>
                          </a:solidFill>
                          <a:sym typeface="Calibri"/>
                        </a:defRPr>
                      </a:pPr>
                      <a:endParaRPr>
                        <a:latin typeface="Sakkal Majalla" panose="02000000000000000000" pitchFamily="2" charset="-78"/>
                        <a:cs typeface="Sakkal Majalla" panose="02000000000000000000" pitchFamily="2" charset="-78"/>
                      </a:endParaRPr>
                    </a:p>
                  </a:txBody>
                  <a:tcPr marL="0" marR="0" marT="0" marB="0" anchor="ctr"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extLst>
                  <a:ext uri="{0D108BD9-81ED-4DB2-BD59-A6C34878D82A}">
                    <a16:rowId xmlns:a16="http://schemas.microsoft.com/office/drawing/2014/main" xmlns="" val="10003"/>
                  </a:ext>
                </a:extLst>
              </a:tr>
              <a:tr h="720882">
                <a:tc>
                  <a:txBody>
                    <a:bodyPr/>
                    <a:lstStyle/>
                    <a:p>
                      <a:pPr marL="88900" indent="0" defTabSz="216992" rtl="1">
                        <a:defRPr sz="1800" b="0">
                          <a:solidFill>
                            <a:srgbClr val="000000"/>
                          </a:solidFill>
                        </a:defRPr>
                      </a:pPr>
                      <a:r>
                        <a:rPr lang="ar" sz="1600" dirty="0">
                          <a:solidFill>
                            <a:srgbClr val="FFFFFF"/>
                          </a:solidFill>
                          <a:latin typeface="Sakkal Majalla" panose="02000000000000000000" pitchFamily="2" charset="-78"/>
                          <a:ea typeface="Calibri Light"/>
                          <a:cs typeface="Sakkal Majalla" panose="02000000000000000000" pitchFamily="2" charset="-78"/>
                          <a:sym typeface="Calibri Light"/>
                        </a:rPr>
                        <a:t>4. هل </a:t>
                      </a:r>
                      <a:r>
                        <a:rPr lang="ar" sz="1600" b="0" i="0" u="none" strike="noStrike" cap="none" spc="0" dirty="0">
                          <a:solidFill>
                            <a:srgbClr val="FFFFFF"/>
                          </a:solidFill>
                          <a:uFillTx/>
                          <a:latin typeface="Sakkal Majalla" panose="02000000000000000000" pitchFamily="2" charset="-78"/>
                          <a:ea typeface="Calibri Light"/>
                          <a:cs typeface="Sakkal Majalla" panose="02000000000000000000" pitchFamily="2" charset="-78"/>
                          <a:sym typeface="Calibri Light"/>
                        </a:rPr>
                        <a:t>هناك </a:t>
                      </a:r>
                      <a:r>
                        <a:rPr lang="ar" sz="1600" dirty="0">
                          <a:solidFill>
                            <a:srgbClr val="FFFFFF"/>
                          </a:solidFill>
                          <a:latin typeface="Sakkal Majalla" panose="02000000000000000000" pitchFamily="2" charset="-78"/>
                          <a:ea typeface="Calibri Light"/>
                          <a:cs typeface="Sakkal Majalla" panose="02000000000000000000" pitchFamily="2" charset="-78"/>
                          <a:sym typeface="Calibri Light"/>
                        </a:rPr>
                        <a:t>مخاطر كبيرة لفرض قيود على السفر الدولي أو التجارة الدولية؟</a:t>
                      </a:r>
                    </a:p>
                  </a:txBody>
                  <a:tcPr marL="0" marR="0" marT="0" marB="0" anchor="ctr" horzOverflow="overflow">
                    <a:lnR w="12700">
                      <a:solidFill>
                        <a:srgbClr val="000000"/>
                      </a:solidFill>
                    </a:lnR>
                    <a:solidFill>
                      <a:srgbClr val="021F64"/>
                    </a:solidFill>
                  </a:tcPr>
                </a:tc>
                <a:tc>
                  <a:txBody>
                    <a:bodyPr/>
                    <a:lstStyle/>
                    <a:p>
                      <a:pPr algn="ctr" defTabSz="216992" rtl="1">
                        <a:defRPr sz="1600">
                          <a:solidFill>
                            <a:srgbClr val="002060"/>
                          </a:solidFill>
                          <a:sym typeface="Calibri"/>
                        </a:defRPr>
                      </a:pPr>
                      <a:endParaRPr>
                        <a:latin typeface="Sakkal Majalla" panose="02000000000000000000" pitchFamily="2" charset="-78"/>
                        <a:cs typeface="Sakkal Majalla" panose="02000000000000000000" pitchFamily="2" charset="-78"/>
                      </a:endParaRPr>
                    </a:p>
                  </a:txBody>
                  <a:tcPr marL="0" marR="0" marT="0" marB="0" anchor="ctr"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tc>
                  <a:txBody>
                    <a:bodyPr/>
                    <a:lstStyle/>
                    <a:p>
                      <a:pPr algn="ctr" defTabSz="216992" rtl="1">
                        <a:defRPr sz="1600">
                          <a:solidFill>
                            <a:srgbClr val="002060"/>
                          </a:solidFill>
                          <a:sym typeface="Calibri"/>
                        </a:defRPr>
                      </a:pPr>
                      <a:endParaRPr>
                        <a:latin typeface="Sakkal Majalla" panose="02000000000000000000" pitchFamily="2" charset="-78"/>
                        <a:cs typeface="Sakkal Majalla" panose="02000000000000000000" pitchFamily="2" charset="-78"/>
                      </a:endParaRPr>
                    </a:p>
                  </a:txBody>
                  <a:tcPr marL="0" marR="0" marT="0" marB="0" anchor="ctr"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tc>
                  <a:txBody>
                    <a:bodyPr/>
                    <a:lstStyle/>
                    <a:p>
                      <a:pPr algn="ctr" defTabSz="216992" rtl="1">
                        <a:defRPr sz="1600">
                          <a:solidFill>
                            <a:srgbClr val="002060"/>
                          </a:solidFill>
                          <a:sym typeface="Calibri"/>
                        </a:defRPr>
                      </a:pPr>
                      <a:endParaRPr>
                        <a:latin typeface="Sakkal Majalla" panose="02000000000000000000" pitchFamily="2" charset="-78"/>
                        <a:cs typeface="Sakkal Majalla" panose="02000000000000000000" pitchFamily="2" charset="-78"/>
                      </a:endParaRPr>
                    </a:p>
                  </a:txBody>
                  <a:tcPr marL="0" marR="0" marT="0" marB="0" anchor="ctr"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extLst>
                  <a:ext uri="{0D108BD9-81ED-4DB2-BD59-A6C34878D82A}">
                    <a16:rowId xmlns:a16="http://schemas.microsoft.com/office/drawing/2014/main" xmlns="" val="10004"/>
                  </a:ext>
                </a:extLst>
              </a:tr>
              <a:tr h="504082">
                <a:tc>
                  <a:txBody>
                    <a:bodyPr/>
                    <a:lstStyle/>
                    <a:p>
                      <a:pPr marL="88900" indent="0" defTabSz="216992" rtl="1">
                        <a:defRPr sz="1800" b="0">
                          <a:solidFill>
                            <a:srgbClr val="000000"/>
                          </a:solidFill>
                        </a:defRPr>
                      </a:pPr>
                      <a:r>
                        <a:rPr lang="ar" sz="1600">
                          <a:solidFill>
                            <a:srgbClr val="FFFFFF"/>
                          </a:solidFill>
                          <a:latin typeface="Sakkal Majalla" panose="02000000000000000000" pitchFamily="2" charset="-78"/>
                          <a:ea typeface="Calibri Light"/>
                          <a:cs typeface="Sakkal Majalla" panose="02000000000000000000" pitchFamily="2" charset="-78"/>
                          <a:sym typeface="Calibri Light"/>
                        </a:rPr>
                        <a:t>5. هل يجب إبلاغ منظمة الصحة العالمية بهذا الحدث بموجب المادة 6 من اللوائح الصحية الدولية (2005)؟</a:t>
                      </a:r>
                    </a:p>
                  </a:txBody>
                  <a:tcPr marL="0" marR="0" marT="0" marB="0" anchor="ctr" horzOverflow="overflow">
                    <a:lnR w="12700">
                      <a:solidFill>
                        <a:srgbClr val="000000"/>
                      </a:solidFill>
                    </a:lnR>
                    <a:solidFill>
                      <a:srgbClr val="021F64"/>
                    </a:solidFill>
                  </a:tcPr>
                </a:tc>
                <a:tc>
                  <a:txBody>
                    <a:bodyPr/>
                    <a:lstStyle/>
                    <a:p>
                      <a:pPr algn="ctr" defTabSz="216992" rtl="1">
                        <a:defRPr sz="1600" b="0">
                          <a:solidFill>
                            <a:srgbClr val="002060"/>
                          </a:solidFill>
                          <a:sym typeface="Calibri"/>
                        </a:defRPr>
                      </a:pPr>
                      <a:endParaRPr>
                        <a:latin typeface="Sakkal Majalla" panose="02000000000000000000" pitchFamily="2" charset="-78"/>
                        <a:cs typeface="Sakkal Majalla" panose="02000000000000000000" pitchFamily="2" charset="-78"/>
                      </a:endParaRPr>
                    </a:p>
                  </a:txBody>
                  <a:tcPr marL="0" marR="0" marT="0" marB="0" anchor="ctr"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tc>
                  <a:txBody>
                    <a:bodyPr/>
                    <a:lstStyle/>
                    <a:p>
                      <a:pPr algn="ctr" defTabSz="216992" rtl="1">
                        <a:defRPr sz="1600" b="0">
                          <a:solidFill>
                            <a:srgbClr val="002060"/>
                          </a:solidFill>
                          <a:sym typeface="Calibri"/>
                        </a:defRPr>
                      </a:pPr>
                      <a:endParaRPr>
                        <a:latin typeface="Sakkal Majalla" panose="02000000000000000000" pitchFamily="2" charset="-78"/>
                        <a:cs typeface="Sakkal Majalla" panose="02000000000000000000" pitchFamily="2" charset="-78"/>
                      </a:endParaRPr>
                    </a:p>
                  </a:txBody>
                  <a:tcPr marL="0" marR="0" marT="0" marB="0" anchor="ctr"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tc>
                  <a:txBody>
                    <a:bodyPr/>
                    <a:lstStyle/>
                    <a:p>
                      <a:pPr algn="ctr" defTabSz="216992" rtl="1">
                        <a:defRPr sz="1600" b="0">
                          <a:solidFill>
                            <a:srgbClr val="002060"/>
                          </a:solidFill>
                          <a:sym typeface="Calibri"/>
                        </a:defRPr>
                      </a:pPr>
                      <a:endParaRPr dirty="0">
                        <a:latin typeface="Sakkal Majalla" panose="02000000000000000000" pitchFamily="2" charset="-78"/>
                        <a:cs typeface="Sakkal Majalla" panose="02000000000000000000" pitchFamily="2" charset="-78"/>
                      </a:endParaRPr>
                    </a:p>
                  </a:txBody>
                  <a:tcPr marL="0" marR="0" marT="0" marB="0" anchor="ctr"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extLst>
                  <a:ext uri="{0D108BD9-81ED-4DB2-BD59-A6C34878D82A}">
                    <a16:rowId xmlns:a16="http://schemas.microsoft.com/office/drawing/2014/main" xmlns="" val="10005"/>
                  </a:ext>
                </a:extLst>
              </a:tr>
            </a:tbl>
          </a:graphicData>
        </a:graphic>
      </p:graphicFrame>
      <p:sp>
        <p:nvSpPr>
          <p:cNvPr id="2" name="TextBox 1">
            <a:extLst>
              <a:ext uri="{FF2B5EF4-FFF2-40B4-BE49-F238E27FC236}">
                <a16:creationId xmlns:a16="http://schemas.microsoft.com/office/drawing/2014/main" xmlns="" id="{929AA349-381B-9ED5-9B6D-ABD8B1CB4906}"/>
              </a:ext>
            </a:extLst>
          </p:cNvPr>
          <p:cNvSpPr txBox="1"/>
          <p:nvPr/>
        </p:nvSpPr>
        <p:spPr>
          <a:xfrm>
            <a:off x="394852" y="665021"/>
            <a:ext cx="2265218" cy="584773"/>
          </a:xfrm>
          <a:prstGeom prst="rect">
            <a:avLst/>
          </a:prstGeom>
          <a:solidFill>
            <a:srgbClr val="00206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914400" rtl="0" fontAlgn="auto" latinLnBrk="0" hangingPunct="0">
              <a:lnSpc>
                <a:spcPct val="100000"/>
              </a:lnSpc>
              <a:spcBef>
                <a:spcPts val="0"/>
              </a:spcBef>
              <a:spcAft>
                <a:spcPts val="0"/>
              </a:spcAft>
              <a:buClrTx/>
              <a:buSzTx/>
              <a:buFontTx/>
              <a:buNone/>
              <a:tabLst/>
            </a:pPr>
            <a:r>
              <a:rPr kumimoji="0" lang="ar-EG" sz="3200" b="0" i="0" u="none" strike="noStrike" cap="none" spc="0" normalizeH="0" baseline="0">
                <a:ln>
                  <a:noFill/>
                </a:ln>
                <a:solidFill>
                  <a:schemeClr val="bg1"/>
                </a:solidFill>
                <a:effectLst/>
                <a:uFillTx/>
                <a:latin typeface="Calibri"/>
                <a:ea typeface="Calibri"/>
                <a:cs typeface="Calibri"/>
                <a:sym typeface="Calibri"/>
              </a:rPr>
              <a:t>الأسئلة ؟</a:t>
            </a:r>
            <a:endParaRPr kumimoji="0" lang="en-US" sz="3200" b="0" i="0" u="none" strike="noStrike" cap="none" spc="0" normalizeH="0" baseline="0" dirty="0">
              <a:ln>
                <a:noFill/>
              </a:ln>
              <a:solidFill>
                <a:schemeClr val="bg1"/>
              </a:solidFill>
              <a:effectLst/>
              <a:uFillTx/>
              <a:latin typeface="Calibri"/>
              <a:ea typeface="Calibri"/>
              <a:cs typeface="Calibri"/>
              <a:sym typeface="Calibri"/>
            </a:endParaRPr>
          </a:p>
        </p:txBody>
      </p:sp>
    </p:spTree>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 name="Google Shape;307;p8"/>
          <p:cNvSpPr txBox="1">
            <a:spLocks noGrp="1"/>
          </p:cNvSpPr>
          <p:nvPr>
            <p:ph type="title"/>
          </p:nvPr>
        </p:nvSpPr>
        <p:spPr>
          <a:xfrm>
            <a:off x="326505" y="64349"/>
            <a:ext cx="3571876" cy="430089"/>
          </a:xfrm>
          <a:prstGeom prst="rect">
            <a:avLst/>
          </a:prstGeom>
        </p:spPr>
        <p:txBody>
          <a:bodyPr lIns="0" tIns="0" rIns="0" bIns="0" rtlCol="1" anchor="b">
            <a:normAutofit/>
          </a:bodyPr>
          <a:lstStyle/>
          <a:p>
            <a:pPr defTabSz="184443" rtl="1">
              <a:defRPr sz="2720"/>
            </a:pPr>
            <a:r>
              <a:rPr lang="ar" sz="2800" b="1" dirty="0">
                <a:latin typeface="Sakkal Majalla" panose="02000000000000000000" pitchFamily="2" charset="-78"/>
                <a:cs typeface="Sakkal Majalla" panose="02000000000000000000" pitchFamily="2" charset="-78"/>
              </a:rPr>
              <a:t>ملاحظة إلى </a:t>
            </a:r>
            <a:r>
              <a:rPr lang="ar" sz="2800" b="1" dirty="0" smtClean="0">
                <a:latin typeface="Sakkal Majalla" panose="02000000000000000000" pitchFamily="2" charset="-78"/>
                <a:cs typeface="Sakkal Majalla" panose="02000000000000000000" pitchFamily="2" charset="-78"/>
              </a:rPr>
              <a:t>المُيسِّرين</a:t>
            </a:r>
            <a:endParaRPr lang="ar" sz="2800" b="1" dirty="0">
              <a:latin typeface="Sakkal Majalla" panose="02000000000000000000" pitchFamily="2" charset="-78"/>
              <a:cs typeface="Sakkal Majalla" panose="02000000000000000000" pitchFamily="2" charset="-78"/>
            </a:endParaRPr>
          </a:p>
        </p:txBody>
      </p:sp>
      <p:sp>
        <p:nvSpPr>
          <p:cNvPr id="3" name="TextBox 2">
            <a:extLst>
              <a:ext uri="{FF2B5EF4-FFF2-40B4-BE49-F238E27FC236}">
                <a16:creationId xmlns:a16="http://schemas.microsoft.com/office/drawing/2014/main" xmlns="" id="{1B714F17-C178-23FC-FE19-A6BC04A59CD0}"/>
              </a:ext>
            </a:extLst>
          </p:cNvPr>
          <p:cNvSpPr txBox="1"/>
          <p:nvPr/>
        </p:nvSpPr>
        <p:spPr>
          <a:xfrm>
            <a:off x="1466777" y="2670840"/>
            <a:ext cx="9457908" cy="1200327"/>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1" anchor="t">
            <a:spAutoFit/>
          </a:bodyPr>
          <a:lstStyle/>
          <a:p>
            <a:pPr algn="just" rtl="1">
              <a:defRPr sz="2000"/>
            </a:pPr>
            <a:r>
              <a:rPr lang="ar" sz="2400" dirty="0">
                <a:solidFill>
                  <a:srgbClr val="FF0000"/>
                </a:solidFill>
                <a:latin typeface="Sakkal Majalla" panose="02000000000000000000" pitchFamily="2" charset="-78"/>
                <a:cs typeface="Sakkal Majalla" panose="02000000000000000000" pitchFamily="2" charset="-78"/>
              </a:rPr>
              <a:t>يشمل هذا العرض التقديمي 5 سيناريوهات حول استخدام المرفق 2 من اللوائح الصحية الدولية. </a:t>
            </a:r>
            <a:r>
              <a:rPr lang="ar-EG" sz="2400" dirty="0">
                <a:solidFill>
                  <a:srgbClr val="FF0000"/>
                </a:solidFill>
                <a:latin typeface="Sakkal Majalla" panose="02000000000000000000" pitchFamily="2" charset="-78"/>
                <a:cs typeface="Sakkal Majalla" panose="02000000000000000000" pitchFamily="2" charset="-78"/>
              </a:rPr>
              <a:t>و</a:t>
            </a:r>
            <a:r>
              <a:rPr lang="ar" sz="2400" dirty="0">
                <a:solidFill>
                  <a:srgbClr val="FF0000"/>
                </a:solidFill>
                <a:latin typeface="Sakkal Majalla" panose="02000000000000000000" pitchFamily="2" charset="-78"/>
                <a:cs typeface="Sakkal Majalla" panose="02000000000000000000" pitchFamily="2" charset="-78"/>
              </a:rPr>
              <a:t>قد ترغب في استخدامها جميعًا أو اختيار بعضها للتدريب العملي مع المشاركين، حسب الوقت المتاح للجلسة واحتياجات التعلُّم للمشاركين.</a:t>
            </a:r>
          </a:p>
        </p:txBody>
      </p:sp>
    </p:spTree>
  </p:cSld>
  <p:clrMapOvr>
    <a:masterClrMapping/>
  </p:clrMapOvr>
  <p:transition spd="med"/>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31" name="Content Placeholder 1"/>
          <p:cNvGraphicFramePr/>
          <p:nvPr>
            <p:extLst>
              <p:ext uri="{D42A27DB-BD31-4B8C-83A1-F6EECF244321}">
                <p14:modId xmlns:p14="http://schemas.microsoft.com/office/powerpoint/2010/main" val="1450095210"/>
              </p:ext>
            </p:extLst>
          </p:nvPr>
        </p:nvGraphicFramePr>
        <p:xfrm>
          <a:off x="1981200" y="1628798"/>
          <a:ext cx="8147246" cy="3960443"/>
        </p:xfrm>
        <a:graphic>
          <a:graphicData uri="http://schemas.openxmlformats.org/drawingml/2006/table">
            <a:tbl>
              <a:tblPr rtl="1" firstRow="1" firstCol="1" lastRow="1" bandRow="1">
                <a:tableStyleId>{4C3C2611-4C71-4FC5-86AE-919BDF0F9419}</a:tableStyleId>
              </a:tblPr>
              <a:tblGrid>
                <a:gridCol w="5284396">
                  <a:extLst>
                    <a:ext uri="{9D8B030D-6E8A-4147-A177-3AD203B41FA5}">
                      <a16:colId xmlns:a16="http://schemas.microsoft.com/office/drawing/2014/main" xmlns="" val="20000"/>
                    </a:ext>
                  </a:extLst>
                </a:gridCol>
                <a:gridCol w="953888">
                  <a:extLst>
                    <a:ext uri="{9D8B030D-6E8A-4147-A177-3AD203B41FA5}">
                      <a16:colId xmlns:a16="http://schemas.microsoft.com/office/drawing/2014/main" xmlns="" val="20001"/>
                    </a:ext>
                  </a:extLst>
                </a:gridCol>
                <a:gridCol w="954481">
                  <a:extLst>
                    <a:ext uri="{9D8B030D-6E8A-4147-A177-3AD203B41FA5}">
                      <a16:colId xmlns:a16="http://schemas.microsoft.com/office/drawing/2014/main" xmlns="" val="20002"/>
                    </a:ext>
                  </a:extLst>
                </a:gridCol>
                <a:gridCol w="954481">
                  <a:extLst>
                    <a:ext uri="{9D8B030D-6E8A-4147-A177-3AD203B41FA5}">
                      <a16:colId xmlns:a16="http://schemas.microsoft.com/office/drawing/2014/main" xmlns="" val="20003"/>
                    </a:ext>
                  </a:extLst>
                </a:gridCol>
              </a:tblGrid>
              <a:tr h="1223233">
                <a:tc>
                  <a:txBody>
                    <a:bodyPr/>
                    <a:lstStyle/>
                    <a:p>
                      <a:pPr marL="374650" indent="-285750" defTabSz="216992" rtl="1">
                        <a:buFont typeface="Wingdings" panose="05000000000000000000" pitchFamily="2" charset="2"/>
                        <a:buChar char="§"/>
                        <a:defRPr sz="1600" b="0">
                          <a:sym typeface="Calibri"/>
                        </a:defRPr>
                      </a:pPr>
                      <a:r>
                        <a:rPr dirty="0" err="1"/>
                        <a:t>يُرجى</a:t>
                      </a:r>
                      <a:r>
                        <a:rPr dirty="0"/>
                        <a:t> </a:t>
                      </a:r>
                      <a:r>
                        <a:rPr dirty="0" err="1"/>
                        <a:t>الآن</a:t>
                      </a:r>
                      <a:r>
                        <a:rPr dirty="0"/>
                        <a:t> </a:t>
                      </a:r>
                      <a:r>
                        <a:rPr err="1"/>
                        <a:t>استخدام</a:t>
                      </a:r>
                      <a:r>
                        <a:t> </a:t>
                      </a:r>
                      <a:r>
                        <a:rPr>
                          <a:latin typeface="Calibri" panose="020F0502020204030204" pitchFamily="34" charset="0"/>
                          <a:cs typeface="Calibri" panose="020F0502020204030204" pitchFamily="34" charset="0"/>
                        </a:rPr>
                        <a:t>المرفق</a:t>
                      </a:r>
                      <a:r>
                        <a:rPr lang="ar-EG">
                          <a:latin typeface="Calibri" panose="020F0502020204030204" pitchFamily="34" charset="0"/>
                          <a:cs typeface="Calibri" panose="020F0502020204030204" pitchFamily="34" charset="0"/>
                        </a:rPr>
                        <a:t> 2</a:t>
                      </a:r>
                      <a:r>
                        <a:rPr>
                          <a:latin typeface="Calibri" panose="020F0502020204030204" pitchFamily="34" charset="0"/>
                          <a:cs typeface="Calibri" panose="020F0502020204030204" pitchFamily="34" charset="0"/>
                        </a:rPr>
                        <a:t> </a:t>
                      </a:r>
                      <a:r>
                        <a:rPr dirty="0" err="1">
                          <a:latin typeface="Calibri" panose="020F0502020204030204" pitchFamily="34" charset="0"/>
                          <a:cs typeface="Calibri" panose="020F0502020204030204" pitchFamily="34" charset="0"/>
                        </a:rPr>
                        <a:t>لتقييم</a:t>
                      </a:r>
                      <a:r>
                        <a:rPr dirty="0">
                          <a:latin typeface="Calibri" panose="020F0502020204030204" pitchFamily="34" charset="0"/>
                          <a:cs typeface="Calibri" panose="020F0502020204030204" pitchFamily="34" charset="0"/>
                        </a:rPr>
                        <a:t> </a:t>
                      </a:r>
                      <a:r>
                        <a:rPr dirty="0" err="1">
                          <a:latin typeface="Calibri" panose="020F0502020204030204" pitchFamily="34" charset="0"/>
                          <a:cs typeface="Calibri" panose="020F0502020204030204" pitchFamily="34" charset="0"/>
                        </a:rPr>
                        <a:t>هذا</a:t>
                      </a:r>
                      <a:r>
                        <a:rPr dirty="0">
                          <a:latin typeface="Calibri" panose="020F0502020204030204" pitchFamily="34" charset="0"/>
                          <a:cs typeface="Calibri" panose="020F0502020204030204" pitchFamily="34" charset="0"/>
                        </a:rPr>
                        <a:t> </a:t>
                      </a:r>
                      <a:r>
                        <a:rPr dirty="0" err="1">
                          <a:latin typeface="Calibri" panose="020F0502020204030204" pitchFamily="34" charset="0"/>
                          <a:cs typeface="Calibri" panose="020F0502020204030204" pitchFamily="34" charset="0"/>
                        </a:rPr>
                        <a:t>الحدث</a:t>
                      </a:r>
                      <a:r>
                        <a:rPr dirty="0">
                          <a:latin typeface="Calibri" panose="020F0502020204030204" pitchFamily="34" charset="0"/>
                          <a:cs typeface="Calibri" panose="020F0502020204030204" pitchFamily="34" charset="0"/>
                        </a:rPr>
                        <a:t> و</a:t>
                      </a:r>
                      <a:r>
                        <a:rPr lang="ar-EG" dirty="0">
                          <a:latin typeface="Calibri" panose="020F0502020204030204" pitchFamily="34" charset="0"/>
                          <a:cs typeface="Calibri" panose="020F0502020204030204" pitchFamily="34" charset="0"/>
                        </a:rPr>
                        <a:t>الإجابة عن كل سؤال</a:t>
                      </a:r>
                      <a:r>
                        <a:rPr dirty="0">
                          <a:latin typeface="Calibri" panose="020F0502020204030204" pitchFamily="34" charset="0"/>
                          <a:cs typeface="Calibri" panose="020F0502020204030204" pitchFamily="34" charset="0"/>
                        </a:rPr>
                        <a:t> </a:t>
                      </a:r>
                      <a:r>
                        <a:rPr dirty="0" err="1">
                          <a:latin typeface="Calibri" panose="020F0502020204030204" pitchFamily="34" charset="0"/>
                          <a:cs typeface="Calibri" panose="020F0502020204030204" pitchFamily="34" charset="0"/>
                        </a:rPr>
                        <a:t>من</a:t>
                      </a:r>
                      <a:r>
                        <a:rPr dirty="0">
                          <a:latin typeface="Calibri" panose="020F0502020204030204" pitchFamily="34" charset="0"/>
                          <a:cs typeface="Calibri" panose="020F0502020204030204" pitchFamily="34" charset="0"/>
                        </a:rPr>
                        <a:t> </a:t>
                      </a:r>
                      <a:r>
                        <a:rPr dirty="0" err="1">
                          <a:latin typeface="Calibri" panose="020F0502020204030204" pitchFamily="34" charset="0"/>
                          <a:cs typeface="Calibri" panose="020F0502020204030204" pitchFamily="34" charset="0"/>
                        </a:rPr>
                        <a:t>الأسئلة</a:t>
                      </a:r>
                      <a:r>
                        <a:rPr dirty="0">
                          <a:latin typeface="Calibri" panose="020F0502020204030204" pitchFamily="34" charset="0"/>
                          <a:cs typeface="Calibri" panose="020F0502020204030204" pitchFamily="34" charset="0"/>
                        </a:rPr>
                        <a:t> </a:t>
                      </a:r>
                      <a:r>
                        <a:rPr dirty="0" err="1">
                          <a:latin typeface="Calibri" panose="020F0502020204030204" pitchFamily="34" charset="0"/>
                          <a:cs typeface="Calibri" panose="020F0502020204030204" pitchFamily="34" charset="0"/>
                        </a:rPr>
                        <a:t>الخمسة</a:t>
                      </a:r>
                      <a:r>
                        <a:rPr dirty="0">
                          <a:latin typeface="Calibri" panose="020F0502020204030204" pitchFamily="34" charset="0"/>
                          <a:cs typeface="Calibri" panose="020F0502020204030204" pitchFamily="34" charset="0"/>
                        </a:rPr>
                        <a:t> </a:t>
                      </a:r>
                      <a:r>
                        <a:rPr dirty="0" err="1">
                          <a:latin typeface="Calibri" panose="020F0502020204030204" pitchFamily="34" charset="0"/>
                          <a:cs typeface="Calibri" panose="020F0502020204030204" pitchFamily="34" charset="0"/>
                        </a:rPr>
                        <a:t>الآتية</a:t>
                      </a:r>
                      <a:r>
                        <a:rPr dirty="0">
                          <a:latin typeface="Calibri" panose="020F0502020204030204" pitchFamily="34" charset="0"/>
                          <a:cs typeface="Calibri" panose="020F0502020204030204" pitchFamily="34" charset="0"/>
                        </a:rPr>
                        <a:t>، </a:t>
                      </a:r>
                      <a:r>
                        <a:rPr dirty="0" err="1">
                          <a:latin typeface="Calibri" panose="020F0502020204030204" pitchFamily="34" charset="0"/>
                          <a:cs typeface="Calibri" panose="020F0502020204030204" pitchFamily="34" charset="0"/>
                        </a:rPr>
                        <a:t>مع</a:t>
                      </a:r>
                      <a:r>
                        <a:rPr dirty="0">
                          <a:latin typeface="Calibri" panose="020F0502020204030204" pitchFamily="34" charset="0"/>
                          <a:cs typeface="Calibri" panose="020F0502020204030204" pitchFamily="34" charset="0"/>
                        </a:rPr>
                        <a:t> </a:t>
                      </a:r>
                      <a:r>
                        <a:rPr dirty="0" err="1">
                          <a:latin typeface="Calibri" panose="020F0502020204030204" pitchFamily="34" charset="0"/>
                          <a:cs typeface="Calibri" panose="020F0502020204030204" pitchFamily="34" charset="0"/>
                        </a:rPr>
                        <a:t>مراعاة</a:t>
                      </a:r>
                      <a:r>
                        <a:rPr dirty="0">
                          <a:latin typeface="Calibri" panose="020F0502020204030204" pitchFamily="34" charset="0"/>
                          <a:cs typeface="Calibri" panose="020F0502020204030204" pitchFamily="34" charset="0"/>
                        </a:rPr>
                        <a:t> </a:t>
                      </a:r>
                      <a:r>
                        <a:rPr dirty="0" err="1">
                          <a:latin typeface="Calibri" panose="020F0502020204030204" pitchFamily="34" charset="0"/>
                          <a:cs typeface="Calibri" panose="020F0502020204030204" pitchFamily="34" charset="0"/>
                        </a:rPr>
                        <a:t>سياق</a:t>
                      </a:r>
                      <a:r>
                        <a:rPr dirty="0">
                          <a:latin typeface="Calibri" panose="020F0502020204030204" pitchFamily="34" charset="0"/>
                          <a:cs typeface="Calibri" panose="020F0502020204030204" pitchFamily="34" charset="0"/>
                        </a:rPr>
                        <a:t> </a:t>
                      </a:r>
                      <a:r>
                        <a:rPr dirty="0" err="1">
                          <a:latin typeface="Calibri" panose="020F0502020204030204" pitchFamily="34" charset="0"/>
                          <a:cs typeface="Calibri" panose="020F0502020204030204" pitchFamily="34" charset="0"/>
                        </a:rPr>
                        <a:t>السيناريو</a:t>
                      </a:r>
                      <a:r>
                        <a:rPr dirty="0">
                          <a:latin typeface="Calibri" panose="020F0502020204030204" pitchFamily="34" charset="0"/>
                          <a:cs typeface="Calibri" panose="020F0502020204030204" pitchFamily="34" charset="0"/>
                        </a:rPr>
                        <a:t>.</a:t>
                      </a:r>
                    </a:p>
                  </a:txBody>
                  <a:tcPr marL="0" marR="0" marT="0" marB="0" anchor="ctr" horzOverflow="overflow">
                    <a:lnR w="12700">
                      <a:solidFill>
                        <a:srgbClr val="000000"/>
                      </a:solidFill>
                    </a:lnR>
                    <a:solidFill>
                      <a:srgbClr val="548235"/>
                    </a:solidFill>
                  </a:tcPr>
                </a:tc>
                <a:tc>
                  <a:txBody>
                    <a:bodyPr/>
                    <a:lstStyle/>
                    <a:p>
                      <a:pPr algn="ctr" defTabSz="216992" rtl="1">
                        <a:defRPr sz="1600">
                          <a:solidFill>
                            <a:srgbClr val="002060"/>
                          </a:solidFill>
                          <a:sym typeface="Calibri"/>
                        </a:defRPr>
                      </a:pPr>
                      <a:r>
                        <a:t>نعم</a:t>
                      </a:r>
                      <a:endParaRPr b="0"/>
                    </a:p>
                    <a:p>
                      <a:pPr algn="ctr" defTabSz="216992" rtl="1">
                        <a:defRPr sz="1600" b="0">
                          <a:solidFill>
                            <a:srgbClr val="002060"/>
                          </a:solidFill>
                          <a:sym typeface="Calibri"/>
                        </a:defRPr>
                      </a:pPr>
                      <a:r>
                        <a:t> </a:t>
                      </a:r>
                    </a:p>
                  </a:txBody>
                  <a:tcPr marL="0" marR="0" marT="0" marB="0" anchor="ctr"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tc>
                  <a:txBody>
                    <a:bodyPr/>
                    <a:lstStyle/>
                    <a:p>
                      <a:pPr algn="ctr" defTabSz="216992" rtl="1">
                        <a:defRPr sz="1600">
                          <a:solidFill>
                            <a:srgbClr val="002060"/>
                          </a:solidFill>
                          <a:sym typeface="Calibri"/>
                        </a:defRPr>
                      </a:pPr>
                      <a:r>
                        <a:t>لا</a:t>
                      </a:r>
                      <a:endParaRPr b="0"/>
                    </a:p>
                    <a:p>
                      <a:pPr algn="ctr" defTabSz="216992" rtl="1">
                        <a:defRPr sz="1600" b="0">
                          <a:solidFill>
                            <a:srgbClr val="002060"/>
                          </a:solidFill>
                          <a:sym typeface="Calibri"/>
                        </a:defRPr>
                      </a:pPr>
                      <a:r>
                        <a:t> </a:t>
                      </a:r>
                    </a:p>
                  </a:txBody>
                  <a:tcPr marL="0" marR="0" marT="0" marB="0" anchor="ctr"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tc>
                  <a:txBody>
                    <a:bodyPr/>
                    <a:lstStyle/>
                    <a:p>
                      <a:pPr algn="ctr" defTabSz="216992" rtl="1">
                        <a:defRPr sz="1600">
                          <a:solidFill>
                            <a:srgbClr val="002060"/>
                          </a:solidFill>
                          <a:sym typeface="Calibri"/>
                        </a:defRPr>
                      </a:pPr>
                      <a:r>
                        <a:t>لا أعرف</a:t>
                      </a:r>
                      <a:endParaRPr b="0"/>
                    </a:p>
                    <a:p>
                      <a:pPr algn="ctr" defTabSz="216992" rtl="1">
                        <a:defRPr sz="1600" b="0">
                          <a:solidFill>
                            <a:srgbClr val="002060"/>
                          </a:solidFill>
                          <a:sym typeface="Calibri"/>
                        </a:defRPr>
                      </a:pPr>
                      <a:r>
                        <a:t> </a:t>
                      </a:r>
                    </a:p>
                  </a:txBody>
                  <a:tcPr marL="0" marR="0" marT="0" marB="0" anchor="ctr"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extLst>
                  <a:ext uri="{0D108BD9-81ED-4DB2-BD59-A6C34878D82A}">
                    <a16:rowId xmlns:a16="http://schemas.microsoft.com/office/drawing/2014/main" xmlns="" val="10000"/>
                  </a:ext>
                </a:extLst>
              </a:tr>
              <a:tr h="504082">
                <a:tc>
                  <a:txBody>
                    <a:bodyPr/>
                    <a:lstStyle/>
                    <a:p>
                      <a:pPr marL="88900" indent="0" defTabSz="216992" rtl="1">
                        <a:defRPr sz="1800" b="0">
                          <a:solidFill>
                            <a:srgbClr val="000000"/>
                          </a:solidFill>
                        </a:defRPr>
                      </a:pPr>
                      <a:r>
                        <a:rPr lang="ar" sz="1600">
                          <a:solidFill>
                            <a:srgbClr val="FFFFFF"/>
                          </a:solidFill>
                          <a:latin typeface="Calibri Light"/>
                          <a:ea typeface="Calibri Light"/>
                          <a:cs typeface="Calibri Light"/>
                          <a:sym typeface="Calibri Light"/>
                        </a:rPr>
                        <a:t>1. هل أثر الحَدَث وخيم على الصحة العمومية؟ </a:t>
                      </a:r>
                    </a:p>
                  </a:txBody>
                  <a:tcPr marL="0" marR="0" marT="0" marB="0" anchor="ctr" horzOverflow="overflow">
                    <a:lnR w="12700">
                      <a:solidFill>
                        <a:srgbClr val="000000"/>
                      </a:solidFill>
                    </a:lnR>
                    <a:solidFill>
                      <a:srgbClr val="548235"/>
                    </a:solidFill>
                  </a:tcPr>
                </a:tc>
                <a:tc>
                  <a:txBody>
                    <a:bodyPr/>
                    <a:lstStyle/>
                    <a:p>
                      <a:pPr algn="ctr" defTabSz="216992" rtl="1">
                        <a:defRPr sz="1600">
                          <a:solidFill>
                            <a:srgbClr val="002060"/>
                          </a:solidFill>
                          <a:sym typeface="Calibri"/>
                        </a:defRPr>
                      </a:pPr>
                      <a:endParaRPr/>
                    </a:p>
                  </a:txBody>
                  <a:tcPr marL="0" marR="0" marT="0" marB="0" anchor="ctr"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tc>
                  <a:txBody>
                    <a:bodyPr/>
                    <a:lstStyle/>
                    <a:p>
                      <a:pPr algn="ctr" defTabSz="216992" rtl="1">
                        <a:defRPr sz="1800"/>
                      </a:pPr>
                      <a:r>
                        <a:rPr lang="ar" sz="1600">
                          <a:solidFill>
                            <a:srgbClr val="002060"/>
                          </a:solidFill>
                          <a:sym typeface="Calibri"/>
                        </a:rPr>
                        <a:t>x</a:t>
                      </a:r>
                    </a:p>
                  </a:txBody>
                  <a:tcPr marL="0" marR="0" marT="0" marB="0" anchor="ctr"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tc>
                  <a:txBody>
                    <a:bodyPr/>
                    <a:lstStyle/>
                    <a:p>
                      <a:pPr algn="ctr" defTabSz="216992" rtl="1">
                        <a:defRPr sz="1600">
                          <a:solidFill>
                            <a:srgbClr val="002060"/>
                          </a:solidFill>
                          <a:sym typeface="Calibri"/>
                        </a:defRPr>
                      </a:pPr>
                      <a:endParaRPr/>
                    </a:p>
                  </a:txBody>
                  <a:tcPr marL="0" marR="0" marT="0" marB="0" anchor="ctr"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extLst>
                  <a:ext uri="{0D108BD9-81ED-4DB2-BD59-A6C34878D82A}">
                    <a16:rowId xmlns:a16="http://schemas.microsoft.com/office/drawing/2014/main" xmlns="" val="10001"/>
                  </a:ext>
                </a:extLst>
              </a:tr>
              <a:tr h="504082">
                <a:tc>
                  <a:txBody>
                    <a:bodyPr/>
                    <a:lstStyle/>
                    <a:p>
                      <a:pPr marL="88900" indent="0" defTabSz="216992" rtl="1">
                        <a:defRPr sz="1800" b="0">
                          <a:solidFill>
                            <a:srgbClr val="000000"/>
                          </a:solidFill>
                        </a:defRPr>
                      </a:pPr>
                      <a:r>
                        <a:rPr lang="ar" sz="1600">
                          <a:solidFill>
                            <a:srgbClr val="FFFFFF"/>
                          </a:solidFill>
                          <a:latin typeface="Calibri Light"/>
                          <a:ea typeface="Calibri Light"/>
                          <a:cs typeface="Calibri Light"/>
                          <a:sym typeface="Calibri Light"/>
                        </a:rPr>
                        <a:t>2. هل الحَدَث غير عادي أو غير متوقع؟</a:t>
                      </a:r>
                    </a:p>
                  </a:txBody>
                  <a:tcPr marL="0" marR="0" marT="0" marB="0" anchor="ctr" horzOverflow="overflow">
                    <a:lnR w="12700">
                      <a:solidFill>
                        <a:srgbClr val="000000"/>
                      </a:solidFill>
                    </a:lnR>
                    <a:solidFill>
                      <a:srgbClr val="548235"/>
                    </a:solidFill>
                  </a:tcPr>
                </a:tc>
                <a:tc>
                  <a:txBody>
                    <a:bodyPr/>
                    <a:lstStyle/>
                    <a:p>
                      <a:pPr algn="ctr" defTabSz="216992" rtl="1">
                        <a:defRPr sz="1600">
                          <a:solidFill>
                            <a:srgbClr val="002060"/>
                          </a:solidFill>
                          <a:sym typeface="Calibri"/>
                        </a:defRPr>
                      </a:pPr>
                      <a:endParaRPr/>
                    </a:p>
                  </a:txBody>
                  <a:tcPr marL="0" marR="0" marT="0" marB="0" anchor="ctr"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tc>
                  <a:txBody>
                    <a:bodyPr/>
                    <a:lstStyle/>
                    <a:p>
                      <a:pPr algn="ctr" defTabSz="216992" rtl="1">
                        <a:defRPr sz="1800"/>
                      </a:pPr>
                      <a:r>
                        <a:rPr lang="ar" sz="1600">
                          <a:solidFill>
                            <a:srgbClr val="002060"/>
                          </a:solidFill>
                          <a:sym typeface="Calibri"/>
                        </a:rPr>
                        <a:t>x</a:t>
                      </a:r>
                    </a:p>
                  </a:txBody>
                  <a:tcPr marL="0" marR="0" marT="0" marB="0" anchor="ctr"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tc>
                  <a:txBody>
                    <a:bodyPr/>
                    <a:lstStyle/>
                    <a:p>
                      <a:pPr algn="ctr" defTabSz="216992" rtl="1">
                        <a:defRPr sz="1600">
                          <a:solidFill>
                            <a:srgbClr val="002060"/>
                          </a:solidFill>
                          <a:sym typeface="Calibri"/>
                        </a:defRPr>
                      </a:pPr>
                      <a:endParaRPr/>
                    </a:p>
                  </a:txBody>
                  <a:tcPr marL="0" marR="0" marT="0" marB="0" anchor="ctr"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extLst>
                  <a:ext uri="{0D108BD9-81ED-4DB2-BD59-A6C34878D82A}">
                    <a16:rowId xmlns:a16="http://schemas.microsoft.com/office/drawing/2014/main" xmlns="" val="10002"/>
                  </a:ext>
                </a:extLst>
              </a:tr>
              <a:tr h="504082">
                <a:tc>
                  <a:txBody>
                    <a:bodyPr/>
                    <a:lstStyle/>
                    <a:p>
                      <a:pPr marL="88900" indent="0" defTabSz="216992" rtl="1">
                        <a:defRPr sz="1800" b="0">
                          <a:solidFill>
                            <a:srgbClr val="000000"/>
                          </a:solidFill>
                        </a:defRPr>
                      </a:pPr>
                      <a:r>
                        <a:rPr lang="ar" sz="1600">
                          <a:solidFill>
                            <a:srgbClr val="FFFFFF"/>
                          </a:solidFill>
                          <a:latin typeface="Calibri Light"/>
                          <a:ea typeface="Calibri Light"/>
                          <a:cs typeface="Calibri Light"/>
                          <a:sym typeface="Calibri Light"/>
                        </a:rPr>
                        <a:t>3. هل هناك مخاطر كبيرة من انتشاره على الصعيد الدولي؟</a:t>
                      </a:r>
                    </a:p>
                  </a:txBody>
                  <a:tcPr marL="0" marR="0" marT="0" marB="0" anchor="ctr" horzOverflow="overflow">
                    <a:lnR w="12700">
                      <a:solidFill>
                        <a:srgbClr val="000000"/>
                      </a:solidFill>
                    </a:lnR>
                    <a:solidFill>
                      <a:srgbClr val="548235"/>
                    </a:solidFill>
                  </a:tcPr>
                </a:tc>
                <a:tc>
                  <a:txBody>
                    <a:bodyPr/>
                    <a:lstStyle/>
                    <a:p>
                      <a:pPr algn="ctr" defTabSz="216992" rtl="1">
                        <a:defRPr sz="1600">
                          <a:solidFill>
                            <a:srgbClr val="002060"/>
                          </a:solidFill>
                          <a:sym typeface="Calibri"/>
                        </a:defRPr>
                      </a:pPr>
                      <a:endParaRPr/>
                    </a:p>
                  </a:txBody>
                  <a:tcPr marL="0" marR="0" marT="0" marB="0" anchor="ctr"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tc>
                  <a:txBody>
                    <a:bodyPr/>
                    <a:lstStyle/>
                    <a:p>
                      <a:pPr algn="ctr" defTabSz="216992" rtl="1">
                        <a:defRPr sz="1800"/>
                      </a:pPr>
                      <a:r>
                        <a:rPr lang="ar" sz="1600">
                          <a:solidFill>
                            <a:srgbClr val="002060"/>
                          </a:solidFill>
                          <a:sym typeface="Calibri"/>
                        </a:rPr>
                        <a:t>x</a:t>
                      </a:r>
                    </a:p>
                  </a:txBody>
                  <a:tcPr marL="0" marR="0" marT="0" marB="0" anchor="ctr"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tc>
                  <a:txBody>
                    <a:bodyPr/>
                    <a:lstStyle/>
                    <a:p>
                      <a:pPr algn="ctr" defTabSz="216992" rtl="1">
                        <a:defRPr sz="1600">
                          <a:solidFill>
                            <a:srgbClr val="002060"/>
                          </a:solidFill>
                          <a:sym typeface="Calibri"/>
                        </a:defRPr>
                      </a:pPr>
                      <a:endParaRPr/>
                    </a:p>
                  </a:txBody>
                  <a:tcPr marL="0" marR="0" marT="0" marB="0" anchor="ctr"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extLst>
                  <a:ext uri="{0D108BD9-81ED-4DB2-BD59-A6C34878D82A}">
                    <a16:rowId xmlns:a16="http://schemas.microsoft.com/office/drawing/2014/main" xmlns="" val="10003"/>
                  </a:ext>
                </a:extLst>
              </a:tr>
              <a:tr h="720882">
                <a:tc>
                  <a:txBody>
                    <a:bodyPr/>
                    <a:lstStyle/>
                    <a:p>
                      <a:pPr marL="88900" indent="0" defTabSz="216992" rtl="1">
                        <a:defRPr sz="1800" b="0">
                          <a:solidFill>
                            <a:srgbClr val="000000"/>
                          </a:solidFill>
                        </a:defRPr>
                      </a:pPr>
                      <a:r>
                        <a:rPr lang="ar" sz="1600">
                          <a:solidFill>
                            <a:srgbClr val="FFFFFF"/>
                          </a:solidFill>
                          <a:latin typeface="Calibri Light"/>
                          <a:ea typeface="Calibri Light"/>
                          <a:cs typeface="Calibri Light"/>
                          <a:sym typeface="Calibri Light"/>
                        </a:rPr>
                        <a:t>4. هل هناك مخاطر كبيرة لفرض قيود على السفر الدولي أو التجارة الدولية؟</a:t>
                      </a:r>
                    </a:p>
                  </a:txBody>
                  <a:tcPr marL="0" marR="0" marT="0" marB="0" anchor="ctr" horzOverflow="overflow">
                    <a:lnR w="12700">
                      <a:solidFill>
                        <a:srgbClr val="000000"/>
                      </a:solidFill>
                    </a:lnR>
                    <a:solidFill>
                      <a:srgbClr val="548235"/>
                    </a:solidFill>
                  </a:tcPr>
                </a:tc>
                <a:tc>
                  <a:txBody>
                    <a:bodyPr/>
                    <a:lstStyle/>
                    <a:p>
                      <a:pPr algn="ctr" defTabSz="216992" rtl="1">
                        <a:defRPr sz="1600">
                          <a:solidFill>
                            <a:srgbClr val="002060"/>
                          </a:solidFill>
                          <a:sym typeface="Calibri"/>
                        </a:defRPr>
                      </a:pPr>
                      <a:endParaRPr/>
                    </a:p>
                  </a:txBody>
                  <a:tcPr marL="0" marR="0" marT="0" marB="0" anchor="ctr"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tc>
                  <a:txBody>
                    <a:bodyPr/>
                    <a:lstStyle/>
                    <a:p>
                      <a:pPr algn="ctr" defTabSz="216992" rtl="1">
                        <a:defRPr sz="1800"/>
                      </a:pPr>
                      <a:r>
                        <a:rPr lang="ar" sz="1600">
                          <a:solidFill>
                            <a:srgbClr val="002060"/>
                          </a:solidFill>
                          <a:sym typeface="Calibri"/>
                        </a:rPr>
                        <a:t>x</a:t>
                      </a:r>
                    </a:p>
                  </a:txBody>
                  <a:tcPr marL="0" marR="0" marT="0" marB="0" anchor="ctr"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tc>
                  <a:txBody>
                    <a:bodyPr/>
                    <a:lstStyle/>
                    <a:p>
                      <a:pPr algn="ctr" defTabSz="216992" rtl="1">
                        <a:defRPr sz="1600">
                          <a:solidFill>
                            <a:srgbClr val="002060"/>
                          </a:solidFill>
                          <a:sym typeface="Calibri"/>
                        </a:defRPr>
                      </a:pPr>
                      <a:endParaRPr/>
                    </a:p>
                  </a:txBody>
                  <a:tcPr marL="0" marR="0" marT="0" marB="0" anchor="ctr"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extLst>
                  <a:ext uri="{0D108BD9-81ED-4DB2-BD59-A6C34878D82A}">
                    <a16:rowId xmlns:a16="http://schemas.microsoft.com/office/drawing/2014/main" xmlns="" val="10004"/>
                  </a:ext>
                </a:extLst>
              </a:tr>
              <a:tr h="504082">
                <a:tc>
                  <a:txBody>
                    <a:bodyPr/>
                    <a:lstStyle/>
                    <a:p>
                      <a:pPr marL="88900" indent="0" defTabSz="216992" rtl="1">
                        <a:defRPr sz="1800" b="0">
                          <a:solidFill>
                            <a:srgbClr val="000000"/>
                          </a:solidFill>
                        </a:defRPr>
                      </a:pPr>
                      <a:r>
                        <a:rPr lang="ar" sz="1600">
                          <a:solidFill>
                            <a:srgbClr val="FFFFFF"/>
                          </a:solidFill>
                          <a:latin typeface="Calibri Light"/>
                          <a:ea typeface="Calibri Light"/>
                          <a:cs typeface="Calibri Light"/>
                          <a:sym typeface="Calibri Light"/>
                        </a:rPr>
                        <a:t>5. هل يجب إبلاغ منظمة الصحة العالمية بهذا الحدث بموجب المادة 6 من اللوائح الصحية الدولية (2005)؟</a:t>
                      </a:r>
                    </a:p>
                  </a:txBody>
                  <a:tcPr marL="0" marR="0" marT="0" marB="0" anchor="ctr" horzOverflow="overflow">
                    <a:lnR w="12700">
                      <a:solidFill>
                        <a:srgbClr val="000000"/>
                      </a:solidFill>
                    </a:lnR>
                    <a:solidFill>
                      <a:srgbClr val="548235"/>
                    </a:solidFill>
                  </a:tcPr>
                </a:tc>
                <a:tc>
                  <a:txBody>
                    <a:bodyPr/>
                    <a:lstStyle/>
                    <a:p>
                      <a:pPr algn="ctr" defTabSz="216992" rtl="1">
                        <a:defRPr sz="1600" b="0">
                          <a:solidFill>
                            <a:srgbClr val="002060"/>
                          </a:solidFill>
                          <a:sym typeface="Calibri"/>
                        </a:defRPr>
                      </a:pPr>
                      <a:endParaRPr/>
                    </a:p>
                  </a:txBody>
                  <a:tcPr marL="0" marR="0" marT="0" marB="0" anchor="ctr"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tc>
                  <a:txBody>
                    <a:bodyPr/>
                    <a:lstStyle/>
                    <a:p>
                      <a:pPr algn="ctr" defTabSz="216992" rtl="1">
                        <a:defRPr sz="1800" b="0">
                          <a:solidFill>
                            <a:srgbClr val="000000"/>
                          </a:solidFill>
                        </a:defRPr>
                      </a:pPr>
                      <a:r>
                        <a:rPr lang="ar" sz="1600">
                          <a:solidFill>
                            <a:srgbClr val="002060"/>
                          </a:solidFill>
                          <a:sym typeface="Calibri"/>
                        </a:rPr>
                        <a:t>x</a:t>
                      </a:r>
                    </a:p>
                  </a:txBody>
                  <a:tcPr marL="0" marR="0" marT="0" marB="0" anchor="ctr"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tc>
                  <a:txBody>
                    <a:bodyPr/>
                    <a:lstStyle/>
                    <a:p>
                      <a:pPr algn="ctr" defTabSz="216992" rtl="1">
                        <a:defRPr sz="1600" b="0">
                          <a:solidFill>
                            <a:srgbClr val="002060"/>
                          </a:solidFill>
                          <a:sym typeface="Calibri"/>
                        </a:defRPr>
                      </a:pPr>
                      <a:endParaRPr dirty="0"/>
                    </a:p>
                  </a:txBody>
                  <a:tcPr marL="0" marR="0" marT="0" marB="0" anchor="ctr"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extLst>
                  <a:ext uri="{0D108BD9-81ED-4DB2-BD59-A6C34878D82A}">
                    <a16:rowId xmlns:a16="http://schemas.microsoft.com/office/drawing/2014/main" xmlns="" val="10005"/>
                  </a:ext>
                </a:extLst>
              </a:tr>
            </a:tbl>
          </a:graphicData>
        </a:graphic>
      </p:graphicFrame>
      <p:sp>
        <p:nvSpPr>
          <p:cNvPr id="4" name="Title 1">
            <a:extLst>
              <a:ext uri="{FF2B5EF4-FFF2-40B4-BE49-F238E27FC236}">
                <a16:creationId xmlns:a16="http://schemas.microsoft.com/office/drawing/2014/main" xmlns="" id="{D57535C2-15CD-4DF3-7CD9-7F8ADE0B9484}"/>
              </a:ext>
            </a:extLst>
          </p:cNvPr>
          <p:cNvSpPr txBox="1">
            <a:spLocks noGrp="1"/>
          </p:cNvSpPr>
          <p:nvPr>
            <p:ph type="title"/>
          </p:nvPr>
        </p:nvSpPr>
        <p:spPr>
          <a:xfrm>
            <a:off x="78416" y="8418"/>
            <a:ext cx="4766299" cy="633150"/>
          </a:xfrm>
          <a:prstGeom prst="rect">
            <a:avLst/>
          </a:prstGeom>
        </p:spPr>
        <p:txBody>
          <a:bodyPr rtlCol="1" anchor="t"/>
          <a:lstStyle>
            <a:lvl1pPr algn="r" rtl="1">
              <a:defRPr sz="3200"/>
            </a:lvl1pPr>
          </a:lstStyle>
          <a:p>
            <a:pPr rtl="1"/>
            <a:r>
              <a:rPr lang="ar" b="1" dirty="0">
                <a:latin typeface="Sakkal Majalla" panose="02000000000000000000" pitchFamily="2" charset="-78"/>
                <a:cs typeface="Sakkal Majalla" panose="02000000000000000000" pitchFamily="2" charset="-78"/>
              </a:rPr>
              <a:t>السيناريو 5</a:t>
            </a:r>
            <a:endParaRPr b="1" dirty="0">
              <a:latin typeface="Sakkal Majalla" panose="02000000000000000000" pitchFamily="2" charset="-78"/>
              <a:cs typeface="Sakkal Majalla" panose="02000000000000000000" pitchFamily="2" charset="-78"/>
            </a:endParaRPr>
          </a:p>
        </p:txBody>
      </p:sp>
      <p:sp>
        <p:nvSpPr>
          <p:cNvPr id="5" name="Text Placeholder 4">
            <a:extLst>
              <a:ext uri="{FF2B5EF4-FFF2-40B4-BE49-F238E27FC236}">
                <a16:creationId xmlns:a16="http://schemas.microsoft.com/office/drawing/2014/main" xmlns="" id="{590D5AD8-62A4-B9F9-663B-4DA5958813FD}"/>
              </a:ext>
            </a:extLst>
          </p:cNvPr>
          <p:cNvSpPr txBox="1"/>
          <p:nvPr/>
        </p:nvSpPr>
        <p:spPr>
          <a:xfrm>
            <a:off x="219391" y="796551"/>
            <a:ext cx="5465334" cy="655776"/>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normAutofit/>
          </a:bodyPr>
          <a:lstStyle>
            <a:lvl1pPr algn="r" defTabSz="216992" rtl="1">
              <a:lnSpc>
                <a:spcPct val="90000"/>
              </a:lnSpc>
              <a:spcBef>
                <a:spcPts val="200"/>
              </a:spcBef>
              <a:defRPr sz="2800">
                <a:solidFill>
                  <a:srgbClr val="C00000"/>
                </a:solidFill>
                <a:latin typeface="Source Sans Pro Bold"/>
                <a:ea typeface="Source Sans Pro Bold"/>
                <a:cs typeface="Source Sans Pro Bold"/>
                <a:sym typeface="Source Sans Pro Bold"/>
              </a:defRPr>
            </a:lvl1pPr>
          </a:lstStyle>
          <a:p>
            <a:pPr rtl="1"/>
            <a:r>
              <a:rPr dirty="0" err="1">
                <a:latin typeface="Sakkal Majalla" panose="02000000000000000000" pitchFamily="2" charset="-78"/>
                <a:cs typeface="Sakkal Majalla" panose="02000000000000000000" pitchFamily="2" charset="-78"/>
              </a:rPr>
              <a:t>تعقيبات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فريق</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الخبراء</a:t>
            </a:r>
            <a:endParaRPr dirty="0">
              <a:latin typeface="Sakkal Majalla" panose="02000000000000000000" pitchFamily="2" charset="-78"/>
              <a:cs typeface="Sakkal Majalla" panose="02000000000000000000" pitchFamily="2" charset="-78"/>
            </a:endParaRPr>
          </a:p>
        </p:txBody>
      </p:sp>
    </p:spTree>
  </p:cSld>
  <p:clrMapOvr>
    <a:masterClrMapping/>
  </p:clrMapOvr>
  <p:transition spd="med"/>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xmlns="" id="{0884D91D-7816-8E57-54E5-39CAF141F427}"/>
              </a:ext>
            </a:extLst>
          </p:cNvPr>
          <p:cNvSpPr txBox="1"/>
          <p:nvPr/>
        </p:nvSpPr>
        <p:spPr>
          <a:xfrm>
            <a:off x="4378960" y="2225040"/>
            <a:ext cx="3708400" cy="923328"/>
          </a:xfrm>
          <a:prstGeom prst="rect">
            <a:avLst/>
          </a:prstGeom>
          <a:solidFill>
            <a:srgbClr val="00206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914400" rtl="0" fontAlgn="auto" latinLnBrk="0" hangingPunct="0">
              <a:lnSpc>
                <a:spcPct val="100000"/>
              </a:lnSpc>
              <a:spcBef>
                <a:spcPts val="0"/>
              </a:spcBef>
              <a:spcAft>
                <a:spcPts val="0"/>
              </a:spcAft>
              <a:buClrTx/>
              <a:buSzTx/>
              <a:buFontTx/>
              <a:buNone/>
              <a:tabLst/>
            </a:pPr>
            <a:r>
              <a:rPr kumimoji="0" lang="ar-EG" sz="5400" b="0" i="0" u="none" strike="noStrike" cap="none" spc="0" normalizeH="0" baseline="0" dirty="0">
                <a:ln>
                  <a:noFill/>
                </a:ln>
                <a:solidFill>
                  <a:schemeClr val="bg1"/>
                </a:solidFill>
                <a:effectLst/>
                <a:uFillTx/>
                <a:latin typeface="Calibri"/>
                <a:ea typeface="Calibri"/>
                <a:cs typeface="Calibri"/>
                <a:sym typeface="Calibri"/>
              </a:rPr>
              <a:t>شكرًا لكم</a:t>
            </a:r>
            <a:endParaRPr kumimoji="0" lang="en-US" sz="5400" b="0" i="0" u="none" strike="noStrike" cap="none" spc="0" normalizeH="0" baseline="0" dirty="0">
              <a:ln>
                <a:noFill/>
              </a:ln>
              <a:solidFill>
                <a:schemeClr val="bg1"/>
              </a:solidFill>
              <a:effectLst/>
              <a:uFillTx/>
              <a:latin typeface="Calibri"/>
              <a:ea typeface="Calibri"/>
              <a:cs typeface="Calibri"/>
              <a:sym typeface="Calibri"/>
            </a:endParaRPr>
          </a:p>
        </p:txBody>
      </p:sp>
    </p:spTree>
  </p:cSld>
  <p:clrMapOvr>
    <a:masterClrMapping/>
  </p:clrMapOvr>
  <p:transition spd="med"/>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xmlns="" id="{A292F6A6-099A-2125-A28D-4FB8AD33DF4E}"/>
              </a:ext>
            </a:extLst>
          </p:cNvPr>
          <p:cNvSpPr txBox="1"/>
          <p:nvPr/>
        </p:nvSpPr>
        <p:spPr>
          <a:xfrm>
            <a:off x="970742" y="-1617"/>
            <a:ext cx="2438400" cy="523218"/>
          </a:xfrm>
          <a:prstGeom prst="rect">
            <a:avLst/>
          </a:prstGeom>
          <a:solidFill>
            <a:srgbClr val="A2000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914400" fontAlgn="auto" latinLnBrk="0" hangingPunct="0">
              <a:lnSpc>
                <a:spcPct val="100000"/>
              </a:lnSpc>
              <a:spcBef>
                <a:spcPts val="0"/>
              </a:spcBef>
              <a:spcAft>
                <a:spcPts val="0"/>
              </a:spcAft>
              <a:buClrTx/>
              <a:buSzTx/>
              <a:buFontTx/>
              <a:buNone/>
              <a:tabLst/>
            </a:pPr>
            <a:r>
              <a:rPr lang="ar-EG" sz="2800" b="1" dirty="0">
                <a:solidFill>
                  <a:schemeClr val="bg1"/>
                </a:solidFill>
                <a:latin typeface="Sakkal Majalla" panose="02000000000000000000" pitchFamily="2" charset="-78"/>
                <a:cs typeface="Sakkal Majalla" panose="02000000000000000000" pitchFamily="2" charset="-78"/>
              </a:rPr>
              <a:t>إخلاء المسؤولية</a:t>
            </a:r>
            <a:endParaRPr kumimoji="0" lang="en-US" sz="2800" b="1" i="0" u="none" strike="noStrike" cap="none" spc="0" normalizeH="0" baseline="0" dirty="0">
              <a:ln>
                <a:noFill/>
              </a:ln>
              <a:solidFill>
                <a:schemeClr val="bg1"/>
              </a:solidFill>
              <a:effectLst/>
              <a:uFillTx/>
              <a:latin typeface="Sakkal Majalla" panose="02000000000000000000" pitchFamily="2" charset="-78"/>
              <a:cs typeface="Sakkal Majalla" panose="02000000000000000000" pitchFamily="2" charset="-78"/>
              <a:sym typeface="Calibri"/>
            </a:endParaRPr>
          </a:p>
        </p:txBody>
      </p:sp>
      <p:sp>
        <p:nvSpPr>
          <p:cNvPr id="3" name="TextBox 2">
            <a:extLst>
              <a:ext uri="{FF2B5EF4-FFF2-40B4-BE49-F238E27FC236}">
                <a16:creationId xmlns:a16="http://schemas.microsoft.com/office/drawing/2014/main" xmlns="" id="{4CB10C8E-28D4-48C9-C0DE-ABCD05565C28}"/>
              </a:ext>
            </a:extLst>
          </p:cNvPr>
          <p:cNvSpPr txBox="1"/>
          <p:nvPr/>
        </p:nvSpPr>
        <p:spPr>
          <a:xfrm>
            <a:off x="382733" y="816550"/>
            <a:ext cx="10972799" cy="5424305"/>
          </a:xfrm>
          <a:prstGeom prst="rect">
            <a:avLst/>
          </a:prstGeom>
          <a:solidFill>
            <a:schemeClr val="accent1">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pPr marL="0" marR="0" algn="r" rtl="1" eaLnBrk="0" fontAlgn="base" hangingPunct="0">
              <a:lnSpc>
                <a:spcPct val="115000"/>
              </a:lnSpc>
              <a:spcBef>
                <a:spcPts val="0"/>
              </a:spcBef>
              <a:spcAft>
                <a:spcPts val="1000"/>
              </a:spcAft>
            </a:pPr>
            <a:r>
              <a:rPr lang="ar-MA" sz="1700" dirty="0">
                <a:solidFill>
                  <a:srgbClr val="000000"/>
                </a:solidFill>
                <a:effectLst/>
                <a:latin typeface="Calibri" panose="020F0502020204030204" pitchFamily="34" charset="0"/>
                <a:ea typeface="Segoe UI" panose="020B0502040204020203" pitchFamily="34" charset="0"/>
                <a:cs typeface="Calibri" panose="020F0502020204030204" pitchFamily="34" charset="0"/>
              </a:rPr>
              <a:t>منصة منظمة الصحة العالمية للتعلُّم في مجال الأمن الصِ</a:t>
            </a:r>
            <a:r>
              <a:rPr lang="ar-EG" sz="1700">
                <a:solidFill>
                  <a:srgbClr val="000000"/>
                </a:solidFill>
                <a:effectLst/>
                <a:latin typeface="Calibri" panose="020F0502020204030204" pitchFamily="34" charset="0"/>
                <a:ea typeface="Segoe UI" panose="020B0502040204020203" pitchFamily="34" charset="0"/>
                <a:cs typeface="Calibri" panose="020F0502020204030204" pitchFamily="34" charset="0"/>
              </a:rPr>
              <a:t>ّ</a:t>
            </a:r>
            <a:r>
              <a:rPr lang="ar-MA" sz="1700">
                <a:solidFill>
                  <a:srgbClr val="000000"/>
                </a:solidFill>
                <a:effectLst/>
                <a:latin typeface="Calibri" panose="020F0502020204030204" pitchFamily="34" charset="0"/>
                <a:ea typeface="Segoe UI" panose="020B0502040204020203" pitchFamily="34" charset="0"/>
                <a:cs typeface="Calibri" panose="020F0502020204030204" pitchFamily="34" charset="0"/>
              </a:rPr>
              <a:t>حيِّ </a:t>
            </a:r>
            <a:r>
              <a:rPr lang="ar-MA" sz="1700" dirty="0">
                <a:solidFill>
                  <a:srgbClr val="000000"/>
                </a:solidFill>
                <a:effectLst/>
                <a:latin typeface="Calibri" panose="020F0502020204030204" pitchFamily="34" charset="0"/>
                <a:ea typeface="Segoe UI" panose="020B0502040204020203" pitchFamily="34" charset="0"/>
                <a:cs typeface="Calibri" panose="020F0502020204030204" pitchFamily="34" charset="0"/>
              </a:rPr>
              <a:t>- مواد تدريبية</a:t>
            </a:r>
            <a:endParaRPr lang="en-US" sz="1700" dirty="0">
              <a:effectLst/>
              <a:latin typeface="Calibri" panose="020F0502020204030204" pitchFamily="34" charset="0"/>
              <a:ea typeface="Calibri" panose="020F0502020204030204" pitchFamily="34" charset="0"/>
              <a:cs typeface="Arial" panose="020B0604020202020204" pitchFamily="34" charset="0"/>
            </a:endParaRPr>
          </a:p>
          <a:p>
            <a:pPr marL="0" marR="0" algn="r" rtl="1" eaLnBrk="0" fontAlgn="base" hangingPunct="0">
              <a:lnSpc>
                <a:spcPct val="115000"/>
              </a:lnSpc>
              <a:spcBef>
                <a:spcPts val="0"/>
              </a:spcBef>
              <a:spcAft>
                <a:spcPts val="1000"/>
              </a:spcAft>
            </a:pPr>
            <a:r>
              <a:rPr lang="ar-MA" sz="1700" dirty="0">
                <a:solidFill>
                  <a:srgbClr val="000000"/>
                </a:solidFill>
                <a:effectLst/>
                <a:latin typeface="Calibri" panose="020F0502020204030204" pitchFamily="34" charset="0"/>
                <a:ea typeface="Segoe UI" panose="020B0502040204020203" pitchFamily="34" charset="0"/>
                <a:cs typeface="Calibri" panose="020F0502020204030204" pitchFamily="34" charset="0"/>
              </a:rPr>
              <a:t>حقوق هذه المواد التدريبية محفوظة لصالح منظمة الصحة العالمية بموجب حق المؤلف (© منظمة الصحة العالمية 2022). جميع الحقوق محفوظة.</a:t>
            </a:r>
            <a:endParaRPr lang="en-US" sz="1700" dirty="0">
              <a:effectLst/>
              <a:latin typeface="Calibri" panose="020F0502020204030204" pitchFamily="34" charset="0"/>
              <a:ea typeface="Calibri" panose="020F0502020204030204" pitchFamily="34" charset="0"/>
              <a:cs typeface="Arial" panose="020B0604020202020204" pitchFamily="34" charset="0"/>
            </a:endParaRPr>
          </a:p>
          <a:p>
            <a:pPr marL="0" marR="0" algn="r" rtl="1" eaLnBrk="0" fontAlgn="base" hangingPunct="0">
              <a:lnSpc>
                <a:spcPct val="115000"/>
              </a:lnSpc>
              <a:spcBef>
                <a:spcPts val="0"/>
              </a:spcBef>
              <a:spcAft>
                <a:spcPts val="1000"/>
              </a:spcAft>
            </a:pPr>
            <a:r>
              <a:rPr lang="ar-MA" sz="1700" dirty="0">
                <a:solidFill>
                  <a:srgbClr val="000000"/>
                </a:solidFill>
                <a:effectLst/>
                <a:latin typeface="Calibri" panose="020F0502020204030204" pitchFamily="34" charset="0"/>
                <a:ea typeface="Segoe UI" panose="020B0502040204020203" pitchFamily="34" charset="0"/>
                <a:cs typeface="Calibri" panose="020F0502020204030204" pitchFamily="34" charset="0"/>
              </a:rPr>
              <a:t>يخضع استخدامك لهذه المواد إلى «</a:t>
            </a:r>
            <a:r>
              <a:rPr lang="ar-MA" sz="1700" u="sng" dirty="0">
                <a:solidFill>
                  <a:srgbClr val="460EE2"/>
                </a:solidFill>
                <a:effectLst/>
                <a:latin typeface="Calibri" panose="020F0502020204030204" pitchFamily="34" charset="0"/>
                <a:ea typeface="Segoe UI" panose="020B0502040204020203" pitchFamily="34" charset="0"/>
                <a:cs typeface="Calibri" panose="020F0502020204030204" pitchFamily="34" charset="0"/>
              </a:rPr>
              <a:t>شروط الاستخدام - منصة منظمة الصحة العالمية للتعلُّم في مجال الأمن الصِّحيِّ، مواد تدريبية</a:t>
            </a:r>
            <a:r>
              <a:rPr lang="ar-MA" sz="1700" dirty="0">
                <a:solidFill>
                  <a:srgbClr val="000000"/>
                </a:solidFill>
                <a:effectLst/>
                <a:latin typeface="Calibri" panose="020F0502020204030204" pitchFamily="34" charset="0"/>
                <a:ea typeface="Segoe UI" panose="020B0502040204020203" pitchFamily="34" charset="0"/>
                <a:cs typeface="Calibri" panose="020F0502020204030204" pitchFamily="34" charset="0"/>
              </a:rPr>
              <a:t>»، التي قبلتها عند تنزيلها، وهي متاحة على منصة التعلُّم في مجال الأمن الصِّحيِّ على الرابط الآتي: (</a:t>
            </a:r>
            <a:r>
              <a:rPr lang="en-US" sz="1700" u="sng" dirty="0">
                <a:solidFill>
                  <a:srgbClr val="0000FF"/>
                </a:solidFill>
                <a:effectLst/>
                <a:latin typeface="Calibri" panose="020F0502020204030204" pitchFamily="34" charset="0"/>
                <a:ea typeface="Segoe UI" panose="020B0502040204020203" pitchFamily="34" charset="0"/>
                <a:cs typeface="Calibri" panose="020F0502020204030204" pitchFamily="34" charset="0"/>
                <a:hlinkClick r:id="rId2"/>
              </a:rPr>
              <a:t>https://extranet.who.int/hslp</a:t>
            </a:r>
            <a:r>
              <a:rPr lang="ar-MA" sz="1700" dirty="0">
                <a:solidFill>
                  <a:srgbClr val="000000"/>
                </a:solidFill>
                <a:effectLst/>
                <a:latin typeface="Calibri" panose="020F0502020204030204" pitchFamily="34" charset="0"/>
                <a:ea typeface="Segoe UI" panose="020B0502040204020203" pitchFamily="34" charset="0"/>
                <a:cs typeface="Calibri" panose="020F0502020204030204" pitchFamily="34" charset="0"/>
              </a:rPr>
              <a:t>).  </a:t>
            </a:r>
            <a:endParaRPr lang="en-US" sz="1700" dirty="0">
              <a:effectLst/>
              <a:latin typeface="Calibri" panose="020F0502020204030204" pitchFamily="34" charset="0"/>
              <a:ea typeface="Calibri" panose="020F0502020204030204" pitchFamily="34" charset="0"/>
              <a:cs typeface="Arial" panose="020B0604020202020204" pitchFamily="34" charset="0"/>
            </a:endParaRPr>
          </a:p>
          <a:p>
            <a:pPr marL="0" marR="0" algn="r" rtl="1" eaLnBrk="0" fontAlgn="base" hangingPunct="0">
              <a:lnSpc>
                <a:spcPct val="115000"/>
              </a:lnSpc>
              <a:spcBef>
                <a:spcPts val="0"/>
              </a:spcBef>
              <a:spcAft>
                <a:spcPts val="1000"/>
              </a:spcAft>
            </a:pPr>
            <a:r>
              <a:rPr lang="en-US" sz="1700" dirty="0">
                <a:solidFill>
                  <a:srgbClr val="000000"/>
                </a:solidFill>
                <a:effectLst/>
                <a:latin typeface="Calibri" panose="020F0502020204030204" pitchFamily="34" charset="0"/>
                <a:ea typeface="Segoe UI" panose="020B0502040204020203" pitchFamily="34" charset="0"/>
                <a:cs typeface="Calibri" panose="020F0502020204030204" pitchFamily="34" charset="0"/>
              </a:rPr>
              <a:t> </a:t>
            </a:r>
            <a:endParaRPr lang="en-US" sz="1700" dirty="0">
              <a:effectLst/>
              <a:latin typeface="Calibri" panose="020F0502020204030204" pitchFamily="34" charset="0"/>
              <a:ea typeface="Calibri" panose="020F0502020204030204" pitchFamily="34" charset="0"/>
              <a:cs typeface="Arial" panose="020B0604020202020204" pitchFamily="34" charset="0"/>
            </a:endParaRPr>
          </a:p>
          <a:p>
            <a:pPr marL="0" marR="0" algn="r" rtl="1" eaLnBrk="0" fontAlgn="base" hangingPunct="0">
              <a:lnSpc>
                <a:spcPct val="115000"/>
              </a:lnSpc>
              <a:spcBef>
                <a:spcPts val="0"/>
              </a:spcBef>
              <a:spcAft>
                <a:spcPts val="1000"/>
              </a:spcAft>
            </a:pPr>
            <a:r>
              <a:rPr lang="ar-MA" sz="1700" dirty="0">
                <a:solidFill>
                  <a:srgbClr val="000000"/>
                </a:solidFill>
                <a:effectLst/>
                <a:latin typeface="Calibri" panose="020F0502020204030204" pitchFamily="34" charset="0"/>
                <a:ea typeface="Segoe UI" panose="020B0502040204020203" pitchFamily="34" charset="0"/>
                <a:cs typeface="Calibri" panose="020F0502020204030204" pitchFamily="34" charset="0"/>
              </a:rPr>
              <a:t>إذا أحدثت تغييرات في محتويات هذه المواد أو عدَّلتها أو ترجمتها أو نقَّحتها بأي طريقة أخرى، فعليك أن تُوضِّح أن المنظمة ليس لها علاقة من قريبٍ أو بعيدٍ بهذه التعديلات، ولا يجوز أن تستخدم اسم المنظمة أو شعارها في هذه المواد المُعدَّلة. </a:t>
            </a:r>
            <a:endParaRPr lang="en-US" sz="1700" dirty="0">
              <a:effectLst/>
              <a:latin typeface="Calibri" panose="020F0502020204030204" pitchFamily="34" charset="0"/>
              <a:ea typeface="Calibri" panose="020F0502020204030204" pitchFamily="34" charset="0"/>
              <a:cs typeface="Arial" panose="020B0604020202020204" pitchFamily="34" charset="0"/>
            </a:endParaRPr>
          </a:p>
          <a:p>
            <a:pPr marL="0" marR="0" algn="r" rtl="1" eaLnBrk="0" fontAlgn="base" hangingPunct="0">
              <a:lnSpc>
                <a:spcPct val="115000"/>
              </a:lnSpc>
              <a:spcBef>
                <a:spcPts val="0"/>
              </a:spcBef>
              <a:spcAft>
                <a:spcPts val="1000"/>
              </a:spcAft>
            </a:pPr>
            <a:r>
              <a:rPr lang="en-US" sz="1700" dirty="0">
                <a:solidFill>
                  <a:srgbClr val="000000"/>
                </a:solidFill>
                <a:effectLst/>
                <a:latin typeface="Calibri" panose="020F0502020204030204" pitchFamily="34" charset="0"/>
                <a:ea typeface="Segoe UI" panose="020B0502040204020203" pitchFamily="34" charset="0"/>
                <a:cs typeface="Calibri" panose="020F0502020204030204" pitchFamily="34" charset="0"/>
              </a:rPr>
              <a:t> </a:t>
            </a:r>
            <a:endParaRPr lang="en-US" sz="1700" dirty="0">
              <a:effectLst/>
              <a:latin typeface="Calibri" panose="020F0502020204030204" pitchFamily="34" charset="0"/>
              <a:ea typeface="Calibri" panose="020F0502020204030204" pitchFamily="34" charset="0"/>
              <a:cs typeface="Arial" panose="020B0604020202020204" pitchFamily="34" charset="0"/>
            </a:endParaRPr>
          </a:p>
          <a:p>
            <a:pPr marL="0" marR="0" algn="r" rtl="1" eaLnBrk="0" fontAlgn="base" hangingPunct="0">
              <a:lnSpc>
                <a:spcPct val="115000"/>
              </a:lnSpc>
              <a:spcBef>
                <a:spcPts val="0"/>
              </a:spcBef>
              <a:spcAft>
                <a:spcPts val="1000"/>
              </a:spcAft>
            </a:pPr>
            <a:r>
              <a:rPr lang="ar-MA" sz="1700" dirty="0">
                <a:solidFill>
                  <a:srgbClr val="000000"/>
                </a:solidFill>
                <a:effectLst/>
                <a:latin typeface="Calibri" panose="020F0502020204030204" pitchFamily="34" charset="0"/>
                <a:ea typeface="Segoe UI" panose="020B0502040204020203" pitchFamily="34" charset="0"/>
                <a:cs typeface="Arial" panose="020B0604020202020204" pitchFamily="34" charset="0"/>
              </a:rPr>
              <a:t>وإذا أحدثت تغييرات في محتويات هذه المواد أو عدَّلتها أو ترجمتها أو نقَّحتها بأي طريقة أخرى، فعليك أن تُفصح عن مصدر المواد من خلال الإسناد الآتي: «هذه المواد التدريبية هي نسخة معدلة من «برنامج التدريب المتقدم لفِرَق الاستجابة السريعة» (متاح على الرابط الآتي: </a:t>
            </a:r>
            <a:r>
              <a:rPr lang="en-US" sz="1700" u="sng" dirty="0">
                <a:solidFill>
                  <a:srgbClr val="0000FF"/>
                </a:solidFill>
                <a:effectLst/>
                <a:latin typeface="Calibri" panose="020F0502020204030204" pitchFamily="34" charset="0"/>
                <a:ea typeface="Segoe UI" panose="020B0502040204020203" pitchFamily="34" charset="0"/>
                <a:cs typeface="Arial" panose="020B0604020202020204" pitchFamily="34" charset="0"/>
                <a:hlinkClick r:id="rId3"/>
              </a:rPr>
              <a:t>https://extranet.who.int/hslp</a:t>
            </a:r>
            <a:r>
              <a:rPr lang="ar-MA" sz="1700" u="sng" dirty="0">
                <a:solidFill>
                  <a:srgbClr val="0000FF"/>
                </a:solidFill>
                <a:effectLst/>
                <a:latin typeface="Calibri" panose="020F0502020204030204" pitchFamily="34" charset="0"/>
                <a:ea typeface="Segoe UI" panose="020B0502040204020203" pitchFamily="34" charset="0"/>
                <a:cs typeface="Arial" panose="020B0604020202020204" pitchFamily="34" charset="0"/>
                <a:hlinkClick r:id="rId3"/>
              </a:rPr>
              <a:t>/</a:t>
            </a:r>
            <a:r>
              <a:rPr lang="ar-MA" sz="1700" dirty="0">
                <a:solidFill>
                  <a:srgbClr val="000000"/>
                </a:solidFill>
                <a:effectLst/>
                <a:latin typeface="Calibri" panose="020F0502020204030204" pitchFamily="34" charset="0"/>
                <a:ea typeface="Segoe UI" panose="020B0502040204020203" pitchFamily="34" charset="0"/>
                <a:cs typeface="Arial" panose="020B0604020202020204" pitchFamily="34" charset="0"/>
              </a:rPr>
              <a:t>)، وحقوقها محفوظة لصالح منظمة الصحة العالمية بموجب حق المؤلف (© منظمة الصحة العالمية، 2022)، ومُستخدمة بتصريح من منظمة الصحة العالمية. وتُخلي منظمة الصحة العالمية مسؤوليتها تمامًا عن أي تعديلات أو </a:t>
            </a:r>
            <a:r>
              <a:rPr lang="ar-MA" sz="1700" dirty="0" err="1">
                <a:solidFill>
                  <a:srgbClr val="000000"/>
                </a:solidFill>
                <a:effectLst/>
                <a:latin typeface="Calibri" panose="020F0502020204030204" pitchFamily="34" charset="0"/>
                <a:ea typeface="Segoe UI" panose="020B0502040204020203" pitchFamily="34" charset="0"/>
                <a:cs typeface="Arial" panose="020B0604020202020204" pitchFamily="34" charset="0"/>
              </a:rPr>
              <a:t>تنقيحات</a:t>
            </a:r>
            <a:r>
              <a:rPr lang="ar-MA" sz="1700" dirty="0">
                <a:solidFill>
                  <a:srgbClr val="000000"/>
                </a:solidFill>
                <a:effectLst/>
                <a:latin typeface="Calibri" panose="020F0502020204030204" pitchFamily="34" charset="0"/>
                <a:ea typeface="Segoe UI" panose="020B0502040204020203" pitchFamily="34" charset="0"/>
                <a:cs typeface="Arial" panose="020B0604020202020204" pitchFamily="34" charset="0"/>
              </a:rPr>
              <a:t> على المواد الخاصة بها المحمية بموجب حق المؤلف».  </a:t>
            </a:r>
            <a:endParaRPr lang="en-US" sz="1700" dirty="0">
              <a:effectLst/>
              <a:latin typeface="Calibri" panose="020F0502020204030204" pitchFamily="34" charset="0"/>
              <a:ea typeface="Calibri" panose="020F0502020204030204" pitchFamily="34" charset="0"/>
              <a:cs typeface="Arial" panose="020B0604020202020204" pitchFamily="34" charset="0"/>
            </a:endParaRPr>
          </a:p>
          <a:p>
            <a:r>
              <a:rPr lang="ar-MA" sz="1700" dirty="0">
                <a:solidFill>
                  <a:srgbClr val="000000"/>
                </a:solidFill>
                <a:effectLst/>
                <a:ea typeface="Segoe UI" panose="020B0502040204020203" pitchFamily="34" charset="0"/>
                <a:cs typeface="Calibri" panose="020F0502020204030204" pitchFamily="34" charset="0"/>
              </a:rPr>
              <a:t>وعلاوةً على ذلك، يُرجَى إخطار المنظمة بأي تعديلات قد تطرأ على هذه المواد التي تستخدمها علانيةً، لأغراض حفظ السجلات ومواصلة التطوير، عن طريق إرسال رسالة على عنوان البريد الإلكتروني التالي:</a:t>
            </a:r>
            <a:r>
              <a:rPr lang="en-US" sz="1700" u="sng" dirty="0">
                <a:solidFill>
                  <a:srgbClr val="0000FF"/>
                </a:solidFill>
                <a:effectLst/>
                <a:latin typeface="Calibri" panose="020F0502020204030204" pitchFamily="34" charset="0"/>
                <a:ea typeface="Segoe UI" panose="020B0502040204020203" pitchFamily="34" charset="0"/>
                <a:cs typeface="Calibri" panose="020F0502020204030204" pitchFamily="34" charset="0"/>
                <a:hlinkClick r:id="rId4"/>
              </a:rPr>
              <a:t>ihrhrt@who.int</a:t>
            </a:r>
            <a:r>
              <a:rPr lang="en-US" sz="1700" dirty="0">
                <a:solidFill>
                  <a:srgbClr val="000000"/>
                </a:solidFill>
                <a:effectLst/>
                <a:latin typeface="Calibri" panose="020F0502020204030204" pitchFamily="34" charset="0"/>
                <a:ea typeface="Segoe UI" panose="020B0502040204020203" pitchFamily="34" charset="0"/>
              </a:rPr>
              <a:t> </a:t>
            </a:r>
            <a:r>
              <a:rPr lang="ar-MA" sz="1700" dirty="0">
                <a:solidFill>
                  <a:srgbClr val="000000"/>
                </a:solidFill>
                <a:effectLst/>
                <a:ea typeface="Segoe UI" panose="020B0502040204020203" pitchFamily="34" charset="0"/>
                <a:cs typeface="Calibri" panose="020F0502020204030204" pitchFamily="34" charset="0"/>
              </a:rPr>
              <a:t>.</a:t>
            </a:r>
            <a:endParaRPr lang="en-US" sz="1700" dirty="0"/>
          </a:p>
        </p:txBody>
      </p:sp>
    </p:spTree>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 name="Google Shape;307;p8"/>
          <p:cNvSpPr txBox="1">
            <a:spLocks noGrp="1"/>
          </p:cNvSpPr>
          <p:nvPr>
            <p:ph type="title"/>
          </p:nvPr>
        </p:nvSpPr>
        <p:spPr>
          <a:xfrm>
            <a:off x="326505" y="0"/>
            <a:ext cx="3571876" cy="430089"/>
          </a:xfrm>
          <a:prstGeom prst="rect">
            <a:avLst/>
          </a:prstGeom>
        </p:spPr>
        <p:txBody>
          <a:bodyPr lIns="0" tIns="0" rIns="0" bIns="0" rtlCol="1" anchor="b">
            <a:normAutofit/>
          </a:bodyPr>
          <a:lstStyle/>
          <a:p>
            <a:pPr defTabSz="184443" rtl="1">
              <a:defRPr sz="2720"/>
            </a:pPr>
            <a:r>
              <a:rPr lang="ar" sz="2800" b="1">
                <a:latin typeface="Sakkal Majalla" panose="02000000000000000000" pitchFamily="2" charset="-78"/>
                <a:cs typeface="Sakkal Majalla" panose="02000000000000000000" pitchFamily="2" charset="-78"/>
              </a:rPr>
              <a:t>مقدمة</a:t>
            </a:r>
          </a:p>
        </p:txBody>
      </p:sp>
      <p:sp>
        <p:nvSpPr>
          <p:cNvPr id="3" name="TextBox 2">
            <a:extLst>
              <a:ext uri="{FF2B5EF4-FFF2-40B4-BE49-F238E27FC236}">
                <a16:creationId xmlns:a16="http://schemas.microsoft.com/office/drawing/2014/main" xmlns="" id="{1B714F17-C178-23FC-FE19-A6BC04A59CD0}"/>
              </a:ext>
            </a:extLst>
          </p:cNvPr>
          <p:cNvSpPr txBox="1"/>
          <p:nvPr/>
        </p:nvSpPr>
        <p:spPr>
          <a:xfrm>
            <a:off x="1544709" y="1172817"/>
            <a:ext cx="9457908" cy="3046986"/>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1" anchor="t">
            <a:spAutoFit/>
          </a:bodyPr>
          <a:lstStyle/>
          <a:p>
            <a:pPr marL="0" indent="0" algn="just" rtl="1">
              <a:buSzTx/>
              <a:buNone/>
              <a:defRPr sz="2000"/>
            </a:pPr>
            <a:r>
              <a:rPr lang="ar-EG" sz="2400" dirty="0">
                <a:latin typeface="Sakkal Majalla" panose="02000000000000000000" pitchFamily="2" charset="-78"/>
                <a:cs typeface="Sakkal Majalla" panose="02000000000000000000" pitchFamily="2" charset="-78"/>
              </a:rPr>
              <a:t>هذا المورد التعليمي جزءٌ من حزمة التدريب المتقدم لفِرَق الاستجابة السريعة المُوجّه خصيصًا لأعضاء فريق الاستجابة السريعة.</a:t>
            </a:r>
            <a:endParaRPr lang="ar" sz="2400" dirty="0">
              <a:latin typeface="Sakkal Majalla" panose="02000000000000000000" pitchFamily="2" charset="-78"/>
              <a:cs typeface="Sakkal Majalla" panose="02000000000000000000" pitchFamily="2" charset="-78"/>
            </a:endParaRPr>
          </a:p>
          <a:p>
            <a:pPr marL="0" indent="0" algn="just" rtl="1">
              <a:buSzTx/>
              <a:buNone/>
              <a:defRPr sz="2000"/>
            </a:pPr>
            <a:endParaRPr lang="en-US" sz="2400" dirty="0">
              <a:latin typeface="Sakkal Majalla" panose="02000000000000000000" pitchFamily="2" charset="-78"/>
              <a:cs typeface="Sakkal Majalla" panose="02000000000000000000" pitchFamily="2" charset="-78"/>
            </a:endParaRPr>
          </a:p>
          <a:p>
            <a:pPr marL="0" indent="0" algn="just" rtl="1">
              <a:buSzTx/>
              <a:buNone/>
              <a:defRPr sz="2000"/>
            </a:pPr>
            <a:r>
              <a:rPr lang="ar" sz="2400" dirty="0">
                <a:latin typeface="Sakkal Majalla" panose="02000000000000000000" pitchFamily="2" charset="-78"/>
                <a:cs typeface="Sakkal Majalla" panose="02000000000000000000" pitchFamily="2" charset="-78"/>
              </a:rPr>
              <a:t>استنادَا إلى نهج التصدي لجميع الأخطار، يهدف البرنامج إلى تزويد أعضاء فريق الاستجابة السريعة بالمعارف، والمهارات، والمواقف والأدوات المتقدمة اللازمة للكشف المبكر عن أي حدث من أحداث الصحة العامة والاستجابة له بفعالية. </a:t>
            </a:r>
          </a:p>
          <a:p>
            <a:pPr marL="0" indent="0" algn="just" rtl="1">
              <a:buSzTx/>
              <a:buNone/>
              <a:defRPr sz="2000"/>
            </a:pPr>
            <a:endParaRPr lang="en-US" sz="2400" dirty="0">
              <a:latin typeface="Sakkal Majalla" panose="02000000000000000000" pitchFamily="2" charset="-78"/>
              <a:cs typeface="Sakkal Majalla" panose="02000000000000000000" pitchFamily="2" charset="-78"/>
            </a:endParaRPr>
          </a:p>
          <a:p>
            <a:pPr marL="0" indent="0" algn="just" rtl="1">
              <a:buSzTx/>
              <a:buNone/>
              <a:defRPr sz="2000"/>
            </a:pPr>
            <a:r>
              <a:rPr lang="ar-EG" sz="2400">
                <a:latin typeface="Sakkal Majalla" panose="02000000000000000000" pitchFamily="2" charset="-78"/>
                <a:cs typeface="Sakkal Majalla" panose="02000000000000000000" pitchFamily="2" charset="-78"/>
              </a:rPr>
              <a:t>تُعدُّ حزمة التدريب المُتقدم لفِرَق الاستجابة السريعة أحد مكونات برنامج تدريب فِرَق الاستجابة السريعة.</a:t>
            </a:r>
            <a:endParaRPr lang="ar" sz="2400" dirty="0">
              <a:latin typeface="Sakkal Majalla" panose="02000000000000000000" pitchFamily="2" charset="-78"/>
              <a:cs typeface="Sakkal Majalla" panose="02000000000000000000" pitchFamily="2" charset="-78"/>
            </a:endParaRPr>
          </a:p>
        </p:txBody>
      </p:sp>
    </p:spTree>
    <p:extLst>
      <p:ext uri="{BB962C8B-B14F-4D97-AF65-F5344CB8AC3E}">
        <p14:creationId xmlns:p14="http://schemas.microsoft.com/office/powerpoint/2010/main" val="994796601"/>
      </p:ext>
    </p:extLst>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2" name="Google Shape;307;p8"/>
          <p:cNvSpPr txBox="1">
            <a:spLocks noGrp="1"/>
          </p:cNvSpPr>
          <p:nvPr>
            <p:ph type="title"/>
          </p:nvPr>
        </p:nvSpPr>
        <p:spPr>
          <a:xfrm>
            <a:off x="366260" y="745290"/>
            <a:ext cx="2090070" cy="1932377"/>
          </a:xfrm>
          <a:prstGeom prst="rect">
            <a:avLst/>
          </a:prstGeom>
        </p:spPr>
        <p:txBody>
          <a:bodyPr lIns="0" tIns="0" rIns="0" bIns="0" rtlCol="1" anchor="t"/>
          <a:lstStyle>
            <a:lvl1pPr algn="r" rtl="1">
              <a:defRPr sz="3200"/>
            </a:lvl1pPr>
          </a:lstStyle>
          <a:p>
            <a:pPr rtl="1"/>
            <a:r>
              <a:rPr lang="ar" b="1">
                <a:latin typeface="Sakkal Majalla" panose="02000000000000000000" pitchFamily="2" charset="-78"/>
                <a:cs typeface="Sakkal Majalla" panose="02000000000000000000" pitchFamily="2" charset="-78"/>
              </a:rPr>
              <a:t>أهداف التعلُّم</a:t>
            </a:r>
          </a:p>
        </p:txBody>
      </p:sp>
      <p:sp>
        <p:nvSpPr>
          <p:cNvPr id="263" name="Content Placeholder 2"/>
          <p:cNvSpPr txBox="1">
            <a:spLocks noGrp="1"/>
          </p:cNvSpPr>
          <p:nvPr>
            <p:ph type="body" sz="half" idx="1"/>
          </p:nvPr>
        </p:nvSpPr>
        <p:spPr>
          <a:xfrm>
            <a:off x="4119441" y="2132856"/>
            <a:ext cx="7529515" cy="4256833"/>
          </a:xfrm>
          <a:prstGeom prst="rect">
            <a:avLst/>
          </a:prstGeom>
        </p:spPr>
        <p:txBody>
          <a:bodyPr lIns="45719" tIns="45720" rIns="45719" bIns="45720" rtlCol="1" anchor="t">
            <a:normAutofit/>
          </a:bodyPr>
          <a:lstStyle/>
          <a:p>
            <a:pPr marL="0" indent="0" rtl="1">
              <a:buSzTx/>
              <a:buNone/>
              <a:defRPr sz="2600"/>
            </a:pPr>
            <a:r>
              <a:rPr lang="ar" b="1" dirty="0">
                <a:solidFill>
                  <a:schemeClr val="tx1"/>
                </a:solidFill>
                <a:latin typeface="Sakkal Majalla" panose="02000000000000000000" pitchFamily="2" charset="-78"/>
                <a:cs typeface="Sakkal Majalla" panose="02000000000000000000" pitchFamily="2" charset="-78"/>
              </a:rPr>
              <a:t>بنهاية هذه الجلسة، سيكون بمقدوركم:</a:t>
            </a:r>
          </a:p>
          <a:p>
            <a:pPr marL="0" indent="0" rtl="1">
              <a:buSzTx/>
              <a:buNone/>
              <a:defRPr sz="2600"/>
            </a:pPr>
            <a:endParaRPr dirty="0">
              <a:latin typeface="Sakkal Majalla" panose="02000000000000000000" pitchFamily="2" charset="-78"/>
              <a:cs typeface="Sakkal Majalla" panose="02000000000000000000" pitchFamily="2" charset="-78"/>
            </a:endParaRPr>
          </a:p>
          <a:p>
            <a:pPr marL="254000" indent="-254000" rtl="1">
              <a:defRPr sz="2600"/>
            </a:pPr>
            <a:r>
              <a:rPr dirty="0" err="1">
                <a:latin typeface="Sakkal Majalla" panose="02000000000000000000" pitchFamily="2" charset="-78"/>
                <a:cs typeface="Sakkal Majalla" panose="02000000000000000000" pitchFamily="2" charset="-78"/>
              </a:rPr>
              <a:t>تقييم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أحداث</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الصحة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العامة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باستخدام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المرفق</a:t>
            </a:r>
            <a:r>
              <a:rPr lang="ar-EG" dirty="0">
                <a:latin typeface="Sakkal Majalla" panose="02000000000000000000" pitchFamily="2" charset="-78"/>
                <a:cs typeface="Sakkal Majalla" panose="02000000000000000000" pitchFamily="2" charset="-78"/>
              </a:rPr>
              <a:t> 2 </a:t>
            </a:r>
            <a:r>
              <a:rPr dirty="0" err="1">
                <a:latin typeface="Sakkal Majalla" panose="02000000000000000000" pitchFamily="2" charset="-78"/>
                <a:cs typeface="Sakkal Majalla" panose="02000000000000000000" pitchFamily="2" charset="-78"/>
              </a:rPr>
              <a:t>من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اللوائح</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الصحية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الدولية</a:t>
            </a:r>
            <a:r>
              <a:rPr dirty="0">
                <a:latin typeface="Sakkal Majalla" panose="02000000000000000000" pitchFamily="2" charset="-78"/>
                <a:cs typeface="Sakkal Majalla" panose="02000000000000000000" pitchFamily="2" charset="-78"/>
              </a:rPr>
              <a:t>.</a:t>
            </a:r>
          </a:p>
          <a:p>
            <a:pPr marL="254000" indent="-254000" rtl="1">
              <a:defRPr sz="2600"/>
            </a:pPr>
            <a:endParaRPr dirty="0">
              <a:latin typeface="Sakkal Majalla" panose="02000000000000000000" pitchFamily="2" charset="-78"/>
              <a:cs typeface="Sakkal Majalla" panose="02000000000000000000" pitchFamily="2" charset="-78"/>
            </a:endParaRPr>
          </a:p>
          <a:p>
            <a:pPr marL="254000" indent="-254000" rtl="1">
              <a:defRPr sz="2600"/>
            </a:pPr>
            <a:r>
              <a:rPr dirty="0" err="1">
                <a:latin typeface="Sakkal Majalla" panose="02000000000000000000" pitchFamily="2" charset="-78"/>
                <a:cs typeface="Sakkal Majalla" panose="02000000000000000000" pitchFamily="2" charset="-78"/>
              </a:rPr>
              <a:t>تحديد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أحداث</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الصحة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العامة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التي</a:t>
            </a:r>
            <a:r>
              <a:rPr dirty="0">
                <a:latin typeface="Sakkal Majalla" panose="02000000000000000000" pitchFamily="2" charset="-78"/>
                <a:cs typeface="Sakkal Majalla" panose="02000000000000000000" pitchFamily="2" charset="-78"/>
              </a:rPr>
              <a:t> </a:t>
            </a:r>
            <a:r>
              <a:rPr lang="ar-EG" dirty="0">
                <a:latin typeface="Sakkal Majalla" panose="02000000000000000000" pitchFamily="2" charset="-78"/>
                <a:cs typeface="Sakkal Majalla" panose="02000000000000000000" pitchFamily="2" charset="-78"/>
              </a:rPr>
              <a:t>يجب</a:t>
            </a:r>
            <a:r>
              <a:rPr dirty="0">
                <a:latin typeface="Sakkal Majalla" panose="02000000000000000000" pitchFamily="2" charset="-78"/>
                <a:cs typeface="Sakkal Majalla" panose="02000000000000000000" pitchFamily="2" charset="-78"/>
              </a:rPr>
              <a:t> </a:t>
            </a:r>
            <a:r>
              <a:rPr lang="ar-EG" dirty="0">
                <a:latin typeface="Sakkal Majalla" panose="02000000000000000000" pitchFamily="2" charset="-78"/>
                <a:cs typeface="Sakkal Majalla" panose="02000000000000000000" pitchFamily="2" charset="-78"/>
              </a:rPr>
              <a:t>إبلاغ</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منظمة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الصحة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العالمية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بها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بموجب</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اللوائح</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الصحية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الدولية</a:t>
            </a:r>
            <a:r>
              <a:rPr dirty="0">
                <a:latin typeface="Sakkal Majalla" panose="02000000000000000000" pitchFamily="2" charset="-78"/>
                <a:cs typeface="Sakkal Majalla" panose="02000000000000000000" pitchFamily="2" charset="-78"/>
              </a:rPr>
              <a:t>.</a:t>
            </a:r>
          </a:p>
        </p:txBody>
      </p:sp>
      <p:sp>
        <p:nvSpPr>
          <p:cNvPr id="264" name="Rounded Rectangle 2"/>
          <p:cNvSpPr/>
          <p:nvPr/>
        </p:nvSpPr>
        <p:spPr>
          <a:xfrm flipV="1">
            <a:off x="389002" y="1711478"/>
            <a:ext cx="1976512" cy="111124"/>
          </a:xfrm>
          <a:prstGeom prst="roundRect">
            <a:avLst>
              <a:gd name="adj" fmla="val 50000"/>
            </a:avLst>
          </a:prstGeom>
          <a:solidFill>
            <a:srgbClr val="65A000"/>
          </a:solidFill>
          <a:ln w="12700">
            <a:miter lim="400000"/>
          </a:ln>
        </p:spPr>
        <p:txBody>
          <a:bodyPr lIns="45719" rIns="45719" rtlCol="1" anchor="ctr"/>
          <a:lstStyle/>
          <a:p>
            <a:pPr algn="ctr" rtl="1">
              <a:defRPr sz="700">
                <a:solidFill>
                  <a:srgbClr val="FFFFFF"/>
                </a:solidFill>
                <a:latin typeface="+mj-lt"/>
                <a:ea typeface="+mj-ea"/>
                <a:cs typeface="+mj-cs"/>
                <a:sym typeface="Source Sans Pro Regular"/>
              </a:defRPr>
            </a:pPr>
            <a:endParaRPr>
              <a:latin typeface="Sakkal Majalla" panose="02000000000000000000" pitchFamily="2" charset="-78"/>
              <a:cs typeface="Sakkal Majalla" panose="02000000000000000000" pitchFamily="2" charset="-78"/>
            </a:endParaRPr>
          </a:p>
        </p:txBody>
      </p:sp>
    </p:spTree>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1" name="Title 1"/>
          <p:cNvSpPr txBox="1">
            <a:spLocks noGrp="1"/>
          </p:cNvSpPr>
          <p:nvPr>
            <p:ph type="title"/>
          </p:nvPr>
        </p:nvSpPr>
        <p:spPr>
          <a:xfrm>
            <a:off x="0" y="0"/>
            <a:ext cx="4766299" cy="565593"/>
          </a:xfrm>
          <a:prstGeom prst="rect">
            <a:avLst/>
          </a:prstGeom>
        </p:spPr>
        <p:txBody>
          <a:bodyPr rtlCol="1" anchor="t"/>
          <a:lstStyle>
            <a:lvl1pPr algn="r" defTabSz="208312" rtl="1">
              <a:defRPr sz="3072"/>
            </a:lvl1pPr>
          </a:lstStyle>
          <a:p>
            <a:pPr rtl="1"/>
            <a:r>
              <a:rPr lang="ar" b="1" dirty="0">
                <a:latin typeface="Sakkal Majalla" panose="02000000000000000000" pitchFamily="2" charset="-78"/>
                <a:cs typeface="Sakkal Majalla" panose="02000000000000000000" pitchFamily="2" charset="-78"/>
              </a:rPr>
              <a:t>التعليمات</a:t>
            </a:r>
          </a:p>
        </p:txBody>
      </p:sp>
      <p:sp>
        <p:nvSpPr>
          <p:cNvPr id="272" name="Content Placeholder 2"/>
          <p:cNvSpPr txBox="1"/>
          <p:nvPr/>
        </p:nvSpPr>
        <p:spPr>
          <a:xfrm>
            <a:off x="1867520" y="1384936"/>
            <a:ext cx="8604823" cy="3431709"/>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p>
            <a:pPr marL="342900" indent="-342900" rtl="1">
              <a:spcBef>
                <a:spcPts val="500"/>
              </a:spcBef>
              <a:buClr>
                <a:srgbClr val="76B531"/>
              </a:buClr>
              <a:buSzPct val="100000"/>
              <a:buFont typeface="Arial"/>
              <a:buChar char="•"/>
              <a:defRPr sz="2400">
                <a:latin typeface="+mj-lt"/>
                <a:ea typeface="+mj-ea"/>
                <a:cs typeface="+mj-cs"/>
                <a:sym typeface="Source Sans Pro Regular"/>
              </a:defRPr>
            </a:pPr>
            <a:r>
              <a:rPr sz="2400" dirty="0" err="1">
                <a:latin typeface="Sakkal Majalla" panose="02000000000000000000" pitchFamily="2" charset="-78"/>
                <a:cs typeface="Sakkal Majalla" panose="02000000000000000000" pitchFamily="2" charset="-78"/>
              </a:rPr>
              <a:t>بالنسبة</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للسيناريوهات</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الخمسة</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الواردة</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في</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هذا</a:t>
            </a:r>
            <a:r>
              <a:rPr sz="2400" dirty="0">
                <a:latin typeface="Sakkal Majalla" panose="02000000000000000000" pitchFamily="2" charset="-78"/>
                <a:cs typeface="Sakkal Majalla" panose="02000000000000000000" pitchFamily="2" charset="-78"/>
              </a:rPr>
              <a:t> </a:t>
            </a:r>
            <a:r>
              <a:rPr lang="ar-EG" sz="2400" dirty="0">
                <a:latin typeface="Sakkal Majalla" panose="02000000000000000000" pitchFamily="2" charset="-78"/>
                <a:cs typeface="Sakkal Majalla" panose="02000000000000000000" pitchFamily="2" charset="-78"/>
              </a:rPr>
              <a:t>الدرس</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التعليمي</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مطلوب</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منك</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تقييم</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ما</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إذا</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كان</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يجب</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إبلاغ</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منظمة</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الصحة</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العالمية</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بكل</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حدثٍ</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من</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هذه</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الأحداث</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أم</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لا</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بموجب</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اللوائح</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الصحية</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الدولية</a:t>
            </a:r>
            <a:r>
              <a:rPr lang="ar-EG" sz="2400" dirty="0">
                <a:latin typeface="Sakkal Majalla" panose="02000000000000000000" pitchFamily="2" charset="-78"/>
                <a:cs typeface="Sakkal Majalla" panose="02000000000000000000" pitchFamily="2" charset="-78"/>
              </a:rPr>
              <a:t> (2005).</a:t>
            </a:r>
            <a:endParaRPr sz="2400" dirty="0">
              <a:solidFill>
                <a:srgbClr val="10253F"/>
              </a:solidFill>
              <a:latin typeface="Sakkal Majalla" panose="02000000000000000000" pitchFamily="2" charset="-78"/>
              <a:ea typeface="Arial"/>
              <a:cs typeface="Sakkal Majalla" panose="02000000000000000000" pitchFamily="2" charset="-78"/>
              <a:sym typeface="Arial"/>
            </a:endParaRPr>
          </a:p>
          <a:p>
            <a:pPr marL="342900" indent="-342900" rtl="1">
              <a:spcBef>
                <a:spcPts val="1800"/>
              </a:spcBef>
              <a:buClr>
                <a:srgbClr val="76B531"/>
              </a:buClr>
              <a:buSzPct val="100000"/>
              <a:buFont typeface="Arial"/>
              <a:buChar char="•"/>
              <a:defRPr sz="2400">
                <a:latin typeface="+mj-lt"/>
                <a:ea typeface="+mj-ea"/>
                <a:cs typeface="+mj-cs"/>
                <a:sym typeface="Source Sans Pro Regular"/>
              </a:defRPr>
            </a:pPr>
            <a:r>
              <a:rPr sz="2400" dirty="0" err="1">
                <a:latin typeface="Sakkal Majalla" panose="02000000000000000000" pitchFamily="2" charset="-78"/>
                <a:cs typeface="Sakkal Majalla" panose="02000000000000000000" pitchFamily="2" charset="-78"/>
              </a:rPr>
              <a:t>لكل</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سؤال</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يُرجى</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اختيار</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أحد</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الخيارات</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المتاحة</a:t>
            </a:r>
            <a:r>
              <a:rPr lang="ar-EG"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نعم</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أو</a:t>
            </a:r>
            <a:r>
              <a:rPr lang="ar-EG" sz="2400" dirty="0">
                <a:latin typeface="Sakkal Majalla" panose="02000000000000000000" pitchFamily="2" charset="-78"/>
                <a:cs typeface="Sakkal Majalla" panose="02000000000000000000" pitchFamily="2" charset="-78"/>
              </a:rPr>
              <a:t>:</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لا</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أو</a:t>
            </a:r>
            <a:r>
              <a:rPr lang="ar-EG" sz="2400" dirty="0">
                <a:latin typeface="Sakkal Majalla" panose="02000000000000000000" pitchFamily="2" charset="-78"/>
                <a:cs typeface="Sakkal Majalla" panose="02000000000000000000" pitchFamily="2" charset="-78"/>
              </a:rPr>
              <a:t>:</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لا</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أعرف</a:t>
            </a:r>
            <a:r>
              <a:rPr sz="2400" dirty="0">
                <a:latin typeface="Sakkal Majalla" panose="02000000000000000000" pitchFamily="2" charset="-78"/>
                <a:cs typeface="Sakkal Majalla" panose="02000000000000000000" pitchFamily="2" charset="-78"/>
              </a:rPr>
              <a:t>.</a:t>
            </a:r>
          </a:p>
          <a:p>
            <a:pPr rtl="1">
              <a:spcBef>
                <a:spcPts val="700"/>
              </a:spcBef>
              <a:defRPr sz="2400">
                <a:latin typeface="+mj-lt"/>
                <a:ea typeface="+mj-ea"/>
                <a:cs typeface="+mj-cs"/>
                <a:sym typeface="Source Sans Pro Regular"/>
              </a:defRPr>
            </a:pPr>
            <a:endParaRPr sz="2400" dirty="0">
              <a:latin typeface="Sakkal Majalla" panose="02000000000000000000" pitchFamily="2" charset="-78"/>
              <a:cs typeface="Sakkal Majalla" panose="02000000000000000000" pitchFamily="2" charset="-78"/>
            </a:endParaRPr>
          </a:p>
          <a:p>
            <a:pPr rtl="1">
              <a:spcBef>
                <a:spcPts val="500"/>
              </a:spcBef>
              <a:defRPr sz="2400">
                <a:latin typeface="+mj-lt"/>
                <a:ea typeface="+mj-ea"/>
                <a:cs typeface="+mj-cs"/>
                <a:sym typeface="Source Sans Pro Regular"/>
              </a:defRPr>
            </a:pPr>
            <a:r>
              <a:rPr sz="2400" dirty="0" err="1">
                <a:latin typeface="Sakkal Majalla" panose="02000000000000000000" pitchFamily="2" charset="-78"/>
                <a:cs typeface="Sakkal Majalla" panose="02000000000000000000" pitchFamily="2" charset="-78"/>
              </a:rPr>
              <a:t>يُرجى</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مراعاة</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أن</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البلدان</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التي</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تقع</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فيها</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الأحداث</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المذكورة</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قد</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تكون</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مختلفة</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عن</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البلد</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الذي</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تعمل</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فيه</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حاليً</a:t>
            </a:r>
            <a:r>
              <a:rPr lang="ar-EG" sz="2400" dirty="0">
                <a:latin typeface="Sakkal Majalla" panose="02000000000000000000" pitchFamily="2" charset="-78"/>
                <a:cs typeface="Sakkal Majalla" panose="02000000000000000000" pitchFamily="2" charset="-78"/>
              </a:rPr>
              <a:t>ّ</a:t>
            </a:r>
            <a:r>
              <a:rPr sz="2400" dirty="0">
                <a:latin typeface="Sakkal Majalla" panose="02000000000000000000" pitchFamily="2" charset="-78"/>
                <a:cs typeface="Sakkal Majalla" panose="02000000000000000000" pitchFamily="2" charset="-78"/>
              </a:rPr>
              <a:t>ا</a:t>
            </a:r>
            <a:r>
              <a:rPr lang="ar-EG" sz="2400" dirty="0">
                <a:latin typeface="Sakkal Majalla" panose="02000000000000000000" pitchFamily="2" charset="-78"/>
                <a:cs typeface="Sakkal Majalla" panose="02000000000000000000" pitchFamily="2" charset="-78"/>
              </a:rPr>
              <a:t>. و</a:t>
            </a:r>
            <a:r>
              <a:rPr sz="2400" dirty="0" err="1">
                <a:latin typeface="Sakkal Majalla" panose="02000000000000000000" pitchFamily="2" charset="-78"/>
                <a:cs typeface="Sakkal Majalla" panose="02000000000000000000" pitchFamily="2" charset="-78"/>
              </a:rPr>
              <a:t>عند</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تقديم</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معلومات</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عن</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البلد</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التخيلي</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عليك</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أن</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تُقي</a:t>
            </a:r>
            <a:r>
              <a:rPr lang="ar-EG" sz="2400" dirty="0">
                <a:latin typeface="Sakkal Majalla" panose="02000000000000000000" pitchFamily="2" charset="-78"/>
                <a:cs typeface="Sakkal Majalla" panose="02000000000000000000" pitchFamily="2" charset="-78"/>
              </a:rPr>
              <a:t>ِّ</a:t>
            </a:r>
            <a:r>
              <a:rPr sz="2400" dirty="0">
                <a:latin typeface="Sakkal Majalla" panose="02000000000000000000" pitchFamily="2" charset="-78"/>
                <a:cs typeface="Sakkal Majalla" panose="02000000000000000000" pitchFamily="2" charset="-78"/>
              </a:rPr>
              <a:t>م </a:t>
            </a:r>
            <a:r>
              <a:rPr sz="2400" dirty="0" err="1">
                <a:latin typeface="Sakkal Majalla" panose="02000000000000000000" pitchFamily="2" charset="-78"/>
                <a:cs typeface="Sakkal Majalla" panose="02000000000000000000" pitchFamily="2" charset="-78"/>
              </a:rPr>
              <a:t>السيناريوهات</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مع</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الأخذ</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في</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الاعتبار</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السياق</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المُحدد</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الخاص</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بهذا</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البلد</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التخيلي</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وليس</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استنادًا</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إلى</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ظروف</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بلدك</a:t>
            </a:r>
            <a:r>
              <a:rPr sz="2400" dirty="0">
                <a:latin typeface="Sakkal Majalla" panose="02000000000000000000" pitchFamily="2" charset="-78"/>
                <a:cs typeface="Sakkal Majalla" panose="02000000000000000000" pitchFamily="2" charset="-78"/>
              </a:rPr>
              <a:t>. </a:t>
            </a:r>
          </a:p>
        </p:txBody>
      </p:sp>
    </p:spTree>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5" name="Title 1"/>
          <p:cNvSpPr txBox="1">
            <a:spLocks noGrp="1"/>
          </p:cNvSpPr>
          <p:nvPr>
            <p:ph type="title"/>
          </p:nvPr>
        </p:nvSpPr>
        <p:spPr>
          <a:xfrm>
            <a:off x="-79552" y="41475"/>
            <a:ext cx="4766299" cy="633150"/>
          </a:xfrm>
          <a:prstGeom prst="rect">
            <a:avLst/>
          </a:prstGeom>
        </p:spPr>
        <p:txBody>
          <a:bodyPr rtlCol="1" anchor="t"/>
          <a:lstStyle>
            <a:lvl1pPr algn="r" rtl="1">
              <a:defRPr sz="3200"/>
            </a:lvl1pPr>
          </a:lstStyle>
          <a:p>
            <a:pPr rtl="1"/>
            <a:r>
              <a:rPr lang="ar" b="1" dirty="0">
                <a:latin typeface="Sakkal Majalla" panose="02000000000000000000" pitchFamily="2" charset="-78"/>
                <a:cs typeface="Sakkal Majalla" panose="02000000000000000000" pitchFamily="2" charset="-78"/>
              </a:rPr>
              <a:t>السيناريو 1</a:t>
            </a:r>
          </a:p>
        </p:txBody>
      </p:sp>
      <p:sp>
        <p:nvSpPr>
          <p:cNvPr id="276" name="Rectangle 3"/>
          <p:cNvSpPr txBox="1"/>
          <p:nvPr/>
        </p:nvSpPr>
        <p:spPr>
          <a:xfrm>
            <a:off x="1089061" y="1605888"/>
            <a:ext cx="9664879" cy="378565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45719" rIns="45719" rtlCol="1">
            <a:spAutoFit/>
          </a:bodyPr>
          <a:lstStyle/>
          <a:p>
            <a:pPr algn="just" rtl="1">
              <a:defRPr sz="2300">
                <a:latin typeface="+mj-lt"/>
                <a:ea typeface="+mj-ea"/>
                <a:cs typeface="+mj-cs"/>
                <a:sym typeface="Source Sans Pro Regular"/>
              </a:defRPr>
            </a:pPr>
            <a:r>
              <a:rPr sz="2400" dirty="0" err="1">
                <a:latin typeface="Sakkal Majalla" panose="02000000000000000000" pitchFamily="2" charset="-78"/>
                <a:cs typeface="Sakkal Majalla" panose="02000000000000000000" pitchFamily="2" charset="-78"/>
              </a:rPr>
              <a:t>أبلغتك</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السلطة</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التنظيمية</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الوطنية</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للأدوية</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والرعاية</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الصحية</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أن</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إحدى</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شركات</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الأدوية</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تسترجع</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جميع</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الكميات</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من</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أحد</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الأدوية</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التي</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تؤخذ</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عن</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طريق</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الحقن</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بسبب</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احتمال</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حدوث</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تلوث</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فطري</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أثناء</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عملية</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التصنيع</a:t>
            </a:r>
            <a:r>
              <a:rPr sz="2400" dirty="0">
                <a:latin typeface="Sakkal Majalla" panose="02000000000000000000" pitchFamily="2" charset="-78"/>
                <a:cs typeface="Sakkal Majalla" panose="02000000000000000000" pitchFamily="2" charset="-78"/>
              </a:rPr>
              <a:t>.</a:t>
            </a:r>
          </a:p>
          <a:p>
            <a:pPr algn="just" rtl="1">
              <a:defRPr sz="2300">
                <a:latin typeface="+mj-lt"/>
                <a:ea typeface="+mj-ea"/>
                <a:cs typeface="+mj-cs"/>
                <a:sym typeface="Source Sans Pro Regular"/>
              </a:defRPr>
            </a:pPr>
            <a:r>
              <a:rPr sz="2400" dirty="0">
                <a:latin typeface="Sakkal Majalla" panose="02000000000000000000" pitchFamily="2" charset="-78"/>
                <a:cs typeface="Sakkal Majalla" panose="02000000000000000000" pitchFamily="2" charset="-78"/>
              </a:rPr>
              <a:t> </a:t>
            </a:r>
          </a:p>
          <a:p>
            <a:pPr algn="just" rtl="1">
              <a:defRPr sz="2300">
                <a:latin typeface="+mj-lt"/>
                <a:ea typeface="+mj-ea"/>
                <a:cs typeface="+mj-cs"/>
                <a:sym typeface="Source Sans Pro Regular"/>
              </a:defRPr>
            </a:pPr>
            <a:r>
              <a:rPr sz="2400" dirty="0" err="1">
                <a:latin typeface="Sakkal Majalla" panose="02000000000000000000" pitchFamily="2" charset="-78"/>
                <a:cs typeface="Sakkal Majalla" panose="02000000000000000000" pitchFamily="2" charset="-78"/>
              </a:rPr>
              <a:t>ومن</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المرجح</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أن</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تكون</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جميع</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تشغيلات</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محلول</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أسيتات</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ميثيل</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بريدنيزولون</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قد</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تلوثت</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بفطر</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الرَ</a:t>
            </a:r>
            <a:r>
              <a:rPr lang="ar-EG" sz="2400" dirty="0">
                <a:latin typeface="Sakkal Majalla" panose="02000000000000000000" pitchFamily="2" charset="-78"/>
                <a:cs typeface="Sakkal Majalla" panose="02000000000000000000" pitchFamily="2" charset="-78"/>
              </a:rPr>
              <a:t>ّ</a:t>
            </a:r>
            <a:r>
              <a:rPr sz="2400" dirty="0" err="1">
                <a:latin typeface="Sakkal Majalla" panose="02000000000000000000" pitchFamily="2" charset="-78"/>
                <a:cs typeface="Sakkal Majalla" panose="02000000000000000000" pitchFamily="2" charset="-78"/>
              </a:rPr>
              <a:t>شَّاشِيَّة</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نتيجة</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سلسلة</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من</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الأخطاء</a:t>
            </a:r>
            <a:r>
              <a:rPr sz="2400" dirty="0">
                <a:latin typeface="Sakkal Majalla" panose="02000000000000000000" pitchFamily="2" charset="-78"/>
                <a:cs typeface="Sakkal Majalla" panose="02000000000000000000" pitchFamily="2" charset="-78"/>
              </a:rPr>
              <a:t>. </a:t>
            </a:r>
          </a:p>
          <a:p>
            <a:pPr algn="just" rtl="1">
              <a:defRPr sz="2300">
                <a:latin typeface="+mj-lt"/>
                <a:ea typeface="+mj-ea"/>
                <a:cs typeface="+mj-cs"/>
                <a:sym typeface="Source Sans Pro Regular"/>
              </a:defRPr>
            </a:pPr>
            <a:r>
              <a:rPr sz="2400" dirty="0">
                <a:latin typeface="Sakkal Majalla" panose="02000000000000000000" pitchFamily="2" charset="-78"/>
                <a:cs typeface="Sakkal Majalla" panose="02000000000000000000" pitchFamily="2" charset="-78"/>
              </a:rPr>
              <a:t> </a:t>
            </a:r>
          </a:p>
          <a:p>
            <a:pPr algn="just" rtl="1">
              <a:defRPr sz="2300">
                <a:latin typeface="+mj-lt"/>
                <a:ea typeface="+mj-ea"/>
                <a:cs typeface="+mj-cs"/>
                <a:sym typeface="Source Sans Pro Regular"/>
              </a:defRPr>
            </a:pPr>
            <a:r>
              <a:rPr lang="ar-EG" sz="2400" dirty="0">
                <a:latin typeface="Sakkal Majalla" panose="02000000000000000000" pitchFamily="2" charset="-78"/>
                <a:cs typeface="Sakkal Majalla" panose="02000000000000000000" pitchFamily="2" charset="-78"/>
              </a:rPr>
              <a:t>وقد </a:t>
            </a:r>
            <a:r>
              <a:rPr sz="2400" dirty="0" err="1">
                <a:latin typeface="Sakkal Majalla" panose="02000000000000000000" pitchFamily="2" charset="-78"/>
                <a:cs typeface="Sakkal Majalla" panose="02000000000000000000" pitchFamily="2" charset="-78"/>
              </a:rPr>
              <a:t>وُزع</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بالفعل</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ما</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يقرب</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من</a:t>
            </a:r>
            <a:r>
              <a:rPr lang="ar-EG" sz="2400" dirty="0">
                <a:latin typeface="Sakkal Majalla" panose="02000000000000000000" pitchFamily="2" charset="-78"/>
                <a:cs typeface="Sakkal Majalla" panose="02000000000000000000" pitchFamily="2" charset="-78"/>
              </a:rPr>
              <a:t> 12200</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قنينةٍ</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من</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هذا</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الدواء</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على</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مرافق</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الرعاية</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الصحية</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المحلية</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في</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حين</a:t>
            </a:r>
            <a:r>
              <a:rPr sz="2400" dirty="0">
                <a:latin typeface="Sakkal Majalla" panose="02000000000000000000" pitchFamily="2" charset="-78"/>
                <a:cs typeface="Sakkal Majalla" panose="02000000000000000000" pitchFamily="2" charset="-78"/>
              </a:rPr>
              <a:t> </a:t>
            </a:r>
            <a:r>
              <a:rPr lang="ar-EG" sz="2400" dirty="0">
                <a:latin typeface="Sakkal Majalla" panose="02000000000000000000" pitchFamily="2" charset="-78"/>
                <a:cs typeface="Sakkal Majalla" panose="02000000000000000000" pitchFamily="2" charset="-78"/>
              </a:rPr>
              <a:t>صُدِّرت حوالي 3500 </a:t>
            </a:r>
            <a:r>
              <a:rPr sz="2400" dirty="0" err="1">
                <a:latin typeface="Sakkal Majalla" panose="02000000000000000000" pitchFamily="2" charset="-78"/>
                <a:cs typeface="Sakkal Majalla" panose="02000000000000000000" pitchFamily="2" charset="-78"/>
              </a:rPr>
              <a:t>قنينةٍ</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إلى</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عدد</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من</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البلدان</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الأخرى</a:t>
            </a:r>
            <a:r>
              <a:rPr lang="ar-EG"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ويُستخدم</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هذا</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المنتج</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الذي</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يؤخذ</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عن</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طريق</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الحقن</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لعلاج</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آلام</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المفاصل</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المحيطية</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وألم</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الظهر</a:t>
            </a:r>
            <a:r>
              <a:rPr lang="ar-EG"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ومن</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المعروف</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أن</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فطر</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الرَ</a:t>
            </a:r>
            <a:r>
              <a:rPr lang="ar-EG" sz="2400" dirty="0">
                <a:latin typeface="Sakkal Majalla" panose="02000000000000000000" pitchFamily="2" charset="-78"/>
                <a:cs typeface="Sakkal Majalla" panose="02000000000000000000" pitchFamily="2" charset="-78"/>
              </a:rPr>
              <a:t>ّ</a:t>
            </a:r>
            <a:r>
              <a:rPr sz="2400" dirty="0" err="1">
                <a:latin typeface="Sakkal Majalla" panose="02000000000000000000" pitchFamily="2" charset="-78"/>
                <a:cs typeface="Sakkal Majalla" panose="02000000000000000000" pitchFamily="2" charset="-78"/>
              </a:rPr>
              <a:t>شَّاشِيَّة</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يُسبب</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المرض</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للبشر</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ويشمل</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ذلك</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الالتهاب</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السحائي</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الفطري</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والتهابات</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المفاصل</a:t>
            </a:r>
            <a:r>
              <a:rPr sz="2400" dirty="0">
                <a:latin typeface="Sakkal Majalla" panose="02000000000000000000" pitchFamily="2" charset="-78"/>
                <a:cs typeface="Sakkal Majalla" panose="02000000000000000000" pitchFamily="2" charset="-78"/>
              </a:rPr>
              <a:t>.</a:t>
            </a:r>
          </a:p>
        </p:txBody>
      </p:sp>
    </p:spTree>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79" name="Content Placeholder 1"/>
          <p:cNvGraphicFramePr/>
          <p:nvPr>
            <p:extLst>
              <p:ext uri="{D42A27DB-BD31-4B8C-83A1-F6EECF244321}">
                <p14:modId xmlns:p14="http://schemas.microsoft.com/office/powerpoint/2010/main" val="2807180458"/>
              </p:ext>
            </p:extLst>
          </p:nvPr>
        </p:nvGraphicFramePr>
        <p:xfrm>
          <a:off x="4473912" y="1444247"/>
          <a:ext cx="7128791" cy="4566260"/>
        </p:xfrm>
        <a:graphic>
          <a:graphicData uri="http://schemas.openxmlformats.org/drawingml/2006/table">
            <a:tbl>
              <a:tblPr rtl="1" firstRow="1" firstCol="1" lastRow="1" bandRow="1">
                <a:tableStyleId>{4C3C2611-4C71-4FC5-86AE-919BDF0F9419}</a:tableStyleId>
              </a:tblPr>
              <a:tblGrid>
                <a:gridCol w="4623814">
                  <a:extLst>
                    <a:ext uri="{9D8B030D-6E8A-4147-A177-3AD203B41FA5}">
                      <a16:colId xmlns:a16="http://schemas.microsoft.com/office/drawing/2014/main" xmlns="" val="20000"/>
                    </a:ext>
                  </a:extLst>
                </a:gridCol>
                <a:gridCol w="834645">
                  <a:extLst>
                    <a:ext uri="{9D8B030D-6E8A-4147-A177-3AD203B41FA5}">
                      <a16:colId xmlns:a16="http://schemas.microsoft.com/office/drawing/2014/main" xmlns="" val="20001"/>
                    </a:ext>
                  </a:extLst>
                </a:gridCol>
                <a:gridCol w="835166">
                  <a:extLst>
                    <a:ext uri="{9D8B030D-6E8A-4147-A177-3AD203B41FA5}">
                      <a16:colId xmlns:a16="http://schemas.microsoft.com/office/drawing/2014/main" xmlns="" val="20002"/>
                    </a:ext>
                  </a:extLst>
                </a:gridCol>
                <a:gridCol w="835166">
                  <a:extLst>
                    <a:ext uri="{9D8B030D-6E8A-4147-A177-3AD203B41FA5}">
                      <a16:colId xmlns:a16="http://schemas.microsoft.com/office/drawing/2014/main" xmlns="" val="20003"/>
                    </a:ext>
                  </a:extLst>
                </a:gridCol>
              </a:tblGrid>
              <a:tr h="1410347">
                <a:tc>
                  <a:txBody>
                    <a:bodyPr/>
                    <a:lstStyle/>
                    <a:p>
                      <a:pPr marL="374650" indent="-285750" defTabSz="216992" rtl="1">
                        <a:buFont typeface="Wingdings" panose="05000000000000000000" pitchFamily="2" charset="2"/>
                        <a:buChar char="§"/>
                        <a:defRPr sz="1600" b="0">
                          <a:sym typeface="Calibri"/>
                        </a:defRPr>
                      </a:pPr>
                      <a:r>
                        <a:rPr dirty="0" err="1">
                          <a:latin typeface="Sakkal Majalla" panose="02000000000000000000" pitchFamily="2" charset="-78"/>
                          <a:cs typeface="Sakkal Majalla" panose="02000000000000000000" pitchFamily="2" charset="-78"/>
                        </a:rPr>
                        <a:t>يُرجى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الآن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استخدام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المرفق</a:t>
                      </a:r>
                      <a:r>
                        <a:rPr lang="ar-EG" dirty="0">
                          <a:latin typeface="Sakkal Majalla" panose="02000000000000000000" pitchFamily="2" charset="-78"/>
                          <a:cs typeface="Sakkal Majalla" panose="02000000000000000000" pitchFamily="2" charset="-78"/>
                        </a:rPr>
                        <a:t> 2 </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لتقييم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هذا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الحدث</a:t>
                      </a:r>
                      <a:r>
                        <a:rPr dirty="0">
                          <a:latin typeface="Sakkal Majalla" panose="02000000000000000000" pitchFamily="2" charset="-78"/>
                          <a:cs typeface="Sakkal Majalla" panose="02000000000000000000" pitchFamily="2" charset="-78"/>
                        </a:rPr>
                        <a:t> و</a:t>
                      </a:r>
                      <a:r>
                        <a:rPr lang="ar-EG" dirty="0">
                          <a:latin typeface="Sakkal Majalla" panose="02000000000000000000" pitchFamily="2" charset="-78"/>
                          <a:cs typeface="Sakkal Majalla" panose="02000000000000000000" pitchFamily="2" charset="-78"/>
                        </a:rPr>
                        <a:t>الإجابة عن كل سؤال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الأسئلة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الخمسة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الآتية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مراعاة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سياق</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السيناريو</a:t>
                      </a:r>
                      <a:r>
                        <a:rPr dirty="0">
                          <a:latin typeface="Sakkal Majalla" panose="02000000000000000000" pitchFamily="2" charset="-78"/>
                          <a:cs typeface="Sakkal Majalla" panose="02000000000000000000" pitchFamily="2" charset="-78"/>
                        </a:rPr>
                        <a:t>.</a:t>
                      </a:r>
                    </a:p>
                  </a:txBody>
                  <a:tcPr marL="0" marR="0" marT="0" marB="0" anchor="ctr" horzOverflow="overflow">
                    <a:lnR w="12700">
                      <a:solidFill>
                        <a:srgbClr val="000000"/>
                      </a:solidFill>
                    </a:lnR>
                    <a:solidFill>
                      <a:srgbClr val="021F64"/>
                    </a:solidFill>
                  </a:tcPr>
                </a:tc>
                <a:tc>
                  <a:txBody>
                    <a:bodyPr/>
                    <a:lstStyle/>
                    <a:p>
                      <a:pPr algn="ctr" defTabSz="216992" rtl="1">
                        <a:defRPr sz="1600">
                          <a:solidFill>
                            <a:srgbClr val="002060"/>
                          </a:solidFill>
                          <a:sym typeface="Calibri"/>
                        </a:defRPr>
                      </a:pPr>
                      <a:r>
                        <a:rPr>
                          <a:latin typeface="Sakkal Majalla" panose="02000000000000000000" pitchFamily="2" charset="-78"/>
                          <a:cs typeface="Sakkal Majalla" panose="02000000000000000000" pitchFamily="2" charset="-78"/>
                        </a:rPr>
                        <a:t>نعم</a:t>
                      </a:r>
                      <a:endParaRPr b="0">
                        <a:latin typeface="Sakkal Majalla" panose="02000000000000000000" pitchFamily="2" charset="-78"/>
                        <a:cs typeface="Sakkal Majalla" panose="02000000000000000000" pitchFamily="2" charset="-78"/>
                      </a:endParaRPr>
                    </a:p>
                    <a:p>
                      <a:pPr algn="ctr" defTabSz="216992" rtl="1">
                        <a:defRPr sz="1600" b="0">
                          <a:solidFill>
                            <a:srgbClr val="002060"/>
                          </a:solidFill>
                          <a:sym typeface="Calibri"/>
                        </a:defRPr>
                      </a:pPr>
                      <a:r>
                        <a:rPr>
                          <a:latin typeface="Sakkal Majalla" panose="02000000000000000000" pitchFamily="2" charset="-78"/>
                          <a:cs typeface="Sakkal Majalla" panose="02000000000000000000" pitchFamily="2" charset="-78"/>
                        </a:rPr>
                        <a:t> </a:t>
                      </a:r>
                    </a:p>
                  </a:txBody>
                  <a:tcPr marL="0" marR="0" marT="0" marB="0" anchor="ctr"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tc>
                  <a:txBody>
                    <a:bodyPr/>
                    <a:lstStyle/>
                    <a:p>
                      <a:pPr algn="ctr" defTabSz="216992" rtl="1">
                        <a:defRPr sz="1600">
                          <a:solidFill>
                            <a:srgbClr val="002060"/>
                          </a:solidFill>
                          <a:sym typeface="Calibri"/>
                        </a:defRPr>
                      </a:pPr>
                      <a:r>
                        <a:rPr>
                          <a:latin typeface="Sakkal Majalla" panose="02000000000000000000" pitchFamily="2" charset="-78"/>
                          <a:cs typeface="Sakkal Majalla" panose="02000000000000000000" pitchFamily="2" charset="-78"/>
                        </a:rPr>
                        <a:t>لا</a:t>
                      </a:r>
                      <a:endParaRPr b="0">
                        <a:latin typeface="Sakkal Majalla" panose="02000000000000000000" pitchFamily="2" charset="-78"/>
                        <a:cs typeface="Sakkal Majalla" panose="02000000000000000000" pitchFamily="2" charset="-78"/>
                      </a:endParaRPr>
                    </a:p>
                    <a:p>
                      <a:pPr algn="ctr" defTabSz="216992" rtl="1">
                        <a:defRPr sz="1600" b="0">
                          <a:solidFill>
                            <a:srgbClr val="002060"/>
                          </a:solidFill>
                          <a:sym typeface="Calibri"/>
                        </a:defRPr>
                      </a:pPr>
                      <a:r>
                        <a:rPr>
                          <a:latin typeface="Sakkal Majalla" panose="02000000000000000000" pitchFamily="2" charset="-78"/>
                          <a:cs typeface="Sakkal Majalla" panose="02000000000000000000" pitchFamily="2" charset="-78"/>
                        </a:rPr>
                        <a:t> </a:t>
                      </a:r>
                    </a:p>
                  </a:txBody>
                  <a:tcPr marL="0" marR="0" marT="0" marB="0" anchor="ctr"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tc>
                  <a:txBody>
                    <a:bodyPr/>
                    <a:lstStyle/>
                    <a:p>
                      <a:pPr algn="ctr" defTabSz="216992" rtl="1">
                        <a:defRPr sz="1600">
                          <a:solidFill>
                            <a:srgbClr val="002060"/>
                          </a:solidFill>
                          <a:sym typeface="Calibri"/>
                        </a:defRPr>
                      </a:pPr>
                      <a:r>
                        <a:rPr>
                          <a:latin typeface="Sakkal Majalla" panose="02000000000000000000" pitchFamily="2" charset="-78"/>
                          <a:cs typeface="Sakkal Majalla" panose="02000000000000000000" pitchFamily="2" charset="-78"/>
                        </a:rPr>
                        <a:t>لا أعرف</a:t>
                      </a:r>
                      <a:endParaRPr b="0">
                        <a:latin typeface="Sakkal Majalla" panose="02000000000000000000" pitchFamily="2" charset="-78"/>
                        <a:cs typeface="Sakkal Majalla" panose="02000000000000000000" pitchFamily="2" charset="-78"/>
                      </a:endParaRPr>
                    </a:p>
                    <a:p>
                      <a:pPr algn="ctr" defTabSz="216992" rtl="1">
                        <a:defRPr sz="1600" b="0">
                          <a:solidFill>
                            <a:srgbClr val="002060"/>
                          </a:solidFill>
                          <a:sym typeface="Calibri"/>
                        </a:defRPr>
                      </a:pPr>
                      <a:r>
                        <a:rPr>
                          <a:latin typeface="Sakkal Majalla" panose="02000000000000000000" pitchFamily="2" charset="-78"/>
                          <a:cs typeface="Sakkal Majalla" panose="02000000000000000000" pitchFamily="2" charset="-78"/>
                        </a:rPr>
                        <a:t> </a:t>
                      </a:r>
                    </a:p>
                  </a:txBody>
                  <a:tcPr marL="0" marR="0" marT="0" marB="0" anchor="ctr"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extLst>
                  <a:ext uri="{0D108BD9-81ED-4DB2-BD59-A6C34878D82A}">
                    <a16:rowId xmlns:a16="http://schemas.microsoft.com/office/drawing/2014/main" xmlns="" val="10000"/>
                  </a:ext>
                </a:extLst>
              </a:tr>
              <a:tr h="581190">
                <a:tc>
                  <a:txBody>
                    <a:bodyPr/>
                    <a:lstStyle/>
                    <a:p>
                      <a:pPr marL="88900" indent="0" defTabSz="216992" rtl="1">
                        <a:defRPr sz="1800" b="0">
                          <a:solidFill>
                            <a:srgbClr val="000000"/>
                          </a:solidFill>
                        </a:defRPr>
                      </a:pPr>
                      <a:r>
                        <a:rPr lang="ar" sz="1600">
                          <a:solidFill>
                            <a:srgbClr val="FFFFFF"/>
                          </a:solidFill>
                          <a:latin typeface="Sakkal Majalla" panose="02000000000000000000" pitchFamily="2" charset="-78"/>
                          <a:ea typeface="Calibri Light"/>
                          <a:cs typeface="Sakkal Majalla" panose="02000000000000000000" pitchFamily="2" charset="-78"/>
                          <a:sym typeface="Calibri Light"/>
                        </a:rPr>
                        <a:t>1. هل أثر الحَدَث وخيم على الصحة العمومية؟ </a:t>
                      </a:r>
                    </a:p>
                  </a:txBody>
                  <a:tcPr marL="0" marR="0" marT="0" marB="0" anchor="ctr" horzOverflow="overflow">
                    <a:lnR w="12700">
                      <a:solidFill>
                        <a:srgbClr val="000000"/>
                      </a:solidFill>
                    </a:lnR>
                    <a:solidFill>
                      <a:srgbClr val="021F64"/>
                    </a:solidFill>
                  </a:tcPr>
                </a:tc>
                <a:tc>
                  <a:txBody>
                    <a:bodyPr/>
                    <a:lstStyle/>
                    <a:p>
                      <a:pPr algn="ctr" defTabSz="216992" rtl="1">
                        <a:defRPr sz="1600">
                          <a:solidFill>
                            <a:srgbClr val="002060"/>
                          </a:solidFill>
                          <a:sym typeface="Calibri"/>
                        </a:defRPr>
                      </a:pPr>
                      <a:endParaRPr>
                        <a:latin typeface="Sakkal Majalla" panose="02000000000000000000" pitchFamily="2" charset="-78"/>
                        <a:cs typeface="Sakkal Majalla" panose="02000000000000000000" pitchFamily="2" charset="-78"/>
                      </a:endParaRPr>
                    </a:p>
                  </a:txBody>
                  <a:tcPr marL="0" marR="0" marT="0" marB="0" anchor="ctr"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tc>
                  <a:txBody>
                    <a:bodyPr/>
                    <a:lstStyle/>
                    <a:p>
                      <a:pPr algn="ctr" defTabSz="216992" rtl="1">
                        <a:defRPr sz="1600">
                          <a:solidFill>
                            <a:srgbClr val="002060"/>
                          </a:solidFill>
                          <a:sym typeface="Calibri"/>
                        </a:defRPr>
                      </a:pPr>
                      <a:endParaRPr>
                        <a:latin typeface="Sakkal Majalla" panose="02000000000000000000" pitchFamily="2" charset="-78"/>
                        <a:cs typeface="Sakkal Majalla" panose="02000000000000000000" pitchFamily="2" charset="-78"/>
                      </a:endParaRPr>
                    </a:p>
                  </a:txBody>
                  <a:tcPr marL="0" marR="0" marT="0" marB="0" anchor="ctr"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tc>
                  <a:txBody>
                    <a:bodyPr/>
                    <a:lstStyle/>
                    <a:p>
                      <a:pPr algn="ctr" defTabSz="216992" rtl="1">
                        <a:defRPr sz="1600">
                          <a:solidFill>
                            <a:srgbClr val="002060"/>
                          </a:solidFill>
                          <a:sym typeface="Calibri"/>
                        </a:defRPr>
                      </a:pPr>
                      <a:endParaRPr>
                        <a:latin typeface="Sakkal Majalla" panose="02000000000000000000" pitchFamily="2" charset="-78"/>
                        <a:cs typeface="Sakkal Majalla" panose="02000000000000000000" pitchFamily="2" charset="-78"/>
                      </a:endParaRPr>
                    </a:p>
                  </a:txBody>
                  <a:tcPr marL="0" marR="0" marT="0" marB="0" anchor="ctr"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extLst>
                  <a:ext uri="{0D108BD9-81ED-4DB2-BD59-A6C34878D82A}">
                    <a16:rowId xmlns:a16="http://schemas.microsoft.com/office/drawing/2014/main" xmlns="" val="10001"/>
                  </a:ext>
                </a:extLst>
              </a:tr>
              <a:tr h="581190">
                <a:tc>
                  <a:txBody>
                    <a:bodyPr/>
                    <a:lstStyle/>
                    <a:p>
                      <a:pPr marL="88900" indent="0" defTabSz="216992" rtl="1">
                        <a:defRPr sz="1800" b="0">
                          <a:solidFill>
                            <a:srgbClr val="000000"/>
                          </a:solidFill>
                        </a:defRPr>
                      </a:pPr>
                      <a:r>
                        <a:rPr lang="ar" sz="1600">
                          <a:solidFill>
                            <a:srgbClr val="FFFFFF"/>
                          </a:solidFill>
                          <a:latin typeface="Sakkal Majalla" panose="02000000000000000000" pitchFamily="2" charset="-78"/>
                          <a:ea typeface="Calibri Light"/>
                          <a:cs typeface="Sakkal Majalla" panose="02000000000000000000" pitchFamily="2" charset="-78"/>
                          <a:sym typeface="Calibri Light"/>
                        </a:rPr>
                        <a:t>2. هل الحَدَث غير عادي أو غير متوقع؟</a:t>
                      </a:r>
                    </a:p>
                  </a:txBody>
                  <a:tcPr marL="0" marR="0" marT="0" marB="0" anchor="ctr" horzOverflow="overflow">
                    <a:lnR w="12700">
                      <a:solidFill>
                        <a:srgbClr val="000000"/>
                      </a:solidFill>
                    </a:lnR>
                    <a:solidFill>
                      <a:srgbClr val="021F64"/>
                    </a:solidFill>
                  </a:tcPr>
                </a:tc>
                <a:tc>
                  <a:txBody>
                    <a:bodyPr/>
                    <a:lstStyle/>
                    <a:p>
                      <a:pPr algn="ctr" defTabSz="216992" rtl="1">
                        <a:defRPr sz="1600">
                          <a:solidFill>
                            <a:srgbClr val="002060"/>
                          </a:solidFill>
                          <a:sym typeface="Calibri"/>
                        </a:defRPr>
                      </a:pPr>
                      <a:endParaRPr>
                        <a:latin typeface="Sakkal Majalla" panose="02000000000000000000" pitchFamily="2" charset="-78"/>
                        <a:cs typeface="Sakkal Majalla" panose="02000000000000000000" pitchFamily="2" charset="-78"/>
                      </a:endParaRPr>
                    </a:p>
                  </a:txBody>
                  <a:tcPr marL="0" marR="0" marT="0" marB="0" anchor="ctr"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tc>
                  <a:txBody>
                    <a:bodyPr/>
                    <a:lstStyle/>
                    <a:p>
                      <a:pPr algn="ctr" defTabSz="216992" rtl="1">
                        <a:defRPr sz="1600">
                          <a:solidFill>
                            <a:srgbClr val="002060"/>
                          </a:solidFill>
                          <a:sym typeface="Calibri"/>
                        </a:defRPr>
                      </a:pPr>
                      <a:endParaRPr>
                        <a:latin typeface="Sakkal Majalla" panose="02000000000000000000" pitchFamily="2" charset="-78"/>
                        <a:cs typeface="Sakkal Majalla" panose="02000000000000000000" pitchFamily="2" charset="-78"/>
                      </a:endParaRPr>
                    </a:p>
                  </a:txBody>
                  <a:tcPr marL="0" marR="0" marT="0" marB="0" anchor="ctr"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tc>
                  <a:txBody>
                    <a:bodyPr/>
                    <a:lstStyle/>
                    <a:p>
                      <a:pPr algn="ctr" defTabSz="216992" rtl="1">
                        <a:defRPr sz="1600">
                          <a:solidFill>
                            <a:srgbClr val="002060"/>
                          </a:solidFill>
                          <a:sym typeface="Calibri"/>
                        </a:defRPr>
                      </a:pPr>
                      <a:endParaRPr>
                        <a:latin typeface="Sakkal Majalla" panose="02000000000000000000" pitchFamily="2" charset="-78"/>
                        <a:cs typeface="Sakkal Majalla" panose="02000000000000000000" pitchFamily="2" charset="-78"/>
                      </a:endParaRPr>
                    </a:p>
                  </a:txBody>
                  <a:tcPr marL="0" marR="0" marT="0" marB="0" anchor="ctr"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extLst>
                  <a:ext uri="{0D108BD9-81ED-4DB2-BD59-A6C34878D82A}">
                    <a16:rowId xmlns:a16="http://schemas.microsoft.com/office/drawing/2014/main" xmlns="" val="10002"/>
                  </a:ext>
                </a:extLst>
              </a:tr>
              <a:tr h="581190">
                <a:tc>
                  <a:txBody>
                    <a:bodyPr/>
                    <a:lstStyle/>
                    <a:p>
                      <a:pPr marL="88900" indent="0" defTabSz="216992" rtl="1">
                        <a:defRPr sz="1800" b="0">
                          <a:solidFill>
                            <a:srgbClr val="000000"/>
                          </a:solidFill>
                        </a:defRPr>
                      </a:pPr>
                      <a:r>
                        <a:rPr lang="ar" sz="1600">
                          <a:solidFill>
                            <a:srgbClr val="FFFFFF"/>
                          </a:solidFill>
                          <a:latin typeface="Sakkal Majalla" panose="02000000000000000000" pitchFamily="2" charset="-78"/>
                          <a:ea typeface="Calibri Light"/>
                          <a:cs typeface="Sakkal Majalla" panose="02000000000000000000" pitchFamily="2" charset="-78"/>
                          <a:sym typeface="Calibri Light"/>
                        </a:rPr>
                        <a:t>3. هل هناك مخاطر كبيرة من انتشاره على الصعيد الدولي؟</a:t>
                      </a:r>
                    </a:p>
                  </a:txBody>
                  <a:tcPr marL="0" marR="0" marT="0" marB="0" anchor="ctr" horzOverflow="overflow">
                    <a:lnR w="12700">
                      <a:solidFill>
                        <a:srgbClr val="000000"/>
                      </a:solidFill>
                    </a:lnR>
                    <a:solidFill>
                      <a:srgbClr val="021F64"/>
                    </a:solidFill>
                  </a:tcPr>
                </a:tc>
                <a:tc>
                  <a:txBody>
                    <a:bodyPr/>
                    <a:lstStyle/>
                    <a:p>
                      <a:pPr algn="ctr" defTabSz="216992" rtl="1">
                        <a:defRPr sz="1600">
                          <a:solidFill>
                            <a:srgbClr val="002060"/>
                          </a:solidFill>
                          <a:sym typeface="Calibri"/>
                        </a:defRPr>
                      </a:pPr>
                      <a:endParaRPr>
                        <a:latin typeface="Sakkal Majalla" panose="02000000000000000000" pitchFamily="2" charset="-78"/>
                        <a:cs typeface="Sakkal Majalla" panose="02000000000000000000" pitchFamily="2" charset="-78"/>
                      </a:endParaRPr>
                    </a:p>
                  </a:txBody>
                  <a:tcPr marL="0" marR="0" marT="0" marB="0" anchor="ctr"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tc>
                  <a:txBody>
                    <a:bodyPr/>
                    <a:lstStyle/>
                    <a:p>
                      <a:pPr algn="ctr" defTabSz="216992" rtl="1">
                        <a:defRPr sz="1600">
                          <a:solidFill>
                            <a:srgbClr val="002060"/>
                          </a:solidFill>
                          <a:sym typeface="Calibri"/>
                        </a:defRPr>
                      </a:pPr>
                      <a:endParaRPr>
                        <a:latin typeface="Sakkal Majalla" panose="02000000000000000000" pitchFamily="2" charset="-78"/>
                        <a:cs typeface="Sakkal Majalla" panose="02000000000000000000" pitchFamily="2" charset="-78"/>
                      </a:endParaRPr>
                    </a:p>
                  </a:txBody>
                  <a:tcPr marL="0" marR="0" marT="0" marB="0" anchor="ctr"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tc>
                  <a:txBody>
                    <a:bodyPr/>
                    <a:lstStyle/>
                    <a:p>
                      <a:pPr algn="ctr" defTabSz="216992" rtl="1">
                        <a:defRPr sz="1600">
                          <a:solidFill>
                            <a:srgbClr val="002060"/>
                          </a:solidFill>
                          <a:sym typeface="Calibri"/>
                        </a:defRPr>
                      </a:pPr>
                      <a:endParaRPr>
                        <a:latin typeface="Sakkal Majalla" panose="02000000000000000000" pitchFamily="2" charset="-78"/>
                        <a:cs typeface="Sakkal Majalla" panose="02000000000000000000" pitchFamily="2" charset="-78"/>
                      </a:endParaRPr>
                    </a:p>
                  </a:txBody>
                  <a:tcPr marL="0" marR="0" marT="0" marB="0" anchor="ctr"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extLst>
                  <a:ext uri="{0D108BD9-81ED-4DB2-BD59-A6C34878D82A}">
                    <a16:rowId xmlns:a16="http://schemas.microsoft.com/office/drawing/2014/main" xmlns="" val="10003"/>
                  </a:ext>
                </a:extLst>
              </a:tr>
              <a:tr h="831153">
                <a:tc>
                  <a:txBody>
                    <a:bodyPr/>
                    <a:lstStyle/>
                    <a:p>
                      <a:pPr marL="88900" indent="0" defTabSz="216992" rtl="1">
                        <a:defRPr sz="1800" b="0">
                          <a:solidFill>
                            <a:srgbClr val="000000"/>
                          </a:solidFill>
                        </a:defRPr>
                      </a:pPr>
                      <a:r>
                        <a:rPr lang="ar" sz="1600">
                          <a:solidFill>
                            <a:srgbClr val="FFFFFF"/>
                          </a:solidFill>
                          <a:latin typeface="Sakkal Majalla" panose="02000000000000000000" pitchFamily="2" charset="-78"/>
                          <a:ea typeface="Calibri Light"/>
                          <a:cs typeface="Sakkal Majalla" panose="02000000000000000000" pitchFamily="2" charset="-78"/>
                          <a:sym typeface="Calibri Light"/>
                        </a:rPr>
                        <a:t>4. هل هناك مخاطر كبيرة لفرض قيود على السفر الدولي أو التجارة الدولية؟</a:t>
                      </a:r>
                    </a:p>
                  </a:txBody>
                  <a:tcPr marL="0" marR="0" marT="0" marB="0" anchor="ctr" horzOverflow="overflow">
                    <a:lnR w="12700">
                      <a:solidFill>
                        <a:srgbClr val="000000"/>
                      </a:solidFill>
                    </a:lnR>
                    <a:solidFill>
                      <a:srgbClr val="021F64"/>
                    </a:solidFill>
                  </a:tcPr>
                </a:tc>
                <a:tc>
                  <a:txBody>
                    <a:bodyPr/>
                    <a:lstStyle/>
                    <a:p>
                      <a:pPr algn="ctr" defTabSz="216992" rtl="1">
                        <a:defRPr sz="1600">
                          <a:solidFill>
                            <a:srgbClr val="002060"/>
                          </a:solidFill>
                          <a:sym typeface="Calibri"/>
                        </a:defRPr>
                      </a:pPr>
                      <a:endParaRPr>
                        <a:latin typeface="Sakkal Majalla" panose="02000000000000000000" pitchFamily="2" charset="-78"/>
                        <a:cs typeface="Sakkal Majalla" panose="02000000000000000000" pitchFamily="2" charset="-78"/>
                      </a:endParaRPr>
                    </a:p>
                  </a:txBody>
                  <a:tcPr marL="0" marR="0" marT="0" marB="0" anchor="ctr"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tc>
                  <a:txBody>
                    <a:bodyPr/>
                    <a:lstStyle/>
                    <a:p>
                      <a:pPr algn="ctr" defTabSz="216992" rtl="1">
                        <a:defRPr sz="1600">
                          <a:solidFill>
                            <a:srgbClr val="002060"/>
                          </a:solidFill>
                          <a:sym typeface="Calibri"/>
                        </a:defRPr>
                      </a:pPr>
                      <a:endParaRPr>
                        <a:latin typeface="Sakkal Majalla" panose="02000000000000000000" pitchFamily="2" charset="-78"/>
                        <a:cs typeface="Sakkal Majalla" panose="02000000000000000000" pitchFamily="2" charset="-78"/>
                      </a:endParaRPr>
                    </a:p>
                  </a:txBody>
                  <a:tcPr marL="0" marR="0" marT="0" marB="0" anchor="ctr"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tc>
                  <a:txBody>
                    <a:bodyPr/>
                    <a:lstStyle/>
                    <a:p>
                      <a:pPr algn="ctr" defTabSz="216992" rtl="1">
                        <a:defRPr sz="1600">
                          <a:solidFill>
                            <a:srgbClr val="002060"/>
                          </a:solidFill>
                          <a:sym typeface="Calibri"/>
                        </a:defRPr>
                      </a:pPr>
                      <a:endParaRPr>
                        <a:latin typeface="Sakkal Majalla" panose="02000000000000000000" pitchFamily="2" charset="-78"/>
                        <a:cs typeface="Sakkal Majalla" panose="02000000000000000000" pitchFamily="2" charset="-78"/>
                      </a:endParaRPr>
                    </a:p>
                  </a:txBody>
                  <a:tcPr marL="0" marR="0" marT="0" marB="0" anchor="ctr"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extLst>
                  <a:ext uri="{0D108BD9-81ED-4DB2-BD59-A6C34878D82A}">
                    <a16:rowId xmlns:a16="http://schemas.microsoft.com/office/drawing/2014/main" xmlns="" val="10004"/>
                  </a:ext>
                </a:extLst>
              </a:tr>
              <a:tr h="581190">
                <a:tc>
                  <a:txBody>
                    <a:bodyPr/>
                    <a:lstStyle/>
                    <a:p>
                      <a:pPr marL="88900" indent="0" defTabSz="216992" rtl="1">
                        <a:defRPr sz="1800" b="0">
                          <a:solidFill>
                            <a:srgbClr val="000000"/>
                          </a:solidFill>
                        </a:defRPr>
                      </a:pPr>
                      <a:r>
                        <a:rPr lang="ar" sz="1600">
                          <a:solidFill>
                            <a:srgbClr val="FFFFFF"/>
                          </a:solidFill>
                          <a:latin typeface="Sakkal Majalla" panose="02000000000000000000" pitchFamily="2" charset="-78"/>
                          <a:ea typeface="Calibri Light"/>
                          <a:cs typeface="Sakkal Majalla" panose="02000000000000000000" pitchFamily="2" charset="-78"/>
                          <a:sym typeface="Calibri Light"/>
                        </a:rPr>
                        <a:t>5. هل يجب إبلاغ منظمة الصحة العالمية بهذا الحدث بموجب المادة 6 من اللوائح الصحية الدولية (2005)؟</a:t>
                      </a:r>
                    </a:p>
                  </a:txBody>
                  <a:tcPr marL="0" marR="0" marT="0" marB="0" anchor="ctr" horzOverflow="overflow">
                    <a:lnR w="12700">
                      <a:solidFill>
                        <a:srgbClr val="000000"/>
                      </a:solidFill>
                    </a:lnR>
                    <a:solidFill>
                      <a:srgbClr val="021F64"/>
                    </a:solidFill>
                  </a:tcPr>
                </a:tc>
                <a:tc>
                  <a:txBody>
                    <a:bodyPr/>
                    <a:lstStyle/>
                    <a:p>
                      <a:pPr algn="ctr" defTabSz="216992" rtl="1">
                        <a:defRPr sz="1600" b="0">
                          <a:solidFill>
                            <a:srgbClr val="002060"/>
                          </a:solidFill>
                          <a:sym typeface="Calibri"/>
                        </a:defRPr>
                      </a:pPr>
                      <a:endParaRPr>
                        <a:latin typeface="Sakkal Majalla" panose="02000000000000000000" pitchFamily="2" charset="-78"/>
                        <a:cs typeface="Sakkal Majalla" panose="02000000000000000000" pitchFamily="2" charset="-78"/>
                      </a:endParaRPr>
                    </a:p>
                  </a:txBody>
                  <a:tcPr marL="0" marR="0" marT="0" marB="0" anchor="ctr"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tc>
                  <a:txBody>
                    <a:bodyPr/>
                    <a:lstStyle/>
                    <a:p>
                      <a:pPr algn="ctr" defTabSz="216992" rtl="1">
                        <a:defRPr sz="1600" b="0">
                          <a:solidFill>
                            <a:srgbClr val="002060"/>
                          </a:solidFill>
                          <a:sym typeface="Calibri"/>
                        </a:defRPr>
                      </a:pPr>
                      <a:endParaRPr>
                        <a:latin typeface="Sakkal Majalla" panose="02000000000000000000" pitchFamily="2" charset="-78"/>
                        <a:cs typeface="Sakkal Majalla" panose="02000000000000000000" pitchFamily="2" charset="-78"/>
                      </a:endParaRPr>
                    </a:p>
                  </a:txBody>
                  <a:tcPr marL="0" marR="0" marT="0" marB="0" anchor="ctr"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tc>
                  <a:txBody>
                    <a:bodyPr/>
                    <a:lstStyle/>
                    <a:p>
                      <a:pPr algn="ctr" defTabSz="216992" rtl="1">
                        <a:defRPr sz="1600" b="0">
                          <a:solidFill>
                            <a:srgbClr val="002060"/>
                          </a:solidFill>
                          <a:sym typeface="Calibri"/>
                        </a:defRPr>
                      </a:pPr>
                      <a:endParaRPr dirty="0">
                        <a:latin typeface="Sakkal Majalla" panose="02000000000000000000" pitchFamily="2" charset="-78"/>
                        <a:cs typeface="Sakkal Majalla" panose="02000000000000000000" pitchFamily="2" charset="-78"/>
                      </a:endParaRPr>
                    </a:p>
                  </a:txBody>
                  <a:tcPr marL="0" marR="0" marT="0" marB="0" anchor="ctr"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extLst>
                  <a:ext uri="{0D108BD9-81ED-4DB2-BD59-A6C34878D82A}">
                    <a16:rowId xmlns:a16="http://schemas.microsoft.com/office/drawing/2014/main" xmlns="" val="10005"/>
                  </a:ext>
                </a:extLst>
              </a:tr>
            </a:tbl>
          </a:graphicData>
        </a:graphic>
      </p:graphicFrame>
      <p:sp>
        <p:nvSpPr>
          <p:cNvPr id="2" name="TextBox 1">
            <a:extLst>
              <a:ext uri="{FF2B5EF4-FFF2-40B4-BE49-F238E27FC236}">
                <a16:creationId xmlns:a16="http://schemas.microsoft.com/office/drawing/2014/main" xmlns="" id="{D09CFDF1-FC74-8892-8FF3-89ABF87FF26B}"/>
              </a:ext>
            </a:extLst>
          </p:cNvPr>
          <p:cNvSpPr txBox="1"/>
          <p:nvPr/>
        </p:nvSpPr>
        <p:spPr>
          <a:xfrm>
            <a:off x="384461" y="665021"/>
            <a:ext cx="2265218" cy="584773"/>
          </a:xfrm>
          <a:prstGeom prst="rect">
            <a:avLst/>
          </a:prstGeom>
          <a:solidFill>
            <a:srgbClr val="00206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914400" rtl="0" fontAlgn="auto" latinLnBrk="0" hangingPunct="0">
              <a:lnSpc>
                <a:spcPct val="100000"/>
              </a:lnSpc>
              <a:spcBef>
                <a:spcPts val="0"/>
              </a:spcBef>
              <a:spcAft>
                <a:spcPts val="0"/>
              </a:spcAft>
              <a:buClrTx/>
              <a:buSzTx/>
              <a:buFontTx/>
              <a:buNone/>
              <a:tabLst/>
            </a:pPr>
            <a:r>
              <a:rPr kumimoji="0" lang="ar-EG" sz="3200" b="0" i="0" u="none" strike="noStrike" cap="none" spc="0" normalizeH="0" baseline="0">
                <a:ln>
                  <a:noFill/>
                </a:ln>
                <a:solidFill>
                  <a:schemeClr val="bg1"/>
                </a:solidFill>
                <a:effectLst/>
                <a:uFillTx/>
                <a:latin typeface="Calibri"/>
                <a:ea typeface="Calibri"/>
                <a:cs typeface="Calibri"/>
                <a:sym typeface="Calibri"/>
              </a:rPr>
              <a:t>الأسئلة ؟</a:t>
            </a:r>
            <a:endParaRPr kumimoji="0" lang="en-US" sz="3200" b="0" i="0" u="none" strike="noStrike" cap="none" spc="0" normalizeH="0" baseline="0" dirty="0">
              <a:ln>
                <a:noFill/>
              </a:ln>
              <a:solidFill>
                <a:schemeClr val="bg1"/>
              </a:solidFill>
              <a:effectLst/>
              <a:uFillTx/>
              <a:latin typeface="Calibri"/>
              <a:ea typeface="Calibri"/>
              <a:cs typeface="Calibri"/>
              <a:sym typeface="Calibri"/>
            </a:endParaRPr>
          </a:p>
        </p:txBody>
      </p:sp>
    </p:spTree>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83" name="Content Placeholder 1"/>
          <p:cNvGraphicFramePr/>
          <p:nvPr>
            <p:extLst>
              <p:ext uri="{D42A27DB-BD31-4B8C-83A1-F6EECF244321}">
                <p14:modId xmlns:p14="http://schemas.microsoft.com/office/powerpoint/2010/main" val="4195908814"/>
              </p:ext>
            </p:extLst>
          </p:nvPr>
        </p:nvGraphicFramePr>
        <p:xfrm>
          <a:off x="1981200" y="1628798"/>
          <a:ext cx="8147246" cy="3960443"/>
        </p:xfrm>
        <a:graphic>
          <a:graphicData uri="http://schemas.openxmlformats.org/drawingml/2006/table">
            <a:tbl>
              <a:tblPr rtl="1" firstRow="1" firstCol="1" lastRow="1" bandRow="1">
                <a:tableStyleId>{4C3C2611-4C71-4FC5-86AE-919BDF0F9419}</a:tableStyleId>
              </a:tblPr>
              <a:tblGrid>
                <a:gridCol w="5284396">
                  <a:extLst>
                    <a:ext uri="{9D8B030D-6E8A-4147-A177-3AD203B41FA5}">
                      <a16:colId xmlns:a16="http://schemas.microsoft.com/office/drawing/2014/main" xmlns="" val="20000"/>
                    </a:ext>
                  </a:extLst>
                </a:gridCol>
                <a:gridCol w="953888">
                  <a:extLst>
                    <a:ext uri="{9D8B030D-6E8A-4147-A177-3AD203B41FA5}">
                      <a16:colId xmlns:a16="http://schemas.microsoft.com/office/drawing/2014/main" xmlns="" val="20001"/>
                    </a:ext>
                  </a:extLst>
                </a:gridCol>
                <a:gridCol w="954481">
                  <a:extLst>
                    <a:ext uri="{9D8B030D-6E8A-4147-A177-3AD203B41FA5}">
                      <a16:colId xmlns:a16="http://schemas.microsoft.com/office/drawing/2014/main" xmlns="" val="20002"/>
                    </a:ext>
                  </a:extLst>
                </a:gridCol>
                <a:gridCol w="954481">
                  <a:extLst>
                    <a:ext uri="{9D8B030D-6E8A-4147-A177-3AD203B41FA5}">
                      <a16:colId xmlns:a16="http://schemas.microsoft.com/office/drawing/2014/main" xmlns="" val="20003"/>
                    </a:ext>
                  </a:extLst>
                </a:gridCol>
              </a:tblGrid>
              <a:tr h="1223233">
                <a:tc>
                  <a:txBody>
                    <a:bodyPr/>
                    <a:lstStyle/>
                    <a:p>
                      <a:pPr marL="374650" indent="-285750" defTabSz="216992" rtl="1">
                        <a:buFont typeface="Wingdings" panose="05000000000000000000" pitchFamily="2" charset="2"/>
                        <a:buChar char="§"/>
                        <a:defRPr sz="1600" b="0">
                          <a:sym typeface="Calibri"/>
                        </a:defRPr>
                      </a:pPr>
                      <a:r>
                        <a:rPr dirty="0" err="1"/>
                        <a:t>يُرجى</a:t>
                      </a:r>
                      <a:r>
                        <a:rPr dirty="0"/>
                        <a:t> </a:t>
                      </a:r>
                      <a:r>
                        <a:rPr dirty="0" err="1"/>
                        <a:t>الآن</a:t>
                      </a:r>
                      <a:r>
                        <a:rPr dirty="0"/>
                        <a:t> </a:t>
                      </a:r>
                      <a:r>
                        <a:rPr err="1"/>
                        <a:t>استخدام</a:t>
                      </a:r>
                      <a:r>
                        <a:t> المرفق</a:t>
                      </a:r>
                      <a:r>
                        <a:rPr lang="ar-EG"/>
                        <a:t> 2 </a:t>
                      </a:r>
                      <a:r>
                        <a:t>لتقييم </a:t>
                      </a:r>
                      <a:r>
                        <a:rPr dirty="0" err="1"/>
                        <a:t>هذا</a:t>
                      </a:r>
                      <a:r>
                        <a:rPr dirty="0"/>
                        <a:t> </a:t>
                      </a:r>
                      <a:r>
                        <a:rPr dirty="0" err="1"/>
                        <a:t>الحدث</a:t>
                      </a:r>
                      <a:r>
                        <a:rPr dirty="0"/>
                        <a:t> و</a:t>
                      </a:r>
                      <a:r>
                        <a:rPr lang="ar-EG" dirty="0"/>
                        <a:t>الإجابة عن كل سؤال</a:t>
                      </a:r>
                      <a:r>
                        <a:rPr dirty="0"/>
                        <a:t> </a:t>
                      </a:r>
                      <a:r>
                        <a:rPr dirty="0" err="1"/>
                        <a:t>من</a:t>
                      </a:r>
                      <a:r>
                        <a:rPr dirty="0"/>
                        <a:t> </a:t>
                      </a:r>
                      <a:r>
                        <a:rPr dirty="0" err="1"/>
                        <a:t>الأسئلة</a:t>
                      </a:r>
                      <a:r>
                        <a:rPr dirty="0"/>
                        <a:t> </a:t>
                      </a:r>
                      <a:r>
                        <a:rPr dirty="0" err="1"/>
                        <a:t>الخمسة</a:t>
                      </a:r>
                      <a:r>
                        <a:rPr dirty="0"/>
                        <a:t> </a:t>
                      </a:r>
                      <a:r>
                        <a:rPr dirty="0" err="1"/>
                        <a:t>الآتية</a:t>
                      </a:r>
                      <a:r>
                        <a:rPr dirty="0"/>
                        <a:t>، </a:t>
                      </a:r>
                      <a:r>
                        <a:rPr dirty="0" err="1"/>
                        <a:t>مع</a:t>
                      </a:r>
                      <a:r>
                        <a:rPr dirty="0"/>
                        <a:t> </a:t>
                      </a:r>
                      <a:r>
                        <a:rPr dirty="0" err="1"/>
                        <a:t>مراعاة</a:t>
                      </a:r>
                      <a:r>
                        <a:rPr dirty="0"/>
                        <a:t> </a:t>
                      </a:r>
                      <a:r>
                        <a:rPr dirty="0" err="1"/>
                        <a:t>سياق</a:t>
                      </a:r>
                      <a:r>
                        <a:rPr dirty="0"/>
                        <a:t> </a:t>
                      </a:r>
                      <a:r>
                        <a:rPr dirty="0" err="1"/>
                        <a:t>السيناريو</a:t>
                      </a:r>
                      <a:r>
                        <a:rPr dirty="0"/>
                        <a:t>.</a:t>
                      </a:r>
                    </a:p>
                  </a:txBody>
                  <a:tcPr marL="0" marR="0" marT="0" marB="0" anchor="ctr" horzOverflow="overflow">
                    <a:lnR w="12700">
                      <a:solidFill>
                        <a:srgbClr val="000000"/>
                      </a:solidFill>
                    </a:lnR>
                    <a:solidFill>
                      <a:srgbClr val="548235"/>
                    </a:solidFill>
                  </a:tcPr>
                </a:tc>
                <a:tc>
                  <a:txBody>
                    <a:bodyPr/>
                    <a:lstStyle/>
                    <a:p>
                      <a:pPr algn="ctr" defTabSz="216992" rtl="1">
                        <a:defRPr sz="1600">
                          <a:solidFill>
                            <a:srgbClr val="002060"/>
                          </a:solidFill>
                          <a:sym typeface="Calibri"/>
                        </a:defRPr>
                      </a:pPr>
                      <a:r>
                        <a:t>نعم</a:t>
                      </a:r>
                      <a:endParaRPr b="0"/>
                    </a:p>
                    <a:p>
                      <a:pPr algn="ctr" defTabSz="216992" rtl="1">
                        <a:defRPr sz="1600" b="0">
                          <a:solidFill>
                            <a:srgbClr val="002060"/>
                          </a:solidFill>
                          <a:sym typeface="Calibri"/>
                        </a:defRPr>
                      </a:pPr>
                      <a:r>
                        <a:t> </a:t>
                      </a:r>
                    </a:p>
                  </a:txBody>
                  <a:tcPr marL="0" marR="0" marT="0" marB="0" anchor="ctr"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tc>
                  <a:txBody>
                    <a:bodyPr/>
                    <a:lstStyle/>
                    <a:p>
                      <a:pPr algn="ctr" defTabSz="216992" rtl="1">
                        <a:defRPr sz="1600">
                          <a:solidFill>
                            <a:srgbClr val="002060"/>
                          </a:solidFill>
                          <a:sym typeface="Calibri"/>
                        </a:defRPr>
                      </a:pPr>
                      <a:r>
                        <a:t>لا</a:t>
                      </a:r>
                      <a:endParaRPr b="0"/>
                    </a:p>
                    <a:p>
                      <a:pPr algn="ctr" defTabSz="216992" rtl="1">
                        <a:defRPr sz="1600" b="0">
                          <a:solidFill>
                            <a:srgbClr val="002060"/>
                          </a:solidFill>
                          <a:sym typeface="Calibri"/>
                        </a:defRPr>
                      </a:pPr>
                      <a:r>
                        <a:t> </a:t>
                      </a:r>
                    </a:p>
                  </a:txBody>
                  <a:tcPr marL="0" marR="0" marT="0" marB="0" anchor="ctr"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tc>
                  <a:txBody>
                    <a:bodyPr/>
                    <a:lstStyle/>
                    <a:p>
                      <a:pPr algn="ctr" defTabSz="216992" rtl="1">
                        <a:defRPr sz="1600">
                          <a:solidFill>
                            <a:srgbClr val="002060"/>
                          </a:solidFill>
                          <a:sym typeface="Calibri"/>
                        </a:defRPr>
                      </a:pPr>
                      <a:r>
                        <a:t>لا أعرف</a:t>
                      </a:r>
                      <a:endParaRPr b="0"/>
                    </a:p>
                    <a:p>
                      <a:pPr algn="ctr" defTabSz="216992" rtl="1">
                        <a:defRPr sz="1600" b="0">
                          <a:solidFill>
                            <a:srgbClr val="002060"/>
                          </a:solidFill>
                          <a:sym typeface="Calibri"/>
                        </a:defRPr>
                      </a:pPr>
                      <a:r>
                        <a:t> </a:t>
                      </a:r>
                    </a:p>
                  </a:txBody>
                  <a:tcPr marL="0" marR="0" marT="0" marB="0" anchor="ctr"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extLst>
                  <a:ext uri="{0D108BD9-81ED-4DB2-BD59-A6C34878D82A}">
                    <a16:rowId xmlns:a16="http://schemas.microsoft.com/office/drawing/2014/main" xmlns="" val="10000"/>
                  </a:ext>
                </a:extLst>
              </a:tr>
              <a:tr h="504082">
                <a:tc>
                  <a:txBody>
                    <a:bodyPr/>
                    <a:lstStyle/>
                    <a:p>
                      <a:pPr marL="88900" indent="0" defTabSz="216992" rtl="1">
                        <a:defRPr sz="1800" b="0">
                          <a:solidFill>
                            <a:srgbClr val="000000"/>
                          </a:solidFill>
                        </a:defRPr>
                      </a:pPr>
                      <a:r>
                        <a:rPr lang="ar" sz="1600">
                          <a:solidFill>
                            <a:srgbClr val="FFFFFF"/>
                          </a:solidFill>
                          <a:latin typeface="Calibri Light"/>
                          <a:ea typeface="Calibri Light"/>
                          <a:cs typeface="Calibri Light"/>
                          <a:sym typeface="Calibri Light"/>
                        </a:rPr>
                        <a:t>1. هل أثر الحَدَث وخيم على الصحة العمومية؟ </a:t>
                      </a:r>
                    </a:p>
                  </a:txBody>
                  <a:tcPr marL="0" marR="0" marT="0" marB="0" anchor="ctr" horzOverflow="overflow">
                    <a:lnR w="12700">
                      <a:solidFill>
                        <a:srgbClr val="000000"/>
                      </a:solidFill>
                    </a:lnR>
                    <a:solidFill>
                      <a:srgbClr val="548235"/>
                    </a:solidFill>
                  </a:tcPr>
                </a:tc>
                <a:tc>
                  <a:txBody>
                    <a:bodyPr/>
                    <a:lstStyle/>
                    <a:p>
                      <a:pPr algn="ctr" defTabSz="216992" rtl="1">
                        <a:defRPr sz="1800"/>
                      </a:pPr>
                      <a:r>
                        <a:rPr lang="ar" sz="1600">
                          <a:solidFill>
                            <a:srgbClr val="002060"/>
                          </a:solidFill>
                          <a:sym typeface="Calibri"/>
                        </a:rPr>
                        <a:t>x</a:t>
                      </a:r>
                    </a:p>
                  </a:txBody>
                  <a:tcPr marL="0" marR="0" marT="0" marB="0" anchor="ctr"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tc>
                  <a:txBody>
                    <a:bodyPr/>
                    <a:lstStyle/>
                    <a:p>
                      <a:pPr algn="ctr" defTabSz="216992" rtl="1">
                        <a:defRPr sz="1600">
                          <a:solidFill>
                            <a:srgbClr val="002060"/>
                          </a:solidFill>
                          <a:sym typeface="Calibri"/>
                        </a:defRPr>
                      </a:pPr>
                      <a:endParaRPr/>
                    </a:p>
                  </a:txBody>
                  <a:tcPr marL="0" marR="0" marT="0" marB="0" anchor="ctr"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tc>
                  <a:txBody>
                    <a:bodyPr/>
                    <a:lstStyle/>
                    <a:p>
                      <a:pPr algn="ctr" defTabSz="216992" rtl="1">
                        <a:defRPr sz="1600">
                          <a:solidFill>
                            <a:srgbClr val="002060"/>
                          </a:solidFill>
                          <a:sym typeface="Calibri"/>
                        </a:defRPr>
                      </a:pPr>
                      <a:endParaRPr/>
                    </a:p>
                  </a:txBody>
                  <a:tcPr marL="0" marR="0" marT="0" marB="0" anchor="ctr"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extLst>
                  <a:ext uri="{0D108BD9-81ED-4DB2-BD59-A6C34878D82A}">
                    <a16:rowId xmlns:a16="http://schemas.microsoft.com/office/drawing/2014/main" xmlns="" val="10001"/>
                  </a:ext>
                </a:extLst>
              </a:tr>
              <a:tr h="504082">
                <a:tc>
                  <a:txBody>
                    <a:bodyPr/>
                    <a:lstStyle/>
                    <a:p>
                      <a:pPr marL="88900" indent="0" defTabSz="216992" rtl="1">
                        <a:defRPr sz="1800" b="0">
                          <a:solidFill>
                            <a:srgbClr val="000000"/>
                          </a:solidFill>
                        </a:defRPr>
                      </a:pPr>
                      <a:r>
                        <a:rPr lang="ar" sz="1600">
                          <a:solidFill>
                            <a:srgbClr val="FFFFFF"/>
                          </a:solidFill>
                          <a:latin typeface="Calibri Light"/>
                          <a:ea typeface="Calibri Light"/>
                          <a:cs typeface="Calibri Light"/>
                          <a:sym typeface="Calibri Light"/>
                        </a:rPr>
                        <a:t>2. هل الحَدَث غير عادي أو غير متوقع؟</a:t>
                      </a:r>
                    </a:p>
                  </a:txBody>
                  <a:tcPr marL="0" marR="0" marT="0" marB="0" anchor="ctr" horzOverflow="overflow">
                    <a:lnR w="12700">
                      <a:solidFill>
                        <a:srgbClr val="000000"/>
                      </a:solidFill>
                    </a:lnR>
                    <a:solidFill>
                      <a:srgbClr val="548235"/>
                    </a:solidFill>
                  </a:tcPr>
                </a:tc>
                <a:tc>
                  <a:txBody>
                    <a:bodyPr/>
                    <a:lstStyle/>
                    <a:p>
                      <a:pPr algn="ctr" defTabSz="216992" rtl="1">
                        <a:defRPr sz="1800"/>
                      </a:pPr>
                      <a:r>
                        <a:rPr lang="ar" sz="1600">
                          <a:solidFill>
                            <a:srgbClr val="002060"/>
                          </a:solidFill>
                          <a:sym typeface="Calibri"/>
                        </a:rPr>
                        <a:t>x</a:t>
                      </a:r>
                    </a:p>
                  </a:txBody>
                  <a:tcPr marL="0" marR="0" marT="0" marB="0" anchor="ctr"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tc>
                  <a:txBody>
                    <a:bodyPr/>
                    <a:lstStyle/>
                    <a:p>
                      <a:pPr algn="ctr" defTabSz="216992" rtl="1">
                        <a:defRPr sz="1600">
                          <a:solidFill>
                            <a:srgbClr val="002060"/>
                          </a:solidFill>
                          <a:sym typeface="Calibri"/>
                        </a:defRPr>
                      </a:pPr>
                      <a:endParaRPr/>
                    </a:p>
                  </a:txBody>
                  <a:tcPr marL="0" marR="0" marT="0" marB="0" anchor="ctr"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tc>
                  <a:txBody>
                    <a:bodyPr/>
                    <a:lstStyle/>
                    <a:p>
                      <a:pPr algn="ctr" defTabSz="216992" rtl="1">
                        <a:defRPr sz="1600">
                          <a:solidFill>
                            <a:srgbClr val="002060"/>
                          </a:solidFill>
                          <a:sym typeface="Calibri"/>
                        </a:defRPr>
                      </a:pPr>
                      <a:endParaRPr/>
                    </a:p>
                  </a:txBody>
                  <a:tcPr marL="0" marR="0" marT="0" marB="0" anchor="ctr"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extLst>
                  <a:ext uri="{0D108BD9-81ED-4DB2-BD59-A6C34878D82A}">
                    <a16:rowId xmlns:a16="http://schemas.microsoft.com/office/drawing/2014/main" xmlns="" val="10002"/>
                  </a:ext>
                </a:extLst>
              </a:tr>
              <a:tr h="504082">
                <a:tc>
                  <a:txBody>
                    <a:bodyPr/>
                    <a:lstStyle/>
                    <a:p>
                      <a:pPr marL="88900" indent="0" defTabSz="216992" rtl="1">
                        <a:defRPr sz="1800" b="0">
                          <a:solidFill>
                            <a:srgbClr val="000000"/>
                          </a:solidFill>
                        </a:defRPr>
                      </a:pPr>
                      <a:r>
                        <a:rPr lang="ar" sz="1600">
                          <a:solidFill>
                            <a:srgbClr val="FFFFFF"/>
                          </a:solidFill>
                          <a:latin typeface="Calibri Light"/>
                          <a:ea typeface="Calibri Light"/>
                          <a:cs typeface="Calibri Light"/>
                          <a:sym typeface="Calibri Light"/>
                        </a:rPr>
                        <a:t>3. هل هناك مخاطر كبيرة من انتشاره على الصعيد الدولي؟</a:t>
                      </a:r>
                    </a:p>
                  </a:txBody>
                  <a:tcPr marL="0" marR="0" marT="0" marB="0" anchor="ctr" horzOverflow="overflow">
                    <a:lnR w="12700">
                      <a:solidFill>
                        <a:srgbClr val="000000"/>
                      </a:solidFill>
                    </a:lnR>
                    <a:solidFill>
                      <a:srgbClr val="548235"/>
                    </a:solidFill>
                  </a:tcPr>
                </a:tc>
                <a:tc>
                  <a:txBody>
                    <a:bodyPr/>
                    <a:lstStyle/>
                    <a:p>
                      <a:pPr algn="ctr" defTabSz="216992" rtl="1">
                        <a:defRPr sz="1800"/>
                      </a:pPr>
                      <a:r>
                        <a:rPr lang="ar" sz="1600">
                          <a:solidFill>
                            <a:srgbClr val="002060"/>
                          </a:solidFill>
                          <a:sym typeface="Calibri"/>
                        </a:rPr>
                        <a:t>x</a:t>
                      </a:r>
                    </a:p>
                  </a:txBody>
                  <a:tcPr marL="0" marR="0" marT="0" marB="0" anchor="ctr"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tc>
                  <a:txBody>
                    <a:bodyPr/>
                    <a:lstStyle/>
                    <a:p>
                      <a:pPr algn="ctr" defTabSz="216992" rtl="1">
                        <a:defRPr sz="1600">
                          <a:solidFill>
                            <a:srgbClr val="002060"/>
                          </a:solidFill>
                          <a:sym typeface="Calibri"/>
                        </a:defRPr>
                      </a:pPr>
                      <a:endParaRPr/>
                    </a:p>
                  </a:txBody>
                  <a:tcPr marL="0" marR="0" marT="0" marB="0" anchor="ctr"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tc>
                  <a:txBody>
                    <a:bodyPr/>
                    <a:lstStyle/>
                    <a:p>
                      <a:pPr algn="ctr" defTabSz="216992" rtl="1">
                        <a:defRPr sz="1600">
                          <a:solidFill>
                            <a:srgbClr val="002060"/>
                          </a:solidFill>
                          <a:sym typeface="Calibri"/>
                        </a:defRPr>
                      </a:pPr>
                      <a:endParaRPr/>
                    </a:p>
                  </a:txBody>
                  <a:tcPr marL="0" marR="0" marT="0" marB="0" anchor="ctr"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extLst>
                  <a:ext uri="{0D108BD9-81ED-4DB2-BD59-A6C34878D82A}">
                    <a16:rowId xmlns:a16="http://schemas.microsoft.com/office/drawing/2014/main" xmlns="" val="10003"/>
                  </a:ext>
                </a:extLst>
              </a:tr>
              <a:tr h="720882">
                <a:tc>
                  <a:txBody>
                    <a:bodyPr/>
                    <a:lstStyle/>
                    <a:p>
                      <a:pPr marL="88900" indent="0" defTabSz="216992" rtl="1">
                        <a:defRPr sz="1800" b="0">
                          <a:solidFill>
                            <a:srgbClr val="000000"/>
                          </a:solidFill>
                        </a:defRPr>
                      </a:pPr>
                      <a:r>
                        <a:rPr lang="ar" sz="1600">
                          <a:solidFill>
                            <a:srgbClr val="FFFFFF"/>
                          </a:solidFill>
                          <a:latin typeface="Calibri Light"/>
                          <a:ea typeface="Calibri Light"/>
                          <a:cs typeface="Calibri Light"/>
                          <a:sym typeface="Calibri Light"/>
                        </a:rPr>
                        <a:t>4. هل هناك مخاطر كبيرة لفرض قيود على السفر الدولي أو التجارة الدولية؟</a:t>
                      </a:r>
                    </a:p>
                  </a:txBody>
                  <a:tcPr marL="0" marR="0" marT="0" marB="0" anchor="ctr" horzOverflow="overflow">
                    <a:lnR w="12700">
                      <a:solidFill>
                        <a:srgbClr val="000000"/>
                      </a:solidFill>
                    </a:lnR>
                    <a:solidFill>
                      <a:srgbClr val="548235"/>
                    </a:solidFill>
                  </a:tcPr>
                </a:tc>
                <a:tc>
                  <a:txBody>
                    <a:bodyPr/>
                    <a:lstStyle/>
                    <a:p>
                      <a:pPr algn="ctr" defTabSz="216992" rtl="1">
                        <a:defRPr sz="1800"/>
                      </a:pPr>
                      <a:r>
                        <a:rPr lang="ar" sz="1600">
                          <a:solidFill>
                            <a:srgbClr val="002060"/>
                          </a:solidFill>
                          <a:sym typeface="Calibri"/>
                        </a:rPr>
                        <a:t>x</a:t>
                      </a:r>
                    </a:p>
                  </a:txBody>
                  <a:tcPr marL="0" marR="0" marT="0" marB="0" anchor="ctr"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tc>
                  <a:txBody>
                    <a:bodyPr/>
                    <a:lstStyle/>
                    <a:p>
                      <a:pPr algn="ctr" defTabSz="216992" rtl="1">
                        <a:defRPr sz="1600">
                          <a:solidFill>
                            <a:srgbClr val="002060"/>
                          </a:solidFill>
                          <a:sym typeface="Calibri"/>
                        </a:defRPr>
                      </a:pPr>
                      <a:endParaRPr/>
                    </a:p>
                  </a:txBody>
                  <a:tcPr marL="0" marR="0" marT="0" marB="0" anchor="ctr"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tc>
                  <a:txBody>
                    <a:bodyPr/>
                    <a:lstStyle/>
                    <a:p>
                      <a:pPr algn="ctr" defTabSz="216992" rtl="1">
                        <a:defRPr sz="1600">
                          <a:solidFill>
                            <a:srgbClr val="002060"/>
                          </a:solidFill>
                          <a:sym typeface="Calibri"/>
                        </a:defRPr>
                      </a:pPr>
                      <a:endParaRPr/>
                    </a:p>
                  </a:txBody>
                  <a:tcPr marL="0" marR="0" marT="0" marB="0" anchor="ctr"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extLst>
                  <a:ext uri="{0D108BD9-81ED-4DB2-BD59-A6C34878D82A}">
                    <a16:rowId xmlns:a16="http://schemas.microsoft.com/office/drawing/2014/main" xmlns="" val="10004"/>
                  </a:ext>
                </a:extLst>
              </a:tr>
              <a:tr h="504082">
                <a:tc>
                  <a:txBody>
                    <a:bodyPr/>
                    <a:lstStyle/>
                    <a:p>
                      <a:pPr marL="88900" indent="0" defTabSz="216992" rtl="1">
                        <a:defRPr sz="1800" b="0">
                          <a:solidFill>
                            <a:srgbClr val="000000"/>
                          </a:solidFill>
                        </a:defRPr>
                      </a:pPr>
                      <a:r>
                        <a:rPr lang="ar" sz="1600">
                          <a:solidFill>
                            <a:srgbClr val="FFFFFF"/>
                          </a:solidFill>
                          <a:latin typeface="Calibri Light"/>
                          <a:ea typeface="Calibri Light"/>
                          <a:cs typeface="Calibri Light"/>
                          <a:sym typeface="Calibri Light"/>
                        </a:rPr>
                        <a:t>5. هل يجب إبلاغ منظمة الصحة العالمية بهذا الحدث بموجب المادة 6 من اللوائح الصحية الدولية (2005)؟</a:t>
                      </a:r>
                    </a:p>
                  </a:txBody>
                  <a:tcPr marL="0" marR="0" marT="0" marB="0" anchor="ctr" horzOverflow="overflow">
                    <a:lnR w="12700">
                      <a:solidFill>
                        <a:srgbClr val="000000"/>
                      </a:solidFill>
                    </a:lnR>
                    <a:solidFill>
                      <a:srgbClr val="548235"/>
                    </a:solidFill>
                  </a:tcPr>
                </a:tc>
                <a:tc>
                  <a:txBody>
                    <a:bodyPr/>
                    <a:lstStyle/>
                    <a:p>
                      <a:pPr algn="ctr" defTabSz="216992" rtl="1">
                        <a:defRPr sz="1800" b="0">
                          <a:solidFill>
                            <a:srgbClr val="000000"/>
                          </a:solidFill>
                        </a:defRPr>
                      </a:pPr>
                      <a:r>
                        <a:rPr lang="ar" sz="1600">
                          <a:solidFill>
                            <a:srgbClr val="002060"/>
                          </a:solidFill>
                          <a:sym typeface="Calibri"/>
                        </a:rPr>
                        <a:t>x</a:t>
                      </a:r>
                    </a:p>
                  </a:txBody>
                  <a:tcPr marL="0" marR="0" marT="0" marB="0" anchor="ctr"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tc>
                  <a:txBody>
                    <a:bodyPr/>
                    <a:lstStyle/>
                    <a:p>
                      <a:pPr algn="ctr" defTabSz="216992" rtl="1">
                        <a:defRPr sz="1600" b="0">
                          <a:solidFill>
                            <a:srgbClr val="002060"/>
                          </a:solidFill>
                          <a:sym typeface="Calibri"/>
                        </a:defRPr>
                      </a:pPr>
                      <a:endParaRPr/>
                    </a:p>
                  </a:txBody>
                  <a:tcPr marL="0" marR="0" marT="0" marB="0" anchor="ctr"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tc>
                  <a:txBody>
                    <a:bodyPr/>
                    <a:lstStyle/>
                    <a:p>
                      <a:pPr algn="ctr" defTabSz="216992" rtl="1">
                        <a:defRPr sz="1600" b="0">
                          <a:solidFill>
                            <a:srgbClr val="002060"/>
                          </a:solidFill>
                          <a:sym typeface="Calibri"/>
                        </a:defRPr>
                      </a:pPr>
                      <a:endParaRPr dirty="0"/>
                    </a:p>
                  </a:txBody>
                  <a:tcPr marL="0" marR="0" marT="0" marB="0" anchor="ctr"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extLst>
                  <a:ext uri="{0D108BD9-81ED-4DB2-BD59-A6C34878D82A}">
                    <a16:rowId xmlns:a16="http://schemas.microsoft.com/office/drawing/2014/main" xmlns="" val="10005"/>
                  </a:ext>
                </a:extLst>
              </a:tr>
            </a:tbl>
          </a:graphicData>
        </a:graphic>
      </p:graphicFrame>
      <p:sp>
        <p:nvSpPr>
          <p:cNvPr id="284" name="TextBox 6"/>
          <p:cNvSpPr txBox="1"/>
          <p:nvPr/>
        </p:nvSpPr>
        <p:spPr>
          <a:xfrm>
            <a:off x="290308" y="652894"/>
            <a:ext cx="6058457" cy="523220"/>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rtl="1">
              <a:defRPr sz="2800">
                <a:solidFill>
                  <a:srgbClr val="C00000"/>
                </a:solidFill>
                <a:latin typeface="Source Sans Pro Bold"/>
                <a:ea typeface="Source Sans Pro Bold"/>
                <a:cs typeface="Source Sans Pro Bold"/>
                <a:sym typeface="Source Sans Pro Bold"/>
              </a:defRPr>
            </a:lvl1pPr>
          </a:lstStyle>
          <a:p>
            <a:pPr rtl="1"/>
            <a:r>
              <a:rPr>
                <a:latin typeface="Sakkal Majalla" panose="02000000000000000000" pitchFamily="2" charset="-78"/>
                <a:cs typeface="Sakkal Majalla" panose="02000000000000000000" pitchFamily="2" charset="-78"/>
              </a:rPr>
              <a:t>تعقيبات فريق الخبراء</a:t>
            </a:r>
          </a:p>
        </p:txBody>
      </p:sp>
      <p:sp>
        <p:nvSpPr>
          <p:cNvPr id="4" name="Title 1">
            <a:extLst>
              <a:ext uri="{FF2B5EF4-FFF2-40B4-BE49-F238E27FC236}">
                <a16:creationId xmlns:a16="http://schemas.microsoft.com/office/drawing/2014/main" xmlns="" id="{AD9D0E1E-3C59-4FA0-C602-AE71F16F1D9C}"/>
              </a:ext>
            </a:extLst>
          </p:cNvPr>
          <p:cNvSpPr txBox="1">
            <a:spLocks noGrp="1"/>
          </p:cNvSpPr>
          <p:nvPr>
            <p:ph type="title"/>
          </p:nvPr>
        </p:nvSpPr>
        <p:spPr>
          <a:xfrm>
            <a:off x="0" y="19744"/>
            <a:ext cx="4766299" cy="633150"/>
          </a:xfrm>
          <a:prstGeom prst="rect">
            <a:avLst/>
          </a:prstGeom>
        </p:spPr>
        <p:txBody>
          <a:bodyPr rtlCol="1" anchor="t"/>
          <a:lstStyle>
            <a:lvl1pPr algn="r" rtl="1">
              <a:defRPr sz="3200"/>
            </a:lvl1pPr>
          </a:lstStyle>
          <a:p>
            <a:pPr rtl="1"/>
            <a:r>
              <a:rPr lang="ar" b="1" dirty="0">
                <a:latin typeface="Sakkal Majalla" panose="02000000000000000000" pitchFamily="2" charset="-78"/>
                <a:cs typeface="Sakkal Majalla" panose="02000000000000000000" pitchFamily="2" charset="-78"/>
              </a:rPr>
              <a:t>السيناريو 1</a:t>
            </a:r>
          </a:p>
        </p:txBody>
      </p:sp>
    </p:spTree>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8" name="Rectangle 3"/>
          <p:cNvSpPr txBox="1"/>
          <p:nvPr/>
        </p:nvSpPr>
        <p:spPr>
          <a:xfrm>
            <a:off x="873303" y="1229148"/>
            <a:ext cx="9836134" cy="4524315"/>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45719" rIns="45719" rtlCol="1">
            <a:spAutoFit/>
          </a:bodyPr>
          <a:lstStyle/>
          <a:p>
            <a:pPr algn="just" rtl="1">
              <a:defRPr sz="2000">
                <a:latin typeface="+mj-lt"/>
                <a:ea typeface="+mj-ea"/>
                <a:cs typeface="+mj-cs"/>
                <a:sym typeface="Source Sans Pro Regular"/>
              </a:defRPr>
            </a:pPr>
            <a:r>
              <a:rPr sz="2400" dirty="0" err="1">
                <a:latin typeface="Sakkal Majalla" panose="02000000000000000000" pitchFamily="2" charset="-78"/>
                <a:cs typeface="Sakkal Majalla" panose="02000000000000000000" pitchFamily="2" charset="-78"/>
              </a:rPr>
              <a:t>خلال</a:t>
            </a:r>
            <a:r>
              <a:rPr sz="2400" dirty="0">
                <a:latin typeface="Sakkal Majalla" panose="02000000000000000000" pitchFamily="2" charset="-78"/>
                <a:cs typeface="Sakkal Majalla" panose="02000000000000000000" pitchFamily="2" charset="-78"/>
              </a:rPr>
              <a:t> </a:t>
            </a:r>
            <a:r>
              <a:rPr lang="ar-EG" sz="2400" dirty="0">
                <a:latin typeface="Sakkal Majalla" panose="02000000000000000000" pitchFamily="2" charset="-78"/>
                <a:cs typeface="Sakkal Majalla" panose="02000000000000000000" pitchFamily="2" charset="-78"/>
              </a:rPr>
              <a:t>ال</a:t>
            </a:r>
            <a:r>
              <a:rPr sz="2400" dirty="0" err="1">
                <a:latin typeface="Sakkal Majalla" panose="02000000000000000000" pitchFamily="2" charset="-78"/>
                <a:cs typeface="Sakkal Majalla" panose="02000000000000000000" pitchFamily="2" charset="-78"/>
              </a:rPr>
              <a:t>أشهر</a:t>
            </a:r>
            <a:r>
              <a:rPr sz="2400" dirty="0">
                <a:latin typeface="Sakkal Majalla" panose="02000000000000000000" pitchFamily="2" charset="-78"/>
                <a:cs typeface="Sakkal Majalla" panose="02000000000000000000" pitchFamily="2" charset="-78"/>
              </a:rPr>
              <a:t> </a:t>
            </a:r>
            <a:r>
              <a:rPr lang="ar-EG" sz="2400" dirty="0">
                <a:latin typeface="Sakkal Majalla" panose="02000000000000000000" pitchFamily="2" charset="-78"/>
                <a:cs typeface="Sakkal Majalla" panose="02000000000000000000" pitchFamily="2" charset="-78"/>
              </a:rPr>
              <a:t>الستة </a:t>
            </a:r>
            <a:r>
              <a:rPr sz="2400" dirty="0" err="1">
                <a:latin typeface="Sakkal Majalla" panose="02000000000000000000" pitchFamily="2" charset="-78"/>
                <a:cs typeface="Sakkal Majalla" panose="02000000000000000000" pitchFamily="2" charset="-78"/>
              </a:rPr>
              <a:t>الماضية</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أُبلغ</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عن</a:t>
            </a:r>
            <a:r>
              <a:rPr sz="2400" dirty="0">
                <a:latin typeface="Sakkal Majalla" panose="02000000000000000000" pitchFamily="2" charset="-78"/>
                <a:cs typeface="Sakkal Majalla" panose="02000000000000000000" pitchFamily="2" charset="-78"/>
              </a:rPr>
              <a:t> </a:t>
            </a:r>
            <a:r>
              <a:rPr lang="ar-EG" sz="2400" dirty="0">
                <a:latin typeface="Sakkal Majalla" panose="02000000000000000000" pitchFamily="2" charset="-78"/>
                <a:cs typeface="Sakkal Majalla" panose="02000000000000000000" pitchFamily="2" charset="-78"/>
              </a:rPr>
              <a:t>1800 </a:t>
            </a:r>
            <a:r>
              <a:rPr sz="2400" dirty="0" err="1">
                <a:latin typeface="Sakkal Majalla" panose="02000000000000000000" pitchFamily="2" charset="-78"/>
                <a:cs typeface="Sakkal Majalla" panose="02000000000000000000" pitchFamily="2" charset="-78"/>
              </a:rPr>
              <a:t>حالة</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إصابة</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بفيروس</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داء</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الشيكونغونيا</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من</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شبكة</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خافرة</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في</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بلدك</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الجزري</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منها</a:t>
            </a:r>
            <a:r>
              <a:rPr lang="ar-EG" sz="2400" dirty="0">
                <a:latin typeface="Sakkal Majalla" panose="02000000000000000000" pitchFamily="2" charset="-78"/>
                <a:cs typeface="Sakkal Majalla" panose="02000000000000000000" pitchFamily="2" charset="-78"/>
              </a:rPr>
              <a:t> 224 </a:t>
            </a:r>
            <a:r>
              <a:rPr sz="2400" dirty="0" err="1">
                <a:latin typeface="Sakkal Majalla" panose="02000000000000000000" pitchFamily="2" charset="-78"/>
                <a:cs typeface="Sakkal Majalla" panose="02000000000000000000" pitchFamily="2" charset="-78"/>
              </a:rPr>
              <a:t>حالة</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ظهرت</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الأسبوع</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الماضي</a:t>
            </a:r>
            <a:r>
              <a:rPr lang="ar-EG"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وداء</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الشيكونغونيا</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عمومًا</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هو</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مرض</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فيروسي</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حُمَّوي</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يزول</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من</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تلقاء</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نفسه</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وينتقل</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إلى</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البشر</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عن</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طريق</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البعوض</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المصاب</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ونادرًا</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ما</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يتسبب</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في</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وفيات</a:t>
            </a:r>
            <a:r>
              <a:rPr lang="ar-EG"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وهو</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متوطنٌ</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في</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البلد</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منذ</a:t>
            </a:r>
            <a:r>
              <a:rPr sz="2400" dirty="0">
                <a:latin typeface="Sakkal Majalla" panose="02000000000000000000" pitchFamily="2" charset="-78"/>
                <a:cs typeface="Sakkal Majalla" panose="02000000000000000000" pitchFamily="2" charset="-78"/>
              </a:rPr>
              <a:t> </a:t>
            </a:r>
            <a:r>
              <a:rPr lang="ar-EG" sz="2400" dirty="0">
                <a:latin typeface="Sakkal Majalla" panose="02000000000000000000" pitchFamily="2" charset="-78"/>
                <a:cs typeface="Sakkal Majalla" panose="02000000000000000000" pitchFamily="2" charset="-78"/>
              </a:rPr>
              <a:t> 12 </a:t>
            </a:r>
            <a:r>
              <a:rPr sz="2400" dirty="0" err="1">
                <a:latin typeface="Sakkal Majalla" panose="02000000000000000000" pitchFamily="2" charset="-78"/>
                <a:cs typeface="Sakkal Majalla" panose="02000000000000000000" pitchFamily="2" charset="-78"/>
              </a:rPr>
              <a:t>عامًا</a:t>
            </a:r>
            <a:r>
              <a:rPr lang="ar-EG" sz="2400" dirty="0">
                <a:latin typeface="Sakkal Majalla" panose="02000000000000000000" pitchFamily="2" charset="-78"/>
                <a:cs typeface="Sakkal Majalla" panose="02000000000000000000" pitchFamily="2" charset="-78"/>
              </a:rPr>
              <a:t>.</a:t>
            </a:r>
            <a:endParaRPr sz="2400" dirty="0">
              <a:latin typeface="Sakkal Majalla" panose="02000000000000000000" pitchFamily="2" charset="-78"/>
              <a:cs typeface="Sakkal Majalla" panose="02000000000000000000" pitchFamily="2" charset="-78"/>
            </a:endParaRPr>
          </a:p>
          <a:p>
            <a:pPr algn="just" rtl="1">
              <a:defRPr sz="2000">
                <a:latin typeface="+mj-lt"/>
                <a:ea typeface="+mj-ea"/>
                <a:cs typeface="+mj-cs"/>
                <a:sym typeface="Source Sans Pro Regular"/>
              </a:defRPr>
            </a:pPr>
            <a:r>
              <a:rPr sz="2400" dirty="0">
                <a:latin typeface="Sakkal Majalla" panose="02000000000000000000" pitchFamily="2" charset="-78"/>
                <a:cs typeface="Sakkal Majalla" panose="02000000000000000000" pitchFamily="2" charset="-78"/>
              </a:rPr>
              <a:t> </a:t>
            </a:r>
          </a:p>
          <a:p>
            <a:pPr algn="just" rtl="1">
              <a:defRPr sz="2000">
                <a:latin typeface="+mj-lt"/>
                <a:ea typeface="+mj-ea"/>
                <a:cs typeface="+mj-cs"/>
                <a:sym typeface="Source Sans Pro Regular"/>
              </a:defRPr>
            </a:pPr>
            <a:r>
              <a:rPr sz="2400" dirty="0" err="1">
                <a:latin typeface="Sakkal Majalla" panose="02000000000000000000" pitchFamily="2" charset="-78"/>
                <a:cs typeface="Sakkal Majalla" panose="02000000000000000000" pitchFamily="2" charset="-78"/>
              </a:rPr>
              <a:t>على</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الرغم</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من</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تناقص</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حالات</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الإصابة</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بداء</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الشيكونغونيا</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باستمرار</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في</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السنوات</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الثلاث</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الأخيرة</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فقد</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ساعدت</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الأحوال</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الجوية</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على</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انتشار</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نواقل</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المرض</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وأدت</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إلى</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زيادة</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متوسطة</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في</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معدلات</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الإصابة</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المُبلغ</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عنها</a:t>
            </a:r>
            <a:r>
              <a:rPr lang="ar-EG"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وتشهد</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البلدان</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الجزرية</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المجاورة</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أيضًا</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اتجاهًا</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مماثلًا</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في</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حالات</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الإصابة</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المُبلغ</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عنها</a:t>
            </a:r>
            <a:r>
              <a:rPr sz="2400" dirty="0">
                <a:latin typeface="Sakkal Majalla" panose="02000000000000000000" pitchFamily="2" charset="-78"/>
                <a:cs typeface="Sakkal Majalla" panose="02000000000000000000" pitchFamily="2" charset="-78"/>
              </a:rPr>
              <a:t>. </a:t>
            </a:r>
          </a:p>
          <a:p>
            <a:pPr algn="just" rtl="1">
              <a:defRPr sz="2000">
                <a:latin typeface="+mj-lt"/>
                <a:ea typeface="+mj-ea"/>
                <a:cs typeface="+mj-cs"/>
                <a:sym typeface="Source Sans Pro Regular"/>
              </a:defRPr>
            </a:pPr>
            <a:r>
              <a:rPr sz="2400" dirty="0">
                <a:latin typeface="Sakkal Majalla" panose="02000000000000000000" pitchFamily="2" charset="-78"/>
                <a:cs typeface="Sakkal Majalla" panose="02000000000000000000" pitchFamily="2" charset="-78"/>
              </a:rPr>
              <a:t> </a:t>
            </a:r>
          </a:p>
          <a:p>
            <a:pPr algn="just" rtl="1">
              <a:defRPr sz="2000">
                <a:latin typeface="+mj-lt"/>
                <a:ea typeface="+mj-ea"/>
                <a:cs typeface="+mj-cs"/>
                <a:sym typeface="Source Sans Pro Regular"/>
              </a:defRPr>
            </a:pPr>
            <a:r>
              <a:rPr sz="2400" dirty="0" err="1">
                <a:latin typeface="Sakkal Majalla" panose="02000000000000000000" pitchFamily="2" charset="-78"/>
                <a:cs typeface="Sakkal Majalla" panose="02000000000000000000" pitchFamily="2" charset="-78"/>
              </a:rPr>
              <a:t>وأظهرت</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الاستقصاءات</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الأخيرة</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أن</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مؤشرات</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اليرقات</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لا</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تزال</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مرتفعة</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في</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جميع</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المناطق</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الخاضعة</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للرصد</a:t>
            </a:r>
            <a:r>
              <a:rPr lang="ar-EG"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ولذلك</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أرسلت</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وزارة</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الصحة</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فريقًا</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لتقييم</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تدابير</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مكافحة</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النواقل</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الحالية</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الجاري</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تطبيقها</a:t>
            </a:r>
            <a:r>
              <a:rPr lang="ar-EG"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ويجري</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تنفيذ</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أنشطة</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إضافية</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لمكافحة</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المرض</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منها</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حملة</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تثقيفية</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في</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مجال</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الصحة</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العامة</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لتوعية</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السكان</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بتدابير</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الحماية</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وتعزيز</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ترصد</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الأوبئة</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ونواقل</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الأمراض</a:t>
            </a:r>
            <a:r>
              <a:rPr lang="ar-EG"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ويعتمد</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البلد</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الصغير</a:t>
            </a:r>
            <a:r>
              <a:rPr lang="ar-EG" sz="2400" dirty="0">
                <a:latin typeface="Sakkal Majalla" panose="02000000000000000000" pitchFamily="2" charset="-78"/>
                <a:cs typeface="Sakkal Majalla" panose="02000000000000000000" pitchFamily="2" charset="-78"/>
              </a:rPr>
              <a:t> (1360000</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نسمة</a:t>
            </a:r>
            <a:r>
              <a:rPr lang="ar-EG"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اعتمادًا</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كبيرًا</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على</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السياحة</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الدولية</a:t>
            </a:r>
            <a:r>
              <a:rPr sz="2400" dirty="0">
                <a:latin typeface="Sakkal Majalla" panose="02000000000000000000" pitchFamily="2" charset="-78"/>
                <a:cs typeface="Sakkal Majalla" panose="02000000000000000000" pitchFamily="2" charset="-78"/>
              </a:rPr>
              <a:t>.</a:t>
            </a:r>
          </a:p>
        </p:txBody>
      </p:sp>
      <p:sp>
        <p:nvSpPr>
          <p:cNvPr id="4" name="Title 1">
            <a:extLst>
              <a:ext uri="{FF2B5EF4-FFF2-40B4-BE49-F238E27FC236}">
                <a16:creationId xmlns:a16="http://schemas.microsoft.com/office/drawing/2014/main" xmlns="" id="{35F5DE1E-F717-399D-5B76-25C05327EBBC}"/>
              </a:ext>
            </a:extLst>
          </p:cNvPr>
          <p:cNvSpPr txBox="1">
            <a:spLocks noGrp="1"/>
          </p:cNvSpPr>
          <p:nvPr>
            <p:ph type="title"/>
          </p:nvPr>
        </p:nvSpPr>
        <p:spPr>
          <a:xfrm>
            <a:off x="0" y="0"/>
            <a:ext cx="4766299" cy="633150"/>
          </a:xfrm>
          <a:prstGeom prst="rect">
            <a:avLst/>
          </a:prstGeom>
        </p:spPr>
        <p:txBody>
          <a:bodyPr rtlCol="1" anchor="t"/>
          <a:lstStyle>
            <a:lvl1pPr algn="r" rtl="1">
              <a:defRPr sz="3200"/>
            </a:lvl1pPr>
          </a:lstStyle>
          <a:p>
            <a:pPr rtl="1"/>
            <a:r>
              <a:rPr lang="ar" b="1" dirty="0">
                <a:latin typeface="Sakkal Majalla" panose="02000000000000000000" pitchFamily="2" charset="-78"/>
                <a:cs typeface="Sakkal Majalla" panose="02000000000000000000" pitchFamily="2" charset="-78"/>
              </a:rPr>
              <a:t>السيناريو 2</a:t>
            </a:r>
            <a:endParaRPr b="1" dirty="0">
              <a:latin typeface="Sakkal Majalla" panose="02000000000000000000" pitchFamily="2" charset="-78"/>
              <a:cs typeface="Sakkal Majalla" panose="02000000000000000000" pitchFamily="2" charset="-78"/>
            </a:endParaRPr>
          </a:p>
        </p:txBody>
      </p:sp>
    </p:spTree>
  </p:cSld>
  <p:clrMapOvr>
    <a:masterClrMapping/>
  </p:clrMapOvr>
  <p:transition spd="med"/>
</p:sld>
</file>

<file path=ppt/theme/theme1.xml><?xml version="1.0" encoding="utf-8"?>
<a:theme xmlns:a="http://schemas.openxmlformats.org/drawingml/2006/main" name="Office Theme">
  <a:themeElements>
    <a:clrScheme name="Office Theme">
      <a:dk1>
        <a:srgbClr val="000000"/>
      </a:dk1>
      <a:lt1>
        <a:srgbClr val="FFFFFF"/>
      </a:lt1>
      <a:dk2>
        <a:srgbClr val="A7A7A7"/>
      </a:dk2>
      <a:lt2>
        <a:srgbClr val="535353"/>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FF00FF"/>
      </a:folHlink>
    </a:clrScheme>
    <a:fontScheme name="Office Theme">
      <a:majorFont>
        <a:latin typeface="Source Sans Pro Regular"/>
        <a:ea typeface="Source Sans Pro Regular"/>
        <a:cs typeface="Source Sans Pro Regular"/>
      </a:majorFont>
      <a:minorFont>
        <a:latin typeface="Helvetica"/>
        <a:ea typeface="Helvetica"/>
        <a:cs typeface="Helvetica"/>
      </a:minorFont>
    </a:fontScheme>
    <a:fmtScheme name="Office Them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3000" dir="5400000" rotWithShape="0">
              <a:srgbClr val="000000">
                <a:alpha val="35000"/>
              </a:srgbClr>
            </a:outerShdw>
          </a:effectLst>
        </a:effectStyle>
        <a:effectStyle>
          <a:effectLst>
            <a:outerShdw blurRad="38100" dist="23000" dir="5400000" rotWithShape="0">
              <a:srgbClr val="000000">
                <a:alpha val="35000"/>
              </a:srgbClr>
            </a:outerShdw>
          </a:effectLst>
        </a:effectStyle>
        <a:effectStyle>
          <a:effectLst>
            <a:outerShdw blurRad="38100" dist="20000" dir="5400000" rotWithShape="0">
              <a:srgbClr val="000000">
                <a:alpha val="38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chemeClr val="accent1"/>
          </a:solidFill>
          <a:prstDash val="solid"/>
          <a:round/>
        </a:ln>
        <a:effectLst>
          <a:outerShdw blurRad="38100" dist="23000" dir="5400000" rotWithShape="0">
            <a:srgbClr val="000000">
              <a:alpha val="35000"/>
            </a:srgbClr>
          </a:outerShdw>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chemeClr val="accent1"/>
          </a:solidFill>
          <a:prstDash val="solid"/>
          <a:round/>
        </a:ln>
        <a:effectLst>
          <a:outerShdw blurRad="38100" dist="20000" dir="5400000" rotWithShape="0">
            <a:srgbClr val="000000">
              <a:alpha val="38000"/>
            </a:srgbClr>
          </a:outerShdw>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Office Theme">
  <a:themeElements>
    <a:clrScheme name="Office Theme">
      <a:dk1>
        <a:srgbClr val="000000"/>
      </a:dk1>
      <a:lt1>
        <a:srgbClr val="FFFFFF"/>
      </a:lt1>
      <a:dk2>
        <a:srgbClr val="A7A7A7"/>
      </a:dk2>
      <a:lt2>
        <a:srgbClr val="535353"/>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FF00FF"/>
      </a:folHlink>
    </a:clrScheme>
    <a:fontScheme name="Office Theme">
      <a:majorFont>
        <a:latin typeface="Source Sans Pro Regular"/>
        <a:ea typeface="Source Sans Pro Regular"/>
        <a:cs typeface="Source Sans Pro Regular"/>
      </a:majorFont>
      <a:minorFont>
        <a:latin typeface="Helvetica"/>
        <a:ea typeface="Helvetica"/>
        <a:cs typeface="Helvetica"/>
      </a:minorFont>
    </a:fontScheme>
    <a:fmtScheme name="Office Them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3000" dir="5400000" rotWithShape="0">
              <a:srgbClr val="000000">
                <a:alpha val="35000"/>
              </a:srgbClr>
            </a:outerShdw>
          </a:effectLst>
        </a:effectStyle>
        <a:effectStyle>
          <a:effectLst>
            <a:outerShdw blurRad="38100" dist="23000" dir="5400000" rotWithShape="0">
              <a:srgbClr val="000000">
                <a:alpha val="35000"/>
              </a:srgbClr>
            </a:outerShdw>
          </a:effectLst>
        </a:effectStyle>
        <a:effectStyle>
          <a:effectLst>
            <a:outerShdw blurRad="38100" dist="20000" dir="5400000" rotWithShape="0">
              <a:srgbClr val="000000">
                <a:alpha val="38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chemeClr val="accent1"/>
          </a:solidFill>
          <a:prstDash val="solid"/>
          <a:round/>
        </a:ln>
        <a:effectLst>
          <a:outerShdw blurRad="38100" dist="23000" dir="5400000" rotWithShape="0">
            <a:srgbClr val="000000">
              <a:alpha val="35000"/>
            </a:srgbClr>
          </a:outerShdw>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chemeClr val="accent1"/>
          </a:solidFill>
          <a:prstDash val="solid"/>
          <a:round/>
        </a:ln>
        <a:effectLst>
          <a:outerShdw blurRad="38100" dist="20000" dir="5400000" rotWithShape="0">
            <a:srgbClr val="000000">
              <a:alpha val="38000"/>
            </a:srgbClr>
          </a:outerShdw>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63D8C0AFE3A8684EAD891AA7EE49FBD9" ma:contentTypeVersion="18" ma:contentTypeDescription="Create a new document." ma:contentTypeScope="" ma:versionID="f9f9cc930a8e5e8e0d3aa7e589c1b19e">
  <xsd:schema xmlns:xsd="http://www.w3.org/2001/XMLSchema" xmlns:xs="http://www.w3.org/2001/XMLSchema" xmlns:p="http://schemas.microsoft.com/office/2006/metadata/properties" xmlns:ns2="e2a64997-203d-4655-a595-383c2eb1e865" xmlns:ns3="450f158c-397a-4a9d-b005-a44c92e0fccb" targetNamespace="http://schemas.microsoft.com/office/2006/metadata/properties" ma:root="true" ma:fieldsID="73ca7d39f97e0265ccc615152ee8e9ab" ns2:_="" ns3:_="">
    <xsd:import namespace="e2a64997-203d-4655-a595-383c2eb1e865"/>
    <xsd:import namespace="450f158c-397a-4a9d-b005-a44c92e0fccb"/>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element ref="ns2:MediaServiceAutoTags" minOccurs="0"/>
                <xsd:element ref="ns2:MediaServiceOCR" minOccurs="0"/>
                <xsd:element ref="ns2:MediaServiceGenerationTime" minOccurs="0"/>
                <xsd:element ref="ns2:MediaServiceEventHashCode" minOccurs="0"/>
                <xsd:element ref="ns2:MediaServiceLocation" minOccurs="0"/>
                <xsd:element ref="ns3:SharedWithUsers" minOccurs="0"/>
                <xsd:element ref="ns3:SharedWithDetails" minOccurs="0"/>
                <xsd:element ref="ns2:MediaLengthInSeconds" minOccurs="0"/>
                <xsd:element ref="ns2:lcf76f155ced4ddcb4097134ff3c332f" minOccurs="0"/>
                <xsd:element ref="ns3:TaxCatchAll"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2a64997-203d-4655-a595-383c2eb1e86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Location" ma:index="17" nillable="true" ma:displayName="Location" ma:internalName="MediaServiceLocation" ma:readOnly="true">
      <xsd:simpleType>
        <xsd:restriction base="dms:Text"/>
      </xsd:simpleType>
    </xsd:element>
    <xsd:element name="MediaLengthInSeconds" ma:index="20" nillable="true" ma:displayName="MediaLengthInSeconds" ma:hidden="true" ma:internalName="MediaLengthInSeconds" ma:readOnly="true">
      <xsd:simpleType>
        <xsd:restriction base="dms:Unknown"/>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aa4eac88-8ae6-4a96-90c7-97bc93c844ef"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4" nillable="true" ma:displayName="MediaServiceObjectDetectorVersions" ma:description="" ma:hidden="true" ma:indexed="true" ma:internalName="MediaServiceObjectDetectorVersions" ma:readOnly="true">
      <xsd:simpleType>
        <xsd:restriction base="dms:Text"/>
      </xsd:simpleType>
    </xsd:element>
    <xsd:element name="MediaServiceSearchProperties" ma:index="25"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450f158c-397a-4a9d-b005-a44c92e0fccb" elementFormDefault="qualified">
    <xsd:import namespace="http://schemas.microsoft.com/office/2006/documentManagement/types"/>
    <xsd:import namespace="http://schemas.microsoft.com/office/infopath/2007/PartnerControls"/>
    <xsd:element name="SharedWithUsers" ma:index="1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internalName="SharedWithDetails" ma:readOnly="true">
      <xsd:simpleType>
        <xsd:restriction base="dms:Note">
          <xsd:maxLength value="255"/>
        </xsd:restriction>
      </xsd:simpleType>
    </xsd:element>
    <xsd:element name="TaxCatchAll" ma:index="23" nillable="true" ma:displayName="Taxonomy Catch All Column" ma:hidden="true" ma:list="{92caf602-7482-4721-838f-b4f5b717ddac}" ma:internalName="TaxCatchAll" ma:showField="CatchAllData" ma:web="450f158c-397a-4a9d-b005-a44c92e0fccb">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lcf76f155ced4ddcb4097134ff3c332f xmlns="e2a64997-203d-4655-a595-383c2eb1e865">
      <Terms xmlns="http://schemas.microsoft.com/office/infopath/2007/PartnerControls"/>
    </lcf76f155ced4ddcb4097134ff3c332f>
    <TaxCatchAll xmlns="450f158c-397a-4a9d-b005-a44c92e0fccb" xsi:nil="true"/>
    <SharedWithUsers xmlns="450f158c-397a-4a9d-b005-a44c92e0fccb">
      <UserInfo>
        <DisplayName/>
        <AccountId xsi:nil="true"/>
        <AccountType/>
      </UserInfo>
    </SharedWithUsers>
    <MediaLengthInSeconds xmlns="e2a64997-203d-4655-a595-383c2eb1e865"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4DE4943E-1A48-400E-B022-6516A5797FA1}"/>
</file>

<file path=customXml/itemProps2.xml><?xml version="1.0" encoding="utf-8"?>
<ds:datastoreItem xmlns:ds="http://schemas.openxmlformats.org/officeDocument/2006/customXml" ds:itemID="{140DD63D-7B27-46F4-B172-64652A741187}">
  <ds:schemaRefs>
    <ds:schemaRef ds:uri="http://purl.org/dc/elements/1.1/"/>
    <ds:schemaRef ds:uri="http://schemas.microsoft.com/office/2006/metadata/properties"/>
    <ds:schemaRef ds:uri="450f158c-397a-4a9d-b005-a44c92e0fccb"/>
    <ds:schemaRef ds:uri="http://schemas.openxmlformats.org/package/2006/metadata/core-properties"/>
    <ds:schemaRef ds:uri="e2a64997-203d-4655-a595-383c2eb1e865"/>
    <ds:schemaRef ds:uri="http://purl.org/dc/terms/"/>
    <ds:schemaRef ds:uri="http://schemas.microsoft.com/office/2006/documentManagement/types"/>
    <ds:schemaRef ds:uri="http://schemas.microsoft.com/office/infopath/2007/PartnerControls"/>
    <ds:schemaRef ds:uri="http://www.w3.org/XML/1998/namespace"/>
    <ds:schemaRef ds:uri="http://purl.org/dc/dcmitype/"/>
  </ds:schemaRefs>
</ds:datastoreItem>
</file>

<file path=customXml/itemProps3.xml><?xml version="1.0" encoding="utf-8"?>
<ds:datastoreItem xmlns:ds="http://schemas.openxmlformats.org/officeDocument/2006/customXml" ds:itemID="{D17B65CD-7C33-4D39-8D68-2FD3550CD1BD}">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544</TotalTime>
  <Words>1687</Words>
  <Application>Microsoft Office PowerPoint</Application>
  <PresentationFormat>Grand écran</PresentationFormat>
  <Paragraphs>220</Paragraphs>
  <Slides>22</Slides>
  <Notes>4</Notes>
  <HiddenSlides>0</HiddenSlides>
  <MMClips>0</MMClips>
  <ScaleCrop>false</ScaleCrop>
  <HeadingPairs>
    <vt:vector size="6" baseType="variant">
      <vt:variant>
        <vt:lpstr>Polices utilisées</vt:lpstr>
      </vt:variant>
      <vt:variant>
        <vt:i4>9</vt:i4>
      </vt:variant>
      <vt:variant>
        <vt:lpstr>Thème</vt:lpstr>
      </vt:variant>
      <vt:variant>
        <vt:i4>1</vt:i4>
      </vt:variant>
      <vt:variant>
        <vt:lpstr>Titres des diapositives</vt:lpstr>
      </vt:variant>
      <vt:variant>
        <vt:i4>22</vt:i4>
      </vt:variant>
    </vt:vector>
  </HeadingPairs>
  <TitlesOfParts>
    <vt:vector size="32" baseType="lpstr">
      <vt:lpstr>Arial</vt:lpstr>
      <vt:lpstr>Calibri</vt:lpstr>
      <vt:lpstr>Calibri Light</vt:lpstr>
      <vt:lpstr>Helvetica</vt:lpstr>
      <vt:lpstr>Sakkal Majalla</vt:lpstr>
      <vt:lpstr>Segoe UI</vt:lpstr>
      <vt:lpstr>Source Sans Pro Bold</vt:lpstr>
      <vt:lpstr>Source Sans Pro Regular</vt:lpstr>
      <vt:lpstr>Wingdings</vt:lpstr>
      <vt:lpstr>Office Theme</vt:lpstr>
      <vt:lpstr>سيناريوهات الحالات حول استخدام المرفق 2 من اللوائح الصحية الدولية</vt:lpstr>
      <vt:lpstr>ملاحظة إلى المُيسِّرين</vt:lpstr>
      <vt:lpstr>مقدمة</vt:lpstr>
      <vt:lpstr>أهداف التعلُّم</vt:lpstr>
      <vt:lpstr>التعليمات</vt:lpstr>
      <vt:lpstr>السيناريو 1</vt:lpstr>
      <vt:lpstr>Présentation PowerPoint</vt:lpstr>
      <vt:lpstr>السيناريو 1</vt:lpstr>
      <vt:lpstr>السيناريو 2</vt:lpstr>
      <vt:lpstr>Présentation PowerPoint</vt:lpstr>
      <vt:lpstr>السيناريو 2</vt:lpstr>
      <vt:lpstr>السيناريو 3</vt:lpstr>
      <vt:lpstr>Présentation PowerPoint</vt:lpstr>
      <vt:lpstr>السيناريو 3</vt:lpstr>
      <vt:lpstr>السيناريو 4</vt:lpstr>
      <vt:lpstr>Présentation PowerPoint</vt:lpstr>
      <vt:lpstr>السيناريو 4</vt:lpstr>
      <vt:lpstr>السيناريو 5</vt:lpstr>
      <vt:lpstr>Présentation PowerPoint</vt:lpstr>
      <vt:lpstr>السيناريو 5</vt:lpstr>
      <vt:lpstr>Présentation PowerPoint</vt:lpstr>
      <vt:lpstr>Présentation PowerPoint</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سيناريوهات الحالات حول استخدام المرفق 2 من اللوائح الصحية الدولية</dc:title>
  <dc:creator>Szilvia Horváth</dc:creator>
  <cp:lastModifiedBy>Hind</cp:lastModifiedBy>
  <cp:revision>101</cp:revision>
  <dcterms:modified xsi:type="dcterms:W3CDTF">2024-03-12T15:25:21Z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0x01010063D8C0AFE3A8684EAD891AA7EE49FBD9</vt:lpwstr>
  </property>
  <property fmtid="{D5CDD505-2E9C-101B-9397-08002B2CF9AE}" pid="3" name="MediaServiceImageTags">
    <vt:lpwstr/>
  </property>
  <property fmtid="{D5CDD505-2E9C-101B-9397-08002B2CF9AE}" pid="4" name="Order">
    <vt:r8>3324200</vt:r8>
  </property>
  <property fmtid="{D5CDD505-2E9C-101B-9397-08002B2CF9AE}" pid="5" name="xd_Signature">
    <vt:bool>false</vt:bool>
  </property>
  <property fmtid="{D5CDD505-2E9C-101B-9397-08002B2CF9AE}" pid="6" name="xd_ProgID">
    <vt:lpwstr/>
  </property>
  <property fmtid="{D5CDD505-2E9C-101B-9397-08002B2CF9AE}" pid="7" name="ComplianceAssetId">
    <vt:lpwstr/>
  </property>
  <property fmtid="{D5CDD505-2E9C-101B-9397-08002B2CF9AE}" pid="8" name="TemplateUrl">
    <vt:lpwstr/>
  </property>
  <property fmtid="{D5CDD505-2E9C-101B-9397-08002B2CF9AE}" pid="9" name="_ExtendedDescription">
    <vt:lpwstr/>
  </property>
  <property fmtid="{D5CDD505-2E9C-101B-9397-08002B2CF9AE}" pid="10" name="TriggerFlowInfo">
    <vt:lpwstr/>
  </property>
</Properties>
</file>