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rtl="1">
  <p:sldMasterIdLst>
    <p:sldMasterId id="2147483648" r:id="rId4"/>
  </p:sldMasterIdLst>
  <p:notesMasterIdLst>
    <p:notesMasterId r:id="rId16"/>
  </p:notesMasterIdLst>
  <p:sldIdLst>
    <p:sldId id="256" r:id="rId5"/>
    <p:sldId id="257" r:id="rId6"/>
    <p:sldId id="258" r:id="rId7"/>
    <p:sldId id="259" r:id="rId8"/>
    <p:sldId id="260" r:id="rId9"/>
    <p:sldId id="261" r:id="rId10"/>
    <p:sldId id="262" r:id="rId11"/>
    <p:sldId id="263" r:id="rId12"/>
    <p:sldId id="264" r:id="rId13"/>
    <p:sldId id="265" r:id="rId14"/>
    <p:sldId id="266" r:id="rId15"/>
  </p:sldIdLst>
  <p:sldSz cx="12192000" cy="6858000"/>
  <p:notesSz cx="6858000" cy="9144000"/>
  <p:defaultTextStyle>
    <a:defPPr marL="0" marR="0" indent="0" algn="r" defTabSz="914400" rtl="1" fontAlgn="auto" latinLnBrk="1" hangingPunct="0">
      <a:lnSpc>
        <a:spcPct val="100000"/>
      </a:lnSpc>
      <a:spcBef>
        <a:spcPts val="0"/>
      </a:spcBef>
      <a:spcAft>
        <a:spcPts val="0"/>
      </a:spcAft>
      <a:buClrTx/>
      <a:buSzTx/>
      <a:buFontTx/>
      <a:buNone/>
      <a:tabLst/>
      <a:defRPr kumimoji="0" lang="ar-MA"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51D1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ED0DD08B-D8A1-C48B-9A48-450EEB4C0E90}" v="2" dt="2024-03-22T09:34:23.701"/>
  </p1510:revLst>
</p1510:revInfo>
</file>

<file path=ppt/tableStyles.xml><?xml version="1.0" encoding="utf-8"?>
<a:tblStyleLst xmlns:a="http://schemas.openxmlformats.org/drawingml/2006/main" def="{5940675A-B579-460E-94D1-54222C63F5DA}">
  <a:tblStyle styleId="{4C3C2611-4C71-4FC5-86AE-919BDF0F9419}" styleName="">
    <a:tblBg/>
    <a:wholeTbl>
      <a:tcTxStyle b="off" i="off">
        <a:font>
          <a:latin typeface="Calibri"/>
          <a:ea typeface="Calibri"/>
          <a:cs typeface="Calibri"/>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CBD2"/>
          </a:solidFill>
        </a:fill>
      </a:tcStyle>
    </a:wholeTbl>
    <a:band2H>
      <a:tcTxStyle/>
      <a:tcStyle>
        <a:tcBdr/>
        <a:fill>
          <a:solidFill>
            <a:srgbClr val="E6E7EA"/>
          </a:solidFill>
        </a:fill>
      </a:tcStyle>
    </a:band2H>
    <a:firstCol>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Col>
    <a:la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lastRow>
    <a:fir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Row>
  </a:tblStyle>
  <a:tblStyle styleId="{C7B018BB-80A7-4F77-B60F-C8B233D01FF8}" styleName="">
    <a:tblBg/>
    <a:wholeTbl>
      <a:tcTxStyle b="off" i="off">
        <a:font>
          <a:latin typeface="Calibri"/>
          <a:ea typeface="Calibri"/>
          <a:cs typeface="Calibri"/>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D2DFCA"/>
          </a:solidFill>
        </a:fill>
      </a:tcStyle>
    </a:wholeTbl>
    <a:band2H>
      <a:tcTxStyle/>
      <a:tcStyle>
        <a:tcBdr/>
        <a:fill>
          <a:solidFill>
            <a:srgbClr val="EAF0E6"/>
          </a:solidFill>
        </a:fill>
      </a:tcStyle>
    </a:band2H>
    <a:firstCol>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Col>
    <a:la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lastRow>
    <a:fir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Row>
  </a:tblStyle>
  <a:tblStyle styleId="{EEE7283C-3CF3-47DC-8721-378D4A62B228}" styleName="">
    <a:tblBg/>
    <a:wholeTbl>
      <a:tcTxStyle b="off" i="off">
        <a:font>
          <a:latin typeface="Calibri"/>
          <a:ea typeface="Calibri"/>
          <a:cs typeface="Calibri"/>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D4E2CE"/>
          </a:solidFill>
        </a:fill>
      </a:tcStyle>
    </a:wholeTbl>
    <a:band2H>
      <a:tcTxStyle/>
      <a:tcStyle>
        <a:tcBdr/>
        <a:fill>
          <a:solidFill>
            <a:srgbClr val="EBF1E8"/>
          </a:solidFill>
        </a:fill>
      </a:tcStyle>
    </a:band2H>
    <a:firstCol>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Col>
    <a:la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lastRow>
    <a:fir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Row>
  </a:tblStyle>
  <a:tblStyle styleId="{CF821DB8-F4EB-4A41-A1BA-3FCAFE7338EE}" styleName="">
    <a:tblBg/>
    <a:wholeTbl>
      <a:tcTxStyle b="off" i="off">
        <a:font>
          <a:latin typeface="Calibri"/>
          <a:ea typeface="Calibri"/>
          <a:cs typeface="Calibri"/>
        </a:font>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6E6E6"/>
          </a:solidFill>
        </a:fill>
      </a:tcStyle>
    </a:wholeTbl>
    <a:band2H>
      <a:tcTxStyle/>
      <a:tcStyle>
        <a:tcBdr/>
        <a:fill>
          <a:solidFill>
            <a:srgbClr val="FFFFFF"/>
          </a:solidFill>
        </a:fill>
      </a:tcStyle>
    </a:band2H>
    <a:firstCol>
      <a:tcTxStyle b="on" i="off">
        <a:font>
          <a:latin typeface="Calibri"/>
          <a:ea typeface="Calibri"/>
          <a:cs typeface="Calibri"/>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Col>
    <a:lastRow>
      <a:tcTxStyle b="on" i="off">
        <a:font>
          <a:latin typeface="Calibri"/>
          <a:ea typeface="Calibri"/>
          <a:cs typeface="Calibri"/>
        </a:font>
        <a:srgbClr val="000000"/>
      </a:tcTxStyle>
      <a:tcStyle>
        <a:tcBdr>
          <a:left>
            <a:ln w="12700" cap="flat">
              <a:noFill/>
              <a:miter lim="400000"/>
            </a:ln>
          </a:left>
          <a:right>
            <a:ln w="12700" cap="flat">
              <a:noFill/>
              <a:miter lim="400000"/>
            </a:ln>
          </a:right>
          <a:top>
            <a:ln w="508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rgbClr val="FFFFFF"/>
          </a:solidFill>
        </a:fill>
      </a:tcStyle>
    </a:lastRow>
    <a:firstRow>
      <a:tcTxStyle b="on" i="off">
        <a:font>
          <a:latin typeface="Calibri"/>
          <a:ea typeface="Calibri"/>
          <a:cs typeface="Calibri"/>
        </a:font>
        <a:srgbClr val="FFFFFF"/>
      </a:tcTxStyle>
      <a:tcStyle>
        <a:tcBdr>
          <a:left>
            <a:ln w="12700" cap="flat">
              <a:noFill/>
              <a:miter lim="400000"/>
            </a:ln>
          </a:left>
          <a:right>
            <a:ln w="12700" cap="flat">
              <a:noFill/>
              <a:miter lim="400000"/>
            </a:ln>
          </a:right>
          <a:top>
            <a:ln w="254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chemeClr val="accent1"/>
          </a:solidFill>
        </a:fill>
      </a:tcStyle>
    </a:firstRow>
  </a:tblStyle>
  <a:tblStyle styleId="{33BA23B1-9221-436E-865A-0063620EA4FD}" styleName="">
    <a:tblBg/>
    <a:wholeTbl>
      <a:tcTxStyle b="off" i="off">
        <a:font>
          <a:latin typeface="Calibri"/>
          <a:ea typeface="Calibri"/>
          <a:cs typeface="Calibri"/>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CACA"/>
          </a:solidFill>
        </a:fill>
      </a:tcStyle>
    </a:wholeTbl>
    <a:band2H>
      <a:tcTxStyle/>
      <a:tcStyle>
        <a:tcBdr/>
        <a:fill>
          <a:solidFill>
            <a:srgbClr val="E6E6E6"/>
          </a:solidFill>
        </a:fill>
      </a:tcStyle>
    </a:band2H>
    <a:firstCol>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Col>
    <a:la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lastRow>
    <a:fir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Row>
  </a:tblStyle>
  <a:tblStyle styleId="{2708684C-4D16-4618-839F-0558EEFCDFE6}" styleName="">
    <a:tblBg/>
    <a:wholeTbl>
      <a:tcTxStyle b="off" i="off">
        <a:font>
          <a:latin typeface="Calibri"/>
          <a:ea typeface="Calibri"/>
          <a:cs typeface="Calibri"/>
        </a:font>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wholeTbl>
    <a:band2H>
      <a:tcTxStyle/>
      <a:tcStyle>
        <a:tcBdr/>
        <a:fill>
          <a:solidFill>
            <a:srgbClr val="FFFFFF"/>
          </a:solidFill>
        </a:fill>
      </a:tcStyle>
    </a:band2H>
    <a:firstCol>
      <a:tcTxStyle b="on" i="off">
        <a:font>
          <a:latin typeface="Calibri"/>
          <a:ea typeface="Calibri"/>
          <a:cs typeface="Calibri"/>
        </a:font>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firstCol>
    <a:lastRow>
      <a:tcTxStyle b="on" i="off">
        <a:font>
          <a:latin typeface="Calibri"/>
          <a:ea typeface="Calibri"/>
          <a:cs typeface="Calibri"/>
        </a:font>
        <a:srgbClr val="000000"/>
      </a:tcTxStyle>
      <a:tcStyle>
        <a:tcBdr>
          <a:left>
            <a:ln w="12700" cap="flat">
              <a:solidFill>
                <a:srgbClr val="000000"/>
              </a:solidFill>
              <a:prstDash val="solid"/>
              <a:round/>
            </a:ln>
          </a:left>
          <a:right>
            <a:ln w="12700" cap="flat">
              <a:solidFill>
                <a:srgbClr val="000000"/>
              </a:solidFill>
              <a:prstDash val="solid"/>
              <a:round/>
            </a:ln>
          </a:right>
          <a:top>
            <a:ln w="508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lastRow>
    <a:firstRow>
      <a:tcTxStyle b="on" i="off">
        <a:font>
          <a:latin typeface="Calibri"/>
          <a:ea typeface="Calibri"/>
          <a:cs typeface="Calibri"/>
        </a:font>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254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91985" autoAdjust="0"/>
    <p:restoredTop sz="89253" autoAdjust="0"/>
  </p:normalViewPr>
  <p:slideViewPr>
    <p:cSldViewPr snapToGrid="0">
      <p:cViewPr varScale="1">
        <p:scale>
          <a:sx n="59" d="100"/>
          <a:sy n="59" d="100"/>
        </p:scale>
        <p:origin x="1160" y="6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viewProps" Target="viewProps.xml"/><Relationship Id="rId3" Type="http://schemas.openxmlformats.org/officeDocument/2006/relationships/customXml" Target="../customXml/item3.xml"/><Relationship Id="rId21" Type="http://schemas.microsoft.com/office/2016/11/relationships/changesInfo" Target="changesInfos/changesInfo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10" Type="http://schemas.openxmlformats.org/officeDocument/2006/relationships/slide" Target="slides/slide6.xml"/><Relationship Id="rId19"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EZZINE, Hind" userId="S::ezzineh@who.int::edcab00f-6318-46e5-a4a9-188b01ee222f" providerId="AD" clId="Web-{ED0DD08B-D8A1-C48B-9A48-450EEB4C0E90}"/>
    <pc:docChg chg="modSld">
      <pc:chgData name="EZZINE, Hind" userId="S::ezzineh@who.int::edcab00f-6318-46e5-a4a9-188b01ee222f" providerId="AD" clId="Web-{ED0DD08B-D8A1-C48B-9A48-450EEB4C0E90}" dt="2024-03-22T09:34:23.529" v="0"/>
      <pc:docMkLst>
        <pc:docMk/>
      </pc:docMkLst>
      <pc:sldChg chg="modSp">
        <pc:chgData name="EZZINE, Hind" userId="S::ezzineh@who.int::edcab00f-6318-46e5-a4a9-188b01ee222f" providerId="AD" clId="Web-{ED0DD08B-D8A1-C48B-9A48-450EEB4C0E90}" dt="2024-03-22T09:34:23.529" v="0"/>
        <pc:sldMkLst>
          <pc:docMk/>
          <pc:sldMk cId="0" sldId="266"/>
        </pc:sldMkLst>
        <pc:spChg chg="mod">
          <ac:chgData name="EZZINE, Hind" userId="S::ezzineh@who.int::edcab00f-6318-46e5-a4a9-188b01ee222f" providerId="AD" clId="Web-{ED0DD08B-D8A1-C48B-9A48-450EEB4C0E90}" dt="2024-03-22T09:34:23.529" v="0"/>
          <ac:spMkLst>
            <pc:docMk/>
            <pc:sldMk cId="0" sldId="266"/>
            <ac:spMk id="5" creationId="{E58BCC44-B4DD-4578-D65F-0330C4393F86}"/>
          </ac:spMkLst>
        </pc:spChg>
      </pc:sldChg>
    </pc:docChg>
  </pc:docChgLst>
  <pc:docChgLst>
    <pc:chgData name="hindezzine3 (hindezzine3@gmail.com)" userId="S::hindezzine3_gmail.com#ext#@worldhealthorg.onmicrosoft.com::a0e1327b-9ea3-4c75-a998-a68700beedf6" providerId="AD" clId="Web-{0B3015C6-1D9C-2A3A-C299-B566B450EC18}"/>
    <pc:docChg chg="modSld">
      <pc:chgData name="hindezzine3 (hindezzine3@gmail.com)" userId="S::hindezzine3_gmail.com#ext#@worldhealthorg.onmicrosoft.com::a0e1327b-9ea3-4c75-a998-a68700beedf6" providerId="AD" clId="Web-{0B3015C6-1D9C-2A3A-C299-B566B450EC18}" dt="2024-03-14T17:20:10.358" v="9" actId="14100"/>
      <pc:docMkLst>
        <pc:docMk/>
      </pc:docMkLst>
      <pc:sldChg chg="modSp">
        <pc:chgData name="hindezzine3 (hindezzine3@gmail.com)" userId="S::hindezzine3_gmail.com#ext#@worldhealthorg.onmicrosoft.com::a0e1327b-9ea3-4c75-a998-a68700beedf6" providerId="AD" clId="Web-{0B3015C6-1D9C-2A3A-C299-B566B450EC18}" dt="2024-03-14T17:19:22.418" v="2" actId="1076"/>
        <pc:sldMkLst>
          <pc:docMk/>
          <pc:sldMk cId="0" sldId="257"/>
        </pc:sldMkLst>
        <pc:spChg chg="mod">
          <ac:chgData name="hindezzine3 (hindezzine3@gmail.com)" userId="S::hindezzine3_gmail.com#ext#@worldhealthorg.onmicrosoft.com::a0e1327b-9ea3-4c75-a998-a68700beedf6" providerId="AD" clId="Web-{0B3015C6-1D9C-2A3A-C299-B566B450EC18}" dt="2024-03-14T17:19:17.449" v="1" actId="14100"/>
          <ac:spMkLst>
            <pc:docMk/>
            <pc:sldMk cId="0" sldId="257"/>
            <ac:spMk id="2" creationId="{40B5D233-E641-58FB-2167-D96BBA0DA233}"/>
          </ac:spMkLst>
        </pc:spChg>
        <pc:spChg chg="mod">
          <ac:chgData name="hindezzine3 (hindezzine3@gmail.com)" userId="S::hindezzine3_gmail.com#ext#@worldhealthorg.onmicrosoft.com::a0e1327b-9ea3-4c75-a998-a68700beedf6" providerId="AD" clId="Web-{0B3015C6-1D9C-2A3A-C299-B566B450EC18}" dt="2024-03-14T17:19:22.418" v="2" actId="1076"/>
          <ac:spMkLst>
            <pc:docMk/>
            <pc:sldMk cId="0" sldId="257"/>
            <ac:spMk id="287" creationId="{00000000-0000-0000-0000-000000000000}"/>
          </ac:spMkLst>
        </pc:spChg>
      </pc:sldChg>
      <pc:sldChg chg="modSp">
        <pc:chgData name="hindezzine3 (hindezzine3@gmail.com)" userId="S::hindezzine3_gmail.com#ext#@worldhealthorg.onmicrosoft.com::a0e1327b-9ea3-4c75-a998-a68700beedf6" providerId="AD" clId="Web-{0B3015C6-1D9C-2A3A-C299-B566B450EC18}" dt="2024-03-14T17:19:31.575" v="4" actId="14100"/>
        <pc:sldMkLst>
          <pc:docMk/>
          <pc:sldMk cId="0" sldId="258"/>
        </pc:sldMkLst>
        <pc:spChg chg="mod">
          <ac:chgData name="hindezzine3 (hindezzine3@gmail.com)" userId="S::hindezzine3_gmail.com#ext#@worldhealthorg.onmicrosoft.com::a0e1327b-9ea3-4c75-a998-a68700beedf6" providerId="AD" clId="Web-{0B3015C6-1D9C-2A3A-C299-B566B450EC18}" dt="2024-03-14T17:19:31.575" v="4" actId="14100"/>
          <ac:spMkLst>
            <pc:docMk/>
            <pc:sldMk cId="0" sldId="258"/>
            <ac:spMk id="4" creationId="{AB04BA12-855A-D496-D246-1C3ED386E68D}"/>
          </ac:spMkLst>
        </pc:spChg>
      </pc:sldChg>
      <pc:sldChg chg="modSp">
        <pc:chgData name="hindezzine3 (hindezzine3@gmail.com)" userId="S::hindezzine3_gmail.com#ext#@worldhealthorg.onmicrosoft.com::a0e1327b-9ea3-4c75-a998-a68700beedf6" providerId="AD" clId="Web-{0B3015C6-1D9C-2A3A-C299-B566B450EC18}" dt="2024-03-14T17:19:41.747" v="6" actId="14100"/>
        <pc:sldMkLst>
          <pc:docMk/>
          <pc:sldMk cId="0" sldId="259"/>
        </pc:sldMkLst>
        <pc:spChg chg="mod">
          <ac:chgData name="hindezzine3 (hindezzine3@gmail.com)" userId="S::hindezzine3_gmail.com#ext#@worldhealthorg.onmicrosoft.com::a0e1327b-9ea3-4c75-a998-a68700beedf6" providerId="AD" clId="Web-{0B3015C6-1D9C-2A3A-C299-B566B450EC18}" dt="2024-03-14T17:19:41.747" v="6" actId="14100"/>
          <ac:spMkLst>
            <pc:docMk/>
            <pc:sldMk cId="0" sldId="259"/>
            <ac:spMk id="2" creationId="{00A2DAF8-AE68-4B3E-B336-22DABA771F49}"/>
          </ac:spMkLst>
        </pc:spChg>
      </pc:sldChg>
      <pc:sldChg chg="modSp">
        <pc:chgData name="hindezzine3 (hindezzine3@gmail.com)" userId="S::hindezzine3_gmail.com#ext#@worldhealthorg.onmicrosoft.com::a0e1327b-9ea3-4c75-a998-a68700beedf6" providerId="AD" clId="Web-{0B3015C6-1D9C-2A3A-C299-B566B450EC18}" dt="2024-03-14T17:19:49.919" v="7" actId="1076"/>
        <pc:sldMkLst>
          <pc:docMk/>
          <pc:sldMk cId="0" sldId="260"/>
        </pc:sldMkLst>
        <pc:spChg chg="mod">
          <ac:chgData name="hindezzine3 (hindezzine3@gmail.com)" userId="S::hindezzine3_gmail.com#ext#@worldhealthorg.onmicrosoft.com::a0e1327b-9ea3-4c75-a998-a68700beedf6" providerId="AD" clId="Web-{0B3015C6-1D9C-2A3A-C299-B566B450EC18}" dt="2024-03-14T17:19:49.919" v="7" actId="1076"/>
          <ac:spMkLst>
            <pc:docMk/>
            <pc:sldMk cId="0" sldId="260"/>
            <ac:spMk id="299" creationId="{00000000-0000-0000-0000-000000000000}"/>
          </ac:spMkLst>
        </pc:spChg>
      </pc:sldChg>
      <pc:sldChg chg="modSp">
        <pc:chgData name="hindezzine3 (hindezzine3@gmail.com)" userId="S::hindezzine3_gmail.com#ext#@worldhealthorg.onmicrosoft.com::a0e1327b-9ea3-4c75-a998-a68700beedf6" providerId="AD" clId="Web-{0B3015C6-1D9C-2A3A-C299-B566B450EC18}" dt="2024-03-14T17:20:10.358" v="9" actId="14100"/>
        <pc:sldMkLst>
          <pc:docMk/>
          <pc:sldMk cId="0" sldId="262"/>
        </pc:sldMkLst>
        <pc:spChg chg="mod">
          <ac:chgData name="hindezzine3 (hindezzine3@gmail.com)" userId="S::hindezzine3_gmail.com#ext#@worldhealthorg.onmicrosoft.com::a0e1327b-9ea3-4c75-a998-a68700beedf6" providerId="AD" clId="Web-{0B3015C6-1D9C-2A3A-C299-B566B450EC18}" dt="2024-03-14T17:20:10.358" v="9" actId="14100"/>
          <ac:spMkLst>
            <pc:docMk/>
            <pc:sldMk cId="0" sldId="262"/>
            <ac:spMk id="2" creationId="{15F838CC-056C-0668-9401-1521E1C95387}"/>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78" name="Shape 278"/>
          <p:cNvSpPr>
            <a:spLocks noGrp="1" noRot="1" noChangeAspect="1"/>
          </p:cNvSpPr>
          <p:nvPr>
            <p:ph type="sldImg"/>
          </p:nvPr>
        </p:nvSpPr>
        <p:spPr>
          <a:xfrm>
            <a:off x="1143000" y="685800"/>
            <a:ext cx="4572000" cy="3429000"/>
          </a:xfrm>
          <a:prstGeom prst="rect">
            <a:avLst/>
          </a:prstGeom>
        </p:spPr>
        <p:txBody>
          <a:bodyPr rtlCol="1"/>
          <a:lstStyle/>
          <a:p>
            <a:pPr rtl="1"/>
            <a:endParaRPr/>
          </a:p>
        </p:txBody>
      </p:sp>
      <p:sp>
        <p:nvSpPr>
          <p:cNvPr id="279" name="Shape 279"/>
          <p:cNvSpPr>
            <a:spLocks noGrp="1"/>
          </p:cNvSpPr>
          <p:nvPr>
            <p:ph type="body" sz="quarter" idx="1"/>
          </p:nvPr>
        </p:nvSpPr>
        <p:spPr>
          <a:xfrm>
            <a:off x="914400" y="4343400"/>
            <a:ext cx="5029200" cy="4114800"/>
          </a:xfrm>
          <a:prstGeom prst="rect">
            <a:avLst/>
          </a:prstGeom>
        </p:spPr>
        <p:txBody>
          <a:bodyPr rtlCol="1"/>
          <a:lstStyle/>
          <a:p>
            <a:pPr rtl="1"/>
            <a:endParaRPr/>
          </a:p>
        </p:txBody>
      </p:sp>
    </p:spTree>
    <p:extLst>
      <p:ext uri="{BB962C8B-B14F-4D97-AF65-F5344CB8AC3E}">
        <p14:creationId xmlns:p14="http://schemas.microsoft.com/office/powerpoint/2010/main" val="988069523"/>
      </p:ext>
    </p:extLst>
  </p:cSld>
  <p:clrMap bg1="lt1" tx1="dk1" bg2="lt2" tx2="dk2" accent1="accent1" accent2="accent2" accent3="accent3" accent4="accent4" accent5="accent5" accent6="accent6" hlink="hlink" folHlink="folHlink"/>
  <p:notesStyle>
    <a:lvl1pPr algn="r" rtl="1" latinLnBrk="0">
      <a:spcBef>
        <a:spcPts val="400"/>
      </a:spcBef>
      <a:defRPr sz="1200">
        <a:latin typeface="+mn-lt"/>
        <a:ea typeface="+mn-ea"/>
        <a:cs typeface="+mn-cs"/>
        <a:sym typeface="Source Sans Pro Regular"/>
      </a:defRPr>
    </a:lvl1pPr>
    <a:lvl2pPr indent="228600" algn="r" rtl="1" latinLnBrk="0">
      <a:spcBef>
        <a:spcPts val="400"/>
      </a:spcBef>
      <a:defRPr sz="1200">
        <a:latin typeface="+mn-lt"/>
        <a:ea typeface="+mn-ea"/>
        <a:cs typeface="+mn-cs"/>
        <a:sym typeface="Source Sans Pro Regular"/>
      </a:defRPr>
    </a:lvl2pPr>
    <a:lvl3pPr indent="457200" algn="r" rtl="1" latinLnBrk="0">
      <a:spcBef>
        <a:spcPts val="400"/>
      </a:spcBef>
      <a:defRPr sz="1200">
        <a:latin typeface="+mn-lt"/>
        <a:ea typeface="+mn-ea"/>
        <a:cs typeface="+mn-cs"/>
        <a:sym typeface="Source Sans Pro Regular"/>
      </a:defRPr>
    </a:lvl3pPr>
    <a:lvl4pPr indent="685800" algn="r" rtl="1" latinLnBrk="0">
      <a:spcBef>
        <a:spcPts val="400"/>
      </a:spcBef>
      <a:defRPr sz="1200">
        <a:latin typeface="+mn-lt"/>
        <a:ea typeface="+mn-ea"/>
        <a:cs typeface="+mn-cs"/>
        <a:sym typeface="Source Sans Pro Regular"/>
      </a:defRPr>
    </a:lvl4pPr>
    <a:lvl5pPr indent="914400" algn="r" rtl="1" latinLnBrk="0">
      <a:spcBef>
        <a:spcPts val="400"/>
      </a:spcBef>
      <a:defRPr sz="1200">
        <a:latin typeface="+mn-lt"/>
        <a:ea typeface="+mn-ea"/>
        <a:cs typeface="+mn-cs"/>
        <a:sym typeface="Source Sans Pro Regular"/>
      </a:defRPr>
    </a:lvl5pPr>
    <a:lvl6pPr indent="1143000" algn="r" rtl="1" latinLnBrk="0">
      <a:spcBef>
        <a:spcPts val="400"/>
      </a:spcBef>
      <a:defRPr sz="1200">
        <a:latin typeface="+mn-lt"/>
        <a:ea typeface="+mn-ea"/>
        <a:cs typeface="+mn-cs"/>
        <a:sym typeface="Source Sans Pro Regular"/>
      </a:defRPr>
    </a:lvl6pPr>
    <a:lvl7pPr indent="1371600" algn="r" rtl="1" latinLnBrk="0">
      <a:spcBef>
        <a:spcPts val="400"/>
      </a:spcBef>
      <a:defRPr sz="1200">
        <a:latin typeface="+mn-lt"/>
        <a:ea typeface="+mn-ea"/>
        <a:cs typeface="+mn-cs"/>
        <a:sym typeface="Source Sans Pro Regular"/>
      </a:defRPr>
    </a:lvl7pPr>
    <a:lvl8pPr indent="1600200" algn="r" rtl="1" latinLnBrk="0">
      <a:spcBef>
        <a:spcPts val="400"/>
      </a:spcBef>
      <a:defRPr sz="1200">
        <a:latin typeface="+mn-lt"/>
        <a:ea typeface="+mn-ea"/>
        <a:cs typeface="+mn-cs"/>
        <a:sym typeface="Source Sans Pro Regular"/>
      </a:defRPr>
    </a:lvl8pPr>
    <a:lvl9pPr indent="1828800" algn="r" rtl="1" latinLnBrk="0">
      <a:spcBef>
        <a:spcPts val="400"/>
      </a:spcBef>
      <a:defRPr sz="1200">
        <a:latin typeface="+mn-lt"/>
        <a:ea typeface="+mn-ea"/>
        <a:cs typeface="+mn-cs"/>
        <a:sym typeface="Source Sans Pro Regular"/>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8" name="Shape 288"/>
          <p:cNvSpPr>
            <a:spLocks noGrp="1" noRot="1" noChangeAspect="1"/>
          </p:cNvSpPr>
          <p:nvPr>
            <p:ph type="sldImg"/>
          </p:nvPr>
        </p:nvSpPr>
        <p:spPr>
          <a:xfrm>
            <a:off x="381000" y="685800"/>
            <a:ext cx="6096000" cy="3429000"/>
          </a:xfrm>
          <a:prstGeom prst="rect">
            <a:avLst/>
          </a:prstGeom>
        </p:spPr>
        <p:txBody>
          <a:bodyPr rtlCol="1"/>
          <a:lstStyle/>
          <a:p>
            <a:pPr rtl="1"/>
            <a:endParaRPr/>
          </a:p>
        </p:txBody>
      </p:sp>
      <p:sp>
        <p:nvSpPr>
          <p:cNvPr id="289" name="Shape 289"/>
          <p:cNvSpPr>
            <a:spLocks noGrp="1"/>
          </p:cNvSpPr>
          <p:nvPr>
            <p:ph type="body" sz="quarter" idx="1"/>
          </p:nvPr>
        </p:nvSpPr>
        <p:spPr>
          <a:prstGeom prst="rect">
            <a:avLst/>
          </a:prstGeom>
        </p:spPr>
        <p:txBody>
          <a:bodyPr rtlCol="1"/>
          <a:lstStyle>
            <a:lvl1pPr algn="r" rtl="1">
              <a:spcBef>
                <a:spcPts val="0"/>
              </a:spcBef>
            </a:lvl1pPr>
          </a:lstStyle>
          <a:p>
            <a:pPr rtl="1"/>
            <a:r>
              <a:t> </a:t>
            </a:r>
          </a:p>
        </p:txBody>
      </p:sp>
    </p:spTree>
    <p:extLst>
      <p:ext uri="{BB962C8B-B14F-4D97-AF65-F5344CB8AC3E}">
        <p14:creationId xmlns:p14="http://schemas.microsoft.com/office/powerpoint/2010/main" val="2387150214"/>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 Id="rId5" Type="http://schemas.openxmlformats.org/officeDocument/2006/relationships/image" Target="../media/image3.png"/><Relationship Id="rId4" Type="http://schemas.openxmlformats.org/officeDocument/2006/relationships/image" Target="../media/image6.pn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5.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x">
  <p:cSld name="Title Slide">
    <p:spTree>
      <p:nvGrpSpPr>
        <p:cNvPr id="1" name=""/>
        <p:cNvGrpSpPr/>
        <p:nvPr/>
      </p:nvGrpSpPr>
      <p:grpSpPr>
        <a:xfrm>
          <a:off x="0" y="0"/>
          <a:ext cx="0" cy="0"/>
          <a:chOff x="0" y="0"/>
          <a:chExt cx="0" cy="0"/>
        </a:xfrm>
      </p:grpSpPr>
      <p:sp>
        <p:nvSpPr>
          <p:cNvPr id="19" name="Rectangle 1"/>
          <p:cNvSpPr/>
          <p:nvPr/>
        </p:nvSpPr>
        <p:spPr>
          <a:xfrm>
            <a:off x="0" y="11"/>
            <a:ext cx="12192000" cy="4354825"/>
          </a:xfrm>
          <a:prstGeom prst="rect">
            <a:avLst/>
          </a:prstGeom>
          <a:solidFill>
            <a:srgbClr val="ECF2F8"/>
          </a:solidFill>
          <a:ln w="12700">
            <a:miter lim="400000"/>
          </a:ln>
        </p:spPr>
        <p:txBody>
          <a:bodyPr lIns="45719" rIns="45719" rtlCol="1" anchor="ctr"/>
          <a:lstStyle/>
          <a:p>
            <a:pPr algn="ctr" rtl="1">
              <a:defRPr sz="500">
                <a:solidFill>
                  <a:srgbClr val="FFFFFF"/>
                </a:solidFill>
                <a:latin typeface="+mn-lt"/>
                <a:ea typeface="+mn-ea"/>
                <a:cs typeface="+mn-cs"/>
                <a:sym typeface="Source Sans Pro Regular"/>
              </a:defRPr>
            </a:pPr>
            <a:endParaRPr/>
          </a:p>
        </p:txBody>
      </p:sp>
      <p:pic>
        <p:nvPicPr>
          <p:cNvPr id="20" name="Image" descr="Image"/>
          <p:cNvPicPr>
            <a:picLocks noChangeAspect="1"/>
          </p:cNvPicPr>
          <p:nvPr/>
        </p:nvPicPr>
        <p:blipFill>
          <a:blip r:embed="rId2"/>
          <a:stretch>
            <a:fillRect/>
          </a:stretch>
        </p:blipFill>
        <p:spPr>
          <a:xfrm>
            <a:off x="-13084" y="-15553"/>
            <a:ext cx="6565405" cy="5403206"/>
          </a:xfrm>
          <a:prstGeom prst="rect">
            <a:avLst/>
          </a:prstGeom>
          <a:ln w="12700">
            <a:miter lim="400000"/>
          </a:ln>
        </p:spPr>
      </p:pic>
      <p:pic>
        <p:nvPicPr>
          <p:cNvPr id="21" name="Picture 2" descr="Picture 2"/>
          <p:cNvPicPr>
            <a:picLocks noChangeAspect="1"/>
          </p:cNvPicPr>
          <p:nvPr/>
        </p:nvPicPr>
        <p:blipFill>
          <a:blip r:embed="rId3"/>
          <a:stretch>
            <a:fillRect/>
          </a:stretch>
        </p:blipFill>
        <p:spPr>
          <a:xfrm>
            <a:off x="11189974" y="118168"/>
            <a:ext cx="866715" cy="895041"/>
          </a:xfrm>
          <a:prstGeom prst="rect">
            <a:avLst/>
          </a:prstGeom>
          <a:ln w="12700">
            <a:miter lim="400000"/>
          </a:ln>
        </p:spPr>
      </p:pic>
      <p:pic>
        <p:nvPicPr>
          <p:cNvPr id="23" name="Picture 4" descr="Picture 4"/>
          <p:cNvPicPr>
            <a:picLocks noChangeAspect="1"/>
          </p:cNvPicPr>
          <p:nvPr/>
        </p:nvPicPr>
        <p:blipFill>
          <a:blip r:embed="rId3"/>
          <a:stretch>
            <a:fillRect/>
          </a:stretch>
        </p:blipFill>
        <p:spPr>
          <a:xfrm>
            <a:off x="11189971" y="118168"/>
            <a:ext cx="866715" cy="895041"/>
          </a:xfrm>
          <a:prstGeom prst="rect">
            <a:avLst/>
          </a:prstGeom>
          <a:ln w="12700">
            <a:miter lim="400000"/>
          </a:ln>
        </p:spPr>
      </p:pic>
      <p:sp>
        <p:nvSpPr>
          <p:cNvPr id="25" name="Subtitle 5"/>
          <p:cNvSpPr txBox="1"/>
          <p:nvPr/>
        </p:nvSpPr>
        <p:spPr>
          <a:xfrm>
            <a:off x="8088168" y="6531675"/>
            <a:ext cx="3794759" cy="21698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defTabSz="216992" rtl="1">
              <a:lnSpc>
                <a:spcPct val="90000"/>
              </a:lnSpc>
              <a:spcBef>
                <a:spcPts val="200"/>
              </a:spcBef>
              <a:defRPr sz="900">
                <a:solidFill>
                  <a:srgbClr val="002060"/>
                </a:solidFill>
                <a:latin typeface="+mn-lt"/>
                <a:ea typeface="+mn-ea"/>
                <a:cs typeface="+mn-cs"/>
                <a:sym typeface="Source Sans Pro Regular"/>
              </a:defRPr>
            </a:lvl1pPr>
          </a:lstStyle>
          <a:p>
            <a:pPr rtl="1"/>
            <a:r>
              <a:t>RRT Advanced Training Package</a:t>
            </a:r>
          </a:p>
        </p:txBody>
      </p:sp>
      <p:sp>
        <p:nvSpPr>
          <p:cNvPr id="26" name="Subtitle 5"/>
          <p:cNvSpPr txBox="1"/>
          <p:nvPr/>
        </p:nvSpPr>
        <p:spPr>
          <a:xfrm>
            <a:off x="8088168" y="6675691"/>
            <a:ext cx="3794759" cy="2311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defTabSz="289321" rtl="1">
              <a:lnSpc>
                <a:spcPct val="90000"/>
              </a:lnSpc>
              <a:spcBef>
                <a:spcPts val="300"/>
              </a:spcBef>
              <a:defRPr sz="900">
                <a:solidFill>
                  <a:srgbClr val="002060"/>
                </a:solidFill>
                <a:latin typeface="+mn-lt"/>
                <a:ea typeface="+mn-ea"/>
                <a:cs typeface="+mn-cs"/>
                <a:sym typeface="Source Sans Pro Regular"/>
              </a:defRPr>
            </a:lvl1pPr>
          </a:lstStyle>
          <a:p>
            <a:pPr rtl="1"/>
            <a:r>
              <a:t>B10.1 PFA role play</a:t>
            </a:r>
          </a:p>
        </p:txBody>
      </p:sp>
      <p:pic>
        <p:nvPicPr>
          <p:cNvPr id="27" name="Picture 18" descr="Picture 18"/>
          <p:cNvPicPr>
            <a:picLocks noChangeAspect="1"/>
          </p:cNvPicPr>
          <p:nvPr/>
        </p:nvPicPr>
        <p:blipFill>
          <a:blip r:embed="rId4"/>
          <a:stretch>
            <a:fillRect/>
          </a:stretch>
        </p:blipFill>
        <p:spPr>
          <a:xfrm>
            <a:off x="9002490" y="5116962"/>
            <a:ext cx="2823416" cy="908687"/>
          </a:xfrm>
          <a:prstGeom prst="rect">
            <a:avLst/>
          </a:prstGeom>
          <a:ln w="12700">
            <a:miter lim="400000"/>
          </a:ln>
        </p:spPr>
      </p:pic>
      <p:pic>
        <p:nvPicPr>
          <p:cNvPr id="28" name="Picture 19" descr="Picture 19"/>
          <p:cNvPicPr>
            <a:picLocks noChangeAspect="1"/>
          </p:cNvPicPr>
          <p:nvPr/>
        </p:nvPicPr>
        <p:blipFill>
          <a:blip r:embed="rId3"/>
          <a:stretch>
            <a:fillRect/>
          </a:stretch>
        </p:blipFill>
        <p:spPr>
          <a:xfrm>
            <a:off x="11189974" y="118168"/>
            <a:ext cx="866715" cy="895041"/>
          </a:xfrm>
          <a:prstGeom prst="rect">
            <a:avLst/>
          </a:prstGeom>
          <a:ln w="12700">
            <a:miter lim="400000"/>
          </a:ln>
        </p:spPr>
      </p:pic>
      <p:sp>
        <p:nvSpPr>
          <p:cNvPr id="29" name="Body Level One…"/>
          <p:cNvSpPr txBox="1">
            <a:spLocks noGrp="1"/>
          </p:cNvSpPr>
          <p:nvPr>
            <p:ph type="body" sz="quarter" idx="1"/>
          </p:nvPr>
        </p:nvSpPr>
        <p:spPr>
          <a:xfrm>
            <a:off x="5525728" y="3491867"/>
            <a:ext cx="5925539" cy="914401"/>
          </a:xfrm>
          <a:prstGeom prst="rect">
            <a:avLst/>
          </a:prstGeom>
        </p:spPr>
        <p:txBody>
          <a:bodyPr rtlCol="1"/>
          <a:lstStyle>
            <a:lvl1pPr algn="r" defTabSz="289320" rtl="1">
              <a:spcBef>
                <a:spcPts val="300"/>
              </a:spcBef>
              <a:defRPr sz="3200">
                <a:latin typeface="Source Sans Pro Bold"/>
                <a:ea typeface="Source Sans Pro Bold"/>
                <a:cs typeface="Source Sans Pro Bold"/>
                <a:sym typeface="Source Sans Pro Bold"/>
              </a:defRPr>
            </a:lvl1pPr>
            <a:lvl2pPr marL="216990" indent="-72330" algn="r" defTabSz="289320" rtl="1">
              <a:spcBef>
                <a:spcPts val="300"/>
              </a:spcBef>
              <a:defRPr sz="3200">
                <a:latin typeface="Source Sans Pro Bold"/>
                <a:ea typeface="Source Sans Pro Bold"/>
                <a:cs typeface="Source Sans Pro Bold"/>
                <a:sym typeface="Source Sans Pro Bold"/>
              </a:defRPr>
            </a:lvl2pPr>
            <a:lvl3pPr marL="361649" indent="-72330" algn="r" defTabSz="289320" rtl="1">
              <a:spcBef>
                <a:spcPts val="300"/>
              </a:spcBef>
              <a:defRPr sz="3200">
                <a:latin typeface="Source Sans Pro Bold"/>
                <a:ea typeface="Source Sans Pro Bold"/>
                <a:cs typeface="Source Sans Pro Bold"/>
                <a:sym typeface="Source Sans Pro Bold"/>
              </a:defRPr>
            </a:lvl3pPr>
            <a:lvl4pPr marL="506309" indent="-72329" algn="r" defTabSz="289320" rtl="1">
              <a:spcBef>
                <a:spcPts val="300"/>
              </a:spcBef>
              <a:defRPr sz="3200">
                <a:latin typeface="Source Sans Pro Bold"/>
                <a:ea typeface="Source Sans Pro Bold"/>
                <a:cs typeface="Source Sans Pro Bold"/>
                <a:sym typeface="Source Sans Pro Bold"/>
              </a:defRPr>
            </a:lvl4pPr>
            <a:lvl5pPr marL="650968" indent="-72329" algn="r" defTabSz="289320" rtl="1">
              <a:spcBef>
                <a:spcPts val="300"/>
              </a:spcBef>
              <a:defRPr sz="3200">
                <a:latin typeface="Source Sans Pro Bold"/>
                <a:ea typeface="Source Sans Pro Bold"/>
                <a:cs typeface="Source Sans Pro Bold"/>
                <a:sym typeface="Source Sans Pro Bold"/>
              </a:defRPr>
            </a:lvl5pPr>
          </a:lstStyle>
          <a:p>
            <a:pPr rtl="1"/>
            <a:r>
              <a:t>Body Level One</a:t>
            </a:r>
          </a:p>
          <a:p>
            <a:pPr lvl="1" rtl="1"/>
            <a:r>
              <a:t>Body Level Two</a:t>
            </a:r>
          </a:p>
          <a:p>
            <a:pPr lvl="2" rtl="1"/>
            <a:r>
              <a:t>Body Level Three</a:t>
            </a:r>
          </a:p>
          <a:p>
            <a:pPr lvl="3" rtl="1"/>
            <a:r>
              <a:t>Body Level Four</a:t>
            </a:r>
          </a:p>
          <a:p>
            <a:pPr lvl="4" rtl="1"/>
            <a:r>
              <a:t>Body Level Five</a:t>
            </a:r>
          </a:p>
        </p:txBody>
      </p:sp>
      <p:sp>
        <p:nvSpPr>
          <p:cNvPr id="30" name="Title Text"/>
          <p:cNvSpPr txBox="1">
            <a:spLocks noGrp="1"/>
          </p:cNvSpPr>
          <p:nvPr>
            <p:ph type="title"/>
          </p:nvPr>
        </p:nvSpPr>
        <p:spPr>
          <a:xfrm>
            <a:off x="517796" y="1587568"/>
            <a:ext cx="4490141" cy="2410276"/>
          </a:xfrm>
          <a:prstGeom prst="rect">
            <a:avLst/>
          </a:prstGeom>
        </p:spPr>
        <p:txBody>
          <a:bodyPr rtlCol="1"/>
          <a:lstStyle>
            <a:lvl1pPr algn="r" defTabSz="289320" rtl="1">
              <a:defRPr sz="3200"/>
            </a:lvl1pPr>
          </a:lstStyle>
          <a:p>
            <a:pPr rtl="1"/>
            <a:r>
              <a:t>Title Text</a:t>
            </a:r>
          </a:p>
        </p:txBody>
      </p:sp>
      <p:sp>
        <p:nvSpPr>
          <p:cNvPr id="2" name="Slide Number">
            <a:extLst>
              <a:ext uri="{FF2B5EF4-FFF2-40B4-BE49-F238E27FC236}">
                <a16:creationId xmlns:a16="http://schemas.microsoft.com/office/drawing/2014/main" id="{24A2FB5B-25F0-FDAE-2444-5DB8479BE979}"/>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latin typeface="+mn-lt"/>
              </a:rPr>
              <a:pPr rtl="1"/>
              <a:t>‹N°›</a:t>
            </a:fld>
            <a:endParaRPr lang="hu-HU" sz="1100" dirty="0">
              <a:latin typeface="+mn-lt"/>
            </a:endParaRPr>
          </a:p>
        </p:txBody>
      </p:sp>
      <p:pic>
        <p:nvPicPr>
          <p:cNvPr id="15" name="Image 14"/>
          <p:cNvPicPr>
            <a:picLocks noChangeAspect="1"/>
          </p:cNvPicPr>
          <p:nvPr userDrawn="1"/>
        </p:nvPicPr>
        <p:blipFill>
          <a:blip r:embed="rId5"/>
          <a:stretch>
            <a:fillRect/>
          </a:stretch>
        </p:blipFill>
        <p:spPr>
          <a:xfrm>
            <a:off x="135255" y="6312793"/>
            <a:ext cx="1657350" cy="484681"/>
          </a:xfrm>
          <a:prstGeom prst="rect">
            <a:avLst/>
          </a:prstGeom>
        </p:spPr>
      </p:pic>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tx">
  <p:cSld name="6_Custom Layout">
    <p:spTree>
      <p:nvGrpSpPr>
        <p:cNvPr id="1" name=""/>
        <p:cNvGrpSpPr/>
        <p:nvPr/>
      </p:nvGrpSpPr>
      <p:grpSpPr>
        <a:xfrm>
          <a:off x="0" y="0"/>
          <a:ext cx="0" cy="0"/>
          <a:chOff x="0" y="0"/>
          <a:chExt cx="0" cy="0"/>
        </a:xfrm>
      </p:grpSpPr>
      <p:pic>
        <p:nvPicPr>
          <p:cNvPr id="167" name="Image" descr="Image"/>
          <p:cNvPicPr>
            <a:picLocks noChangeAspect="1"/>
          </p:cNvPicPr>
          <p:nvPr/>
        </p:nvPicPr>
        <p:blipFill>
          <a:blip r:embed="rId2"/>
          <a:srcRect b="1317"/>
          <a:stretch>
            <a:fillRect/>
          </a:stretch>
        </p:blipFill>
        <p:spPr>
          <a:xfrm>
            <a:off x="-15228" y="-14824"/>
            <a:ext cx="12505419" cy="6126364"/>
          </a:xfrm>
          <a:prstGeom prst="rect">
            <a:avLst/>
          </a:prstGeom>
          <a:ln w="12700">
            <a:miter lim="400000"/>
          </a:ln>
        </p:spPr>
      </p:pic>
      <p:pic>
        <p:nvPicPr>
          <p:cNvPr id="168" name="Picture 6" descr="Picture 6"/>
          <p:cNvPicPr>
            <a:picLocks noChangeAspect="1"/>
          </p:cNvPicPr>
          <p:nvPr/>
        </p:nvPicPr>
        <p:blipFill>
          <a:blip r:embed="rId3"/>
          <a:stretch>
            <a:fillRect/>
          </a:stretch>
        </p:blipFill>
        <p:spPr>
          <a:xfrm>
            <a:off x="11358371" y="138176"/>
            <a:ext cx="685801" cy="711201"/>
          </a:xfrm>
          <a:prstGeom prst="rect">
            <a:avLst/>
          </a:prstGeom>
          <a:ln w="12700">
            <a:miter lim="400000"/>
          </a:ln>
        </p:spPr>
      </p:pic>
      <p:sp>
        <p:nvSpPr>
          <p:cNvPr id="172" name="Subtitle 5"/>
          <p:cNvSpPr txBox="1"/>
          <p:nvPr/>
        </p:nvSpPr>
        <p:spPr>
          <a:xfrm>
            <a:off x="8088168" y="6675691"/>
            <a:ext cx="3794759" cy="2311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defTabSz="289321" rtl="1">
              <a:lnSpc>
                <a:spcPct val="90000"/>
              </a:lnSpc>
              <a:spcBef>
                <a:spcPts val="300"/>
              </a:spcBef>
              <a:defRPr sz="900">
                <a:solidFill>
                  <a:srgbClr val="002060"/>
                </a:solidFill>
                <a:latin typeface="+mn-lt"/>
                <a:ea typeface="+mn-ea"/>
                <a:cs typeface="+mn-cs"/>
                <a:sym typeface="Source Sans Pro Regular"/>
              </a:defRPr>
            </a:lvl1pPr>
          </a:lstStyle>
          <a:p>
            <a:pPr rtl="1"/>
            <a:r>
              <a:t>B10.1 PFA role play</a:t>
            </a:r>
          </a:p>
        </p:txBody>
      </p:sp>
      <p:sp>
        <p:nvSpPr>
          <p:cNvPr id="2" name="Subtitle 5">
            <a:extLst>
              <a:ext uri="{FF2B5EF4-FFF2-40B4-BE49-F238E27FC236}">
                <a16:creationId xmlns:a16="http://schemas.microsoft.com/office/drawing/2014/main" id="{3778B074-9CB9-CF93-3042-E7038E1DEA28}"/>
              </a:ext>
            </a:extLst>
          </p:cNvPr>
          <p:cNvSpPr txBox="1"/>
          <p:nvPr userDrawn="1"/>
        </p:nvSpPr>
        <p:spPr>
          <a:xfrm>
            <a:off x="8088168" y="6531675"/>
            <a:ext cx="3794759" cy="21698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defTabSz="216992" rtl="1">
              <a:lnSpc>
                <a:spcPct val="90000"/>
              </a:lnSpc>
              <a:spcBef>
                <a:spcPts val="200"/>
              </a:spcBef>
              <a:defRPr sz="900">
                <a:solidFill>
                  <a:srgbClr val="002060"/>
                </a:solidFill>
                <a:latin typeface="+mn-lt"/>
                <a:ea typeface="+mn-ea"/>
                <a:cs typeface="+mn-cs"/>
                <a:sym typeface="Source Sans Pro Regular"/>
              </a:defRPr>
            </a:lvl1pPr>
          </a:lstStyle>
          <a:p>
            <a:pPr rtl="1"/>
            <a:r>
              <a:t>RRT Advanced Training Package</a:t>
            </a:r>
          </a:p>
        </p:txBody>
      </p:sp>
      <p:sp>
        <p:nvSpPr>
          <p:cNvPr id="3" name="Slide Number">
            <a:extLst>
              <a:ext uri="{FF2B5EF4-FFF2-40B4-BE49-F238E27FC236}">
                <a16:creationId xmlns:a16="http://schemas.microsoft.com/office/drawing/2014/main" id="{9A327C66-7809-7DB8-8A90-176DEE22038D}"/>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latin typeface="+mn-lt"/>
              </a:rPr>
              <a:pPr rtl="1"/>
              <a:t>‹N°›</a:t>
            </a:fld>
            <a:endParaRPr lang="hu-HU" sz="1100" dirty="0">
              <a:latin typeface="+mn-lt"/>
            </a:endParaRPr>
          </a:p>
        </p:txBody>
      </p:sp>
      <p:pic>
        <p:nvPicPr>
          <p:cNvPr id="9" name="Image 8"/>
          <p:cNvPicPr>
            <a:picLocks noChangeAspect="1"/>
          </p:cNvPicPr>
          <p:nvPr userDrawn="1"/>
        </p:nvPicPr>
        <p:blipFill>
          <a:blip r:embed="rId4"/>
          <a:stretch>
            <a:fillRect/>
          </a:stretch>
        </p:blipFill>
        <p:spPr>
          <a:xfrm>
            <a:off x="135255" y="6312793"/>
            <a:ext cx="1657350" cy="484681"/>
          </a:xfrm>
          <a:prstGeom prst="rect">
            <a:avLst/>
          </a:prstGeom>
        </p:spPr>
      </p:pic>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tx">
  <p:cSld name="Title and Content">
    <p:spTree>
      <p:nvGrpSpPr>
        <p:cNvPr id="1" name=""/>
        <p:cNvGrpSpPr/>
        <p:nvPr/>
      </p:nvGrpSpPr>
      <p:grpSpPr>
        <a:xfrm>
          <a:off x="0" y="0"/>
          <a:ext cx="0" cy="0"/>
          <a:chOff x="0" y="0"/>
          <a:chExt cx="0" cy="0"/>
        </a:xfrm>
      </p:grpSpPr>
      <p:pic>
        <p:nvPicPr>
          <p:cNvPr id="180"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182"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sp>
        <p:nvSpPr>
          <p:cNvPr id="185" name="Subtitle 5"/>
          <p:cNvSpPr txBox="1"/>
          <p:nvPr/>
        </p:nvSpPr>
        <p:spPr>
          <a:xfrm>
            <a:off x="8088168" y="6675691"/>
            <a:ext cx="3794759" cy="2311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defTabSz="289321" rtl="1">
              <a:lnSpc>
                <a:spcPct val="90000"/>
              </a:lnSpc>
              <a:spcBef>
                <a:spcPts val="300"/>
              </a:spcBef>
              <a:defRPr sz="900">
                <a:solidFill>
                  <a:srgbClr val="002060"/>
                </a:solidFill>
                <a:latin typeface="+mn-lt"/>
                <a:ea typeface="+mn-ea"/>
                <a:cs typeface="+mn-cs"/>
                <a:sym typeface="Source Sans Pro Regular"/>
              </a:defRPr>
            </a:lvl1pPr>
          </a:lstStyle>
          <a:p>
            <a:pPr rtl="1"/>
            <a:r>
              <a:t>B10.1 PFA role play</a:t>
            </a:r>
          </a:p>
        </p:txBody>
      </p:sp>
      <p:sp>
        <p:nvSpPr>
          <p:cNvPr id="186" name="Rectangle 5"/>
          <p:cNvSpPr/>
          <p:nvPr/>
        </p:nvSpPr>
        <p:spPr>
          <a:xfrm>
            <a:off x="0" y="-9332"/>
            <a:ext cx="12192000" cy="6199821"/>
          </a:xfrm>
          <a:prstGeom prst="rect">
            <a:avLst/>
          </a:prstGeom>
          <a:solidFill>
            <a:srgbClr val="ECF2F8"/>
          </a:solidFill>
          <a:ln w="12700">
            <a:miter lim="400000"/>
          </a:ln>
        </p:spPr>
        <p:txBody>
          <a:bodyPr lIns="45719" rIns="45719" rtlCol="1" anchor="ctr"/>
          <a:lstStyle/>
          <a:p>
            <a:pPr algn="ctr" rtl="1">
              <a:defRPr sz="2000">
                <a:solidFill>
                  <a:srgbClr val="FFFFFF"/>
                </a:solidFill>
                <a:latin typeface="+mn-lt"/>
                <a:ea typeface="+mn-ea"/>
                <a:cs typeface="+mn-cs"/>
                <a:sym typeface="Source Sans Pro Regular"/>
              </a:defRPr>
            </a:pPr>
            <a:endParaRPr/>
          </a:p>
        </p:txBody>
      </p:sp>
      <p:pic>
        <p:nvPicPr>
          <p:cNvPr id="187" name="Picture 3" descr="Picture 3"/>
          <p:cNvPicPr>
            <a:picLocks noChangeAspect="1"/>
          </p:cNvPicPr>
          <p:nvPr/>
        </p:nvPicPr>
        <p:blipFill>
          <a:blip r:embed="rId3"/>
          <a:stretch>
            <a:fillRect/>
          </a:stretch>
        </p:blipFill>
        <p:spPr>
          <a:xfrm>
            <a:off x="-9143" y="-18868"/>
            <a:ext cx="5130801" cy="660401"/>
          </a:xfrm>
          <a:prstGeom prst="rect">
            <a:avLst/>
          </a:prstGeom>
          <a:ln w="12700">
            <a:miter lim="400000"/>
          </a:ln>
        </p:spPr>
      </p:pic>
      <p:sp>
        <p:nvSpPr>
          <p:cNvPr id="188" name="TextBox 4"/>
          <p:cNvSpPr txBox="1"/>
          <p:nvPr/>
        </p:nvSpPr>
        <p:spPr>
          <a:xfrm>
            <a:off x="275896" y="11103"/>
            <a:ext cx="2627841" cy="5994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rtl="1">
              <a:defRPr sz="3200">
                <a:solidFill>
                  <a:srgbClr val="FFFFFF"/>
                </a:solidFill>
                <a:latin typeface="Source Sans Pro Bold"/>
                <a:ea typeface="Source Sans Pro Bold"/>
                <a:cs typeface="Source Sans Pro Bold"/>
                <a:sym typeface="Source Sans Pro Bold"/>
              </a:defRPr>
            </a:lvl1pPr>
          </a:lstStyle>
          <a:p>
            <a:pPr rtl="1"/>
            <a:endParaRPr lang="ar" b="1" dirty="0"/>
          </a:p>
        </p:txBody>
      </p:sp>
      <p:pic>
        <p:nvPicPr>
          <p:cNvPr id="189" name="Picture 6" descr="Picture 6"/>
          <p:cNvPicPr>
            <a:picLocks noChangeAspect="1"/>
          </p:cNvPicPr>
          <p:nvPr/>
        </p:nvPicPr>
        <p:blipFill>
          <a:blip r:embed="rId2"/>
          <a:stretch>
            <a:fillRect/>
          </a:stretch>
        </p:blipFill>
        <p:spPr>
          <a:xfrm>
            <a:off x="11189974" y="118168"/>
            <a:ext cx="866715" cy="895041"/>
          </a:xfrm>
          <a:prstGeom prst="rect">
            <a:avLst/>
          </a:prstGeom>
          <a:ln w="12700">
            <a:miter lim="400000"/>
          </a:ln>
        </p:spPr>
      </p:pic>
      <p:sp>
        <p:nvSpPr>
          <p:cNvPr id="190" name="Body Level One…"/>
          <p:cNvSpPr txBox="1">
            <a:spLocks noGrp="1"/>
          </p:cNvSpPr>
          <p:nvPr>
            <p:ph type="body" idx="1"/>
          </p:nvPr>
        </p:nvSpPr>
        <p:spPr>
          <a:xfrm>
            <a:off x="797442" y="842963"/>
            <a:ext cx="10450423" cy="5206965"/>
          </a:xfrm>
          <a:prstGeom prst="rect">
            <a:avLst/>
          </a:prstGeom>
        </p:spPr>
        <p:txBody>
          <a:bodyPr rtlCol="1"/>
          <a:lstStyle>
            <a:lvl1pPr algn="r" defTabSz="289320" rtl="1">
              <a:spcBef>
                <a:spcPts val="300"/>
              </a:spcBef>
              <a:defRPr sz="2000"/>
            </a:lvl1pPr>
            <a:lvl2pPr marL="216990" indent="-72330" algn="r" defTabSz="289320" rtl="1">
              <a:spcBef>
                <a:spcPts val="300"/>
              </a:spcBef>
              <a:defRPr sz="2000"/>
            </a:lvl2pPr>
            <a:lvl3pPr marL="361649" indent="-72330" algn="r" defTabSz="289320" rtl="1">
              <a:spcBef>
                <a:spcPts val="300"/>
              </a:spcBef>
              <a:defRPr sz="2000"/>
            </a:lvl3pPr>
            <a:lvl4pPr marL="506309" indent="-72329" algn="r" defTabSz="289320" rtl="1">
              <a:spcBef>
                <a:spcPts val="300"/>
              </a:spcBef>
              <a:defRPr sz="2000"/>
            </a:lvl4pPr>
            <a:lvl5pPr marL="650968" indent="-72329" algn="r" defTabSz="289320" rtl="1">
              <a:spcBef>
                <a:spcPts val="300"/>
              </a:spcBef>
              <a:defRPr sz="2000"/>
            </a:lvl5pPr>
          </a:lstStyle>
          <a:p>
            <a:pPr rtl="1"/>
            <a:r>
              <a:t>Body Level One</a:t>
            </a:r>
          </a:p>
          <a:p>
            <a:pPr lvl="1" rtl="1"/>
            <a:r>
              <a:t>Body Level Two</a:t>
            </a:r>
          </a:p>
          <a:p>
            <a:pPr lvl="2" rtl="1"/>
            <a:r>
              <a:t>Body Level Three</a:t>
            </a:r>
          </a:p>
          <a:p>
            <a:pPr lvl="3" rtl="1"/>
            <a:r>
              <a:t>Body Level Four</a:t>
            </a:r>
          </a:p>
          <a:p>
            <a:pPr lvl="4" rtl="1"/>
            <a:r>
              <a:t>Body Level Five</a:t>
            </a:r>
          </a:p>
        </p:txBody>
      </p:sp>
      <p:sp>
        <p:nvSpPr>
          <p:cNvPr id="2" name="Subtitle 5">
            <a:extLst>
              <a:ext uri="{FF2B5EF4-FFF2-40B4-BE49-F238E27FC236}">
                <a16:creationId xmlns:a16="http://schemas.microsoft.com/office/drawing/2014/main" id="{95DC24A4-05E8-2CFE-D267-7BBC07DE5B80}"/>
              </a:ext>
            </a:extLst>
          </p:cNvPr>
          <p:cNvSpPr txBox="1"/>
          <p:nvPr userDrawn="1"/>
        </p:nvSpPr>
        <p:spPr>
          <a:xfrm>
            <a:off x="8088168" y="6531675"/>
            <a:ext cx="3794759" cy="21698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defTabSz="216992" rtl="1">
              <a:lnSpc>
                <a:spcPct val="90000"/>
              </a:lnSpc>
              <a:spcBef>
                <a:spcPts val="200"/>
              </a:spcBef>
              <a:defRPr sz="900">
                <a:solidFill>
                  <a:srgbClr val="002060"/>
                </a:solidFill>
                <a:latin typeface="+mn-lt"/>
                <a:ea typeface="+mn-ea"/>
                <a:cs typeface="+mn-cs"/>
                <a:sym typeface="Source Sans Pro Regular"/>
              </a:defRPr>
            </a:lvl1pPr>
          </a:lstStyle>
          <a:p>
            <a:pPr rtl="1"/>
            <a:r>
              <a:t>RRT Advanced Training Package</a:t>
            </a:r>
          </a:p>
        </p:txBody>
      </p:sp>
      <p:sp>
        <p:nvSpPr>
          <p:cNvPr id="3" name="Slide Number">
            <a:extLst>
              <a:ext uri="{FF2B5EF4-FFF2-40B4-BE49-F238E27FC236}">
                <a16:creationId xmlns:a16="http://schemas.microsoft.com/office/drawing/2014/main" id="{E86BEDB9-2566-BE8E-A861-6902DA2ADCE4}"/>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latin typeface="+mn-lt"/>
              </a:rPr>
              <a:pPr rtl="1"/>
              <a:t>‹N°›</a:t>
            </a:fld>
            <a:endParaRPr lang="hu-HU" sz="1100" dirty="0">
              <a:latin typeface="+mn-lt"/>
            </a:endParaRPr>
          </a:p>
        </p:txBody>
      </p:sp>
      <p:pic>
        <p:nvPicPr>
          <p:cNvPr id="14" name="Image 13"/>
          <p:cNvPicPr>
            <a:picLocks noChangeAspect="1"/>
          </p:cNvPicPr>
          <p:nvPr userDrawn="1"/>
        </p:nvPicPr>
        <p:blipFill>
          <a:blip r:embed="rId4"/>
          <a:stretch>
            <a:fillRect/>
          </a:stretch>
        </p:blipFill>
        <p:spPr>
          <a:xfrm>
            <a:off x="135255" y="6312793"/>
            <a:ext cx="1657350" cy="484681"/>
          </a:xfrm>
          <a:prstGeom prst="rect">
            <a:avLst/>
          </a:prstGeom>
        </p:spPr>
      </p:pic>
    </p:spTree>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x">
  <p:cSld name="2_Title and Content">
    <p:spTree>
      <p:nvGrpSpPr>
        <p:cNvPr id="1" name=""/>
        <p:cNvGrpSpPr/>
        <p:nvPr/>
      </p:nvGrpSpPr>
      <p:grpSpPr>
        <a:xfrm>
          <a:off x="0" y="0"/>
          <a:ext cx="0" cy="0"/>
          <a:chOff x="0" y="0"/>
          <a:chExt cx="0" cy="0"/>
        </a:xfrm>
      </p:grpSpPr>
      <p:pic>
        <p:nvPicPr>
          <p:cNvPr id="198" name="Image" descr="Image"/>
          <p:cNvPicPr>
            <a:picLocks noChangeAspect="1"/>
          </p:cNvPicPr>
          <p:nvPr/>
        </p:nvPicPr>
        <p:blipFill>
          <a:blip r:embed="rId2"/>
          <a:stretch>
            <a:fillRect/>
          </a:stretch>
        </p:blipFill>
        <p:spPr>
          <a:xfrm>
            <a:off x="-18793" y="-35795"/>
            <a:ext cx="5131639" cy="655777"/>
          </a:xfrm>
          <a:prstGeom prst="rect">
            <a:avLst/>
          </a:prstGeom>
          <a:ln w="12700">
            <a:miter lim="400000"/>
          </a:ln>
        </p:spPr>
      </p:pic>
      <p:pic>
        <p:nvPicPr>
          <p:cNvPr id="199" name="Picture 2" descr="Picture 2"/>
          <p:cNvPicPr>
            <a:picLocks noChangeAspect="1"/>
          </p:cNvPicPr>
          <p:nvPr/>
        </p:nvPicPr>
        <p:blipFill>
          <a:blip r:embed="rId3"/>
          <a:stretch>
            <a:fillRect/>
          </a:stretch>
        </p:blipFill>
        <p:spPr>
          <a:xfrm>
            <a:off x="11189974" y="118168"/>
            <a:ext cx="866715" cy="895041"/>
          </a:xfrm>
          <a:prstGeom prst="rect">
            <a:avLst/>
          </a:prstGeom>
          <a:ln w="12700">
            <a:miter lim="400000"/>
          </a:ln>
        </p:spPr>
      </p:pic>
      <p:pic>
        <p:nvPicPr>
          <p:cNvPr id="201" name="Picture 4" descr="Picture 4"/>
          <p:cNvPicPr>
            <a:picLocks noChangeAspect="1"/>
          </p:cNvPicPr>
          <p:nvPr/>
        </p:nvPicPr>
        <p:blipFill>
          <a:blip r:embed="rId3"/>
          <a:stretch>
            <a:fillRect/>
          </a:stretch>
        </p:blipFill>
        <p:spPr>
          <a:xfrm>
            <a:off x="11189971" y="118168"/>
            <a:ext cx="866715" cy="895041"/>
          </a:xfrm>
          <a:prstGeom prst="rect">
            <a:avLst/>
          </a:prstGeom>
          <a:ln w="12700">
            <a:miter lim="400000"/>
          </a:ln>
        </p:spPr>
      </p:pic>
      <p:sp>
        <p:nvSpPr>
          <p:cNvPr id="204" name="Subtitle 5"/>
          <p:cNvSpPr txBox="1"/>
          <p:nvPr/>
        </p:nvSpPr>
        <p:spPr>
          <a:xfrm>
            <a:off x="8088168" y="6675691"/>
            <a:ext cx="3794759" cy="2311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defTabSz="289321" rtl="1">
              <a:lnSpc>
                <a:spcPct val="90000"/>
              </a:lnSpc>
              <a:spcBef>
                <a:spcPts val="300"/>
              </a:spcBef>
              <a:defRPr sz="900">
                <a:solidFill>
                  <a:srgbClr val="002060"/>
                </a:solidFill>
                <a:latin typeface="+mn-lt"/>
                <a:ea typeface="+mn-ea"/>
                <a:cs typeface="+mn-cs"/>
                <a:sym typeface="Source Sans Pro Regular"/>
              </a:defRPr>
            </a:lvl1pPr>
          </a:lstStyle>
          <a:p>
            <a:pPr rtl="1"/>
            <a:r>
              <a:t>B10.1 PFA role play</a:t>
            </a:r>
          </a:p>
        </p:txBody>
      </p:sp>
      <p:pic>
        <p:nvPicPr>
          <p:cNvPr id="206" name="Picture 6" descr="Picture 6"/>
          <p:cNvPicPr>
            <a:picLocks noChangeAspect="1"/>
          </p:cNvPicPr>
          <p:nvPr/>
        </p:nvPicPr>
        <p:blipFill>
          <a:blip r:embed="rId3"/>
          <a:stretch>
            <a:fillRect/>
          </a:stretch>
        </p:blipFill>
        <p:spPr>
          <a:xfrm>
            <a:off x="11189974" y="118168"/>
            <a:ext cx="866715" cy="895041"/>
          </a:xfrm>
          <a:prstGeom prst="rect">
            <a:avLst/>
          </a:prstGeom>
          <a:ln w="12700">
            <a:miter lim="400000"/>
          </a:ln>
        </p:spPr>
      </p:pic>
      <p:sp>
        <p:nvSpPr>
          <p:cNvPr id="207" name="Body Level One…"/>
          <p:cNvSpPr txBox="1">
            <a:spLocks noGrp="1"/>
          </p:cNvSpPr>
          <p:nvPr>
            <p:ph type="body" sz="half" idx="1"/>
          </p:nvPr>
        </p:nvSpPr>
        <p:spPr>
          <a:xfrm>
            <a:off x="2279575" y="1700808"/>
            <a:ext cx="7416826" cy="4349120"/>
          </a:xfrm>
          <a:prstGeom prst="rect">
            <a:avLst/>
          </a:prstGeom>
        </p:spPr>
        <p:txBody>
          <a:bodyPr rtlCol="1"/>
          <a:lstStyle>
            <a:lvl1pPr algn="r" defTabSz="289320" rtl="1">
              <a:spcBef>
                <a:spcPts val="300"/>
              </a:spcBef>
              <a:defRPr sz="2000"/>
            </a:lvl1pPr>
            <a:lvl2pPr marL="216990" indent="-72330" algn="r" defTabSz="289320" rtl="1">
              <a:spcBef>
                <a:spcPts val="300"/>
              </a:spcBef>
              <a:defRPr sz="2000"/>
            </a:lvl2pPr>
            <a:lvl3pPr marL="361649" indent="-72330" algn="r" defTabSz="289320" rtl="1">
              <a:spcBef>
                <a:spcPts val="300"/>
              </a:spcBef>
              <a:defRPr sz="2000"/>
            </a:lvl3pPr>
            <a:lvl4pPr marL="506309" indent="-72329" algn="r" defTabSz="289320" rtl="1">
              <a:spcBef>
                <a:spcPts val="300"/>
              </a:spcBef>
              <a:defRPr sz="2000"/>
            </a:lvl4pPr>
            <a:lvl5pPr marL="650968" indent="-72329" algn="r" defTabSz="289320" rtl="1">
              <a:spcBef>
                <a:spcPts val="300"/>
              </a:spcBef>
              <a:defRPr sz="2000"/>
            </a:lvl5pPr>
          </a:lstStyle>
          <a:p>
            <a:pPr rtl="1"/>
            <a:r>
              <a:t>Body Level One</a:t>
            </a:r>
          </a:p>
          <a:p>
            <a:pPr lvl="1" rtl="1"/>
            <a:r>
              <a:t>Body Level Two</a:t>
            </a:r>
          </a:p>
          <a:p>
            <a:pPr lvl="2" rtl="1"/>
            <a:r>
              <a:t>Body Level Three</a:t>
            </a:r>
          </a:p>
          <a:p>
            <a:pPr lvl="3" rtl="1"/>
            <a:r>
              <a:t>Body Level Four</a:t>
            </a:r>
          </a:p>
          <a:p>
            <a:pPr lvl="4" rtl="1"/>
            <a:r>
              <a:t>Body Level Five</a:t>
            </a:r>
          </a:p>
        </p:txBody>
      </p:sp>
      <p:sp>
        <p:nvSpPr>
          <p:cNvPr id="2" name="Subtitle 5">
            <a:extLst>
              <a:ext uri="{FF2B5EF4-FFF2-40B4-BE49-F238E27FC236}">
                <a16:creationId xmlns:a16="http://schemas.microsoft.com/office/drawing/2014/main" id="{5FFE501B-0BB1-4C35-DDAD-1683690B022C}"/>
              </a:ext>
            </a:extLst>
          </p:cNvPr>
          <p:cNvSpPr txBox="1"/>
          <p:nvPr userDrawn="1"/>
        </p:nvSpPr>
        <p:spPr>
          <a:xfrm>
            <a:off x="8088168" y="6531675"/>
            <a:ext cx="3794759" cy="21698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defTabSz="216992" rtl="1">
              <a:lnSpc>
                <a:spcPct val="90000"/>
              </a:lnSpc>
              <a:spcBef>
                <a:spcPts val="200"/>
              </a:spcBef>
              <a:defRPr sz="900">
                <a:solidFill>
                  <a:srgbClr val="002060"/>
                </a:solidFill>
                <a:latin typeface="+mn-lt"/>
                <a:ea typeface="+mn-ea"/>
                <a:cs typeface="+mn-cs"/>
                <a:sym typeface="Source Sans Pro Regular"/>
              </a:defRPr>
            </a:lvl1pPr>
          </a:lstStyle>
          <a:p>
            <a:pPr rtl="1"/>
            <a:r>
              <a:t>RRT Advanced Training Package</a:t>
            </a:r>
          </a:p>
        </p:txBody>
      </p:sp>
      <p:sp>
        <p:nvSpPr>
          <p:cNvPr id="3" name="Slide Number">
            <a:extLst>
              <a:ext uri="{FF2B5EF4-FFF2-40B4-BE49-F238E27FC236}">
                <a16:creationId xmlns:a16="http://schemas.microsoft.com/office/drawing/2014/main" id="{D0563BF3-EB9C-1D7E-D91B-241DD542569F}"/>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latin typeface="+mn-lt"/>
              </a:rPr>
              <a:pPr rtl="1"/>
              <a:t>‹N°›</a:t>
            </a:fld>
            <a:endParaRPr lang="hu-HU" sz="1100" dirty="0">
              <a:latin typeface="+mn-lt"/>
            </a:endParaRPr>
          </a:p>
        </p:txBody>
      </p:sp>
      <p:sp>
        <p:nvSpPr>
          <p:cNvPr id="4" name="Rectangle 2">
            <a:extLst>
              <a:ext uri="{FF2B5EF4-FFF2-40B4-BE49-F238E27FC236}">
                <a16:creationId xmlns:a16="http://schemas.microsoft.com/office/drawing/2014/main" id="{DB544227-0F65-7B5B-32D3-C7BD7F3BDF76}"/>
              </a:ext>
            </a:extLst>
          </p:cNvPr>
          <p:cNvSpPr txBox="1"/>
          <p:nvPr userDrawn="1"/>
        </p:nvSpPr>
        <p:spPr>
          <a:xfrm>
            <a:off x="135312" y="73402"/>
            <a:ext cx="8138160" cy="53553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defTabSz="289321" rtl="1">
              <a:lnSpc>
                <a:spcPct val="90000"/>
              </a:lnSpc>
              <a:defRPr sz="3200">
                <a:solidFill>
                  <a:srgbClr val="FFFFFF"/>
                </a:solidFill>
                <a:latin typeface="Source Sans Pro Bold"/>
                <a:ea typeface="Source Sans Pro Bold"/>
                <a:cs typeface="Source Sans Pro Bold"/>
                <a:sym typeface="Source Sans Pro Bold"/>
              </a:defRPr>
            </a:lvl1pPr>
          </a:lstStyle>
          <a:p>
            <a:pPr rtl="1"/>
            <a:endParaRPr lang="ar" b="1" dirty="0"/>
          </a:p>
        </p:txBody>
      </p:sp>
      <p:pic>
        <p:nvPicPr>
          <p:cNvPr id="13" name="Image 12"/>
          <p:cNvPicPr>
            <a:picLocks noChangeAspect="1"/>
          </p:cNvPicPr>
          <p:nvPr userDrawn="1"/>
        </p:nvPicPr>
        <p:blipFill>
          <a:blip r:embed="rId4"/>
          <a:stretch>
            <a:fillRect/>
          </a:stretch>
        </p:blipFill>
        <p:spPr>
          <a:xfrm>
            <a:off x="135255" y="6312793"/>
            <a:ext cx="1657350" cy="484681"/>
          </a:xfrm>
          <a:prstGeom prst="rect">
            <a:avLst/>
          </a:prstGeom>
        </p:spPr>
      </p:pic>
    </p:spTree>
  </p:cSld>
  <p:clrMapOvr>
    <a:masterClrMapping/>
  </p:clrMapOvr>
  <p:transition spd="med"/>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tx">
  <p:cSld name="1_Section Header">
    <p:spTree>
      <p:nvGrpSpPr>
        <p:cNvPr id="1" name=""/>
        <p:cNvGrpSpPr/>
        <p:nvPr/>
      </p:nvGrpSpPr>
      <p:grpSpPr>
        <a:xfrm>
          <a:off x="0" y="0"/>
          <a:ext cx="0" cy="0"/>
          <a:chOff x="0" y="0"/>
          <a:chExt cx="0" cy="0"/>
        </a:xfrm>
      </p:grpSpPr>
      <p:pic>
        <p:nvPicPr>
          <p:cNvPr id="215" name="Image" descr="Image"/>
          <p:cNvPicPr>
            <a:picLocks noChangeAspect="1"/>
          </p:cNvPicPr>
          <p:nvPr/>
        </p:nvPicPr>
        <p:blipFill>
          <a:blip r:embed="rId2"/>
          <a:stretch>
            <a:fillRect/>
          </a:stretch>
        </p:blipFill>
        <p:spPr>
          <a:xfrm>
            <a:off x="-18793" y="-35795"/>
            <a:ext cx="5131639" cy="655777"/>
          </a:xfrm>
          <a:prstGeom prst="rect">
            <a:avLst/>
          </a:prstGeom>
          <a:ln w="12700">
            <a:miter lim="400000"/>
          </a:ln>
        </p:spPr>
      </p:pic>
      <p:pic>
        <p:nvPicPr>
          <p:cNvPr id="216" name="Picture 2" descr="Picture 2"/>
          <p:cNvPicPr>
            <a:picLocks noChangeAspect="1"/>
          </p:cNvPicPr>
          <p:nvPr/>
        </p:nvPicPr>
        <p:blipFill>
          <a:blip r:embed="rId3"/>
          <a:stretch>
            <a:fillRect/>
          </a:stretch>
        </p:blipFill>
        <p:spPr>
          <a:xfrm>
            <a:off x="11189974" y="118168"/>
            <a:ext cx="866715" cy="895041"/>
          </a:xfrm>
          <a:prstGeom prst="rect">
            <a:avLst/>
          </a:prstGeom>
          <a:ln w="12700">
            <a:miter lim="400000"/>
          </a:ln>
        </p:spPr>
      </p:pic>
      <p:pic>
        <p:nvPicPr>
          <p:cNvPr id="218" name="Picture 4" descr="Picture 4"/>
          <p:cNvPicPr>
            <a:picLocks noChangeAspect="1"/>
          </p:cNvPicPr>
          <p:nvPr/>
        </p:nvPicPr>
        <p:blipFill>
          <a:blip r:embed="rId3"/>
          <a:stretch>
            <a:fillRect/>
          </a:stretch>
        </p:blipFill>
        <p:spPr>
          <a:xfrm>
            <a:off x="11189971" y="118168"/>
            <a:ext cx="866715" cy="895041"/>
          </a:xfrm>
          <a:prstGeom prst="rect">
            <a:avLst/>
          </a:prstGeom>
          <a:ln w="12700">
            <a:miter lim="400000"/>
          </a:ln>
        </p:spPr>
      </p:pic>
      <p:sp>
        <p:nvSpPr>
          <p:cNvPr id="221" name="Subtitle 5"/>
          <p:cNvSpPr txBox="1"/>
          <p:nvPr/>
        </p:nvSpPr>
        <p:spPr>
          <a:xfrm>
            <a:off x="8088168" y="6675691"/>
            <a:ext cx="3794759" cy="2311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defTabSz="289321" rtl="1">
              <a:lnSpc>
                <a:spcPct val="90000"/>
              </a:lnSpc>
              <a:spcBef>
                <a:spcPts val="300"/>
              </a:spcBef>
              <a:defRPr sz="900">
                <a:solidFill>
                  <a:srgbClr val="002060"/>
                </a:solidFill>
                <a:latin typeface="+mn-lt"/>
                <a:ea typeface="+mn-ea"/>
                <a:cs typeface="+mn-cs"/>
                <a:sym typeface="Source Sans Pro Regular"/>
              </a:defRPr>
            </a:lvl1pPr>
          </a:lstStyle>
          <a:p>
            <a:pPr rtl="1"/>
            <a:r>
              <a:t>B10.1 PFA role play</a:t>
            </a:r>
          </a:p>
        </p:txBody>
      </p:sp>
      <p:sp>
        <p:nvSpPr>
          <p:cNvPr id="222" name="Title Text"/>
          <p:cNvSpPr txBox="1">
            <a:spLocks noGrp="1"/>
          </p:cNvSpPr>
          <p:nvPr>
            <p:ph type="title"/>
          </p:nvPr>
        </p:nvSpPr>
        <p:spPr>
          <a:xfrm>
            <a:off x="278529" y="-30963"/>
            <a:ext cx="3571874" cy="646113"/>
          </a:xfrm>
          <a:prstGeom prst="rect">
            <a:avLst/>
          </a:prstGeom>
        </p:spPr>
        <p:txBody>
          <a:bodyPr rtlCol="1"/>
          <a:lstStyle>
            <a:lvl1pPr algn="r" defTabSz="289320" rtl="1">
              <a:defRPr sz="3200"/>
            </a:lvl1pPr>
          </a:lstStyle>
          <a:p>
            <a:pPr rtl="1"/>
            <a:r>
              <a:t>Title Text</a:t>
            </a:r>
          </a:p>
        </p:txBody>
      </p:sp>
      <p:sp>
        <p:nvSpPr>
          <p:cNvPr id="223" name="Body Level One…"/>
          <p:cNvSpPr txBox="1">
            <a:spLocks noGrp="1"/>
          </p:cNvSpPr>
          <p:nvPr>
            <p:ph type="body" idx="1"/>
          </p:nvPr>
        </p:nvSpPr>
        <p:spPr>
          <a:xfrm>
            <a:off x="2438402" y="1247001"/>
            <a:ext cx="8058616" cy="4654071"/>
          </a:xfrm>
          <a:prstGeom prst="rect">
            <a:avLst/>
          </a:prstGeom>
        </p:spPr>
        <p:txBody>
          <a:bodyPr rtlCol="1"/>
          <a:lstStyle>
            <a:lvl1pPr algn="r" defTabSz="289320" rtl="1">
              <a:spcBef>
                <a:spcPts val="300"/>
              </a:spcBef>
              <a:defRPr sz="2400"/>
            </a:lvl1pPr>
            <a:lvl2pPr marL="216990" indent="-72330" algn="r" defTabSz="289320" rtl="1">
              <a:spcBef>
                <a:spcPts val="300"/>
              </a:spcBef>
              <a:defRPr sz="2400"/>
            </a:lvl2pPr>
            <a:lvl3pPr marL="361649" indent="-72330" algn="r" defTabSz="289320" rtl="1">
              <a:spcBef>
                <a:spcPts val="300"/>
              </a:spcBef>
              <a:defRPr sz="2400"/>
            </a:lvl3pPr>
            <a:lvl4pPr marL="506309" indent="-72329" algn="r" defTabSz="289320" rtl="1">
              <a:spcBef>
                <a:spcPts val="300"/>
              </a:spcBef>
              <a:defRPr sz="2400"/>
            </a:lvl4pPr>
            <a:lvl5pPr marL="650968" indent="-72329" algn="r" defTabSz="289320" rtl="1">
              <a:spcBef>
                <a:spcPts val="300"/>
              </a:spcBef>
              <a:defRPr sz="2400"/>
            </a:lvl5pPr>
          </a:lstStyle>
          <a:p>
            <a:pPr rtl="1"/>
            <a:r>
              <a:t>Body Level One</a:t>
            </a:r>
          </a:p>
          <a:p>
            <a:pPr lvl="1" rtl="1"/>
            <a:r>
              <a:t>Body Level Two</a:t>
            </a:r>
          </a:p>
          <a:p>
            <a:pPr lvl="2" rtl="1"/>
            <a:r>
              <a:t>Body Level Three</a:t>
            </a:r>
          </a:p>
          <a:p>
            <a:pPr lvl="3" rtl="1"/>
            <a:r>
              <a:t>Body Level Four</a:t>
            </a:r>
          </a:p>
          <a:p>
            <a:pPr lvl="4" rtl="1"/>
            <a:r>
              <a:t>Body Level Five</a:t>
            </a:r>
          </a:p>
        </p:txBody>
      </p:sp>
      <p:sp>
        <p:nvSpPr>
          <p:cNvPr id="2" name="Subtitle 5">
            <a:extLst>
              <a:ext uri="{FF2B5EF4-FFF2-40B4-BE49-F238E27FC236}">
                <a16:creationId xmlns:a16="http://schemas.microsoft.com/office/drawing/2014/main" id="{007EB884-0CC0-4E3B-A00C-F7924218712C}"/>
              </a:ext>
            </a:extLst>
          </p:cNvPr>
          <p:cNvSpPr txBox="1"/>
          <p:nvPr userDrawn="1"/>
        </p:nvSpPr>
        <p:spPr>
          <a:xfrm>
            <a:off x="8088168" y="6531675"/>
            <a:ext cx="3794759" cy="21698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defTabSz="216992" rtl="1">
              <a:lnSpc>
                <a:spcPct val="90000"/>
              </a:lnSpc>
              <a:spcBef>
                <a:spcPts val="200"/>
              </a:spcBef>
              <a:defRPr sz="900">
                <a:solidFill>
                  <a:srgbClr val="002060"/>
                </a:solidFill>
                <a:latin typeface="+mn-lt"/>
                <a:ea typeface="+mn-ea"/>
                <a:cs typeface="+mn-cs"/>
                <a:sym typeface="Source Sans Pro Regular"/>
              </a:defRPr>
            </a:lvl1pPr>
          </a:lstStyle>
          <a:p>
            <a:pPr rtl="1"/>
            <a:r>
              <a:t>RRT Advanced Training Package</a:t>
            </a:r>
          </a:p>
        </p:txBody>
      </p:sp>
      <p:sp>
        <p:nvSpPr>
          <p:cNvPr id="3" name="Slide Number">
            <a:extLst>
              <a:ext uri="{FF2B5EF4-FFF2-40B4-BE49-F238E27FC236}">
                <a16:creationId xmlns:a16="http://schemas.microsoft.com/office/drawing/2014/main" id="{1CE161E9-345C-EBAB-E95A-7FAEA7979EED}"/>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latin typeface="+mn-lt"/>
              </a:rPr>
              <a:pPr rtl="1"/>
              <a:t>‹N°›</a:t>
            </a:fld>
            <a:endParaRPr lang="hu-HU" sz="1100" dirty="0">
              <a:latin typeface="+mn-lt"/>
            </a:endParaRPr>
          </a:p>
        </p:txBody>
      </p:sp>
      <p:pic>
        <p:nvPicPr>
          <p:cNvPr id="12" name="Image 11"/>
          <p:cNvPicPr>
            <a:picLocks noChangeAspect="1"/>
          </p:cNvPicPr>
          <p:nvPr userDrawn="1"/>
        </p:nvPicPr>
        <p:blipFill>
          <a:blip r:embed="rId4"/>
          <a:stretch>
            <a:fillRect/>
          </a:stretch>
        </p:blipFill>
        <p:spPr>
          <a:xfrm>
            <a:off x="135255" y="6312793"/>
            <a:ext cx="1657350" cy="484681"/>
          </a:xfrm>
          <a:prstGeom prst="rect">
            <a:avLst/>
          </a:prstGeom>
        </p:spPr>
      </p:pic>
    </p:spTree>
  </p:cSld>
  <p:clrMapOvr>
    <a:masterClrMapping/>
  </p:clrMapOvr>
  <p:transition spd="med"/>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tx">
  <p:cSld name="2_Section Header">
    <p:spTree>
      <p:nvGrpSpPr>
        <p:cNvPr id="1" name=""/>
        <p:cNvGrpSpPr/>
        <p:nvPr/>
      </p:nvGrpSpPr>
      <p:grpSpPr>
        <a:xfrm>
          <a:off x="0" y="0"/>
          <a:ext cx="0" cy="0"/>
          <a:chOff x="0" y="0"/>
          <a:chExt cx="0" cy="0"/>
        </a:xfrm>
      </p:grpSpPr>
      <p:pic>
        <p:nvPicPr>
          <p:cNvPr id="231" name="Image" descr="Image"/>
          <p:cNvPicPr>
            <a:picLocks noChangeAspect="1"/>
          </p:cNvPicPr>
          <p:nvPr/>
        </p:nvPicPr>
        <p:blipFill>
          <a:blip r:embed="rId2"/>
          <a:stretch>
            <a:fillRect/>
          </a:stretch>
        </p:blipFill>
        <p:spPr>
          <a:xfrm>
            <a:off x="-18793" y="-35795"/>
            <a:ext cx="5131639" cy="655777"/>
          </a:xfrm>
          <a:prstGeom prst="rect">
            <a:avLst/>
          </a:prstGeom>
          <a:ln w="12700">
            <a:miter lim="400000"/>
          </a:ln>
        </p:spPr>
      </p:pic>
      <p:pic>
        <p:nvPicPr>
          <p:cNvPr id="232" name="Picture 2" descr="Picture 2"/>
          <p:cNvPicPr>
            <a:picLocks noChangeAspect="1"/>
          </p:cNvPicPr>
          <p:nvPr/>
        </p:nvPicPr>
        <p:blipFill>
          <a:blip r:embed="rId3"/>
          <a:stretch>
            <a:fillRect/>
          </a:stretch>
        </p:blipFill>
        <p:spPr>
          <a:xfrm>
            <a:off x="11189974" y="118168"/>
            <a:ext cx="866715" cy="895041"/>
          </a:xfrm>
          <a:prstGeom prst="rect">
            <a:avLst/>
          </a:prstGeom>
          <a:ln w="12700">
            <a:miter lim="400000"/>
          </a:ln>
        </p:spPr>
      </p:pic>
      <p:pic>
        <p:nvPicPr>
          <p:cNvPr id="234" name="Picture 4" descr="Picture 4"/>
          <p:cNvPicPr>
            <a:picLocks noChangeAspect="1"/>
          </p:cNvPicPr>
          <p:nvPr/>
        </p:nvPicPr>
        <p:blipFill>
          <a:blip r:embed="rId3"/>
          <a:stretch>
            <a:fillRect/>
          </a:stretch>
        </p:blipFill>
        <p:spPr>
          <a:xfrm>
            <a:off x="11189971" y="118168"/>
            <a:ext cx="866715" cy="895041"/>
          </a:xfrm>
          <a:prstGeom prst="rect">
            <a:avLst/>
          </a:prstGeom>
          <a:ln w="12700">
            <a:miter lim="400000"/>
          </a:ln>
        </p:spPr>
      </p:pic>
      <p:sp>
        <p:nvSpPr>
          <p:cNvPr id="237" name="Subtitle 5"/>
          <p:cNvSpPr txBox="1"/>
          <p:nvPr/>
        </p:nvSpPr>
        <p:spPr>
          <a:xfrm>
            <a:off x="8088168" y="6675691"/>
            <a:ext cx="3794759" cy="2311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defTabSz="289321" rtl="1">
              <a:lnSpc>
                <a:spcPct val="90000"/>
              </a:lnSpc>
              <a:spcBef>
                <a:spcPts val="300"/>
              </a:spcBef>
              <a:defRPr sz="900">
                <a:solidFill>
                  <a:srgbClr val="002060"/>
                </a:solidFill>
                <a:latin typeface="+mn-lt"/>
                <a:ea typeface="+mn-ea"/>
                <a:cs typeface="+mn-cs"/>
                <a:sym typeface="Source Sans Pro Regular"/>
              </a:defRPr>
            </a:lvl1pPr>
          </a:lstStyle>
          <a:p>
            <a:pPr rtl="1"/>
            <a:r>
              <a:t>B10.1 PFA role play</a:t>
            </a:r>
          </a:p>
        </p:txBody>
      </p:sp>
      <p:sp>
        <p:nvSpPr>
          <p:cNvPr id="238" name="Click to add text"/>
          <p:cNvSpPr txBox="1">
            <a:spLocks noGrp="1"/>
          </p:cNvSpPr>
          <p:nvPr>
            <p:ph type="title" hasCustomPrompt="1"/>
          </p:nvPr>
        </p:nvSpPr>
        <p:spPr>
          <a:xfrm>
            <a:off x="240159" y="-30963"/>
            <a:ext cx="3571875" cy="646113"/>
          </a:xfrm>
          <a:prstGeom prst="rect">
            <a:avLst/>
          </a:prstGeom>
        </p:spPr>
        <p:txBody>
          <a:bodyPr rtlCol="1"/>
          <a:lstStyle>
            <a:lvl1pPr algn="r" defTabSz="289320" rtl="1">
              <a:defRPr sz="3200"/>
            </a:lvl1pPr>
          </a:lstStyle>
          <a:p>
            <a:pPr rtl="1"/>
            <a:r>
              <a:t>Click to add text</a:t>
            </a:r>
          </a:p>
        </p:txBody>
      </p:sp>
      <p:sp>
        <p:nvSpPr>
          <p:cNvPr id="239" name="Body Level One…"/>
          <p:cNvSpPr txBox="1">
            <a:spLocks noGrp="1"/>
          </p:cNvSpPr>
          <p:nvPr>
            <p:ph type="body" idx="1"/>
          </p:nvPr>
        </p:nvSpPr>
        <p:spPr>
          <a:xfrm>
            <a:off x="2378927" y="1247001"/>
            <a:ext cx="8222168" cy="4654071"/>
          </a:xfrm>
          <a:prstGeom prst="rect">
            <a:avLst/>
          </a:prstGeom>
        </p:spPr>
        <p:txBody>
          <a:bodyPr rtlCol="1"/>
          <a:lstStyle>
            <a:lvl1pPr algn="r" defTabSz="289320" rtl="1">
              <a:spcBef>
                <a:spcPts val="300"/>
              </a:spcBef>
              <a:defRPr sz="2400"/>
            </a:lvl1pPr>
            <a:lvl2pPr marL="216990" indent="-72330" algn="r" defTabSz="289320" rtl="1">
              <a:spcBef>
                <a:spcPts val="300"/>
              </a:spcBef>
              <a:defRPr sz="2400"/>
            </a:lvl2pPr>
            <a:lvl3pPr marL="361649" indent="-72330" algn="r" defTabSz="289320" rtl="1">
              <a:spcBef>
                <a:spcPts val="300"/>
              </a:spcBef>
              <a:defRPr sz="2400"/>
            </a:lvl3pPr>
            <a:lvl4pPr marL="506309" indent="-72329" algn="r" defTabSz="289320" rtl="1">
              <a:spcBef>
                <a:spcPts val="300"/>
              </a:spcBef>
              <a:defRPr sz="2400"/>
            </a:lvl4pPr>
            <a:lvl5pPr marL="650968" indent="-72329" algn="r" defTabSz="289320" rtl="1">
              <a:spcBef>
                <a:spcPts val="300"/>
              </a:spcBef>
              <a:defRPr sz="2400"/>
            </a:lvl5pPr>
          </a:lstStyle>
          <a:p>
            <a:pPr rtl="1"/>
            <a:r>
              <a:t>Body Level One</a:t>
            </a:r>
          </a:p>
          <a:p>
            <a:pPr lvl="1" rtl="1"/>
            <a:r>
              <a:t>Body Level Two</a:t>
            </a:r>
          </a:p>
          <a:p>
            <a:pPr lvl="2" rtl="1"/>
            <a:r>
              <a:t>Body Level Three</a:t>
            </a:r>
          </a:p>
          <a:p>
            <a:pPr lvl="3" rtl="1"/>
            <a:r>
              <a:t>Body Level Four</a:t>
            </a:r>
          </a:p>
          <a:p>
            <a:pPr lvl="4" rtl="1"/>
            <a:r>
              <a:t>Body Level Five</a:t>
            </a:r>
          </a:p>
        </p:txBody>
      </p:sp>
      <p:sp>
        <p:nvSpPr>
          <p:cNvPr id="2" name="Subtitle 5">
            <a:extLst>
              <a:ext uri="{FF2B5EF4-FFF2-40B4-BE49-F238E27FC236}">
                <a16:creationId xmlns:a16="http://schemas.microsoft.com/office/drawing/2014/main" id="{AE6EF17E-EFC5-42C8-CE1F-D97AD72B4572}"/>
              </a:ext>
            </a:extLst>
          </p:cNvPr>
          <p:cNvSpPr txBox="1"/>
          <p:nvPr userDrawn="1"/>
        </p:nvSpPr>
        <p:spPr>
          <a:xfrm>
            <a:off x="8088168" y="6531675"/>
            <a:ext cx="3794759" cy="21698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defTabSz="216992" rtl="1">
              <a:lnSpc>
                <a:spcPct val="90000"/>
              </a:lnSpc>
              <a:spcBef>
                <a:spcPts val="200"/>
              </a:spcBef>
              <a:defRPr sz="900">
                <a:solidFill>
                  <a:srgbClr val="002060"/>
                </a:solidFill>
                <a:latin typeface="+mn-lt"/>
                <a:ea typeface="+mn-ea"/>
                <a:cs typeface="+mn-cs"/>
                <a:sym typeface="Source Sans Pro Regular"/>
              </a:defRPr>
            </a:lvl1pPr>
          </a:lstStyle>
          <a:p>
            <a:pPr rtl="1"/>
            <a:r>
              <a:t>RRT Advanced Training Package</a:t>
            </a:r>
          </a:p>
        </p:txBody>
      </p:sp>
      <p:sp>
        <p:nvSpPr>
          <p:cNvPr id="3" name="Slide Number">
            <a:extLst>
              <a:ext uri="{FF2B5EF4-FFF2-40B4-BE49-F238E27FC236}">
                <a16:creationId xmlns:a16="http://schemas.microsoft.com/office/drawing/2014/main" id="{0FAC7A77-B310-99F7-FD81-B7950191EC6D}"/>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latin typeface="+mn-lt"/>
              </a:rPr>
              <a:pPr rtl="1"/>
              <a:t>‹N°›</a:t>
            </a:fld>
            <a:endParaRPr lang="hu-HU" sz="1100" dirty="0">
              <a:latin typeface="+mn-lt"/>
            </a:endParaRPr>
          </a:p>
        </p:txBody>
      </p:sp>
      <p:pic>
        <p:nvPicPr>
          <p:cNvPr id="12" name="Image 11"/>
          <p:cNvPicPr>
            <a:picLocks noChangeAspect="1"/>
          </p:cNvPicPr>
          <p:nvPr userDrawn="1"/>
        </p:nvPicPr>
        <p:blipFill>
          <a:blip r:embed="rId4"/>
          <a:stretch>
            <a:fillRect/>
          </a:stretch>
        </p:blipFill>
        <p:spPr>
          <a:xfrm>
            <a:off x="135255" y="6312793"/>
            <a:ext cx="1657350" cy="484681"/>
          </a:xfrm>
          <a:prstGeom prst="rect">
            <a:avLst/>
          </a:prstGeom>
        </p:spPr>
      </p:pic>
    </p:spTree>
  </p:cSld>
  <p:clrMapOvr>
    <a:masterClrMapping/>
  </p:clrMapOvr>
  <p:transition spd="med"/>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type="tx">
  <p:cSld name="3_Section Header">
    <p:spTree>
      <p:nvGrpSpPr>
        <p:cNvPr id="1" name=""/>
        <p:cNvGrpSpPr/>
        <p:nvPr/>
      </p:nvGrpSpPr>
      <p:grpSpPr>
        <a:xfrm>
          <a:off x="0" y="0"/>
          <a:ext cx="0" cy="0"/>
          <a:chOff x="0" y="0"/>
          <a:chExt cx="0" cy="0"/>
        </a:xfrm>
      </p:grpSpPr>
      <p:pic>
        <p:nvPicPr>
          <p:cNvPr id="247" name="Image" descr="Image"/>
          <p:cNvPicPr>
            <a:picLocks noChangeAspect="1"/>
          </p:cNvPicPr>
          <p:nvPr/>
        </p:nvPicPr>
        <p:blipFill>
          <a:blip r:embed="rId2"/>
          <a:srcRect t="43728"/>
          <a:stretch>
            <a:fillRect/>
          </a:stretch>
        </p:blipFill>
        <p:spPr>
          <a:xfrm>
            <a:off x="-70810" y="-35923"/>
            <a:ext cx="9413288" cy="676911"/>
          </a:xfrm>
          <a:prstGeom prst="rect">
            <a:avLst/>
          </a:prstGeom>
          <a:ln w="12700">
            <a:miter lim="400000"/>
          </a:ln>
        </p:spPr>
      </p:pic>
      <p:pic>
        <p:nvPicPr>
          <p:cNvPr id="248" name="Picture 2" descr="Picture 2"/>
          <p:cNvPicPr>
            <a:picLocks noChangeAspect="1"/>
          </p:cNvPicPr>
          <p:nvPr/>
        </p:nvPicPr>
        <p:blipFill>
          <a:blip r:embed="rId3"/>
          <a:stretch>
            <a:fillRect/>
          </a:stretch>
        </p:blipFill>
        <p:spPr>
          <a:xfrm>
            <a:off x="11189974" y="118168"/>
            <a:ext cx="866715" cy="895041"/>
          </a:xfrm>
          <a:prstGeom prst="rect">
            <a:avLst/>
          </a:prstGeom>
          <a:ln w="12700">
            <a:miter lim="400000"/>
          </a:ln>
        </p:spPr>
      </p:pic>
      <p:pic>
        <p:nvPicPr>
          <p:cNvPr id="250" name="Picture 4" descr="Picture 4"/>
          <p:cNvPicPr>
            <a:picLocks noChangeAspect="1"/>
          </p:cNvPicPr>
          <p:nvPr/>
        </p:nvPicPr>
        <p:blipFill>
          <a:blip r:embed="rId3"/>
          <a:stretch>
            <a:fillRect/>
          </a:stretch>
        </p:blipFill>
        <p:spPr>
          <a:xfrm>
            <a:off x="11189971" y="118168"/>
            <a:ext cx="866715" cy="895041"/>
          </a:xfrm>
          <a:prstGeom prst="rect">
            <a:avLst/>
          </a:prstGeom>
          <a:ln w="12700">
            <a:miter lim="400000"/>
          </a:ln>
        </p:spPr>
      </p:pic>
      <p:sp>
        <p:nvSpPr>
          <p:cNvPr id="253" name="Subtitle 5"/>
          <p:cNvSpPr txBox="1"/>
          <p:nvPr/>
        </p:nvSpPr>
        <p:spPr>
          <a:xfrm>
            <a:off x="8088168" y="6675691"/>
            <a:ext cx="3794759" cy="2311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defTabSz="289321" rtl="1">
              <a:lnSpc>
                <a:spcPct val="90000"/>
              </a:lnSpc>
              <a:spcBef>
                <a:spcPts val="300"/>
              </a:spcBef>
              <a:defRPr sz="900">
                <a:solidFill>
                  <a:srgbClr val="002060"/>
                </a:solidFill>
                <a:latin typeface="+mn-lt"/>
                <a:ea typeface="+mn-ea"/>
                <a:cs typeface="+mn-cs"/>
                <a:sym typeface="Source Sans Pro Regular"/>
              </a:defRPr>
            </a:lvl1pPr>
          </a:lstStyle>
          <a:p>
            <a:pPr rtl="1"/>
            <a:r>
              <a:t>B10.1 PFA role play</a:t>
            </a:r>
          </a:p>
        </p:txBody>
      </p:sp>
      <p:sp>
        <p:nvSpPr>
          <p:cNvPr id="254" name="Body Level One…"/>
          <p:cNvSpPr txBox="1">
            <a:spLocks noGrp="1"/>
          </p:cNvSpPr>
          <p:nvPr>
            <p:ph type="body" idx="1"/>
          </p:nvPr>
        </p:nvSpPr>
        <p:spPr>
          <a:xfrm>
            <a:off x="2378927" y="1247001"/>
            <a:ext cx="8222168" cy="4654071"/>
          </a:xfrm>
          <a:prstGeom prst="rect">
            <a:avLst/>
          </a:prstGeom>
        </p:spPr>
        <p:txBody>
          <a:bodyPr rtlCol="1"/>
          <a:lstStyle>
            <a:lvl1pPr algn="r" defTabSz="289320" rtl="1">
              <a:spcBef>
                <a:spcPts val="300"/>
              </a:spcBef>
              <a:defRPr sz="2400"/>
            </a:lvl1pPr>
            <a:lvl2pPr marL="216990" indent="-72330" algn="r" defTabSz="289320" rtl="1">
              <a:spcBef>
                <a:spcPts val="300"/>
              </a:spcBef>
              <a:defRPr sz="2400"/>
            </a:lvl2pPr>
            <a:lvl3pPr marL="361649" indent="-72330" algn="r" defTabSz="289320" rtl="1">
              <a:spcBef>
                <a:spcPts val="300"/>
              </a:spcBef>
              <a:defRPr sz="2400"/>
            </a:lvl3pPr>
            <a:lvl4pPr marL="506309" indent="-72329" algn="r" defTabSz="289320" rtl="1">
              <a:spcBef>
                <a:spcPts val="300"/>
              </a:spcBef>
              <a:defRPr sz="2400"/>
            </a:lvl4pPr>
            <a:lvl5pPr marL="650968" indent="-72329" algn="r" defTabSz="289320" rtl="1">
              <a:spcBef>
                <a:spcPts val="300"/>
              </a:spcBef>
              <a:defRPr sz="2400"/>
            </a:lvl5pPr>
          </a:lstStyle>
          <a:p>
            <a:pPr rtl="1"/>
            <a:r>
              <a:t>Body Level One</a:t>
            </a:r>
          </a:p>
          <a:p>
            <a:pPr lvl="1" rtl="1"/>
            <a:r>
              <a:t>Body Level Two</a:t>
            </a:r>
          </a:p>
          <a:p>
            <a:pPr lvl="2" rtl="1"/>
            <a:r>
              <a:t>Body Level Three</a:t>
            </a:r>
          </a:p>
          <a:p>
            <a:pPr lvl="3" rtl="1"/>
            <a:r>
              <a:t>Body Level Four</a:t>
            </a:r>
          </a:p>
          <a:p>
            <a:pPr lvl="4" rtl="1"/>
            <a:r>
              <a:t>Body Level Five</a:t>
            </a:r>
          </a:p>
        </p:txBody>
      </p:sp>
      <p:sp>
        <p:nvSpPr>
          <p:cNvPr id="255" name="Click to add text"/>
          <p:cNvSpPr txBox="1">
            <a:spLocks noGrp="1"/>
          </p:cNvSpPr>
          <p:nvPr>
            <p:ph type="title" hasCustomPrompt="1"/>
          </p:nvPr>
        </p:nvSpPr>
        <p:spPr>
          <a:xfrm>
            <a:off x="259344" y="-29716"/>
            <a:ext cx="3571875" cy="646113"/>
          </a:xfrm>
          <a:prstGeom prst="rect">
            <a:avLst/>
          </a:prstGeom>
        </p:spPr>
        <p:txBody>
          <a:bodyPr rtlCol="1"/>
          <a:lstStyle>
            <a:lvl1pPr algn="r" defTabSz="289320" rtl="1">
              <a:defRPr sz="3200"/>
            </a:lvl1pPr>
          </a:lstStyle>
          <a:p>
            <a:pPr rtl="1"/>
            <a:r>
              <a:t>Click to add text</a:t>
            </a:r>
          </a:p>
        </p:txBody>
      </p:sp>
      <p:sp>
        <p:nvSpPr>
          <p:cNvPr id="2" name="Subtitle 5">
            <a:extLst>
              <a:ext uri="{FF2B5EF4-FFF2-40B4-BE49-F238E27FC236}">
                <a16:creationId xmlns:a16="http://schemas.microsoft.com/office/drawing/2014/main" id="{2018D109-C3DD-C57C-AD78-9E84EAC6D600}"/>
              </a:ext>
            </a:extLst>
          </p:cNvPr>
          <p:cNvSpPr txBox="1"/>
          <p:nvPr userDrawn="1"/>
        </p:nvSpPr>
        <p:spPr>
          <a:xfrm>
            <a:off x="8088168" y="6531675"/>
            <a:ext cx="3794759" cy="21698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defTabSz="216992" rtl="1">
              <a:lnSpc>
                <a:spcPct val="90000"/>
              </a:lnSpc>
              <a:spcBef>
                <a:spcPts val="200"/>
              </a:spcBef>
              <a:defRPr sz="900">
                <a:solidFill>
                  <a:srgbClr val="002060"/>
                </a:solidFill>
                <a:latin typeface="+mn-lt"/>
                <a:ea typeface="+mn-ea"/>
                <a:cs typeface="+mn-cs"/>
                <a:sym typeface="Source Sans Pro Regular"/>
              </a:defRPr>
            </a:lvl1pPr>
          </a:lstStyle>
          <a:p>
            <a:pPr rtl="1"/>
            <a:r>
              <a:t>RRT Advanced Training Package</a:t>
            </a:r>
          </a:p>
        </p:txBody>
      </p:sp>
      <p:sp>
        <p:nvSpPr>
          <p:cNvPr id="3" name="Slide Number">
            <a:extLst>
              <a:ext uri="{FF2B5EF4-FFF2-40B4-BE49-F238E27FC236}">
                <a16:creationId xmlns:a16="http://schemas.microsoft.com/office/drawing/2014/main" id="{9F5A1473-071E-DFE1-C9CA-2E6D155B58D3}"/>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latin typeface="+mn-lt"/>
              </a:rPr>
              <a:pPr rtl="1"/>
              <a:t>‹N°›</a:t>
            </a:fld>
            <a:endParaRPr lang="hu-HU" sz="1100" dirty="0">
              <a:latin typeface="+mn-lt"/>
            </a:endParaRPr>
          </a:p>
        </p:txBody>
      </p:sp>
      <p:pic>
        <p:nvPicPr>
          <p:cNvPr id="12" name="Image 11"/>
          <p:cNvPicPr>
            <a:picLocks noChangeAspect="1"/>
          </p:cNvPicPr>
          <p:nvPr userDrawn="1"/>
        </p:nvPicPr>
        <p:blipFill>
          <a:blip r:embed="rId4"/>
          <a:stretch>
            <a:fillRect/>
          </a:stretch>
        </p:blipFill>
        <p:spPr>
          <a:xfrm>
            <a:off x="135255" y="6312793"/>
            <a:ext cx="1657350" cy="484681"/>
          </a:xfrm>
          <a:prstGeom prst="rect">
            <a:avLst/>
          </a:prstGeom>
        </p:spPr>
      </p:pic>
    </p:spTree>
  </p:cSld>
  <p:clrMapOvr>
    <a:masterClrMapping/>
  </p:clrMapOvr>
  <p:transition spd="med"/>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tx">
  <p:cSld name="4_Section Header">
    <p:spTree>
      <p:nvGrpSpPr>
        <p:cNvPr id="1" name=""/>
        <p:cNvGrpSpPr/>
        <p:nvPr/>
      </p:nvGrpSpPr>
      <p:grpSpPr>
        <a:xfrm>
          <a:off x="0" y="0"/>
          <a:ext cx="0" cy="0"/>
          <a:chOff x="0" y="0"/>
          <a:chExt cx="0" cy="0"/>
        </a:xfrm>
      </p:grpSpPr>
      <p:pic>
        <p:nvPicPr>
          <p:cNvPr id="263" name="Image" descr="Image"/>
          <p:cNvPicPr>
            <a:picLocks noChangeAspect="1"/>
          </p:cNvPicPr>
          <p:nvPr/>
        </p:nvPicPr>
        <p:blipFill>
          <a:blip r:embed="rId2"/>
          <a:stretch>
            <a:fillRect/>
          </a:stretch>
        </p:blipFill>
        <p:spPr>
          <a:xfrm>
            <a:off x="-27005" y="-11679"/>
            <a:ext cx="6892228" cy="880764"/>
          </a:xfrm>
          <a:prstGeom prst="rect">
            <a:avLst/>
          </a:prstGeom>
          <a:ln w="12700">
            <a:miter lim="400000"/>
          </a:ln>
        </p:spPr>
      </p:pic>
      <p:pic>
        <p:nvPicPr>
          <p:cNvPr id="264" name="Picture 2" descr="Picture 2"/>
          <p:cNvPicPr>
            <a:picLocks noChangeAspect="1"/>
          </p:cNvPicPr>
          <p:nvPr/>
        </p:nvPicPr>
        <p:blipFill>
          <a:blip r:embed="rId3"/>
          <a:stretch>
            <a:fillRect/>
          </a:stretch>
        </p:blipFill>
        <p:spPr>
          <a:xfrm>
            <a:off x="11189974" y="118168"/>
            <a:ext cx="866715" cy="895041"/>
          </a:xfrm>
          <a:prstGeom prst="rect">
            <a:avLst/>
          </a:prstGeom>
          <a:ln w="12700">
            <a:miter lim="400000"/>
          </a:ln>
        </p:spPr>
      </p:pic>
      <p:pic>
        <p:nvPicPr>
          <p:cNvPr id="266" name="Picture 4" descr="Picture 4"/>
          <p:cNvPicPr>
            <a:picLocks noChangeAspect="1"/>
          </p:cNvPicPr>
          <p:nvPr/>
        </p:nvPicPr>
        <p:blipFill>
          <a:blip r:embed="rId3"/>
          <a:stretch>
            <a:fillRect/>
          </a:stretch>
        </p:blipFill>
        <p:spPr>
          <a:xfrm>
            <a:off x="11189971" y="118168"/>
            <a:ext cx="866715" cy="895041"/>
          </a:xfrm>
          <a:prstGeom prst="rect">
            <a:avLst/>
          </a:prstGeom>
          <a:ln w="12700">
            <a:miter lim="400000"/>
          </a:ln>
        </p:spPr>
      </p:pic>
      <p:sp>
        <p:nvSpPr>
          <p:cNvPr id="269" name="Subtitle 5"/>
          <p:cNvSpPr txBox="1"/>
          <p:nvPr/>
        </p:nvSpPr>
        <p:spPr>
          <a:xfrm>
            <a:off x="8088168" y="6675691"/>
            <a:ext cx="3794759" cy="2311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defTabSz="289321" rtl="1">
              <a:lnSpc>
                <a:spcPct val="90000"/>
              </a:lnSpc>
              <a:spcBef>
                <a:spcPts val="300"/>
              </a:spcBef>
              <a:defRPr sz="900">
                <a:solidFill>
                  <a:srgbClr val="002060"/>
                </a:solidFill>
                <a:latin typeface="+mn-lt"/>
                <a:ea typeface="+mn-ea"/>
                <a:cs typeface="+mn-cs"/>
                <a:sym typeface="Source Sans Pro Regular"/>
              </a:defRPr>
            </a:lvl1pPr>
          </a:lstStyle>
          <a:p>
            <a:pPr rtl="1"/>
            <a:r>
              <a:t>B10.1 PFA role play</a:t>
            </a:r>
          </a:p>
        </p:txBody>
      </p:sp>
      <p:sp>
        <p:nvSpPr>
          <p:cNvPr id="270" name="Body Level One…"/>
          <p:cNvSpPr txBox="1">
            <a:spLocks noGrp="1"/>
          </p:cNvSpPr>
          <p:nvPr>
            <p:ph type="body" idx="1"/>
          </p:nvPr>
        </p:nvSpPr>
        <p:spPr>
          <a:xfrm>
            <a:off x="2378927" y="1247001"/>
            <a:ext cx="8222168" cy="4654071"/>
          </a:xfrm>
          <a:prstGeom prst="rect">
            <a:avLst/>
          </a:prstGeom>
        </p:spPr>
        <p:txBody>
          <a:bodyPr rtlCol="1"/>
          <a:lstStyle>
            <a:lvl1pPr algn="r" defTabSz="289320" rtl="1">
              <a:spcBef>
                <a:spcPts val="300"/>
              </a:spcBef>
              <a:defRPr sz="2400"/>
            </a:lvl1pPr>
            <a:lvl2pPr marL="216990" indent="-72330" algn="r" defTabSz="289320" rtl="1">
              <a:spcBef>
                <a:spcPts val="300"/>
              </a:spcBef>
              <a:defRPr sz="2400"/>
            </a:lvl2pPr>
            <a:lvl3pPr marL="361649" indent="-72330" algn="r" defTabSz="289320" rtl="1">
              <a:spcBef>
                <a:spcPts val="300"/>
              </a:spcBef>
              <a:defRPr sz="2400"/>
            </a:lvl3pPr>
            <a:lvl4pPr marL="506309" indent="-72329" algn="r" defTabSz="289320" rtl="1">
              <a:spcBef>
                <a:spcPts val="300"/>
              </a:spcBef>
              <a:defRPr sz="2400"/>
            </a:lvl4pPr>
            <a:lvl5pPr marL="650968" indent="-72329" algn="r" defTabSz="289320" rtl="1">
              <a:spcBef>
                <a:spcPts val="300"/>
              </a:spcBef>
              <a:defRPr sz="2400"/>
            </a:lvl5pPr>
          </a:lstStyle>
          <a:p>
            <a:pPr rtl="1"/>
            <a:r>
              <a:t>Body Level One</a:t>
            </a:r>
          </a:p>
          <a:p>
            <a:pPr lvl="1" rtl="1"/>
            <a:r>
              <a:t>Body Level Two</a:t>
            </a:r>
          </a:p>
          <a:p>
            <a:pPr lvl="2" rtl="1"/>
            <a:r>
              <a:t>Body Level Three</a:t>
            </a:r>
          </a:p>
          <a:p>
            <a:pPr lvl="3" rtl="1"/>
            <a:r>
              <a:t>Body Level Four</a:t>
            </a:r>
          </a:p>
          <a:p>
            <a:pPr lvl="4" rtl="1"/>
            <a:r>
              <a:t>Body Level Five</a:t>
            </a:r>
          </a:p>
        </p:txBody>
      </p:sp>
      <p:sp>
        <p:nvSpPr>
          <p:cNvPr id="271" name="Click to add text"/>
          <p:cNvSpPr txBox="1">
            <a:spLocks noGrp="1"/>
          </p:cNvSpPr>
          <p:nvPr>
            <p:ph type="title" hasCustomPrompt="1"/>
          </p:nvPr>
        </p:nvSpPr>
        <p:spPr>
          <a:xfrm>
            <a:off x="297713" y="70581"/>
            <a:ext cx="3571875" cy="646114"/>
          </a:xfrm>
          <a:prstGeom prst="rect">
            <a:avLst/>
          </a:prstGeom>
        </p:spPr>
        <p:txBody>
          <a:bodyPr rtlCol="1"/>
          <a:lstStyle>
            <a:lvl1pPr algn="r" defTabSz="289320" rtl="1">
              <a:defRPr sz="3200"/>
            </a:lvl1pPr>
          </a:lstStyle>
          <a:p>
            <a:pPr rtl="1"/>
            <a:r>
              <a:t>Click to add text</a:t>
            </a:r>
          </a:p>
        </p:txBody>
      </p:sp>
      <p:sp>
        <p:nvSpPr>
          <p:cNvPr id="2" name="Subtitle 5">
            <a:extLst>
              <a:ext uri="{FF2B5EF4-FFF2-40B4-BE49-F238E27FC236}">
                <a16:creationId xmlns:a16="http://schemas.microsoft.com/office/drawing/2014/main" id="{AA356721-C67E-CD92-08F2-33D6FA864177}"/>
              </a:ext>
            </a:extLst>
          </p:cNvPr>
          <p:cNvSpPr txBox="1"/>
          <p:nvPr userDrawn="1"/>
        </p:nvSpPr>
        <p:spPr>
          <a:xfrm>
            <a:off x="8088168" y="6531675"/>
            <a:ext cx="3794759" cy="21698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defTabSz="216992" rtl="1">
              <a:lnSpc>
                <a:spcPct val="90000"/>
              </a:lnSpc>
              <a:spcBef>
                <a:spcPts val="200"/>
              </a:spcBef>
              <a:defRPr sz="900">
                <a:solidFill>
                  <a:srgbClr val="002060"/>
                </a:solidFill>
                <a:latin typeface="+mn-lt"/>
                <a:ea typeface="+mn-ea"/>
                <a:cs typeface="+mn-cs"/>
                <a:sym typeface="Source Sans Pro Regular"/>
              </a:defRPr>
            </a:lvl1pPr>
          </a:lstStyle>
          <a:p>
            <a:pPr rtl="1"/>
            <a:r>
              <a:t>RRT Advanced Training Package</a:t>
            </a:r>
          </a:p>
        </p:txBody>
      </p:sp>
      <p:sp>
        <p:nvSpPr>
          <p:cNvPr id="3" name="Slide Number">
            <a:extLst>
              <a:ext uri="{FF2B5EF4-FFF2-40B4-BE49-F238E27FC236}">
                <a16:creationId xmlns:a16="http://schemas.microsoft.com/office/drawing/2014/main" id="{B468F98A-199A-4090-5923-6DC42511BD69}"/>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latin typeface="+mn-lt"/>
              </a:rPr>
              <a:pPr rtl="1"/>
              <a:t>‹N°›</a:t>
            </a:fld>
            <a:endParaRPr lang="hu-HU" sz="1100" dirty="0">
              <a:latin typeface="+mn-lt"/>
            </a:endParaRPr>
          </a:p>
        </p:txBody>
      </p:sp>
      <p:pic>
        <p:nvPicPr>
          <p:cNvPr id="12" name="Image 11"/>
          <p:cNvPicPr>
            <a:picLocks noChangeAspect="1"/>
          </p:cNvPicPr>
          <p:nvPr userDrawn="1"/>
        </p:nvPicPr>
        <p:blipFill>
          <a:blip r:embed="rId4"/>
          <a:stretch>
            <a:fillRect/>
          </a:stretch>
        </p:blipFill>
        <p:spPr>
          <a:xfrm>
            <a:off x="135255" y="6312793"/>
            <a:ext cx="1657350" cy="484681"/>
          </a:xfrm>
          <a:prstGeom prst="rect">
            <a:avLst/>
          </a:prstGeom>
        </p:spPr>
      </p:pic>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x">
  <p:cSld name="Custom Layout">
    <p:spTree>
      <p:nvGrpSpPr>
        <p:cNvPr id="1" name=""/>
        <p:cNvGrpSpPr/>
        <p:nvPr/>
      </p:nvGrpSpPr>
      <p:grpSpPr>
        <a:xfrm>
          <a:off x="0" y="0"/>
          <a:ext cx="0" cy="0"/>
          <a:chOff x="0" y="0"/>
          <a:chExt cx="0" cy="0"/>
        </a:xfrm>
      </p:grpSpPr>
      <p:pic>
        <p:nvPicPr>
          <p:cNvPr id="38"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39" name="Picture 2" descr="Picture 2"/>
          <p:cNvPicPr>
            <a:picLocks noChangeAspect="1"/>
          </p:cNvPicPr>
          <p:nvPr/>
        </p:nvPicPr>
        <p:blipFill>
          <a:blip r:embed="rId3"/>
          <a:stretch>
            <a:fillRect/>
          </a:stretch>
        </p:blipFill>
        <p:spPr>
          <a:xfrm>
            <a:off x="11189974" y="118168"/>
            <a:ext cx="866715" cy="895041"/>
          </a:xfrm>
          <a:prstGeom prst="rect">
            <a:avLst/>
          </a:prstGeom>
          <a:ln w="12700">
            <a:miter lim="400000"/>
          </a:ln>
        </p:spPr>
      </p:pic>
      <p:pic>
        <p:nvPicPr>
          <p:cNvPr id="41" name="Picture 4" descr="Picture 4"/>
          <p:cNvPicPr>
            <a:picLocks noChangeAspect="1"/>
          </p:cNvPicPr>
          <p:nvPr/>
        </p:nvPicPr>
        <p:blipFill>
          <a:blip r:embed="rId3"/>
          <a:stretch>
            <a:fillRect/>
          </a:stretch>
        </p:blipFill>
        <p:spPr>
          <a:xfrm>
            <a:off x="11189971" y="118168"/>
            <a:ext cx="866715" cy="895041"/>
          </a:xfrm>
          <a:prstGeom prst="rect">
            <a:avLst/>
          </a:prstGeom>
          <a:ln w="12700">
            <a:miter lim="400000"/>
          </a:ln>
        </p:spPr>
      </p:pic>
      <p:sp>
        <p:nvSpPr>
          <p:cNvPr id="44" name="Subtitle 5"/>
          <p:cNvSpPr txBox="1"/>
          <p:nvPr/>
        </p:nvSpPr>
        <p:spPr>
          <a:xfrm>
            <a:off x="8088168" y="6675691"/>
            <a:ext cx="3794759" cy="2311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defTabSz="289321" rtl="1">
              <a:lnSpc>
                <a:spcPct val="90000"/>
              </a:lnSpc>
              <a:spcBef>
                <a:spcPts val="300"/>
              </a:spcBef>
              <a:defRPr sz="900">
                <a:solidFill>
                  <a:srgbClr val="002060"/>
                </a:solidFill>
                <a:latin typeface="+mn-lt"/>
                <a:ea typeface="+mn-ea"/>
                <a:cs typeface="+mn-cs"/>
                <a:sym typeface="Source Sans Pro Regular"/>
              </a:defRPr>
            </a:lvl1pPr>
          </a:lstStyle>
          <a:p>
            <a:pPr rtl="1"/>
            <a:r>
              <a:t>B10.1 PFA role play</a:t>
            </a:r>
          </a:p>
        </p:txBody>
      </p:sp>
      <p:sp>
        <p:nvSpPr>
          <p:cNvPr id="45" name="Pentagon 4"/>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rtlCol="1" anchor="ctr"/>
          <a:lstStyle/>
          <a:p>
            <a:pPr algn="ctr" rtl="1">
              <a:defRPr sz="1300">
                <a:solidFill>
                  <a:srgbClr val="FFFFFF"/>
                </a:solidFill>
                <a:latin typeface="+mn-lt"/>
                <a:ea typeface="+mn-ea"/>
                <a:cs typeface="+mn-cs"/>
                <a:sym typeface="Source Sans Pro Regular"/>
              </a:defRPr>
            </a:pPr>
            <a:endParaRPr/>
          </a:p>
        </p:txBody>
      </p:sp>
      <p:sp>
        <p:nvSpPr>
          <p:cNvPr id="46" name="Title Text"/>
          <p:cNvSpPr txBox="1">
            <a:spLocks noGrp="1"/>
          </p:cNvSpPr>
          <p:nvPr>
            <p:ph type="title"/>
          </p:nvPr>
        </p:nvSpPr>
        <p:spPr>
          <a:xfrm>
            <a:off x="233916" y="843592"/>
            <a:ext cx="3264196" cy="1932377"/>
          </a:xfrm>
          <a:prstGeom prst="rect">
            <a:avLst/>
          </a:prstGeom>
        </p:spPr>
        <p:txBody>
          <a:bodyPr rtlCol="1"/>
          <a:lstStyle>
            <a:lvl1pPr algn="r" defTabSz="289320" rtl="1">
              <a:defRPr sz="3200"/>
            </a:lvl1pPr>
          </a:lstStyle>
          <a:p>
            <a:pPr rtl="1"/>
            <a:r>
              <a:t>Title Text</a:t>
            </a:r>
          </a:p>
        </p:txBody>
      </p:sp>
      <p:sp>
        <p:nvSpPr>
          <p:cNvPr id="47" name="Body Level One…"/>
          <p:cNvSpPr txBox="1">
            <a:spLocks noGrp="1"/>
          </p:cNvSpPr>
          <p:nvPr>
            <p:ph type="body" idx="1"/>
          </p:nvPr>
        </p:nvSpPr>
        <p:spPr>
          <a:xfrm>
            <a:off x="4273551" y="842965"/>
            <a:ext cx="7529515" cy="5546726"/>
          </a:xfrm>
          <a:prstGeom prst="rect">
            <a:avLst/>
          </a:prstGeom>
        </p:spPr>
        <p:txBody>
          <a:bodyPr rtlCol="1" anchor="ctr"/>
          <a:lstStyle>
            <a:lvl1pPr algn="r" defTabSz="289320" rtl="1">
              <a:spcBef>
                <a:spcPts val="300"/>
              </a:spcBef>
              <a:defRPr sz="2400"/>
            </a:lvl1pPr>
            <a:lvl2pPr marL="216990" indent="-72330" algn="r" defTabSz="289320" rtl="1">
              <a:spcBef>
                <a:spcPts val="300"/>
              </a:spcBef>
              <a:defRPr sz="2400"/>
            </a:lvl2pPr>
            <a:lvl3pPr marL="361649" indent="-72330" algn="r" defTabSz="289320" rtl="1">
              <a:spcBef>
                <a:spcPts val="300"/>
              </a:spcBef>
              <a:defRPr sz="2400"/>
            </a:lvl3pPr>
            <a:lvl4pPr marL="506309" indent="-72329" algn="r" defTabSz="289320" rtl="1">
              <a:spcBef>
                <a:spcPts val="300"/>
              </a:spcBef>
              <a:defRPr sz="2400"/>
            </a:lvl4pPr>
            <a:lvl5pPr marL="650968" indent="-72329" algn="r" defTabSz="289320" rtl="1">
              <a:spcBef>
                <a:spcPts val="300"/>
              </a:spcBef>
              <a:defRPr sz="2400"/>
            </a:lvl5pPr>
          </a:lstStyle>
          <a:p>
            <a:pPr rtl="1"/>
            <a:r>
              <a:t>Body Level One</a:t>
            </a:r>
          </a:p>
          <a:p>
            <a:pPr lvl="1" rtl="1"/>
            <a:r>
              <a:t>Body Level Two</a:t>
            </a:r>
          </a:p>
          <a:p>
            <a:pPr lvl="2" rtl="1"/>
            <a:r>
              <a:t>Body Level Three</a:t>
            </a:r>
          </a:p>
          <a:p>
            <a:pPr lvl="3" rtl="1"/>
            <a:r>
              <a:t>Body Level Four</a:t>
            </a:r>
          </a:p>
          <a:p>
            <a:pPr lvl="4" rtl="1"/>
            <a:r>
              <a:t>Body Level Five</a:t>
            </a:r>
          </a:p>
        </p:txBody>
      </p:sp>
      <p:sp>
        <p:nvSpPr>
          <p:cNvPr id="2" name="Subtitle 5">
            <a:extLst>
              <a:ext uri="{FF2B5EF4-FFF2-40B4-BE49-F238E27FC236}">
                <a16:creationId xmlns:a16="http://schemas.microsoft.com/office/drawing/2014/main" id="{4F333D9B-F46C-AD7C-0E51-74569F799829}"/>
              </a:ext>
            </a:extLst>
          </p:cNvPr>
          <p:cNvSpPr txBox="1"/>
          <p:nvPr userDrawn="1"/>
        </p:nvSpPr>
        <p:spPr>
          <a:xfrm>
            <a:off x="8088168" y="6531675"/>
            <a:ext cx="3794759" cy="21698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defTabSz="216992" rtl="1">
              <a:lnSpc>
                <a:spcPct val="90000"/>
              </a:lnSpc>
              <a:spcBef>
                <a:spcPts val="200"/>
              </a:spcBef>
              <a:defRPr sz="900">
                <a:solidFill>
                  <a:srgbClr val="002060"/>
                </a:solidFill>
                <a:latin typeface="+mn-lt"/>
                <a:ea typeface="+mn-ea"/>
                <a:cs typeface="+mn-cs"/>
                <a:sym typeface="Source Sans Pro Regular"/>
              </a:defRPr>
            </a:lvl1pPr>
          </a:lstStyle>
          <a:p>
            <a:pPr rtl="1"/>
            <a:r>
              <a:t>RRT Advanced Training Package</a:t>
            </a:r>
          </a:p>
        </p:txBody>
      </p:sp>
      <p:sp>
        <p:nvSpPr>
          <p:cNvPr id="3" name="Slide Number">
            <a:extLst>
              <a:ext uri="{FF2B5EF4-FFF2-40B4-BE49-F238E27FC236}">
                <a16:creationId xmlns:a16="http://schemas.microsoft.com/office/drawing/2014/main" id="{B9C631E8-86EE-5DD9-27F4-73E7E2477337}"/>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latin typeface="+mn-lt"/>
              </a:rPr>
              <a:pPr rtl="1"/>
              <a:t>‹N°›</a:t>
            </a:fld>
            <a:endParaRPr lang="hu-HU" sz="1100" dirty="0">
              <a:latin typeface="+mn-lt"/>
            </a:endParaRPr>
          </a:p>
        </p:txBody>
      </p:sp>
      <p:pic>
        <p:nvPicPr>
          <p:cNvPr id="13" name="Image 12"/>
          <p:cNvPicPr>
            <a:picLocks noChangeAspect="1"/>
          </p:cNvPicPr>
          <p:nvPr userDrawn="1"/>
        </p:nvPicPr>
        <p:blipFill>
          <a:blip r:embed="rId4"/>
          <a:stretch>
            <a:fillRect/>
          </a:stretch>
        </p:blipFill>
        <p:spPr>
          <a:xfrm>
            <a:off x="135255" y="6312793"/>
            <a:ext cx="1657350" cy="484681"/>
          </a:xfrm>
          <a:prstGeom prst="rect">
            <a:avLst/>
          </a:prstGeom>
        </p:spPr>
      </p:pic>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tx">
  <p:cSld name="5_Custom Layout">
    <p:spTree>
      <p:nvGrpSpPr>
        <p:cNvPr id="1" name=""/>
        <p:cNvGrpSpPr/>
        <p:nvPr/>
      </p:nvGrpSpPr>
      <p:grpSpPr>
        <a:xfrm>
          <a:off x="0" y="0"/>
          <a:ext cx="0" cy="0"/>
          <a:chOff x="0" y="0"/>
          <a:chExt cx="0" cy="0"/>
        </a:xfrm>
      </p:grpSpPr>
      <p:pic>
        <p:nvPicPr>
          <p:cNvPr id="55"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56" name="Picture 2" descr="Picture 2"/>
          <p:cNvPicPr>
            <a:picLocks noChangeAspect="1"/>
          </p:cNvPicPr>
          <p:nvPr/>
        </p:nvPicPr>
        <p:blipFill>
          <a:blip r:embed="rId3"/>
          <a:stretch>
            <a:fillRect/>
          </a:stretch>
        </p:blipFill>
        <p:spPr>
          <a:xfrm>
            <a:off x="11189974" y="118168"/>
            <a:ext cx="866715" cy="895041"/>
          </a:xfrm>
          <a:prstGeom prst="rect">
            <a:avLst/>
          </a:prstGeom>
          <a:ln w="12700">
            <a:miter lim="400000"/>
          </a:ln>
        </p:spPr>
      </p:pic>
      <p:pic>
        <p:nvPicPr>
          <p:cNvPr id="58" name="Picture 4" descr="Picture 4"/>
          <p:cNvPicPr>
            <a:picLocks noChangeAspect="1"/>
          </p:cNvPicPr>
          <p:nvPr/>
        </p:nvPicPr>
        <p:blipFill>
          <a:blip r:embed="rId3"/>
          <a:stretch>
            <a:fillRect/>
          </a:stretch>
        </p:blipFill>
        <p:spPr>
          <a:xfrm>
            <a:off x="11189971" y="118168"/>
            <a:ext cx="866715" cy="895041"/>
          </a:xfrm>
          <a:prstGeom prst="rect">
            <a:avLst/>
          </a:prstGeom>
          <a:ln w="12700">
            <a:miter lim="400000"/>
          </a:ln>
        </p:spPr>
      </p:pic>
      <p:sp>
        <p:nvSpPr>
          <p:cNvPr id="61" name="Subtitle 5"/>
          <p:cNvSpPr txBox="1"/>
          <p:nvPr/>
        </p:nvSpPr>
        <p:spPr>
          <a:xfrm>
            <a:off x="8088168" y="6675691"/>
            <a:ext cx="3794759" cy="2311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defTabSz="289321" rtl="1">
              <a:lnSpc>
                <a:spcPct val="90000"/>
              </a:lnSpc>
              <a:spcBef>
                <a:spcPts val="300"/>
              </a:spcBef>
              <a:defRPr sz="900">
                <a:solidFill>
                  <a:srgbClr val="002060"/>
                </a:solidFill>
                <a:latin typeface="+mn-lt"/>
                <a:ea typeface="+mn-ea"/>
                <a:cs typeface="+mn-cs"/>
                <a:sym typeface="Source Sans Pro Regular"/>
              </a:defRPr>
            </a:lvl1pPr>
          </a:lstStyle>
          <a:p>
            <a:pPr rtl="1"/>
            <a:r>
              <a:t>B10.1 PFA role play</a:t>
            </a:r>
          </a:p>
        </p:txBody>
      </p:sp>
      <p:sp>
        <p:nvSpPr>
          <p:cNvPr id="62" name="Pentagon 4"/>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rtlCol="1" anchor="ctr"/>
          <a:lstStyle/>
          <a:p>
            <a:pPr algn="ctr" rtl="1">
              <a:defRPr sz="1300">
                <a:solidFill>
                  <a:srgbClr val="FFFFFF"/>
                </a:solidFill>
                <a:latin typeface="+mn-lt"/>
                <a:ea typeface="+mn-ea"/>
                <a:cs typeface="+mn-cs"/>
                <a:sym typeface="Source Sans Pro Regular"/>
              </a:defRPr>
            </a:pPr>
            <a:endParaRPr/>
          </a:p>
        </p:txBody>
      </p:sp>
      <p:sp>
        <p:nvSpPr>
          <p:cNvPr id="63" name="Title Text"/>
          <p:cNvSpPr txBox="1">
            <a:spLocks noGrp="1"/>
          </p:cNvSpPr>
          <p:nvPr>
            <p:ph type="title"/>
          </p:nvPr>
        </p:nvSpPr>
        <p:spPr>
          <a:xfrm>
            <a:off x="263351" y="534516"/>
            <a:ext cx="3264196" cy="1145250"/>
          </a:xfrm>
          <a:prstGeom prst="rect">
            <a:avLst/>
          </a:prstGeom>
        </p:spPr>
        <p:txBody>
          <a:bodyPr rtlCol="1"/>
          <a:lstStyle>
            <a:lvl1pPr algn="r" defTabSz="289320" rtl="1">
              <a:defRPr sz="3200"/>
            </a:lvl1pPr>
          </a:lstStyle>
          <a:p>
            <a:pPr rtl="1"/>
            <a:r>
              <a:t>Title Text</a:t>
            </a:r>
          </a:p>
        </p:txBody>
      </p:sp>
      <p:sp>
        <p:nvSpPr>
          <p:cNvPr id="64" name="Body Level One…"/>
          <p:cNvSpPr txBox="1">
            <a:spLocks noGrp="1"/>
          </p:cNvSpPr>
          <p:nvPr>
            <p:ph type="body" idx="1"/>
          </p:nvPr>
        </p:nvSpPr>
        <p:spPr>
          <a:xfrm>
            <a:off x="4273551" y="842965"/>
            <a:ext cx="7529515" cy="5546726"/>
          </a:xfrm>
          <a:prstGeom prst="rect">
            <a:avLst/>
          </a:prstGeom>
        </p:spPr>
        <p:txBody>
          <a:bodyPr rtlCol="1" anchor="ctr"/>
          <a:lstStyle>
            <a:lvl1pPr algn="r" defTabSz="289320" rtl="1">
              <a:spcBef>
                <a:spcPts val="300"/>
              </a:spcBef>
              <a:defRPr sz="2400"/>
            </a:lvl1pPr>
            <a:lvl2pPr marL="216990" indent="-72330" algn="r" defTabSz="289320" rtl="1">
              <a:spcBef>
                <a:spcPts val="300"/>
              </a:spcBef>
              <a:defRPr sz="2400"/>
            </a:lvl2pPr>
            <a:lvl3pPr marL="361649" indent="-72330" algn="r" defTabSz="289320" rtl="1">
              <a:spcBef>
                <a:spcPts val="300"/>
              </a:spcBef>
              <a:defRPr sz="2400"/>
            </a:lvl3pPr>
            <a:lvl4pPr marL="506309" indent="-72329" algn="r" defTabSz="289320" rtl="1">
              <a:spcBef>
                <a:spcPts val="300"/>
              </a:spcBef>
              <a:defRPr sz="2400"/>
            </a:lvl4pPr>
            <a:lvl5pPr marL="650968" indent="-72329" algn="r" defTabSz="289320" rtl="1">
              <a:spcBef>
                <a:spcPts val="300"/>
              </a:spcBef>
              <a:defRPr sz="2400"/>
            </a:lvl5pPr>
          </a:lstStyle>
          <a:p>
            <a:pPr rtl="1"/>
            <a:r>
              <a:t>Body Level One</a:t>
            </a:r>
          </a:p>
          <a:p>
            <a:pPr lvl="1" rtl="1"/>
            <a:r>
              <a:t>Body Level Two</a:t>
            </a:r>
          </a:p>
          <a:p>
            <a:pPr lvl="2" rtl="1"/>
            <a:r>
              <a:t>Body Level Three</a:t>
            </a:r>
          </a:p>
          <a:p>
            <a:pPr lvl="3" rtl="1"/>
            <a:r>
              <a:t>Body Level Four</a:t>
            </a:r>
          </a:p>
          <a:p>
            <a:pPr lvl="4" rtl="1"/>
            <a:r>
              <a:t>Body Level Five</a:t>
            </a:r>
          </a:p>
        </p:txBody>
      </p:sp>
      <p:sp>
        <p:nvSpPr>
          <p:cNvPr id="2" name="Subtitle 5">
            <a:extLst>
              <a:ext uri="{FF2B5EF4-FFF2-40B4-BE49-F238E27FC236}">
                <a16:creationId xmlns:a16="http://schemas.microsoft.com/office/drawing/2014/main" id="{646C9051-A445-2B3B-31C2-0F4E86172C72}"/>
              </a:ext>
            </a:extLst>
          </p:cNvPr>
          <p:cNvSpPr txBox="1"/>
          <p:nvPr userDrawn="1"/>
        </p:nvSpPr>
        <p:spPr>
          <a:xfrm>
            <a:off x="8088168" y="6531675"/>
            <a:ext cx="3794759" cy="21698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defTabSz="216992" rtl="1">
              <a:lnSpc>
                <a:spcPct val="90000"/>
              </a:lnSpc>
              <a:spcBef>
                <a:spcPts val="200"/>
              </a:spcBef>
              <a:defRPr sz="900">
                <a:solidFill>
                  <a:srgbClr val="002060"/>
                </a:solidFill>
                <a:latin typeface="+mn-lt"/>
                <a:ea typeface="+mn-ea"/>
                <a:cs typeface="+mn-cs"/>
                <a:sym typeface="Source Sans Pro Regular"/>
              </a:defRPr>
            </a:lvl1pPr>
          </a:lstStyle>
          <a:p>
            <a:pPr rtl="1"/>
            <a:r>
              <a:t>RRT Advanced Training Package</a:t>
            </a:r>
          </a:p>
        </p:txBody>
      </p:sp>
      <p:sp>
        <p:nvSpPr>
          <p:cNvPr id="3" name="Slide Number">
            <a:extLst>
              <a:ext uri="{FF2B5EF4-FFF2-40B4-BE49-F238E27FC236}">
                <a16:creationId xmlns:a16="http://schemas.microsoft.com/office/drawing/2014/main" id="{24809003-D090-AF74-3838-FA9CB6FA0742}"/>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latin typeface="+mn-lt"/>
              </a:rPr>
              <a:pPr rtl="1"/>
              <a:t>‹N°›</a:t>
            </a:fld>
            <a:endParaRPr lang="hu-HU" sz="1100" dirty="0">
              <a:latin typeface="+mn-lt"/>
            </a:endParaRPr>
          </a:p>
        </p:txBody>
      </p:sp>
      <p:sp>
        <p:nvSpPr>
          <p:cNvPr id="6" name="Rounded Rectangle 3">
            <a:extLst>
              <a:ext uri="{FF2B5EF4-FFF2-40B4-BE49-F238E27FC236}">
                <a16:creationId xmlns:a16="http://schemas.microsoft.com/office/drawing/2014/main" id="{88081A97-4E0A-D364-08B9-C4DA42FF7298}"/>
              </a:ext>
            </a:extLst>
          </p:cNvPr>
          <p:cNvSpPr/>
          <p:nvPr userDrawn="1"/>
        </p:nvSpPr>
        <p:spPr>
          <a:xfrm flipV="1">
            <a:off x="389002" y="1484783"/>
            <a:ext cx="2336738" cy="112789"/>
          </a:xfrm>
          <a:prstGeom prst="roundRect">
            <a:avLst>
              <a:gd name="adj" fmla="val 50000"/>
            </a:avLst>
          </a:prstGeom>
          <a:solidFill>
            <a:schemeClr val="accent3"/>
          </a:solidFill>
          <a:ln w="12700">
            <a:miter lim="400000"/>
          </a:ln>
        </p:spPr>
        <p:txBody>
          <a:bodyPr lIns="45719" rIns="45719" rtlCol="1" anchor="ctr"/>
          <a:lstStyle/>
          <a:p>
            <a:pPr algn="ctr" rtl="1">
              <a:defRPr sz="500">
                <a:solidFill>
                  <a:srgbClr val="FFFFFF"/>
                </a:solidFill>
                <a:latin typeface="+mj-lt"/>
                <a:ea typeface="+mj-ea"/>
                <a:cs typeface="+mj-cs"/>
                <a:sym typeface="Source Sans Pro Regular"/>
              </a:defRPr>
            </a:pPr>
            <a:endParaRPr dirty="0">
              <a:solidFill>
                <a:srgbClr val="729E03"/>
              </a:solidFill>
            </a:endParaRPr>
          </a:p>
        </p:txBody>
      </p:sp>
      <p:pic>
        <p:nvPicPr>
          <p:cNvPr id="14" name="Image 13"/>
          <p:cNvPicPr>
            <a:picLocks noChangeAspect="1"/>
          </p:cNvPicPr>
          <p:nvPr userDrawn="1"/>
        </p:nvPicPr>
        <p:blipFill>
          <a:blip r:embed="rId4"/>
          <a:stretch>
            <a:fillRect/>
          </a:stretch>
        </p:blipFill>
        <p:spPr>
          <a:xfrm>
            <a:off x="135255" y="6312793"/>
            <a:ext cx="1657350" cy="484681"/>
          </a:xfrm>
          <a:prstGeom prst="rect">
            <a:avLst/>
          </a:prstGeom>
        </p:spPr>
      </p:pic>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x">
  <p:cSld name="4_Custom Layout">
    <p:spTree>
      <p:nvGrpSpPr>
        <p:cNvPr id="1" name=""/>
        <p:cNvGrpSpPr/>
        <p:nvPr/>
      </p:nvGrpSpPr>
      <p:grpSpPr>
        <a:xfrm>
          <a:off x="0" y="0"/>
          <a:ext cx="0" cy="0"/>
          <a:chOff x="0" y="0"/>
          <a:chExt cx="0" cy="0"/>
        </a:xfrm>
      </p:grpSpPr>
      <p:pic>
        <p:nvPicPr>
          <p:cNvPr id="73"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74" name="Picture 2" descr="Picture 2"/>
          <p:cNvPicPr>
            <a:picLocks noChangeAspect="1"/>
          </p:cNvPicPr>
          <p:nvPr/>
        </p:nvPicPr>
        <p:blipFill>
          <a:blip r:embed="rId3"/>
          <a:stretch>
            <a:fillRect/>
          </a:stretch>
        </p:blipFill>
        <p:spPr>
          <a:xfrm>
            <a:off x="11189974" y="118168"/>
            <a:ext cx="866715" cy="895041"/>
          </a:xfrm>
          <a:prstGeom prst="rect">
            <a:avLst/>
          </a:prstGeom>
          <a:ln w="12700">
            <a:miter lim="400000"/>
          </a:ln>
        </p:spPr>
      </p:pic>
      <p:pic>
        <p:nvPicPr>
          <p:cNvPr id="76" name="Picture 4" descr="Picture 4"/>
          <p:cNvPicPr>
            <a:picLocks noChangeAspect="1"/>
          </p:cNvPicPr>
          <p:nvPr/>
        </p:nvPicPr>
        <p:blipFill>
          <a:blip r:embed="rId3"/>
          <a:stretch>
            <a:fillRect/>
          </a:stretch>
        </p:blipFill>
        <p:spPr>
          <a:xfrm>
            <a:off x="11189971" y="118168"/>
            <a:ext cx="866715" cy="895041"/>
          </a:xfrm>
          <a:prstGeom prst="rect">
            <a:avLst/>
          </a:prstGeom>
          <a:ln w="12700">
            <a:miter lim="400000"/>
          </a:ln>
        </p:spPr>
      </p:pic>
      <p:sp>
        <p:nvSpPr>
          <p:cNvPr id="79" name="Subtitle 5"/>
          <p:cNvSpPr txBox="1"/>
          <p:nvPr/>
        </p:nvSpPr>
        <p:spPr>
          <a:xfrm>
            <a:off x="8088168" y="6675691"/>
            <a:ext cx="3794759" cy="2311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defTabSz="289321" rtl="1">
              <a:lnSpc>
                <a:spcPct val="90000"/>
              </a:lnSpc>
              <a:spcBef>
                <a:spcPts val="300"/>
              </a:spcBef>
              <a:defRPr sz="900">
                <a:solidFill>
                  <a:srgbClr val="002060"/>
                </a:solidFill>
                <a:latin typeface="+mn-lt"/>
                <a:ea typeface="+mn-ea"/>
                <a:cs typeface="+mn-cs"/>
                <a:sym typeface="Source Sans Pro Regular"/>
              </a:defRPr>
            </a:lvl1pPr>
          </a:lstStyle>
          <a:p>
            <a:pPr rtl="1"/>
            <a:r>
              <a:t>B10.1 PFA role play</a:t>
            </a:r>
          </a:p>
        </p:txBody>
      </p:sp>
      <p:sp>
        <p:nvSpPr>
          <p:cNvPr id="82" name="Pentagon 6"/>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rtlCol="1" anchor="ctr"/>
          <a:lstStyle/>
          <a:p>
            <a:pPr algn="ctr" rtl="1">
              <a:defRPr sz="1300">
                <a:solidFill>
                  <a:srgbClr val="FFFFFF"/>
                </a:solidFill>
                <a:latin typeface="+mn-lt"/>
                <a:ea typeface="+mn-ea"/>
                <a:cs typeface="+mn-cs"/>
                <a:sym typeface="Source Sans Pro Regular"/>
              </a:defRPr>
            </a:pPr>
            <a:endParaRPr/>
          </a:p>
        </p:txBody>
      </p:sp>
      <p:sp>
        <p:nvSpPr>
          <p:cNvPr id="83" name="Body Level One…"/>
          <p:cNvSpPr txBox="1">
            <a:spLocks noGrp="1"/>
          </p:cNvSpPr>
          <p:nvPr>
            <p:ph type="body" idx="1"/>
          </p:nvPr>
        </p:nvSpPr>
        <p:spPr>
          <a:xfrm>
            <a:off x="4273551" y="842965"/>
            <a:ext cx="7529515" cy="5546726"/>
          </a:xfrm>
          <a:prstGeom prst="rect">
            <a:avLst/>
          </a:prstGeom>
        </p:spPr>
        <p:txBody>
          <a:bodyPr rtlCol="1" anchor="ctr"/>
          <a:lstStyle>
            <a:lvl1pPr algn="r" defTabSz="289320" rtl="1">
              <a:spcBef>
                <a:spcPts val="300"/>
              </a:spcBef>
              <a:defRPr sz="2400"/>
            </a:lvl1pPr>
            <a:lvl2pPr marL="216990" indent="-72330" algn="r" defTabSz="289320" rtl="1">
              <a:spcBef>
                <a:spcPts val="300"/>
              </a:spcBef>
              <a:defRPr sz="2400"/>
            </a:lvl2pPr>
            <a:lvl3pPr marL="361649" indent="-72330" algn="r" defTabSz="289320" rtl="1">
              <a:spcBef>
                <a:spcPts val="300"/>
              </a:spcBef>
              <a:defRPr sz="2400"/>
            </a:lvl3pPr>
            <a:lvl4pPr marL="506309" indent="-72329" algn="r" defTabSz="289320" rtl="1">
              <a:spcBef>
                <a:spcPts val="300"/>
              </a:spcBef>
              <a:defRPr sz="2400"/>
            </a:lvl4pPr>
            <a:lvl5pPr marL="650968" indent="-72329" algn="r" defTabSz="289320" rtl="1">
              <a:spcBef>
                <a:spcPts val="300"/>
              </a:spcBef>
              <a:defRPr sz="2400"/>
            </a:lvl5pPr>
          </a:lstStyle>
          <a:p>
            <a:pPr rtl="1"/>
            <a:r>
              <a:t>Body Level One</a:t>
            </a:r>
          </a:p>
          <a:p>
            <a:pPr lvl="1" rtl="1"/>
            <a:r>
              <a:t>Body Level Two</a:t>
            </a:r>
          </a:p>
          <a:p>
            <a:pPr lvl="2" rtl="1"/>
            <a:r>
              <a:t>Body Level Three</a:t>
            </a:r>
          </a:p>
          <a:p>
            <a:pPr lvl="3" rtl="1"/>
            <a:r>
              <a:t>Body Level Four</a:t>
            </a:r>
          </a:p>
          <a:p>
            <a:pPr lvl="4" rtl="1"/>
            <a:r>
              <a:t>Body Level Five</a:t>
            </a:r>
          </a:p>
        </p:txBody>
      </p:sp>
      <p:sp>
        <p:nvSpPr>
          <p:cNvPr id="2" name="Subtitle 5">
            <a:extLst>
              <a:ext uri="{FF2B5EF4-FFF2-40B4-BE49-F238E27FC236}">
                <a16:creationId xmlns:a16="http://schemas.microsoft.com/office/drawing/2014/main" id="{A068A596-F69A-92F5-B8F8-914ED4E25C84}"/>
              </a:ext>
            </a:extLst>
          </p:cNvPr>
          <p:cNvSpPr txBox="1"/>
          <p:nvPr userDrawn="1"/>
        </p:nvSpPr>
        <p:spPr>
          <a:xfrm>
            <a:off x="8088168" y="6531675"/>
            <a:ext cx="3794759" cy="21698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defTabSz="216992" rtl="1">
              <a:lnSpc>
                <a:spcPct val="90000"/>
              </a:lnSpc>
              <a:spcBef>
                <a:spcPts val="200"/>
              </a:spcBef>
              <a:defRPr sz="900">
                <a:solidFill>
                  <a:srgbClr val="002060"/>
                </a:solidFill>
                <a:latin typeface="+mn-lt"/>
                <a:ea typeface="+mn-ea"/>
                <a:cs typeface="+mn-cs"/>
                <a:sym typeface="Source Sans Pro Regular"/>
              </a:defRPr>
            </a:lvl1pPr>
          </a:lstStyle>
          <a:p>
            <a:pPr rtl="1"/>
            <a:r>
              <a:t>RRT Advanced Training Package</a:t>
            </a:r>
          </a:p>
        </p:txBody>
      </p:sp>
      <p:sp>
        <p:nvSpPr>
          <p:cNvPr id="3" name="Slide Number">
            <a:extLst>
              <a:ext uri="{FF2B5EF4-FFF2-40B4-BE49-F238E27FC236}">
                <a16:creationId xmlns:a16="http://schemas.microsoft.com/office/drawing/2014/main" id="{D1A5A1A9-836D-1508-9CE4-D205AB3873FD}"/>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latin typeface="+mn-lt"/>
              </a:rPr>
              <a:pPr rtl="1"/>
              <a:t>‹N°›</a:t>
            </a:fld>
            <a:endParaRPr lang="hu-HU" sz="1100" dirty="0">
              <a:latin typeface="+mn-lt"/>
            </a:endParaRPr>
          </a:p>
        </p:txBody>
      </p:sp>
      <p:sp>
        <p:nvSpPr>
          <p:cNvPr id="4" name="TextBox 4">
            <a:extLst>
              <a:ext uri="{FF2B5EF4-FFF2-40B4-BE49-F238E27FC236}">
                <a16:creationId xmlns:a16="http://schemas.microsoft.com/office/drawing/2014/main" id="{EF78DA30-265C-D786-014E-7A43A811FE38}"/>
              </a:ext>
            </a:extLst>
          </p:cNvPr>
          <p:cNvSpPr txBox="1"/>
          <p:nvPr userDrawn="1"/>
        </p:nvSpPr>
        <p:spPr>
          <a:xfrm>
            <a:off x="388936" y="885342"/>
            <a:ext cx="3355607" cy="5994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rtl="1">
              <a:defRPr sz="3200">
                <a:solidFill>
                  <a:srgbClr val="FFFFFF"/>
                </a:solidFill>
                <a:latin typeface="Source Sans Pro Bold"/>
                <a:ea typeface="Source Sans Pro Bold"/>
                <a:cs typeface="Source Sans Pro Bold"/>
                <a:sym typeface="Source Sans Pro Bold"/>
              </a:defRPr>
            </a:lvl1pPr>
          </a:lstStyle>
          <a:p>
            <a:pPr rtl="1"/>
            <a:endParaRPr lang="ar" b="1" dirty="0"/>
          </a:p>
        </p:txBody>
      </p:sp>
      <p:sp>
        <p:nvSpPr>
          <p:cNvPr id="5" name="Rounded Rectangle 3">
            <a:extLst>
              <a:ext uri="{FF2B5EF4-FFF2-40B4-BE49-F238E27FC236}">
                <a16:creationId xmlns:a16="http://schemas.microsoft.com/office/drawing/2014/main" id="{FFAC5E69-28F2-C4DA-6089-FDFCC7E4A10E}"/>
              </a:ext>
            </a:extLst>
          </p:cNvPr>
          <p:cNvSpPr/>
          <p:nvPr userDrawn="1"/>
        </p:nvSpPr>
        <p:spPr>
          <a:xfrm flipV="1">
            <a:off x="389002" y="1484783"/>
            <a:ext cx="2336738" cy="112789"/>
          </a:xfrm>
          <a:prstGeom prst="roundRect">
            <a:avLst>
              <a:gd name="adj" fmla="val 50000"/>
            </a:avLst>
          </a:prstGeom>
          <a:solidFill>
            <a:schemeClr val="accent3"/>
          </a:solidFill>
          <a:ln w="12700">
            <a:miter lim="400000"/>
          </a:ln>
        </p:spPr>
        <p:txBody>
          <a:bodyPr lIns="45719" rIns="45719" rtlCol="1" anchor="ctr"/>
          <a:lstStyle/>
          <a:p>
            <a:pPr algn="ctr" rtl="1">
              <a:defRPr sz="500">
                <a:solidFill>
                  <a:srgbClr val="FFFFFF"/>
                </a:solidFill>
                <a:latin typeface="+mj-lt"/>
                <a:ea typeface="+mj-ea"/>
                <a:cs typeface="+mj-cs"/>
                <a:sym typeface="Source Sans Pro Regular"/>
              </a:defRPr>
            </a:pPr>
            <a:endParaRPr dirty="0"/>
          </a:p>
        </p:txBody>
      </p:sp>
      <p:pic>
        <p:nvPicPr>
          <p:cNvPr id="14" name="Image 13"/>
          <p:cNvPicPr>
            <a:picLocks noChangeAspect="1"/>
          </p:cNvPicPr>
          <p:nvPr userDrawn="1"/>
        </p:nvPicPr>
        <p:blipFill>
          <a:blip r:embed="rId4"/>
          <a:stretch>
            <a:fillRect/>
          </a:stretch>
        </p:blipFill>
        <p:spPr>
          <a:xfrm>
            <a:off x="135255" y="6312793"/>
            <a:ext cx="1657350" cy="484681"/>
          </a:xfrm>
          <a:prstGeom prst="rect">
            <a:avLst/>
          </a:prstGeom>
        </p:spPr>
      </p:pic>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x">
  <p:cSld name="9_Custom Layout">
    <p:spTree>
      <p:nvGrpSpPr>
        <p:cNvPr id="1" name=""/>
        <p:cNvGrpSpPr/>
        <p:nvPr/>
      </p:nvGrpSpPr>
      <p:grpSpPr>
        <a:xfrm>
          <a:off x="0" y="0"/>
          <a:ext cx="0" cy="0"/>
          <a:chOff x="0" y="0"/>
          <a:chExt cx="0" cy="0"/>
        </a:xfrm>
      </p:grpSpPr>
      <p:pic>
        <p:nvPicPr>
          <p:cNvPr id="91"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92" name="Picture 2" descr="Picture 2"/>
          <p:cNvPicPr>
            <a:picLocks noChangeAspect="1"/>
          </p:cNvPicPr>
          <p:nvPr/>
        </p:nvPicPr>
        <p:blipFill>
          <a:blip r:embed="rId3"/>
          <a:stretch>
            <a:fillRect/>
          </a:stretch>
        </p:blipFill>
        <p:spPr>
          <a:xfrm>
            <a:off x="11189974" y="118168"/>
            <a:ext cx="866715" cy="895041"/>
          </a:xfrm>
          <a:prstGeom prst="rect">
            <a:avLst/>
          </a:prstGeom>
          <a:ln w="12700">
            <a:miter lim="400000"/>
          </a:ln>
        </p:spPr>
      </p:pic>
      <p:pic>
        <p:nvPicPr>
          <p:cNvPr id="94" name="Picture 4" descr="Picture 4"/>
          <p:cNvPicPr>
            <a:picLocks noChangeAspect="1"/>
          </p:cNvPicPr>
          <p:nvPr/>
        </p:nvPicPr>
        <p:blipFill>
          <a:blip r:embed="rId3"/>
          <a:stretch>
            <a:fillRect/>
          </a:stretch>
        </p:blipFill>
        <p:spPr>
          <a:xfrm>
            <a:off x="11189971" y="118168"/>
            <a:ext cx="866715" cy="895041"/>
          </a:xfrm>
          <a:prstGeom prst="rect">
            <a:avLst/>
          </a:prstGeom>
          <a:ln w="12700">
            <a:miter lim="400000"/>
          </a:ln>
        </p:spPr>
      </p:pic>
      <p:sp>
        <p:nvSpPr>
          <p:cNvPr id="97" name="Subtitle 5"/>
          <p:cNvSpPr txBox="1"/>
          <p:nvPr/>
        </p:nvSpPr>
        <p:spPr>
          <a:xfrm>
            <a:off x="8088168" y="6675691"/>
            <a:ext cx="3794759" cy="2311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defTabSz="289321" rtl="1">
              <a:lnSpc>
                <a:spcPct val="90000"/>
              </a:lnSpc>
              <a:spcBef>
                <a:spcPts val="300"/>
              </a:spcBef>
              <a:defRPr sz="900">
                <a:solidFill>
                  <a:srgbClr val="002060"/>
                </a:solidFill>
                <a:latin typeface="+mn-lt"/>
                <a:ea typeface="+mn-ea"/>
                <a:cs typeface="+mn-cs"/>
                <a:sym typeface="Source Sans Pro Regular"/>
              </a:defRPr>
            </a:lvl1pPr>
          </a:lstStyle>
          <a:p>
            <a:pPr rtl="1"/>
            <a:r>
              <a:t>B10.1 PFA role play</a:t>
            </a:r>
          </a:p>
        </p:txBody>
      </p:sp>
      <p:sp>
        <p:nvSpPr>
          <p:cNvPr id="100" name="Pentagon 6"/>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rtlCol="1" anchor="ctr"/>
          <a:lstStyle/>
          <a:p>
            <a:pPr algn="ctr" rtl="1">
              <a:defRPr sz="1300">
                <a:solidFill>
                  <a:srgbClr val="FFFFFF"/>
                </a:solidFill>
                <a:latin typeface="+mn-lt"/>
                <a:ea typeface="+mn-ea"/>
                <a:cs typeface="+mn-cs"/>
                <a:sym typeface="Source Sans Pro Regular"/>
              </a:defRPr>
            </a:pPr>
            <a:endParaRPr/>
          </a:p>
        </p:txBody>
      </p:sp>
      <p:sp>
        <p:nvSpPr>
          <p:cNvPr id="101" name="Body Level One…"/>
          <p:cNvSpPr txBox="1">
            <a:spLocks noGrp="1"/>
          </p:cNvSpPr>
          <p:nvPr>
            <p:ph type="body" idx="1"/>
          </p:nvPr>
        </p:nvSpPr>
        <p:spPr>
          <a:xfrm>
            <a:off x="4273551" y="842965"/>
            <a:ext cx="7529515" cy="5546726"/>
          </a:xfrm>
          <a:prstGeom prst="rect">
            <a:avLst/>
          </a:prstGeom>
        </p:spPr>
        <p:txBody>
          <a:bodyPr rtlCol="1" anchor="ctr"/>
          <a:lstStyle>
            <a:lvl1pPr algn="r" defTabSz="289320" rtl="1">
              <a:spcBef>
                <a:spcPts val="300"/>
              </a:spcBef>
              <a:defRPr sz="2400"/>
            </a:lvl1pPr>
            <a:lvl2pPr marL="216990" indent="-72330" algn="r" defTabSz="289320" rtl="1">
              <a:spcBef>
                <a:spcPts val="300"/>
              </a:spcBef>
              <a:defRPr sz="2400"/>
            </a:lvl2pPr>
            <a:lvl3pPr marL="361649" indent="-72330" algn="r" defTabSz="289320" rtl="1">
              <a:spcBef>
                <a:spcPts val="300"/>
              </a:spcBef>
              <a:defRPr sz="2400"/>
            </a:lvl3pPr>
            <a:lvl4pPr marL="506309" indent="-72329" algn="r" defTabSz="289320" rtl="1">
              <a:spcBef>
                <a:spcPts val="300"/>
              </a:spcBef>
              <a:defRPr sz="2400"/>
            </a:lvl4pPr>
            <a:lvl5pPr marL="650968" indent="-72329" algn="r" defTabSz="289320" rtl="1">
              <a:spcBef>
                <a:spcPts val="300"/>
              </a:spcBef>
              <a:defRPr sz="2400"/>
            </a:lvl5pPr>
          </a:lstStyle>
          <a:p>
            <a:pPr rtl="1"/>
            <a:r>
              <a:t>Body Level One</a:t>
            </a:r>
          </a:p>
          <a:p>
            <a:pPr lvl="1" rtl="1"/>
            <a:r>
              <a:t>Body Level Two</a:t>
            </a:r>
          </a:p>
          <a:p>
            <a:pPr lvl="2" rtl="1"/>
            <a:r>
              <a:t>Body Level Three</a:t>
            </a:r>
          </a:p>
          <a:p>
            <a:pPr lvl="3" rtl="1"/>
            <a:r>
              <a:t>Body Level Four</a:t>
            </a:r>
          </a:p>
          <a:p>
            <a:pPr lvl="4" rtl="1"/>
            <a:r>
              <a:t>Body Level Five</a:t>
            </a:r>
          </a:p>
        </p:txBody>
      </p:sp>
      <p:sp>
        <p:nvSpPr>
          <p:cNvPr id="2" name="Subtitle 5">
            <a:extLst>
              <a:ext uri="{FF2B5EF4-FFF2-40B4-BE49-F238E27FC236}">
                <a16:creationId xmlns:a16="http://schemas.microsoft.com/office/drawing/2014/main" id="{02AA0B2B-E411-3573-6E76-6AC92B1AC103}"/>
              </a:ext>
            </a:extLst>
          </p:cNvPr>
          <p:cNvSpPr txBox="1"/>
          <p:nvPr userDrawn="1"/>
        </p:nvSpPr>
        <p:spPr>
          <a:xfrm>
            <a:off x="8088168" y="6531675"/>
            <a:ext cx="3794759" cy="21698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defTabSz="216992" rtl="1">
              <a:lnSpc>
                <a:spcPct val="90000"/>
              </a:lnSpc>
              <a:spcBef>
                <a:spcPts val="200"/>
              </a:spcBef>
              <a:defRPr sz="900">
                <a:solidFill>
                  <a:srgbClr val="002060"/>
                </a:solidFill>
                <a:latin typeface="+mn-lt"/>
                <a:ea typeface="+mn-ea"/>
                <a:cs typeface="+mn-cs"/>
                <a:sym typeface="Source Sans Pro Regular"/>
              </a:defRPr>
            </a:lvl1pPr>
          </a:lstStyle>
          <a:p>
            <a:pPr rtl="1"/>
            <a:r>
              <a:t>RRT Advanced Training Package</a:t>
            </a:r>
          </a:p>
        </p:txBody>
      </p:sp>
      <p:sp>
        <p:nvSpPr>
          <p:cNvPr id="3" name="Slide Number">
            <a:extLst>
              <a:ext uri="{FF2B5EF4-FFF2-40B4-BE49-F238E27FC236}">
                <a16:creationId xmlns:a16="http://schemas.microsoft.com/office/drawing/2014/main" id="{935A07A3-EE9C-0536-FF06-BD3CAC60DC39}"/>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latin typeface="+mn-lt"/>
              </a:rPr>
              <a:pPr rtl="1"/>
              <a:t>‹N°›</a:t>
            </a:fld>
            <a:endParaRPr lang="hu-HU" sz="1100" dirty="0">
              <a:latin typeface="+mn-lt"/>
            </a:endParaRPr>
          </a:p>
        </p:txBody>
      </p:sp>
      <p:sp>
        <p:nvSpPr>
          <p:cNvPr id="4" name="TextBox 5">
            <a:extLst>
              <a:ext uri="{FF2B5EF4-FFF2-40B4-BE49-F238E27FC236}">
                <a16:creationId xmlns:a16="http://schemas.microsoft.com/office/drawing/2014/main" id="{A12D6A6C-5CB4-3C6D-7DE2-471A2A8F2F41}"/>
              </a:ext>
            </a:extLst>
          </p:cNvPr>
          <p:cNvSpPr txBox="1"/>
          <p:nvPr userDrawn="1"/>
        </p:nvSpPr>
        <p:spPr>
          <a:xfrm>
            <a:off x="388936" y="377342"/>
            <a:ext cx="2803026" cy="584775"/>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rtl="1">
              <a:defRPr sz="3200">
                <a:solidFill>
                  <a:srgbClr val="FFFFFF"/>
                </a:solidFill>
                <a:latin typeface="Source Sans Pro Bold"/>
                <a:ea typeface="Source Sans Pro Bold"/>
                <a:cs typeface="Source Sans Pro Bold"/>
                <a:sym typeface="Source Sans Pro Bold"/>
              </a:defRPr>
            </a:lvl1pPr>
          </a:lstStyle>
          <a:p>
            <a:pPr rtl="1"/>
            <a:endParaRPr lang="ar" b="1" dirty="0"/>
          </a:p>
        </p:txBody>
      </p:sp>
      <p:sp>
        <p:nvSpPr>
          <p:cNvPr id="5" name="Rounded Rectangle 3">
            <a:extLst>
              <a:ext uri="{FF2B5EF4-FFF2-40B4-BE49-F238E27FC236}">
                <a16:creationId xmlns:a16="http://schemas.microsoft.com/office/drawing/2014/main" id="{976FA662-CE1D-646A-C9E6-86DF60C035E5}"/>
              </a:ext>
            </a:extLst>
          </p:cNvPr>
          <p:cNvSpPr/>
          <p:nvPr userDrawn="1"/>
        </p:nvSpPr>
        <p:spPr>
          <a:xfrm flipV="1">
            <a:off x="389002" y="1484783"/>
            <a:ext cx="2336738" cy="112789"/>
          </a:xfrm>
          <a:prstGeom prst="roundRect">
            <a:avLst>
              <a:gd name="adj" fmla="val 50000"/>
            </a:avLst>
          </a:prstGeom>
          <a:solidFill>
            <a:schemeClr val="accent3"/>
          </a:solidFill>
          <a:ln w="12700">
            <a:miter lim="400000"/>
          </a:ln>
        </p:spPr>
        <p:txBody>
          <a:bodyPr lIns="45719" rIns="45719" rtlCol="1" anchor="ctr"/>
          <a:lstStyle/>
          <a:p>
            <a:pPr algn="ctr" rtl="1">
              <a:defRPr sz="500">
                <a:solidFill>
                  <a:srgbClr val="FFFFFF"/>
                </a:solidFill>
                <a:latin typeface="+mj-lt"/>
                <a:ea typeface="+mj-ea"/>
                <a:cs typeface="+mj-cs"/>
                <a:sym typeface="Source Sans Pro Regular"/>
              </a:defRPr>
            </a:pPr>
            <a:endParaRPr dirty="0"/>
          </a:p>
        </p:txBody>
      </p:sp>
      <p:pic>
        <p:nvPicPr>
          <p:cNvPr id="14" name="Image 13"/>
          <p:cNvPicPr>
            <a:picLocks noChangeAspect="1"/>
          </p:cNvPicPr>
          <p:nvPr userDrawn="1"/>
        </p:nvPicPr>
        <p:blipFill>
          <a:blip r:embed="rId4"/>
          <a:stretch>
            <a:fillRect/>
          </a:stretch>
        </p:blipFill>
        <p:spPr>
          <a:xfrm>
            <a:off x="135255" y="6312793"/>
            <a:ext cx="1657350" cy="484681"/>
          </a:xfrm>
          <a:prstGeom prst="rect">
            <a:avLst/>
          </a:prstGeom>
        </p:spPr>
      </p:pic>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x">
  <p:cSld name="3_Custom Layout">
    <p:spTree>
      <p:nvGrpSpPr>
        <p:cNvPr id="1" name=""/>
        <p:cNvGrpSpPr/>
        <p:nvPr/>
      </p:nvGrpSpPr>
      <p:grpSpPr>
        <a:xfrm>
          <a:off x="0" y="0"/>
          <a:ext cx="0" cy="0"/>
          <a:chOff x="0" y="0"/>
          <a:chExt cx="0" cy="0"/>
        </a:xfrm>
      </p:grpSpPr>
      <p:pic>
        <p:nvPicPr>
          <p:cNvPr id="109"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110" name="Picture 2" descr="Picture 2"/>
          <p:cNvPicPr>
            <a:picLocks noChangeAspect="1"/>
          </p:cNvPicPr>
          <p:nvPr/>
        </p:nvPicPr>
        <p:blipFill>
          <a:blip r:embed="rId3"/>
          <a:stretch>
            <a:fillRect/>
          </a:stretch>
        </p:blipFill>
        <p:spPr>
          <a:xfrm>
            <a:off x="11189974" y="118168"/>
            <a:ext cx="866715" cy="895041"/>
          </a:xfrm>
          <a:prstGeom prst="rect">
            <a:avLst/>
          </a:prstGeom>
          <a:ln w="12700">
            <a:miter lim="400000"/>
          </a:ln>
        </p:spPr>
      </p:pic>
      <p:pic>
        <p:nvPicPr>
          <p:cNvPr id="112" name="Picture 4" descr="Picture 4"/>
          <p:cNvPicPr>
            <a:picLocks noChangeAspect="1"/>
          </p:cNvPicPr>
          <p:nvPr/>
        </p:nvPicPr>
        <p:blipFill>
          <a:blip r:embed="rId3"/>
          <a:stretch>
            <a:fillRect/>
          </a:stretch>
        </p:blipFill>
        <p:spPr>
          <a:xfrm>
            <a:off x="11189971" y="118168"/>
            <a:ext cx="866715" cy="895041"/>
          </a:xfrm>
          <a:prstGeom prst="rect">
            <a:avLst/>
          </a:prstGeom>
          <a:ln w="12700">
            <a:miter lim="400000"/>
          </a:ln>
        </p:spPr>
      </p:pic>
      <p:sp>
        <p:nvSpPr>
          <p:cNvPr id="115" name="Subtitle 5"/>
          <p:cNvSpPr txBox="1"/>
          <p:nvPr/>
        </p:nvSpPr>
        <p:spPr>
          <a:xfrm>
            <a:off x="8088168" y="6675691"/>
            <a:ext cx="3794759" cy="2311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defTabSz="289321" rtl="1">
              <a:lnSpc>
                <a:spcPct val="90000"/>
              </a:lnSpc>
              <a:spcBef>
                <a:spcPts val="300"/>
              </a:spcBef>
              <a:defRPr sz="900">
                <a:solidFill>
                  <a:srgbClr val="002060"/>
                </a:solidFill>
                <a:latin typeface="+mn-lt"/>
                <a:ea typeface="+mn-ea"/>
                <a:cs typeface="+mn-cs"/>
                <a:sym typeface="Source Sans Pro Regular"/>
              </a:defRPr>
            </a:lvl1pPr>
          </a:lstStyle>
          <a:p>
            <a:pPr rtl="1"/>
            <a:r>
              <a:t>B10.1 PFA role play</a:t>
            </a:r>
          </a:p>
        </p:txBody>
      </p:sp>
      <p:sp>
        <p:nvSpPr>
          <p:cNvPr id="118" name="Pentagon 7"/>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rtlCol="1" anchor="ctr"/>
          <a:lstStyle/>
          <a:p>
            <a:pPr algn="ctr" rtl="1">
              <a:defRPr sz="1300">
                <a:solidFill>
                  <a:srgbClr val="FFFFFF"/>
                </a:solidFill>
                <a:latin typeface="+mn-lt"/>
                <a:ea typeface="+mn-ea"/>
                <a:cs typeface="+mn-cs"/>
                <a:sym typeface="Source Sans Pro Regular"/>
              </a:defRPr>
            </a:pPr>
            <a:endParaRPr/>
          </a:p>
        </p:txBody>
      </p:sp>
      <p:sp>
        <p:nvSpPr>
          <p:cNvPr id="119" name="Body Level One…"/>
          <p:cNvSpPr txBox="1">
            <a:spLocks noGrp="1"/>
          </p:cNvSpPr>
          <p:nvPr>
            <p:ph type="body" idx="1"/>
          </p:nvPr>
        </p:nvSpPr>
        <p:spPr>
          <a:xfrm>
            <a:off x="4273551" y="842965"/>
            <a:ext cx="7529515" cy="5546726"/>
          </a:xfrm>
          <a:prstGeom prst="rect">
            <a:avLst/>
          </a:prstGeom>
        </p:spPr>
        <p:txBody>
          <a:bodyPr rtlCol="1" anchor="ctr"/>
          <a:lstStyle>
            <a:lvl1pPr algn="r" defTabSz="289320" rtl="1">
              <a:spcBef>
                <a:spcPts val="300"/>
              </a:spcBef>
              <a:defRPr sz="2400"/>
            </a:lvl1pPr>
            <a:lvl2pPr marL="216990" indent="-72330" algn="r" defTabSz="289320" rtl="1">
              <a:spcBef>
                <a:spcPts val="300"/>
              </a:spcBef>
              <a:defRPr sz="2400"/>
            </a:lvl2pPr>
            <a:lvl3pPr marL="361649" indent="-72330" algn="r" defTabSz="289320" rtl="1">
              <a:spcBef>
                <a:spcPts val="300"/>
              </a:spcBef>
              <a:defRPr sz="2400"/>
            </a:lvl3pPr>
            <a:lvl4pPr marL="506309" indent="-72329" algn="r" defTabSz="289320" rtl="1">
              <a:spcBef>
                <a:spcPts val="300"/>
              </a:spcBef>
              <a:defRPr sz="2400"/>
            </a:lvl4pPr>
            <a:lvl5pPr marL="650968" indent="-72329" algn="r" defTabSz="289320" rtl="1">
              <a:spcBef>
                <a:spcPts val="300"/>
              </a:spcBef>
              <a:defRPr sz="2400"/>
            </a:lvl5pPr>
          </a:lstStyle>
          <a:p>
            <a:pPr rtl="1"/>
            <a:r>
              <a:t>Body Level One</a:t>
            </a:r>
          </a:p>
          <a:p>
            <a:pPr lvl="1" rtl="1"/>
            <a:r>
              <a:t>Body Level Two</a:t>
            </a:r>
          </a:p>
          <a:p>
            <a:pPr lvl="2" rtl="1"/>
            <a:r>
              <a:t>Body Level Three</a:t>
            </a:r>
          </a:p>
          <a:p>
            <a:pPr lvl="3" rtl="1"/>
            <a:r>
              <a:t>Body Level Four</a:t>
            </a:r>
          </a:p>
          <a:p>
            <a:pPr lvl="4" rtl="1"/>
            <a:r>
              <a:t>Body Level Five</a:t>
            </a:r>
          </a:p>
        </p:txBody>
      </p:sp>
      <p:sp>
        <p:nvSpPr>
          <p:cNvPr id="2" name="Subtitle 5">
            <a:extLst>
              <a:ext uri="{FF2B5EF4-FFF2-40B4-BE49-F238E27FC236}">
                <a16:creationId xmlns:a16="http://schemas.microsoft.com/office/drawing/2014/main" id="{4B2A9EDB-7ABF-1202-5301-3E95CF798E9A}"/>
              </a:ext>
            </a:extLst>
          </p:cNvPr>
          <p:cNvSpPr txBox="1"/>
          <p:nvPr userDrawn="1"/>
        </p:nvSpPr>
        <p:spPr>
          <a:xfrm>
            <a:off x="8088168" y="6531675"/>
            <a:ext cx="3794759" cy="21698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defTabSz="216992" rtl="1">
              <a:lnSpc>
                <a:spcPct val="90000"/>
              </a:lnSpc>
              <a:spcBef>
                <a:spcPts val="200"/>
              </a:spcBef>
              <a:defRPr sz="900">
                <a:solidFill>
                  <a:srgbClr val="002060"/>
                </a:solidFill>
                <a:latin typeface="+mn-lt"/>
                <a:ea typeface="+mn-ea"/>
                <a:cs typeface="+mn-cs"/>
                <a:sym typeface="Source Sans Pro Regular"/>
              </a:defRPr>
            </a:lvl1pPr>
          </a:lstStyle>
          <a:p>
            <a:pPr rtl="1"/>
            <a:r>
              <a:t>RRT Advanced Training Package</a:t>
            </a:r>
          </a:p>
        </p:txBody>
      </p:sp>
      <p:sp>
        <p:nvSpPr>
          <p:cNvPr id="3" name="Slide Number">
            <a:extLst>
              <a:ext uri="{FF2B5EF4-FFF2-40B4-BE49-F238E27FC236}">
                <a16:creationId xmlns:a16="http://schemas.microsoft.com/office/drawing/2014/main" id="{CAA20A56-BB81-B3AE-DE37-135C568766FE}"/>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latin typeface="+mn-lt"/>
              </a:rPr>
              <a:pPr rtl="1"/>
              <a:t>‹N°›</a:t>
            </a:fld>
            <a:endParaRPr lang="hu-HU" sz="1100" dirty="0">
              <a:latin typeface="+mn-lt"/>
            </a:endParaRPr>
          </a:p>
        </p:txBody>
      </p:sp>
      <p:sp>
        <p:nvSpPr>
          <p:cNvPr id="4" name="TextBox 6">
            <a:extLst>
              <a:ext uri="{FF2B5EF4-FFF2-40B4-BE49-F238E27FC236}">
                <a16:creationId xmlns:a16="http://schemas.microsoft.com/office/drawing/2014/main" id="{584A073D-BC10-CB8A-CE1D-E22565493BB0}"/>
              </a:ext>
            </a:extLst>
          </p:cNvPr>
          <p:cNvSpPr txBox="1"/>
          <p:nvPr userDrawn="1"/>
        </p:nvSpPr>
        <p:spPr>
          <a:xfrm>
            <a:off x="388936" y="463959"/>
            <a:ext cx="3425273" cy="584775"/>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wrap="square" lIns="45719" rIns="45719" rtlCol="1">
            <a:spAutoFit/>
          </a:bodyPr>
          <a:lstStyle>
            <a:lvl1pPr algn="r" rtl="1">
              <a:defRPr sz="3200">
                <a:solidFill>
                  <a:srgbClr val="FFFFFF"/>
                </a:solidFill>
                <a:latin typeface="Source Sans Pro Bold"/>
                <a:ea typeface="Source Sans Pro Bold"/>
                <a:cs typeface="Source Sans Pro Bold"/>
                <a:sym typeface="Source Sans Pro Bold"/>
              </a:defRPr>
            </a:lvl1pPr>
          </a:lstStyle>
          <a:p>
            <a:pPr rtl="1"/>
            <a:endParaRPr lang="ar" b="1" dirty="0"/>
          </a:p>
        </p:txBody>
      </p:sp>
      <p:sp>
        <p:nvSpPr>
          <p:cNvPr id="5" name="Rounded Rectangle 3">
            <a:extLst>
              <a:ext uri="{FF2B5EF4-FFF2-40B4-BE49-F238E27FC236}">
                <a16:creationId xmlns:a16="http://schemas.microsoft.com/office/drawing/2014/main" id="{E6988890-412D-1CF8-0508-EB532E497881}"/>
              </a:ext>
            </a:extLst>
          </p:cNvPr>
          <p:cNvSpPr/>
          <p:nvPr userDrawn="1"/>
        </p:nvSpPr>
        <p:spPr>
          <a:xfrm flipV="1">
            <a:off x="389002" y="1484783"/>
            <a:ext cx="2336738" cy="112789"/>
          </a:xfrm>
          <a:prstGeom prst="roundRect">
            <a:avLst>
              <a:gd name="adj" fmla="val 50000"/>
            </a:avLst>
          </a:prstGeom>
          <a:solidFill>
            <a:schemeClr val="accent3"/>
          </a:solidFill>
          <a:ln w="12700">
            <a:miter lim="400000"/>
          </a:ln>
        </p:spPr>
        <p:txBody>
          <a:bodyPr lIns="45719" rIns="45719" rtlCol="1" anchor="ctr"/>
          <a:lstStyle/>
          <a:p>
            <a:pPr algn="ctr" rtl="1">
              <a:defRPr sz="500">
                <a:solidFill>
                  <a:srgbClr val="FFFFFF"/>
                </a:solidFill>
                <a:latin typeface="+mj-lt"/>
                <a:ea typeface="+mj-ea"/>
                <a:cs typeface="+mj-cs"/>
                <a:sym typeface="Source Sans Pro Regular"/>
              </a:defRPr>
            </a:pPr>
            <a:endParaRPr dirty="0"/>
          </a:p>
        </p:txBody>
      </p:sp>
      <p:pic>
        <p:nvPicPr>
          <p:cNvPr id="14" name="Image 13"/>
          <p:cNvPicPr>
            <a:picLocks noChangeAspect="1"/>
          </p:cNvPicPr>
          <p:nvPr userDrawn="1"/>
        </p:nvPicPr>
        <p:blipFill>
          <a:blip r:embed="rId4"/>
          <a:stretch>
            <a:fillRect/>
          </a:stretch>
        </p:blipFill>
        <p:spPr>
          <a:xfrm>
            <a:off x="135255" y="6312793"/>
            <a:ext cx="1657350" cy="484681"/>
          </a:xfrm>
          <a:prstGeom prst="rect">
            <a:avLst/>
          </a:prstGeom>
        </p:spPr>
      </p:pic>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tx">
  <p:cSld name="2_Custom Layout">
    <p:spTree>
      <p:nvGrpSpPr>
        <p:cNvPr id="1" name=""/>
        <p:cNvGrpSpPr/>
        <p:nvPr/>
      </p:nvGrpSpPr>
      <p:grpSpPr>
        <a:xfrm>
          <a:off x="0" y="0"/>
          <a:ext cx="0" cy="0"/>
          <a:chOff x="0" y="0"/>
          <a:chExt cx="0" cy="0"/>
        </a:xfrm>
      </p:grpSpPr>
      <p:pic>
        <p:nvPicPr>
          <p:cNvPr id="127"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128" name="Picture 2" descr="Picture 2"/>
          <p:cNvPicPr>
            <a:picLocks noChangeAspect="1"/>
          </p:cNvPicPr>
          <p:nvPr/>
        </p:nvPicPr>
        <p:blipFill>
          <a:blip r:embed="rId3"/>
          <a:stretch>
            <a:fillRect/>
          </a:stretch>
        </p:blipFill>
        <p:spPr>
          <a:xfrm>
            <a:off x="11189974" y="118168"/>
            <a:ext cx="866715" cy="895041"/>
          </a:xfrm>
          <a:prstGeom prst="rect">
            <a:avLst/>
          </a:prstGeom>
          <a:ln w="12700">
            <a:miter lim="400000"/>
          </a:ln>
        </p:spPr>
      </p:pic>
      <p:pic>
        <p:nvPicPr>
          <p:cNvPr id="130" name="Picture 4" descr="Picture 4"/>
          <p:cNvPicPr>
            <a:picLocks noChangeAspect="1"/>
          </p:cNvPicPr>
          <p:nvPr/>
        </p:nvPicPr>
        <p:blipFill>
          <a:blip r:embed="rId3"/>
          <a:stretch>
            <a:fillRect/>
          </a:stretch>
        </p:blipFill>
        <p:spPr>
          <a:xfrm>
            <a:off x="11189971" y="118168"/>
            <a:ext cx="866715" cy="895041"/>
          </a:xfrm>
          <a:prstGeom prst="rect">
            <a:avLst/>
          </a:prstGeom>
          <a:ln w="12700">
            <a:miter lim="400000"/>
          </a:ln>
        </p:spPr>
      </p:pic>
      <p:sp>
        <p:nvSpPr>
          <p:cNvPr id="133" name="Subtitle 5"/>
          <p:cNvSpPr txBox="1"/>
          <p:nvPr/>
        </p:nvSpPr>
        <p:spPr>
          <a:xfrm>
            <a:off x="8088168" y="6675691"/>
            <a:ext cx="3794759" cy="2311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defTabSz="289321" rtl="1">
              <a:lnSpc>
                <a:spcPct val="90000"/>
              </a:lnSpc>
              <a:spcBef>
                <a:spcPts val="300"/>
              </a:spcBef>
              <a:defRPr sz="900">
                <a:solidFill>
                  <a:srgbClr val="002060"/>
                </a:solidFill>
                <a:latin typeface="+mn-lt"/>
                <a:ea typeface="+mn-ea"/>
                <a:cs typeface="+mn-cs"/>
                <a:sym typeface="Source Sans Pro Regular"/>
              </a:defRPr>
            </a:lvl1pPr>
          </a:lstStyle>
          <a:p>
            <a:pPr rtl="1"/>
            <a:r>
              <a:t>B10.1 PFA role play</a:t>
            </a:r>
          </a:p>
        </p:txBody>
      </p:sp>
      <p:sp>
        <p:nvSpPr>
          <p:cNvPr id="136" name="Pentagon 7"/>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rtlCol="1" anchor="ctr"/>
          <a:lstStyle/>
          <a:p>
            <a:pPr algn="ctr" rtl="1">
              <a:defRPr sz="1300">
                <a:solidFill>
                  <a:srgbClr val="FFFFFF"/>
                </a:solidFill>
                <a:latin typeface="+mn-lt"/>
                <a:ea typeface="+mn-ea"/>
                <a:cs typeface="+mn-cs"/>
                <a:sym typeface="Source Sans Pro Regular"/>
              </a:defRPr>
            </a:pPr>
            <a:endParaRPr/>
          </a:p>
        </p:txBody>
      </p:sp>
      <p:sp>
        <p:nvSpPr>
          <p:cNvPr id="137" name="Body Level One…"/>
          <p:cNvSpPr txBox="1">
            <a:spLocks noGrp="1"/>
          </p:cNvSpPr>
          <p:nvPr>
            <p:ph type="body" idx="1"/>
          </p:nvPr>
        </p:nvSpPr>
        <p:spPr>
          <a:xfrm>
            <a:off x="4273551" y="842965"/>
            <a:ext cx="7529515" cy="5546726"/>
          </a:xfrm>
          <a:prstGeom prst="rect">
            <a:avLst/>
          </a:prstGeom>
        </p:spPr>
        <p:txBody>
          <a:bodyPr rtlCol="1" anchor="ctr"/>
          <a:lstStyle>
            <a:lvl1pPr algn="r" defTabSz="289320" rtl="1">
              <a:spcBef>
                <a:spcPts val="300"/>
              </a:spcBef>
              <a:defRPr sz="2400"/>
            </a:lvl1pPr>
            <a:lvl2pPr marL="216990" indent="-72330" algn="r" defTabSz="289320" rtl="1">
              <a:spcBef>
                <a:spcPts val="300"/>
              </a:spcBef>
              <a:defRPr sz="2400"/>
            </a:lvl2pPr>
            <a:lvl3pPr marL="361649" indent="-72330" algn="r" defTabSz="289320" rtl="1">
              <a:spcBef>
                <a:spcPts val="300"/>
              </a:spcBef>
              <a:defRPr sz="2400"/>
            </a:lvl3pPr>
            <a:lvl4pPr marL="506309" indent="-72329" algn="r" defTabSz="289320" rtl="1">
              <a:spcBef>
                <a:spcPts val="300"/>
              </a:spcBef>
              <a:defRPr sz="2400"/>
            </a:lvl4pPr>
            <a:lvl5pPr marL="650968" indent="-72329" algn="r" defTabSz="289320" rtl="1">
              <a:spcBef>
                <a:spcPts val="300"/>
              </a:spcBef>
              <a:defRPr sz="2400"/>
            </a:lvl5pPr>
          </a:lstStyle>
          <a:p>
            <a:pPr rtl="1"/>
            <a:r>
              <a:t>Body Level One</a:t>
            </a:r>
          </a:p>
          <a:p>
            <a:pPr lvl="1" rtl="1"/>
            <a:r>
              <a:t>Body Level Two</a:t>
            </a:r>
          </a:p>
          <a:p>
            <a:pPr lvl="2" rtl="1"/>
            <a:r>
              <a:t>Body Level Three</a:t>
            </a:r>
          </a:p>
          <a:p>
            <a:pPr lvl="3" rtl="1"/>
            <a:r>
              <a:t>Body Level Four</a:t>
            </a:r>
          </a:p>
          <a:p>
            <a:pPr lvl="4" rtl="1"/>
            <a:r>
              <a:t>Body Level Five</a:t>
            </a:r>
          </a:p>
        </p:txBody>
      </p:sp>
      <p:sp>
        <p:nvSpPr>
          <p:cNvPr id="2" name="Subtitle 5">
            <a:extLst>
              <a:ext uri="{FF2B5EF4-FFF2-40B4-BE49-F238E27FC236}">
                <a16:creationId xmlns:a16="http://schemas.microsoft.com/office/drawing/2014/main" id="{D01A984F-0601-92A9-2906-EEA91EE65465}"/>
              </a:ext>
            </a:extLst>
          </p:cNvPr>
          <p:cNvSpPr txBox="1"/>
          <p:nvPr userDrawn="1"/>
        </p:nvSpPr>
        <p:spPr>
          <a:xfrm>
            <a:off x="8088168" y="6531675"/>
            <a:ext cx="3794759" cy="21698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defTabSz="216992" rtl="1">
              <a:lnSpc>
                <a:spcPct val="90000"/>
              </a:lnSpc>
              <a:spcBef>
                <a:spcPts val="200"/>
              </a:spcBef>
              <a:defRPr sz="900">
                <a:solidFill>
                  <a:srgbClr val="002060"/>
                </a:solidFill>
                <a:latin typeface="+mn-lt"/>
                <a:ea typeface="+mn-ea"/>
                <a:cs typeface="+mn-cs"/>
                <a:sym typeface="Source Sans Pro Regular"/>
              </a:defRPr>
            </a:lvl1pPr>
          </a:lstStyle>
          <a:p>
            <a:pPr rtl="1"/>
            <a:r>
              <a:t>RRT Advanced Training Package</a:t>
            </a:r>
          </a:p>
        </p:txBody>
      </p:sp>
      <p:sp>
        <p:nvSpPr>
          <p:cNvPr id="3" name="Slide Number">
            <a:extLst>
              <a:ext uri="{FF2B5EF4-FFF2-40B4-BE49-F238E27FC236}">
                <a16:creationId xmlns:a16="http://schemas.microsoft.com/office/drawing/2014/main" id="{D3A0AB0B-777E-FBBD-07F9-DBB0771B4B72}"/>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latin typeface="+mn-lt"/>
              </a:rPr>
              <a:pPr rtl="1"/>
              <a:t>‹N°›</a:t>
            </a:fld>
            <a:endParaRPr lang="hu-HU" sz="1100" dirty="0">
              <a:latin typeface="+mn-lt"/>
            </a:endParaRPr>
          </a:p>
        </p:txBody>
      </p:sp>
      <p:sp>
        <p:nvSpPr>
          <p:cNvPr id="4" name="TextBox 6">
            <a:extLst>
              <a:ext uri="{FF2B5EF4-FFF2-40B4-BE49-F238E27FC236}">
                <a16:creationId xmlns:a16="http://schemas.microsoft.com/office/drawing/2014/main" id="{E438671B-8588-9408-6A72-C34C77E21628}"/>
              </a:ext>
            </a:extLst>
          </p:cNvPr>
          <p:cNvSpPr txBox="1"/>
          <p:nvPr userDrawn="1"/>
        </p:nvSpPr>
        <p:spPr>
          <a:xfrm>
            <a:off x="388936" y="885342"/>
            <a:ext cx="2294023" cy="5994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rtl="1">
              <a:defRPr sz="3200">
                <a:solidFill>
                  <a:srgbClr val="FFFFFF"/>
                </a:solidFill>
                <a:latin typeface="Source Sans Pro Bold"/>
                <a:ea typeface="Source Sans Pro Bold"/>
                <a:cs typeface="Source Sans Pro Bold"/>
                <a:sym typeface="Source Sans Pro Bold"/>
              </a:defRPr>
            </a:lvl1pPr>
          </a:lstStyle>
          <a:p>
            <a:pPr rtl="1"/>
            <a:endParaRPr lang="ar" b="1" dirty="0"/>
          </a:p>
        </p:txBody>
      </p:sp>
      <p:sp>
        <p:nvSpPr>
          <p:cNvPr id="5" name="Rounded Rectangle 3">
            <a:extLst>
              <a:ext uri="{FF2B5EF4-FFF2-40B4-BE49-F238E27FC236}">
                <a16:creationId xmlns:a16="http://schemas.microsoft.com/office/drawing/2014/main" id="{32374974-1BCF-0E88-1702-817409364A22}"/>
              </a:ext>
            </a:extLst>
          </p:cNvPr>
          <p:cNvSpPr/>
          <p:nvPr userDrawn="1"/>
        </p:nvSpPr>
        <p:spPr>
          <a:xfrm flipV="1">
            <a:off x="389002" y="1484783"/>
            <a:ext cx="2336738" cy="112789"/>
          </a:xfrm>
          <a:prstGeom prst="roundRect">
            <a:avLst>
              <a:gd name="adj" fmla="val 50000"/>
            </a:avLst>
          </a:prstGeom>
          <a:solidFill>
            <a:schemeClr val="accent3"/>
          </a:solidFill>
          <a:ln w="12700">
            <a:miter lim="400000"/>
          </a:ln>
        </p:spPr>
        <p:txBody>
          <a:bodyPr lIns="45719" rIns="45719" rtlCol="1" anchor="ctr"/>
          <a:lstStyle/>
          <a:p>
            <a:pPr algn="ctr" rtl="1">
              <a:defRPr sz="500">
                <a:solidFill>
                  <a:srgbClr val="FFFFFF"/>
                </a:solidFill>
                <a:latin typeface="+mj-lt"/>
                <a:ea typeface="+mj-ea"/>
                <a:cs typeface="+mj-cs"/>
                <a:sym typeface="Source Sans Pro Regular"/>
              </a:defRPr>
            </a:pPr>
            <a:endParaRPr dirty="0"/>
          </a:p>
        </p:txBody>
      </p:sp>
      <p:pic>
        <p:nvPicPr>
          <p:cNvPr id="14" name="Image 13"/>
          <p:cNvPicPr>
            <a:picLocks noChangeAspect="1"/>
          </p:cNvPicPr>
          <p:nvPr userDrawn="1"/>
        </p:nvPicPr>
        <p:blipFill>
          <a:blip r:embed="rId4"/>
          <a:stretch>
            <a:fillRect/>
          </a:stretch>
        </p:blipFill>
        <p:spPr>
          <a:xfrm>
            <a:off x="135255" y="6312793"/>
            <a:ext cx="1657350" cy="484681"/>
          </a:xfrm>
          <a:prstGeom prst="rect">
            <a:avLst/>
          </a:prstGeom>
        </p:spPr>
      </p:pic>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type="tx">
  <p:cSld name="1_Custom Layout">
    <p:spTree>
      <p:nvGrpSpPr>
        <p:cNvPr id="1" name=""/>
        <p:cNvGrpSpPr/>
        <p:nvPr/>
      </p:nvGrpSpPr>
      <p:grpSpPr>
        <a:xfrm>
          <a:off x="0" y="0"/>
          <a:ext cx="0" cy="0"/>
          <a:chOff x="0" y="0"/>
          <a:chExt cx="0" cy="0"/>
        </a:xfrm>
      </p:grpSpPr>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tx">
  <p:cSld name="7_Custom Layout">
    <p:spTree>
      <p:nvGrpSpPr>
        <p:cNvPr id="1" name=""/>
        <p:cNvGrpSpPr/>
        <p:nvPr/>
      </p:nvGrpSpPr>
      <p:grpSpPr>
        <a:xfrm>
          <a:off x="0" y="0"/>
          <a:ext cx="0" cy="0"/>
          <a:chOff x="0" y="0"/>
          <a:chExt cx="0" cy="0"/>
        </a:xfrm>
      </p:grpSpPr>
      <p:pic>
        <p:nvPicPr>
          <p:cNvPr id="152" name="Image" descr="Image"/>
          <p:cNvPicPr>
            <a:picLocks noChangeAspect="1"/>
          </p:cNvPicPr>
          <p:nvPr/>
        </p:nvPicPr>
        <p:blipFill>
          <a:blip r:embed="rId2"/>
          <a:srcRect b="1317"/>
          <a:stretch>
            <a:fillRect/>
          </a:stretch>
        </p:blipFill>
        <p:spPr>
          <a:xfrm>
            <a:off x="-15228" y="-14824"/>
            <a:ext cx="12505419" cy="6126364"/>
          </a:xfrm>
          <a:prstGeom prst="rect">
            <a:avLst/>
          </a:prstGeom>
          <a:ln w="12700">
            <a:miter lim="400000"/>
          </a:ln>
        </p:spPr>
      </p:pic>
      <p:pic>
        <p:nvPicPr>
          <p:cNvPr id="153" name="Picture 6" descr="Picture 6"/>
          <p:cNvPicPr>
            <a:picLocks noChangeAspect="1"/>
          </p:cNvPicPr>
          <p:nvPr/>
        </p:nvPicPr>
        <p:blipFill>
          <a:blip r:embed="rId3"/>
          <a:stretch>
            <a:fillRect/>
          </a:stretch>
        </p:blipFill>
        <p:spPr>
          <a:xfrm>
            <a:off x="11358371" y="138176"/>
            <a:ext cx="685801" cy="711201"/>
          </a:xfrm>
          <a:prstGeom prst="rect">
            <a:avLst/>
          </a:prstGeom>
          <a:ln w="12700">
            <a:miter lim="400000"/>
          </a:ln>
        </p:spPr>
      </p:pic>
      <p:sp>
        <p:nvSpPr>
          <p:cNvPr id="157" name="Subtitle 5"/>
          <p:cNvSpPr txBox="1"/>
          <p:nvPr/>
        </p:nvSpPr>
        <p:spPr>
          <a:xfrm>
            <a:off x="8088168" y="6675691"/>
            <a:ext cx="3794759" cy="2311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defTabSz="289321" rtl="1">
              <a:lnSpc>
                <a:spcPct val="90000"/>
              </a:lnSpc>
              <a:spcBef>
                <a:spcPts val="300"/>
              </a:spcBef>
              <a:defRPr sz="900">
                <a:solidFill>
                  <a:srgbClr val="002060"/>
                </a:solidFill>
                <a:latin typeface="+mn-lt"/>
                <a:ea typeface="+mn-ea"/>
                <a:cs typeface="+mn-cs"/>
                <a:sym typeface="Source Sans Pro Regular"/>
              </a:defRPr>
            </a:lvl1pPr>
          </a:lstStyle>
          <a:p>
            <a:pPr rtl="1"/>
            <a:r>
              <a:t>B10.1 PFA role play</a:t>
            </a:r>
          </a:p>
        </p:txBody>
      </p:sp>
      <p:sp>
        <p:nvSpPr>
          <p:cNvPr id="158" name="Rounded Rectangle 4"/>
          <p:cNvSpPr/>
          <p:nvPr/>
        </p:nvSpPr>
        <p:spPr>
          <a:xfrm flipV="1">
            <a:off x="4836443" y="3256181"/>
            <a:ext cx="2515176" cy="111824"/>
          </a:xfrm>
          <a:prstGeom prst="roundRect">
            <a:avLst>
              <a:gd name="adj" fmla="val 50000"/>
            </a:avLst>
          </a:prstGeom>
          <a:solidFill>
            <a:schemeClr val="accent3"/>
          </a:solidFill>
          <a:ln w="12700">
            <a:miter lim="400000"/>
          </a:ln>
        </p:spPr>
        <p:txBody>
          <a:bodyPr lIns="45719" rIns="45719" rtlCol="1" anchor="ctr"/>
          <a:lstStyle/>
          <a:p>
            <a:pPr algn="ctr" rtl="1">
              <a:defRPr sz="700">
                <a:solidFill>
                  <a:srgbClr val="FFFFFF"/>
                </a:solidFill>
                <a:latin typeface="+mn-lt"/>
                <a:ea typeface="+mn-ea"/>
                <a:cs typeface="+mn-cs"/>
                <a:sym typeface="Source Sans Pro Regular"/>
              </a:defRPr>
            </a:pPr>
            <a:endParaRPr/>
          </a:p>
        </p:txBody>
      </p:sp>
      <p:sp>
        <p:nvSpPr>
          <p:cNvPr id="159" name="Body Level One…"/>
          <p:cNvSpPr txBox="1">
            <a:spLocks noGrp="1"/>
          </p:cNvSpPr>
          <p:nvPr>
            <p:ph type="body" sz="half" idx="1" hasCustomPrompt="1"/>
          </p:nvPr>
        </p:nvSpPr>
        <p:spPr>
          <a:xfrm>
            <a:off x="587205" y="1971020"/>
            <a:ext cx="11347451" cy="1870076"/>
          </a:xfrm>
          <a:prstGeom prst="rect">
            <a:avLst/>
          </a:prstGeom>
        </p:spPr>
        <p:txBody>
          <a:bodyPr rtlCol="1" anchor="ctr"/>
          <a:lstStyle>
            <a:lvl1pPr algn="ctr" defTabSz="289320" rtl="1">
              <a:spcBef>
                <a:spcPts val="300"/>
              </a:spcBef>
              <a:defRPr sz="2400">
                <a:solidFill>
                  <a:srgbClr val="FFFFFF"/>
                </a:solidFill>
                <a:latin typeface="Source Sans Pro Bold"/>
                <a:ea typeface="Source Sans Pro Bold"/>
                <a:cs typeface="Source Sans Pro Bold"/>
                <a:sym typeface="Source Sans Pro Bold"/>
              </a:defRPr>
            </a:lvl1pPr>
            <a:lvl2pPr marL="216990" indent="-72330" algn="ctr" defTabSz="289320" rtl="1">
              <a:spcBef>
                <a:spcPts val="300"/>
              </a:spcBef>
              <a:defRPr sz="2400">
                <a:solidFill>
                  <a:srgbClr val="FFFFFF"/>
                </a:solidFill>
                <a:latin typeface="Source Sans Pro Bold"/>
                <a:ea typeface="Source Sans Pro Bold"/>
                <a:cs typeface="Source Sans Pro Bold"/>
                <a:sym typeface="Source Sans Pro Bold"/>
              </a:defRPr>
            </a:lvl2pPr>
            <a:lvl3pPr marL="361649" indent="-72330" algn="ctr" defTabSz="289320" rtl="1">
              <a:spcBef>
                <a:spcPts val="300"/>
              </a:spcBef>
              <a:defRPr sz="2400">
                <a:solidFill>
                  <a:srgbClr val="FFFFFF"/>
                </a:solidFill>
                <a:latin typeface="Source Sans Pro Bold"/>
                <a:ea typeface="Source Sans Pro Bold"/>
                <a:cs typeface="Source Sans Pro Bold"/>
                <a:sym typeface="Source Sans Pro Bold"/>
              </a:defRPr>
            </a:lvl3pPr>
            <a:lvl4pPr marL="506309" indent="-72329" algn="ctr" defTabSz="289320" rtl="1">
              <a:spcBef>
                <a:spcPts val="300"/>
              </a:spcBef>
              <a:defRPr sz="2400">
                <a:solidFill>
                  <a:srgbClr val="FFFFFF"/>
                </a:solidFill>
                <a:latin typeface="Source Sans Pro Bold"/>
                <a:ea typeface="Source Sans Pro Bold"/>
                <a:cs typeface="Source Sans Pro Bold"/>
                <a:sym typeface="Source Sans Pro Bold"/>
              </a:defRPr>
            </a:lvl4pPr>
            <a:lvl5pPr marL="650968" indent="-72329" algn="ctr" defTabSz="289320" rtl="1">
              <a:spcBef>
                <a:spcPts val="300"/>
              </a:spcBef>
              <a:defRPr sz="2400">
                <a:solidFill>
                  <a:srgbClr val="FFFFFF"/>
                </a:solidFill>
                <a:latin typeface="Source Sans Pro Bold"/>
                <a:ea typeface="Source Sans Pro Bold"/>
                <a:cs typeface="Source Sans Pro Bold"/>
                <a:sym typeface="Source Sans Pro Bold"/>
              </a:defRPr>
            </a:lvl5pPr>
          </a:lstStyle>
          <a:p>
            <a:pPr rtl="1"/>
            <a:r>
              <a:t>Click to edit Master title style</a:t>
            </a:r>
          </a:p>
          <a:p>
            <a:pPr lvl="1" rtl="1"/>
            <a:endParaRPr/>
          </a:p>
          <a:p>
            <a:pPr lvl="2" rtl="1"/>
            <a:endParaRPr/>
          </a:p>
          <a:p>
            <a:pPr lvl="3" rtl="1"/>
            <a:endParaRPr/>
          </a:p>
          <a:p>
            <a:pPr lvl="4" rtl="1"/>
            <a:endParaRPr/>
          </a:p>
        </p:txBody>
      </p:sp>
      <p:sp>
        <p:nvSpPr>
          <p:cNvPr id="2" name="Subtitle 5">
            <a:extLst>
              <a:ext uri="{FF2B5EF4-FFF2-40B4-BE49-F238E27FC236}">
                <a16:creationId xmlns:a16="http://schemas.microsoft.com/office/drawing/2014/main" id="{F5C5101E-3BD0-682D-BFE9-ECD02B4B966F}"/>
              </a:ext>
            </a:extLst>
          </p:cNvPr>
          <p:cNvSpPr txBox="1"/>
          <p:nvPr userDrawn="1"/>
        </p:nvSpPr>
        <p:spPr>
          <a:xfrm>
            <a:off x="8088168" y="6531675"/>
            <a:ext cx="3794759" cy="21698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defTabSz="216992" rtl="1">
              <a:lnSpc>
                <a:spcPct val="90000"/>
              </a:lnSpc>
              <a:spcBef>
                <a:spcPts val="200"/>
              </a:spcBef>
              <a:defRPr sz="900">
                <a:solidFill>
                  <a:srgbClr val="002060"/>
                </a:solidFill>
                <a:latin typeface="+mn-lt"/>
                <a:ea typeface="+mn-ea"/>
                <a:cs typeface="+mn-cs"/>
                <a:sym typeface="Source Sans Pro Regular"/>
              </a:defRPr>
            </a:lvl1pPr>
          </a:lstStyle>
          <a:p>
            <a:pPr rtl="1"/>
            <a:r>
              <a:t>RRT Advanced Training Package</a:t>
            </a:r>
          </a:p>
        </p:txBody>
      </p:sp>
      <p:sp>
        <p:nvSpPr>
          <p:cNvPr id="3" name="Slide Number">
            <a:extLst>
              <a:ext uri="{FF2B5EF4-FFF2-40B4-BE49-F238E27FC236}">
                <a16:creationId xmlns:a16="http://schemas.microsoft.com/office/drawing/2014/main" id="{D37AB8A9-A9B4-DB4F-CBB9-C0927BDF7472}"/>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latin typeface="+mn-lt"/>
              </a:rPr>
              <a:pPr rtl="1"/>
              <a:t>‹N°›</a:t>
            </a:fld>
            <a:endParaRPr lang="hu-HU" sz="1100" dirty="0">
              <a:latin typeface="+mn-lt"/>
            </a:endParaRPr>
          </a:p>
        </p:txBody>
      </p:sp>
      <p:pic>
        <p:nvPicPr>
          <p:cNvPr id="11" name="Image 10"/>
          <p:cNvPicPr>
            <a:picLocks noChangeAspect="1"/>
          </p:cNvPicPr>
          <p:nvPr userDrawn="1"/>
        </p:nvPicPr>
        <p:blipFill>
          <a:blip r:embed="rId4"/>
          <a:stretch>
            <a:fillRect/>
          </a:stretch>
        </p:blipFill>
        <p:spPr>
          <a:xfrm>
            <a:off x="135255" y="6312793"/>
            <a:ext cx="1657350" cy="484681"/>
          </a:xfrm>
          <a:prstGeom prst="rect">
            <a:avLst/>
          </a:prstGeom>
        </p:spPr>
      </p:pic>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2" name="Image" descr="Image"/>
          <p:cNvPicPr>
            <a:picLocks noChangeAspect="1"/>
          </p:cNvPicPr>
          <p:nvPr/>
        </p:nvPicPr>
        <p:blipFill>
          <a:blip r:embed="rId18"/>
          <a:srcRect b="1317"/>
          <a:stretch>
            <a:fillRect/>
          </a:stretch>
        </p:blipFill>
        <p:spPr>
          <a:xfrm>
            <a:off x="-15228" y="-14824"/>
            <a:ext cx="12505419" cy="6126364"/>
          </a:xfrm>
          <a:prstGeom prst="rect">
            <a:avLst/>
          </a:prstGeom>
          <a:ln w="12700">
            <a:miter lim="400000"/>
          </a:ln>
        </p:spPr>
      </p:pic>
      <p:pic>
        <p:nvPicPr>
          <p:cNvPr id="3" name="Picture 6" descr="Picture 6"/>
          <p:cNvPicPr>
            <a:picLocks noChangeAspect="1"/>
          </p:cNvPicPr>
          <p:nvPr/>
        </p:nvPicPr>
        <p:blipFill>
          <a:blip r:embed="rId19"/>
          <a:stretch>
            <a:fillRect/>
          </a:stretch>
        </p:blipFill>
        <p:spPr>
          <a:xfrm>
            <a:off x="11358371" y="138176"/>
            <a:ext cx="685801" cy="711201"/>
          </a:xfrm>
          <a:prstGeom prst="rect">
            <a:avLst/>
          </a:prstGeom>
          <a:ln w="12700">
            <a:miter lim="400000"/>
          </a:ln>
        </p:spPr>
      </p:pic>
      <p:sp>
        <p:nvSpPr>
          <p:cNvPr id="7" name="Subtitle 5"/>
          <p:cNvSpPr txBox="1"/>
          <p:nvPr/>
        </p:nvSpPr>
        <p:spPr>
          <a:xfrm>
            <a:off x="8088168" y="6675691"/>
            <a:ext cx="3794759" cy="2311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defTabSz="289321" rtl="1">
              <a:lnSpc>
                <a:spcPct val="90000"/>
              </a:lnSpc>
              <a:spcBef>
                <a:spcPts val="300"/>
              </a:spcBef>
              <a:defRPr sz="900">
                <a:solidFill>
                  <a:srgbClr val="002060"/>
                </a:solidFill>
                <a:latin typeface="+mn-lt"/>
                <a:ea typeface="+mn-ea"/>
                <a:cs typeface="+mn-cs"/>
                <a:sym typeface="Source Sans Pro Regular"/>
              </a:defRPr>
            </a:lvl1pPr>
          </a:lstStyle>
          <a:p>
            <a:pPr rtl="1"/>
            <a:r>
              <a:t>B10.1 PFA role play</a:t>
            </a:r>
          </a:p>
        </p:txBody>
      </p:sp>
      <p:sp>
        <p:nvSpPr>
          <p:cNvPr id="8" name="Rounded Rectangle 4"/>
          <p:cNvSpPr/>
          <p:nvPr/>
        </p:nvSpPr>
        <p:spPr>
          <a:xfrm flipV="1">
            <a:off x="5003344" y="3246971"/>
            <a:ext cx="2515176" cy="111824"/>
          </a:xfrm>
          <a:prstGeom prst="roundRect">
            <a:avLst>
              <a:gd name="adj" fmla="val 50000"/>
            </a:avLst>
          </a:prstGeom>
          <a:solidFill>
            <a:schemeClr val="accent3"/>
          </a:solidFill>
          <a:ln w="12700">
            <a:miter lim="400000"/>
          </a:ln>
        </p:spPr>
        <p:txBody>
          <a:bodyPr lIns="45719" rIns="45719" rtlCol="1" anchor="ctr"/>
          <a:lstStyle/>
          <a:p>
            <a:pPr algn="ctr" rtl="1">
              <a:defRPr sz="700">
                <a:solidFill>
                  <a:srgbClr val="FFFFFF"/>
                </a:solidFill>
                <a:latin typeface="+mn-lt"/>
                <a:ea typeface="+mn-ea"/>
                <a:cs typeface="+mn-cs"/>
                <a:sym typeface="Source Sans Pro Regular"/>
              </a:defRPr>
            </a:pPr>
            <a:endParaRPr/>
          </a:p>
        </p:txBody>
      </p:sp>
      <p:sp>
        <p:nvSpPr>
          <p:cNvPr id="9" name="TextBox 5"/>
          <p:cNvSpPr txBox="1"/>
          <p:nvPr/>
        </p:nvSpPr>
        <p:spPr>
          <a:xfrm>
            <a:off x="4400180" y="2633826"/>
            <a:ext cx="3721503" cy="584775"/>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ctr" rtl="1">
              <a:defRPr sz="4400">
                <a:solidFill>
                  <a:srgbClr val="FFFFFF"/>
                </a:solidFill>
                <a:latin typeface="Source Sans Pro Bold"/>
                <a:ea typeface="Source Sans Pro Bold"/>
                <a:cs typeface="Source Sans Pro Bold"/>
                <a:sym typeface="Source Sans Pro Bold"/>
              </a:defRPr>
            </a:lvl1pPr>
          </a:lstStyle>
          <a:p>
            <a:pPr rtl="1"/>
            <a:endParaRPr lang="ar" sz="3200" b="1" dirty="0"/>
          </a:p>
        </p:txBody>
      </p:sp>
      <p:sp>
        <p:nvSpPr>
          <p:cNvPr id="11" name="Title Text"/>
          <p:cNvSpPr txBox="1">
            <a:spLocks noGrp="1"/>
          </p:cNvSpPr>
          <p:nvPr>
            <p:ph type="title"/>
          </p:nvPr>
        </p:nvSpPr>
        <p:spPr>
          <a:xfrm>
            <a:off x="609600" y="92074"/>
            <a:ext cx="10972800" cy="1508126"/>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nchor="ctr">
            <a:normAutofit/>
          </a:bodyPr>
          <a:lstStyle/>
          <a:p>
            <a:pPr rtl="1"/>
            <a:r>
              <a:t>Title Text</a:t>
            </a:r>
          </a:p>
        </p:txBody>
      </p:sp>
      <p:sp>
        <p:nvSpPr>
          <p:cNvPr id="12" name="Body Level One…"/>
          <p:cNvSpPr txBox="1">
            <a:spLocks noGrp="1"/>
          </p:cNvSpPr>
          <p:nvPr>
            <p:ph type="body" idx="1"/>
          </p:nvPr>
        </p:nvSpPr>
        <p:spPr>
          <a:xfrm>
            <a:off x="609600" y="1619468"/>
            <a:ext cx="10972800" cy="1226636"/>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normAutofit/>
          </a:bodyPr>
          <a:lstStyle/>
          <a:p>
            <a:pPr rtl="1"/>
            <a:r>
              <a:t>Body Level One</a:t>
            </a:r>
          </a:p>
          <a:p>
            <a:pPr lvl="1" rtl="1"/>
            <a:r>
              <a:t>Body Level Two</a:t>
            </a:r>
          </a:p>
          <a:p>
            <a:pPr lvl="2" rtl="1"/>
            <a:r>
              <a:t>Body Level Three</a:t>
            </a:r>
          </a:p>
          <a:p>
            <a:pPr lvl="3" rtl="1"/>
            <a:r>
              <a:t>Body Level Four</a:t>
            </a:r>
          </a:p>
          <a:p>
            <a:pPr lvl="4" rtl="1"/>
            <a:r>
              <a:t>Body Level Five</a:t>
            </a:r>
          </a:p>
        </p:txBody>
      </p:sp>
      <p:sp>
        <p:nvSpPr>
          <p:cNvPr id="14" name="Slide Number">
            <a:extLst>
              <a:ext uri="{FF2B5EF4-FFF2-40B4-BE49-F238E27FC236}">
                <a16:creationId xmlns:a16="http://schemas.microsoft.com/office/drawing/2014/main" id="{F4270A9A-E561-1B7B-900C-6407FEE13F3D}"/>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latin typeface="+mn-lt"/>
              </a:rPr>
              <a:pPr rtl="1"/>
              <a:t>‹N°›</a:t>
            </a:fld>
            <a:endParaRPr lang="hu-HU" sz="1100" dirty="0">
              <a:latin typeface="+mn-lt"/>
            </a:endParaRPr>
          </a:p>
        </p:txBody>
      </p:sp>
      <p:sp>
        <p:nvSpPr>
          <p:cNvPr id="15" name="Subtitle 5">
            <a:extLst>
              <a:ext uri="{FF2B5EF4-FFF2-40B4-BE49-F238E27FC236}">
                <a16:creationId xmlns:a16="http://schemas.microsoft.com/office/drawing/2014/main" id="{87A393E8-37F8-40F5-B67F-3CDE7E4840CA}"/>
              </a:ext>
            </a:extLst>
          </p:cNvPr>
          <p:cNvSpPr txBox="1"/>
          <p:nvPr userDrawn="1"/>
        </p:nvSpPr>
        <p:spPr>
          <a:xfrm>
            <a:off x="8088168" y="6531675"/>
            <a:ext cx="3794759" cy="21698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defTabSz="216992" rtl="1">
              <a:lnSpc>
                <a:spcPct val="90000"/>
              </a:lnSpc>
              <a:spcBef>
                <a:spcPts val="200"/>
              </a:spcBef>
              <a:defRPr sz="900">
                <a:solidFill>
                  <a:srgbClr val="002060"/>
                </a:solidFill>
                <a:latin typeface="+mn-lt"/>
                <a:ea typeface="+mn-ea"/>
                <a:cs typeface="+mn-cs"/>
                <a:sym typeface="Source Sans Pro Regular"/>
              </a:defRPr>
            </a:lvl1pPr>
          </a:lstStyle>
          <a:p>
            <a:pPr rtl="1"/>
            <a:r>
              <a:t>RRT Advanced Training Package</a:t>
            </a:r>
          </a:p>
        </p:txBody>
      </p:sp>
      <p:pic>
        <p:nvPicPr>
          <p:cNvPr id="13" name="Image 12"/>
          <p:cNvPicPr>
            <a:picLocks noChangeAspect="1"/>
          </p:cNvPicPr>
          <p:nvPr userDrawn="1"/>
        </p:nvPicPr>
        <p:blipFill>
          <a:blip r:embed="rId20"/>
          <a:stretch>
            <a:fillRect/>
          </a:stretch>
        </p:blipFill>
        <p:spPr>
          <a:xfrm>
            <a:off x="135255" y="6312793"/>
            <a:ext cx="1657350" cy="484681"/>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Lst>
  <p:transition spd="med"/>
  <p:txStyles>
    <p:titleStyle>
      <a:lvl1pPr marL="0" marR="0" indent="0" algn="r" defTabSz="216990" rtl="1"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r" defTabSz="216990" rtl="1"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r" defTabSz="216990" rtl="1"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r" defTabSz="216990" rtl="1"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r" defTabSz="216990" rtl="1"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r" defTabSz="216990" rtl="1"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r" defTabSz="216990" rtl="1"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r" defTabSz="216990" rtl="1"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r" defTabSz="216990" rtl="1"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9pPr>
    </p:titleStyle>
    <p:bodyStyle>
      <a:lvl1pPr marL="0" marR="0" indent="0" algn="r" defTabSz="216990" rtl="1" latinLnBrk="0">
        <a:lnSpc>
          <a:spcPct val="90000"/>
        </a:lnSpc>
        <a:spcBef>
          <a:spcPts val="200"/>
        </a:spcBef>
        <a:spcAft>
          <a:spcPts val="0"/>
        </a:spcAft>
        <a:buClrTx/>
        <a:buSzTx/>
        <a:buFontTx/>
        <a:buNone/>
        <a:tabLst/>
        <a:defRPr sz="1800" b="0" i="0" u="none" strike="noStrike" cap="none" spc="0" baseline="0">
          <a:solidFill>
            <a:srgbClr val="000000"/>
          </a:solidFill>
          <a:uFillTx/>
          <a:latin typeface="+mn-lt"/>
          <a:ea typeface="+mn-ea"/>
          <a:cs typeface="+mn-cs"/>
          <a:sym typeface="Source Sans Pro Regular"/>
        </a:defRPr>
      </a:lvl1pPr>
      <a:lvl2pPr marL="162742" marR="0" indent="-54247" algn="r" defTabSz="216990" rtl="1" latinLnBrk="0">
        <a:lnSpc>
          <a:spcPct val="90000"/>
        </a:lnSpc>
        <a:spcBef>
          <a:spcPts val="200"/>
        </a:spcBef>
        <a:spcAft>
          <a:spcPts val="0"/>
        </a:spcAft>
        <a:buClrTx/>
        <a:buSzPct val="100000"/>
        <a:buFontTx/>
        <a:buChar char="•"/>
        <a:tabLst/>
        <a:defRPr sz="1800" b="0" i="0" u="none" strike="noStrike" cap="none" spc="0" baseline="0">
          <a:solidFill>
            <a:srgbClr val="000000"/>
          </a:solidFill>
          <a:uFillTx/>
          <a:latin typeface="+mn-lt"/>
          <a:ea typeface="+mn-ea"/>
          <a:cs typeface="+mn-cs"/>
          <a:sym typeface="Source Sans Pro Regular"/>
        </a:defRPr>
      </a:lvl2pPr>
      <a:lvl3pPr marL="271237" marR="0" indent="-54247" algn="r" defTabSz="216990" rtl="1" latinLnBrk="0">
        <a:lnSpc>
          <a:spcPct val="90000"/>
        </a:lnSpc>
        <a:spcBef>
          <a:spcPts val="200"/>
        </a:spcBef>
        <a:spcAft>
          <a:spcPts val="0"/>
        </a:spcAft>
        <a:buClrTx/>
        <a:buSzPct val="100000"/>
        <a:buFontTx/>
        <a:buChar char="•"/>
        <a:tabLst/>
        <a:defRPr sz="1800" b="0" i="0" u="none" strike="noStrike" cap="none" spc="0" baseline="0">
          <a:solidFill>
            <a:srgbClr val="000000"/>
          </a:solidFill>
          <a:uFillTx/>
          <a:latin typeface="+mn-lt"/>
          <a:ea typeface="+mn-ea"/>
          <a:cs typeface="+mn-cs"/>
          <a:sym typeface="Source Sans Pro Regular"/>
        </a:defRPr>
      </a:lvl3pPr>
      <a:lvl4pPr marL="379732" marR="0" indent="-54247" algn="r" defTabSz="216990" rtl="1" latinLnBrk="0">
        <a:lnSpc>
          <a:spcPct val="90000"/>
        </a:lnSpc>
        <a:spcBef>
          <a:spcPts val="200"/>
        </a:spcBef>
        <a:spcAft>
          <a:spcPts val="0"/>
        </a:spcAft>
        <a:buClrTx/>
        <a:buSzPct val="100000"/>
        <a:buFontTx/>
        <a:buChar char="•"/>
        <a:tabLst/>
        <a:defRPr sz="1800" b="0" i="0" u="none" strike="noStrike" cap="none" spc="0" baseline="0">
          <a:solidFill>
            <a:srgbClr val="000000"/>
          </a:solidFill>
          <a:uFillTx/>
          <a:latin typeface="+mn-lt"/>
          <a:ea typeface="+mn-ea"/>
          <a:cs typeface="+mn-cs"/>
          <a:sym typeface="Source Sans Pro Regular"/>
        </a:defRPr>
      </a:lvl4pPr>
      <a:lvl5pPr marL="488226" marR="0" indent="-54247" algn="r" defTabSz="216990" rtl="1" latinLnBrk="0">
        <a:lnSpc>
          <a:spcPct val="90000"/>
        </a:lnSpc>
        <a:spcBef>
          <a:spcPts val="200"/>
        </a:spcBef>
        <a:spcAft>
          <a:spcPts val="0"/>
        </a:spcAft>
        <a:buClrTx/>
        <a:buSzPct val="100000"/>
        <a:buFontTx/>
        <a:buChar char="•"/>
        <a:tabLst/>
        <a:defRPr sz="1800" b="0" i="0" u="none" strike="noStrike" cap="none" spc="0" baseline="0">
          <a:solidFill>
            <a:srgbClr val="000000"/>
          </a:solidFill>
          <a:uFillTx/>
          <a:latin typeface="+mn-lt"/>
          <a:ea typeface="+mn-ea"/>
          <a:cs typeface="+mn-cs"/>
          <a:sym typeface="Source Sans Pro Regular"/>
        </a:defRPr>
      </a:lvl5pPr>
      <a:lvl6pPr marL="786588" marR="0" indent="-244116" algn="r" defTabSz="216990" rtl="1" latinLnBrk="0">
        <a:lnSpc>
          <a:spcPct val="90000"/>
        </a:lnSpc>
        <a:spcBef>
          <a:spcPts val="200"/>
        </a:spcBef>
        <a:spcAft>
          <a:spcPts val="0"/>
        </a:spcAft>
        <a:buClrTx/>
        <a:buSzPct val="100000"/>
        <a:buFontTx/>
        <a:buChar char="•"/>
        <a:tabLst/>
        <a:defRPr sz="1800" b="0" i="0" u="none" strike="noStrike" cap="none" spc="0" baseline="0">
          <a:solidFill>
            <a:srgbClr val="000000"/>
          </a:solidFill>
          <a:uFillTx/>
          <a:latin typeface="+mn-lt"/>
          <a:ea typeface="+mn-ea"/>
          <a:cs typeface="+mn-cs"/>
          <a:sym typeface="Source Sans Pro Regular"/>
        </a:defRPr>
      </a:lvl6pPr>
      <a:lvl7pPr marL="895084" marR="0" indent="-244116" algn="r" defTabSz="216990" rtl="1" latinLnBrk="0">
        <a:lnSpc>
          <a:spcPct val="90000"/>
        </a:lnSpc>
        <a:spcBef>
          <a:spcPts val="200"/>
        </a:spcBef>
        <a:spcAft>
          <a:spcPts val="0"/>
        </a:spcAft>
        <a:buClrTx/>
        <a:buSzPct val="100000"/>
        <a:buFontTx/>
        <a:buChar char="•"/>
        <a:tabLst/>
        <a:defRPr sz="1800" b="0" i="0" u="none" strike="noStrike" cap="none" spc="0" baseline="0">
          <a:solidFill>
            <a:srgbClr val="000000"/>
          </a:solidFill>
          <a:uFillTx/>
          <a:latin typeface="+mn-lt"/>
          <a:ea typeface="+mn-ea"/>
          <a:cs typeface="+mn-cs"/>
          <a:sym typeface="Source Sans Pro Regular"/>
        </a:defRPr>
      </a:lvl7pPr>
      <a:lvl8pPr marL="1003578" marR="0" indent="-244115" algn="r" defTabSz="216990" rtl="1" latinLnBrk="0">
        <a:lnSpc>
          <a:spcPct val="90000"/>
        </a:lnSpc>
        <a:spcBef>
          <a:spcPts val="200"/>
        </a:spcBef>
        <a:spcAft>
          <a:spcPts val="0"/>
        </a:spcAft>
        <a:buClrTx/>
        <a:buSzPct val="100000"/>
        <a:buFontTx/>
        <a:buChar char="•"/>
        <a:tabLst/>
        <a:defRPr sz="1800" b="0" i="0" u="none" strike="noStrike" cap="none" spc="0" baseline="0">
          <a:solidFill>
            <a:srgbClr val="000000"/>
          </a:solidFill>
          <a:uFillTx/>
          <a:latin typeface="+mn-lt"/>
          <a:ea typeface="+mn-ea"/>
          <a:cs typeface="+mn-cs"/>
          <a:sym typeface="Source Sans Pro Regular"/>
        </a:defRPr>
      </a:lvl8pPr>
      <a:lvl9pPr marL="1112073" marR="0" indent="-244116" algn="r" defTabSz="216990" rtl="1" latinLnBrk="0">
        <a:lnSpc>
          <a:spcPct val="90000"/>
        </a:lnSpc>
        <a:spcBef>
          <a:spcPts val="200"/>
        </a:spcBef>
        <a:spcAft>
          <a:spcPts val="0"/>
        </a:spcAft>
        <a:buClrTx/>
        <a:buSzPct val="100000"/>
        <a:buFontTx/>
        <a:buChar char="•"/>
        <a:tabLst/>
        <a:defRPr sz="1800" b="0" i="0" u="none" strike="noStrike" cap="none" spc="0" baseline="0">
          <a:solidFill>
            <a:srgbClr val="000000"/>
          </a:solidFill>
          <a:uFillTx/>
          <a:latin typeface="+mn-lt"/>
          <a:ea typeface="+mn-ea"/>
          <a:cs typeface="+mn-cs"/>
          <a:sym typeface="Source Sans Pro Regular"/>
        </a:defRPr>
      </a:lvl9pPr>
    </p:bodyStyle>
    <p:otherStyle>
      <a:lvl1pPr marL="0" marR="0" indent="0" algn="r" defTabSz="914400" rtl="1"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Arial"/>
        </a:defRPr>
      </a:lvl1pPr>
      <a:lvl2pPr marL="0" marR="0" indent="457200" algn="r" defTabSz="914400" rtl="1"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Arial"/>
        </a:defRPr>
      </a:lvl2pPr>
      <a:lvl3pPr marL="0" marR="0" indent="914400" algn="r" defTabSz="914400" rtl="1"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Arial"/>
        </a:defRPr>
      </a:lvl3pPr>
      <a:lvl4pPr marL="0" marR="0" indent="1371600" algn="r" defTabSz="914400" rtl="1"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Arial"/>
        </a:defRPr>
      </a:lvl4pPr>
      <a:lvl5pPr marL="0" marR="0" indent="1828800" algn="r" defTabSz="914400" rtl="1"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Arial"/>
        </a:defRPr>
      </a:lvl5pPr>
      <a:lvl6pPr marL="0" marR="0" indent="2286000" algn="r" defTabSz="914400" rtl="1"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Arial"/>
        </a:defRPr>
      </a:lvl6pPr>
      <a:lvl7pPr marL="0" marR="0" indent="2743200" algn="r" defTabSz="914400" rtl="1"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Arial"/>
        </a:defRPr>
      </a:lvl7pPr>
      <a:lvl8pPr marL="0" marR="0" indent="3200400" algn="r" defTabSz="914400" rtl="1"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Arial"/>
        </a:defRPr>
      </a:lvl8pPr>
      <a:lvl9pPr marL="0" marR="0" indent="3657600" algn="r" defTabSz="914400" rtl="1"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3" Type="http://schemas.openxmlformats.org/officeDocument/2006/relationships/hyperlink" Target="https://extranet.who.int/hslp/" TargetMode="External"/><Relationship Id="rId2" Type="http://schemas.openxmlformats.org/officeDocument/2006/relationships/hyperlink" Target="https://extranet.who.int/hslp" TargetMode="External"/><Relationship Id="rId1" Type="http://schemas.openxmlformats.org/officeDocument/2006/relationships/slideLayout" Target="../slideLayouts/slideLayout11.xml"/><Relationship Id="rId4" Type="http://schemas.openxmlformats.org/officeDocument/2006/relationships/hyperlink" Target="mailto:ihrhrt@who.int" TargetMode="Externa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1" name="Title 2"/>
          <p:cNvSpPr txBox="1">
            <a:spLocks noGrp="1"/>
          </p:cNvSpPr>
          <p:nvPr>
            <p:ph type="title"/>
          </p:nvPr>
        </p:nvSpPr>
        <p:spPr>
          <a:xfrm>
            <a:off x="517797" y="1587568"/>
            <a:ext cx="4490140" cy="2410276"/>
          </a:xfrm>
          <a:prstGeom prst="rect">
            <a:avLst/>
          </a:prstGeom>
        </p:spPr>
        <p:txBody>
          <a:bodyPr rtlCol="1"/>
          <a:lstStyle>
            <a:lvl1pPr algn="r" rtl="1">
              <a:spcBef>
                <a:spcPts val="700"/>
              </a:spcBef>
            </a:lvl1pPr>
          </a:lstStyle>
          <a:p>
            <a:pPr rtl="1"/>
            <a:r>
              <a:rPr lang="ar" b="1" dirty="0">
                <a:latin typeface="Sakkal Majalla" panose="02000000000000000000" pitchFamily="2" charset="-78"/>
                <a:cs typeface="Sakkal Majalla" panose="02000000000000000000" pitchFamily="2" charset="-78"/>
              </a:rPr>
              <a:t>سيناريوهات الإسعافات الأولية النفسية</a:t>
            </a:r>
          </a:p>
        </p:txBody>
      </p:sp>
      <p:sp>
        <p:nvSpPr>
          <p:cNvPr id="282" name="ZoneTexte 1"/>
          <p:cNvSpPr txBox="1"/>
          <p:nvPr/>
        </p:nvSpPr>
        <p:spPr>
          <a:xfrm>
            <a:off x="7184065" y="3707725"/>
            <a:ext cx="2870593" cy="584775"/>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wrap="square" lIns="45719" rIns="45719" rtlCol="1">
            <a:spAutoFit/>
          </a:bodyPr>
          <a:lstStyle/>
          <a:p>
            <a:pPr algn="ctr" rtl="1">
              <a:defRPr sz="3200">
                <a:solidFill>
                  <a:srgbClr val="002060"/>
                </a:solidFill>
                <a:latin typeface="Source Sans Pro Bold"/>
                <a:ea typeface="Source Sans Pro Bold"/>
                <a:cs typeface="Source Sans Pro Bold"/>
                <a:sym typeface="Source Sans Pro Bold"/>
              </a:defRPr>
            </a:pPr>
            <a:r>
              <a:rPr dirty="0" err="1">
                <a:latin typeface="Sakkal Majalla" panose="02000000000000000000" pitchFamily="2" charset="-78"/>
                <a:cs typeface="Sakkal Majalla" panose="02000000000000000000" pitchFamily="2" charset="-78"/>
              </a:rPr>
              <a:t>المدة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الزمنية</a:t>
            </a:r>
            <a:r>
              <a:rPr lang="ar-EG" dirty="0">
                <a:latin typeface="Sakkal Majalla" panose="02000000000000000000" pitchFamily="2" charset="-78"/>
                <a:cs typeface="Sakkal Majalla" panose="02000000000000000000" pitchFamily="2" charset="-78"/>
              </a:rPr>
              <a:t>: 30 </a:t>
            </a:r>
            <a:r>
              <a:rPr dirty="0" err="1">
                <a:latin typeface="Sakkal Majalla" panose="02000000000000000000" pitchFamily="2" charset="-78"/>
                <a:cs typeface="Sakkal Majalla" panose="02000000000000000000" pitchFamily="2" charset="-78"/>
              </a:rPr>
              <a:t>دقيقة</a:t>
            </a:r>
            <a:endParaRPr dirty="0">
              <a:latin typeface="Sakkal Majalla" panose="02000000000000000000" pitchFamily="2" charset="-78"/>
              <a:cs typeface="Sakkal Majalla" panose="02000000000000000000" pitchFamily="2" charset="-78"/>
            </a:endParaRPr>
          </a:p>
        </p:txBody>
      </p:sp>
      <p:sp>
        <p:nvSpPr>
          <p:cNvPr id="283" name="Title 2"/>
          <p:cNvSpPr txBox="1"/>
          <p:nvPr/>
        </p:nvSpPr>
        <p:spPr>
          <a:xfrm>
            <a:off x="453088" y="1111418"/>
            <a:ext cx="4398700" cy="1438455"/>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tIns="45720" rIns="45719" bIns="45720" rtlCol="1" anchor="ctr">
            <a:normAutofit/>
          </a:bodyPr>
          <a:lstStyle/>
          <a:p>
            <a:pPr defTabSz="216990" rtl="1">
              <a:lnSpc>
                <a:spcPct val="90000"/>
              </a:lnSpc>
              <a:spcBef>
                <a:spcPts val="1000"/>
              </a:spcBef>
              <a:defRPr sz="4400">
                <a:solidFill>
                  <a:srgbClr val="FFFFFF"/>
                </a:solidFill>
                <a:latin typeface="Source Sans Pro Bold"/>
                <a:ea typeface="Source Sans Pro Bold"/>
                <a:cs typeface="Source Sans Pro Bold"/>
                <a:sym typeface="Source Sans Pro Bold"/>
              </a:defRPr>
            </a:pPr>
            <a:r>
              <a:rPr lang="fr-FR" dirty="0">
                <a:latin typeface="Sakkal Majalla" panose="02000000000000000000" pitchFamily="2" charset="-78"/>
                <a:cs typeface="Sakkal Majalla" panose="02000000000000000000" pitchFamily="2" charset="-78"/>
              </a:rPr>
              <a:t>B10.2</a:t>
            </a:r>
            <a:endParaRPr dirty="0">
              <a:latin typeface="Sakkal Majalla" panose="02000000000000000000" pitchFamily="2" charset="-78"/>
              <a:cs typeface="Sakkal Majalla" panose="02000000000000000000" pitchFamily="2" charset="-78"/>
            </a:endParaRPr>
          </a:p>
        </p:txBody>
      </p:sp>
      <p:sp>
        <p:nvSpPr>
          <p:cNvPr id="284" name="TextBox 9"/>
          <p:cNvSpPr txBox="1"/>
          <p:nvPr/>
        </p:nvSpPr>
        <p:spPr>
          <a:xfrm>
            <a:off x="567709" y="4147146"/>
            <a:ext cx="2333564" cy="307777"/>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rtl="1">
              <a:defRPr sz="1400">
                <a:solidFill>
                  <a:srgbClr val="FFFFFF"/>
                </a:solidFill>
                <a:latin typeface="+mn-lt"/>
                <a:ea typeface="+mn-ea"/>
                <a:cs typeface="+mn-cs"/>
                <a:sym typeface="Source Sans Pro Regular"/>
              </a:defRPr>
            </a:lvl1pPr>
          </a:lstStyle>
          <a:p>
            <a:pPr rtl="1"/>
            <a:r>
              <a:rPr>
                <a:latin typeface="Sakkal Majalla" panose="02000000000000000000" pitchFamily="2" charset="-78"/>
                <a:cs typeface="Sakkal Majalla" panose="02000000000000000000" pitchFamily="2" charset="-78"/>
              </a:rPr>
              <a:t>اسم المتحدث</a:t>
            </a:r>
          </a:p>
        </p:txBody>
      </p:sp>
    </p:spTree>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0C45E257-E405-13F4-0E1E-6FAF9C1BA3C6}"/>
              </a:ext>
            </a:extLst>
          </p:cNvPr>
          <p:cNvSpPr txBox="1"/>
          <p:nvPr/>
        </p:nvSpPr>
        <p:spPr>
          <a:xfrm>
            <a:off x="4378960" y="2261136"/>
            <a:ext cx="3708400" cy="923328"/>
          </a:xfrm>
          <a:prstGeom prst="rect">
            <a:avLst/>
          </a:prstGeom>
          <a:solidFill>
            <a:srgbClr val="00206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914400" rtl="0" fontAlgn="auto" latinLnBrk="0" hangingPunct="0">
              <a:lnSpc>
                <a:spcPct val="100000"/>
              </a:lnSpc>
              <a:spcBef>
                <a:spcPts val="0"/>
              </a:spcBef>
              <a:spcAft>
                <a:spcPts val="0"/>
              </a:spcAft>
              <a:buClrTx/>
              <a:buSzTx/>
              <a:buFontTx/>
              <a:buNone/>
              <a:tabLst/>
            </a:pPr>
            <a:r>
              <a:rPr kumimoji="0" lang="ar-EG" sz="5400" b="0" i="0" u="none" strike="noStrike" cap="none" spc="0" normalizeH="0" baseline="0" dirty="0">
                <a:ln>
                  <a:noFill/>
                </a:ln>
                <a:solidFill>
                  <a:schemeClr val="bg1"/>
                </a:solidFill>
                <a:effectLst/>
                <a:uFillTx/>
                <a:latin typeface="Calibri"/>
                <a:ea typeface="Calibri"/>
                <a:cs typeface="Calibri"/>
                <a:sym typeface="Calibri"/>
              </a:rPr>
              <a:t>شكرًا لكم</a:t>
            </a:r>
            <a:endParaRPr kumimoji="0" lang="en-US" sz="5400" b="0" i="0" u="none" strike="noStrike" cap="none" spc="0" normalizeH="0" baseline="0" dirty="0">
              <a:ln>
                <a:noFill/>
              </a:ln>
              <a:solidFill>
                <a:schemeClr val="bg1"/>
              </a:solidFill>
              <a:effectLst/>
              <a:uFillTx/>
              <a:latin typeface="Calibri"/>
              <a:ea typeface="Calibri"/>
              <a:cs typeface="Calibri"/>
              <a:sym typeface="Calibri"/>
            </a:endParaRPr>
          </a:p>
        </p:txBody>
      </p:sp>
    </p:spTree>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a:extLst>
              <a:ext uri="{FF2B5EF4-FFF2-40B4-BE49-F238E27FC236}">
                <a16:creationId xmlns:a16="http://schemas.microsoft.com/office/drawing/2014/main" id="{AEC2F59B-67E2-56C2-FAA9-A52FF4F86EC2}"/>
              </a:ext>
            </a:extLst>
          </p:cNvPr>
          <p:cNvSpPr txBox="1">
            <a:spLocks noGrp="1"/>
          </p:cNvSpPr>
          <p:nvPr>
            <p:ph type="body" idx="1"/>
          </p:nvPr>
        </p:nvSpPr>
        <p:spPr>
          <a:xfrm>
            <a:off x="270163" y="863747"/>
            <a:ext cx="10794197" cy="5206965"/>
          </a:xfrm>
          <a:prstGeom prst="rect">
            <a:avLst/>
          </a:prstGeom>
        </p:spPr>
        <p:txBody>
          <a:bodyPr lIns="0" tIns="0" rIns="0" bIns="0" rtlCol="1"/>
          <a:lstStyle/>
          <a:p>
            <a:pPr marL="0" marR="0" algn="r" rtl="1" eaLnBrk="0" fontAlgn="base" hangingPunct="0">
              <a:lnSpc>
                <a:spcPct val="115000"/>
              </a:lnSpc>
              <a:spcBef>
                <a:spcPts val="0"/>
              </a:spcBef>
              <a:spcAft>
                <a:spcPts val="1000"/>
              </a:spcAft>
            </a:pPr>
            <a:r>
              <a:rPr lang="ar-MA" sz="1600" dirty="0">
                <a:solidFill>
                  <a:srgbClr val="000000"/>
                </a:solidFill>
                <a:effectLst/>
                <a:latin typeface="Calibri" panose="020F0502020204030204" pitchFamily="34" charset="0"/>
                <a:ea typeface="Segoe UI" panose="020B0502040204020203" pitchFamily="34" charset="0"/>
                <a:cs typeface="Calibri" panose="020F0502020204030204" pitchFamily="34" charset="0"/>
              </a:rPr>
              <a:t>منصة منظمة الصحة العالمية للتعلُّم في مجال الأمن الصِ</a:t>
            </a:r>
            <a:r>
              <a:rPr lang="ar-EG" sz="1600">
                <a:solidFill>
                  <a:srgbClr val="000000"/>
                </a:solidFill>
                <a:effectLst/>
                <a:latin typeface="Calibri" panose="020F0502020204030204" pitchFamily="34" charset="0"/>
                <a:ea typeface="Segoe UI" panose="020B0502040204020203" pitchFamily="34" charset="0"/>
                <a:cs typeface="Calibri" panose="020F0502020204030204" pitchFamily="34" charset="0"/>
              </a:rPr>
              <a:t>ّ</a:t>
            </a:r>
            <a:r>
              <a:rPr lang="ar-MA" sz="1600">
                <a:solidFill>
                  <a:srgbClr val="000000"/>
                </a:solidFill>
                <a:effectLst/>
                <a:latin typeface="Calibri" panose="020F0502020204030204" pitchFamily="34" charset="0"/>
                <a:ea typeface="Segoe UI" panose="020B0502040204020203" pitchFamily="34" charset="0"/>
                <a:cs typeface="Calibri" panose="020F0502020204030204" pitchFamily="34" charset="0"/>
              </a:rPr>
              <a:t>حيِّ </a:t>
            </a:r>
            <a:r>
              <a:rPr lang="ar-MA" sz="1600" dirty="0">
                <a:solidFill>
                  <a:srgbClr val="000000"/>
                </a:solidFill>
                <a:effectLst/>
                <a:latin typeface="Calibri" panose="020F0502020204030204" pitchFamily="34" charset="0"/>
                <a:ea typeface="Segoe UI" panose="020B0502040204020203" pitchFamily="34" charset="0"/>
                <a:cs typeface="Calibri" panose="020F0502020204030204" pitchFamily="34" charset="0"/>
              </a:rPr>
              <a:t>- مواد تدريبية</a:t>
            </a:r>
            <a:endParaRPr lang="en-US" sz="1600" dirty="0">
              <a:effectLst/>
              <a:latin typeface="Calibri" panose="020F0502020204030204" pitchFamily="34" charset="0"/>
              <a:ea typeface="Calibri" panose="020F0502020204030204" pitchFamily="34" charset="0"/>
              <a:cs typeface="Arial" panose="020B0604020202020204" pitchFamily="34" charset="0"/>
            </a:endParaRPr>
          </a:p>
          <a:p>
            <a:pPr marL="0" marR="0" algn="r" rtl="1" eaLnBrk="0" fontAlgn="base" hangingPunct="0">
              <a:lnSpc>
                <a:spcPct val="115000"/>
              </a:lnSpc>
              <a:spcBef>
                <a:spcPts val="0"/>
              </a:spcBef>
              <a:spcAft>
                <a:spcPts val="1000"/>
              </a:spcAft>
            </a:pPr>
            <a:r>
              <a:rPr lang="ar-MA" sz="1600" dirty="0">
                <a:solidFill>
                  <a:srgbClr val="000000"/>
                </a:solidFill>
                <a:effectLst/>
                <a:latin typeface="Calibri" panose="020F0502020204030204" pitchFamily="34" charset="0"/>
                <a:ea typeface="Segoe UI" panose="020B0502040204020203" pitchFamily="34" charset="0"/>
                <a:cs typeface="Calibri" panose="020F0502020204030204" pitchFamily="34" charset="0"/>
              </a:rPr>
              <a:t>حقوق هذه المواد التدريبية محفوظة لصالح منظمة الصحة العالمية بموجب حق المؤلف (© منظمة الصحة العالمية 2022). جميع الحقوق محفوظة.</a:t>
            </a:r>
            <a:endParaRPr lang="en-US" sz="1600" dirty="0">
              <a:effectLst/>
              <a:latin typeface="Calibri" panose="020F0502020204030204" pitchFamily="34" charset="0"/>
              <a:ea typeface="Calibri" panose="020F0502020204030204" pitchFamily="34" charset="0"/>
              <a:cs typeface="Arial" panose="020B0604020202020204" pitchFamily="34" charset="0"/>
            </a:endParaRPr>
          </a:p>
          <a:p>
            <a:pPr marL="0" marR="0" algn="r" rtl="1" eaLnBrk="0" fontAlgn="base" hangingPunct="0">
              <a:lnSpc>
                <a:spcPct val="115000"/>
              </a:lnSpc>
              <a:spcBef>
                <a:spcPts val="0"/>
              </a:spcBef>
              <a:spcAft>
                <a:spcPts val="1000"/>
              </a:spcAft>
            </a:pPr>
            <a:r>
              <a:rPr lang="ar-MA" sz="1600" dirty="0">
                <a:solidFill>
                  <a:srgbClr val="000000"/>
                </a:solidFill>
                <a:effectLst/>
                <a:latin typeface="Calibri" panose="020F0502020204030204" pitchFamily="34" charset="0"/>
                <a:ea typeface="Segoe UI" panose="020B0502040204020203" pitchFamily="34" charset="0"/>
                <a:cs typeface="Calibri" panose="020F0502020204030204" pitchFamily="34" charset="0"/>
              </a:rPr>
              <a:t>يخضع استخدامك لهذه المواد إلى «</a:t>
            </a:r>
            <a:r>
              <a:rPr lang="ar-MA" sz="1600" u="sng" dirty="0">
                <a:solidFill>
                  <a:srgbClr val="0000FF"/>
                </a:solidFill>
                <a:latin typeface="Calibri" panose="020F0502020204030204" pitchFamily="34" charset="0"/>
                <a:cs typeface="Calibri" panose="020F0502020204030204" pitchFamily="34" charset="0"/>
              </a:rPr>
              <a:t>شروط الاستخدام - منصة منظمة الصحة العالمية للتعلُّم في مجال الأمن الصِّحيِّ، مواد تدريبية</a:t>
            </a:r>
            <a:r>
              <a:rPr lang="ar-MA" sz="1600" dirty="0">
                <a:solidFill>
                  <a:srgbClr val="000000"/>
                </a:solidFill>
                <a:effectLst/>
                <a:latin typeface="Calibri" panose="020F0502020204030204" pitchFamily="34" charset="0"/>
                <a:ea typeface="Segoe UI" panose="020B0502040204020203" pitchFamily="34" charset="0"/>
                <a:cs typeface="Calibri" panose="020F0502020204030204" pitchFamily="34" charset="0"/>
              </a:rPr>
              <a:t>»، التي قبلتها عند تنزيلها، وهي متاحة على منصة التعلُّم في مجال الأمن الصِّحيِّ على الرابط الآتي: (</a:t>
            </a:r>
            <a:r>
              <a:rPr lang="en-US" sz="1600" u="sng" dirty="0">
                <a:solidFill>
                  <a:srgbClr val="0000FF"/>
                </a:solidFill>
                <a:effectLst/>
                <a:latin typeface="Calibri" panose="020F0502020204030204" pitchFamily="34" charset="0"/>
                <a:ea typeface="Segoe UI" panose="020B0502040204020203" pitchFamily="34" charset="0"/>
                <a:cs typeface="Calibri" panose="020F0502020204030204" pitchFamily="34" charset="0"/>
                <a:hlinkClick r:id="rId2"/>
              </a:rPr>
              <a:t>https://extranet.who.int/hslp</a:t>
            </a:r>
            <a:r>
              <a:rPr lang="ar-MA" sz="1600" dirty="0">
                <a:solidFill>
                  <a:srgbClr val="000000"/>
                </a:solidFill>
                <a:effectLst/>
                <a:latin typeface="Calibri" panose="020F0502020204030204" pitchFamily="34" charset="0"/>
                <a:ea typeface="Segoe UI" panose="020B0502040204020203" pitchFamily="34" charset="0"/>
                <a:cs typeface="Calibri" panose="020F0502020204030204" pitchFamily="34" charset="0"/>
              </a:rPr>
              <a:t>).  </a:t>
            </a:r>
            <a:endParaRPr lang="en-US" sz="1600" dirty="0">
              <a:effectLst/>
              <a:latin typeface="Calibri" panose="020F0502020204030204" pitchFamily="34" charset="0"/>
              <a:ea typeface="Calibri" panose="020F0502020204030204" pitchFamily="34" charset="0"/>
              <a:cs typeface="Arial" panose="020B0604020202020204" pitchFamily="34" charset="0"/>
            </a:endParaRPr>
          </a:p>
          <a:p>
            <a:pPr marL="0" marR="0" algn="r" rtl="1" eaLnBrk="0" fontAlgn="base" hangingPunct="0">
              <a:lnSpc>
                <a:spcPct val="115000"/>
              </a:lnSpc>
              <a:spcBef>
                <a:spcPts val="0"/>
              </a:spcBef>
              <a:spcAft>
                <a:spcPts val="1000"/>
              </a:spcAft>
            </a:pPr>
            <a:r>
              <a:rPr lang="en-US" sz="1600" dirty="0">
                <a:solidFill>
                  <a:srgbClr val="000000"/>
                </a:solidFill>
                <a:effectLst/>
                <a:latin typeface="Calibri" panose="020F0502020204030204" pitchFamily="34" charset="0"/>
                <a:ea typeface="Segoe UI" panose="020B0502040204020203" pitchFamily="34" charset="0"/>
                <a:cs typeface="Calibri" panose="020F0502020204030204" pitchFamily="34" charset="0"/>
              </a:rPr>
              <a:t> </a:t>
            </a:r>
            <a:endParaRPr lang="en-US" sz="1600" dirty="0">
              <a:effectLst/>
              <a:latin typeface="Calibri" panose="020F0502020204030204" pitchFamily="34" charset="0"/>
              <a:ea typeface="Calibri" panose="020F0502020204030204" pitchFamily="34" charset="0"/>
              <a:cs typeface="Arial" panose="020B0604020202020204" pitchFamily="34" charset="0"/>
            </a:endParaRPr>
          </a:p>
          <a:p>
            <a:pPr marL="0" marR="0" algn="r" rtl="1" eaLnBrk="0" fontAlgn="base" hangingPunct="0">
              <a:lnSpc>
                <a:spcPct val="115000"/>
              </a:lnSpc>
              <a:spcBef>
                <a:spcPts val="0"/>
              </a:spcBef>
              <a:spcAft>
                <a:spcPts val="1000"/>
              </a:spcAft>
            </a:pPr>
            <a:r>
              <a:rPr lang="ar-MA" sz="1600" dirty="0">
                <a:solidFill>
                  <a:srgbClr val="000000"/>
                </a:solidFill>
                <a:effectLst/>
                <a:latin typeface="Calibri" panose="020F0502020204030204" pitchFamily="34" charset="0"/>
                <a:ea typeface="Segoe UI" panose="020B0502040204020203" pitchFamily="34" charset="0"/>
                <a:cs typeface="Calibri" panose="020F0502020204030204" pitchFamily="34" charset="0"/>
              </a:rPr>
              <a:t>إذا أحدثت تغييرات في محتويات هذه المواد أو عدَّلتها أو ترجمتها أو نقَّحتها بأي طريقة أخرى، فعليك أن تُوضِّح أن المنظمة ليس لها علاقة من قريبٍ أو بعيدٍ بهذه التعديلات، ولا يجوز أن تستخدم اسم المنظمة أو شعارها في هذه المواد المُعدَّلة. </a:t>
            </a:r>
            <a:endParaRPr lang="en-US" sz="1600" dirty="0">
              <a:effectLst/>
              <a:latin typeface="Calibri" panose="020F0502020204030204" pitchFamily="34" charset="0"/>
              <a:ea typeface="Calibri" panose="020F0502020204030204" pitchFamily="34" charset="0"/>
              <a:cs typeface="Arial" panose="020B0604020202020204" pitchFamily="34" charset="0"/>
            </a:endParaRPr>
          </a:p>
          <a:p>
            <a:pPr marL="0" marR="0" algn="r" rtl="1" eaLnBrk="0" fontAlgn="base" hangingPunct="0">
              <a:lnSpc>
                <a:spcPct val="115000"/>
              </a:lnSpc>
              <a:spcBef>
                <a:spcPts val="0"/>
              </a:spcBef>
              <a:spcAft>
                <a:spcPts val="1000"/>
              </a:spcAft>
            </a:pPr>
            <a:r>
              <a:rPr lang="en-US" sz="1600" dirty="0">
                <a:solidFill>
                  <a:srgbClr val="000000"/>
                </a:solidFill>
                <a:effectLst/>
                <a:latin typeface="Calibri" panose="020F0502020204030204" pitchFamily="34" charset="0"/>
                <a:ea typeface="Segoe UI" panose="020B0502040204020203" pitchFamily="34" charset="0"/>
                <a:cs typeface="Calibri" panose="020F0502020204030204" pitchFamily="34" charset="0"/>
              </a:rPr>
              <a:t> </a:t>
            </a:r>
            <a:endParaRPr lang="en-US" sz="1600" dirty="0">
              <a:effectLst/>
              <a:latin typeface="Calibri" panose="020F0502020204030204" pitchFamily="34" charset="0"/>
              <a:ea typeface="Calibri" panose="020F0502020204030204" pitchFamily="34" charset="0"/>
              <a:cs typeface="Arial" panose="020B0604020202020204" pitchFamily="34" charset="0"/>
            </a:endParaRPr>
          </a:p>
          <a:p>
            <a:pPr marL="0" marR="0" algn="r" rtl="1" eaLnBrk="0" fontAlgn="base" hangingPunct="0">
              <a:lnSpc>
                <a:spcPct val="115000"/>
              </a:lnSpc>
              <a:spcBef>
                <a:spcPts val="0"/>
              </a:spcBef>
              <a:spcAft>
                <a:spcPts val="1000"/>
              </a:spcAft>
            </a:pPr>
            <a:r>
              <a:rPr lang="ar-MA" sz="1600" dirty="0">
                <a:solidFill>
                  <a:srgbClr val="000000"/>
                </a:solidFill>
                <a:effectLst/>
                <a:latin typeface="Calibri" panose="020F0502020204030204" pitchFamily="34" charset="0"/>
                <a:ea typeface="Segoe UI" panose="020B0502040204020203" pitchFamily="34" charset="0"/>
                <a:cs typeface="Arial" panose="020B0604020202020204" pitchFamily="34" charset="0"/>
              </a:rPr>
              <a:t>وإذا أحدثت تغييرات في محتويات هذه المواد أو عدَّلتها أو ترجمتها أو نقَّحتها بأي طريقة أخرى، فعليك أن تُفصح عن مصدر المواد من خلال الإسناد الآتي: «هذه المواد التدريبية هي نسخة معدلة من «برنامج التدريب المتقدم لفِرَق الاستجابة السريعة» (متاح على الرابط الآتي: </a:t>
            </a:r>
            <a:r>
              <a:rPr lang="en-US" sz="1600" u="sng" dirty="0">
                <a:solidFill>
                  <a:srgbClr val="0000FF"/>
                </a:solidFill>
                <a:effectLst/>
                <a:latin typeface="Calibri" panose="020F0502020204030204" pitchFamily="34" charset="0"/>
                <a:ea typeface="Segoe UI" panose="020B0502040204020203" pitchFamily="34" charset="0"/>
                <a:cs typeface="Arial" panose="020B0604020202020204" pitchFamily="34" charset="0"/>
                <a:hlinkClick r:id="rId3"/>
              </a:rPr>
              <a:t>https://extranet.who.int/hslp</a:t>
            </a:r>
            <a:r>
              <a:rPr lang="ar-MA" sz="1600" u="sng" dirty="0">
                <a:solidFill>
                  <a:srgbClr val="0000FF"/>
                </a:solidFill>
                <a:effectLst/>
                <a:latin typeface="Calibri" panose="020F0502020204030204" pitchFamily="34" charset="0"/>
                <a:ea typeface="Segoe UI" panose="020B0502040204020203" pitchFamily="34" charset="0"/>
                <a:cs typeface="Arial" panose="020B0604020202020204" pitchFamily="34" charset="0"/>
                <a:hlinkClick r:id="rId3"/>
              </a:rPr>
              <a:t>/</a:t>
            </a:r>
            <a:r>
              <a:rPr lang="ar-MA" sz="1600" dirty="0">
                <a:solidFill>
                  <a:srgbClr val="000000"/>
                </a:solidFill>
                <a:effectLst/>
                <a:latin typeface="Calibri" panose="020F0502020204030204" pitchFamily="34" charset="0"/>
                <a:ea typeface="Segoe UI" panose="020B0502040204020203" pitchFamily="34" charset="0"/>
                <a:cs typeface="Arial" panose="020B0604020202020204" pitchFamily="34" charset="0"/>
              </a:rPr>
              <a:t>)، وحقوقها محفوظة لصالح منظمة الصحة العالمية بموجب حق المؤلف (© منظمة الصحة العالمية، 2022)، ومُستخدمة بتصريح من منظمة الصحة العالمية. وتُخلي منظمة الصحة العالمية مسؤوليتها تمامًا عن أي تعديلات أو </a:t>
            </a:r>
            <a:r>
              <a:rPr lang="ar-MA" sz="1600" dirty="0" err="1">
                <a:solidFill>
                  <a:srgbClr val="000000"/>
                </a:solidFill>
                <a:effectLst/>
                <a:latin typeface="Calibri" panose="020F0502020204030204" pitchFamily="34" charset="0"/>
                <a:ea typeface="Segoe UI" panose="020B0502040204020203" pitchFamily="34" charset="0"/>
                <a:cs typeface="Arial" panose="020B0604020202020204" pitchFamily="34" charset="0"/>
              </a:rPr>
              <a:t>تنقيحات</a:t>
            </a:r>
            <a:r>
              <a:rPr lang="ar-MA" sz="1600" dirty="0">
                <a:solidFill>
                  <a:srgbClr val="000000"/>
                </a:solidFill>
                <a:effectLst/>
                <a:latin typeface="Calibri" panose="020F0502020204030204" pitchFamily="34" charset="0"/>
                <a:ea typeface="Segoe UI" panose="020B0502040204020203" pitchFamily="34" charset="0"/>
                <a:cs typeface="Arial" panose="020B0604020202020204" pitchFamily="34" charset="0"/>
              </a:rPr>
              <a:t> على المواد الخاصة بها المحمية بموجب حق المؤلف».  </a:t>
            </a:r>
            <a:endParaRPr lang="en-US" sz="1600" dirty="0">
              <a:effectLst/>
              <a:latin typeface="Calibri" panose="020F0502020204030204" pitchFamily="34" charset="0"/>
              <a:ea typeface="Calibri" panose="020F0502020204030204" pitchFamily="34" charset="0"/>
              <a:cs typeface="Arial" panose="020B0604020202020204" pitchFamily="34" charset="0"/>
            </a:endParaRPr>
          </a:p>
          <a:p>
            <a:r>
              <a:rPr lang="ar-MA" sz="1600" dirty="0">
                <a:solidFill>
                  <a:srgbClr val="000000"/>
                </a:solidFill>
                <a:effectLst/>
                <a:ea typeface="Segoe UI" panose="020B0502040204020203" pitchFamily="34" charset="0"/>
                <a:cs typeface="Calibri" panose="020F0502020204030204" pitchFamily="34" charset="0"/>
              </a:rPr>
              <a:t>وعلاوةً على ذلك، يُرجَى إخطار المنظمة بأي تعديلات قد تطرأ على هذه المواد التي تستخدمها علانيةً، لأغراض حفظ السجلات ومواصلة التطوير، عن طريق إرسال رسالة على عنوان البريد الإلكتروني التالي:</a:t>
            </a:r>
            <a:r>
              <a:rPr lang="en-US" sz="1600" u="sng" dirty="0">
                <a:solidFill>
                  <a:srgbClr val="0000FF"/>
                </a:solidFill>
                <a:effectLst/>
                <a:latin typeface="Calibri" panose="020F0502020204030204" pitchFamily="34" charset="0"/>
                <a:ea typeface="Segoe UI" panose="020B0502040204020203" pitchFamily="34" charset="0"/>
                <a:cs typeface="Calibri" panose="020F0502020204030204" pitchFamily="34" charset="0"/>
                <a:hlinkClick r:id="rId4"/>
              </a:rPr>
              <a:t>ihrhrt@who.int</a:t>
            </a:r>
            <a:r>
              <a:rPr lang="en-US" sz="1600" dirty="0">
                <a:solidFill>
                  <a:srgbClr val="000000"/>
                </a:solidFill>
                <a:effectLst/>
                <a:latin typeface="Calibri" panose="020F0502020204030204" pitchFamily="34" charset="0"/>
                <a:ea typeface="Segoe UI" panose="020B0502040204020203" pitchFamily="34" charset="0"/>
              </a:rPr>
              <a:t> </a:t>
            </a:r>
            <a:r>
              <a:rPr lang="ar-MA" sz="1600" dirty="0">
                <a:solidFill>
                  <a:srgbClr val="000000"/>
                </a:solidFill>
                <a:effectLst/>
                <a:ea typeface="Segoe UI" panose="020B0502040204020203" pitchFamily="34" charset="0"/>
                <a:cs typeface="Calibri" panose="020F0502020204030204" pitchFamily="34" charset="0"/>
              </a:rPr>
              <a:t>.</a:t>
            </a:r>
            <a:endParaRPr lang="en-US" sz="1600" dirty="0"/>
          </a:p>
          <a:p>
            <a:pPr algn="just" defTabSz="214822" rtl="1">
              <a:spcBef>
                <a:spcPts val="100"/>
              </a:spcBef>
              <a:defRPr sz="1979"/>
            </a:pPr>
            <a:endParaRPr sz="1800" dirty="0"/>
          </a:p>
        </p:txBody>
      </p:sp>
      <p:sp>
        <p:nvSpPr>
          <p:cNvPr id="5" name="TextBox 4">
            <a:extLst>
              <a:ext uri="{FF2B5EF4-FFF2-40B4-BE49-F238E27FC236}">
                <a16:creationId xmlns:a16="http://schemas.microsoft.com/office/drawing/2014/main" id="{E58BCC44-B4DD-4578-D65F-0330C4393F86}"/>
              </a:ext>
            </a:extLst>
          </p:cNvPr>
          <p:cNvSpPr txBox="1"/>
          <p:nvPr/>
        </p:nvSpPr>
        <p:spPr>
          <a:xfrm>
            <a:off x="695325" y="72738"/>
            <a:ext cx="2663859" cy="523218"/>
          </a:xfrm>
          <a:prstGeom prst="rect">
            <a:avLst/>
          </a:prstGeom>
          <a:solidFill>
            <a:srgbClr val="951D19"/>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914400" fontAlgn="auto" latinLnBrk="0" hangingPunct="0">
              <a:lnSpc>
                <a:spcPct val="100000"/>
              </a:lnSpc>
              <a:spcBef>
                <a:spcPts val="0"/>
              </a:spcBef>
              <a:spcAft>
                <a:spcPts val="0"/>
              </a:spcAft>
              <a:buClrTx/>
              <a:buSzTx/>
              <a:buFontTx/>
              <a:buNone/>
              <a:tabLst/>
            </a:pPr>
            <a:r>
              <a:rPr lang="ar-EG" sz="2800" b="1" dirty="0">
                <a:solidFill>
                  <a:schemeClr val="bg1"/>
                </a:solidFill>
                <a:latin typeface="Sakkal Majalla" panose="02000000000000000000" pitchFamily="2" charset="-78"/>
                <a:cs typeface="Sakkal Majalla" panose="02000000000000000000" pitchFamily="2" charset="-78"/>
              </a:rPr>
              <a:t>إخلاء المسؤولية</a:t>
            </a:r>
            <a:endParaRPr kumimoji="0" lang="en-US" sz="2800" b="1" i="0" u="none" strike="noStrike" cap="none" spc="0" normalizeH="0" baseline="0" dirty="0">
              <a:ln>
                <a:noFill/>
              </a:ln>
              <a:solidFill>
                <a:schemeClr val="bg1"/>
              </a:solidFill>
              <a:effectLst/>
              <a:uFillTx/>
              <a:latin typeface="Sakkal Majalla" panose="02000000000000000000" pitchFamily="2" charset="-78"/>
              <a:cs typeface="Sakkal Majalla" panose="02000000000000000000" pitchFamily="2" charset="-78"/>
              <a:sym typeface="Calibri"/>
            </a:endParaRPr>
          </a:p>
        </p:txBody>
      </p:sp>
    </p:spTree>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7" name="Google Shape;308;p8"/>
          <p:cNvSpPr txBox="1">
            <a:spLocks noGrp="1"/>
          </p:cNvSpPr>
          <p:nvPr>
            <p:ph type="body" idx="1"/>
          </p:nvPr>
        </p:nvSpPr>
        <p:spPr>
          <a:xfrm>
            <a:off x="4231987" y="1811644"/>
            <a:ext cx="7529515" cy="3896071"/>
          </a:xfrm>
          <a:prstGeom prst="rect">
            <a:avLst/>
          </a:prstGeom>
        </p:spPr>
        <p:txBody>
          <a:bodyPr lIns="0" tIns="0" rIns="0" bIns="0" rtlCol="1" anchor="t"/>
          <a:lstStyle/>
          <a:p>
            <a:pPr rtl="1"/>
            <a:r>
              <a:rPr dirty="0" err="1">
                <a:latin typeface="Sakkal Majalla" panose="02000000000000000000" pitchFamily="2" charset="-78"/>
                <a:cs typeface="Sakkal Majalla" panose="02000000000000000000" pitchFamily="2" charset="-78"/>
              </a:rPr>
              <a:t>هذا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المورد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التعليمي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جزءٌ</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حزمة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التدريب</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المتقدم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لفِرَق</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الاستجابة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السريعة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المُوجّ</a:t>
            </a:r>
            <a:r>
              <a:rPr lang="ar-EG" dirty="0">
                <a:latin typeface="Sakkal Majalla" panose="02000000000000000000" pitchFamily="2" charset="-78"/>
                <a:cs typeface="Sakkal Majalla" panose="02000000000000000000" pitchFamily="2" charset="-78"/>
              </a:rPr>
              <a:t>َ</a:t>
            </a:r>
            <a:r>
              <a:rPr dirty="0">
                <a:latin typeface="Sakkal Majalla" panose="02000000000000000000" pitchFamily="2" charset="-78"/>
                <a:cs typeface="Sakkal Majalla" panose="02000000000000000000" pitchFamily="2" charset="-78"/>
              </a:rPr>
              <a:t>ه </a:t>
            </a:r>
            <a:r>
              <a:rPr dirty="0" err="1">
                <a:latin typeface="Sakkal Majalla" panose="02000000000000000000" pitchFamily="2" charset="-78"/>
                <a:cs typeface="Sakkal Majalla" panose="02000000000000000000" pitchFamily="2" charset="-78"/>
              </a:rPr>
              <a:t>خصيصًا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لأعضاء</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فريق</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الاستجابة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السريعة</a:t>
            </a:r>
            <a:r>
              <a:rPr dirty="0">
                <a:latin typeface="Sakkal Majalla" panose="02000000000000000000" pitchFamily="2" charset="-78"/>
                <a:cs typeface="Sakkal Majalla" panose="02000000000000000000" pitchFamily="2" charset="-78"/>
              </a:rPr>
              <a:t>.</a:t>
            </a:r>
          </a:p>
          <a:p>
            <a:pPr rtl="1"/>
            <a:endParaRPr dirty="0">
              <a:latin typeface="Sakkal Majalla" panose="02000000000000000000" pitchFamily="2" charset="-78"/>
              <a:cs typeface="Sakkal Majalla" panose="02000000000000000000" pitchFamily="2" charset="-78"/>
            </a:endParaRPr>
          </a:p>
          <a:p>
            <a:pPr rtl="1"/>
            <a:r>
              <a:rPr dirty="0" err="1">
                <a:latin typeface="Sakkal Majalla" panose="02000000000000000000" pitchFamily="2" charset="-78"/>
                <a:cs typeface="Sakkal Majalla" panose="02000000000000000000" pitchFamily="2" charset="-78"/>
              </a:rPr>
              <a:t>استناد</a:t>
            </a:r>
            <a:r>
              <a:rPr lang="ar-EG" dirty="0">
                <a:latin typeface="Sakkal Majalla" panose="02000000000000000000" pitchFamily="2" charset="-78"/>
                <a:cs typeface="Sakkal Majalla" panose="02000000000000000000" pitchFamily="2" charset="-78"/>
              </a:rPr>
              <a:t>ً</a:t>
            </a:r>
            <a:r>
              <a:rPr dirty="0">
                <a:latin typeface="Sakkal Majalla" panose="02000000000000000000" pitchFamily="2" charset="-78"/>
                <a:cs typeface="Sakkal Majalla" panose="02000000000000000000" pitchFamily="2" charset="-78"/>
              </a:rPr>
              <a:t>ا </a:t>
            </a:r>
            <a:r>
              <a:rPr dirty="0" err="1">
                <a:latin typeface="Sakkal Majalla" panose="02000000000000000000" pitchFamily="2" charset="-78"/>
                <a:cs typeface="Sakkal Majalla" panose="02000000000000000000" pitchFamily="2" charset="-78"/>
              </a:rPr>
              <a:t>إلى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نهج</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التصدي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لجميع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الأخطار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يهدف</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البرنامج</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إلى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تزويد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أعضاء</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فريق</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الاستجابة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السريعة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بالمعارف</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والمهارات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والمواقف</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والأدوات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المتقدمة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اللازمة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للكشف</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المبكر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حدث</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أحداث</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الصحة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العامة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والاستجابة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له</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بفعالية</a:t>
            </a:r>
            <a:r>
              <a:rPr dirty="0">
                <a:latin typeface="Sakkal Majalla" panose="02000000000000000000" pitchFamily="2" charset="-78"/>
                <a:cs typeface="Sakkal Majalla" panose="02000000000000000000" pitchFamily="2" charset="-78"/>
              </a:rPr>
              <a:t>. </a:t>
            </a:r>
          </a:p>
          <a:p>
            <a:pPr rtl="1"/>
            <a:endParaRPr dirty="0">
              <a:latin typeface="Sakkal Majalla" panose="02000000000000000000" pitchFamily="2" charset="-78"/>
              <a:cs typeface="Sakkal Majalla" panose="02000000000000000000" pitchFamily="2" charset="-78"/>
            </a:endParaRPr>
          </a:p>
          <a:p>
            <a:pPr rtl="1"/>
            <a:r>
              <a:rPr dirty="0" err="1">
                <a:latin typeface="Sakkal Majalla" panose="02000000000000000000" pitchFamily="2" charset="-78"/>
                <a:cs typeface="Sakkal Majalla" panose="02000000000000000000" pitchFamily="2" charset="-78"/>
              </a:rPr>
              <a:t>تُعدُّ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حزمة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التدريب</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المُتقدم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لفِرَق</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الاستجابة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السريعة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أحد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مكونات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برنامج</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تدريب</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فِرَق</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الاستجابة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السريعة</a:t>
            </a:r>
            <a:r>
              <a:rPr dirty="0">
                <a:latin typeface="Sakkal Majalla" panose="02000000000000000000" pitchFamily="2" charset="-78"/>
                <a:cs typeface="Sakkal Majalla" panose="02000000000000000000" pitchFamily="2" charset="-78"/>
              </a:rPr>
              <a:t>.</a:t>
            </a:r>
          </a:p>
        </p:txBody>
      </p:sp>
      <p:sp>
        <p:nvSpPr>
          <p:cNvPr id="2" name="Google Shape;307;p8">
            <a:extLst>
              <a:ext uri="{FF2B5EF4-FFF2-40B4-BE49-F238E27FC236}">
                <a16:creationId xmlns:a16="http://schemas.microsoft.com/office/drawing/2014/main" id="{40B5D233-E641-58FB-2167-D96BBA0DA233}"/>
              </a:ext>
            </a:extLst>
          </p:cNvPr>
          <p:cNvSpPr txBox="1">
            <a:spLocks/>
          </p:cNvSpPr>
          <p:nvPr/>
        </p:nvSpPr>
        <p:spPr>
          <a:xfrm>
            <a:off x="491145" y="457787"/>
            <a:ext cx="2257780" cy="83997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0" tIns="0" rIns="0" bIns="0" rtlCol="1" anchor="b">
            <a:normAutofit/>
          </a:bodyPr>
          <a:lstStyle>
            <a:lvl1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r" defTabSz="216990" rtl="1"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r" defTabSz="216990" rtl="1"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r" defTabSz="216990" rtl="1"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r" defTabSz="216990" rtl="1"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r" defTabSz="216990" rtl="1"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r" defTabSz="216990" rtl="1"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r" defTabSz="216990" rtl="1"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r" defTabSz="216990" rtl="1"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9pPr>
          </a:lstStyle>
          <a:p>
            <a:pPr rtl="1" hangingPunct="1"/>
            <a:r>
              <a:rPr lang="ar" b="1" dirty="0">
                <a:latin typeface="Sakkal Majalla" panose="02000000000000000000" pitchFamily="2" charset="-78"/>
                <a:cs typeface="Sakkal Majalla" panose="02000000000000000000" pitchFamily="2" charset="-78"/>
              </a:rPr>
              <a:t>مقدمة</a:t>
            </a:r>
            <a:endParaRPr lang="hu-HU" b="1" dirty="0">
              <a:latin typeface="Sakkal Majalla" panose="02000000000000000000" pitchFamily="2" charset="-78"/>
              <a:cs typeface="Sakkal Majalla" panose="02000000000000000000" pitchFamily="2" charset="-78"/>
            </a:endParaRPr>
          </a:p>
        </p:txBody>
      </p:sp>
    </p:spTree>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2" name="Content Placeholder 2"/>
          <p:cNvSpPr txBox="1">
            <a:spLocks noGrp="1"/>
          </p:cNvSpPr>
          <p:nvPr>
            <p:ph type="body" idx="1"/>
          </p:nvPr>
        </p:nvSpPr>
        <p:spPr>
          <a:xfrm>
            <a:off x="4231987" y="1390954"/>
            <a:ext cx="7529515" cy="4076093"/>
          </a:xfrm>
          <a:prstGeom prst="rect">
            <a:avLst/>
          </a:prstGeom>
        </p:spPr>
        <p:txBody>
          <a:bodyPr rtlCol="1">
            <a:normAutofit/>
          </a:bodyPr>
          <a:lstStyle/>
          <a:p>
            <a:pPr rtl="1">
              <a:spcBef>
                <a:spcPts val="1200"/>
              </a:spcBef>
            </a:pPr>
            <a:r>
              <a:rPr lang="ar" b="1" dirty="0">
                <a:solidFill>
                  <a:schemeClr val="tx1"/>
                </a:solidFill>
                <a:latin typeface="Sakkal Majalla" panose="02000000000000000000" pitchFamily="2" charset="-78"/>
                <a:cs typeface="Sakkal Majalla" panose="02000000000000000000" pitchFamily="2" charset="-78"/>
              </a:rPr>
              <a:t>بنهاية هذه الجلسة، سيكون بمقدوركم:</a:t>
            </a:r>
          </a:p>
          <a:p>
            <a:pPr rtl="1">
              <a:spcBef>
                <a:spcPts val="1200"/>
              </a:spcBef>
            </a:pPr>
            <a:endParaRPr dirty="0">
              <a:latin typeface="Sakkal Majalla" panose="02000000000000000000" pitchFamily="2" charset="-78"/>
              <a:cs typeface="Sakkal Majalla" panose="02000000000000000000" pitchFamily="2" charset="-78"/>
            </a:endParaRPr>
          </a:p>
          <a:p>
            <a:pPr marL="254000" indent="-254000" rtl="1">
              <a:spcBef>
                <a:spcPts val="1200"/>
              </a:spcBef>
              <a:buClr>
                <a:srgbClr val="C00000"/>
              </a:buClr>
              <a:buSzPct val="100000"/>
              <a:buFont typeface="Arial"/>
              <a:buChar char="•"/>
            </a:pPr>
            <a:r>
              <a:rPr dirty="0" err="1">
                <a:latin typeface="Sakkal Majalla" panose="02000000000000000000" pitchFamily="2" charset="-78"/>
                <a:cs typeface="Sakkal Majalla" panose="02000000000000000000" pitchFamily="2" charset="-78"/>
              </a:rPr>
              <a:t>التعامل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الشخص</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الذي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يمر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بضائقة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شديدة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باحترام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وتعاطف</a:t>
            </a:r>
            <a:r>
              <a:rPr dirty="0">
                <a:latin typeface="Sakkal Majalla" panose="02000000000000000000" pitchFamily="2" charset="-78"/>
                <a:cs typeface="Sakkal Majalla" panose="02000000000000000000" pitchFamily="2" charset="-78"/>
              </a:rPr>
              <a:t>.</a:t>
            </a:r>
          </a:p>
          <a:p>
            <a:pPr marL="254000" indent="-254000" rtl="1">
              <a:spcBef>
                <a:spcPts val="1200"/>
              </a:spcBef>
              <a:buClr>
                <a:srgbClr val="C00000"/>
              </a:buClr>
              <a:buSzPct val="100000"/>
              <a:buFont typeface="Arial"/>
              <a:buChar char="•"/>
            </a:pPr>
            <a:r>
              <a:rPr dirty="0" err="1">
                <a:latin typeface="Sakkal Majalla" panose="02000000000000000000" pitchFamily="2" charset="-78"/>
                <a:cs typeface="Sakkal Majalla" panose="02000000000000000000" pitchFamily="2" charset="-78"/>
              </a:rPr>
              <a:t>تحديد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المواقف</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شأنها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تهدئة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الشخص</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الذي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يمر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بضائقة</a:t>
            </a:r>
            <a:r>
              <a:rPr dirty="0">
                <a:latin typeface="Sakkal Majalla" panose="02000000000000000000" pitchFamily="2" charset="-78"/>
                <a:cs typeface="Sakkal Majalla" panose="02000000000000000000" pitchFamily="2" charset="-78"/>
              </a:rPr>
              <a:t>.</a:t>
            </a:r>
          </a:p>
          <a:p>
            <a:pPr marL="254000" indent="-254000" rtl="1">
              <a:spcBef>
                <a:spcPts val="1200"/>
              </a:spcBef>
              <a:buClr>
                <a:srgbClr val="C00000"/>
              </a:buClr>
              <a:buSzPct val="100000"/>
              <a:buFont typeface="Arial"/>
              <a:buChar char="•"/>
            </a:pPr>
            <a:r>
              <a:rPr dirty="0" err="1">
                <a:latin typeface="Sakkal Majalla" panose="02000000000000000000" pitchFamily="2" charset="-78"/>
                <a:cs typeface="Sakkal Majalla" panose="02000000000000000000" pitchFamily="2" charset="-78"/>
              </a:rPr>
              <a:t>تحديد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المعلومات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يتعين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تقديمها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للأشخاص</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الذين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يمرون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بضائقة</a:t>
            </a:r>
            <a:r>
              <a:rPr dirty="0">
                <a:latin typeface="Sakkal Majalla" panose="02000000000000000000" pitchFamily="2" charset="-78"/>
                <a:cs typeface="Sakkal Majalla" panose="02000000000000000000" pitchFamily="2" charset="-78"/>
              </a:rPr>
              <a:t> </a:t>
            </a:r>
            <a:r>
              <a:rPr lang="ar-EG" dirty="0">
                <a:latin typeface="Sakkal Majalla" panose="02000000000000000000" pitchFamily="2" charset="-78"/>
                <a:cs typeface="Sakkal Majalla" panose="02000000000000000000" pitchFamily="2" charset="-78"/>
              </a:rPr>
              <a:t>(</a:t>
            </a:r>
            <a:r>
              <a:rPr dirty="0" err="1">
                <a:latin typeface="Sakkal Majalla" panose="02000000000000000000" pitchFamily="2" charset="-78"/>
                <a:cs typeface="Sakkal Majalla" panose="02000000000000000000" pitchFamily="2" charset="-78"/>
              </a:rPr>
              <a:t>عن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المرض</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وحول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ذويهم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وحول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أوجه</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الدعم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الحالية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وغيرها</a:t>
            </a:r>
            <a:r>
              <a:rPr lang="ar-EG"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لطمأنتهم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وإرشادهم</a:t>
            </a:r>
            <a:r>
              <a:rPr dirty="0">
                <a:latin typeface="Sakkal Majalla" panose="02000000000000000000" pitchFamily="2" charset="-78"/>
                <a:cs typeface="Sakkal Majalla" panose="02000000000000000000" pitchFamily="2" charset="-78"/>
              </a:rPr>
              <a:t>.</a:t>
            </a:r>
          </a:p>
        </p:txBody>
      </p:sp>
      <p:sp>
        <p:nvSpPr>
          <p:cNvPr id="4" name="Google Shape;307;p8">
            <a:extLst>
              <a:ext uri="{FF2B5EF4-FFF2-40B4-BE49-F238E27FC236}">
                <a16:creationId xmlns:a16="http://schemas.microsoft.com/office/drawing/2014/main" id="{AB04BA12-855A-D496-D246-1C3ED386E68D}"/>
              </a:ext>
            </a:extLst>
          </p:cNvPr>
          <p:cNvSpPr txBox="1">
            <a:spLocks/>
          </p:cNvSpPr>
          <p:nvPr/>
        </p:nvSpPr>
        <p:spPr>
          <a:xfrm>
            <a:off x="591786" y="443409"/>
            <a:ext cx="2114007" cy="83997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0" tIns="0" rIns="0" bIns="0" rtlCol="1" anchor="b">
            <a:noAutofit/>
          </a:bodyPr>
          <a:lstStyle>
            <a:lvl1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r" defTabSz="216990" rtl="1"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r" defTabSz="216990" rtl="1"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r" defTabSz="216990" rtl="1"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r" defTabSz="216990" rtl="1"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r" defTabSz="216990" rtl="1"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r" defTabSz="216990" rtl="1"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r" defTabSz="216990" rtl="1"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r" defTabSz="216990" rtl="1"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9pPr>
          </a:lstStyle>
          <a:p>
            <a:pPr rtl="1" hangingPunct="1"/>
            <a:r>
              <a:rPr lang="ar" b="1" dirty="0">
                <a:latin typeface="Sakkal Majalla" panose="02000000000000000000" pitchFamily="2" charset="-78"/>
                <a:cs typeface="Sakkal Majalla" panose="02000000000000000000" pitchFamily="2" charset="-78"/>
              </a:rPr>
              <a:t>أهداف التعلُّم</a:t>
            </a:r>
            <a:endParaRPr lang="hu-HU" b="1" dirty="0">
              <a:latin typeface="Sakkal Majalla" panose="02000000000000000000" pitchFamily="2" charset="-78"/>
              <a:cs typeface="Sakkal Majalla" panose="02000000000000000000" pitchFamily="2" charset="-78"/>
            </a:endParaRPr>
          </a:p>
        </p:txBody>
      </p:sp>
    </p:spTree>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5" name="Content Placeholder 2"/>
          <p:cNvSpPr txBox="1">
            <a:spLocks noGrp="1"/>
          </p:cNvSpPr>
          <p:nvPr>
            <p:ph type="body" idx="1"/>
          </p:nvPr>
        </p:nvSpPr>
        <p:spPr>
          <a:xfrm>
            <a:off x="4231987" y="2705263"/>
            <a:ext cx="7529515" cy="1447474"/>
          </a:xfrm>
          <a:prstGeom prst="rect">
            <a:avLst/>
          </a:prstGeom>
        </p:spPr>
        <p:txBody>
          <a:bodyPr rtlCol="1"/>
          <a:lstStyle/>
          <a:p>
            <a:pPr algn="ctr" rtl="1"/>
            <a:r>
              <a:rPr dirty="0" err="1">
                <a:latin typeface="Sakkal Majalla" panose="02000000000000000000" pitchFamily="2" charset="-78"/>
                <a:cs typeface="Sakkal Majalla" panose="02000000000000000000" pitchFamily="2" charset="-78"/>
              </a:rPr>
              <a:t>أسرة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مكلومة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فقدت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أحد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أحبائها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بسبب</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مرض</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فيروس</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الإيبولا</a:t>
            </a:r>
            <a:r>
              <a:rPr lang="ar-EG" dirty="0">
                <a:latin typeface="Sakkal Majalla" panose="02000000000000000000" pitchFamily="2" charset="-78"/>
                <a:cs typeface="Sakkal Majalla" panose="02000000000000000000" pitchFamily="2" charset="-78"/>
              </a:rPr>
              <a:t>.</a:t>
            </a:r>
            <a:endParaRPr dirty="0">
              <a:latin typeface="Sakkal Majalla" panose="02000000000000000000" pitchFamily="2" charset="-78"/>
              <a:cs typeface="Sakkal Majalla" panose="02000000000000000000" pitchFamily="2" charset="-78"/>
            </a:endParaRPr>
          </a:p>
          <a:p>
            <a:pPr algn="ctr" rtl="1"/>
            <a:r>
              <a:rPr dirty="0" err="1">
                <a:latin typeface="Sakkal Majalla" panose="02000000000000000000" pitchFamily="2" charset="-78"/>
                <a:cs typeface="Sakkal Majalla" panose="02000000000000000000" pitchFamily="2" charset="-78"/>
              </a:rPr>
              <a:t>ولا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ترغب</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إعادة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الجثمان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إلى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الفريق</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الميداني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لدفنه</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دفنًا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آمنًا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وكريمًا</a:t>
            </a:r>
            <a:r>
              <a:rPr dirty="0">
                <a:latin typeface="Sakkal Majalla" panose="02000000000000000000" pitchFamily="2" charset="-78"/>
                <a:cs typeface="Sakkal Majalla" panose="02000000000000000000" pitchFamily="2" charset="-78"/>
              </a:rPr>
              <a:t>.</a:t>
            </a:r>
          </a:p>
        </p:txBody>
      </p:sp>
      <p:sp>
        <p:nvSpPr>
          <p:cNvPr id="2" name="Google Shape;307;p8">
            <a:extLst>
              <a:ext uri="{FF2B5EF4-FFF2-40B4-BE49-F238E27FC236}">
                <a16:creationId xmlns:a16="http://schemas.microsoft.com/office/drawing/2014/main" id="{00A2DAF8-AE68-4B3E-B336-22DABA771F49}"/>
              </a:ext>
            </a:extLst>
          </p:cNvPr>
          <p:cNvSpPr txBox="1">
            <a:spLocks/>
          </p:cNvSpPr>
          <p:nvPr/>
        </p:nvSpPr>
        <p:spPr>
          <a:xfrm>
            <a:off x="361748" y="486541"/>
            <a:ext cx="2387177" cy="83997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0" tIns="0" rIns="0" bIns="0" rtlCol="1" anchor="b">
            <a:normAutofit/>
          </a:bodyPr>
          <a:lstStyle>
            <a:lvl1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r" defTabSz="216990" rtl="1"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r" defTabSz="216990" rtl="1"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r" defTabSz="216990" rtl="1"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r" defTabSz="216990" rtl="1"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r" defTabSz="216990" rtl="1"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r" defTabSz="216990" rtl="1"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r" defTabSz="216990" rtl="1"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r" defTabSz="216990" rtl="1"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9pPr>
          </a:lstStyle>
          <a:p>
            <a:pPr rtl="1" hangingPunct="1"/>
            <a:r>
              <a:rPr lang="ar" b="1">
                <a:latin typeface="Sakkal Majalla" panose="02000000000000000000" pitchFamily="2" charset="-78"/>
                <a:cs typeface="Sakkal Majalla" panose="02000000000000000000" pitchFamily="2" charset="-78"/>
              </a:rPr>
              <a:t>الموقف 1</a:t>
            </a:r>
          </a:p>
        </p:txBody>
      </p:sp>
    </p:spTree>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9" name="Content Placeholder 2"/>
          <p:cNvSpPr txBox="1">
            <a:spLocks noGrp="1"/>
          </p:cNvSpPr>
          <p:nvPr>
            <p:ph type="body" idx="1"/>
          </p:nvPr>
        </p:nvSpPr>
        <p:spPr>
          <a:xfrm>
            <a:off x="1615001" y="1419428"/>
            <a:ext cx="9091684" cy="5169332"/>
          </a:xfrm>
          <a:prstGeom prst="rect">
            <a:avLst/>
          </a:prstGeom>
        </p:spPr>
        <p:txBody>
          <a:bodyPr rtlCol="1">
            <a:normAutofit/>
          </a:bodyPr>
          <a:lstStyle/>
          <a:p>
            <a:pPr defTabSz="280640" rtl="1">
              <a:spcBef>
                <a:spcPts val="1100"/>
              </a:spcBef>
              <a:defRPr sz="2328"/>
            </a:pPr>
            <a:r>
              <a:rPr dirty="0" err="1">
                <a:latin typeface="Sakkal Majalla" panose="02000000000000000000" pitchFamily="2" charset="-78"/>
                <a:cs typeface="Sakkal Majalla" panose="02000000000000000000" pitchFamily="2" charset="-78"/>
              </a:rPr>
              <a:t>ضع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اعتبارك</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هذه</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الأسرة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حالة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حداد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فامنحها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بعض</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الوقت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للتعبير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مشاعرها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والتحدث</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الشخص</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العزيز</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عليهم</a:t>
            </a:r>
            <a:r>
              <a:rPr dirty="0">
                <a:latin typeface="Sakkal Majalla" panose="02000000000000000000" pitchFamily="2" charset="-78"/>
                <a:cs typeface="Sakkal Majalla" panose="02000000000000000000" pitchFamily="2" charset="-78"/>
              </a:rPr>
              <a:t>.</a:t>
            </a:r>
          </a:p>
          <a:p>
            <a:pPr defTabSz="280640" rtl="1">
              <a:spcBef>
                <a:spcPts val="1100"/>
              </a:spcBef>
              <a:defRPr sz="2328"/>
            </a:pPr>
            <a:r>
              <a:rPr dirty="0" err="1">
                <a:latin typeface="Sakkal Majalla" panose="02000000000000000000" pitchFamily="2" charset="-78"/>
                <a:cs typeface="Sakkal Majalla" panose="02000000000000000000" pitchFamily="2" charset="-78"/>
              </a:rPr>
              <a:t>أبلغهم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بارتفاع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خطر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انتقال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العدوى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إلى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شخص</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يلامس</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الجثمان</a:t>
            </a:r>
            <a:r>
              <a:rPr lang="ar-EG" dirty="0">
                <a:latin typeface="Sakkal Majalla" panose="02000000000000000000" pitchFamily="2" charset="-78"/>
                <a:cs typeface="Sakkal Majalla" panose="02000000000000000000" pitchFamily="2" charset="-78"/>
              </a:rPr>
              <a:t>.</a:t>
            </a:r>
            <a:endParaRPr dirty="0">
              <a:latin typeface="Sakkal Majalla" panose="02000000000000000000" pitchFamily="2" charset="-78"/>
              <a:cs typeface="Sakkal Majalla" panose="02000000000000000000" pitchFamily="2" charset="-78"/>
            </a:endParaRPr>
          </a:p>
          <a:p>
            <a:pPr defTabSz="280640" rtl="1">
              <a:spcBef>
                <a:spcPts val="1100"/>
              </a:spcBef>
              <a:defRPr sz="2328"/>
            </a:pPr>
            <a:r>
              <a:rPr dirty="0" err="1">
                <a:latin typeface="Sakkal Majalla" panose="02000000000000000000" pitchFamily="2" charset="-78"/>
                <a:cs typeface="Sakkal Majalla" panose="02000000000000000000" pitchFamily="2" charset="-78"/>
              </a:rPr>
              <a:t>تحقق</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مما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إذا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كان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أحد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أفراد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الأسرة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قد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تعرض</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لفيروس</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الإيبولا</a:t>
            </a:r>
            <a:r>
              <a:rPr dirty="0">
                <a:latin typeface="Sakkal Majalla" panose="02000000000000000000" pitchFamily="2" charset="-78"/>
                <a:cs typeface="Sakkal Majalla" panose="02000000000000000000" pitchFamily="2" charset="-78"/>
              </a:rPr>
              <a:t> </a:t>
            </a:r>
            <a:r>
              <a:rPr lang="ar-EG" dirty="0">
                <a:latin typeface="Sakkal Majalla" panose="02000000000000000000" pitchFamily="2" charset="-78"/>
                <a:cs typeface="Sakkal Majalla" panose="02000000000000000000" pitchFamily="2" charset="-78"/>
              </a:rPr>
              <a:t>في </a:t>
            </a:r>
            <a:r>
              <a:rPr dirty="0" err="1">
                <a:latin typeface="Sakkal Majalla" panose="02000000000000000000" pitchFamily="2" charset="-78"/>
                <a:cs typeface="Sakkal Majalla" panose="02000000000000000000" pitchFamily="2" charset="-78"/>
              </a:rPr>
              <a:t>أثناء</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تقديم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الرعاية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لهذا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الشخص</a:t>
            </a:r>
            <a:r>
              <a:rPr dirty="0">
                <a:latin typeface="Sakkal Majalla" panose="02000000000000000000" pitchFamily="2" charset="-78"/>
                <a:cs typeface="Sakkal Majalla" panose="02000000000000000000" pitchFamily="2" charset="-78"/>
              </a:rPr>
              <a:t> </a:t>
            </a:r>
            <a:r>
              <a:rPr lang="ar-EG" dirty="0">
                <a:latin typeface="Sakkal Majalla" panose="02000000000000000000" pitchFamily="2" charset="-78"/>
                <a:cs typeface="Sakkal Majalla" panose="02000000000000000000" pitchFamily="2" charset="-78"/>
              </a:rPr>
              <a:t>في </a:t>
            </a:r>
            <a:r>
              <a:rPr dirty="0" err="1">
                <a:latin typeface="Sakkal Majalla" panose="02000000000000000000" pitchFamily="2" charset="-78"/>
                <a:cs typeface="Sakkal Majalla" panose="02000000000000000000" pitchFamily="2" charset="-78"/>
              </a:rPr>
              <a:t>أثناء</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مرضه</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أو</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لامس</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جسمه</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أو</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أيً</a:t>
            </a:r>
            <a:r>
              <a:rPr lang="ar-EG" dirty="0">
                <a:latin typeface="Sakkal Majalla" panose="02000000000000000000" pitchFamily="2" charset="-78"/>
                <a:cs typeface="Sakkal Majalla" panose="02000000000000000000" pitchFamily="2" charset="-78"/>
              </a:rPr>
              <a:t>ّ</a:t>
            </a:r>
            <a:r>
              <a:rPr dirty="0">
                <a:latin typeface="Sakkal Majalla" panose="02000000000000000000" pitchFamily="2" charset="-78"/>
                <a:cs typeface="Sakkal Majalla" panose="02000000000000000000" pitchFamily="2" charset="-78"/>
              </a:rPr>
              <a:t>ا </a:t>
            </a:r>
            <a:r>
              <a:rPr dirty="0" err="1">
                <a:latin typeface="Sakkal Majalla" panose="02000000000000000000" pitchFamily="2" charset="-78"/>
                <a:cs typeface="Sakkal Majalla" panose="02000000000000000000" pitchFamily="2" charset="-78"/>
              </a:rPr>
              <a:t>من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متعلقاته</a:t>
            </a:r>
            <a:r>
              <a:rPr dirty="0">
                <a:latin typeface="Sakkal Majalla" panose="02000000000000000000" pitchFamily="2" charset="-78"/>
                <a:cs typeface="Sakkal Majalla" panose="02000000000000000000" pitchFamily="2" charset="-78"/>
              </a:rPr>
              <a:t>.</a:t>
            </a:r>
          </a:p>
          <a:p>
            <a:pPr defTabSz="280640" rtl="1">
              <a:spcBef>
                <a:spcPts val="1100"/>
              </a:spcBef>
              <a:defRPr sz="2328"/>
            </a:pPr>
            <a:r>
              <a:rPr dirty="0" err="1">
                <a:latin typeface="Sakkal Majalla" panose="02000000000000000000" pitchFamily="2" charset="-78"/>
                <a:cs typeface="Sakkal Majalla" panose="02000000000000000000" pitchFamily="2" charset="-78"/>
              </a:rPr>
              <a:t>اذكر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أهمية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توجه</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هذا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الشخص</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إلى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المستشفى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للتحقق</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حالته</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الصحية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منعًا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لانتشار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المرض</a:t>
            </a:r>
            <a:r>
              <a:rPr lang="ar-EG" dirty="0">
                <a:latin typeface="Sakkal Majalla" panose="02000000000000000000" pitchFamily="2" charset="-78"/>
                <a:cs typeface="Sakkal Majalla" panose="02000000000000000000" pitchFamily="2" charset="-78"/>
              </a:rPr>
              <a:t>. و</a:t>
            </a:r>
            <a:r>
              <a:rPr dirty="0" err="1">
                <a:latin typeface="Sakkal Majalla" panose="02000000000000000000" pitchFamily="2" charset="-78"/>
                <a:cs typeface="Sakkal Majalla" panose="02000000000000000000" pitchFamily="2" charset="-78"/>
              </a:rPr>
              <a:t>أشر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وجه</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الخصوص</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إلى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الكشف</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المبكر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والعلاجات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الداعمة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يزيدان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فرص</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البقاء</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قيد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الحياة</a:t>
            </a:r>
            <a:r>
              <a:rPr dirty="0">
                <a:latin typeface="Sakkal Majalla" panose="02000000000000000000" pitchFamily="2" charset="-78"/>
                <a:cs typeface="Sakkal Majalla" panose="02000000000000000000" pitchFamily="2" charset="-78"/>
              </a:rPr>
              <a:t>.</a:t>
            </a:r>
          </a:p>
          <a:p>
            <a:pPr defTabSz="280640" rtl="1">
              <a:spcBef>
                <a:spcPts val="1100"/>
              </a:spcBef>
              <a:defRPr sz="2328"/>
            </a:pPr>
            <a:r>
              <a:rPr dirty="0" err="1">
                <a:latin typeface="Sakkal Majalla" panose="02000000000000000000" pitchFamily="2" charset="-78"/>
                <a:cs typeface="Sakkal Majalla" panose="02000000000000000000" pitchFamily="2" charset="-78"/>
              </a:rPr>
              <a:t>قدِّم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معلومات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دقيقة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الدفن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الآمن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وادحض</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الشائعات</a:t>
            </a:r>
            <a:r>
              <a:rPr dirty="0">
                <a:latin typeface="Sakkal Majalla" panose="02000000000000000000" pitchFamily="2" charset="-78"/>
                <a:cs typeface="Sakkal Majalla" panose="02000000000000000000" pitchFamily="2" charset="-78"/>
              </a:rPr>
              <a:t>.</a:t>
            </a:r>
          </a:p>
          <a:p>
            <a:pPr defTabSz="280640" rtl="1">
              <a:spcBef>
                <a:spcPts val="1100"/>
              </a:spcBef>
              <a:defRPr sz="2328"/>
            </a:pPr>
            <a:r>
              <a:rPr dirty="0" err="1">
                <a:latin typeface="Sakkal Majalla" panose="02000000000000000000" pitchFamily="2" charset="-78"/>
                <a:cs typeface="Sakkal Majalla" panose="02000000000000000000" pitchFamily="2" charset="-78"/>
              </a:rPr>
              <a:t>تحدث</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معهم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عن</a:t>
            </a:r>
            <a:r>
              <a:rPr dirty="0">
                <a:latin typeface="Sakkal Majalla" panose="02000000000000000000" pitchFamily="2" charset="-78"/>
                <a:cs typeface="Sakkal Majalla" panose="02000000000000000000" pitchFamily="2" charset="-78"/>
              </a:rPr>
              <a:t> </a:t>
            </a:r>
            <a:r>
              <a:rPr lang="ar-EG" dirty="0">
                <a:latin typeface="Sakkal Majalla" panose="02000000000000000000" pitchFamily="2" charset="-78"/>
                <a:cs typeface="Sakkal Majalla" panose="02000000000000000000" pitchFamily="2" charset="-78"/>
              </a:rPr>
              <a:t>ال</a:t>
            </a:r>
            <a:r>
              <a:rPr dirty="0" err="1">
                <a:latin typeface="Sakkal Majalla" panose="02000000000000000000" pitchFamily="2" charset="-78"/>
                <a:cs typeface="Sakkal Majalla" panose="02000000000000000000" pitchFamily="2" charset="-78"/>
              </a:rPr>
              <a:t>مراسم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a:t>
            </a:r>
            <a:r>
              <a:rPr lang="ar-EG" dirty="0">
                <a:latin typeface="Sakkal Majalla" panose="02000000000000000000" pitchFamily="2" charset="-78"/>
                <a:cs typeface="Sakkal Majalla" panose="02000000000000000000" pitchFamily="2" charset="-78"/>
              </a:rPr>
              <a:t>بديلة </a:t>
            </a:r>
            <a:r>
              <a:rPr lang="ar-EG" dirty="0" err="1">
                <a:latin typeface="Sakkal Majalla" panose="02000000000000000000" pitchFamily="2" charset="-78"/>
                <a:cs typeface="Sakkal Majalla" panose="02000000000000000000" pitchFamily="2" charset="-78"/>
              </a:rPr>
              <a:t>لل</a:t>
            </a:r>
            <a:r>
              <a:rPr dirty="0" err="1">
                <a:latin typeface="Sakkal Majalla" panose="02000000000000000000" pitchFamily="2" charset="-78"/>
                <a:cs typeface="Sakkal Majalla" panose="02000000000000000000" pitchFamily="2" charset="-78"/>
              </a:rPr>
              <a:t>دفن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الآمن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وسبل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الحزن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عزيزهم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وتكريمه</a:t>
            </a:r>
            <a:r>
              <a:rPr dirty="0">
                <a:latin typeface="Sakkal Majalla" panose="02000000000000000000" pitchFamily="2" charset="-78"/>
                <a:cs typeface="Sakkal Majalla" panose="02000000000000000000" pitchFamily="2" charset="-78"/>
              </a:rPr>
              <a:t>.</a:t>
            </a:r>
          </a:p>
        </p:txBody>
      </p:sp>
      <p:sp>
        <p:nvSpPr>
          <p:cNvPr id="2" name="Title 1">
            <a:extLst>
              <a:ext uri="{FF2B5EF4-FFF2-40B4-BE49-F238E27FC236}">
                <a16:creationId xmlns:a16="http://schemas.microsoft.com/office/drawing/2014/main" id="{F954828E-6F9C-9920-D8E5-E9A9D1D94FF7}"/>
              </a:ext>
            </a:extLst>
          </p:cNvPr>
          <p:cNvSpPr txBox="1">
            <a:spLocks/>
          </p:cNvSpPr>
          <p:nvPr/>
        </p:nvSpPr>
        <p:spPr>
          <a:xfrm>
            <a:off x="138856" y="92028"/>
            <a:ext cx="4370799" cy="448299"/>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nchor="ctr">
            <a:normAutofit fontScale="92500" lnSpcReduction="20000"/>
          </a:bodyPr>
          <a:lstStyle>
            <a:lvl1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r" defTabSz="216990" rtl="1"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r" defTabSz="216990" rtl="1"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r" defTabSz="216990" rtl="1"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r" defTabSz="216990" rtl="1"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r" defTabSz="216990" rtl="1"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r" defTabSz="216990" rtl="1"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r" defTabSz="216990" rtl="1"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r" defTabSz="216990" rtl="1"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9pPr>
          </a:lstStyle>
          <a:p>
            <a:pPr rtl="1" hangingPunct="1"/>
            <a:r>
              <a:rPr lang="ar" b="1">
                <a:latin typeface="Sakkal Majalla" panose="02000000000000000000" pitchFamily="2" charset="-78"/>
                <a:cs typeface="Sakkal Majalla" panose="02000000000000000000" pitchFamily="2" charset="-78"/>
              </a:rPr>
              <a:t>أمور ينبغي مراعاتها ...</a:t>
            </a:r>
          </a:p>
        </p:txBody>
      </p:sp>
    </p:spTree>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2" name="TextBox 5"/>
          <p:cNvSpPr txBox="1"/>
          <p:nvPr/>
        </p:nvSpPr>
        <p:spPr>
          <a:xfrm>
            <a:off x="146368" y="1315479"/>
            <a:ext cx="11899264" cy="954107"/>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wrap="square" lIns="45719" rIns="45719" rtlCol="1">
            <a:spAutoFit/>
          </a:bodyPr>
          <a:lstStyle>
            <a:lvl1pPr algn="r" rtl="1">
              <a:defRPr sz="2800">
                <a:solidFill>
                  <a:srgbClr val="C00000"/>
                </a:solidFill>
                <a:latin typeface="Source Sans Pro Bold"/>
                <a:ea typeface="Source Sans Pro Bold"/>
                <a:cs typeface="Source Sans Pro Bold"/>
                <a:sym typeface="Source Sans Pro Bold"/>
              </a:defRPr>
            </a:lvl1pPr>
          </a:lstStyle>
          <a:p>
            <a:pPr rtl="1"/>
            <a:r>
              <a:rPr lang="ar" b="1" dirty="0">
                <a:latin typeface="Sakkal Majalla" panose="02000000000000000000" pitchFamily="2" charset="-78"/>
                <a:cs typeface="Sakkal Majalla" panose="02000000000000000000" pitchFamily="2" charset="-78"/>
              </a:rPr>
              <a:t>المصدر: الاتحاد الدولي لجمعيات الصليب الأحمر والهلال الأحمر: الدعم النفسي الاجتماعي </a:t>
            </a:r>
            <a:r>
              <a:rPr lang="ar-EG" b="1" dirty="0">
                <a:latin typeface="Sakkal Majalla" panose="02000000000000000000" pitchFamily="2" charset="-78"/>
                <a:cs typeface="Sakkal Majalla" panose="02000000000000000000" pitchFamily="2" charset="-78"/>
              </a:rPr>
              <a:t>في </a:t>
            </a:r>
            <a:r>
              <a:rPr lang="ar" b="1" dirty="0">
                <a:latin typeface="Sakkal Majalla" panose="02000000000000000000" pitchFamily="2" charset="-78"/>
                <a:cs typeface="Sakkal Majalla" panose="02000000000000000000" pitchFamily="2" charset="-78"/>
              </a:rPr>
              <a:t>أثناء فاشية مرض فيروس الإيبولا</a:t>
            </a:r>
          </a:p>
        </p:txBody>
      </p:sp>
      <p:sp>
        <p:nvSpPr>
          <p:cNvPr id="303" name="This affect us all...…"/>
          <p:cNvSpPr txBox="1"/>
          <p:nvPr/>
        </p:nvSpPr>
        <p:spPr>
          <a:xfrm>
            <a:off x="8251333" y="2424814"/>
            <a:ext cx="3461844" cy="3062377"/>
          </a:xfrm>
          <a:prstGeom prst="rect">
            <a:avLst/>
          </a:prstGeom>
          <a:solidFill>
            <a:schemeClr val="accent5">
              <a:lumMod val="75000"/>
            </a:schemeClr>
          </a:solidFill>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wrap="none" lIns="45719" rIns="45719" rtlCol="1">
            <a:spAutoFit/>
          </a:bodyPr>
          <a:lstStyle/>
          <a:p>
            <a:pPr marL="406400" indent="-342900" rtl="1">
              <a:spcBef>
                <a:spcPts val="500"/>
              </a:spcBef>
              <a:buClr>
                <a:srgbClr val="FFFFFF"/>
              </a:buClr>
              <a:buSzPct val="100000"/>
              <a:buFont typeface="Arial"/>
              <a:buChar char="•"/>
              <a:defRPr sz="2400">
                <a:solidFill>
                  <a:srgbClr val="FFFFFF"/>
                </a:solidFill>
                <a:latin typeface="+mn-lt"/>
                <a:ea typeface="+mn-ea"/>
                <a:cs typeface="+mn-cs"/>
                <a:sym typeface="Source Sans Pro Regular"/>
              </a:defRPr>
            </a:pPr>
            <a:r>
              <a:rPr dirty="0" err="1">
                <a:latin typeface="Sakkal Majalla" panose="02000000000000000000" pitchFamily="2" charset="-78"/>
                <a:cs typeface="Sakkal Majalla" panose="02000000000000000000" pitchFamily="2" charset="-78"/>
              </a:rPr>
              <a:t>هذا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الأمر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يؤثر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علينا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جميعًا</a:t>
            </a:r>
            <a:r>
              <a:rPr dirty="0">
                <a:latin typeface="Sakkal Majalla" panose="02000000000000000000" pitchFamily="2" charset="-78"/>
                <a:cs typeface="Sakkal Majalla" panose="02000000000000000000" pitchFamily="2" charset="-78"/>
              </a:rPr>
              <a:t> ...</a:t>
            </a:r>
            <a:endParaRPr sz="3200" dirty="0">
              <a:latin typeface="Sakkal Majalla" panose="02000000000000000000" pitchFamily="2" charset="-78"/>
              <a:ea typeface="Arial"/>
              <a:cs typeface="Sakkal Majalla" panose="02000000000000000000" pitchFamily="2" charset="-78"/>
              <a:sym typeface="Arial"/>
            </a:endParaRPr>
          </a:p>
          <a:p>
            <a:pPr marL="406400" indent="-342900" rtl="1">
              <a:spcBef>
                <a:spcPts val="500"/>
              </a:spcBef>
              <a:buClr>
                <a:srgbClr val="FFFFFF"/>
              </a:buClr>
              <a:buSzPct val="100000"/>
              <a:buFont typeface="Arial"/>
              <a:buChar char="•"/>
              <a:defRPr sz="2400">
                <a:solidFill>
                  <a:srgbClr val="FFFFFF"/>
                </a:solidFill>
                <a:latin typeface="+mn-lt"/>
                <a:ea typeface="+mn-ea"/>
                <a:cs typeface="+mn-cs"/>
                <a:sym typeface="Source Sans Pro Regular"/>
              </a:defRPr>
            </a:pPr>
            <a:r>
              <a:rPr dirty="0" err="1">
                <a:latin typeface="Sakkal Majalla" panose="02000000000000000000" pitchFamily="2" charset="-78"/>
                <a:cs typeface="Sakkal Majalla" panose="02000000000000000000" pitchFamily="2" charset="-78"/>
              </a:rPr>
              <a:t>ما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تمر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به</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هو</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تجربة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صعبة</a:t>
            </a:r>
            <a:r>
              <a:rPr dirty="0">
                <a:latin typeface="Sakkal Majalla" panose="02000000000000000000" pitchFamily="2" charset="-78"/>
                <a:cs typeface="Sakkal Majalla" panose="02000000000000000000" pitchFamily="2" charset="-78"/>
              </a:rPr>
              <a:t> ...</a:t>
            </a:r>
            <a:endParaRPr sz="3200" dirty="0">
              <a:latin typeface="Sakkal Majalla" panose="02000000000000000000" pitchFamily="2" charset="-78"/>
              <a:ea typeface="Arial"/>
              <a:cs typeface="Sakkal Majalla" panose="02000000000000000000" pitchFamily="2" charset="-78"/>
              <a:sym typeface="Arial"/>
            </a:endParaRPr>
          </a:p>
          <a:p>
            <a:pPr marL="406400" indent="-342900" rtl="1">
              <a:spcBef>
                <a:spcPts val="500"/>
              </a:spcBef>
              <a:buClr>
                <a:srgbClr val="FFFFFF"/>
              </a:buClr>
              <a:buSzPct val="100000"/>
              <a:buFont typeface="Arial"/>
              <a:buChar char="•"/>
              <a:defRPr sz="2400">
                <a:solidFill>
                  <a:srgbClr val="FFFFFF"/>
                </a:solidFill>
                <a:latin typeface="+mn-lt"/>
                <a:ea typeface="+mn-ea"/>
                <a:cs typeface="+mn-cs"/>
                <a:sym typeface="Source Sans Pro Regular"/>
              </a:defRPr>
            </a:pPr>
            <a:r>
              <a:rPr dirty="0" err="1">
                <a:latin typeface="Sakkal Majalla" panose="02000000000000000000" pitchFamily="2" charset="-78"/>
                <a:cs typeface="Sakkal Majalla" panose="02000000000000000000" pitchFamily="2" charset="-78"/>
              </a:rPr>
              <a:t>يمكننا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نحاول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إيجاد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حلول</a:t>
            </a:r>
            <a:r>
              <a:rPr dirty="0">
                <a:latin typeface="Sakkal Majalla" panose="02000000000000000000" pitchFamily="2" charset="-78"/>
                <a:cs typeface="Sakkal Majalla" panose="02000000000000000000" pitchFamily="2" charset="-78"/>
              </a:rPr>
              <a:t> </a:t>
            </a:r>
            <a:r>
              <a:rPr lang="ar-EG" dirty="0">
                <a:latin typeface="Sakkal Majalla" panose="02000000000000000000" pitchFamily="2" charset="-78"/>
                <a:cs typeface="Sakkal Majalla" panose="02000000000000000000" pitchFamily="2" charset="-78"/>
              </a:rPr>
              <a:t>معًا</a:t>
            </a:r>
            <a:r>
              <a:rPr dirty="0">
                <a:latin typeface="Sakkal Majalla" panose="02000000000000000000" pitchFamily="2" charset="-78"/>
                <a:cs typeface="Sakkal Majalla" panose="02000000000000000000" pitchFamily="2" charset="-78"/>
              </a:rPr>
              <a:t> ...</a:t>
            </a:r>
            <a:endParaRPr sz="3200" dirty="0">
              <a:latin typeface="Sakkal Majalla" panose="02000000000000000000" pitchFamily="2" charset="-78"/>
              <a:ea typeface="Arial"/>
              <a:cs typeface="Sakkal Majalla" panose="02000000000000000000" pitchFamily="2" charset="-78"/>
              <a:sym typeface="Arial"/>
            </a:endParaRPr>
          </a:p>
          <a:p>
            <a:pPr marL="406400" indent="-342900" rtl="1">
              <a:spcBef>
                <a:spcPts val="500"/>
              </a:spcBef>
              <a:buClr>
                <a:srgbClr val="FFFFFF"/>
              </a:buClr>
              <a:buSzPct val="100000"/>
              <a:buFont typeface="Arial"/>
              <a:buChar char="•"/>
              <a:defRPr sz="2400">
                <a:solidFill>
                  <a:srgbClr val="FFFFFF"/>
                </a:solidFill>
                <a:latin typeface="+mn-lt"/>
                <a:ea typeface="+mn-ea"/>
                <a:cs typeface="+mn-cs"/>
                <a:sym typeface="Source Sans Pro Regular"/>
              </a:defRPr>
            </a:pPr>
            <a:r>
              <a:rPr dirty="0" err="1">
                <a:latin typeface="Sakkal Majalla" panose="02000000000000000000" pitchFamily="2" charset="-78"/>
                <a:cs typeface="Sakkal Majalla" panose="02000000000000000000" pitchFamily="2" charset="-78"/>
              </a:rPr>
              <a:t>نحن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معًا</a:t>
            </a:r>
            <a:r>
              <a:rPr dirty="0">
                <a:latin typeface="Sakkal Majalla" panose="02000000000000000000" pitchFamily="2" charset="-78"/>
                <a:cs typeface="Sakkal Majalla" panose="02000000000000000000" pitchFamily="2" charset="-78"/>
              </a:rPr>
              <a:t> ...</a:t>
            </a:r>
            <a:endParaRPr sz="3200" dirty="0">
              <a:latin typeface="Sakkal Majalla" panose="02000000000000000000" pitchFamily="2" charset="-78"/>
              <a:ea typeface="Arial"/>
              <a:cs typeface="Sakkal Majalla" panose="02000000000000000000" pitchFamily="2" charset="-78"/>
              <a:sym typeface="Arial"/>
            </a:endParaRPr>
          </a:p>
          <a:p>
            <a:pPr marL="406400" indent="-342900" rtl="1">
              <a:spcBef>
                <a:spcPts val="500"/>
              </a:spcBef>
              <a:buClr>
                <a:srgbClr val="FFFFFF"/>
              </a:buClr>
              <a:buSzPct val="100000"/>
              <a:buFont typeface="Arial"/>
              <a:buChar char="•"/>
              <a:defRPr sz="2400">
                <a:solidFill>
                  <a:srgbClr val="FFFFFF"/>
                </a:solidFill>
                <a:latin typeface="+mn-lt"/>
                <a:ea typeface="+mn-ea"/>
                <a:cs typeface="+mn-cs"/>
                <a:sym typeface="Source Sans Pro Regular"/>
              </a:defRPr>
            </a:pPr>
            <a:r>
              <a:rPr dirty="0" err="1">
                <a:latin typeface="Sakkal Majalla" panose="02000000000000000000" pitchFamily="2" charset="-78"/>
                <a:cs typeface="Sakkal Majalla" panose="02000000000000000000" pitchFamily="2" charset="-78"/>
              </a:rPr>
              <a:t>أريد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أفهمك</a:t>
            </a:r>
            <a:r>
              <a:rPr dirty="0">
                <a:latin typeface="Sakkal Majalla" panose="02000000000000000000" pitchFamily="2" charset="-78"/>
                <a:cs typeface="Sakkal Majalla" panose="02000000000000000000" pitchFamily="2" charset="-78"/>
              </a:rPr>
              <a:t> ...</a:t>
            </a:r>
            <a:endParaRPr sz="3200" dirty="0">
              <a:latin typeface="Sakkal Majalla" panose="02000000000000000000" pitchFamily="2" charset="-78"/>
              <a:ea typeface="Arial"/>
              <a:cs typeface="Sakkal Majalla" panose="02000000000000000000" pitchFamily="2" charset="-78"/>
              <a:sym typeface="Arial"/>
            </a:endParaRPr>
          </a:p>
          <a:p>
            <a:pPr marL="406400" indent="-342900" rtl="1">
              <a:spcBef>
                <a:spcPts val="500"/>
              </a:spcBef>
              <a:buClr>
                <a:srgbClr val="FFFFFF"/>
              </a:buClr>
              <a:buSzPct val="100000"/>
              <a:buFont typeface="Arial"/>
              <a:buChar char="•"/>
              <a:defRPr sz="2400">
                <a:solidFill>
                  <a:srgbClr val="FFFFFF"/>
                </a:solidFill>
                <a:latin typeface="+mn-lt"/>
                <a:ea typeface="+mn-ea"/>
                <a:cs typeface="+mn-cs"/>
                <a:sym typeface="Source Sans Pro Regular"/>
              </a:defRPr>
            </a:pPr>
            <a:r>
              <a:rPr dirty="0" err="1">
                <a:latin typeface="Sakkal Majalla" panose="02000000000000000000" pitchFamily="2" charset="-78"/>
                <a:cs typeface="Sakkal Majalla" panose="02000000000000000000" pitchFamily="2" charset="-78"/>
              </a:rPr>
              <a:t>سمعتك</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تقول</a:t>
            </a:r>
            <a:r>
              <a:rPr dirty="0">
                <a:latin typeface="Sakkal Majalla" panose="02000000000000000000" pitchFamily="2" charset="-78"/>
                <a:cs typeface="Sakkal Majalla" panose="02000000000000000000" pitchFamily="2" charset="-78"/>
              </a:rPr>
              <a:t> ... </a:t>
            </a:r>
            <a:r>
              <a:rPr dirty="0" err="1">
                <a:latin typeface="Sakkal Majalla" panose="02000000000000000000" pitchFamily="2" charset="-78"/>
                <a:cs typeface="Sakkal Majalla" panose="02000000000000000000" pitchFamily="2" charset="-78"/>
              </a:rPr>
              <a:t>هل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فهمت</a:t>
            </a:r>
            <a:r>
              <a:rPr lang="ar-EG" dirty="0">
                <a:latin typeface="Sakkal Majalla" panose="02000000000000000000" pitchFamily="2" charset="-78"/>
                <a:cs typeface="Sakkal Majalla" panose="02000000000000000000" pitchFamily="2" charset="-78"/>
              </a:rPr>
              <a:t> أنا</a:t>
            </a:r>
            <a:r>
              <a:rPr dirty="0">
                <a:latin typeface="Sakkal Majalla" panose="02000000000000000000" pitchFamily="2" charset="-78"/>
                <a:cs typeface="Sakkal Majalla" panose="02000000000000000000" pitchFamily="2" charset="-78"/>
              </a:rPr>
              <a:t>؟</a:t>
            </a:r>
            <a:endParaRPr sz="3200" dirty="0">
              <a:latin typeface="Sakkal Majalla" panose="02000000000000000000" pitchFamily="2" charset="-78"/>
              <a:ea typeface="Arial"/>
              <a:cs typeface="Sakkal Majalla" panose="02000000000000000000" pitchFamily="2" charset="-78"/>
              <a:sym typeface="Arial"/>
            </a:endParaRPr>
          </a:p>
          <a:p>
            <a:pPr marL="406400" indent="-342900" rtl="1">
              <a:spcBef>
                <a:spcPts val="500"/>
              </a:spcBef>
              <a:buClr>
                <a:srgbClr val="FFFFFF"/>
              </a:buClr>
              <a:buSzPct val="100000"/>
              <a:buFont typeface="Arial"/>
              <a:buChar char="•"/>
              <a:defRPr sz="2400">
                <a:solidFill>
                  <a:srgbClr val="FFFFFF"/>
                </a:solidFill>
                <a:latin typeface="+mn-lt"/>
                <a:ea typeface="+mn-ea"/>
                <a:cs typeface="+mn-cs"/>
                <a:sym typeface="Source Sans Pro Regular"/>
              </a:defRPr>
            </a:pPr>
            <a:r>
              <a:rPr dirty="0" err="1">
                <a:latin typeface="Sakkal Majalla" panose="02000000000000000000" pitchFamily="2" charset="-78"/>
                <a:cs typeface="Sakkal Majalla" panose="02000000000000000000" pitchFamily="2" charset="-78"/>
              </a:rPr>
              <a:t>أنا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قلق</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بشأنك</a:t>
            </a:r>
            <a:r>
              <a:rPr dirty="0">
                <a:latin typeface="Sakkal Majalla" panose="02000000000000000000" pitchFamily="2" charset="-78"/>
                <a:cs typeface="Sakkal Majalla" panose="02000000000000000000" pitchFamily="2" charset="-78"/>
              </a:rPr>
              <a:t> ...</a:t>
            </a:r>
          </a:p>
        </p:txBody>
      </p:sp>
      <p:sp>
        <p:nvSpPr>
          <p:cNvPr id="304" name="I understand your concerns...…"/>
          <p:cNvSpPr txBox="1"/>
          <p:nvPr/>
        </p:nvSpPr>
        <p:spPr>
          <a:xfrm>
            <a:off x="2109754" y="2424814"/>
            <a:ext cx="4051107" cy="3030060"/>
          </a:xfrm>
          <a:prstGeom prst="rect">
            <a:avLst/>
          </a:prstGeom>
          <a:solidFill>
            <a:schemeClr val="accent6">
              <a:lumMod val="75000"/>
            </a:schemeClr>
          </a:solidFill>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wrap="none" lIns="45719" rIns="45719" rtlCol="1">
            <a:spAutoFit/>
          </a:bodyPr>
          <a:lstStyle/>
          <a:p>
            <a:pPr marL="304131" indent="-240631" defTabSz="289320" rtl="1">
              <a:lnSpc>
                <a:spcPct val="90000"/>
              </a:lnSpc>
              <a:spcBef>
                <a:spcPts val="300"/>
              </a:spcBef>
              <a:buSzPct val="100000"/>
              <a:buChar char="•"/>
              <a:defRPr sz="2400">
                <a:solidFill>
                  <a:srgbClr val="FFFFFF"/>
                </a:solidFill>
                <a:latin typeface="+mn-lt"/>
                <a:ea typeface="+mn-ea"/>
                <a:cs typeface="+mn-cs"/>
                <a:sym typeface="Source Sans Pro Regular"/>
              </a:defRPr>
            </a:pPr>
            <a:r>
              <a:rPr dirty="0" err="1">
                <a:latin typeface="Sakkal Majalla" panose="02000000000000000000" pitchFamily="2" charset="-78"/>
                <a:cs typeface="Sakkal Majalla" panose="02000000000000000000" pitchFamily="2" charset="-78"/>
              </a:rPr>
              <a:t>أتفهم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مخاوفك</a:t>
            </a:r>
            <a:r>
              <a:rPr dirty="0">
                <a:latin typeface="Sakkal Majalla" panose="02000000000000000000" pitchFamily="2" charset="-78"/>
                <a:cs typeface="Sakkal Majalla" panose="02000000000000000000" pitchFamily="2" charset="-78"/>
              </a:rPr>
              <a:t> ...</a:t>
            </a:r>
          </a:p>
          <a:p>
            <a:pPr marL="304131" indent="-240631" defTabSz="289320" rtl="1">
              <a:lnSpc>
                <a:spcPct val="90000"/>
              </a:lnSpc>
              <a:spcBef>
                <a:spcPts val="300"/>
              </a:spcBef>
              <a:buSzPct val="100000"/>
              <a:buChar char="•"/>
              <a:defRPr sz="2400">
                <a:solidFill>
                  <a:srgbClr val="FFFFFF"/>
                </a:solidFill>
                <a:latin typeface="+mn-lt"/>
                <a:ea typeface="+mn-ea"/>
                <a:cs typeface="+mn-cs"/>
                <a:sym typeface="Source Sans Pro Regular"/>
              </a:defRPr>
            </a:pPr>
            <a:r>
              <a:rPr dirty="0" err="1">
                <a:latin typeface="Sakkal Majalla" panose="02000000000000000000" pitchFamily="2" charset="-78"/>
                <a:cs typeface="Sakkal Majalla" panose="02000000000000000000" pitchFamily="2" charset="-78"/>
              </a:rPr>
              <a:t>الأمر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ليس</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سهلًا</a:t>
            </a:r>
            <a:r>
              <a:rPr dirty="0">
                <a:latin typeface="Sakkal Majalla" panose="02000000000000000000" pitchFamily="2" charset="-78"/>
                <a:cs typeface="Sakkal Majalla" panose="02000000000000000000" pitchFamily="2" charset="-78"/>
              </a:rPr>
              <a:t> ...</a:t>
            </a:r>
          </a:p>
          <a:p>
            <a:pPr marL="304131" indent="-240631" defTabSz="289320" rtl="1">
              <a:lnSpc>
                <a:spcPct val="90000"/>
              </a:lnSpc>
              <a:spcBef>
                <a:spcPts val="300"/>
              </a:spcBef>
              <a:buSzPct val="100000"/>
              <a:buChar char="•"/>
              <a:defRPr sz="2400">
                <a:solidFill>
                  <a:srgbClr val="FFFFFF"/>
                </a:solidFill>
                <a:latin typeface="+mn-lt"/>
                <a:ea typeface="+mn-ea"/>
                <a:cs typeface="+mn-cs"/>
                <a:sym typeface="Source Sans Pro Regular"/>
              </a:defRPr>
            </a:pPr>
            <a:r>
              <a:rPr dirty="0" err="1">
                <a:latin typeface="Sakkal Majalla" panose="02000000000000000000" pitchFamily="2" charset="-78"/>
                <a:cs typeface="Sakkal Majalla" panose="02000000000000000000" pitchFamily="2" charset="-78"/>
              </a:rPr>
              <a:t>من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حقك</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تشعر</a:t>
            </a:r>
            <a:r>
              <a:rPr dirty="0">
                <a:latin typeface="Sakkal Majalla" panose="02000000000000000000" pitchFamily="2" charset="-78"/>
                <a:cs typeface="Sakkal Majalla" panose="02000000000000000000" pitchFamily="2" charset="-78"/>
              </a:rPr>
              <a:t> </a:t>
            </a:r>
            <a:r>
              <a:rPr lang="ar-EG" dirty="0">
                <a:latin typeface="Sakkal Majalla" panose="02000000000000000000" pitchFamily="2" charset="-78"/>
                <a:cs typeface="Sakkal Majalla" panose="02000000000000000000" pitchFamily="2" charset="-78"/>
              </a:rPr>
              <a:t>(</a:t>
            </a:r>
            <a:r>
              <a:rPr dirty="0" err="1">
                <a:latin typeface="Sakkal Majalla" panose="02000000000000000000" pitchFamily="2" charset="-78"/>
                <a:cs typeface="Sakkal Majalla" panose="02000000000000000000" pitchFamily="2" charset="-78"/>
              </a:rPr>
              <a:t>بالحزن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الغضب</a:t>
            </a:r>
            <a:r>
              <a:rPr dirty="0">
                <a:latin typeface="Sakkal Majalla" panose="02000000000000000000" pitchFamily="2" charset="-78"/>
                <a:cs typeface="Sakkal Majalla" panose="02000000000000000000" pitchFamily="2" charset="-78"/>
              </a:rPr>
              <a:t>، ...</a:t>
            </a:r>
            <a:r>
              <a:rPr lang="ar-EG" dirty="0">
                <a:latin typeface="Sakkal Majalla" panose="02000000000000000000" pitchFamily="2" charset="-78"/>
                <a:cs typeface="Sakkal Majalla" panose="02000000000000000000" pitchFamily="2" charset="-78"/>
              </a:rPr>
              <a:t>)</a:t>
            </a:r>
            <a:r>
              <a:rPr dirty="0">
                <a:latin typeface="Sakkal Majalla" panose="02000000000000000000" pitchFamily="2" charset="-78"/>
                <a:cs typeface="Sakkal Majalla" panose="02000000000000000000" pitchFamily="2" charset="-78"/>
              </a:rPr>
              <a:t> ...</a:t>
            </a:r>
          </a:p>
          <a:p>
            <a:pPr marL="304131" indent="-240631" defTabSz="289320" rtl="1">
              <a:lnSpc>
                <a:spcPct val="90000"/>
              </a:lnSpc>
              <a:spcBef>
                <a:spcPts val="300"/>
              </a:spcBef>
              <a:buSzPct val="100000"/>
              <a:buChar char="•"/>
              <a:defRPr sz="2400">
                <a:solidFill>
                  <a:srgbClr val="FFFFFF"/>
                </a:solidFill>
                <a:latin typeface="+mn-lt"/>
                <a:ea typeface="+mn-ea"/>
                <a:cs typeface="+mn-cs"/>
                <a:sym typeface="Source Sans Pro Regular"/>
              </a:defRPr>
            </a:pPr>
            <a:r>
              <a:rPr dirty="0" err="1">
                <a:latin typeface="Sakkal Majalla" panose="02000000000000000000" pitchFamily="2" charset="-78"/>
                <a:cs typeface="Sakkal Majalla" panose="02000000000000000000" pitchFamily="2" charset="-78"/>
              </a:rPr>
              <a:t>لقد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استمعت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إلى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قلته</a:t>
            </a:r>
            <a:r>
              <a:rPr dirty="0">
                <a:latin typeface="Sakkal Majalla" panose="02000000000000000000" pitchFamily="2" charset="-78"/>
                <a:cs typeface="Sakkal Majalla" panose="02000000000000000000" pitchFamily="2" charset="-78"/>
              </a:rPr>
              <a:t> ...</a:t>
            </a:r>
          </a:p>
          <a:p>
            <a:pPr marL="304131" indent="-240631" defTabSz="289320" rtl="1">
              <a:lnSpc>
                <a:spcPct val="90000"/>
              </a:lnSpc>
              <a:spcBef>
                <a:spcPts val="300"/>
              </a:spcBef>
              <a:buSzPct val="100000"/>
              <a:buChar char="•"/>
              <a:defRPr sz="2400">
                <a:solidFill>
                  <a:srgbClr val="FFFFFF"/>
                </a:solidFill>
                <a:latin typeface="+mn-lt"/>
                <a:ea typeface="+mn-ea"/>
                <a:cs typeface="+mn-cs"/>
                <a:sym typeface="Source Sans Pro Regular"/>
              </a:defRPr>
            </a:pPr>
            <a:r>
              <a:rPr dirty="0" err="1">
                <a:latin typeface="Sakkal Majalla" panose="02000000000000000000" pitchFamily="2" charset="-78"/>
                <a:cs typeface="Sakkal Majalla" panose="02000000000000000000" pitchFamily="2" charset="-78"/>
              </a:rPr>
              <a:t>أتفهم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أنك</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قلق</a:t>
            </a:r>
            <a:r>
              <a:rPr dirty="0">
                <a:latin typeface="Sakkal Majalla" panose="02000000000000000000" pitchFamily="2" charset="-78"/>
                <a:cs typeface="Sakkal Majalla" panose="02000000000000000000" pitchFamily="2" charset="-78"/>
              </a:rPr>
              <a:t> ...</a:t>
            </a:r>
          </a:p>
          <a:p>
            <a:pPr marL="304131" indent="-240631" defTabSz="289320" rtl="1">
              <a:lnSpc>
                <a:spcPct val="90000"/>
              </a:lnSpc>
              <a:spcBef>
                <a:spcPts val="300"/>
              </a:spcBef>
              <a:buSzPct val="100000"/>
              <a:buChar char="•"/>
              <a:defRPr sz="2400">
                <a:solidFill>
                  <a:srgbClr val="FFFFFF"/>
                </a:solidFill>
                <a:latin typeface="+mn-lt"/>
                <a:ea typeface="+mn-ea"/>
                <a:cs typeface="+mn-cs"/>
                <a:sym typeface="Source Sans Pro Regular"/>
              </a:defRPr>
            </a:pPr>
            <a:r>
              <a:rPr dirty="0" err="1">
                <a:latin typeface="Sakkal Majalla" panose="02000000000000000000" pitchFamily="2" charset="-78"/>
                <a:cs typeface="Sakkal Majalla" panose="02000000000000000000" pitchFamily="2" charset="-78"/>
              </a:rPr>
              <a:t>نحن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هنا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أجلك</a:t>
            </a:r>
            <a:r>
              <a:rPr dirty="0">
                <a:latin typeface="Sakkal Majalla" panose="02000000000000000000" pitchFamily="2" charset="-78"/>
                <a:cs typeface="Sakkal Majalla" panose="02000000000000000000" pitchFamily="2" charset="-78"/>
              </a:rPr>
              <a:t> ...</a:t>
            </a:r>
          </a:p>
          <a:p>
            <a:pPr marL="304131" indent="-240631" defTabSz="289320" rtl="1">
              <a:lnSpc>
                <a:spcPct val="90000"/>
              </a:lnSpc>
              <a:spcBef>
                <a:spcPts val="300"/>
              </a:spcBef>
              <a:buSzPct val="100000"/>
              <a:buChar char="•"/>
              <a:defRPr sz="2400">
                <a:solidFill>
                  <a:srgbClr val="FFFFFF"/>
                </a:solidFill>
                <a:latin typeface="+mn-lt"/>
                <a:ea typeface="+mn-ea"/>
                <a:cs typeface="+mn-cs"/>
                <a:sym typeface="Source Sans Pro Regular"/>
              </a:defRPr>
            </a:pPr>
            <a:r>
              <a:rPr dirty="0" err="1">
                <a:latin typeface="Sakkal Majalla" panose="02000000000000000000" pitchFamily="2" charset="-78"/>
                <a:cs typeface="Sakkal Majalla" panose="02000000000000000000" pitchFamily="2" charset="-78"/>
              </a:rPr>
              <a:t>نحن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خدمتك</a:t>
            </a:r>
            <a:r>
              <a:rPr dirty="0">
                <a:latin typeface="Sakkal Majalla" panose="02000000000000000000" pitchFamily="2" charset="-78"/>
                <a:cs typeface="Sakkal Majalla" panose="02000000000000000000" pitchFamily="2" charset="-78"/>
              </a:rPr>
              <a:t> ...</a:t>
            </a:r>
          </a:p>
          <a:p>
            <a:pPr marL="304131" indent="-240631" defTabSz="289320" rtl="1">
              <a:lnSpc>
                <a:spcPct val="90000"/>
              </a:lnSpc>
              <a:spcBef>
                <a:spcPts val="300"/>
              </a:spcBef>
              <a:buSzPct val="100000"/>
              <a:buChar char="•"/>
              <a:defRPr sz="2400">
                <a:solidFill>
                  <a:srgbClr val="FFFFFF"/>
                </a:solidFill>
                <a:latin typeface="+mn-lt"/>
                <a:ea typeface="+mn-ea"/>
                <a:cs typeface="+mn-cs"/>
                <a:sym typeface="Source Sans Pro Regular"/>
              </a:defRPr>
            </a:pPr>
            <a:r>
              <a:rPr dirty="0" err="1">
                <a:latin typeface="Sakkal Majalla" panose="02000000000000000000" pitchFamily="2" charset="-78"/>
                <a:cs typeface="Sakkal Majalla" panose="02000000000000000000" pitchFamily="2" charset="-78"/>
              </a:rPr>
              <a:t>نحن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نهتم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حق</a:t>
            </a:r>
            <a:r>
              <a:rPr lang="ar-EG" dirty="0">
                <a:latin typeface="Sakkal Majalla" panose="02000000000000000000" pitchFamily="2" charset="-78"/>
                <a:cs typeface="Sakkal Majalla" panose="02000000000000000000" pitchFamily="2" charset="-78"/>
              </a:rPr>
              <a:t>ّ</a:t>
            </a:r>
            <a:r>
              <a:rPr dirty="0" err="1">
                <a:latin typeface="Sakkal Majalla" panose="02000000000000000000" pitchFamily="2" charset="-78"/>
                <a:cs typeface="Sakkal Majalla" panose="02000000000000000000" pitchFamily="2" charset="-78"/>
              </a:rPr>
              <a:t>ًا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لأمرك</a:t>
            </a:r>
            <a:r>
              <a:rPr dirty="0">
                <a:latin typeface="Sakkal Majalla" panose="02000000000000000000" pitchFamily="2" charset="-78"/>
                <a:cs typeface="Sakkal Majalla" panose="02000000000000000000" pitchFamily="2" charset="-78"/>
              </a:rPr>
              <a:t> ...</a:t>
            </a:r>
          </a:p>
        </p:txBody>
      </p:sp>
      <p:sp>
        <p:nvSpPr>
          <p:cNvPr id="2" name="Title 1">
            <a:extLst>
              <a:ext uri="{FF2B5EF4-FFF2-40B4-BE49-F238E27FC236}">
                <a16:creationId xmlns:a16="http://schemas.microsoft.com/office/drawing/2014/main" id="{AFFFF458-0FCD-EC6D-4860-990901B210B3}"/>
              </a:ext>
            </a:extLst>
          </p:cNvPr>
          <p:cNvSpPr txBox="1">
            <a:spLocks/>
          </p:cNvSpPr>
          <p:nvPr/>
        </p:nvSpPr>
        <p:spPr>
          <a:xfrm>
            <a:off x="138857" y="92028"/>
            <a:ext cx="4703308" cy="521035"/>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nchor="ctr">
            <a:normAutofit lnSpcReduction="10000"/>
          </a:bodyPr>
          <a:lstStyle>
            <a:lvl1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r" defTabSz="216990" rtl="1"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r" defTabSz="216990" rtl="1"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r" defTabSz="216990" rtl="1"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r" defTabSz="216990" rtl="1"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r" defTabSz="216990" rtl="1"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r" defTabSz="216990" rtl="1"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r" defTabSz="216990" rtl="1"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r" defTabSz="216990" rtl="1"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9pPr>
          </a:lstStyle>
          <a:p>
            <a:pPr rtl="1" hangingPunct="1"/>
            <a:r>
              <a:rPr lang="ar" b="1">
                <a:latin typeface="Sakkal Majalla" panose="02000000000000000000" pitchFamily="2" charset="-78"/>
                <a:cs typeface="Sakkal Majalla" panose="02000000000000000000" pitchFamily="2" charset="-78"/>
              </a:rPr>
              <a:t>عبارات نفسية واجتماعية رئيسية</a:t>
            </a:r>
          </a:p>
        </p:txBody>
      </p:sp>
    </p:spTree>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 name="Content Placeholder 2"/>
          <p:cNvSpPr txBox="1">
            <a:spLocks noGrp="1"/>
          </p:cNvSpPr>
          <p:nvPr>
            <p:ph type="body" idx="1"/>
          </p:nvPr>
        </p:nvSpPr>
        <p:spPr>
          <a:xfrm>
            <a:off x="4273551" y="2851156"/>
            <a:ext cx="7529515" cy="1155688"/>
          </a:xfrm>
          <a:prstGeom prst="rect">
            <a:avLst/>
          </a:prstGeom>
        </p:spPr>
        <p:txBody>
          <a:bodyPr rtlCol="1"/>
          <a:lstStyle/>
          <a:p>
            <a:pPr rtl="1"/>
            <a:r>
              <a:rPr dirty="0" err="1">
                <a:latin typeface="Sakkal Majalla" panose="02000000000000000000" pitchFamily="2" charset="-78"/>
                <a:cs typeface="Sakkal Majalla" panose="02000000000000000000" pitchFamily="2" charset="-78"/>
              </a:rPr>
              <a:t>طفل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غير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مصحوب</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بذويه</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يبلغ</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العمر</a:t>
            </a:r>
            <a:r>
              <a:rPr lang="ar-EG" dirty="0">
                <a:latin typeface="Sakkal Majalla" panose="02000000000000000000" pitchFamily="2" charset="-78"/>
                <a:cs typeface="Sakkal Majalla" panose="02000000000000000000" pitchFamily="2" charset="-78"/>
              </a:rPr>
              <a:t> 10 </a:t>
            </a:r>
            <a:r>
              <a:rPr dirty="0" err="1">
                <a:latin typeface="Sakkal Majalla" panose="02000000000000000000" pitchFamily="2" charset="-78"/>
                <a:cs typeface="Sakkal Majalla" panose="02000000000000000000" pitchFamily="2" charset="-78"/>
              </a:rPr>
              <a:t>سنوات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ثبت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مختبريً</a:t>
            </a:r>
            <a:r>
              <a:rPr lang="ar-EG" dirty="0">
                <a:latin typeface="Sakkal Majalla" panose="02000000000000000000" pitchFamily="2" charset="-78"/>
                <a:cs typeface="Sakkal Majalla" panose="02000000000000000000" pitchFamily="2" charset="-78"/>
              </a:rPr>
              <a:t>ّ</a:t>
            </a:r>
            <a:r>
              <a:rPr dirty="0">
                <a:latin typeface="Sakkal Majalla" panose="02000000000000000000" pitchFamily="2" charset="-78"/>
                <a:cs typeface="Sakkal Majalla" panose="02000000000000000000" pitchFamily="2" charset="-78"/>
              </a:rPr>
              <a:t>ا </a:t>
            </a:r>
            <a:r>
              <a:rPr dirty="0" err="1">
                <a:latin typeface="Sakkal Majalla" panose="02000000000000000000" pitchFamily="2" charset="-78"/>
                <a:cs typeface="Sakkal Majalla" panose="02000000000000000000" pitchFamily="2" charset="-78"/>
              </a:rPr>
              <a:t>إصابته</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بمرض</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فيروس</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الإيبولا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وهو</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وحيد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وخائف</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مركز</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العلاج</a:t>
            </a:r>
            <a:r>
              <a:rPr dirty="0">
                <a:latin typeface="Sakkal Majalla" panose="02000000000000000000" pitchFamily="2" charset="-78"/>
                <a:cs typeface="Sakkal Majalla" panose="02000000000000000000" pitchFamily="2" charset="-78"/>
              </a:rPr>
              <a:t>.</a:t>
            </a:r>
          </a:p>
        </p:txBody>
      </p:sp>
      <p:sp>
        <p:nvSpPr>
          <p:cNvPr id="2" name="Google Shape;307;p8">
            <a:extLst>
              <a:ext uri="{FF2B5EF4-FFF2-40B4-BE49-F238E27FC236}">
                <a16:creationId xmlns:a16="http://schemas.microsoft.com/office/drawing/2014/main" id="{15F838CC-056C-0668-9401-1521E1C95387}"/>
              </a:ext>
            </a:extLst>
          </p:cNvPr>
          <p:cNvSpPr txBox="1">
            <a:spLocks/>
          </p:cNvSpPr>
          <p:nvPr/>
        </p:nvSpPr>
        <p:spPr>
          <a:xfrm>
            <a:off x="460822" y="558428"/>
            <a:ext cx="2243403" cy="83997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0" tIns="0" rIns="0" bIns="0" rtlCol="1" anchor="b">
            <a:normAutofit/>
          </a:bodyPr>
          <a:lstStyle>
            <a:lvl1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r" defTabSz="216990" rtl="1"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r" defTabSz="216990" rtl="1"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r" defTabSz="216990" rtl="1"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r" defTabSz="216990" rtl="1"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r" defTabSz="216990" rtl="1"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r" defTabSz="216990" rtl="1"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r" defTabSz="216990" rtl="1"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r" defTabSz="216990" rtl="1"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9pPr>
          </a:lstStyle>
          <a:p>
            <a:pPr rtl="1" hangingPunct="1"/>
            <a:r>
              <a:rPr lang="ar" b="1" dirty="0">
                <a:latin typeface="Sakkal Majalla" panose="02000000000000000000" pitchFamily="2" charset="-78"/>
                <a:cs typeface="Sakkal Majalla" panose="02000000000000000000" pitchFamily="2" charset="-78"/>
              </a:rPr>
              <a:t>الموقف 2</a:t>
            </a:r>
          </a:p>
        </p:txBody>
      </p:sp>
    </p:spTree>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1" name="Content Placeholder 2"/>
          <p:cNvSpPr txBox="1">
            <a:spLocks noGrp="1"/>
          </p:cNvSpPr>
          <p:nvPr>
            <p:ph type="body" idx="1"/>
          </p:nvPr>
        </p:nvSpPr>
        <p:spPr>
          <a:xfrm>
            <a:off x="1680542" y="805443"/>
            <a:ext cx="8830917" cy="5247114"/>
          </a:xfrm>
          <a:prstGeom prst="rect">
            <a:avLst/>
          </a:prstGeom>
        </p:spPr>
        <p:txBody>
          <a:bodyPr rtlCol="1"/>
          <a:lstStyle/>
          <a:p>
            <a:pPr marL="254000" indent="-254000" rtl="1">
              <a:lnSpc>
                <a:spcPct val="80000"/>
              </a:lnSpc>
              <a:spcBef>
                <a:spcPts val="1000"/>
              </a:spcBef>
              <a:buClr>
                <a:schemeClr val="accent3"/>
              </a:buClr>
              <a:buSzPct val="100000"/>
              <a:buChar char="•"/>
            </a:pPr>
            <a:r>
              <a:rPr dirty="0" err="1">
                <a:latin typeface="Sakkal Majalla" panose="02000000000000000000" pitchFamily="2" charset="-78"/>
                <a:cs typeface="Sakkal Majalla" panose="02000000000000000000" pitchFamily="2" charset="-78"/>
              </a:rPr>
              <a:t>كن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هادئًا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وتحدث</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بهدوء</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وكن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لطيفًا</a:t>
            </a:r>
            <a:r>
              <a:rPr dirty="0">
                <a:latin typeface="Sakkal Majalla" panose="02000000000000000000" pitchFamily="2" charset="-78"/>
                <a:cs typeface="Sakkal Majalla" panose="02000000000000000000" pitchFamily="2" charset="-78"/>
              </a:rPr>
              <a:t>.</a:t>
            </a:r>
          </a:p>
          <a:p>
            <a:pPr marL="254000" indent="-254000" rtl="1">
              <a:lnSpc>
                <a:spcPct val="80000"/>
              </a:lnSpc>
              <a:spcBef>
                <a:spcPts val="1000"/>
              </a:spcBef>
              <a:buClr>
                <a:schemeClr val="accent3"/>
              </a:buClr>
              <a:buSzPct val="100000"/>
              <a:buChar char="•"/>
            </a:pPr>
            <a:r>
              <a:rPr dirty="0" err="1">
                <a:latin typeface="Sakkal Majalla" panose="02000000000000000000" pitchFamily="2" charset="-78"/>
                <a:cs typeface="Sakkal Majalla" panose="02000000000000000000" pitchFamily="2" charset="-78"/>
              </a:rPr>
              <a:t>قدِّم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نفسك</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واذكر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اسمك</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وأخبره</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أن</a:t>
            </a:r>
            <a:r>
              <a:rPr lang="ar-EG" dirty="0">
                <a:latin typeface="Sakkal Majalla" panose="02000000000000000000" pitchFamily="2" charset="-78"/>
                <a:cs typeface="Sakkal Majalla" panose="02000000000000000000" pitchFamily="2" charset="-78"/>
              </a:rPr>
              <a:t>ه</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بصحة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جيدة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وأنك</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موجود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لتقديم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المساعدة</a:t>
            </a:r>
            <a:r>
              <a:rPr dirty="0">
                <a:latin typeface="Sakkal Majalla" panose="02000000000000000000" pitchFamily="2" charset="-78"/>
                <a:cs typeface="Sakkal Majalla" panose="02000000000000000000" pitchFamily="2" charset="-78"/>
              </a:rPr>
              <a:t>.</a:t>
            </a:r>
          </a:p>
          <a:p>
            <a:pPr marL="254000" indent="-254000" rtl="1">
              <a:lnSpc>
                <a:spcPct val="80000"/>
              </a:lnSpc>
              <a:spcBef>
                <a:spcPts val="1000"/>
              </a:spcBef>
              <a:buClr>
                <a:schemeClr val="accent3"/>
              </a:buClr>
              <a:buSzPct val="100000"/>
              <a:buChar char="•"/>
            </a:pPr>
            <a:r>
              <a:rPr dirty="0" err="1">
                <a:latin typeface="Sakkal Majalla" panose="02000000000000000000" pitchFamily="2" charset="-78"/>
                <a:cs typeface="Sakkal Majalla" panose="02000000000000000000" pitchFamily="2" charset="-78"/>
              </a:rPr>
              <a:t>اسأله</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اسمه</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وعمره</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ومن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أين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أتى</a:t>
            </a:r>
            <a:r>
              <a:rPr dirty="0">
                <a:latin typeface="Sakkal Majalla" panose="02000000000000000000" pitchFamily="2" charset="-78"/>
                <a:cs typeface="Sakkal Majalla" panose="02000000000000000000" pitchFamily="2" charset="-78"/>
              </a:rPr>
              <a:t>.</a:t>
            </a:r>
          </a:p>
          <a:p>
            <a:pPr marL="254000" indent="-254000" rtl="1">
              <a:lnSpc>
                <a:spcPct val="80000"/>
              </a:lnSpc>
              <a:spcBef>
                <a:spcPts val="1000"/>
              </a:spcBef>
              <a:buClr>
                <a:schemeClr val="accent3"/>
              </a:buClr>
              <a:buSzPct val="100000"/>
              <a:buChar char="•"/>
            </a:pPr>
            <a:r>
              <a:rPr dirty="0" err="1">
                <a:latin typeface="Sakkal Majalla" panose="02000000000000000000" pitchFamily="2" charset="-78"/>
                <a:cs typeface="Sakkal Majalla" panose="02000000000000000000" pitchFamily="2" charset="-78"/>
              </a:rPr>
              <a:t>حاول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التحدث</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معه</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مستوى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عينيه</a:t>
            </a:r>
            <a:r>
              <a:rPr dirty="0">
                <a:latin typeface="Sakkal Majalla" panose="02000000000000000000" pitchFamily="2" charset="-78"/>
                <a:cs typeface="Sakkal Majalla" panose="02000000000000000000" pitchFamily="2" charset="-78"/>
              </a:rPr>
              <a:t>.</a:t>
            </a:r>
          </a:p>
          <a:p>
            <a:pPr marL="254000" indent="-254000" rtl="1">
              <a:lnSpc>
                <a:spcPct val="80000"/>
              </a:lnSpc>
              <a:spcBef>
                <a:spcPts val="1000"/>
              </a:spcBef>
              <a:buClr>
                <a:schemeClr val="accent3"/>
              </a:buClr>
              <a:buSzPct val="100000"/>
              <a:buChar char="•"/>
            </a:pPr>
            <a:r>
              <a:rPr dirty="0" err="1">
                <a:latin typeface="Sakkal Majalla" panose="02000000000000000000" pitchFamily="2" charset="-78"/>
                <a:cs typeface="Sakkal Majalla" panose="02000000000000000000" pitchFamily="2" charset="-78"/>
              </a:rPr>
              <a:t>استخدم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كلمات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وتفسيرات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يمكن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لطفل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يفهمها</a:t>
            </a:r>
            <a:r>
              <a:rPr dirty="0">
                <a:latin typeface="Sakkal Majalla" panose="02000000000000000000" pitchFamily="2" charset="-78"/>
                <a:cs typeface="Sakkal Majalla" panose="02000000000000000000" pitchFamily="2" charset="-78"/>
              </a:rPr>
              <a:t>.</a:t>
            </a:r>
          </a:p>
          <a:p>
            <a:pPr marL="254000" indent="-254000" rtl="1">
              <a:lnSpc>
                <a:spcPct val="80000"/>
              </a:lnSpc>
              <a:spcBef>
                <a:spcPts val="1000"/>
              </a:spcBef>
              <a:buClr>
                <a:schemeClr val="accent3"/>
              </a:buClr>
              <a:buSzPct val="100000"/>
              <a:buChar char="•"/>
            </a:pPr>
            <a:r>
              <a:rPr dirty="0" err="1">
                <a:latin typeface="Sakkal Majalla" panose="02000000000000000000" pitchFamily="2" charset="-78"/>
                <a:cs typeface="Sakkal Majalla" panose="02000000000000000000" pitchFamily="2" charset="-78"/>
              </a:rPr>
              <a:t>ابحث</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معلومات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أسرة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الطفل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والقائمين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رعايته</a:t>
            </a:r>
            <a:r>
              <a:rPr lang="ar-EG" dirty="0">
                <a:latin typeface="Sakkal Majalla" panose="02000000000000000000" pitchFamily="2" charset="-78"/>
                <a:cs typeface="Sakkal Majalla" panose="02000000000000000000" pitchFamily="2" charset="-78"/>
              </a:rPr>
              <a:t>.</a:t>
            </a:r>
            <a:endParaRPr dirty="0">
              <a:latin typeface="Sakkal Majalla" panose="02000000000000000000" pitchFamily="2" charset="-78"/>
              <a:cs typeface="Sakkal Majalla" panose="02000000000000000000" pitchFamily="2" charset="-78"/>
            </a:endParaRPr>
          </a:p>
          <a:p>
            <a:pPr marL="254000" indent="-254000" rtl="1">
              <a:lnSpc>
                <a:spcPct val="80000"/>
              </a:lnSpc>
              <a:spcBef>
                <a:spcPts val="1000"/>
              </a:spcBef>
              <a:buClr>
                <a:schemeClr val="accent3"/>
              </a:buClr>
              <a:buSzPct val="100000"/>
              <a:buChar char="•"/>
            </a:pPr>
            <a:r>
              <a:rPr dirty="0" err="1">
                <a:latin typeface="Sakkal Majalla" panose="02000000000000000000" pitchFamily="2" charset="-78"/>
                <a:cs typeface="Sakkal Majalla" panose="02000000000000000000" pitchFamily="2" charset="-78"/>
              </a:rPr>
              <a:t>إذا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يكن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معه</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شخص</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ذويه</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ابق</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معه</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بينما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تحاول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التواصل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أحد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مقدمي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الرعاية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الأكفاء</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أو</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إحدى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وكالات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حماية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الأطفال</a:t>
            </a:r>
            <a:r>
              <a:rPr dirty="0">
                <a:latin typeface="Sakkal Majalla" panose="02000000000000000000" pitchFamily="2" charset="-78"/>
                <a:cs typeface="Sakkal Majalla" panose="02000000000000000000" pitchFamily="2" charset="-78"/>
              </a:rPr>
              <a:t>.</a:t>
            </a:r>
          </a:p>
          <a:p>
            <a:pPr marL="254000" indent="-254000" rtl="1">
              <a:lnSpc>
                <a:spcPct val="80000"/>
              </a:lnSpc>
              <a:spcBef>
                <a:spcPts val="1000"/>
              </a:spcBef>
              <a:buClr>
                <a:schemeClr val="accent3"/>
              </a:buClr>
              <a:buSzPct val="100000"/>
              <a:buChar char="•"/>
            </a:pPr>
            <a:r>
              <a:rPr dirty="0" err="1">
                <a:latin typeface="Sakkal Majalla" panose="02000000000000000000" pitchFamily="2" charset="-78"/>
                <a:cs typeface="Sakkal Majalla" panose="02000000000000000000" pitchFamily="2" charset="-78"/>
              </a:rPr>
              <a:t>إذا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أمضيت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بعض</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الوقت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الطفل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أنصت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إليه</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والعب</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معه</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حسب</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عمره</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ووفقًا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للوائح</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السلامة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المتعلقة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بالإيبولا</a:t>
            </a:r>
            <a:r>
              <a:rPr dirty="0">
                <a:latin typeface="Sakkal Majalla" panose="02000000000000000000" pitchFamily="2" charset="-78"/>
                <a:cs typeface="Sakkal Majalla" panose="02000000000000000000" pitchFamily="2" charset="-78"/>
              </a:rPr>
              <a:t>.</a:t>
            </a:r>
          </a:p>
          <a:p>
            <a:pPr rtl="1">
              <a:lnSpc>
                <a:spcPct val="80000"/>
              </a:lnSpc>
              <a:defRPr i="1">
                <a:solidFill>
                  <a:srgbClr val="9BBB59"/>
                </a:solidFill>
              </a:defRPr>
            </a:pPr>
            <a:endParaRPr dirty="0">
              <a:latin typeface="Sakkal Majalla" panose="02000000000000000000" pitchFamily="2" charset="-78"/>
              <a:cs typeface="Sakkal Majalla" panose="02000000000000000000" pitchFamily="2" charset="-78"/>
            </a:endParaRPr>
          </a:p>
          <a:p>
            <a:pPr rtl="1">
              <a:lnSpc>
                <a:spcPct val="80000"/>
              </a:lnSpc>
              <a:defRPr>
                <a:solidFill>
                  <a:srgbClr val="C00000"/>
                </a:solidFill>
              </a:defRPr>
            </a:pPr>
            <a:r>
              <a:rPr lang="ar" b="1" dirty="0">
                <a:latin typeface="Sakkal Majalla" panose="02000000000000000000" pitchFamily="2" charset="-78"/>
                <a:cs typeface="Sakkal Majalla" panose="02000000000000000000" pitchFamily="2" charset="-78"/>
              </a:rPr>
              <a:t>إذا كنت تتحدث إلى طفلٍ مصاب بالإيبولا، اشرح له أنك على الرغم من أنك لا تستطيع لمسه، إلا أنك تستطيع أن تنصت إليه وأنك تهتم بمشاعره.</a:t>
            </a:r>
          </a:p>
        </p:txBody>
      </p:sp>
      <p:sp>
        <p:nvSpPr>
          <p:cNvPr id="2" name="Title 1">
            <a:extLst>
              <a:ext uri="{FF2B5EF4-FFF2-40B4-BE49-F238E27FC236}">
                <a16:creationId xmlns:a16="http://schemas.microsoft.com/office/drawing/2014/main" id="{2CBF6A6F-937E-FEA8-F9E4-2BB76CB84022}"/>
              </a:ext>
            </a:extLst>
          </p:cNvPr>
          <p:cNvSpPr txBox="1">
            <a:spLocks/>
          </p:cNvSpPr>
          <p:nvPr/>
        </p:nvSpPr>
        <p:spPr>
          <a:xfrm>
            <a:off x="138857" y="92028"/>
            <a:ext cx="4505880" cy="58338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nchor="ctr">
            <a:normAutofit/>
          </a:bodyPr>
          <a:lstStyle>
            <a:lvl1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r" defTabSz="216990" rtl="1"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r" defTabSz="216990" rtl="1"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r" defTabSz="216990" rtl="1"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r" defTabSz="216990" rtl="1"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r" defTabSz="216990" rtl="1"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r" defTabSz="216990" rtl="1"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r" defTabSz="216990" rtl="1"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r" defTabSz="216990" rtl="1"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9pPr>
          </a:lstStyle>
          <a:p>
            <a:pPr rtl="1" hangingPunct="1"/>
            <a:r>
              <a:rPr lang="ar" b="1">
                <a:latin typeface="Sakkal Majalla" panose="02000000000000000000" pitchFamily="2" charset="-78"/>
                <a:cs typeface="Sakkal Majalla" panose="02000000000000000000" pitchFamily="2" charset="-78"/>
              </a:rPr>
              <a:t>أمور ينبغي مراعاتها ...</a:t>
            </a:r>
          </a:p>
        </p:txBody>
      </p:sp>
    </p:spTree>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3" name="Content Placeholder 2"/>
          <p:cNvSpPr txBox="1">
            <a:spLocks noGrp="1"/>
          </p:cNvSpPr>
          <p:nvPr>
            <p:ph type="body" idx="1"/>
          </p:nvPr>
        </p:nvSpPr>
        <p:spPr>
          <a:xfrm>
            <a:off x="1984916" y="1934402"/>
            <a:ext cx="8222168" cy="2989196"/>
          </a:xfrm>
          <a:prstGeom prst="rect">
            <a:avLst/>
          </a:prstGeom>
        </p:spPr>
        <p:txBody>
          <a:bodyPr rtlCol="1" anchor="ctr"/>
          <a:lstStyle/>
          <a:p>
            <a:pPr rtl="1">
              <a:spcBef>
                <a:spcPts val="1800"/>
              </a:spcBef>
            </a:pPr>
            <a:r>
              <a:rPr dirty="0" err="1">
                <a:latin typeface="Sakkal Majalla" panose="02000000000000000000" pitchFamily="2" charset="-78"/>
                <a:cs typeface="Sakkal Majalla" panose="02000000000000000000" pitchFamily="2" charset="-78"/>
              </a:rPr>
              <a:t>تُعدُّ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الأسر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ومقدمو</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الرعاية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المصادر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المهمة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لحماية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الأطفال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ودعمهم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وجدانيً</a:t>
            </a:r>
            <a:r>
              <a:rPr lang="ar-EG" dirty="0">
                <a:latin typeface="Sakkal Majalla" panose="02000000000000000000" pitchFamily="2" charset="-78"/>
                <a:cs typeface="Sakkal Majalla" panose="02000000000000000000" pitchFamily="2" charset="-78"/>
              </a:rPr>
              <a:t>ّ</a:t>
            </a:r>
            <a:r>
              <a:rPr dirty="0">
                <a:latin typeface="Sakkal Majalla" panose="02000000000000000000" pitchFamily="2" charset="-78"/>
                <a:cs typeface="Sakkal Majalla" panose="02000000000000000000" pitchFamily="2" charset="-78"/>
              </a:rPr>
              <a:t>ا.</a:t>
            </a:r>
          </a:p>
          <a:p>
            <a:pPr rtl="1">
              <a:spcBef>
                <a:spcPts val="1800"/>
              </a:spcBef>
            </a:pPr>
            <a:r>
              <a:rPr dirty="0" err="1">
                <a:latin typeface="Sakkal Majalla" panose="02000000000000000000" pitchFamily="2" charset="-78"/>
                <a:cs typeface="Sakkal Majalla" panose="02000000000000000000" pitchFamily="2" charset="-78"/>
              </a:rPr>
              <a:t>فإذا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انفصلوا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يقدم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لهم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الرعاية</a:t>
            </a:r>
            <a:r>
              <a:rPr dirty="0">
                <a:latin typeface="Sakkal Majalla" panose="02000000000000000000" pitchFamily="2" charset="-78"/>
                <a:cs typeface="Sakkal Majalla" panose="02000000000000000000" pitchFamily="2" charset="-78"/>
              </a:rPr>
              <a:t> </a:t>
            </a:r>
            <a:r>
              <a:rPr lang="ar-EG" dirty="0">
                <a:latin typeface="Sakkal Majalla" panose="02000000000000000000" pitchFamily="2" charset="-78"/>
                <a:cs typeface="Sakkal Majalla" panose="02000000000000000000" pitchFamily="2" charset="-78"/>
              </a:rPr>
              <a:t>(</a:t>
            </a:r>
            <a:r>
              <a:rPr dirty="0" err="1">
                <a:latin typeface="Sakkal Majalla" panose="02000000000000000000" pitchFamily="2" charset="-78"/>
                <a:cs typeface="Sakkal Majalla" panose="02000000000000000000" pitchFamily="2" charset="-78"/>
              </a:rPr>
              <a:t>مثل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الأيتام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أو</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الأطفال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المتخلى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عنهم</a:t>
            </a:r>
            <a:r>
              <a:rPr lang="ar-EG" dirty="0">
                <a:latin typeface="Sakkal Majalla" panose="02000000000000000000" pitchFamily="2" charset="-78"/>
                <a:cs typeface="Sakkal Majalla" panose="02000000000000000000" pitchFamily="2" charset="-78"/>
              </a:rPr>
              <a:t>)</a:t>
            </a:r>
            <a:r>
              <a:rPr dirty="0">
                <a:latin typeface="Sakkal Majalla" panose="02000000000000000000" pitchFamily="2" charset="-78"/>
                <a:cs typeface="Sakkal Majalla" panose="02000000000000000000" pitchFamily="2" charset="-78"/>
              </a:rPr>
              <a:t>، </a:t>
            </a:r>
            <a:r>
              <a:rPr lang="ar-EG" dirty="0">
                <a:latin typeface="Sakkal Majalla" panose="02000000000000000000" pitchFamily="2" charset="-78"/>
                <a:cs typeface="Sakkal Majalla" panose="02000000000000000000" pitchFamily="2" charset="-78"/>
              </a:rPr>
              <a:t>س</a:t>
            </a:r>
            <a:r>
              <a:rPr dirty="0" err="1">
                <a:latin typeface="Sakkal Majalla" panose="02000000000000000000" pitchFamily="2" charset="-78"/>
                <a:cs typeface="Sakkal Majalla" panose="02000000000000000000" pitchFamily="2" charset="-78"/>
              </a:rPr>
              <a:t>تتمثل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الخطوة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الأولى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شملهم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أسرتهم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أو</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مقدمي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الرعاية</a:t>
            </a:r>
            <a:r>
              <a:rPr dirty="0">
                <a:latin typeface="Sakkal Majalla" panose="02000000000000000000" pitchFamily="2" charset="-78"/>
                <a:cs typeface="Sakkal Majalla" panose="02000000000000000000" pitchFamily="2" charset="-78"/>
              </a:rPr>
              <a:t>.</a:t>
            </a:r>
          </a:p>
          <a:p>
            <a:pPr rtl="1">
              <a:spcBef>
                <a:spcPts val="1800"/>
              </a:spcBef>
            </a:pPr>
            <a:r>
              <a:rPr dirty="0" err="1">
                <a:latin typeface="Sakkal Majalla" panose="02000000000000000000" pitchFamily="2" charset="-78"/>
                <a:cs typeface="Sakkal Majalla" panose="02000000000000000000" pitchFamily="2" charset="-78"/>
              </a:rPr>
              <a:t>لا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تحاول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تفعل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ذلك</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بنفسك</a:t>
            </a:r>
            <a:r>
              <a:rPr lang="ar-EG"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تعاون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إحدى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الوكالات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الموثوقة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مجال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حماية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الأطفال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منطقتك</a:t>
            </a:r>
            <a:r>
              <a:rPr dirty="0">
                <a:latin typeface="Sakkal Majalla" panose="02000000000000000000" pitchFamily="2" charset="-78"/>
                <a:cs typeface="Sakkal Majalla" panose="02000000000000000000" pitchFamily="2" charset="-78"/>
              </a:rPr>
              <a:t>.</a:t>
            </a:r>
          </a:p>
        </p:txBody>
      </p:sp>
      <p:sp>
        <p:nvSpPr>
          <p:cNvPr id="2" name="Title 1">
            <a:extLst>
              <a:ext uri="{FF2B5EF4-FFF2-40B4-BE49-F238E27FC236}">
                <a16:creationId xmlns:a16="http://schemas.microsoft.com/office/drawing/2014/main" id="{B235CF72-B33F-B614-7AC0-8614D2865DD6}"/>
              </a:ext>
            </a:extLst>
          </p:cNvPr>
          <p:cNvSpPr txBox="1">
            <a:spLocks/>
          </p:cNvSpPr>
          <p:nvPr/>
        </p:nvSpPr>
        <p:spPr>
          <a:xfrm>
            <a:off x="138857" y="92028"/>
            <a:ext cx="8132308" cy="562599"/>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nchor="ctr">
            <a:normAutofit/>
          </a:bodyPr>
          <a:lstStyle>
            <a:lvl1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r" defTabSz="216990" rtl="1"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r" defTabSz="216990" rtl="1"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r" defTabSz="216990" rtl="1"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r" defTabSz="216990" rtl="1"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r" defTabSz="216990" rtl="1"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r" defTabSz="216990" rtl="1"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r" defTabSz="216990" rtl="1"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r" defTabSz="216990" rtl="1"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9pPr>
          </a:lstStyle>
          <a:p>
            <a:pPr rtl="1" hangingPunct="1"/>
            <a:r>
              <a:rPr lang="ar" b="1" dirty="0">
                <a:latin typeface="Sakkal Majalla" panose="02000000000000000000" pitchFamily="2" charset="-78"/>
                <a:cs typeface="Sakkal Majalla" panose="02000000000000000000" pitchFamily="2" charset="-78"/>
              </a:rPr>
              <a:t>ساعده على الوصول إلى مكانٍ آمن</a:t>
            </a:r>
          </a:p>
        </p:txBody>
      </p:sp>
    </p:spTree>
  </p:cSld>
  <p:clrMapOvr>
    <a:masterClrMapping/>
  </p:clrMapOvr>
  <p:transition spd="med"/>
</p:sld>
</file>

<file path=ppt/theme/theme1.xml><?xml version="1.0" encoding="utf-8"?>
<a:theme xmlns:a="http://schemas.openxmlformats.org/drawingml/2006/main" name="RRT_Theme_v3">
  <a:themeElements>
    <a:clrScheme name="RRT_Theme_v3">
      <a:dk1>
        <a:srgbClr val="000000"/>
      </a:dk1>
      <a:lt1>
        <a:srgbClr val="FFFFFF"/>
      </a:lt1>
      <a:dk2>
        <a:srgbClr val="A7A7A7"/>
      </a:dk2>
      <a:lt2>
        <a:srgbClr val="535353"/>
      </a:lt2>
      <a:accent1>
        <a:srgbClr val="021F64"/>
      </a:accent1>
      <a:accent2>
        <a:srgbClr val="A2010B"/>
      </a:accent2>
      <a:accent3>
        <a:srgbClr val="65A000"/>
      </a:accent3>
      <a:accent4>
        <a:srgbClr val="00A0DF"/>
      </a:accent4>
      <a:accent5>
        <a:srgbClr val="5B9BD5"/>
      </a:accent5>
      <a:accent6>
        <a:srgbClr val="70AD47"/>
      </a:accent6>
      <a:hlink>
        <a:srgbClr val="0000FF"/>
      </a:hlink>
      <a:folHlink>
        <a:srgbClr val="FF00FF"/>
      </a:folHlink>
    </a:clrScheme>
    <a:fontScheme name="RRT_Theme_v3">
      <a:majorFont>
        <a:latin typeface="Helvetica"/>
        <a:ea typeface="Helvetica"/>
        <a:cs typeface="Helvetica"/>
      </a:majorFont>
      <a:minorFont>
        <a:latin typeface="Source Sans Pro Regular"/>
        <a:ea typeface="Source Sans Pro Regular"/>
        <a:cs typeface="Source Sans Pro Regular"/>
      </a:minorFont>
    </a:fontScheme>
    <a:fmtScheme name="RRT_Theme_v3">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2700" cap="flat">
          <a:solidFill>
            <a:schemeClr val="accent1"/>
          </a:solidFill>
          <a:prstDash val="solid"/>
          <a:miter lim="800000"/>
        </a:ln>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RRT_Theme_v3">
  <a:themeElements>
    <a:clrScheme name="RRT_Theme_v3">
      <a:dk1>
        <a:srgbClr val="000000"/>
      </a:dk1>
      <a:lt1>
        <a:srgbClr val="FFFFFF"/>
      </a:lt1>
      <a:dk2>
        <a:srgbClr val="A7A7A7"/>
      </a:dk2>
      <a:lt2>
        <a:srgbClr val="535353"/>
      </a:lt2>
      <a:accent1>
        <a:srgbClr val="021F64"/>
      </a:accent1>
      <a:accent2>
        <a:srgbClr val="A2010B"/>
      </a:accent2>
      <a:accent3>
        <a:srgbClr val="65A000"/>
      </a:accent3>
      <a:accent4>
        <a:srgbClr val="00A0DF"/>
      </a:accent4>
      <a:accent5>
        <a:srgbClr val="5B9BD5"/>
      </a:accent5>
      <a:accent6>
        <a:srgbClr val="70AD47"/>
      </a:accent6>
      <a:hlink>
        <a:srgbClr val="0000FF"/>
      </a:hlink>
      <a:folHlink>
        <a:srgbClr val="FF00FF"/>
      </a:folHlink>
    </a:clrScheme>
    <a:fontScheme name="RRT_Theme_v3">
      <a:majorFont>
        <a:latin typeface="Helvetica"/>
        <a:ea typeface="Helvetica"/>
        <a:cs typeface="Helvetica"/>
      </a:majorFont>
      <a:minorFont>
        <a:latin typeface="Source Sans Pro Regular"/>
        <a:ea typeface="Source Sans Pro Regular"/>
        <a:cs typeface="Source Sans Pro Regular"/>
      </a:minorFont>
    </a:fontScheme>
    <a:fmtScheme name="RRT_Theme_v3">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2700" cap="flat">
          <a:solidFill>
            <a:schemeClr val="accent1"/>
          </a:solidFill>
          <a:prstDash val="solid"/>
          <a:miter lim="800000"/>
        </a:ln>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TaxCatchAll xmlns="450f158c-397a-4a9d-b005-a44c92e0fccb" xsi:nil="true"/>
    <lcf76f155ced4ddcb4097134ff3c332f xmlns="e2a64997-203d-4655-a595-383c2eb1e865">
      <Terms xmlns="http://schemas.microsoft.com/office/infopath/2007/PartnerControls"/>
    </lcf76f155ced4ddcb4097134ff3c332f>
    <SharedWithUsers xmlns="450f158c-397a-4a9d-b005-a44c92e0fccb">
      <UserInfo>
        <DisplayName/>
        <AccountId xsi:nil="true"/>
        <AccountType/>
      </UserInfo>
    </SharedWithUsers>
    <MediaLengthInSeconds xmlns="e2a64997-203d-4655-a595-383c2eb1e865"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63D8C0AFE3A8684EAD891AA7EE49FBD9" ma:contentTypeVersion="18" ma:contentTypeDescription="Create a new document." ma:contentTypeScope="" ma:versionID="f9f9cc930a8e5e8e0d3aa7e589c1b19e">
  <xsd:schema xmlns:xsd="http://www.w3.org/2001/XMLSchema" xmlns:xs="http://www.w3.org/2001/XMLSchema" xmlns:p="http://schemas.microsoft.com/office/2006/metadata/properties" xmlns:ns2="e2a64997-203d-4655-a595-383c2eb1e865" xmlns:ns3="450f158c-397a-4a9d-b005-a44c92e0fccb" targetNamespace="http://schemas.microsoft.com/office/2006/metadata/properties" ma:root="true" ma:fieldsID="73ca7d39f97e0265ccc615152ee8e9ab" ns2:_="" ns3:_="">
    <xsd:import namespace="e2a64997-203d-4655-a595-383c2eb1e865"/>
    <xsd:import namespace="450f158c-397a-4a9d-b005-a44c92e0fccb"/>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element ref="ns2:MediaServiceAutoTags" minOccurs="0"/>
                <xsd:element ref="ns2:MediaServiceOCR" minOccurs="0"/>
                <xsd:element ref="ns2:MediaServiceGenerationTime" minOccurs="0"/>
                <xsd:element ref="ns2:MediaServiceEventHashCode" minOccurs="0"/>
                <xsd:element ref="ns2:MediaServiceLocation" minOccurs="0"/>
                <xsd:element ref="ns3:SharedWithUsers" minOccurs="0"/>
                <xsd:element ref="ns3:SharedWithDetails" minOccurs="0"/>
                <xsd:element ref="ns2:MediaLengthInSeconds" minOccurs="0"/>
                <xsd:element ref="ns2:lcf76f155ced4ddcb4097134ff3c332f" minOccurs="0"/>
                <xsd:element ref="ns3:TaxCatchAll"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2a64997-203d-4655-a595-383c2eb1e86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Location" ma:index="17" nillable="true" ma:displayName="Location" ma:internalName="MediaServiceLocation" ma:readOnly="true">
      <xsd:simpleType>
        <xsd:restriction base="dms:Text"/>
      </xsd:simpleType>
    </xsd:element>
    <xsd:element name="MediaLengthInSeconds" ma:index="20" nillable="true" ma:displayName="MediaLengthInSeconds" ma:hidden="true" ma:internalName="MediaLengthInSeconds" ma:readOnly="true">
      <xsd:simpleType>
        <xsd:restriction base="dms:Unknown"/>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aa4eac88-8ae6-4a96-90c7-97bc93c844ef"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4" nillable="true" ma:displayName="MediaServiceObjectDetectorVersions" ma:description="" ma:hidden="true" ma:indexed="true" ma:internalName="MediaServiceObjectDetectorVersions" ma:readOnly="true">
      <xsd:simpleType>
        <xsd:restriction base="dms:Text"/>
      </xsd:simpleType>
    </xsd:element>
    <xsd:element name="MediaServiceSearchProperties" ma:index="25"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450f158c-397a-4a9d-b005-a44c92e0fccb" elementFormDefault="qualified">
    <xsd:import namespace="http://schemas.microsoft.com/office/2006/documentManagement/types"/>
    <xsd:import namespace="http://schemas.microsoft.com/office/infopath/2007/PartnerControls"/>
    <xsd:element name="SharedWithUsers" ma:index="1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internalName="SharedWithDetails" ma:readOnly="true">
      <xsd:simpleType>
        <xsd:restriction base="dms:Note">
          <xsd:maxLength value="255"/>
        </xsd:restriction>
      </xsd:simpleType>
    </xsd:element>
    <xsd:element name="TaxCatchAll" ma:index="23" nillable="true" ma:displayName="Taxonomy Catch All Column" ma:hidden="true" ma:list="{92caf602-7482-4721-838f-b4f5b717ddac}" ma:internalName="TaxCatchAll" ma:showField="CatchAllData" ma:web="450f158c-397a-4a9d-b005-a44c92e0fccb">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916DA023-6D28-4B5D-B4F7-534DBBA46C47}">
  <ds:schemaRefs>
    <ds:schemaRef ds:uri="http://schemas.microsoft.com/office/2006/documentManagement/types"/>
    <ds:schemaRef ds:uri="http://schemas.microsoft.com/office/infopath/2007/PartnerControls"/>
    <ds:schemaRef ds:uri="http://purl.org/dc/elements/1.1/"/>
    <ds:schemaRef ds:uri="http://schemas.microsoft.com/office/2006/metadata/properties"/>
    <ds:schemaRef ds:uri="http://purl.org/dc/terms/"/>
    <ds:schemaRef ds:uri="http://schemas.openxmlformats.org/package/2006/metadata/core-properties"/>
    <ds:schemaRef ds:uri="e2a64997-203d-4655-a595-383c2eb1e865"/>
    <ds:schemaRef ds:uri="450f158c-397a-4a9d-b005-a44c92e0fccb"/>
    <ds:schemaRef ds:uri="http://www.w3.org/XML/1998/namespace"/>
    <ds:schemaRef ds:uri="http://purl.org/dc/dcmitype/"/>
  </ds:schemaRefs>
</ds:datastoreItem>
</file>

<file path=customXml/itemProps2.xml><?xml version="1.0" encoding="utf-8"?>
<ds:datastoreItem xmlns:ds="http://schemas.openxmlformats.org/officeDocument/2006/customXml" ds:itemID="{CBDD8A7B-4FBE-4F1C-9FE7-C227459C0253}">
  <ds:schemaRefs>
    <ds:schemaRef ds:uri="http://schemas.microsoft.com/sharepoint/v3/contenttype/forms"/>
  </ds:schemaRefs>
</ds:datastoreItem>
</file>

<file path=customXml/itemProps3.xml><?xml version="1.0" encoding="utf-8"?>
<ds:datastoreItem xmlns:ds="http://schemas.openxmlformats.org/officeDocument/2006/customXml" ds:itemID="{1CBF649F-974E-4906-BC11-215EA231060F}"/>
</file>

<file path=docProps/app.xml><?xml version="1.0" encoding="utf-8"?>
<Properties xmlns="http://schemas.openxmlformats.org/officeDocument/2006/extended-properties" xmlns:vt="http://schemas.openxmlformats.org/officeDocument/2006/docPropsVTypes">
  <TotalTime>59</TotalTime>
  <Words>708</Words>
  <Application>Microsoft Office PowerPoint</Application>
  <PresentationFormat>Grand écran</PresentationFormat>
  <Paragraphs>71</Paragraphs>
  <Slides>11</Slides>
  <Notes>1</Notes>
  <HiddenSlides>0</HiddenSlides>
  <MMClips>0</MMClips>
  <ScaleCrop>false</ScaleCrop>
  <HeadingPairs>
    <vt:vector size="4" baseType="variant">
      <vt:variant>
        <vt:lpstr>Thème</vt:lpstr>
      </vt:variant>
      <vt:variant>
        <vt:i4>1</vt:i4>
      </vt:variant>
      <vt:variant>
        <vt:lpstr>Titres des diapositives</vt:lpstr>
      </vt:variant>
      <vt:variant>
        <vt:i4>11</vt:i4>
      </vt:variant>
    </vt:vector>
  </HeadingPairs>
  <TitlesOfParts>
    <vt:vector size="12" baseType="lpstr">
      <vt:lpstr>RRT_Theme_v3</vt:lpstr>
      <vt:lpstr>سيناريوهات الإسعافات الأولية النفسية</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سيناريوهات الإسعافات الأولية النفسية</dc:title>
  <dc:creator>Hp</dc:creator>
  <cp:lastModifiedBy>Hind</cp:lastModifiedBy>
  <cp:revision>45</cp:revision>
  <dcterms:modified xsi:type="dcterms:W3CDTF">2024-03-22T09:34:23Z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0x01010063D8C0AFE3A8684EAD891AA7EE49FBD9</vt:lpwstr>
  </property>
  <property fmtid="{D5CDD505-2E9C-101B-9397-08002B2CF9AE}" pid="3" name="MediaServiceImageTags">
    <vt:lpwstr/>
  </property>
  <property fmtid="{D5CDD505-2E9C-101B-9397-08002B2CF9AE}" pid="4" name="Order">
    <vt:r8>3329200</vt:r8>
  </property>
  <property fmtid="{D5CDD505-2E9C-101B-9397-08002B2CF9AE}" pid="5" name="xd_Signature">
    <vt:bool>false</vt:bool>
  </property>
  <property fmtid="{D5CDD505-2E9C-101B-9397-08002B2CF9AE}" pid="6" name="xd_ProgID">
    <vt:lpwstr/>
  </property>
  <property fmtid="{D5CDD505-2E9C-101B-9397-08002B2CF9AE}" pid="7" name="ComplianceAssetId">
    <vt:lpwstr/>
  </property>
  <property fmtid="{D5CDD505-2E9C-101B-9397-08002B2CF9AE}" pid="8" name="TemplateUrl">
    <vt:lpwstr/>
  </property>
  <property fmtid="{D5CDD505-2E9C-101B-9397-08002B2CF9AE}" pid="9" name="_ExtendedDescription">
    <vt:lpwstr/>
  </property>
  <property fmtid="{D5CDD505-2E9C-101B-9397-08002B2CF9AE}" pid="10" name="TriggerFlowInfo">
    <vt:lpwstr/>
  </property>
</Properties>
</file>