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4"/>
  </p:notesMasterIdLst>
  <p:handoutMasterIdLst>
    <p:handoutMasterId r:id="rId55"/>
  </p:handout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1" clrIdx="0">
    <p:extLst>
      <p:ext uri="{19B8F6BF-5375-455C-9EA6-DF929625EA0E}">
        <p15:presenceInfo xmlns:p15="http://schemas.microsoft.com/office/powerpoint/2012/main" userId="Walaa" providerId="None"/>
      </p:ext>
    </p:extLst>
  </p:cmAuthor>
  <p:cmAuthor id="2" name="hindezzine3 (hindezzine3@gmail.com)" initials="h(" lastIdx="2" clrIdx="1">
    <p:extLst>
      <p:ext uri="{19B8F6BF-5375-455C-9EA6-DF929625EA0E}">
        <p15:presenceInfo xmlns:p15="http://schemas.microsoft.com/office/powerpoint/2012/main" userId="S::hindezzine3_gmail.com#ext#@worldhealthorg.onmicrosoft.com::a0e1327b-9ea3-4c75-a998-a68700beedf6" providerId="AD"/>
      </p:ext>
    </p:extLst>
  </p:cmAuthor>
  <p:cmAuthor id="3" name="GOMEZ, Paula" initials="GP" lastIdx="2" clrIdx="2">
    <p:extLst>
      <p:ext uri="{19B8F6BF-5375-455C-9EA6-DF929625EA0E}">
        <p15:presenceInfo xmlns:p15="http://schemas.microsoft.com/office/powerpoint/2012/main" userId="S::gomezp@who.int::c93cf399-3ed7-4230-9282-8831e3fe5ae7" providerId="AD"/>
      </p:ext>
    </p:extLst>
  </p:cmAuthor>
  <p:cmAuthor id="4" name="EZZINE, Hind" initials="EH" lastIdx="1" clrIdx="3">
    <p:extLst>
      <p:ext uri="{19B8F6BF-5375-455C-9EA6-DF929625EA0E}">
        <p15:presenceInfo xmlns:p15="http://schemas.microsoft.com/office/powerpoint/2012/main" userId="S::ezzineh@who.int::edcab00f-6318-46e5-a4a9-188b01ee22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738251-C58F-A342-EBC1-C11A6306B3A9}" v="1" dt="2024-07-11T11:29:34.07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494" autoAdjust="0"/>
    <p:restoredTop sz="83986" autoAdjust="0"/>
  </p:normalViewPr>
  <p:slideViewPr>
    <p:cSldViewPr snapToGrid="0">
      <p:cViewPr varScale="1">
        <p:scale>
          <a:sx n="56" d="100"/>
          <a:sy n="56" d="100"/>
        </p:scale>
        <p:origin x="1284" y="28"/>
      </p:cViewPr>
      <p:guideLst/>
    </p:cSldViewPr>
  </p:slideViewPr>
  <p:outlineViewPr>
    <p:cViewPr>
      <p:scale>
        <a:sx n="33" d="100"/>
        <a:sy n="33" d="100"/>
      </p:scale>
      <p:origin x="0" y="-1468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6" d="100"/>
          <a:sy n="86" d="100"/>
        </p:scale>
        <p:origin x="3198"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5950F9EB-86B2-067D-E6CE-9DE9659D90BF}"/>
    <pc:docChg chg="modSld">
      <pc:chgData name="hindezzine3 (hindezzine3@gmail.com)" userId="S::hindezzine3_gmail.com#ext#@worldhealthorg.onmicrosoft.com::a0e1327b-9ea3-4c75-a998-a68700beedf6" providerId="AD" clId="Web-{5950F9EB-86B2-067D-E6CE-9DE9659D90BF}" dt="2024-03-14T13:16:06.225" v="17"/>
      <pc:docMkLst>
        <pc:docMk/>
      </pc:docMkLst>
      <pc:sldChg chg="modSp">
        <pc:chgData name="hindezzine3 (hindezzine3@gmail.com)" userId="S::hindezzine3_gmail.com#ext#@worldhealthorg.onmicrosoft.com::a0e1327b-9ea3-4c75-a998-a68700beedf6" providerId="AD" clId="Web-{5950F9EB-86B2-067D-E6CE-9DE9659D90BF}" dt="2024-03-14T13:10:08.050" v="2" actId="1076"/>
        <pc:sldMkLst>
          <pc:docMk/>
          <pc:sldMk cId="0" sldId="257"/>
        </pc:sldMkLst>
        <pc:spChg chg="mod">
          <ac:chgData name="hindezzine3 (hindezzine3@gmail.com)" userId="S::hindezzine3_gmail.com#ext#@worldhealthorg.onmicrosoft.com::a0e1327b-9ea3-4c75-a998-a68700beedf6" providerId="AD" clId="Web-{5950F9EB-86B2-067D-E6CE-9DE9659D90BF}" dt="2024-03-14T13:10:08.050" v="2" actId="1076"/>
          <ac:spMkLst>
            <pc:docMk/>
            <pc:sldMk cId="0" sldId="257"/>
            <ac:spMk id="4" creationId="{FA7D3172-B5F3-68AB-4D25-127AC1BC9EC8}"/>
          </ac:spMkLst>
        </pc:spChg>
      </pc:sldChg>
      <pc:sldChg chg="modSp">
        <pc:chgData name="hindezzine3 (hindezzine3@gmail.com)" userId="S::hindezzine3_gmail.com#ext#@worldhealthorg.onmicrosoft.com::a0e1327b-9ea3-4c75-a998-a68700beedf6" providerId="AD" clId="Web-{5950F9EB-86B2-067D-E6CE-9DE9659D90BF}" dt="2024-03-14T13:10:00.831" v="1" actId="14100"/>
        <pc:sldMkLst>
          <pc:docMk/>
          <pc:sldMk cId="0" sldId="258"/>
        </pc:sldMkLst>
        <pc:spChg chg="mod">
          <ac:chgData name="hindezzine3 (hindezzine3@gmail.com)" userId="S::hindezzine3_gmail.com#ext#@worldhealthorg.onmicrosoft.com::a0e1327b-9ea3-4c75-a998-a68700beedf6" providerId="AD" clId="Web-{5950F9EB-86B2-067D-E6CE-9DE9659D90BF}" dt="2024-03-14T13:10:00.831" v="1" actId="14100"/>
          <ac:spMkLst>
            <pc:docMk/>
            <pc:sldMk cId="0" sldId="258"/>
            <ac:spMk id="4" creationId="{939C3FFA-E666-7019-6008-7F34764AC25E}"/>
          </ac:spMkLst>
        </pc:spChg>
      </pc:sldChg>
      <pc:sldChg chg="modSp">
        <pc:chgData name="hindezzine3 (hindezzine3@gmail.com)" userId="S::hindezzine3_gmail.com#ext#@worldhealthorg.onmicrosoft.com::a0e1327b-9ea3-4c75-a998-a68700beedf6" providerId="AD" clId="Web-{5950F9EB-86B2-067D-E6CE-9DE9659D90BF}" dt="2024-03-14T13:10:15.347" v="3" actId="1076"/>
        <pc:sldMkLst>
          <pc:docMk/>
          <pc:sldMk cId="0" sldId="259"/>
        </pc:sldMkLst>
        <pc:spChg chg="mod">
          <ac:chgData name="hindezzine3 (hindezzine3@gmail.com)" userId="S::hindezzine3_gmail.com#ext#@worldhealthorg.onmicrosoft.com::a0e1327b-9ea3-4c75-a998-a68700beedf6" providerId="AD" clId="Web-{5950F9EB-86B2-067D-E6CE-9DE9659D90BF}" dt="2024-03-14T13:10:15.347" v="3" actId="1076"/>
          <ac:spMkLst>
            <pc:docMk/>
            <pc:sldMk cId="0" sldId="259"/>
            <ac:spMk id="4" creationId="{8F6D9990-9301-770E-D4FF-BB86486E84E2}"/>
          </ac:spMkLst>
        </pc:spChg>
      </pc:sldChg>
      <pc:sldChg chg="modSp">
        <pc:chgData name="hindezzine3 (hindezzine3@gmail.com)" userId="S::hindezzine3_gmail.com#ext#@worldhealthorg.onmicrosoft.com::a0e1327b-9ea3-4c75-a998-a68700beedf6" providerId="AD" clId="Web-{5950F9EB-86B2-067D-E6CE-9DE9659D90BF}" dt="2024-03-14T13:10:20.425" v="4" actId="1076"/>
        <pc:sldMkLst>
          <pc:docMk/>
          <pc:sldMk cId="0" sldId="260"/>
        </pc:sldMkLst>
        <pc:spChg chg="mod">
          <ac:chgData name="hindezzine3 (hindezzine3@gmail.com)" userId="S::hindezzine3_gmail.com#ext#@worldhealthorg.onmicrosoft.com::a0e1327b-9ea3-4c75-a998-a68700beedf6" providerId="AD" clId="Web-{5950F9EB-86B2-067D-E6CE-9DE9659D90BF}" dt="2024-03-14T13:10:20.425" v="4" actId="1076"/>
          <ac:spMkLst>
            <pc:docMk/>
            <pc:sldMk cId="0" sldId="260"/>
            <ac:spMk id="4" creationId="{13B279C8-EE44-FF8C-F30F-5474194FDE45}"/>
          </ac:spMkLst>
        </pc:spChg>
      </pc:sldChg>
      <pc:sldChg chg="modSp">
        <pc:chgData name="hindezzine3 (hindezzine3@gmail.com)" userId="S::hindezzine3_gmail.com#ext#@worldhealthorg.onmicrosoft.com::a0e1327b-9ea3-4c75-a998-a68700beedf6" providerId="AD" clId="Web-{5950F9EB-86B2-067D-E6CE-9DE9659D90BF}" dt="2024-03-14T13:10:35.285" v="5" actId="1076"/>
        <pc:sldMkLst>
          <pc:docMk/>
          <pc:sldMk cId="0" sldId="266"/>
        </pc:sldMkLst>
        <pc:spChg chg="mod">
          <ac:chgData name="hindezzine3 (hindezzine3@gmail.com)" userId="S::hindezzine3_gmail.com#ext#@worldhealthorg.onmicrosoft.com::a0e1327b-9ea3-4c75-a998-a68700beedf6" providerId="AD" clId="Web-{5950F9EB-86B2-067D-E6CE-9DE9659D90BF}" dt="2024-03-14T13:10:35.285" v="5" actId="1076"/>
          <ac:spMkLst>
            <pc:docMk/>
            <pc:sldMk cId="0" sldId="266"/>
            <ac:spMk id="2" creationId="{7FAFB023-F290-125E-5153-8847567BE146}"/>
          </ac:spMkLst>
        </pc:spChg>
      </pc:sldChg>
      <pc:sldChg chg="modSp">
        <pc:chgData name="hindezzine3 (hindezzine3@gmail.com)" userId="S::hindezzine3_gmail.com#ext#@worldhealthorg.onmicrosoft.com::a0e1327b-9ea3-4c75-a998-a68700beedf6" providerId="AD" clId="Web-{5950F9EB-86B2-067D-E6CE-9DE9659D90BF}" dt="2024-03-14T13:10:41.347" v="6" actId="1076"/>
        <pc:sldMkLst>
          <pc:docMk/>
          <pc:sldMk cId="0" sldId="267"/>
        </pc:sldMkLst>
        <pc:spChg chg="mod">
          <ac:chgData name="hindezzine3 (hindezzine3@gmail.com)" userId="S::hindezzine3_gmail.com#ext#@worldhealthorg.onmicrosoft.com::a0e1327b-9ea3-4c75-a998-a68700beedf6" providerId="AD" clId="Web-{5950F9EB-86B2-067D-E6CE-9DE9659D90BF}" dt="2024-03-14T13:10:41.347" v="6" actId="1076"/>
          <ac:spMkLst>
            <pc:docMk/>
            <pc:sldMk cId="0" sldId="267"/>
            <ac:spMk id="2" creationId="{80479CC8-AD75-6B0B-AE56-91E3DB4DCB99}"/>
          </ac:spMkLst>
        </pc:spChg>
      </pc:sldChg>
      <pc:sldChg chg="modSp">
        <pc:chgData name="hindezzine3 (hindezzine3@gmail.com)" userId="S::hindezzine3_gmail.com#ext#@worldhealthorg.onmicrosoft.com::a0e1327b-9ea3-4c75-a998-a68700beedf6" providerId="AD" clId="Web-{5950F9EB-86B2-067D-E6CE-9DE9659D90BF}" dt="2024-03-14T13:10:50.566" v="7" actId="1076"/>
        <pc:sldMkLst>
          <pc:docMk/>
          <pc:sldMk cId="0" sldId="270"/>
        </pc:sldMkLst>
        <pc:spChg chg="mod">
          <ac:chgData name="hindezzine3 (hindezzine3@gmail.com)" userId="S::hindezzine3_gmail.com#ext#@worldhealthorg.onmicrosoft.com::a0e1327b-9ea3-4c75-a998-a68700beedf6" providerId="AD" clId="Web-{5950F9EB-86B2-067D-E6CE-9DE9659D90BF}" dt="2024-03-14T13:10:50.566" v="7" actId="1076"/>
          <ac:spMkLst>
            <pc:docMk/>
            <pc:sldMk cId="0" sldId="270"/>
            <ac:spMk id="2" creationId="{4201143D-DA33-0D44-A9ED-1D5752C2BE35}"/>
          </ac:spMkLst>
        </pc:spChg>
      </pc:sldChg>
      <pc:sldChg chg="modSp">
        <pc:chgData name="hindezzine3 (hindezzine3@gmail.com)" userId="S::hindezzine3_gmail.com#ext#@worldhealthorg.onmicrosoft.com::a0e1327b-9ea3-4c75-a998-a68700beedf6" providerId="AD" clId="Web-{5950F9EB-86B2-067D-E6CE-9DE9659D90BF}" dt="2024-03-14T13:11:01.035" v="8" actId="1076"/>
        <pc:sldMkLst>
          <pc:docMk/>
          <pc:sldMk cId="0" sldId="275"/>
        </pc:sldMkLst>
        <pc:spChg chg="mod">
          <ac:chgData name="hindezzine3 (hindezzine3@gmail.com)" userId="S::hindezzine3_gmail.com#ext#@worldhealthorg.onmicrosoft.com::a0e1327b-9ea3-4c75-a998-a68700beedf6" providerId="AD" clId="Web-{5950F9EB-86B2-067D-E6CE-9DE9659D90BF}" dt="2024-03-14T13:11:01.035" v="8" actId="1076"/>
          <ac:spMkLst>
            <pc:docMk/>
            <pc:sldMk cId="0" sldId="275"/>
            <ac:spMk id="2" creationId="{B8A29790-B2DE-3051-0291-9D6C5F43991D}"/>
          </ac:spMkLst>
        </pc:spChg>
      </pc:sldChg>
      <pc:sldChg chg="modSp">
        <pc:chgData name="hindezzine3 (hindezzine3@gmail.com)" userId="S::hindezzine3_gmail.com#ext#@worldhealthorg.onmicrosoft.com::a0e1327b-9ea3-4c75-a998-a68700beedf6" providerId="AD" clId="Web-{5950F9EB-86B2-067D-E6CE-9DE9659D90BF}" dt="2024-03-14T13:11:16.051" v="11" actId="1076"/>
        <pc:sldMkLst>
          <pc:docMk/>
          <pc:sldMk cId="0" sldId="276"/>
        </pc:sldMkLst>
        <pc:spChg chg="mod">
          <ac:chgData name="hindezzine3 (hindezzine3@gmail.com)" userId="S::hindezzine3_gmail.com#ext#@worldhealthorg.onmicrosoft.com::a0e1327b-9ea3-4c75-a998-a68700beedf6" providerId="AD" clId="Web-{5950F9EB-86B2-067D-E6CE-9DE9659D90BF}" dt="2024-03-14T13:11:16.051" v="11" actId="1076"/>
          <ac:spMkLst>
            <pc:docMk/>
            <pc:sldMk cId="0" sldId="276"/>
            <ac:spMk id="2" creationId="{8CDE2EE2-1374-37A1-7D40-4F0F86E36A6F}"/>
          </ac:spMkLst>
        </pc:spChg>
      </pc:sldChg>
      <pc:sldChg chg="modSp">
        <pc:chgData name="hindezzine3 (hindezzine3@gmail.com)" userId="S::hindezzine3_gmail.com#ext#@worldhealthorg.onmicrosoft.com::a0e1327b-9ea3-4c75-a998-a68700beedf6" providerId="AD" clId="Web-{5950F9EB-86B2-067D-E6CE-9DE9659D90BF}" dt="2024-03-14T13:11:22.145" v="12" actId="1076"/>
        <pc:sldMkLst>
          <pc:docMk/>
          <pc:sldMk cId="0" sldId="277"/>
        </pc:sldMkLst>
        <pc:spChg chg="mod">
          <ac:chgData name="hindezzine3 (hindezzine3@gmail.com)" userId="S::hindezzine3_gmail.com#ext#@worldhealthorg.onmicrosoft.com::a0e1327b-9ea3-4c75-a998-a68700beedf6" providerId="AD" clId="Web-{5950F9EB-86B2-067D-E6CE-9DE9659D90BF}" dt="2024-03-14T13:11:22.145" v="12" actId="1076"/>
          <ac:spMkLst>
            <pc:docMk/>
            <pc:sldMk cId="0" sldId="277"/>
            <ac:spMk id="2" creationId="{3D344E41-2B7F-AD89-7DE0-6F4C25E7289D}"/>
          </ac:spMkLst>
        </pc:spChg>
      </pc:sldChg>
      <pc:sldChg chg="addCm">
        <pc:chgData name="hindezzine3 (hindezzine3@gmail.com)" userId="S::hindezzine3_gmail.com#ext#@worldhealthorg.onmicrosoft.com::a0e1327b-9ea3-4c75-a998-a68700beedf6" providerId="AD" clId="Web-{5950F9EB-86B2-067D-E6CE-9DE9659D90BF}" dt="2024-03-14T13:12:30.754" v="13"/>
        <pc:sldMkLst>
          <pc:docMk/>
          <pc:sldMk cId="0" sldId="278"/>
        </pc:sldMkLst>
      </pc:sldChg>
      <pc:sldChg chg="modSp">
        <pc:chgData name="hindezzine3 (hindezzine3@gmail.com)" userId="S::hindezzine3_gmail.com#ext#@worldhealthorg.onmicrosoft.com::a0e1327b-9ea3-4c75-a998-a68700beedf6" providerId="AD" clId="Web-{5950F9EB-86B2-067D-E6CE-9DE9659D90BF}" dt="2024-03-14T13:12:43.426" v="14" actId="1076"/>
        <pc:sldMkLst>
          <pc:docMk/>
          <pc:sldMk cId="0" sldId="279"/>
        </pc:sldMkLst>
        <pc:spChg chg="mod">
          <ac:chgData name="hindezzine3 (hindezzine3@gmail.com)" userId="S::hindezzine3_gmail.com#ext#@worldhealthorg.onmicrosoft.com::a0e1327b-9ea3-4c75-a998-a68700beedf6" providerId="AD" clId="Web-{5950F9EB-86B2-067D-E6CE-9DE9659D90BF}" dt="2024-03-14T13:12:43.426" v="14" actId="1076"/>
          <ac:spMkLst>
            <pc:docMk/>
            <pc:sldMk cId="0" sldId="279"/>
            <ac:spMk id="2" creationId="{30E4EC93-6508-B140-8A01-F277091DCD91}"/>
          </ac:spMkLst>
        </pc:spChg>
      </pc:sldChg>
      <pc:sldChg chg="modSp">
        <pc:chgData name="hindezzine3 (hindezzine3@gmail.com)" userId="S::hindezzine3_gmail.com#ext#@worldhealthorg.onmicrosoft.com::a0e1327b-9ea3-4c75-a998-a68700beedf6" providerId="AD" clId="Web-{5950F9EB-86B2-067D-E6CE-9DE9659D90BF}" dt="2024-03-14T13:12:48.692" v="15" actId="1076"/>
        <pc:sldMkLst>
          <pc:docMk/>
          <pc:sldMk cId="0" sldId="280"/>
        </pc:sldMkLst>
        <pc:spChg chg="mod">
          <ac:chgData name="hindezzine3 (hindezzine3@gmail.com)" userId="S::hindezzine3_gmail.com#ext#@worldhealthorg.onmicrosoft.com::a0e1327b-9ea3-4c75-a998-a68700beedf6" providerId="AD" clId="Web-{5950F9EB-86B2-067D-E6CE-9DE9659D90BF}" dt="2024-03-14T13:12:48.692" v="15" actId="1076"/>
          <ac:spMkLst>
            <pc:docMk/>
            <pc:sldMk cId="0" sldId="280"/>
            <ac:spMk id="2" creationId="{BF75C8CE-3969-F753-33CE-DD7933883BDF}"/>
          </ac:spMkLst>
        </pc:spChg>
      </pc:sldChg>
      <pc:sldChg chg="addCm modCm">
        <pc:chgData name="hindezzine3 (hindezzine3@gmail.com)" userId="S::hindezzine3_gmail.com#ext#@worldhealthorg.onmicrosoft.com::a0e1327b-9ea3-4c75-a998-a68700beedf6" providerId="AD" clId="Web-{5950F9EB-86B2-067D-E6CE-9DE9659D90BF}" dt="2024-03-14T13:16:06.225" v="17"/>
        <pc:sldMkLst>
          <pc:docMk/>
          <pc:sldMk cId="0" sldId="282"/>
        </pc:sldMkLst>
      </pc:sldChg>
    </pc:docChg>
  </pc:docChgLst>
  <pc:docChgLst>
    <pc:chgData name="GOMEZ, Paula" userId="c93cf399-3ed7-4230-9282-8831e3fe5ae7" providerId="ADAL" clId="{DE35577C-CAB3-41A1-94C6-A7263CC9E854}"/>
    <pc:docChg chg="addSld delSld modSld">
      <pc:chgData name="GOMEZ, Paula" userId="c93cf399-3ed7-4230-9282-8831e3fe5ae7" providerId="ADAL" clId="{DE35577C-CAB3-41A1-94C6-A7263CC9E854}" dt="2023-10-18T09:39:34.275" v="26" actId="2696"/>
      <pc:docMkLst>
        <pc:docMk/>
      </pc:docMkLst>
      <pc:sldChg chg="addSp modSp add del mod">
        <pc:chgData name="GOMEZ, Paula" userId="c93cf399-3ed7-4230-9282-8831e3fe5ae7" providerId="ADAL" clId="{DE35577C-CAB3-41A1-94C6-A7263CC9E854}" dt="2023-10-18T09:39:34.275" v="26" actId="2696"/>
        <pc:sldMkLst>
          <pc:docMk/>
          <pc:sldMk cId="3461237298" sldId="305"/>
        </pc:sldMkLst>
        <pc:spChg chg="add mod">
          <ac:chgData name="GOMEZ, Paula" userId="c93cf399-3ed7-4230-9282-8831e3fe5ae7" providerId="ADAL" clId="{DE35577C-CAB3-41A1-94C6-A7263CC9E854}" dt="2023-10-18T09:34:48.050" v="25" actId="20577"/>
          <ac:spMkLst>
            <pc:docMk/>
            <pc:sldMk cId="3461237298" sldId="305"/>
            <ac:spMk id="2" creationId="{0AD1C39E-58F4-898B-8729-9FE73D0AFFA6}"/>
          </ac:spMkLst>
        </pc:spChg>
        <pc:picChg chg="mod modCrop">
          <ac:chgData name="GOMEZ, Paula" userId="c93cf399-3ed7-4230-9282-8831e3fe5ae7" providerId="ADAL" clId="{DE35577C-CAB3-41A1-94C6-A7263CC9E854}" dt="2023-10-18T09:34:17.645" v="1" actId="732"/>
          <ac:picMkLst>
            <pc:docMk/>
            <pc:sldMk cId="3461237298" sldId="305"/>
            <ac:picMk id="442" creationId="{00000000-0000-0000-0000-000000000000}"/>
          </ac:picMkLst>
        </pc:picChg>
      </pc:sldChg>
    </pc:docChg>
  </pc:docChgLst>
  <pc:docChgLst>
    <pc:chgData name="GOMEZ, Paula" userId="S::gomezp@who.int::c93cf399-3ed7-4230-9282-8831e3fe5ae7" providerId="AD" clId="Web-{46738251-C58F-A342-EBC1-C11A6306B3A9}"/>
    <pc:docChg chg="">
      <pc:chgData name="GOMEZ, Paula" userId="S::gomezp@who.int::c93cf399-3ed7-4230-9282-8831e3fe5ae7" providerId="AD" clId="Web-{46738251-C58F-A342-EBC1-C11A6306B3A9}" dt="2024-07-11T11:29:34.074" v="0"/>
      <pc:docMkLst>
        <pc:docMk/>
      </pc:docMkLst>
      <pc:sldChg chg="delCm">
        <pc:chgData name="GOMEZ, Paula" userId="S::gomezp@who.int::c93cf399-3ed7-4230-9282-8831e3fe5ae7" providerId="AD" clId="Web-{46738251-C58F-A342-EBC1-C11A6306B3A9}" dt="2024-07-11T11:29:34.074" v="0"/>
        <pc:sldMkLst>
          <pc:docMk/>
          <pc:sldMk cId="0" sldId="282"/>
        </pc:sldMkLst>
      </pc:sldChg>
    </pc:docChg>
  </pc:docChgLst>
  <pc:docChgLst>
    <pc:chgData name="EZZINE, Hind" userId="S::ezzineh@who.int::edcab00f-6318-46e5-a4a9-188b01ee222f" providerId="AD" clId="Web-{0C59F3D7-C1B6-997A-326F-A9F5471EB0EF}"/>
    <pc:docChg chg="modSld">
      <pc:chgData name="EZZINE, Hind" userId="S::ezzineh@who.int::edcab00f-6318-46e5-a4a9-188b01ee222f" providerId="AD" clId="Web-{0C59F3D7-C1B6-997A-326F-A9F5471EB0EF}" dt="2024-03-20T10:48:02.978" v="5"/>
      <pc:docMkLst>
        <pc:docMk/>
      </pc:docMkLst>
      <pc:sldChg chg="modSp">
        <pc:chgData name="EZZINE, Hind" userId="S::ezzineh@who.int::edcab00f-6318-46e5-a4a9-188b01ee222f" providerId="AD" clId="Web-{0C59F3D7-C1B6-997A-326F-A9F5471EB0EF}" dt="2024-03-20T10:48:02.978" v="5"/>
        <pc:sldMkLst>
          <pc:docMk/>
          <pc:sldMk cId="0" sldId="300"/>
        </pc:sldMkLst>
        <pc:spChg chg="mod">
          <ac:chgData name="EZZINE, Hind" userId="S::ezzineh@who.int::edcab00f-6318-46e5-a4a9-188b01ee222f" providerId="AD" clId="Web-{0C59F3D7-C1B6-997A-326F-A9F5471EB0EF}" dt="2024-03-20T10:48:02.978" v="5"/>
          <ac:spMkLst>
            <pc:docMk/>
            <pc:sldMk cId="0" sldId="300"/>
            <ac:spMk id="2" creationId="{3BCD5ADB-31A8-29AE-903E-775323E433A2}"/>
          </ac:spMkLst>
        </pc:spChg>
      </pc:sldChg>
      <pc:sldChg chg="modSp">
        <pc:chgData name="EZZINE, Hind" userId="S::ezzineh@who.int::edcab00f-6318-46e5-a4a9-188b01ee222f" providerId="AD" clId="Web-{0C59F3D7-C1B6-997A-326F-A9F5471EB0EF}" dt="2024-03-20T10:47:28.243" v="2"/>
        <pc:sldMkLst>
          <pc:docMk/>
          <pc:sldMk cId="0" sldId="302"/>
        </pc:sldMkLst>
        <pc:spChg chg="mod">
          <ac:chgData name="EZZINE, Hind" userId="S::ezzineh@who.int::edcab00f-6318-46e5-a4a9-188b01ee222f" providerId="AD" clId="Web-{0C59F3D7-C1B6-997A-326F-A9F5471EB0EF}" dt="2024-03-20T10:47:28.243" v="2"/>
          <ac:spMkLst>
            <pc:docMk/>
            <pc:sldMk cId="0" sldId="302"/>
            <ac:spMk id="2" creationId="{6563FCAC-D198-2676-E778-67538D44116E}"/>
          </ac:spMkLst>
        </pc:spChg>
      </pc:sldChg>
      <pc:sldChg chg="modSp">
        <pc:chgData name="EZZINE, Hind" userId="S::ezzineh@who.int::edcab00f-6318-46e5-a4a9-188b01ee222f" providerId="AD" clId="Web-{0C59F3D7-C1B6-997A-326F-A9F5471EB0EF}" dt="2024-03-20T10:47:40.681" v="3"/>
        <pc:sldMkLst>
          <pc:docMk/>
          <pc:sldMk cId="0" sldId="304"/>
        </pc:sldMkLst>
        <pc:spChg chg="mod">
          <ac:chgData name="EZZINE, Hind" userId="S::ezzineh@who.int::edcab00f-6318-46e5-a4a9-188b01ee222f" providerId="AD" clId="Web-{0C59F3D7-C1B6-997A-326F-A9F5471EB0EF}" dt="2024-03-20T10:47:40.681" v="3"/>
          <ac:spMkLst>
            <pc:docMk/>
            <pc:sldMk cId="0" sldId="304"/>
            <ac:spMk id="3" creationId="{D8E01ECE-173D-0C8A-2967-8708A4A9D21A}"/>
          </ac:spMkLst>
        </pc:spChg>
      </pc:sldChg>
    </pc:docChg>
  </pc:docChgLst>
  <pc:docChgLst>
    <pc:chgData name="GOMEZ, Paula" userId="S::gomezp@who.int::c93cf399-3ed7-4230-9282-8831e3fe5ae7" providerId="AD" clId="Web-{29D85699-666A-0D69-6E09-CE2A43F519CF}"/>
    <pc:docChg chg="">
      <pc:chgData name="GOMEZ, Paula" userId="S::gomezp@who.int::c93cf399-3ed7-4230-9282-8831e3fe5ae7" providerId="AD" clId="Web-{29D85699-666A-0D69-6E09-CE2A43F519CF}" dt="2024-03-14T13:46:54.176" v="2"/>
      <pc:docMkLst>
        <pc:docMk/>
      </pc:docMkLst>
      <pc:sldChg chg="delCm">
        <pc:chgData name="GOMEZ, Paula" userId="S::gomezp@who.int::c93cf399-3ed7-4230-9282-8831e3fe5ae7" providerId="AD" clId="Web-{29D85699-666A-0D69-6E09-CE2A43F519CF}" dt="2024-03-14T13:43:39.058" v="0"/>
        <pc:sldMkLst>
          <pc:docMk/>
          <pc:sldMk cId="0" sldId="278"/>
        </pc:sldMkLst>
      </pc:sldChg>
      <pc:sldChg chg="addCm">
        <pc:chgData name="GOMEZ, Paula" userId="S::gomezp@who.int::c93cf399-3ed7-4230-9282-8831e3fe5ae7" providerId="AD" clId="Web-{29D85699-666A-0D69-6E09-CE2A43F519CF}" dt="2024-03-14T13:46:54.176" v="2"/>
        <pc:sldMkLst>
          <pc:docMk/>
          <pc:sldMk cId="0" sldId="282"/>
        </pc:sldMkLst>
      </pc:sldChg>
    </pc:docChg>
  </pc:docChgLst>
  <pc:docChgLst>
    <pc:chgData name="EZZINE, Hind" userId="S::ezzineh@who.int::edcab00f-6318-46e5-a4a9-188b01ee222f" providerId="AD" clId="Web-{F76890A8-D5DC-FD94-9B02-F557E12DB8DC}"/>
    <pc:docChg chg="modSld">
      <pc:chgData name="EZZINE, Hind" userId="S::ezzineh@who.int::edcab00f-6318-46e5-a4a9-188b01ee222f" providerId="AD" clId="Web-{F76890A8-D5DC-FD94-9B02-F557E12DB8DC}" dt="2024-03-21T14:45:48.407" v="241" actId="1076"/>
      <pc:docMkLst>
        <pc:docMk/>
      </pc:docMkLst>
      <pc:sldChg chg="addSp delSp modSp addCm">
        <pc:chgData name="EZZINE, Hind" userId="S::ezzineh@who.int::edcab00f-6318-46e5-a4a9-188b01ee222f" providerId="AD" clId="Web-{F76890A8-D5DC-FD94-9B02-F557E12DB8DC}" dt="2024-03-21T13:07:29.082" v="73"/>
        <pc:sldMkLst>
          <pc:docMk/>
          <pc:sldMk cId="0" sldId="282"/>
        </pc:sldMkLst>
        <pc:picChg chg="add del mod">
          <ac:chgData name="EZZINE, Hind" userId="S::ezzineh@who.int::edcab00f-6318-46e5-a4a9-188b01ee222f" providerId="AD" clId="Web-{F76890A8-D5DC-FD94-9B02-F557E12DB8DC}" dt="2024-03-21T12:56:38.400" v="16"/>
          <ac:picMkLst>
            <pc:docMk/>
            <pc:sldMk cId="0" sldId="282"/>
            <ac:picMk id="2" creationId="{71CCBEE6-2E70-F5BD-BA7F-050CCA5D94B1}"/>
          </ac:picMkLst>
        </pc:picChg>
        <pc:picChg chg="add mod">
          <ac:chgData name="EZZINE, Hind" userId="S::ezzineh@who.int::edcab00f-6318-46e5-a4a9-188b01ee222f" providerId="AD" clId="Web-{F76890A8-D5DC-FD94-9B02-F557E12DB8DC}" dt="2024-03-21T13:02:39.282" v="51" actId="1076"/>
          <ac:picMkLst>
            <pc:docMk/>
            <pc:sldMk cId="0" sldId="282"/>
            <ac:picMk id="3" creationId="{300C1B12-C50E-F5AF-5648-7A568E28FDB1}"/>
          </ac:picMkLst>
        </pc:picChg>
        <pc:picChg chg="add mod">
          <ac:chgData name="EZZINE, Hind" userId="S::ezzineh@who.int::edcab00f-6318-46e5-a4a9-188b01ee222f" providerId="AD" clId="Web-{F76890A8-D5DC-FD94-9B02-F557E12DB8DC}" dt="2024-03-21T12:59:29.458" v="25" actId="1076"/>
          <ac:picMkLst>
            <pc:docMk/>
            <pc:sldMk cId="0" sldId="282"/>
            <ac:picMk id="4" creationId="{FB88D8C5-285A-39A9-23B1-160719192824}"/>
          </ac:picMkLst>
        </pc:picChg>
        <pc:picChg chg="add mod">
          <ac:chgData name="EZZINE, Hind" userId="S::ezzineh@who.int::edcab00f-6318-46e5-a4a9-188b01ee222f" providerId="AD" clId="Web-{F76890A8-D5DC-FD94-9B02-F557E12DB8DC}" dt="2024-03-21T13:03:30.567" v="58" actId="1076"/>
          <ac:picMkLst>
            <pc:docMk/>
            <pc:sldMk cId="0" sldId="282"/>
            <ac:picMk id="5" creationId="{BFBFD851-4EC4-5D1E-1413-39B4F36E8FEC}"/>
          </ac:picMkLst>
        </pc:picChg>
        <pc:picChg chg="add mod">
          <ac:chgData name="EZZINE, Hind" userId="S::ezzineh@who.int::edcab00f-6318-46e5-a4a9-188b01ee222f" providerId="AD" clId="Web-{F76890A8-D5DC-FD94-9B02-F557E12DB8DC}" dt="2024-03-21T13:02:19.109" v="47" actId="1076"/>
          <ac:picMkLst>
            <pc:docMk/>
            <pc:sldMk cId="0" sldId="282"/>
            <ac:picMk id="6" creationId="{36AE2EAC-1E4C-0E52-2304-A06402492632}"/>
          </ac:picMkLst>
        </pc:picChg>
        <pc:picChg chg="add mod">
          <ac:chgData name="EZZINE, Hind" userId="S::ezzineh@who.int::edcab00f-6318-46e5-a4a9-188b01ee222f" providerId="AD" clId="Web-{F76890A8-D5DC-FD94-9B02-F557E12DB8DC}" dt="2024-03-21T13:03:36.583" v="59" actId="1076"/>
          <ac:picMkLst>
            <pc:docMk/>
            <pc:sldMk cId="0" sldId="282"/>
            <ac:picMk id="7" creationId="{797DEE9D-8DB5-6765-C9E2-B7827AA959B9}"/>
          </ac:picMkLst>
        </pc:picChg>
        <pc:picChg chg="mod modCrop">
          <ac:chgData name="EZZINE, Hind" userId="S::ezzineh@who.int::edcab00f-6318-46e5-a4a9-188b01ee222f" providerId="AD" clId="Web-{F76890A8-D5DC-FD94-9B02-F557E12DB8DC}" dt="2024-03-21T13:03:25.348" v="57" actId="1076"/>
          <ac:picMkLst>
            <pc:docMk/>
            <pc:sldMk cId="0" sldId="282"/>
            <ac:picMk id="442" creationId="{00000000-0000-0000-0000-000000000000}"/>
          </ac:picMkLst>
        </pc:picChg>
      </pc:sldChg>
      <pc:sldChg chg="addSp delSp modSp">
        <pc:chgData name="EZZINE, Hind" userId="S::ezzineh@who.int::edcab00f-6318-46e5-a4a9-188b01ee222f" providerId="AD" clId="Web-{F76890A8-D5DC-FD94-9B02-F557E12DB8DC}" dt="2024-03-21T13:17:46.355" v="108" actId="1076"/>
        <pc:sldMkLst>
          <pc:docMk/>
          <pc:sldMk cId="0" sldId="283"/>
        </pc:sldMkLst>
        <pc:spChg chg="add del mod">
          <ac:chgData name="EZZINE, Hind" userId="S::ezzineh@who.int::edcab00f-6318-46e5-a4a9-188b01ee222f" providerId="AD" clId="Web-{F76890A8-D5DC-FD94-9B02-F557E12DB8DC}" dt="2024-03-21T13:16:40.634" v="98"/>
          <ac:spMkLst>
            <pc:docMk/>
            <pc:sldMk cId="0" sldId="283"/>
            <ac:spMk id="4" creationId="{E2729EF0-FF76-D900-C603-8821FA16F93B}"/>
          </ac:spMkLst>
        </pc:spChg>
        <pc:spChg chg="add mod">
          <ac:chgData name="EZZINE, Hind" userId="S::ezzineh@who.int::edcab00f-6318-46e5-a4a9-188b01ee222f" providerId="AD" clId="Web-{F76890A8-D5DC-FD94-9B02-F557E12DB8DC}" dt="2024-03-21T13:17:42.136" v="107" actId="20577"/>
          <ac:spMkLst>
            <pc:docMk/>
            <pc:sldMk cId="0" sldId="283"/>
            <ac:spMk id="5" creationId="{EED80C68-E95D-D5CB-D7CD-0B3EAD188C58}"/>
          </ac:spMkLst>
        </pc:spChg>
        <pc:spChg chg="del topLvl">
          <ac:chgData name="EZZINE, Hind" userId="S::ezzineh@who.int::edcab00f-6318-46e5-a4a9-188b01ee222f" providerId="AD" clId="Web-{F76890A8-D5DC-FD94-9B02-F557E12DB8DC}" dt="2024-03-21T13:09:28.074" v="75"/>
          <ac:spMkLst>
            <pc:docMk/>
            <pc:sldMk cId="0" sldId="283"/>
            <ac:spMk id="444" creationId="{00000000-0000-0000-0000-000000000000}"/>
          </ac:spMkLst>
        </pc:spChg>
        <pc:grpChg chg="del">
          <ac:chgData name="EZZINE, Hind" userId="S::ezzineh@who.int::edcab00f-6318-46e5-a4a9-188b01ee222f" providerId="AD" clId="Web-{F76890A8-D5DC-FD94-9B02-F557E12DB8DC}" dt="2024-03-21T13:09:28.074" v="75"/>
          <ac:grpSpMkLst>
            <pc:docMk/>
            <pc:sldMk cId="0" sldId="283"/>
            <ac:grpSpMk id="446" creationId="{00000000-0000-0000-0000-000000000000}"/>
          </ac:grpSpMkLst>
        </pc:grpChg>
        <pc:picChg chg="add mod modCrop">
          <ac:chgData name="EZZINE, Hind" userId="S::ezzineh@who.int::edcab00f-6318-46e5-a4a9-188b01ee222f" providerId="AD" clId="Web-{F76890A8-D5DC-FD94-9B02-F557E12DB8DC}" dt="2024-03-21T13:11:19.066" v="88" actId="1076"/>
          <ac:picMkLst>
            <pc:docMk/>
            <pc:sldMk cId="0" sldId="283"/>
            <ac:picMk id="2" creationId="{2F4241E7-7CD5-443A-A0E1-EADD9B7A1C37}"/>
          </ac:picMkLst>
        </pc:picChg>
        <pc:picChg chg="add mod">
          <ac:chgData name="EZZINE, Hind" userId="S::ezzineh@who.int::edcab00f-6318-46e5-a4a9-188b01ee222f" providerId="AD" clId="Web-{F76890A8-D5DC-FD94-9B02-F557E12DB8DC}" dt="2024-03-21T13:17:46.355" v="108" actId="1076"/>
          <ac:picMkLst>
            <pc:docMk/>
            <pc:sldMk cId="0" sldId="283"/>
            <ac:picMk id="3" creationId="{86D9942F-DAB4-3917-226F-C3CE336679AB}"/>
          </ac:picMkLst>
        </pc:picChg>
        <pc:picChg chg="del mod topLvl">
          <ac:chgData name="EZZINE, Hind" userId="S::ezzineh@who.int::edcab00f-6318-46e5-a4a9-188b01ee222f" providerId="AD" clId="Web-{F76890A8-D5DC-FD94-9B02-F557E12DB8DC}" dt="2024-03-21T13:11:16.222" v="87"/>
          <ac:picMkLst>
            <pc:docMk/>
            <pc:sldMk cId="0" sldId="283"/>
            <ac:picMk id="445" creationId="{00000000-0000-0000-0000-000000000000}"/>
          </ac:picMkLst>
        </pc:picChg>
      </pc:sldChg>
      <pc:sldChg chg="addSp delSp modSp">
        <pc:chgData name="EZZINE, Hind" userId="S::ezzineh@who.int::edcab00f-6318-46e5-a4a9-188b01ee222f" providerId="AD" clId="Web-{F76890A8-D5DC-FD94-9B02-F557E12DB8DC}" dt="2024-03-21T13:19:36.843" v="117" actId="14100"/>
        <pc:sldMkLst>
          <pc:docMk/>
          <pc:sldMk cId="0" sldId="284"/>
        </pc:sldMkLst>
        <pc:picChg chg="add mod modCrop">
          <ac:chgData name="EZZINE, Hind" userId="S::ezzineh@who.int::edcab00f-6318-46e5-a4a9-188b01ee222f" providerId="AD" clId="Web-{F76890A8-D5DC-FD94-9B02-F557E12DB8DC}" dt="2024-03-21T13:19:36.843" v="117" actId="14100"/>
          <ac:picMkLst>
            <pc:docMk/>
            <pc:sldMk cId="0" sldId="284"/>
            <ac:picMk id="2" creationId="{D137912A-776F-FEB4-A301-A38C542E9056}"/>
          </ac:picMkLst>
        </pc:picChg>
        <pc:picChg chg="del mod">
          <ac:chgData name="EZZINE, Hind" userId="S::ezzineh@who.int::edcab00f-6318-46e5-a4a9-188b01ee222f" providerId="AD" clId="Web-{F76890A8-D5DC-FD94-9B02-F557E12DB8DC}" dt="2024-03-21T13:19:16.998" v="114"/>
          <ac:picMkLst>
            <pc:docMk/>
            <pc:sldMk cId="0" sldId="284"/>
            <ac:picMk id="449" creationId="{00000000-0000-0000-0000-000000000000}"/>
          </ac:picMkLst>
        </pc:picChg>
      </pc:sldChg>
      <pc:sldChg chg="addSp delSp modSp">
        <pc:chgData name="EZZINE, Hind" userId="S::ezzineh@who.int::edcab00f-6318-46e5-a4a9-188b01ee222f" providerId="AD" clId="Web-{F76890A8-D5DC-FD94-9B02-F557E12DB8DC}" dt="2024-03-21T13:29:22.190" v="152" actId="20577"/>
        <pc:sldMkLst>
          <pc:docMk/>
          <pc:sldMk cId="0" sldId="285"/>
        </pc:sldMkLst>
        <pc:spChg chg="add mod">
          <ac:chgData name="EZZINE, Hind" userId="S::ezzineh@who.int::edcab00f-6318-46e5-a4a9-188b01ee222f" providerId="AD" clId="Web-{F76890A8-D5DC-FD94-9B02-F557E12DB8DC}" dt="2024-03-21T13:29:22.190" v="152" actId="20577"/>
          <ac:spMkLst>
            <pc:docMk/>
            <pc:sldMk cId="0" sldId="285"/>
            <ac:spMk id="3" creationId="{FE5FB145-1AD1-78EF-120F-4BE3E7384A00}"/>
          </ac:spMkLst>
        </pc:spChg>
        <pc:picChg chg="add mod">
          <ac:chgData name="EZZINE, Hind" userId="S::ezzineh@who.int::edcab00f-6318-46e5-a4a9-188b01ee222f" providerId="AD" clId="Web-{F76890A8-D5DC-FD94-9B02-F557E12DB8DC}" dt="2024-03-21T13:20:53.783" v="123" actId="1076"/>
          <ac:picMkLst>
            <pc:docMk/>
            <pc:sldMk cId="0" sldId="285"/>
            <ac:picMk id="2" creationId="{71AA7730-C687-BD8D-8856-CBF0E7966D5A}"/>
          </ac:picMkLst>
        </pc:picChg>
        <pc:picChg chg="del mod">
          <ac:chgData name="EZZINE, Hind" userId="S::ezzineh@who.int::edcab00f-6318-46e5-a4a9-188b01ee222f" providerId="AD" clId="Web-{F76890A8-D5DC-FD94-9B02-F557E12DB8DC}" dt="2024-03-21T13:28:34.798" v="142"/>
          <ac:picMkLst>
            <pc:docMk/>
            <pc:sldMk cId="0" sldId="285"/>
            <ac:picMk id="451" creationId="{00000000-0000-0000-0000-000000000000}"/>
          </ac:picMkLst>
        </pc:picChg>
      </pc:sldChg>
      <pc:sldChg chg="addSp delSp modSp">
        <pc:chgData name="EZZINE, Hind" userId="S::ezzineh@who.int::edcab00f-6318-46e5-a4a9-188b01ee222f" providerId="AD" clId="Web-{F76890A8-D5DC-FD94-9B02-F557E12DB8DC}" dt="2024-03-21T13:34:47.576" v="166" actId="1076"/>
        <pc:sldMkLst>
          <pc:docMk/>
          <pc:sldMk cId="0" sldId="286"/>
        </pc:sldMkLst>
        <pc:grpChg chg="add mod">
          <ac:chgData name="EZZINE, Hind" userId="S::ezzineh@who.int::edcab00f-6318-46e5-a4a9-188b01ee222f" providerId="AD" clId="Web-{F76890A8-D5DC-FD94-9B02-F557E12DB8DC}" dt="2024-03-21T13:34:47.576" v="166" actId="1076"/>
          <ac:grpSpMkLst>
            <pc:docMk/>
            <pc:sldMk cId="0" sldId="286"/>
            <ac:grpSpMk id="5" creationId="{7F54EEAC-6732-FD73-7E71-3C1EEB9C708C}"/>
          </ac:grpSpMkLst>
        </pc:grpChg>
        <pc:picChg chg="add mod">
          <ac:chgData name="EZZINE, Hind" userId="S::ezzineh@who.int::edcab00f-6318-46e5-a4a9-188b01ee222f" providerId="AD" clId="Web-{F76890A8-D5DC-FD94-9B02-F557E12DB8DC}" dt="2024-03-21T13:34:04.715" v="157" actId="14100"/>
          <ac:picMkLst>
            <pc:docMk/>
            <pc:sldMk cId="0" sldId="286"/>
            <ac:picMk id="2" creationId="{7F214DCC-81F2-B09A-F236-75E92D50162C}"/>
          </ac:picMkLst>
        </pc:picChg>
        <pc:picChg chg="add mod">
          <ac:chgData name="EZZINE, Hind" userId="S::ezzineh@who.int::edcab00f-6318-46e5-a4a9-188b01ee222f" providerId="AD" clId="Web-{F76890A8-D5DC-FD94-9B02-F557E12DB8DC}" dt="2024-03-21T13:34:25.732" v="164" actId="14100"/>
          <ac:picMkLst>
            <pc:docMk/>
            <pc:sldMk cId="0" sldId="286"/>
            <ac:picMk id="4" creationId="{F754546D-0D98-C4CD-4E1A-4D4D03E4FE24}"/>
          </ac:picMkLst>
        </pc:picChg>
        <pc:picChg chg="del">
          <ac:chgData name="EZZINE, Hind" userId="S::ezzineh@who.int::edcab00f-6318-46e5-a4a9-188b01ee222f" providerId="AD" clId="Web-{F76890A8-D5DC-FD94-9B02-F557E12DB8DC}" dt="2024-03-21T13:33:38.825" v="153"/>
          <ac:picMkLst>
            <pc:docMk/>
            <pc:sldMk cId="0" sldId="286"/>
            <ac:picMk id="453" creationId="{00000000-0000-0000-0000-000000000000}"/>
          </ac:picMkLst>
        </pc:picChg>
      </pc:sldChg>
      <pc:sldChg chg="addSp delSp modSp">
        <pc:chgData name="EZZINE, Hind" userId="S::ezzineh@who.int::edcab00f-6318-46e5-a4a9-188b01ee222f" providerId="AD" clId="Web-{F76890A8-D5DC-FD94-9B02-F557E12DB8DC}" dt="2024-03-21T14:07:09.005" v="208" actId="20577"/>
        <pc:sldMkLst>
          <pc:docMk/>
          <pc:sldMk cId="0" sldId="287"/>
        </pc:sldMkLst>
        <pc:spChg chg="add mod">
          <ac:chgData name="EZZINE, Hind" userId="S::ezzineh@who.int::edcab00f-6318-46e5-a4a9-188b01ee222f" providerId="AD" clId="Web-{F76890A8-D5DC-FD94-9B02-F557E12DB8DC}" dt="2024-03-21T14:07:09.005" v="208" actId="20577"/>
          <ac:spMkLst>
            <pc:docMk/>
            <pc:sldMk cId="0" sldId="287"/>
            <ac:spMk id="3" creationId="{41B3CEBE-75C4-BDF5-2633-2075F52D7F90}"/>
          </ac:spMkLst>
        </pc:spChg>
        <pc:picChg chg="add mod">
          <ac:chgData name="EZZINE, Hind" userId="S::ezzineh@who.int::edcab00f-6318-46e5-a4a9-188b01ee222f" providerId="AD" clId="Web-{F76890A8-D5DC-FD94-9B02-F557E12DB8DC}" dt="2024-03-21T13:37:15.628" v="172" actId="14100"/>
          <ac:picMkLst>
            <pc:docMk/>
            <pc:sldMk cId="0" sldId="287"/>
            <ac:picMk id="2" creationId="{2658AE47-555A-E8AC-6CCF-3634594EB2DD}"/>
          </ac:picMkLst>
        </pc:picChg>
        <pc:picChg chg="del mod">
          <ac:chgData name="EZZINE, Hind" userId="S::ezzineh@who.int::edcab00f-6318-46e5-a4a9-188b01ee222f" providerId="AD" clId="Web-{F76890A8-D5DC-FD94-9B02-F557E12DB8DC}" dt="2024-03-21T14:05:03.580" v="177"/>
          <ac:picMkLst>
            <pc:docMk/>
            <pc:sldMk cId="0" sldId="287"/>
            <ac:picMk id="457" creationId="{00000000-0000-0000-0000-000000000000}"/>
          </ac:picMkLst>
        </pc:picChg>
      </pc:sldChg>
      <pc:sldChg chg="addSp modSp">
        <pc:chgData name="EZZINE, Hind" userId="S::ezzineh@who.int::edcab00f-6318-46e5-a4a9-188b01ee222f" providerId="AD" clId="Web-{F76890A8-D5DC-FD94-9B02-F557E12DB8DC}" dt="2024-03-21T14:45:48.407" v="241" actId="1076"/>
        <pc:sldMkLst>
          <pc:docMk/>
          <pc:sldMk cId="0" sldId="288"/>
        </pc:sldMkLst>
        <pc:graphicFrameChg chg="add mod modGraphic">
          <ac:chgData name="EZZINE, Hind" userId="S::ezzineh@who.int::edcab00f-6318-46e5-a4a9-188b01ee222f" providerId="AD" clId="Web-{F76890A8-D5DC-FD94-9B02-F557E12DB8DC}" dt="2024-03-21T14:45:40.375" v="240"/>
          <ac:graphicFrameMkLst>
            <pc:docMk/>
            <pc:sldMk cId="0" sldId="288"/>
            <ac:graphicFrameMk id="2" creationId="{5EBCC1C2-CE06-02D0-A328-D7ECD56E80E8}"/>
          </ac:graphicFrameMkLst>
        </pc:graphicFrameChg>
        <pc:picChg chg="mod">
          <ac:chgData name="EZZINE, Hind" userId="S::ezzineh@who.int::edcab00f-6318-46e5-a4a9-188b01ee222f" providerId="AD" clId="Web-{F76890A8-D5DC-FD94-9B02-F557E12DB8DC}" dt="2024-03-21T14:45:48.407" v="241" actId="1076"/>
          <ac:picMkLst>
            <pc:docMk/>
            <pc:sldMk cId="0" sldId="288"/>
            <ac:picMk id="460" creationId="{00000000-0000-0000-0000-000000000000}"/>
          </ac:picMkLst>
        </pc:picChg>
      </pc:sldChg>
      <pc:sldChg chg="modSp">
        <pc:chgData name="EZZINE, Hind" userId="S::ezzineh@who.int::edcab00f-6318-46e5-a4a9-188b01ee222f" providerId="AD" clId="Web-{F76890A8-D5DC-FD94-9B02-F557E12DB8DC}" dt="2024-03-21T13:07:07.925" v="72" actId="20577"/>
        <pc:sldMkLst>
          <pc:docMk/>
          <pc:sldMk cId="0" sldId="300"/>
        </pc:sldMkLst>
        <pc:spChg chg="mod">
          <ac:chgData name="EZZINE, Hind" userId="S::ezzineh@who.int::edcab00f-6318-46e5-a4a9-188b01ee222f" providerId="AD" clId="Web-{F76890A8-D5DC-FD94-9B02-F557E12DB8DC}" dt="2024-03-21T13:07:07.925" v="72" actId="20577"/>
          <ac:spMkLst>
            <pc:docMk/>
            <pc:sldMk cId="0" sldId="300"/>
            <ac:spMk id="527"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3845C6-F3A3-D827-F3BA-C4EF3F7A30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F34AB7E-0AA4-31B1-A757-9E05A3AA7E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897F22-247E-4CE3-9A8D-C976F55156A8}" type="datetimeFigureOut">
              <a:rPr lang="en-US" smtClean="0"/>
              <a:t>7/11/2024</a:t>
            </a:fld>
            <a:endParaRPr lang="en-US"/>
          </a:p>
        </p:txBody>
      </p:sp>
      <p:sp>
        <p:nvSpPr>
          <p:cNvPr id="4" name="Footer Placeholder 3">
            <a:extLst>
              <a:ext uri="{FF2B5EF4-FFF2-40B4-BE49-F238E27FC236}">
                <a16:creationId xmlns:a16="http://schemas.microsoft.com/office/drawing/2014/main" id="{D3610A62-6208-9EFD-B981-9BAE09D9E2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D01A970-2ADC-26D8-4F99-061ACE59D6D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6393B-8919-4029-B96B-E99F390E7D7F}" type="slidenum">
              <a:rPr lang="en-US" smtClean="0"/>
              <a:t>‹#›</a:t>
            </a:fld>
            <a:endParaRPr lang="en-US"/>
          </a:p>
        </p:txBody>
      </p:sp>
    </p:spTree>
    <p:extLst>
      <p:ext uri="{BB962C8B-B14F-4D97-AF65-F5344CB8AC3E}">
        <p14:creationId xmlns:p14="http://schemas.microsoft.com/office/powerpoint/2010/main" val="40760378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93" name="Shape 293"/>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027667250"/>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n-lt"/>
        <a:ea typeface="+mn-ea"/>
        <a:cs typeface="+mn-cs"/>
        <a:sym typeface="Source Sans Pro Regular"/>
      </a:defRPr>
    </a:lvl1pPr>
    <a:lvl2pPr indent="228600" algn="r" rtl="1" latinLnBrk="0">
      <a:spcBef>
        <a:spcPts val="400"/>
      </a:spcBef>
      <a:defRPr sz="1200">
        <a:latin typeface="+mn-lt"/>
        <a:ea typeface="+mn-ea"/>
        <a:cs typeface="+mn-cs"/>
        <a:sym typeface="Source Sans Pro Regular"/>
      </a:defRPr>
    </a:lvl2pPr>
    <a:lvl3pPr indent="457200" algn="r" rtl="1" latinLnBrk="0">
      <a:spcBef>
        <a:spcPts val="400"/>
      </a:spcBef>
      <a:defRPr sz="1200">
        <a:latin typeface="+mn-lt"/>
        <a:ea typeface="+mn-ea"/>
        <a:cs typeface="+mn-cs"/>
        <a:sym typeface="Source Sans Pro Regular"/>
      </a:defRPr>
    </a:lvl3pPr>
    <a:lvl4pPr indent="685800" algn="r" rtl="1" latinLnBrk="0">
      <a:spcBef>
        <a:spcPts val="400"/>
      </a:spcBef>
      <a:defRPr sz="1200">
        <a:latin typeface="+mn-lt"/>
        <a:ea typeface="+mn-ea"/>
        <a:cs typeface="+mn-cs"/>
        <a:sym typeface="Source Sans Pro Regular"/>
      </a:defRPr>
    </a:lvl4pPr>
    <a:lvl5pPr indent="914400" algn="r" rtl="1" latinLnBrk="0">
      <a:spcBef>
        <a:spcPts val="400"/>
      </a:spcBef>
      <a:defRPr sz="1200">
        <a:latin typeface="+mn-lt"/>
        <a:ea typeface="+mn-ea"/>
        <a:cs typeface="+mn-cs"/>
        <a:sym typeface="Source Sans Pro Regular"/>
      </a:defRPr>
    </a:lvl5pPr>
    <a:lvl6pPr indent="1143000" algn="r" rtl="1" latinLnBrk="0">
      <a:spcBef>
        <a:spcPts val="400"/>
      </a:spcBef>
      <a:defRPr sz="1200">
        <a:latin typeface="+mn-lt"/>
        <a:ea typeface="+mn-ea"/>
        <a:cs typeface="+mn-cs"/>
        <a:sym typeface="Source Sans Pro Regular"/>
      </a:defRPr>
    </a:lvl6pPr>
    <a:lvl7pPr indent="1371600" algn="r" rtl="1" latinLnBrk="0">
      <a:spcBef>
        <a:spcPts val="400"/>
      </a:spcBef>
      <a:defRPr sz="1200">
        <a:latin typeface="+mn-lt"/>
        <a:ea typeface="+mn-ea"/>
        <a:cs typeface="+mn-cs"/>
        <a:sym typeface="Source Sans Pro Regular"/>
      </a:defRPr>
    </a:lvl7pPr>
    <a:lvl8pPr indent="1600200" algn="r" rtl="1" latinLnBrk="0">
      <a:spcBef>
        <a:spcPts val="400"/>
      </a:spcBef>
      <a:defRPr sz="1200">
        <a:latin typeface="+mn-lt"/>
        <a:ea typeface="+mn-ea"/>
        <a:cs typeface="+mn-cs"/>
        <a:sym typeface="Source Sans Pro Regular"/>
      </a:defRPr>
    </a:lvl8pPr>
    <a:lvl9pPr indent="1828800" algn="r" rtl="1"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10" name="Shape 310"/>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7860378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24" name="Shape 424"/>
          <p:cNvSpPr>
            <a:spLocks noGrp="1"/>
          </p:cNvSpPr>
          <p:nvPr>
            <p:ph type="body" sz="quarter" idx="1"/>
          </p:nvPr>
        </p:nvSpPr>
        <p:spPr>
          <a:prstGeom prst="rect">
            <a:avLst/>
          </a:prstGeom>
        </p:spPr>
        <p:txBody>
          <a:bodyPr rtlCol="1"/>
          <a:lstStyle/>
          <a:p>
            <a:pPr marL="0" indent="0" algn="r" rtl="1" latinLnBrk="0">
              <a:spcBef>
                <a:spcPts val="0"/>
              </a:spcBef>
              <a:buSzPct val="100000"/>
              <a:buNone/>
              <a:defRPr i="1">
                <a:solidFill>
                  <a:srgbClr val="0033CC"/>
                </a:solidFill>
              </a:defRPr>
            </a:pPr>
            <a:r>
              <a:rPr lang="ar-EG" dirty="0">
                <a:latin typeface="Simplified Arabic" panose="02020603050405020304" pitchFamily="18" charset="-78"/>
                <a:cs typeface="Simplified Arabic" panose="02020603050405020304" pitchFamily="18" charset="-78"/>
              </a:rPr>
              <a:t>يُوصى بالاستعانة </a:t>
            </a:r>
            <a:r>
              <a:rPr lang="ar-EG" dirty="0" err="1">
                <a:latin typeface="Simplified Arabic" panose="02020603050405020304" pitchFamily="18" charset="-78"/>
                <a:cs typeface="Simplified Arabic" panose="02020603050405020304" pitchFamily="18" charset="-78"/>
              </a:rPr>
              <a:t>بأخصائيي</a:t>
            </a:r>
            <a:r>
              <a:rPr lang="ar-EG" dirty="0">
                <a:latin typeface="Simplified Arabic" panose="02020603050405020304" pitchFamily="18" charset="-78"/>
                <a:cs typeface="Simplified Arabic" panose="02020603050405020304" pitchFamily="18" charset="-78"/>
              </a:rPr>
              <a:t> صحة نفسية أو مهنيين في مجال الرعاية الصحية حاصلين على تدريب برنامج خطة العمل العالمية المعنية بالصحة النفسية، إذا كان ذلك متاحًا.</a:t>
            </a:r>
          </a:p>
        </p:txBody>
      </p:sp>
    </p:spTree>
    <p:extLst>
      <p:ext uri="{BB962C8B-B14F-4D97-AF65-F5344CB8AC3E}">
        <p14:creationId xmlns:p14="http://schemas.microsoft.com/office/powerpoint/2010/main" val="2730115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37" name="Shape 437"/>
          <p:cNvSpPr>
            <a:spLocks noGrp="1"/>
          </p:cNvSpPr>
          <p:nvPr>
            <p:ph type="body" sz="quarter" idx="1"/>
          </p:nvPr>
        </p:nvSpPr>
        <p:spPr>
          <a:prstGeom prst="rect">
            <a:avLst/>
          </a:prstGeom>
        </p:spPr>
        <p:txBody>
          <a:bodyPr rtlCol="1"/>
          <a:lstStyle/>
          <a:p>
            <a:pPr marL="285750" indent="-285750" rtl="1">
              <a:spcBef>
                <a:spcPts val="600"/>
              </a:spcBef>
              <a:buSzPct val="100000"/>
              <a:buFont typeface="Arial"/>
              <a:buChar char="•"/>
            </a:pPr>
            <a:r>
              <a:rPr dirty="0" err="1"/>
              <a:t>راقب</a:t>
            </a:r>
            <a:r>
              <a:rPr dirty="0"/>
              <a:t> </a:t>
            </a:r>
            <a:r>
              <a:rPr dirty="0" err="1"/>
              <a:t>أعراض</a:t>
            </a:r>
            <a:r>
              <a:rPr dirty="0"/>
              <a:t> </a:t>
            </a:r>
            <a:r>
              <a:rPr dirty="0" err="1"/>
              <a:t>الضائقة</a:t>
            </a:r>
            <a:r>
              <a:rPr dirty="0"/>
              <a:t> </a:t>
            </a:r>
            <a:r>
              <a:rPr dirty="0" err="1"/>
              <a:t>النفسية</a:t>
            </a:r>
            <a:r>
              <a:rPr dirty="0"/>
              <a:t> </a:t>
            </a:r>
            <a:r>
              <a:rPr dirty="0" err="1"/>
              <a:t>بين</a:t>
            </a:r>
            <a:r>
              <a:rPr dirty="0"/>
              <a:t> </a:t>
            </a:r>
            <a:r>
              <a:rPr dirty="0" err="1"/>
              <a:t>أعضاء</a:t>
            </a:r>
            <a:r>
              <a:rPr dirty="0"/>
              <a:t> </a:t>
            </a:r>
            <a:r>
              <a:rPr dirty="0" err="1"/>
              <a:t>فريقك</a:t>
            </a:r>
            <a:r>
              <a:rPr dirty="0"/>
              <a:t>، </a:t>
            </a:r>
            <a:r>
              <a:rPr dirty="0" err="1"/>
              <a:t>مثل</a:t>
            </a:r>
            <a:r>
              <a:rPr dirty="0"/>
              <a:t> </a:t>
            </a:r>
            <a:r>
              <a:rPr dirty="0" err="1"/>
              <a:t>الانفعال</a:t>
            </a:r>
            <a:r>
              <a:rPr dirty="0"/>
              <a:t> </a:t>
            </a:r>
            <a:r>
              <a:rPr dirty="0" err="1"/>
              <a:t>أو</a:t>
            </a:r>
            <a:r>
              <a:rPr dirty="0"/>
              <a:t> </a:t>
            </a:r>
            <a:r>
              <a:rPr dirty="0" err="1"/>
              <a:t>الأرق</a:t>
            </a:r>
            <a:r>
              <a:rPr lang="ar-EG" dirty="0"/>
              <a:t>. </a:t>
            </a:r>
            <a:r>
              <a:rPr dirty="0" err="1"/>
              <a:t>راجع</a:t>
            </a:r>
            <a:r>
              <a:rPr dirty="0"/>
              <a:t> </a:t>
            </a:r>
            <a:r>
              <a:rPr dirty="0" err="1"/>
              <a:t>أعراض</a:t>
            </a:r>
            <a:r>
              <a:rPr dirty="0"/>
              <a:t> </a:t>
            </a:r>
            <a:r>
              <a:rPr dirty="0" err="1"/>
              <a:t>الضائقة</a:t>
            </a:r>
            <a:r>
              <a:rPr dirty="0"/>
              <a:t> </a:t>
            </a:r>
            <a:r>
              <a:rPr dirty="0" err="1"/>
              <a:t>النفسية</a:t>
            </a:r>
            <a:r>
              <a:rPr dirty="0"/>
              <a:t> </a:t>
            </a:r>
            <a:r>
              <a:rPr dirty="0" err="1"/>
              <a:t>في</a:t>
            </a:r>
            <a:r>
              <a:rPr dirty="0"/>
              <a:t> </a:t>
            </a:r>
            <a:r>
              <a:rPr dirty="0" err="1"/>
              <a:t>الشريحة</a:t>
            </a:r>
            <a:r>
              <a:rPr dirty="0"/>
              <a:t> 6، </a:t>
            </a:r>
            <a:r>
              <a:rPr dirty="0" err="1"/>
              <a:t>إذا</a:t>
            </a:r>
            <a:r>
              <a:rPr dirty="0"/>
              <a:t> </a:t>
            </a:r>
            <a:r>
              <a:rPr dirty="0" err="1"/>
              <a:t>لزم</a:t>
            </a:r>
            <a:r>
              <a:rPr dirty="0"/>
              <a:t> </a:t>
            </a:r>
            <a:r>
              <a:rPr dirty="0" err="1"/>
              <a:t>الأمر</a:t>
            </a:r>
            <a:r>
              <a:rPr dirty="0"/>
              <a:t>.</a:t>
            </a:r>
          </a:p>
          <a:p>
            <a:pPr marL="285750" indent="-285750" rtl="1">
              <a:spcBef>
                <a:spcPts val="600"/>
              </a:spcBef>
              <a:buSzPct val="100000"/>
              <a:buFont typeface="Arial"/>
              <a:buChar char="•"/>
            </a:pPr>
            <a:r>
              <a:rPr dirty="0" err="1"/>
              <a:t>كن</a:t>
            </a:r>
            <a:r>
              <a:rPr dirty="0"/>
              <a:t> </a:t>
            </a:r>
            <a:r>
              <a:rPr dirty="0" err="1"/>
              <a:t>مستعدًا</a:t>
            </a:r>
            <a:r>
              <a:rPr dirty="0"/>
              <a:t> </a:t>
            </a:r>
            <a:r>
              <a:rPr dirty="0" err="1"/>
              <a:t>للإنصات</a:t>
            </a:r>
            <a:r>
              <a:rPr dirty="0"/>
              <a:t> </a:t>
            </a:r>
            <a:r>
              <a:rPr dirty="0" err="1"/>
              <a:t>إلى</a:t>
            </a:r>
            <a:r>
              <a:rPr dirty="0"/>
              <a:t> </a:t>
            </a:r>
            <a:r>
              <a:rPr dirty="0" err="1"/>
              <a:t>زميلك</a:t>
            </a:r>
            <a:r>
              <a:rPr dirty="0"/>
              <a:t>، </a:t>
            </a:r>
            <a:r>
              <a:rPr dirty="0" err="1"/>
              <a:t>وتفهم</a:t>
            </a:r>
            <a:r>
              <a:rPr dirty="0"/>
              <a:t> </a:t>
            </a:r>
            <a:r>
              <a:rPr dirty="0" err="1"/>
              <a:t>مخاوفه</a:t>
            </a:r>
            <a:r>
              <a:rPr dirty="0"/>
              <a:t> </a:t>
            </a:r>
            <a:r>
              <a:rPr lang="ar-EG" dirty="0"/>
              <a:t>(</a:t>
            </a:r>
            <a:r>
              <a:rPr dirty="0" err="1"/>
              <a:t>لا</a:t>
            </a:r>
            <a:r>
              <a:rPr dirty="0"/>
              <a:t> </a:t>
            </a:r>
            <a:r>
              <a:rPr dirty="0" err="1"/>
              <a:t>تفترضها</a:t>
            </a:r>
            <a:r>
              <a:rPr lang="ar-EG" dirty="0"/>
              <a:t>). </a:t>
            </a:r>
            <a:r>
              <a:rPr dirty="0" err="1"/>
              <a:t>قد</a:t>
            </a:r>
            <a:r>
              <a:rPr dirty="0"/>
              <a:t> </a:t>
            </a:r>
            <a:r>
              <a:rPr dirty="0" err="1"/>
              <a:t>ترتبط</a:t>
            </a:r>
            <a:r>
              <a:rPr dirty="0"/>
              <a:t> </a:t>
            </a:r>
            <a:r>
              <a:rPr dirty="0" err="1"/>
              <a:t>المخاوف</a:t>
            </a:r>
            <a:r>
              <a:rPr dirty="0"/>
              <a:t> </a:t>
            </a:r>
            <a:r>
              <a:rPr dirty="0" err="1"/>
              <a:t>بالاستجابة</a:t>
            </a:r>
            <a:r>
              <a:rPr dirty="0"/>
              <a:t> </a:t>
            </a:r>
            <a:r>
              <a:rPr dirty="0" err="1"/>
              <a:t>لحالة</a:t>
            </a:r>
            <a:r>
              <a:rPr dirty="0"/>
              <a:t> </a:t>
            </a:r>
            <a:r>
              <a:rPr dirty="0" err="1"/>
              <a:t>الطوارئ</a:t>
            </a:r>
            <a:r>
              <a:rPr dirty="0"/>
              <a:t>، </a:t>
            </a:r>
            <a:r>
              <a:rPr dirty="0" err="1"/>
              <a:t>أو</a:t>
            </a:r>
            <a:r>
              <a:rPr dirty="0"/>
              <a:t> </a:t>
            </a:r>
            <a:r>
              <a:rPr dirty="0" err="1"/>
              <a:t>وضع</a:t>
            </a:r>
            <a:r>
              <a:rPr dirty="0"/>
              <a:t> </a:t>
            </a:r>
            <a:r>
              <a:rPr dirty="0" err="1"/>
              <a:t>المنزل</a:t>
            </a:r>
            <a:r>
              <a:rPr dirty="0"/>
              <a:t>، </a:t>
            </a:r>
            <a:r>
              <a:rPr dirty="0" err="1"/>
              <a:t>أو</a:t>
            </a:r>
            <a:r>
              <a:rPr dirty="0"/>
              <a:t> </a:t>
            </a:r>
            <a:r>
              <a:rPr dirty="0" err="1"/>
              <a:t>الأسرة</a:t>
            </a:r>
            <a:r>
              <a:rPr dirty="0"/>
              <a:t>، </a:t>
            </a:r>
            <a:r>
              <a:rPr dirty="0" err="1"/>
              <a:t>وما</a:t>
            </a:r>
            <a:r>
              <a:rPr dirty="0"/>
              <a:t> </a:t>
            </a:r>
            <a:r>
              <a:rPr dirty="0" err="1"/>
              <a:t>إلى</a:t>
            </a:r>
            <a:r>
              <a:rPr dirty="0"/>
              <a:t> </a:t>
            </a:r>
            <a:r>
              <a:rPr dirty="0" err="1"/>
              <a:t>ذلك</a:t>
            </a:r>
            <a:r>
              <a:rPr dirty="0"/>
              <a:t>.</a:t>
            </a:r>
          </a:p>
          <a:p>
            <a:pPr marL="285750" indent="-285750" rtl="1">
              <a:spcBef>
                <a:spcPts val="600"/>
              </a:spcBef>
              <a:buSzPct val="100000"/>
              <a:buFont typeface="Arial"/>
              <a:buChar char="•"/>
            </a:pPr>
            <a:r>
              <a:rPr dirty="0" err="1"/>
              <a:t>ساعد</a:t>
            </a:r>
            <a:r>
              <a:rPr dirty="0"/>
              <a:t> </a:t>
            </a:r>
            <a:r>
              <a:rPr dirty="0" err="1"/>
              <a:t>في</a:t>
            </a:r>
            <a:r>
              <a:rPr dirty="0"/>
              <a:t> </a:t>
            </a:r>
            <a:r>
              <a:rPr dirty="0" err="1"/>
              <a:t>تحديد</a:t>
            </a:r>
            <a:r>
              <a:rPr dirty="0"/>
              <a:t> </a:t>
            </a:r>
            <a:r>
              <a:rPr dirty="0" err="1"/>
              <a:t>وتنفيذ</a:t>
            </a:r>
            <a:r>
              <a:rPr dirty="0"/>
              <a:t> </a:t>
            </a:r>
            <a:r>
              <a:rPr dirty="0" err="1"/>
              <a:t>أساليب</a:t>
            </a:r>
            <a:r>
              <a:rPr dirty="0"/>
              <a:t> </a:t>
            </a:r>
            <a:r>
              <a:rPr dirty="0" err="1"/>
              <a:t>التَحَكَّم</a:t>
            </a:r>
            <a:r>
              <a:rPr dirty="0"/>
              <a:t> </a:t>
            </a:r>
            <a:r>
              <a:rPr dirty="0" err="1"/>
              <a:t>في</a:t>
            </a:r>
            <a:r>
              <a:rPr dirty="0"/>
              <a:t> </a:t>
            </a:r>
            <a:r>
              <a:rPr dirty="0" err="1"/>
              <a:t>الإجهاد</a:t>
            </a:r>
            <a:r>
              <a:rPr dirty="0"/>
              <a:t> </a:t>
            </a:r>
            <a:r>
              <a:rPr dirty="0" err="1"/>
              <a:t>النفسي</a:t>
            </a:r>
            <a:r>
              <a:rPr dirty="0"/>
              <a:t> </a:t>
            </a:r>
            <a:r>
              <a:rPr dirty="0" err="1"/>
              <a:t>بين</a:t>
            </a:r>
            <a:r>
              <a:rPr dirty="0"/>
              <a:t> </a:t>
            </a:r>
            <a:r>
              <a:rPr dirty="0" err="1"/>
              <a:t>أعضاء</a:t>
            </a:r>
            <a:r>
              <a:rPr dirty="0"/>
              <a:t> </a:t>
            </a:r>
            <a:r>
              <a:rPr dirty="0" err="1"/>
              <a:t>الفريق</a:t>
            </a:r>
            <a:r>
              <a:rPr dirty="0"/>
              <a:t> </a:t>
            </a:r>
            <a:r>
              <a:rPr dirty="0" err="1"/>
              <a:t>أثناء</a:t>
            </a:r>
            <a:r>
              <a:rPr dirty="0"/>
              <a:t> </a:t>
            </a:r>
            <a:r>
              <a:rPr dirty="0" err="1"/>
              <a:t>الاستجابة</a:t>
            </a:r>
            <a:r>
              <a:rPr dirty="0"/>
              <a:t> </a:t>
            </a:r>
            <a:r>
              <a:rPr dirty="0" err="1"/>
              <a:t>للطوارئ</a:t>
            </a:r>
            <a:r>
              <a:rPr dirty="0"/>
              <a:t>.</a:t>
            </a:r>
          </a:p>
          <a:p>
            <a:pPr marL="285750" indent="-285750" rtl="1">
              <a:spcBef>
                <a:spcPts val="600"/>
              </a:spcBef>
              <a:buSzPct val="100000"/>
              <a:buFont typeface="Arial"/>
              <a:buChar char="•"/>
            </a:pPr>
            <a:r>
              <a:rPr dirty="0" err="1"/>
              <a:t>اعرف</a:t>
            </a:r>
            <a:r>
              <a:rPr dirty="0"/>
              <a:t> </a:t>
            </a:r>
            <a:r>
              <a:rPr dirty="0" err="1"/>
              <a:t>متى</a:t>
            </a:r>
            <a:r>
              <a:rPr dirty="0"/>
              <a:t> </a:t>
            </a:r>
            <a:r>
              <a:rPr dirty="0" err="1"/>
              <a:t>يجب</a:t>
            </a:r>
            <a:r>
              <a:rPr dirty="0"/>
              <a:t> </a:t>
            </a:r>
            <a:r>
              <a:rPr dirty="0" err="1"/>
              <a:t>أن</a:t>
            </a:r>
            <a:r>
              <a:rPr dirty="0"/>
              <a:t> </a:t>
            </a:r>
            <a:r>
              <a:rPr dirty="0" err="1"/>
              <a:t>تلتمس</a:t>
            </a:r>
            <a:r>
              <a:rPr dirty="0"/>
              <a:t> </a:t>
            </a:r>
            <a:r>
              <a:rPr dirty="0" err="1"/>
              <a:t>دعمًا</a:t>
            </a:r>
            <a:r>
              <a:rPr dirty="0"/>
              <a:t> </a:t>
            </a:r>
            <a:r>
              <a:rPr dirty="0" err="1"/>
              <a:t>نفسيًا</a:t>
            </a:r>
            <a:r>
              <a:rPr dirty="0"/>
              <a:t> </a:t>
            </a:r>
            <a:r>
              <a:rPr dirty="0" err="1"/>
              <a:t>إضافيًا</a:t>
            </a:r>
            <a:r>
              <a:rPr dirty="0"/>
              <a:t> </a:t>
            </a:r>
            <a:r>
              <a:rPr dirty="0" err="1"/>
              <a:t>لأعضاء</a:t>
            </a:r>
            <a:r>
              <a:rPr dirty="0"/>
              <a:t> </a:t>
            </a:r>
            <a:r>
              <a:rPr dirty="0" err="1"/>
              <a:t>فريقك</a:t>
            </a:r>
            <a:r>
              <a:rPr dirty="0"/>
              <a:t>.</a:t>
            </a:r>
          </a:p>
        </p:txBody>
      </p:sp>
    </p:spTree>
    <p:extLst>
      <p:ext uri="{BB962C8B-B14F-4D97-AF65-F5344CB8AC3E}">
        <p14:creationId xmlns:p14="http://schemas.microsoft.com/office/powerpoint/2010/main" val="3073733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86" name="Shape 486"/>
          <p:cNvSpPr>
            <a:spLocks noGrp="1"/>
          </p:cNvSpPr>
          <p:nvPr>
            <p:ph type="body" sz="quarter" idx="1"/>
          </p:nvPr>
        </p:nvSpPr>
        <p:spPr>
          <a:prstGeom prst="rect">
            <a:avLst/>
          </a:prstGeom>
        </p:spPr>
        <p:txBody>
          <a:bodyPr rtlCol="1"/>
          <a:lstStyle/>
          <a:p>
            <a:pPr rtl="1"/>
            <a:r>
              <a:rPr dirty="0"/>
              <a:t>Don’t pressure someone to tell their story. </a:t>
            </a:r>
          </a:p>
          <a:p>
            <a:pPr rtl="1">
              <a:defRPr>
                <a:latin typeface="Source Sans Pro Bold"/>
                <a:ea typeface="Source Sans Pro Bold"/>
                <a:cs typeface="Source Sans Pro Bold"/>
                <a:sym typeface="Source Sans Pro Bold"/>
              </a:defRPr>
            </a:pPr>
            <a:r>
              <a:rPr dirty="0"/>
              <a:t>Don’t interrupt or rush someone’s story (for example, don’t look at your watch or speak too rapidly).</a:t>
            </a:r>
          </a:p>
          <a:p>
            <a:pPr rtl="1">
              <a:defRPr>
                <a:latin typeface="Source Sans Pro Bold"/>
                <a:ea typeface="Source Sans Pro Bold"/>
                <a:cs typeface="Source Sans Pro Bold"/>
                <a:sym typeface="Source Sans Pro Bold"/>
              </a:defRPr>
            </a:pPr>
            <a:r>
              <a:rPr dirty="0"/>
              <a:t>Don’t judge what they have or haven’t done, or </a:t>
            </a:r>
            <a:r>
              <a:rPr lang="ar" i="1" dirty="0">
                <a:latin typeface="+mn-lt"/>
                <a:ea typeface="+mn-ea"/>
                <a:cs typeface="+mn-cs"/>
                <a:sym typeface="Source Sans Pro Regular"/>
              </a:rPr>
              <a:t>how they are feeling. Don’t say:  “You shouldn’t feel that way,” </a:t>
            </a:r>
            <a:r>
              <a:rPr dirty="0"/>
              <a:t>or </a:t>
            </a:r>
            <a:r>
              <a:rPr lang="ar" i="1" dirty="0">
                <a:latin typeface="+mn-lt"/>
                <a:ea typeface="+mn-ea"/>
                <a:cs typeface="+mn-cs"/>
                <a:sym typeface="Source Sans Pro Regular"/>
              </a:rPr>
              <a:t>“You should feel lucky you survived.”</a:t>
            </a:r>
          </a:p>
          <a:p>
            <a:pPr rtl="1">
              <a:defRPr>
                <a:latin typeface="Source Sans Pro Bold"/>
                <a:ea typeface="Source Sans Pro Bold"/>
                <a:cs typeface="Source Sans Pro Bold"/>
                <a:sym typeface="Source Sans Pro Bold"/>
              </a:defRPr>
            </a:pPr>
            <a:r>
              <a:rPr dirty="0"/>
              <a:t>Don’t make up things you don’t know.</a:t>
            </a:r>
          </a:p>
          <a:p>
            <a:pPr rtl="1">
              <a:defRPr>
                <a:latin typeface="Source Sans Pro Bold"/>
                <a:ea typeface="Source Sans Pro Bold"/>
                <a:cs typeface="Source Sans Pro Bold"/>
                <a:sym typeface="Source Sans Pro Bold"/>
              </a:defRPr>
            </a:pPr>
            <a:r>
              <a:rPr dirty="0"/>
              <a:t>Don’t use terms that are too technical.</a:t>
            </a:r>
          </a:p>
          <a:p>
            <a:pPr rtl="1"/>
            <a:r>
              <a:rPr dirty="0"/>
              <a:t>Don’t tell them someone else’s story.</a:t>
            </a:r>
          </a:p>
          <a:p>
            <a:pPr rtl="1"/>
            <a:r>
              <a:rPr dirty="0"/>
              <a:t>Don’t talk about your own troubles.</a:t>
            </a:r>
          </a:p>
          <a:p>
            <a:pPr rtl="1"/>
            <a:r>
              <a:rPr dirty="0"/>
              <a:t>Don’t give false promises or false reassurances.</a:t>
            </a:r>
          </a:p>
          <a:p>
            <a:pPr rtl="1"/>
            <a:r>
              <a:rPr dirty="0"/>
              <a:t>Don’t think and act as if you must solve  all the person’s problems for them.</a:t>
            </a:r>
          </a:p>
          <a:p>
            <a:pPr rtl="1">
              <a:defRPr>
                <a:latin typeface="Source Sans Pro Bold"/>
                <a:ea typeface="Source Sans Pro Bold"/>
                <a:cs typeface="Source Sans Pro Bold"/>
                <a:sym typeface="Source Sans Pro Bold"/>
              </a:defRPr>
            </a:pPr>
            <a:r>
              <a:rPr dirty="0"/>
              <a:t>Don’t take away the person’s strength and sense of being able to care for themselves.</a:t>
            </a:r>
          </a:p>
          <a:p>
            <a:pPr rtl="1"/>
            <a:r>
              <a:rPr dirty="0"/>
              <a:t>Don’t talk about people in negative terms (e.g., don’t call them “crazy” or “mad”).</a:t>
            </a:r>
          </a:p>
          <a:p>
            <a:pPr rtl="1"/>
            <a:endParaRPr dirty="0"/>
          </a:p>
        </p:txBody>
      </p:sp>
    </p:spTree>
    <p:extLst>
      <p:ext uri="{BB962C8B-B14F-4D97-AF65-F5344CB8AC3E}">
        <p14:creationId xmlns:p14="http://schemas.microsoft.com/office/powerpoint/2010/main" val="23223974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04" name="Shape 504"/>
          <p:cNvSpPr>
            <a:spLocks noGrp="1"/>
          </p:cNvSpPr>
          <p:nvPr>
            <p:ph type="body" sz="quarter" idx="1"/>
          </p:nvPr>
        </p:nvSpPr>
        <p:spPr>
          <a:prstGeom prst="rect">
            <a:avLst/>
          </a:prstGeom>
        </p:spPr>
        <p:txBody>
          <a:bodyPr rtlCol="1"/>
          <a:lstStyle/>
          <a:p>
            <a:pPr rtl="1"/>
            <a:r>
              <a:t>Note to facilitator: Adjust this slide as appropriate for the local culture</a:t>
            </a:r>
          </a:p>
        </p:txBody>
      </p:sp>
    </p:spTree>
    <p:extLst>
      <p:ext uri="{BB962C8B-B14F-4D97-AF65-F5344CB8AC3E}">
        <p14:creationId xmlns:p14="http://schemas.microsoft.com/office/powerpoint/2010/main" val="736997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Shape 523"/>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4" name="Shape 524"/>
          <p:cNvSpPr>
            <a:spLocks noGrp="1"/>
          </p:cNvSpPr>
          <p:nvPr>
            <p:ph type="body" sz="quarter" idx="1"/>
          </p:nvPr>
        </p:nvSpPr>
        <p:spPr>
          <a:prstGeom prst="rect">
            <a:avLst/>
          </a:prstGeom>
        </p:spPr>
        <p:txBody>
          <a:bodyPr rtlCol="1"/>
          <a:lstStyle>
            <a:lvl1pPr algn="r" defTabSz="928687" rtl="1">
              <a:lnSpc>
                <a:spcPct val="150000"/>
              </a:lnSpc>
              <a:spcBef>
                <a:spcPts val="0"/>
              </a:spcBef>
            </a:lvl1pPr>
          </a:lstStyle>
          <a:p>
            <a:pPr rtl="1"/>
            <a:r>
              <a:t>لنستعرض الآن العوامل المختلفة التي تؤثر على انتقال المرض.</a:t>
            </a:r>
          </a:p>
        </p:txBody>
      </p:sp>
    </p:spTree>
    <p:extLst>
      <p:ext uri="{BB962C8B-B14F-4D97-AF65-F5344CB8AC3E}">
        <p14:creationId xmlns:p14="http://schemas.microsoft.com/office/powerpoint/2010/main" val="4239485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38" name="Shape 538"/>
          <p:cNvSpPr>
            <a:spLocks noGrp="1"/>
          </p:cNvSpPr>
          <p:nvPr>
            <p:ph type="body" sz="quarter" idx="1"/>
          </p:nvPr>
        </p:nvSpPr>
        <p:spPr>
          <a:prstGeom prst="rect">
            <a:avLst/>
          </a:prstGeom>
        </p:spPr>
        <p:txBody>
          <a:bodyPr rtlCol="1"/>
          <a:lstStyle>
            <a:lvl1pPr algn="r" defTabSz="928687" rtl="1">
              <a:lnSpc>
                <a:spcPct val="150000"/>
              </a:lnSpc>
              <a:spcBef>
                <a:spcPts val="0"/>
              </a:spcBef>
            </a:lvl1pPr>
          </a:lstStyle>
          <a:p>
            <a:pPr rtl="1"/>
            <a:r>
              <a:t>لنستعرض الآن العوامل المختلفة التي تؤثر على انتقال المرض.</a:t>
            </a:r>
          </a:p>
        </p:txBody>
      </p:sp>
    </p:spTree>
    <p:extLst>
      <p:ext uri="{BB962C8B-B14F-4D97-AF65-F5344CB8AC3E}">
        <p14:creationId xmlns:p14="http://schemas.microsoft.com/office/powerpoint/2010/main" val="3077907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04" name="Shape 304"/>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701029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23" name="Shape 32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1372761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32" name="Shape 332"/>
          <p:cNvSpPr>
            <a:spLocks noGrp="1"/>
          </p:cNvSpPr>
          <p:nvPr>
            <p:ph type="body" sz="quarter" idx="1"/>
          </p:nvPr>
        </p:nvSpPr>
        <p:spPr>
          <a:prstGeom prst="rect">
            <a:avLst/>
          </a:prstGeom>
        </p:spPr>
        <p:txBody>
          <a:bodyPr rtlCol="1"/>
          <a:lstStyle/>
          <a:p>
            <a:pPr rtl="1"/>
            <a:r>
              <a:rPr dirty="0" err="1"/>
              <a:t>ملاحظة</a:t>
            </a:r>
            <a:r>
              <a:rPr dirty="0"/>
              <a:t> </a:t>
            </a:r>
            <a:r>
              <a:rPr dirty="0" err="1"/>
              <a:t>إلى</a:t>
            </a:r>
            <a:r>
              <a:rPr dirty="0"/>
              <a:t> </a:t>
            </a:r>
            <a:r>
              <a:rPr dirty="0" err="1"/>
              <a:t>المُيسِّر</a:t>
            </a:r>
            <a:r>
              <a:rPr lang="ar-EG" dirty="0"/>
              <a:t>:</a:t>
            </a:r>
            <a:endParaRPr dirty="0"/>
          </a:p>
          <a:p>
            <a:pPr rtl="1"/>
            <a:r>
              <a:rPr dirty="0" err="1"/>
              <a:t>اطلب</a:t>
            </a:r>
            <a:r>
              <a:rPr dirty="0"/>
              <a:t> </a:t>
            </a:r>
            <a:r>
              <a:rPr dirty="0" err="1"/>
              <a:t>من</a:t>
            </a:r>
            <a:r>
              <a:rPr dirty="0"/>
              <a:t> </a:t>
            </a:r>
            <a:r>
              <a:rPr dirty="0" err="1"/>
              <a:t>المشاركين</a:t>
            </a:r>
            <a:r>
              <a:rPr dirty="0"/>
              <a:t> </a:t>
            </a:r>
            <a:r>
              <a:rPr dirty="0" err="1"/>
              <a:t>اختيار</a:t>
            </a:r>
            <a:r>
              <a:rPr dirty="0"/>
              <a:t> </a:t>
            </a:r>
            <a:r>
              <a:rPr dirty="0" err="1"/>
              <a:t>حدث</a:t>
            </a:r>
            <a:r>
              <a:rPr dirty="0"/>
              <a:t> </a:t>
            </a:r>
            <a:r>
              <a:rPr dirty="0" err="1"/>
              <a:t>واحد</a:t>
            </a:r>
            <a:r>
              <a:rPr dirty="0"/>
              <a:t> </a:t>
            </a:r>
            <a:r>
              <a:rPr dirty="0" err="1"/>
              <a:t>من</a:t>
            </a:r>
            <a:r>
              <a:rPr dirty="0"/>
              <a:t> </a:t>
            </a:r>
            <a:r>
              <a:rPr dirty="0" err="1"/>
              <a:t>الأحداث</a:t>
            </a:r>
            <a:r>
              <a:rPr dirty="0"/>
              <a:t> </a:t>
            </a:r>
            <a:r>
              <a:rPr dirty="0" err="1"/>
              <a:t>التي</a:t>
            </a:r>
            <a:r>
              <a:rPr dirty="0"/>
              <a:t> </a:t>
            </a:r>
            <a:r>
              <a:rPr dirty="0" err="1"/>
              <a:t>شهدوها</a:t>
            </a:r>
            <a:r>
              <a:rPr dirty="0"/>
              <a:t> </a:t>
            </a:r>
            <a:r>
              <a:rPr dirty="0" err="1"/>
              <a:t>في</a:t>
            </a:r>
            <a:r>
              <a:rPr dirty="0"/>
              <a:t> </a:t>
            </a:r>
            <a:r>
              <a:rPr dirty="0" err="1"/>
              <a:t>بلدهم</a:t>
            </a:r>
            <a:r>
              <a:rPr dirty="0"/>
              <a:t> </a:t>
            </a:r>
            <a:r>
              <a:rPr dirty="0" err="1"/>
              <a:t>واستخدم</a:t>
            </a:r>
            <a:r>
              <a:rPr dirty="0"/>
              <a:t> </a:t>
            </a:r>
            <a:r>
              <a:rPr dirty="0" err="1"/>
              <a:t>الأسئلة</a:t>
            </a:r>
            <a:r>
              <a:rPr dirty="0"/>
              <a:t> </a:t>
            </a:r>
            <a:r>
              <a:rPr dirty="0" err="1"/>
              <a:t>للمناقشة</a:t>
            </a:r>
            <a:r>
              <a:rPr dirty="0"/>
              <a:t>.</a:t>
            </a:r>
          </a:p>
        </p:txBody>
      </p:sp>
    </p:spTree>
    <p:extLst>
      <p:ext uri="{BB962C8B-B14F-4D97-AF65-F5344CB8AC3E}">
        <p14:creationId xmlns:p14="http://schemas.microsoft.com/office/powerpoint/2010/main" val="3543107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40" name="Shape 340"/>
          <p:cNvSpPr>
            <a:spLocks noGrp="1"/>
          </p:cNvSpPr>
          <p:nvPr>
            <p:ph type="body" sz="quarter" idx="1"/>
          </p:nvPr>
        </p:nvSpPr>
        <p:spPr>
          <a:prstGeom prst="rect">
            <a:avLst/>
          </a:prstGeom>
        </p:spPr>
        <p:txBody>
          <a:bodyPr rtlCol="1"/>
          <a:lstStyle/>
          <a:p>
            <a:pPr rtl="1"/>
            <a:r>
              <a:rPr dirty="0" err="1"/>
              <a:t>قد</a:t>
            </a:r>
            <a:r>
              <a:rPr dirty="0"/>
              <a:t> </a:t>
            </a:r>
            <a:r>
              <a:rPr dirty="0" err="1"/>
              <a:t>تصدر</a:t>
            </a:r>
            <a:r>
              <a:rPr dirty="0"/>
              <a:t> </a:t>
            </a:r>
            <a:r>
              <a:rPr dirty="0" err="1"/>
              <a:t>عن</a:t>
            </a:r>
            <a:r>
              <a:rPr dirty="0"/>
              <a:t> </a:t>
            </a:r>
            <a:r>
              <a:rPr dirty="0" err="1"/>
              <a:t>الناس</a:t>
            </a:r>
            <a:r>
              <a:rPr dirty="0"/>
              <a:t> </a:t>
            </a:r>
            <a:r>
              <a:rPr dirty="0" err="1"/>
              <a:t>ردود</a:t>
            </a:r>
            <a:r>
              <a:rPr dirty="0"/>
              <a:t> </a:t>
            </a:r>
            <a:r>
              <a:rPr dirty="0" err="1"/>
              <a:t>فعل</a:t>
            </a:r>
            <a:r>
              <a:rPr dirty="0"/>
              <a:t> </a:t>
            </a:r>
            <a:r>
              <a:rPr dirty="0" err="1"/>
              <a:t>مختلفة</a:t>
            </a:r>
            <a:r>
              <a:rPr dirty="0"/>
              <a:t> </a:t>
            </a:r>
            <a:r>
              <a:rPr dirty="0" err="1"/>
              <a:t>إزاء</a:t>
            </a:r>
            <a:r>
              <a:rPr dirty="0"/>
              <a:t> </a:t>
            </a:r>
            <a:r>
              <a:rPr dirty="0" err="1"/>
              <a:t>حدث</a:t>
            </a:r>
            <a:r>
              <a:rPr dirty="0"/>
              <a:t> </a:t>
            </a:r>
            <a:r>
              <a:rPr dirty="0" err="1"/>
              <a:t>الأزمة</a:t>
            </a:r>
            <a:r>
              <a:rPr lang="ar-EG" dirty="0"/>
              <a:t>. </a:t>
            </a:r>
            <a:r>
              <a:rPr dirty="0" err="1"/>
              <a:t>فيما</a:t>
            </a:r>
            <a:r>
              <a:rPr dirty="0"/>
              <a:t> </a:t>
            </a:r>
            <a:r>
              <a:rPr dirty="0" err="1"/>
              <a:t>يلي</a:t>
            </a:r>
            <a:r>
              <a:rPr dirty="0"/>
              <a:t> </a:t>
            </a:r>
            <a:r>
              <a:rPr dirty="0" err="1"/>
              <a:t>بعض</a:t>
            </a:r>
            <a:r>
              <a:rPr dirty="0"/>
              <a:t> </a:t>
            </a:r>
            <a:r>
              <a:rPr dirty="0" err="1"/>
              <a:t>الأمثلة</a:t>
            </a:r>
            <a:r>
              <a:rPr dirty="0"/>
              <a:t> </a:t>
            </a:r>
            <a:r>
              <a:rPr dirty="0" err="1"/>
              <a:t>على</a:t>
            </a:r>
            <a:r>
              <a:rPr dirty="0"/>
              <a:t> </a:t>
            </a:r>
            <a:r>
              <a:rPr dirty="0" err="1"/>
              <a:t>الاستجابات</a:t>
            </a:r>
            <a:r>
              <a:rPr dirty="0"/>
              <a:t> </a:t>
            </a:r>
            <a:r>
              <a:rPr dirty="0" err="1"/>
              <a:t>المختلفة</a:t>
            </a:r>
            <a:r>
              <a:rPr dirty="0"/>
              <a:t> </a:t>
            </a:r>
            <a:r>
              <a:rPr dirty="0" err="1"/>
              <a:t>للضائقة</a:t>
            </a:r>
            <a:r>
              <a:rPr dirty="0"/>
              <a:t> </a:t>
            </a:r>
            <a:r>
              <a:rPr dirty="0" err="1"/>
              <a:t>النفسية</a:t>
            </a:r>
            <a:r>
              <a:rPr dirty="0"/>
              <a:t>:</a:t>
            </a:r>
          </a:p>
          <a:p>
            <a:pPr marL="171450" indent="-171450" rtl="1">
              <a:buSzPct val="100000"/>
              <a:buChar char="-"/>
            </a:pPr>
            <a:r>
              <a:rPr dirty="0" err="1"/>
              <a:t>أعراض</a:t>
            </a:r>
            <a:r>
              <a:rPr dirty="0"/>
              <a:t> </a:t>
            </a:r>
            <a:r>
              <a:rPr dirty="0" err="1"/>
              <a:t>بدنية</a:t>
            </a:r>
            <a:r>
              <a:rPr dirty="0"/>
              <a:t> </a:t>
            </a:r>
            <a:r>
              <a:rPr lang="ar-EG" dirty="0"/>
              <a:t>(</a:t>
            </a:r>
            <a:r>
              <a:rPr dirty="0" err="1"/>
              <a:t>الارتجاف</a:t>
            </a:r>
            <a:r>
              <a:rPr dirty="0"/>
              <a:t>، </a:t>
            </a:r>
            <a:r>
              <a:rPr dirty="0" err="1"/>
              <a:t>والصداع</a:t>
            </a:r>
            <a:r>
              <a:rPr dirty="0"/>
              <a:t>، </a:t>
            </a:r>
            <a:r>
              <a:rPr dirty="0" err="1"/>
              <a:t>والتعب</a:t>
            </a:r>
            <a:r>
              <a:rPr dirty="0"/>
              <a:t>، </a:t>
            </a:r>
            <a:r>
              <a:rPr dirty="0" err="1"/>
              <a:t>وفقدان</a:t>
            </a:r>
            <a:r>
              <a:rPr dirty="0"/>
              <a:t> </a:t>
            </a:r>
            <a:r>
              <a:rPr dirty="0" err="1"/>
              <a:t>الشهية</a:t>
            </a:r>
            <a:r>
              <a:rPr dirty="0"/>
              <a:t>، </a:t>
            </a:r>
            <a:r>
              <a:rPr dirty="0" err="1"/>
              <a:t>والأوجاع</a:t>
            </a:r>
            <a:r>
              <a:rPr dirty="0"/>
              <a:t> </a:t>
            </a:r>
            <a:r>
              <a:rPr dirty="0" err="1"/>
              <a:t>والآلام</a:t>
            </a:r>
            <a:r>
              <a:rPr dirty="0"/>
              <a:t> </a:t>
            </a:r>
            <a:r>
              <a:rPr dirty="0" err="1"/>
              <a:t>التي</a:t>
            </a:r>
            <a:r>
              <a:rPr dirty="0"/>
              <a:t> </a:t>
            </a:r>
            <a:r>
              <a:rPr dirty="0" err="1"/>
              <a:t>ليس</a:t>
            </a:r>
            <a:r>
              <a:rPr dirty="0"/>
              <a:t> </a:t>
            </a:r>
            <a:r>
              <a:rPr dirty="0" err="1"/>
              <a:t>لها</a:t>
            </a:r>
            <a:r>
              <a:rPr dirty="0"/>
              <a:t> </a:t>
            </a:r>
            <a:r>
              <a:rPr dirty="0" err="1"/>
              <a:t>أساس</a:t>
            </a:r>
            <a:r>
              <a:rPr dirty="0"/>
              <a:t> </a:t>
            </a:r>
            <a:r>
              <a:rPr dirty="0" err="1"/>
              <a:t>طبي</a:t>
            </a:r>
            <a:r>
              <a:rPr lang="ar-EG" dirty="0"/>
              <a:t>).</a:t>
            </a:r>
            <a:endParaRPr dirty="0"/>
          </a:p>
          <a:p>
            <a:pPr marL="171450" indent="-171450" rtl="1">
              <a:buSzPct val="100000"/>
              <a:buChar char="-"/>
            </a:pPr>
            <a:r>
              <a:rPr dirty="0" err="1"/>
              <a:t>البكاء</a:t>
            </a:r>
            <a:r>
              <a:rPr dirty="0"/>
              <a:t>، </a:t>
            </a:r>
            <a:r>
              <a:rPr dirty="0" err="1"/>
              <a:t>والحزن</a:t>
            </a:r>
            <a:r>
              <a:rPr lang="ar-EG" dirty="0"/>
              <a:t>.</a:t>
            </a:r>
            <a:endParaRPr dirty="0"/>
          </a:p>
          <a:p>
            <a:pPr marL="171450" indent="-171450" rtl="1">
              <a:buSzPct val="100000"/>
              <a:buChar char="-"/>
            </a:pPr>
            <a:r>
              <a:rPr dirty="0" err="1"/>
              <a:t>الاكتئاب</a:t>
            </a:r>
            <a:r>
              <a:rPr dirty="0"/>
              <a:t> </a:t>
            </a:r>
            <a:r>
              <a:rPr dirty="0" err="1"/>
              <a:t>والشعور</a:t>
            </a:r>
            <a:r>
              <a:rPr dirty="0"/>
              <a:t> </a:t>
            </a:r>
            <a:r>
              <a:rPr dirty="0" err="1"/>
              <a:t>بالأسى</a:t>
            </a:r>
            <a:r>
              <a:rPr dirty="0"/>
              <a:t>.</a:t>
            </a:r>
          </a:p>
          <a:p>
            <a:pPr marL="171450" indent="-171450" rtl="1">
              <a:buSzPct val="100000"/>
              <a:buChar char="-"/>
            </a:pPr>
            <a:r>
              <a:rPr dirty="0" err="1"/>
              <a:t>القلق</a:t>
            </a:r>
            <a:r>
              <a:rPr dirty="0"/>
              <a:t>، </a:t>
            </a:r>
            <a:r>
              <a:rPr dirty="0" err="1"/>
              <a:t>والخوف</a:t>
            </a:r>
            <a:r>
              <a:rPr dirty="0"/>
              <a:t>.</a:t>
            </a:r>
          </a:p>
          <a:p>
            <a:pPr marL="171450" indent="-171450" rtl="1">
              <a:buSzPct val="100000"/>
              <a:buChar char="-"/>
            </a:pPr>
            <a:r>
              <a:rPr lang="ar-EG" dirty="0"/>
              <a:t>«الحذر» أو «الاندفاع».</a:t>
            </a:r>
          </a:p>
          <a:p>
            <a:pPr marL="171450" indent="-171450" rtl="1">
              <a:buSzPct val="100000"/>
              <a:buChar char="-"/>
            </a:pPr>
            <a:r>
              <a:rPr dirty="0" err="1"/>
              <a:t>خشية</a:t>
            </a:r>
            <a:r>
              <a:rPr dirty="0"/>
              <a:t> </a:t>
            </a:r>
            <a:r>
              <a:rPr dirty="0" err="1"/>
              <a:t>وقوع</a:t>
            </a:r>
            <a:r>
              <a:rPr dirty="0"/>
              <a:t> </a:t>
            </a:r>
            <a:r>
              <a:rPr dirty="0" err="1"/>
              <a:t>أمر</a:t>
            </a:r>
            <a:r>
              <a:rPr dirty="0"/>
              <a:t> </a:t>
            </a:r>
            <a:r>
              <a:rPr dirty="0" err="1"/>
              <a:t>سيء</a:t>
            </a:r>
            <a:r>
              <a:rPr dirty="0"/>
              <a:t>.</a:t>
            </a:r>
          </a:p>
          <a:p>
            <a:pPr marL="171450" indent="-171450" rtl="1">
              <a:buSzPct val="100000"/>
              <a:buChar char="-"/>
            </a:pPr>
            <a:r>
              <a:rPr dirty="0" err="1"/>
              <a:t>الأرق</a:t>
            </a:r>
            <a:r>
              <a:rPr dirty="0"/>
              <a:t>، </a:t>
            </a:r>
            <a:r>
              <a:rPr dirty="0" err="1"/>
              <a:t>والكوابيس</a:t>
            </a:r>
            <a:r>
              <a:rPr dirty="0"/>
              <a:t>.</a:t>
            </a:r>
          </a:p>
          <a:p>
            <a:pPr marL="171450" indent="-171450" rtl="1">
              <a:buSzPct val="100000"/>
              <a:buChar char="-"/>
            </a:pPr>
            <a:r>
              <a:rPr dirty="0" err="1"/>
              <a:t>الانفعال</a:t>
            </a:r>
            <a:r>
              <a:rPr dirty="0"/>
              <a:t> </a:t>
            </a:r>
            <a:r>
              <a:rPr dirty="0" err="1"/>
              <a:t>والغضب</a:t>
            </a:r>
            <a:r>
              <a:rPr dirty="0"/>
              <a:t>.</a:t>
            </a:r>
          </a:p>
          <a:p>
            <a:pPr marL="171450" indent="-171450" rtl="1">
              <a:buSzPct val="100000"/>
              <a:buChar char="-"/>
            </a:pPr>
            <a:r>
              <a:rPr lang="ar-EG" dirty="0"/>
              <a:t>الشعور بالذنب والخزي (للبقاء على قيد الحياة أو لعدم التمكن من مساعدة/ إنقاذ الآخرين).</a:t>
            </a:r>
            <a:endParaRPr dirty="0"/>
          </a:p>
          <a:p>
            <a:pPr marL="171450" indent="-171450" rtl="1">
              <a:buSzPct val="100000"/>
              <a:buChar char="-"/>
            </a:pPr>
            <a:r>
              <a:rPr dirty="0" err="1"/>
              <a:t>الارتباك</a:t>
            </a:r>
            <a:r>
              <a:rPr dirty="0"/>
              <a:t>، </a:t>
            </a:r>
            <a:r>
              <a:rPr dirty="0" err="1"/>
              <a:t>أو</a:t>
            </a:r>
            <a:r>
              <a:rPr dirty="0"/>
              <a:t> </a:t>
            </a:r>
            <a:r>
              <a:rPr dirty="0" err="1"/>
              <a:t>الخدر</a:t>
            </a:r>
            <a:r>
              <a:rPr dirty="0"/>
              <a:t> </a:t>
            </a:r>
            <a:r>
              <a:rPr dirty="0" err="1"/>
              <a:t>العاطفي</a:t>
            </a:r>
            <a:r>
              <a:rPr dirty="0"/>
              <a:t>، </a:t>
            </a:r>
            <a:r>
              <a:rPr dirty="0" err="1"/>
              <a:t>أو</a:t>
            </a:r>
            <a:r>
              <a:rPr dirty="0"/>
              <a:t> </a:t>
            </a:r>
            <a:r>
              <a:rPr dirty="0" err="1"/>
              <a:t>الشعور</a:t>
            </a:r>
            <a:r>
              <a:rPr dirty="0"/>
              <a:t> </a:t>
            </a:r>
            <a:r>
              <a:rPr dirty="0" err="1"/>
              <a:t>بأن</a:t>
            </a:r>
            <a:r>
              <a:rPr dirty="0"/>
              <a:t> </a:t>
            </a:r>
            <a:r>
              <a:rPr dirty="0" err="1"/>
              <a:t>ما</a:t>
            </a:r>
            <a:r>
              <a:rPr dirty="0"/>
              <a:t> </a:t>
            </a:r>
            <a:r>
              <a:rPr dirty="0" err="1"/>
              <a:t>يحدث</a:t>
            </a:r>
            <a:r>
              <a:rPr dirty="0"/>
              <a:t> </a:t>
            </a:r>
            <a:r>
              <a:rPr dirty="0" err="1"/>
              <a:t>غير</a:t>
            </a:r>
            <a:r>
              <a:rPr dirty="0"/>
              <a:t> </a:t>
            </a:r>
            <a:r>
              <a:rPr dirty="0" err="1"/>
              <a:t>حقيقي</a:t>
            </a:r>
            <a:r>
              <a:rPr dirty="0"/>
              <a:t> </a:t>
            </a:r>
            <a:r>
              <a:rPr dirty="0" err="1"/>
              <a:t>أو</a:t>
            </a:r>
            <a:r>
              <a:rPr dirty="0"/>
              <a:t> </a:t>
            </a:r>
            <a:r>
              <a:rPr dirty="0" err="1"/>
              <a:t>الذهول</a:t>
            </a:r>
            <a:r>
              <a:rPr dirty="0"/>
              <a:t>.</a:t>
            </a:r>
          </a:p>
          <a:p>
            <a:pPr marL="171450" indent="-171450" rtl="1">
              <a:buSzPct val="100000"/>
              <a:buChar char="-"/>
            </a:pPr>
            <a:r>
              <a:rPr lang="ar-EG" dirty="0"/>
              <a:t>الانسحاب أو السكون الزائد (عدم الحركة).</a:t>
            </a:r>
            <a:endParaRPr dirty="0"/>
          </a:p>
          <a:p>
            <a:pPr marL="171450" indent="-171450" rtl="1">
              <a:buSzPct val="100000"/>
              <a:buChar char="-"/>
            </a:pPr>
            <a:r>
              <a:rPr dirty="0" err="1"/>
              <a:t>عدم</a:t>
            </a:r>
            <a:r>
              <a:rPr dirty="0"/>
              <a:t> </a:t>
            </a:r>
            <a:r>
              <a:rPr dirty="0" err="1"/>
              <a:t>الرد</a:t>
            </a:r>
            <a:r>
              <a:rPr dirty="0"/>
              <a:t> </a:t>
            </a:r>
            <a:r>
              <a:rPr dirty="0" err="1"/>
              <a:t>على</a:t>
            </a:r>
            <a:r>
              <a:rPr dirty="0"/>
              <a:t> </a:t>
            </a:r>
            <a:r>
              <a:rPr dirty="0" err="1"/>
              <a:t>الآخرين</a:t>
            </a:r>
            <a:r>
              <a:rPr dirty="0"/>
              <a:t>، </a:t>
            </a:r>
            <a:r>
              <a:rPr dirty="0" err="1"/>
              <a:t>أو</a:t>
            </a:r>
            <a:r>
              <a:rPr dirty="0"/>
              <a:t> </a:t>
            </a:r>
            <a:r>
              <a:rPr dirty="0" err="1"/>
              <a:t>عدم</a:t>
            </a:r>
            <a:r>
              <a:rPr dirty="0"/>
              <a:t> </a:t>
            </a:r>
            <a:r>
              <a:rPr dirty="0" err="1"/>
              <a:t>التحدث</a:t>
            </a:r>
            <a:r>
              <a:rPr dirty="0"/>
              <a:t> </a:t>
            </a:r>
            <a:r>
              <a:rPr dirty="0" err="1"/>
              <a:t>على</a:t>
            </a:r>
            <a:r>
              <a:rPr dirty="0"/>
              <a:t> </a:t>
            </a:r>
            <a:r>
              <a:rPr dirty="0" err="1"/>
              <a:t>الإطلاق</a:t>
            </a:r>
            <a:r>
              <a:rPr dirty="0"/>
              <a:t>.</a:t>
            </a:r>
          </a:p>
          <a:p>
            <a:pPr marL="171450" indent="-171450" rtl="1">
              <a:buSzPct val="100000"/>
              <a:buChar char="-"/>
            </a:pPr>
            <a:r>
              <a:rPr lang="ar-EG" dirty="0" err="1"/>
              <a:t>التوهان</a:t>
            </a:r>
            <a:r>
              <a:rPr lang="ar-EG" dirty="0"/>
              <a:t> (عدم معرفة الشخص لاسمه، أو من أين أتى، أو ما حدث).</a:t>
            </a:r>
            <a:endParaRPr dirty="0"/>
          </a:p>
          <a:p>
            <a:pPr marL="171450" indent="-171450" rtl="1">
              <a:buSzPct val="100000"/>
              <a:buChar char="-"/>
            </a:pPr>
            <a:r>
              <a:rPr lang="ar-EG" dirty="0"/>
              <a:t>عدم القدرة على الاعتناء بأنفسهم أو أطفالهم (الامتناع عن تناول الطعام أو الشراب، وعدم القدرة على اتخاذ القرارات البسيطة).</a:t>
            </a:r>
            <a:endParaRPr dirty="0"/>
          </a:p>
        </p:txBody>
      </p:sp>
    </p:spTree>
    <p:extLst>
      <p:ext uri="{BB962C8B-B14F-4D97-AF65-F5344CB8AC3E}">
        <p14:creationId xmlns:p14="http://schemas.microsoft.com/office/powerpoint/2010/main" val="4238059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rtlCol="1"/>
          <a:lstStyle/>
          <a:p>
            <a:pPr rtl="1"/>
            <a:endParaRPr dirty="0"/>
          </a:p>
        </p:txBody>
      </p:sp>
      <p:sp>
        <p:nvSpPr>
          <p:cNvPr id="346" name="Shape 346"/>
          <p:cNvSpPr>
            <a:spLocks noGrp="1"/>
          </p:cNvSpPr>
          <p:nvPr>
            <p:ph type="body" sz="quarter" idx="1"/>
          </p:nvPr>
        </p:nvSpPr>
        <p:spPr>
          <a:prstGeom prst="rect">
            <a:avLst/>
          </a:prstGeom>
        </p:spPr>
        <p:txBody>
          <a:bodyPr rtlCol="1"/>
          <a:lstStyle/>
          <a:p>
            <a:pPr rtl="1">
              <a:spcBef>
                <a:spcPts val="900"/>
              </a:spcBef>
              <a:defRPr sz="2700"/>
            </a:pPr>
            <a:r>
              <a:rPr dirty="0" err="1"/>
              <a:t>مساعدة</a:t>
            </a:r>
            <a:r>
              <a:rPr dirty="0"/>
              <a:t> </a:t>
            </a:r>
            <a:r>
              <a:rPr dirty="0" err="1"/>
              <a:t>الناس</a:t>
            </a:r>
            <a:r>
              <a:rPr dirty="0"/>
              <a:t> </a:t>
            </a:r>
            <a:r>
              <a:rPr dirty="0" err="1"/>
              <a:t>على</a:t>
            </a:r>
            <a:r>
              <a:rPr dirty="0"/>
              <a:t> </a:t>
            </a:r>
            <a:r>
              <a:rPr dirty="0" err="1"/>
              <a:t>الوصول</a:t>
            </a:r>
            <a:r>
              <a:rPr dirty="0"/>
              <a:t> </a:t>
            </a:r>
            <a:r>
              <a:rPr dirty="0" err="1"/>
              <a:t>إلى</a:t>
            </a:r>
            <a:r>
              <a:rPr dirty="0"/>
              <a:t> </a:t>
            </a:r>
            <a:r>
              <a:rPr dirty="0" err="1"/>
              <a:t>المعلومات</a:t>
            </a:r>
            <a:r>
              <a:rPr dirty="0"/>
              <a:t>، </a:t>
            </a:r>
            <a:r>
              <a:rPr dirty="0" err="1"/>
              <a:t>والخدمات</a:t>
            </a:r>
            <a:r>
              <a:rPr dirty="0"/>
              <a:t>، </a:t>
            </a:r>
            <a:r>
              <a:rPr dirty="0" err="1"/>
              <a:t>والدعم</a:t>
            </a:r>
            <a:r>
              <a:rPr dirty="0"/>
              <a:t> </a:t>
            </a:r>
            <a:r>
              <a:rPr dirty="0" err="1"/>
              <a:t>الاجتماعي</a:t>
            </a:r>
            <a:r>
              <a:rPr lang="ar-EG" dirty="0"/>
              <a:t>. و</a:t>
            </a:r>
            <a:r>
              <a:rPr lang="ar" sz="1200" dirty="0"/>
              <a:t>يمكن أن يساعد مقدمو خدمات الإسعافات الأولية النفسية في تصحيح المفاهيم المغلوطة، ومشاركة رسائل واضحة بشأن السلوك الصحي، وتحسين إدراك الناس لحالة الطوارئ.</a:t>
            </a:r>
          </a:p>
        </p:txBody>
      </p:sp>
    </p:spTree>
    <p:extLst>
      <p:ext uri="{BB962C8B-B14F-4D97-AF65-F5344CB8AC3E}">
        <p14:creationId xmlns:p14="http://schemas.microsoft.com/office/powerpoint/2010/main" val="161046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53" name="Shape 353"/>
          <p:cNvSpPr>
            <a:spLocks noGrp="1"/>
          </p:cNvSpPr>
          <p:nvPr>
            <p:ph type="body" sz="quarter" idx="1"/>
          </p:nvPr>
        </p:nvSpPr>
        <p:spPr>
          <a:prstGeom prst="rect">
            <a:avLst/>
          </a:prstGeom>
        </p:spPr>
        <p:txBody>
          <a:bodyPr rtlCol="1"/>
          <a:lstStyle>
            <a:lvl1pPr algn="r" rtl="1">
              <a:spcBef>
                <a:spcPts val="600"/>
              </a:spcBef>
            </a:lvl1pPr>
          </a:lstStyle>
          <a:p>
            <a:pPr rtl="1"/>
            <a:r>
              <a:t>على الرغم من أن الإسعافات الأولية النفسية تتضمن أن يكون الشخص متاحًا للإنصات إلى قصص الناس، إلا أن ذلك لا يعني الضغط عليهم لإخبارك عن مشاعرهم أو ردود أفعالهم تجاه حدث ما.</a:t>
            </a:r>
          </a:p>
        </p:txBody>
      </p:sp>
    </p:spTree>
    <p:extLst>
      <p:ext uri="{BB962C8B-B14F-4D97-AF65-F5344CB8AC3E}">
        <p14:creationId xmlns:p14="http://schemas.microsoft.com/office/powerpoint/2010/main" val="669370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3" name="Shape 383"/>
          <p:cNvSpPr>
            <a:spLocks noGrp="1"/>
          </p:cNvSpPr>
          <p:nvPr>
            <p:ph type="body" sz="quarter" idx="1"/>
          </p:nvPr>
        </p:nvSpPr>
        <p:spPr>
          <a:prstGeom prst="rect">
            <a:avLst/>
          </a:prstGeom>
        </p:spPr>
        <p:txBody>
          <a:bodyPr rtlCol="1"/>
          <a:lstStyle/>
          <a:p>
            <a:pPr rtl="1">
              <a:defRPr>
                <a:latin typeface="Source Sans Pro Bold"/>
                <a:ea typeface="Source Sans Pro Bold"/>
                <a:cs typeface="Source Sans Pro Bold"/>
                <a:sym typeface="Source Sans Pro Bold"/>
              </a:defRPr>
            </a:pPr>
            <a:r>
              <a:rPr dirty="0" err="1"/>
              <a:t>سيناريو</a:t>
            </a:r>
            <a:r>
              <a:rPr dirty="0"/>
              <a:t> </a:t>
            </a:r>
            <a:r>
              <a:rPr dirty="0" err="1"/>
              <a:t>بديل</a:t>
            </a:r>
            <a:r>
              <a:rPr dirty="0"/>
              <a:t> </a:t>
            </a:r>
            <a:r>
              <a:rPr dirty="0" err="1"/>
              <a:t>للمُيسِّر</a:t>
            </a:r>
            <a:r>
              <a:rPr dirty="0"/>
              <a:t>:</a:t>
            </a:r>
          </a:p>
          <a:p>
            <a:pPr rtl="1"/>
            <a:r>
              <a:rPr dirty="0"/>
              <a:t> </a:t>
            </a:r>
            <a:r>
              <a:rPr lang="ar-EG" dirty="0"/>
              <a:t>تسببت كارثة طبيعية وقعت مؤخرًا [اذكر </a:t>
            </a:r>
            <a:r>
              <a:rPr dirty="0" err="1"/>
              <a:t>كارثة</a:t>
            </a:r>
            <a:r>
              <a:rPr dirty="0"/>
              <a:t> </a:t>
            </a:r>
            <a:r>
              <a:rPr dirty="0" err="1"/>
              <a:t>طبيعية</a:t>
            </a:r>
            <a:r>
              <a:rPr dirty="0"/>
              <a:t> </a:t>
            </a:r>
            <a:r>
              <a:rPr dirty="0" err="1"/>
              <a:t>شائع</a:t>
            </a:r>
            <a:r>
              <a:rPr dirty="0"/>
              <a:t> </a:t>
            </a:r>
            <a:r>
              <a:rPr dirty="0" err="1"/>
              <a:t>حدوثها</a:t>
            </a:r>
            <a:r>
              <a:rPr dirty="0"/>
              <a:t> </a:t>
            </a:r>
            <a:r>
              <a:rPr dirty="0" err="1"/>
              <a:t>في</a:t>
            </a:r>
            <a:r>
              <a:rPr dirty="0"/>
              <a:t> </a:t>
            </a:r>
            <a:r>
              <a:rPr dirty="0" err="1"/>
              <a:t>البلد</a:t>
            </a:r>
            <a:r>
              <a:rPr dirty="0"/>
              <a:t>، </a:t>
            </a:r>
            <a:r>
              <a:rPr dirty="0" err="1"/>
              <a:t>مثل</a:t>
            </a:r>
            <a:r>
              <a:rPr dirty="0"/>
              <a:t> </a:t>
            </a:r>
            <a:r>
              <a:rPr dirty="0" err="1"/>
              <a:t>فيضان</a:t>
            </a:r>
            <a:r>
              <a:rPr dirty="0"/>
              <a:t>، </a:t>
            </a:r>
            <a:r>
              <a:rPr dirty="0" err="1"/>
              <a:t>أو</a:t>
            </a:r>
            <a:r>
              <a:rPr dirty="0"/>
              <a:t> </a:t>
            </a:r>
            <a:r>
              <a:rPr dirty="0" err="1"/>
              <a:t>زلزال</a:t>
            </a:r>
            <a:r>
              <a:rPr dirty="0"/>
              <a:t>، </a:t>
            </a:r>
            <a:r>
              <a:rPr dirty="0" err="1"/>
              <a:t>أو</a:t>
            </a:r>
            <a:r>
              <a:rPr dirty="0"/>
              <a:t> </a:t>
            </a:r>
            <a:r>
              <a:rPr dirty="0" err="1"/>
              <a:t>بركان</a:t>
            </a:r>
            <a:r>
              <a:rPr lang="ar-EG" dirty="0"/>
              <a:t>]</a:t>
            </a:r>
            <a:r>
              <a:rPr dirty="0"/>
              <a:t> </a:t>
            </a:r>
            <a:r>
              <a:rPr dirty="0" err="1"/>
              <a:t>في</a:t>
            </a:r>
            <a:r>
              <a:rPr dirty="0"/>
              <a:t> </a:t>
            </a:r>
            <a:r>
              <a:rPr dirty="0" err="1"/>
              <a:t>تدمير</a:t>
            </a:r>
            <a:r>
              <a:rPr dirty="0"/>
              <a:t> </a:t>
            </a:r>
            <a:r>
              <a:rPr dirty="0" err="1"/>
              <a:t>العديد</a:t>
            </a:r>
            <a:r>
              <a:rPr dirty="0"/>
              <a:t> </a:t>
            </a:r>
            <a:r>
              <a:rPr dirty="0" err="1"/>
              <a:t>من</a:t>
            </a:r>
            <a:r>
              <a:rPr dirty="0"/>
              <a:t> </a:t>
            </a:r>
            <a:r>
              <a:rPr dirty="0" err="1"/>
              <a:t>المنازل</a:t>
            </a:r>
            <a:r>
              <a:rPr dirty="0"/>
              <a:t> </a:t>
            </a:r>
            <a:r>
              <a:rPr dirty="0" err="1"/>
              <a:t>في</a:t>
            </a:r>
            <a:r>
              <a:rPr dirty="0"/>
              <a:t> </a:t>
            </a:r>
            <a:r>
              <a:rPr dirty="0" err="1"/>
              <a:t>قرية</a:t>
            </a:r>
            <a:r>
              <a:rPr dirty="0"/>
              <a:t> </a:t>
            </a:r>
            <a:r>
              <a:rPr dirty="0" err="1"/>
              <a:t>صغيرة</a:t>
            </a:r>
            <a:r>
              <a:rPr lang="ar-EG" dirty="0"/>
              <a:t>، </a:t>
            </a:r>
            <a:r>
              <a:rPr dirty="0" err="1"/>
              <a:t>وأسفرت</a:t>
            </a:r>
            <a:r>
              <a:rPr dirty="0"/>
              <a:t> </a:t>
            </a:r>
            <a:r>
              <a:rPr dirty="0" err="1"/>
              <a:t>عن</a:t>
            </a:r>
            <a:r>
              <a:rPr dirty="0"/>
              <a:t> </a:t>
            </a:r>
            <a:r>
              <a:rPr dirty="0" err="1"/>
              <a:t>مقتل</a:t>
            </a:r>
            <a:r>
              <a:rPr dirty="0"/>
              <a:t> </a:t>
            </a:r>
            <a:r>
              <a:rPr dirty="0" err="1"/>
              <a:t>العديد</a:t>
            </a:r>
            <a:r>
              <a:rPr dirty="0"/>
              <a:t> </a:t>
            </a:r>
            <a:r>
              <a:rPr dirty="0" err="1"/>
              <a:t>من</a:t>
            </a:r>
            <a:r>
              <a:rPr dirty="0"/>
              <a:t> </a:t>
            </a:r>
            <a:r>
              <a:rPr dirty="0" err="1"/>
              <a:t>الأشخاص</a:t>
            </a:r>
            <a:r>
              <a:rPr lang="en-US" dirty="0"/>
              <a:t> </a:t>
            </a:r>
            <a:r>
              <a:rPr dirty="0" err="1"/>
              <a:t>وهناك</a:t>
            </a:r>
            <a:r>
              <a:rPr dirty="0"/>
              <a:t> </a:t>
            </a:r>
            <a:r>
              <a:rPr dirty="0" err="1"/>
              <a:t>اجتماع</a:t>
            </a:r>
            <a:r>
              <a:rPr dirty="0"/>
              <a:t> </a:t>
            </a:r>
            <a:r>
              <a:rPr dirty="0" err="1"/>
              <a:t>مجتمعي</a:t>
            </a:r>
            <a:r>
              <a:rPr dirty="0"/>
              <a:t> </a:t>
            </a:r>
            <a:r>
              <a:rPr dirty="0" err="1"/>
              <a:t>لتقديم</a:t>
            </a:r>
            <a:r>
              <a:rPr dirty="0"/>
              <a:t> </a:t>
            </a:r>
            <a:r>
              <a:rPr dirty="0" err="1"/>
              <a:t>معلومات</a:t>
            </a:r>
            <a:r>
              <a:rPr dirty="0"/>
              <a:t> </a:t>
            </a:r>
            <a:r>
              <a:rPr dirty="0" err="1"/>
              <a:t>بشأن</a:t>
            </a:r>
            <a:r>
              <a:rPr dirty="0"/>
              <a:t> </a:t>
            </a:r>
            <a:r>
              <a:rPr dirty="0" err="1"/>
              <a:t>الموارد</a:t>
            </a:r>
            <a:r>
              <a:rPr dirty="0"/>
              <a:t> </a:t>
            </a:r>
            <a:r>
              <a:rPr dirty="0" err="1"/>
              <a:t>والمساعدات</a:t>
            </a:r>
            <a:r>
              <a:rPr dirty="0"/>
              <a:t> </a:t>
            </a:r>
            <a:r>
              <a:rPr dirty="0" err="1"/>
              <a:t>المُقدمة</a:t>
            </a:r>
            <a:r>
              <a:rPr dirty="0"/>
              <a:t> </a:t>
            </a:r>
            <a:r>
              <a:rPr dirty="0" err="1"/>
              <a:t>إلى</a:t>
            </a:r>
            <a:r>
              <a:rPr dirty="0"/>
              <a:t> </a:t>
            </a:r>
            <a:r>
              <a:rPr dirty="0" err="1"/>
              <a:t>الأسر</a:t>
            </a:r>
            <a:r>
              <a:rPr dirty="0"/>
              <a:t> </a:t>
            </a:r>
            <a:r>
              <a:rPr dirty="0" err="1"/>
              <a:t>المتضررة</a:t>
            </a:r>
            <a:r>
              <a:rPr lang="ar-EG" dirty="0"/>
              <a:t>. </a:t>
            </a:r>
            <a:r>
              <a:rPr dirty="0" err="1"/>
              <a:t>وتلاحظ</a:t>
            </a:r>
            <a:r>
              <a:rPr dirty="0"/>
              <a:t>، </a:t>
            </a:r>
            <a:r>
              <a:rPr dirty="0" err="1"/>
              <a:t>أثناء</a:t>
            </a:r>
            <a:r>
              <a:rPr dirty="0"/>
              <a:t> </a:t>
            </a:r>
            <a:r>
              <a:rPr dirty="0" err="1"/>
              <a:t>الاجتماع</a:t>
            </a:r>
            <a:r>
              <a:rPr dirty="0"/>
              <a:t>، </a:t>
            </a:r>
            <a:r>
              <a:rPr dirty="0" err="1"/>
              <a:t>سيدة</a:t>
            </a:r>
            <a:r>
              <a:rPr dirty="0"/>
              <a:t> </a:t>
            </a:r>
            <a:r>
              <a:rPr dirty="0" err="1"/>
              <a:t>تجلس</a:t>
            </a:r>
            <a:r>
              <a:rPr dirty="0"/>
              <a:t> </a:t>
            </a:r>
            <a:r>
              <a:rPr dirty="0" err="1"/>
              <a:t>وحدها</a:t>
            </a:r>
            <a:r>
              <a:rPr dirty="0"/>
              <a:t> </a:t>
            </a:r>
            <a:r>
              <a:rPr dirty="0" err="1"/>
              <a:t>وتبكي</a:t>
            </a:r>
            <a:r>
              <a:rPr dirty="0"/>
              <a:t>.</a:t>
            </a:r>
          </a:p>
          <a:p>
            <a:pPr rtl="1"/>
            <a:endParaRPr dirty="0"/>
          </a:p>
          <a:p>
            <a:pPr rtl="1"/>
            <a:r>
              <a:rPr dirty="0" err="1"/>
              <a:t>كيف</a:t>
            </a:r>
            <a:r>
              <a:rPr dirty="0"/>
              <a:t> </a:t>
            </a:r>
            <a:r>
              <a:rPr dirty="0" err="1"/>
              <a:t>ستبدأ</a:t>
            </a:r>
            <a:r>
              <a:rPr dirty="0"/>
              <a:t> </a:t>
            </a:r>
            <a:r>
              <a:rPr dirty="0" err="1"/>
              <a:t>في</a:t>
            </a:r>
            <a:r>
              <a:rPr dirty="0"/>
              <a:t> </a:t>
            </a:r>
            <a:r>
              <a:rPr dirty="0" err="1"/>
              <a:t>الحديث</a:t>
            </a:r>
            <a:r>
              <a:rPr dirty="0"/>
              <a:t> </a:t>
            </a:r>
            <a:r>
              <a:rPr dirty="0" err="1"/>
              <a:t>معها</a:t>
            </a:r>
            <a:r>
              <a:rPr dirty="0"/>
              <a:t>؟ </a:t>
            </a:r>
            <a:r>
              <a:rPr dirty="0" err="1"/>
              <a:t>ما</a:t>
            </a:r>
            <a:r>
              <a:rPr dirty="0"/>
              <a:t> </a:t>
            </a:r>
            <a:r>
              <a:rPr dirty="0" err="1"/>
              <a:t>المواقف</a:t>
            </a:r>
            <a:r>
              <a:rPr dirty="0"/>
              <a:t> </a:t>
            </a:r>
            <a:r>
              <a:rPr dirty="0" err="1"/>
              <a:t>التي</a:t>
            </a:r>
            <a:r>
              <a:rPr dirty="0"/>
              <a:t> </a:t>
            </a:r>
            <a:r>
              <a:rPr dirty="0" err="1"/>
              <a:t>ستتبناها</a:t>
            </a:r>
            <a:r>
              <a:rPr dirty="0"/>
              <a:t>؟ </a:t>
            </a:r>
            <a:r>
              <a:rPr dirty="0" err="1"/>
              <a:t>ما</a:t>
            </a:r>
            <a:r>
              <a:rPr dirty="0"/>
              <a:t> </a:t>
            </a:r>
            <a:r>
              <a:rPr dirty="0" err="1"/>
              <a:t>الذي</a:t>
            </a:r>
            <a:r>
              <a:rPr dirty="0"/>
              <a:t> </a:t>
            </a:r>
            <a:r>
              <a:rPr dirty="0" err="1"/>
              <a:t>ستقوله</a:t>
            </a:r>
            <a:r>
              <a:rPr dirty="0"/>
              <a:t> </a:t>
            </a:r>
            <a:r>
              <a:rPr dirty="0" err="1"/>
              <a:t>لها</a:t>
            </a:r>
            <a:r>
              <a:rPr dirty="0"/>
              <a:t>؟</a:t>
            </a:r>
          </a:p>
        </p:txBody>
      </p:sp>
    </p:spTree>
    <p:extLst>
      <p:ext uri="{BB962C8B-B14F-4D97-AF65-F5344CB8AC3E}">
        <p14:creationId xmlns:p14="http://schemas.microsoft.com/office/powerpoint/2010/main" val="2146876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40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02" name="Shape 402"/>
          <p:cNvSpPr>
            <a:spLocks noGrp="1"/>
          </p:cNvSpPr>
          <p:nvPr>
            <p:ph type="body" sz="quarter" idx="1"/>
          </p:nvPr>
        </p:nvSpPr>
        <p:spPr>
          <a:prstGeom prst="rect">
            <a:avLst/>
          </a:prstGeom>
        </p:spPr>
        <p:txBody>
          <a:bodyPr rtlCol="1"/>
          <a:lstStyle/>
          <a:p>
            <a:pPr marL="228600" indent="-228600" rtl="1">
              <a:spcBef>
                <a:spcPts val="0"/>
              </a:spcBef>
            </a:pPr>
            <a:r>
              <a:rPr dirty="0" err="1"/>
              <a:t>الاستعداد</a:t>
            </a:r>
            <a:r>
              <a:rPr dirty="0"/>
              <a:t> </a:t>
            </a:r>
            <a:r>
              <a:rPr lang="ar-EG" dirty="0"/>
              <a:t> - </a:t>
            </a:r>
            <a:r>
              <a:rPr dirty="0" err="1"/>
              <a:t>أجر</a:t>
            </a:r>
            <a:r>
              <a:rPr dirty="0"/>
              <a:t> </a:t>
            </a:r>
            <a:r>
              <a:rPr dirty="0" err="1"/>
              <a:t>تقييمًا</a:t>
            </a:r>
            <a:r>
              <a:rPr dirty="0"/>
              <a:t> </a:t>
            </a:r>
            <a:r>
              <a:rPr dirty="0" err="1"/>
              <a:t>صادقًا</a:t>
            </a:r>
            <a:r>
              <a:rPr lang="ar-EG" dirty="0"/>
              <a:t> - </a:t>
            </a:r>
            <a:r>
              <a:rPr dirty="0" err="1"/>
              <a:t>انظر</a:t>
            </a:r>
            <a:r>
              <a:rPr dirty="0"/>
              <a:t> </a:t>
            </a:r>
            <a:r>
              <a:rPr dirty="0" err="1"/>
              <a:t>إلى</a:t>
            </a:r>
            <a:r>
              <a:rPr dirty="0"/>
              <a:t> </a:t>
            </a:r>
            <a:r>
              <a:rPr dirty="0" err="1"/>
              <a:t>احتياجاتك</a:t>
            </a:r>
            <a:r>
              <a:rPr dirty="0"/>
              <a:t> </a:t>
            </a:r>
            <a:r>
              <a:rPr dirty="0" err="1"/>
              <a:t>وظروفك</a:t>
            </a:r>
            <a:r>
              <a:rPr dirty="0"/>
              <a:t> </a:t>
            </a:r>
            <a:r>
              <a:rPr dirty="0" err="1"/>
              <a:t>الشخصية</a:t>
            </a:r>
            <a:r>
              <a:rPr dirty="0"/>
              <a:t> </a:t>
            </a:r>
            <a:r>
              <a:rPr lang="ar-EG" dirty="0"/>
              <a:t>(</a:t>
            </a:r>
            <a:r>
              <a:rPr dirty="0" err="1"/>
              <a:t>ضغوط</a:t>
            </a:r>
            <a:r>
              <a:rPr dirty="0"/>
              <a:t> </a:t>
            </a:r>
            <a:r>
              <a:rPr dirty="0" err="1"/>
              <a:t>الحياة</a:t>
            </a:r>
            <a:r>
              <a:rPr dirty="0"/>
              <a:t>، </a:t>
            </a:r>
            <a:r>
              <a:rPr dirty="0" err="1"/>
              <a:t>ومطالب</a:t>
            </a:r>
            <a:r>
              <a:rPr dirty="0"/>
              <a:t> </a:t>
            </a:r>
            <a:r>
              <a:rPr dirty="0" err="1"/>
              <a:t>الأسرة</a:t>
            </a:r>
            <a:r>
              <a:rPr dirty="0"/>
              <a:t> </a:t>
            </a:r>
            <a:r>
              <a:rPr lang="ar-EG" dirty="0"/>
              <a:t>...)</a:t>
            </a:r>
            <a:endParaRPr dirty="0"/>
          </a:p>
          <a:p>
            <a:pPr marL="228600" indent="-228600" rtl="1">
              <a:spcBef>
                <a:spcPts val="0"/>
              </a:spcBef>
            </a:pPr>
            <a:r>
              <a:rPr dirty="0" err="1"/>
              <a:t>الخطأ</a:t>
            </a:r>
            <a:r>
              <a:rPr lang="ar-EG" dirty="0"/>
              <a:t>: </a:t>
            </a:r>
            <a:r>
              <a:rPr dirty="0" err="1"/>
              <a:t>الشعور</a:t>
            </a:r>
            <a:r>
              <a:rPr dirty="0"/>
              <a:t> </a:t>
            </a:r>
            <a:r>
              <a:rPr dirty="0" err="1"/>
              <a:t>بأن</a:t>
            </a:r>
            <a:r>
              <a:rPr dirty="0"/>
              <a:t> </a:t>
            </a:r>
            <a:r>
              <a:rPr dirty="0" err="1"/>
              <a:t>عليك</a:t>
            </a:r>
            <a:r>
              <a:rPr dirty="0"/>
              <a:t> </a:t>
            </a:r>
            <a:r>
              <a:rPr dirty="0" err="1"/>
              <a:t>أن</a:t>
            </a:r>
            <a:r>
              <a:rPr dirty="0"/>
              <a:t> </a:t>
            </a:r>
            <a:r>
              <a:rPr dirty="0" err="1"/>
              <a:t>تلبي</a:t>
            </a:r>
            <a:r>
              <a:rPr dirty="0"/>
              <a:t> </a:t>
            </a:r>
            <a:r>
              <a:rPr dirty="0" err="1"/>
              <a:t>احتياجات</a:t>
            </a:r>
            <a:r>
              <a:rPr dirty="0"/>
              <a:t> </a:t>
            </a:r>
            <a:r>
              <a:rPr dirty="0" err="1"/>
              <a:t>الجميع</a:t>
            </a:r>
            <a:r>
              <a:rPr lang="ar-EG" dirty="0"/>
              <a:t>.</a:t>
            </a:r>
            <a:endParaRPr dirty="0"/>
          </a:p>
          <a:p>
            <a:pPr marL="228600" indent="-228600" rtl="1">
              <a:spcBef>
                <a:spcPts val="0"/>
              </a:spcBef>
              <a:buSzPct val="100000"/>
              <a:buAutoNum type="arabicPeriod"/>
            </a:pPr>
            <a:r>
              <a:rPr dirty="0" err="1"/>
              <a:t>قد</a:t>
            </a:r>
            <a:r>
              <a:rPr dirty="0"/>
              <a:t> </a:t>
            </a:r>
            <a:r>
              <a:rPr dirty="0" err="1"/>
              <a:t>تكون</a:t>
            </a:r>
            <a:r>
              <a:rPr dirty="0"/>
              <a:t> </a:t>
            </a:r>
            <a:r>
              <a:rPr dirty="0" err="1"/>
              <a:t>الاحتياجات</a:t>
            </a:r>
            <a:r>
              <a:rPr dirty="0"/>
              <a:t> </a:t>
            </a:r>
            <a:r>
              <a:rPr dirty="0" err="1"/>
              <a:t>كثيرة</a:t>
            </a:r>
            <a:r>
              <a:rPr dirty="0"/>
              <a:t>، </a:t>
            </a:r>
            <a:r>
              <a:rPr dirty="0" err="1"/>
              <a:t>بينما</a:t>
            </a:r>
            <a:r>
              <a:rPr dirty="0"/>
              <a:t> </a:t>
            </a:r>
            <a:r>
              <a:rPr dirty="0" err="1"/>
              <a:t>الموارد</a:t>
            </a:r>
            <a:r>
              <a:rPr dirty="0"/>
              <a:t> </a:t>
            </a:r>
            <a:r>
              <a:rPr dirty="0" err="1"/>
              <a:t>شحيحة</a:t>
            </a:r>
            <a:r>
              <a:rPr lang="ar-EG" dirty="0"/>
              <a:t> - </a:t>
            </a:r>
            <a:r>
              <a:rPr dirty="0" err="1"/>
              <a:t>غير</a:t>
            </a:r>
            <a:r>
              <a:rPr dirty="0"/>
              <a:t> </a:t>
            </a:r>
            <a:r>
              <a:rPr dirty="0" err="1"/>
              <a:t>ممكنة</a:t>
            </a:r>
            <a:r>
              <a:rPr dirty="0"/>
              <a:t>.</a:t>
            </a:r>
          </a:p>
          <a:p>
            <a:pPr marL="228600" indent="-228600" rtl="1">
              <a:spcBef>
                <a:spcPts val="0"/>
              </a:spcBef>
              <a:buSzPct val="100000"/>
              <a:buAutoNum type="arabicPeriod"/>
            </a:pPr>
            <a:r>
              <a:rPr dirty="0" err="1"/>
              <a:t>أنت</a:t>
            </a:r>
            <a:r>
              <a:rPr dirty="0"/>
              <a:t> </a:t>
            </a:r>
            <a:r>
              <a:rPr dirty="0" err="1"/>
              <a:t>موجود</a:t>
            </a:r>
            <a:r>
              <a:rPr dirty="0"/>
              <a:t> </a:t>
            </a:r>
            <a:r>
              <a:rPr dirty="0" err="1"/>
              <a:t>هناك</a:t>
            </a:r>
            <a:r>
              <a:rPr dirty="0"/>
              <a:t> </a:t>
            </a:r>
            <a:r>
              <a:rPr dirty="0" err="1"/>
              <a:t>مؤقتًا</a:t>
            </a:r>
            <a:r>
              <a:rPr dirty="0"/>
              <a:t>، </a:t>
            </a:r>
            <a:r>
              <a:rPr dirty="0" err="1"/>
              <a:t>وبالتالي</a:t>
            </a:r>
            <a:r>
              <a:rPr dirty="0"/>
              <a:t> </a:t>
            </a:r>
            <a:r>
              <a:rPr dirty="0" err="1"/>
              <a:t>ينبغي</a:t>
            </a:r>
            <a:r>
              <a:rPr dirty="0"/>
              <a:t> </a:t>
            </a:r>
            <a:r>
              <a:rPr dirty="0" err="1"/>
              <a:t>أن</a:t>
            </a:r>
            <a:r>
              <a:rPr dirty="0"/>
              <a:t> </a:t>
            </a:r>
            <a:r>
              <a:rPr dirty="0" err="1"/>
              <a:t>تنصب</a:t>
            </a:r>
            <a:r>
              <a:rPr dirty="0"/>
              <a:t> </a:t>
            </a:r>
            <a:r>
              <a:rPr dirty="0" err="1"/>
              <a:t>أفعالك</a:t>
            </a:r>
            <a:r>
              <a:rPr dirty="0"/>
              <a:t> </a:t>
            </a:r>
            <a:r>
              <a:rPr dirty="0" err="1"/>
              <a:t>على</a:t>
            </a:r>
            <a:r>
              <a:rPr dirty="0"/>
              <a:t> </a:t>
            </a:r>
            <a:r>
              <a:rPr dirty="0" err="1"/>
              <a:t>مساعدة</a:t>
            </a:r>
            <a:r>
              <a:rPr dirty="0"/>
              <a:t> </a:t>
            </a:r>
            <a:r>
              <a:rPr dirty="0" err="1"/>
              <a:t>الناس</a:t>
            </a:r>
            <a:r>
              <a:rPr dirty="0"/>
              <a:t> </a:t>
            </a:r>
            <a:r>
              <a:rPr dirty="0" err="1"/>
              <a:t>لكي</a:t>
            </a:r>
            <a:r>
              <a:rPr dirty="0"/>
              <a:t> </a:t>
            </a:r>
            <a:r>
              <a:rPr dirty="0" err="1"/>
              <a:t>يبدأوا</a:t>
            </a:r>
            <a:r>
              <a:rPr dirty="0"/>
              <a:t> </a:t>
            </a:r>
            <a:r>
              <a:rPr dirty="0" err="1"/>
              <a:t>في</a:t>
            </a:r>
            <a:r>
              <a:rPr dirty="0"/>
              <a:t> </a:t>
            </a:r>
            <a:r>
              <a:rPr dirty="0" err="1"/>
              <a:t>مساعدة</a:t>
            </a:r>
            <a:r>
              <a:rPr dirty="0"/>
              <a:t> </a:t>
            </a:r>
            <a:r>
              <a:rPr dirty="0" err="1"/>
              <a:t>أنفسهم</a:t>
            </a:r>
            <a:r>
              <a:rPr lang="ar-EG" dirty="0"/>
              <a:t>. </a:t>
            </a:r>
            <a:r>
              <a:rPr dirty="0" err="1"/>
              <a:t>ساعدهم</a:t>
            </a:r>
            <a:r>
              <a:rPr dirty="0"/>
              <a:t> </a:t>
            </a:r>
            <a:r>
              <a:rPr dirty="0" err="1"/>
              <a:t>على</a:t>
            </a:r>
            <a:r>
              <a:rPr dirty="0"/>
              <a:t> </a:t>
            </a:r>
            <a:r>
              <a:rPr dirty="0" err="1"/>
              <a:t>استعادة</a:t>
            </a:r>
            <a:r>
              <a:rPr dirty="0"/>
              <a:t> </a:t>
            </a:r>
            <a:r>
              <a:rPr dirty="0" err="1"/>
              <a:t>سيطرتهم</a:t>
            </a:r>
            <a:r>
              <a:rPr dirty="0"/>
              <a:t> </a:t>
            </a:r>
            <a:r>
              <a:rPr dirty="0" err="1"/>
              <a:t>على</a:t>
            </a:r>
            <a:r>
              <a:rPr dirty="0"/>
              <a:t> </a:t>
            </a:r>
            <a:r>
              <a:rPr dirty="0" err="1"/>
              <a:t>مقاليد</a:t>
            </a:r>
            <a:r>
              <a:rPr dirty="0"/>
              <a:t> </a:t>
            </a:r>
            <a:r>
              <a:rPr dirty="0" err="1"/>
              <a:t>الأمور</a:t>
            </a:r>
            <a:r>
              <a:rPr dirty="0"/>
              <a:t>. </a:t>
            </a:r>
          </a:p>
          <a:p>
            <a:pPr marL="228600" indent="-228600" rtl="1">
              <a:spcBef>
                <a:spcPts val="0"/>
              </a:spcBef>
              <a:buSzPct val="100000"/>
              <a:buAutoNum type="arabicPeriod"/>
            </a:pPr>
            <a:r>
              <a:rPr dirty="0" err="1"/>
              <a:t>لا</a:t>
            </a:r>
            <a:r>
              <a:rPr dirty="0"/>
              <a:t> </a:t>
            </a:r>
            <a:r>
              <a:rPr dirty="0" err="1"/>
              <a:t>تفترض</a:t>
            </a:r>
            <a:r>
              <a:rPr dirty="0"/>
              <a:t> </a:t>
            </a:r>
            <a:r>
              <a:rPr dirty="0" err="1"/>
              <a:t>أنهم</a:t>
            </a:r>
            <a:r>
              <a:rPr dirty="0"/>
              <a:t> </a:t>
            </a:r>
            <a:r>
              <a:rPr dirty="0" err="1"/>
              <a:t>عاجزون</a:t>
            </a:r>
            <a:r>
              <a:rPr dirty="0"/>
              <a:t> </a:t>
            </a:r>
            <a:r>
              <a:rPr dirty="0" err="1"/>
              <a:t>لمجرد</a:t>
            </a:r>
            <a:r>
              <a:rPr dirty="0"/>
              <a:t> </a:t>
            </a:r>
            <a:r>
              <a:rPr dirty="0" err="1"/>
              <a:t>مرورهم</a:t>
            </a:r>
            <a:r>
              <a:rPr dirty="0"/>
              <a:t> </a:t>
            </a:r>
            <a:r>
              <a:rPr dirty="0" err="1"/>
              <a:t>بحدث</a:t>
            </a:r>
            <a:r>
              <a:rPr dirty="0"/>
              <a:t> </a:t>
            </a:r>
            <a:r>
              <a:rPr dirty="0" err="1"/>
              <a:t>مُحزن</a:t>
            </a:r>
            <a:r>
              <a:rPr dirty="0"/>
              <a:t>.</a:t>
            </a:r>
          </a:p>
        </p:txBody>
      </p:sp>
    </p:spTree>
    <p:extLst>
      <p:ext uri="{BB962C8B-B14F-4D97-AF65-F5344CB8AC3E}">
        <p14:creationId xmlns:p14="http://schemas.microsoft.com/office/powerpoint/2010/main" val="20871465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6" name="Rectangle 1"/>
          <p:cNvSpPr/>
          <p:nvPr/>
        </p:nvSpPr>
        <p:spPr>
          <a:xfrm>
            <a:off x="0" y="14"/>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3"/>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rtlCol="1"/>
          <a:lstStyle>
            <a:lvl1pPr algn="r" rtl="1">
              <a:defRPr sz="3200">
                <a:latin typeface="Source Sans Pro Bold"/>
                <a:ea typeface="Source Sans Pro Bold"/>
                <a:cs typeface="Source Sans Pro Bold"/>
                <a:sym typeface="Source Sans Pro Bold"/>
              </a:defRPr>
            </a:lvl1pPr>
            <a:lvl2pPr algn="r" rtl="1">
              <a:defRPr sz="3200">
                <a:latin typeface="Source Sans Pro Bold"/>
                <a:ea typeface="Source Sans Pro Bold"/>
                <a:cs typeface="Source Sans Pro Bold"/>
                <a:sym typeface="Source Sans Pro Bold"/>
              </a:defRPr>
            </a:lvl2pPr>
            <a:lvl3pPr algn="r" rtl="1">
              <a:defRPr sz="3200">
                <a:latin typeface="Source Sans Pro Bold"/>
                <a:ea typeface="Source Sans Pro Bold"/>
                <a:cs typeface="Source Sans Pro Bold"/>
                <a:sym typeface="Source Sans Pro Bold"/>
              </a:defRPr>
            </a:lvl3pPr>
            <a:lvl4pPr algn="r" rtl="1">
              <a:defRPr sz="3200">
                <a:latin typeface="Source Sans Pro Bold"/>
                <a:ea typeface="Source Sans Pro Bold"/>
                <a:cs typeface="Source Sans Pro Bold"/>
                <a:sym typeface="Source Sans Pro Bold"/>
              </a:defRPr>
            </a:lvl4pPr>
            <a:lvl5pPr algn="r" rtl="1">
              <a:defRPr sz="3200">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1" name="Title Text"/>
          <p:cNvSpPr txBox="1">
            <a:spLocks noGrp="1"/>
          </p:cNvSpPr>
          <p:nvPr>
            <p:ph type="title"/>
          </p:nvPr>
        </p:nvSpPr>
        <p:spPr>
          <a:xfrm>
            <a:off x="517796" y="1587568"/>
            <a:ext cx="4490141" cy="2410276"/>
          </a:xfrm>
          <a:prstGeom prst="rect">
            <a:avLst/>
          </a:prstGeom>
        </p:spPr>
        <p:txBody>
          <a:bodyPr rtlCol="1"/>
          <a:lstStyle/>
          <a:p>
            <a:pPr rtl="1"/>
            <a:r>
              <a:t>Title Text</a:t>
            </a:r>
          </a:p>
        </p:txBody>
      </p:sp>
      <p:sp>
        <p:nvSpPr>
          <p:cNvPr id="3" name="Subtitle 5">
            <a:extLst>
              <a:ext uri="{FF2B5EF4-FFF2-40B4-BE49-F238E27FC236}">
                <a16:creationId xmlns:a16="http://schemas.microsoft.com/office/drawing/2014/main" id="{B56F8361-D508-9D7A-F222-083556F3C6B5}"/>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4" name="Subtitle 5">
            <a:extLst>
              <a:ext uri="{FF2B5EF4-FFF2-40B4-BE49-F238E27FC236}">
                <a16:creationId xmlns:a16="http://schemas.microsoft.com/office/drawing/2014/main" id="{6245CDA3-6426-25C4-4D29-B77B6F654D09}"/>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5" name="Slide Number">
            <a:extLst>
              <a:ext uri="{FF2B5EF4-FFF2-40B4-BE49-F238E27FC236}">
                <a16:creationId xmlns:a16="http://schemas.microsoft.com/office/drawing/2014/main" id="{6BD13F3C-BBD2-F1ED-3927-5CEFBF707A2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6" name="Image 15"/>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2" name="Subtitle 5">
            <a:extLst>
              <a:ext uri="{FF2B5EF4-FFF2-40B4-BE49-F238E27FC236}">
                <a16:creationId xmlns:a16="http://schemas.microsoft.com/office/drawing/2014/main" id="{17F408A8-930D-0961-9672-3D32C3C954F5}"/>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C1EDC05-4466-1456-C788-AE93815051A7}"/>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4365099E-FB43-A5D8-C9BF-9A03ADEBCA6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18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3"/>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54174F8-F172-B26E-1142-0FC8F9F8DAFC}"/>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A4B2690-7293-A1E3-C7BA-A3C2C718DB2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7BFBF546-7692-FA65-A8C0-4175A102C7E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rtlCol="1"/>
          <a:lstStyle>
            <a:lvl1pPr algn="r" rtl="1">
              <a:defRPr sz="2000"/>
            </a:lvl1pPr>
            <a:lvl2pPr algn="r" rtl="1">
              <a:defRPr sz="2000"/>
            </a:lvl2pPr>
            <a:lvl3pPr algn="r" rtl="1">
              <a:defRPr sz="2000"/>
            </a:lvl3pPr>
            <a:lvl4pPr algn="r" rtl="1">
              <a:defRPr sz="2000"/>
            </a:lvl4pPr>
            <a:lvl5pPr algn="r" rtl="1">
              <a:defRPr sz="2000"/>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C377849-2A79-303F-2C89-D0B92E2BE85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BDBA4C3-DBA2-F41F-8142-5177DB50E7B1}"/>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3BB6574E-27B2-D1F2-CCC6-E06C579A92B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Rectangle 2">
            <a:extLst>
              <a:ext uri="{FF2B5EF4-FFF2-40B4-BE49-F238E27FC236}">
                <a16:creationId xmlns:a16="http://schemas.microsoft.com/office/drawing/2014/main" id="{8FC6E1F2-10BA-772D-2418-B3D549E16C8B}"/>
              </a:ext>
            </a:extLst>
          </p:cNvPr>
          <p:cNvSpPr txBox="1"/>
          <p:nvPr userDrawn="1"/>
        </p:nvSpPr>
        <p:spPr>
          <a:xfrm>
            <a:off x="135312" y="73402"/>
            <a:ext cx="8138160" cy="53553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endParaRPr lang="ar" b="1" dirty="0"/>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rtlCol="1"/>
          <a:lstStyle/>
          <a:p>
            <a:pPr rtl="1"/>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AEB2302C-82E2-3245-1000-ACBF37C4878E}"/>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607B316-D87D-D8B6-59C2-BEB9FEF8574C}"/>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69FFA5C5-EB36-2DC9-254A-D6F458BFB6DA}"/>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53"/>
            <a:ext cx="6451901" cy="824494"/>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39" name="Click to add text"/>
          <p:cNvSpPr txBox="1">
            <a:spLocks noGrp="1"/>
          </p:cNvSpPr>
          <p:nvPr>
            <p:ph type="title" hasCustomPrompt="1"/>
          </p:nvPr>
        </p:nvSpPr>
        <p:spPr>
          <a:xfrm>
            <a:off x="277824" y="-30963"/>
            <a:ext cx="3571875" cy="646113"/>
          </a:xfrm>
          <a:prstGeom prst="rect">
            <a:avLst/>
          </a:prstGeom>
        </p:spPr>
        <p:txBody>
          <a:bodyPr rtlCol="1"/>
          <a:lstStyle/>
          <a:p>
            <a:pPr rtl="1"/>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4E8B4413-5D7A-A652-DBE6-2C09812A435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BD0998EC-49A7-947E-932D-337A8078AAC5}"/>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FCFED8F7-2AFB-0EC5-9B0D-7E3DB8FCB43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56" name="Click to add text"/>
          <p:cNvSpPr txBox="1">
            <a:spLocks noGrp="1"/>
          </p:cNvSpPr>
          <p:nvPr>
            <p:ph type="title" hasCustomPrompt="1"/>
          </p:nvPr>
        </p:nvSpPr>
        <p:spPr>
          <a:xfrm>
            <a:off x="257935" y="-29716"/>
            <a:ext cx="3571875" cy="646113"/>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1161B9BF-4EE0-A7D6-B478-230D61C5A86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5B1D79DB-BA5D-96DD-D60D-6F4A6110CD6D}"/>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2ED4559B-EE50-8405-4A0B-A009AC09CDB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6" y="-11679"/>
            <a:ext cx="9038001" cy="880764"/>
          </a:xfrm>
          <a:prstGeom prst="rect">
            <a:avLst/>
          </a:prstGeom>
          <a:ln w="12700">
            <a:miter lim="400000"/>
          </a:ln>
        </p:spPr>
      </p:pic>
      <p:sp>
        <p:nvSpPr>
          <p:cNvPr id="264" name="Body Level One…"/>
          <p:cNvSpPr txBox="1">
            <a:spLocks noGrp="1"/>
          </p:cNvSpPr>
          <p:nvPr>
            <p:ph type="body" idx="1"/>
          </p:nvPr>
        </p:nvSpPr>
        <p:spPr>
          <a:xfrm>
            <a:off x="2378927" y="1247001"/>
            <a:ext cx="8222168"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pic>
        <p:nvPicPr>
          <p:cNvPr id="26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72" name="Click to add text"/>
          <p:cNvSpPr txBox="1">
            <a:spLocks noGrp="1"/>
          </p:cNvSpPr>
          <p:nvPr>
            <p:ph type="title" hasCustomPrompt="1"/>
          </p:nvPr>
        </p:nvSpPr>
        <p:spPr>
          <a:xfrm>
            <a:off x="297713" y="70581"/>
            <a:ext cx="3571875" cy="646114"/>
          </a:xfrm>
          <a:prstGeom prst="rect">
            <a:avLst/>
          </a:prstGeom>
        </p:spPr>
        <p:txBody>
          <a:bodyPr rtlCol="1"/>
          <a:lstStyle/>
          <a:p>
            <a:pPr rtl="1"/>
            <a:r>
              <a:t>Click to add text</a:t>
            </a:r>
          </a:p>
        </p:txBody>
      </p:sp>
      <p:sp>
        <p:nvSpPr>
          <p:cNvPr id="2" name="Subtitle 5">
            <a:extLst>
              <a:ext uri="{FF2B5EF4-FFF2-40B4-BE49-F238E27FC236}">
                <a16:creationId xmlns:a16="http://schemas.microsoft.com/office/drawing/2014/main" id="{928D320C-2EF2-748B-E98F-122D6FBDF3F3}"/>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352FEAA-A923-A45C-D9E4-9B40D763DC81}"/>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54513D8E-4522-FD44-3892-E330797F012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85" name="Click to edit Subtitle"/>
          <p:cNvSpPr txBox="1">
            <a:spLocks noGrp="1"/>
          </p:cNvSpPr>
          <p:nvPr>
            <p:ph type="title" hasCustomPrompt="1"/>
          </p:nvPr>
        </p:nvSpPr>
        <p:spPr>
          <a:xfrm>
            <a:off x="190765" y="801821"/>
            <a:ext cx="5543941" cy="645664"/>
          </a:xfrm>
          <a:prstGeom prst="rect">
            <a:avLst/>
          </a:prstGeom>
        </p:spPr>
        <p:txBody>
          <a:bodyPr rtlCol="1"/>
          <a:lstStyle>
            <a:lvl1pPr algn="r" rtl="1">
              <a:defRPr sz="2400">
                <a:solidFill>
                  <a:srgbClr val="A2010C"/>
                </a:solidFill>
              </a:defRPr>
            </a:lvl1pPr>
          </a:lstStyle>
          <a:p>
            <a:pPr rtl="1"/>
            <a:r>
              <a:t>Click to edit Subtitle</a:t>
            </a:r>
          </a:p>
        </p:txBody>
      </p:sp>
      <p:sp>
        <p:nvSpPr>
          <p:cNvPr id="2" name="Subtitle 5">
            <a:extLst>
              <a:ext uri="{FF2B5EF4-FFF2-40B4-BE49-F238E27FC236}">
                <a16:creationId xmlns:a16="http://schemas.microsoft.com/office/drawing/2014/main" id="{8A51E172-0CF1-C1AD-C2BF-7D47794898CE}"/>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59F94C6B-1547-D1FC-79E8-123CC6F12335}"/>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EED792B1-231D-3CBC-22F2-384C1C92EBD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rtlCol="1"/>
          <a:lstStyle/>
          <a:p>
            <a:pPr rtl="1"/>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D83FF05E-BA58-DD41-C5BA-EB67066CE668}"/>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C7CD23DF-ADB3-D9B2-CBD9-B016AC73BC57}"/>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6F1416A2-58F4-6AAA-7C0E-76D8C4E302B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374815" y="188639"/>
            <a:ext cx="3264195" cy="1932378"/>
          </a:xfrm>
          <a:prstGeom prst="rect">
            <a:avLst/>
          </a:prstGeom>
        </p:spPr>
        <p:txBody>
          <a:bodyPr rtlCol="1"/>
          <a:lstStyle/>
          <a:p>
            <a:pPr rtl="1"/>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5C4A17AC-7E96-1283-D9E9-BB06F810CA2D}"/>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0A84C0AA-8278-4F43-C31C-8A1507DECBB3}"/>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A319A189-B745-C47F-D6BC-2C720C6758E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Rounded Rectangle 3">
            <a:extLst>
              <a:ext uri="{FF2B5EF4-FFF2-40B4-BE49-F238E27FC236}">
                <a16:creationId xmlns:a16="http://schemas.microsoft.com/office/drawing/2014/main" id="{8BEF9898-BD92-BD6C-42E3-5313B43B193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EB6B363-8497-73E0-B98E-34A92711E3C9}"/>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D828AB4C-B2FC-0FDA-03E9-0E0E585D7C0C}"/>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5FB228F5-1487-112D-9C8E-582CB1B8C68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TextBox 4">
            <a:extLst>
              <a:ext uri="{FF2B5EF4-FFF2-40B4-BE49-F238E27FC236}">
                <a16:creationId xmlns:a16="http://schemas.microsoft.com/office/drawing/2014/main" id="{E248F006-C1A1-097A-0DDF-5D1FAFEBA353}"/>
              </a:ext>
            </a:extLst>
          </p:cNvPr>
          <p:cNvSpPr txBox="1"/>
          <p:nvPr userDrawn="1"/>
        </p:nvSpPr>
        <p:spPr>
          <a:xfrm>
            <a:off x="388936" y="885342"/>
            <a:ext cx="3355607"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EF66E241-E8A1-7C1D-F32C-066497221E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ACDDE0A-56E5-1BBB-C667-810DC09AAD94}"/>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911DC0AA-AC96-C233-0E49-DEA48298E36D}"/>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46566AAD-6319-0AD5-F9B4-6590D6868B3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TextBox 5">
            <a:extLst>
              <a:ext uri="{FF2B5EF4-FFF2-40B4-BE49-F238E27FC236}">
                <a16:creationId xmlns:a16="http://schemas.microsoft.com/office/drawing/2014/main" id="{6FC3E7F2-7EC4-18C3-123D-0E09FE812263}"/>
              </a:ext>
            </a:extLst>
          </p:cNvPr>
          <p:cNvSpPr txBox="1"/>
          <p:nvPr userDrawn="1"/>
        </p:nvSpPr>
        <p:spPr>
          <a:xfrm>
            <a:off x="388936" y="377342"/>
            <a:ext cx="2803026"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91BEEF58-D495-6012-805C-217F924865B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61499996-16E7-795E-EEE2-2AD83B9FA72C}"/>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ACB8AD3D-F025-7B19-1041-8BE4912353D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826DDAC8-68AC-CF3F-A317-A1C0F6A3FA0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TextBox 6">
            <a:extLst>
              <a:ext uri="{FF2B5EF4-FFF2-40B4-BE49-F238E27FC236}">
                <a16:creationId xmlns:a16="http://schemas.microsoft.com/office/drawing/2014/main" id="{B51FB0B1-3865-2DE8-9B10-0DE585857C6E}"/>
              </a:ext>
            </a:extLst>
          </p:cNvPr>
          <p:cNvSpPr txBox="1"/>
          <p:nvPr userDrawn="1"/>
        </p:nvSpPr>
        <p:spPr>
          <a:xfrm>
            <a:off x="388936" y="463959"/>
            <a:ext cx="342527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56E6342C-BC97-B6F9-7219-09972AB007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rtlCol="1" anchor="ct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7931DDA4-C6C0-6C53-C38B-C8DC0D4B3EB7}"/>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2D9B4695-3E06-1F04-BAB9-B9F6F8D3EDFF}"/>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FF0C8954-9A04-33A9-E3D1-05421A673BE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sp>
        <p:nvSpPr>
          <p:cNvPr id="5" name="TextBox 6">
            <a:extLst>
              <a:ext uri="{FF2B5EF4-FFF2-40B4-BE49-F238E27FC236}">
                <a16:creationId xmlns:a16="http://schemas.microsoft.com/office/drawing/2014/main" id="{1485A09A-F058-67CA-4068-69BA7DA9D633}"/>
              </a:ext>
            </a:extLst>
          </p:cNvPr>
          <p:cNvSpPr txBox="1"/>
          <p:nvPr userDrawn="1"/>
        </p:nvSpPr>
        <p:spPr>
          <a:xfrm>
            <a:off x="388936" y="885342"/>
            <a:ext cx="2294023" cy="5994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6" name="Rounded Rectangle 3">
            <a:extLst>
              <a:ext uri="{FF2B5EF4-FFF2-40B4-BE49-F238E27FC236}">
                <a16:creationId xmlns:a16="http://schemas.microsoft.com/office/drawing/2014/main" id="{5B0B1583-2DF8-ADB4-D53F-39896B6A291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algn="ctr" rtl="1">
              <a:defRPr>
                <a:solidFill>
                  <a:srgbClr val="FFFFFF"/>
                </a:solidFill>
                <a:latin typeface="Source Sans Pro Bold"/>
                <a:ea typeface="Source Sans Pro Bold"/>
                <a:cs typeface="Source Sans Pro Bold"/>
                <a:sym typeface="Source Sans Pro Bold"/>
              </a:defRPr>
            </a:lvl1pPr>
            <a:lvl2pPr algn="ctr" rtl="1">
              <a:defRPr>
                <a:solidFill>
                  <a:srgbClr val="FFFFFF"/>
                </a:solidFill>
                <a:latin typeface="Source Sans Pro Bold"/>
                <a:ea typeface="Source Sans Pro Bold"/>
                <a:cs typeface="Source Sans Pro Bold"/>
                <a:sym typeface="Source Sans Pro Bold"/>
              </a:defRPr>
            </a:lvl2pPr>
            <a:lvl3pPr algn="ctr" rtl="1">
              <a:defRPr>
                <a:solidFill>
                  <a:srgbClr val="FFFFFF"/>
                </a:solidFill>
                <a:latin typeface="Source Sans Pro Bold"/>
                <a:ea typeface="Source Sans Pro Bold"/>
                <a:cs typeface="Source Sans Pro Bold"/>
                <a:sym typeface="Source Sans Pro Bold"/>
              </a:defRPr>
            </a:lvl3pPr>
            <a:lvl4pPr algn="ctr" rtl="1">
              <a:defRPr>
                <a:solidFill>
                  <a:srgbClr val="FFFFFF"/>
                </a:solidFill>
                <a:latin typeface="Source Sans Pro Bold"/>
                <a:ea typeface="Source Sans Pro Bold"/>
                <a:cs typeface="Source Sans Pro Bold"/>
                <a:sym typeface="Source Sans Pro Bold"/>
              </a:defRPr>
            </a:lvl4pPr>
            <a:lvl5pPr algn="ctr" rtl="1">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6E2D0B4A-A6BE-4554-368D-68BD63715DDB}"/>
              </a:ext>
            </a:extLst>
          </p:cNvPr>
          <p:cNvSpPr txBox="1"/>
          <p:nvPr userDrawn="1"/>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3" name="Subtitle 5">
            <a:extLst>
              <a:ext uri="{FF2B5EF4-FFF2-40B4-BE49-F238E27FC236}">
                <a16:creationId xmlns:a16="http://schemas.microsoft.com/office/drawing/2014/main" id="{633324FD-2475-FF5A-9B4F-7B39A4EFEAD9}"/>
              </a:ext>
            </a:extLst>
          </p:cNvPr>
          <p:cNvSpPr txBox="1"/>
          <p:nvPr userDrawn="1"/>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4" name="Slide Number">
            <a:extLst>
              <a:ext uri="{FF2B5EF4-FFF2-40B4-BE49-F238E27FC236}">
                <a16:creationId xmlns:a16="http://schemas.microsoft.com/office/drawing/2014/main" id="{DBB0F99C-4C1B-43B3-6F7A-7220889E779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16992" rtl="1">
              <a:lnSpc>
                <a:spcPct val="90000"/>
              </a:lnSpc>
              <a:spcBef>
                <a:spcPts val="200"/>
              </a:spcBef>
              <a:defRPr sz="900">
                <a:solidFill>
                  <a:srgbClr val="002060"/>
                </a:solidFill>
                <a:latin typeface="+mn-lt"/>
                <a:ea typeface="+mn-ea"/>
                <a:cs typeface="+mn-cs"/>
                <a:sym typeface="Source Sans Pro Regular"/>
              </a:defRPr>
            </a:lvl1pPr>
          </a:lstStyle>
          <a:p>
            <a:pPr rtl="1"/>
            <a:r>
              <a:t>RRT Advanced Training Package</a:t>
            </a:r>
          </a:p>
        </p:txBody>
      </p:sp>
      <p:sp>
        <p:nvSpPr>
          <p:cNvPr id="8" name="Subtitle 5"/>
          <p:cNvSpPr txBox="1"/>
          <p:nvPr/>
        </p:nvSpPr>
        <p:spPr>
          <a:xfrm>
            <a:off x="8085935" y="6675691"/>
            <a:ext cx="3794759"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defTabSz="289321" rtl="1">
              <a:lnSpc>
                <a:spcPct val="90000"/>
              </a:lnSpc>
              <a:spcBef>
                <a:spcPts val="300"/>
              </a:spcBef>
              <a:defRPr sz="900">
                <a:solidFill>
                  <a:srgbClr val="002060"/>
                </a:solidFill>
                <a:latin typeface="+mn-lt"/>
                <a:ea typeface="+mn-ea"/>
                <a:cs typeface="+mn-cs"/>
                <a:sym typeface="Source Sans Pro Regular"/>
              </a:defRPr>
            </a:lvl1pPr>
          </a:lstStyle>
          <a:p>
            <a:pPr rtl="1"/>
            <a:r>
              <a:t>B10.1 Psychological First Aid</a:t>
            </a:r>
            <a:endParaRPr dirty="0"/>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57776"/>
            <a:ext cx="3721503" cy="58477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endParaRPr lang="ar" sz="3200" b="1" dirty="0"/>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p>
            <a:pPr rtl="1"/>
            <a:r>
              <a:t>Title Text</a:t>
            </a:r>
          </a:p>
        </p:txBody>
      </p:sp>
      <p:sp>
        <p:nvSpPr>
          <p:cNvPr id="12" name="Body Level One…"/>
          <p:cNvSpPr txBox="1">
            <a:spLocks noGrp="1"/>
          </p:cNvSpPr>
          <p:nvPr>
            <p:ph type="body" idx="1"/>
          </p:nvPr>
        </p:nvSpPr>
        <p:spPr>
          <a:xfrm>
            <a:off x="609600" y="1600200"/>
            <a:ext cx="10972800" cy="122663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3" name="Slide Number">
            <a:extLst>
              <a:ext uri="{FF2B5EF4-FFF2-40B4-BE49-F238E27FC236}">
                <a16:creationId xmlns:a16="http://schemas.microsoft.com/office/drawing/2014/main" id="{00858DE3-6A95-22BB-4353-7F60A96CB3C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latin typeface="+mn-lt"/>
              </a:rPr>
              <a:pPr rtl="1"/>
              <a:t>‹#›</a:t>
            </a:fld>
            <a:endParaRPr lang="hu-HU" sz="1100" dirty="0">
              <a:latin typeface="+mn-lt"/>
            </a:endParaRPr>
          </a:p>
        </p:txBody>
      </p:sp>
      <p:pic>
        <p:nvPicPr>
          <p:cNvPr id="14" name="Image 13"/>
          <p:cNvPicPr>
            <a:picLocks noChangeAspect="1"/>
          </p:cNvPicPr>
          <p:nvPr userDrawn="1"/>
        </p:nvPicPr>
        <p:blipFill>
          <a:blip r:embed="rId21"/>
          <a:stretch>
            <a:fillRect/>
          </a:stretch>
        </p:blipFill>
        <p:spPr>
          <a:xfrm>
            <a:off x="135255" y="6312793"/>
            <a:ext cx="1657350" cy="48468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r" defTabSz="289320" rtl="1"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0.png"/><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image" Target="../media/image26.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hyperlink" Target="https://www.samhsa.gov/disaster-preparedness" TargetMode="External"/><Relationship Id="rId7" Type="http://schemas.openxmlformats.org/officeDocument/2006/relationships/hyperlink" Target="https://apps.who.int/iris/bitstream/handle/10665/131682/9789241548847_eng.pdf?sequence=1" TargetMode="External"/><Relationship Id="rId2" Type="http://schemas.openxmlformats.org/officeDocument/2006/relationships/hyperlink" Target="https://iris.who.int/bitstream/handle/10665/44615/9789246548200_ara.pdf?sequence=22&amp;isAllowed=y" TargetMode="External"/><Relationship Id="rId1" Type="http://schemas.openxmlformats.org/officeDocument/2006/relationships/slideLayout" Target="../slideLayouts/slideLayout5.xml"/><Relationship Id="rId6" Type="http://schemas.openxmlformats.org/officeDocument/2006/relationships/hyperlink" Target="https://resourcecentre.savethechildren.net/document/save-children-psychological-first-aid-training-manual-child-practitioners/" TargetMode="External"/><Relationship Id="rId5" Type="http://schemas.openxmlformats.org/officeDocument/2006/relationships/hyperlink" Target="http://pscentre.org/psychological-first-aid-training/" TargetMode="External"/><Relationship Id="rId4" Type="http://schemas.openxmlformats.org/officeDocument/2006/relationships/hyperlink" Target="https://www.samhsa.gov/resource/dbhis/samhsa-behavioral-health-disaster-response-mobile-app"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hyperlink" Target="https://www.nctsn.org/resources/training"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p:nvPr/>
        </p:nvSpPr>
        <p:spPr>
          <a:xfrm>
            <a:off x="3663243" y="552424"/>
            <a:ext cx="1522735" cy="91440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algn="r" defTabSz="289320" rtl="1">
              <a:lnSpc>
                <a:spcPct val="90000"/>
              </a:lnSpc>
              <a:spcBef>
                <a:spcPts val="1000"/>
              </a:spcBef>
              <a:defRPr sz="4200">
                <a:solidFill>
                  <a:srgbClr val="FFFFFF"/>
                </a:solidFill>
                <a:latin typeface="Source Sans Pro Bold"/>
                <a:ea typeface="Source Sans Pro Bold"/>
                <a:cs typeface="Source Sans Pro Bold"/>
                <a:sym typeface="Source Sans Pro Bold"/>
              </a:defRPr>
            </a:lvl1pPr>
          </a:lstStyle>
          <a:p>
            <a:pPr rtl="1"/>
            <a:r>
              <a:rPr lang="fr-FR" sz="4400" b="1" dirty="0">
                <a:latin typeface="Sakkal Majalla" panose="02000000000000000000" pitchFamily="2" charset="-78"/>
                <a:cs typeface="Sakkal Majalla" panose="02000000000000000000" pitchFamily="2" charset="-78"/>
              </a:rPr>
              <a:t>B10.1</a:t>
            </a:r>
            <a:endParaRPr lang="ar" sz="4400" b="1" dirty="0">
              <a:latin typeface="Sakkal Majalla" panose="02000000000000000000" pitchFamily="2" charset="-78"/>
              <a:cs typeface="Sakkal Majalla" panose="02000000000000000000" pitchFamily="2" charset="-78"/>
            </a:endParaRPr>
          </a:p>
        </p:txBody>
      </p:sp>
      <p:sp>
        <p:nvSpPr>
          <p:cNvPr id="298" name="TextBox 9"/>
          <p:cNvSpPr txBox="1"/>
          <p:nvPr/>
        </p:nvSpPr>
        <p:spPr>
          <a:xfrm>
            <a:off x="567709" y="4147146"/>
            <a:ext cx="2333564" cy="30777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lvl1pPr algn="r" rtl="1">
              <a:defRPr sz="1400">
                <a:solidFill>
                  <a:srgbClr val="FFFFFF"/>
                </a:solidFill>
                <a:latin typeface="+mn-lt"/>
                <a:ea typeface="+mn-ea"/>
                <a:cs typeface="+mn-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
        <p:nvSpPr>
          <p:cNvPr id="2" name="Szövegdoboz 1">
            <a:extLst>
              <a:ext uri="{FF2B5EF4-FFF2-40B4-BE49-F238E27FC236}">
                <a16:creationId xmlns:a16="http://schemas.microsoft.com/office/drawing/2014/main" id="{28B62F91-3872-1377-9093-8884837288D9}"/>
              </a:ext>
            </a:extLst>
          </p:cNvPr>
          <p:cNvSpPr txBox="1"/>
          <p:nvPr/>
        </p:nvSpPr>
        <p:spPr>
          <a:xfrm>
            <a:off x="254240" y="1309886"/>
            <a:ext cx="4170371" cy="17235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1" anchor="t">
            <a:spAutoFit/>
          </a:bodyPr>
          <a:lstStyle/>
          <a:p>
            <a:pPr defTabSz="248815" rtl="1">
              <a:spcBef>
                <a:spcPts val="600"/>
              </a:spcBef>
              <a:defRPr sz="2752"/>
            </a:pPr>
            <a:r>
              <a:rPr lang="ar" sz="3200" b="1" dirty="0">
                <a:solidFill>
                  <a:schemeClr val="bg1"/>
                </a:solidFill>
                <a:latin typeface="Sakkal Majalla" panose="02000000000000000000" pitchFamily="2" charset="-78"/>
                <a:cs typeface="Sakkal Majalla" panose="02000000000000000000" pitchFamily="2" charset="-78"/>
              </a:rPr>
              <a:t>الإسعافات الأولية النفسية:</a:t>
            </a:r>
          </a:p>
          <a:p>
            <a:pPr defTabSz="248815" rtl="1">
              <a:spcBef>
                <a:spcPts val="600"/>
              </a:spcBef>
              <a:defRPr sz="2752"/>
            </a:pPr>
            <a:r>
              <a:rPr lang="ar" sz="3200" b="1" dirty="0">
                <a:solidFill>
                  <a:schemeClr val="bg1"/>
                </a:solidFill>
                <a:latin typeface="Sakkal Majalla" panose="02000000000000000000" pitchFamily="2" charset="-78"/>
                <a:cs typeface="Sakkal Majalla" panose="02000000000000000000" pitchFamily="2" charset="-78"/>
              </a:rPr>
              <a:t>دعم السكان والمستجيبين </a:t>
            </a:r>
            <a:br>
              <a:rPr lang="en-US" sz="3200" b="1" dirty="0">
                <a:solidFill>
                  <a:schemeClr val="bg1"/>
                </a:solidFill>
                <a:latin typeface="Sakkal Majalla" panose="02000000000000000000" pitchFamily="2" charset="-78"/>
                <a:cs typeface="Sakkal Majalla" panose="02000000000000000000" pitchFamily="2" charset="-78"/>
              </a:rPr>
            </a:br>
            <a:r>
              <a:rPr lang="ar" sz="3200" b="1" dirty="0">
                <a:solidFill>
                  <a:schemeClr val="bg1"/>
                </a:solidFill>
                <a:latin typeface="Sakkal Majalla" panose="02000000000000000000" pitchFamily="2" charset="-78"/>
                <a:cs typeface="Sakkal Majalla" panose="02000000000000000000" pitchFamily="2" charset="-78"/>
              </a:rPr>
              <a:t>المتضررين </a:t>
            </a:r>
            <a:r>
              <a:rPr lang="ar-EG" sz="3200" b="1" dirty="0">
                <a:solidFill>
                  <a:schemeClr val="bg1"/>
                </a:solidFill>
                <a:latin typeface="Sakkal Majalla" panose="02000000000000000000" pitchFamily="2" charset="-78"/>
                <a:cs typeface="Sakkal Majalla" panose="02000000000000000000" pitchFamily="2" charset="-78"/>
              </a:rPr>
              <a:t>في </a:t>
            </a:r>
            <a:r>
              <a:rPr lang="ar" sz="3200" b="1" dirty="0">
                <a:solidFill>
                  <a:schemeClr val="bg1"/>
                </a:solidFill>
                <a:latin typeface="Sakkal Majalla" panose="02000000000000000000" pitchFamily="2" charset="-78"/>
                <a:cs typeface="Sakkal Majalla" panose="02000000000000000000" pitchFamily="2" charset="-78"/>
              </a:rPr>
              <a:t>أثناء حالات الطوارئ</a:t>
            </a:r>
            <a:endParaRPr kumimoji="0" lang="hu-HU" sz="32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Content Placeholder 2"/>
          <p:cNvSpPr txBox="1">
            <a:spLocks noGrp="1"/>
          </p:cNvSpPr>
          <p:nvPr>
            <p:ph type="body" idx="1"/>
          </p:nvPr>
        </p:nvSpPr>
        <p:spPr>
          <a:xfrm>
            <a:off x="1984916" y="2048381"/>
            <a:ext cx="8222168" cy="2761239"/>
          </a:xfrm>
          <a:prstGeom prst="rect">
            <a:avLst/>
          </a:prstGeom>
        </p:spPr>
        <p:txBody>
          <a:bodyPr rtlCol="1"/>
          <a:lstStyle/>
          <a:p>
            <a:pPr marL="254000" indent="-254000" rtl="1">
              <a:spcBef>
                <a:spcPts val="600"/>
              </a:spcBef>
              <a:buClr>
                <a:schemeClr val="accent3"/>
              </a:buClr>
              <a:buSzPct val="100000"/>
              <a:buChar char="•"/>
            </a:pPr>
            <a:r>
              <a:rPr dirty="0" err="1">
                <a:latin typeface="Sakkal Majalla" panose="02000000000000000000" pitchFamily="2" charset="-78"/>
                <a:cs typeface="Sakkal Majalla" panose="02000000000000000000" pitchFamily="2" charset="-78"/>
              </a:rPr>
              <a:t>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مهنية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pPr>
            <a:r>
              <a:rPr dirty="0" err="1">
                <a:latin typeface="Sakkal Majalla" panose="02000000000000000000" pitchFamily="2" charset="-78"/>
                <a:cs typeface="Sakkal Majalla" panose="02000000000000000000" pitchFamily="2" charset="-78"/>
              </a:rPr>
              <a:t>أمرًا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pP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استخلاصًا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pPr>
            <a:r>
              <a:rPr dirty="0" err="1">
                <a:latin typeface="Sakkal Majalla" panose="02000000000000000000" pitchFamily="2" charset="-78"/>
                <a:cs typeface="Sakkal Majalla" panose="02000000000000000000" pitchFamily="2" charset="-78"/>
              </a:rPr>
              <a:t>طلبًا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ترتيب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والأحداث</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Char char="•"/>
            </a:pPr>
            <a:r>
              <a:rPr lang="ar-EG" dirty="0">
                <a:latin typeface="Sakkal Majalla" panose="02000000000000000000" pitchFamily="2" charset="-78"/>
                <a:cs typeface="Sakkal Majalla" panose="02000000000000000000" pitchFamily="2" charset="-78"/>
              </a:rPr>
              <a:t>ض</a:t>
            </a:r>
            <a:r>
              <a:rPr dirty="0" err="1">
                <a:latin typeface="Sakkal Majalla" panose="02000000000000000000" pitchFamily="2" charset="-78"/>
                <a:cs typeface="Sakkal Majalla" panose="02000000000000000000" pitchFamily="2" charset="-78"/>
              </a:rPr>
              <a:t>غطًا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ليتحدثوا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مشاعرهم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أفعالهم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a:t>
            </a:r>
          </a:p>
        </p:txBody>
      </p:sp>
      <p:sp>
        <p:nvSpPr>
          <p:cNvPr id="351" name="TextBox 3"/>
          <p:cNvSpPr txBox="1"/>
          <p:nvPr/>
        </p:nvSpPr>
        <p:spPr>
          <a:xfrm>
            <a:off x="2181280" y="1196751"/>
            <a:ext cx="7211113"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rtl="1">
              <a:defRPr sz="2800">
                <a:solidFill>
                  <a:srgbClr val="002060"/>
                </a:solidFill>
                <a:latin typeface="Source Sans Pro Bold"/>
                <a:ea typeface="Source Sans Pro Bold"/>
                <a:cs typeface="Source Sans Pro Bold"/>
                <a:sym typeface="Source Sans Pro Bold"/>
              </a:defRPr>
            </a:pPr>
            <a:r>
              <a:rPr lang="ar" b="1">
                <a:solidFill>
                  <a:schemeClr val="accent3"/>
                </a:solidFill>
                <a:latin typeface="Sakkal Majalla" panose="02000000000000000000" pitchFamily="2" charset="-78"/>
                <a:cs typeface="Sakkal Majalla" panose="02000000000000000000" pitchFamily="2" charset="-78"/>
              </a:rPr>
              <a:t>الإسعافات الأولية النفسية </a:t>
            </a:r>
            <a:r>
              <a:rPr lang="ar" b="1">
                <a:latin typeface="Sakkal Majalla" panose="02000000000000000000" pitchFamily="2" charset="-78"/>
                <a:cs typeface="Sakkal Majalla" panose="02000000000000000000" pitchFamily="2" charset="-78"/>
              </a:rPr>
              <a:t> </a:t>
            </a:r>
            <a:r>
              <a:rPr lang="ar" b="1">
                <a:solidFill>
                  <a:srgbClr val="C00000"/>
                </a:solidFill>
                <a:latin typeface="Sakkal Majalla" panose="02000000000000000000" pitchFamily="2" charset="-78"/>
                <a:cs typeface="Sakkal Majalla" panose="02000000000000000000" pitchFamily="2" charset="-78"/>
              </a:rPr>
              <a:t>ليست ...</a:t>
            </a:r>
          </a:p>
        </p:txBody>
      </p:sp>
      <p:sp>
        <p:nvSpPr>
          <p:cNvPr id="2" name="Title 1">
            <a:extLst>
              <a:ext uri="{FF2B5EF4-FFF2-40B4-BE49-F238E27FC236}">
                <a16:creationId xmlns:a16="http://schemas.microsoft.com/office/drawing/2014/main" id="{099B2BEF-1395-0089-B72E-EB41D3474C05}"/>
              </a:ext>
            </a:extLst>
          </p:cNvPr>
          <p:cNvSpPr txBox="1">
            <a:spLocks/>
          </p:cNvSpPr>
          <p:nvPr/>
        </p:nvSpPr>
        <p:spPr>
          <a:xfrm>
            <a:off x="0" y="79997"/>
            <a:ext cx="8574409" cy="52322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الإسعافات الأولية النفسية ليست</a:t>
            </a:r>
            <a:r>
              <a:rPr lang="ar-EG" b="1" dirty="0">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Content Placeholder 2"/>
          <p:cNvSpPr txBox="1">
            <a:spLocks noGrp="1"/>
          </p:cNvSpPr>
          <p:nvPr>
            <p:ph type="body" idx="1"/>
          </p:nvPr>
        </p:nvSpPr>
        <p:spPr>
          <a:xfrm>
            <a:off x="4225423" y="2212553"/>
            <a:ext cx="7529515" cy="2432895"/>
          </a:xfrm>
          <a:prstGeom prst="rect">
            <a:avLst/>
          </a:prstGeom>
        </p:spPr>
        <p:txBody>
          <a:bodyPr rtlCol="1"/>
          <a:lstStyle/>
          <a:p>
            <a:pPr rtl="1"/>
            <a:r>
              <a:rPr dirty="0" err="1">
                <a:latin typeface="Sakkal Majalla" panose="02000000000000000000" pitchFamily="2" charset="-78"/>
                <a:cs typeface="Sakkal Majalla" panose="02000000000000000000" pitchFamily="2" charset="-78"/>
              </a:rPr>
              <a:t>يتحسن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شعروا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بالأمان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وتواصلوا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الآخرين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وشعروا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بالهدوء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والأمل</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حصلوا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الدعم</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الاجتماعي</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والبدني</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والعاطفي</a:t>
            </a:r>
            <a:r>
              <a:rPr lang="ar-EG" dirty="0">
                <a:solidFill>
                  <a:srgbClr val="C00000"/>
                </a:solidFill>
                <a:latin typeface="Sakkal Majalla" panose="02000000000000000000" pitchFamily="2" charset="-78"/>
                <a:ea typeface="Source Sans Pro Bold"/>
                <a:cs typeface="Sakkal Majalla" panose="02000000000000000000" pitchFamily="2" charset="-78"/>
              </a:rPr>
              <a:t>.</a:t>
            </a:r>
            <a:endParaRPr dirty="0">
              <a:solidFill>
                <a:srgbClr val="C00000"/>
              </a:solidFill>
              <a:latin typeface="Sakkal Majalla" panose="02000000000000000000" pitchFamily="2" charset="-78"/>
              <a:ea typeface="Source Sans Pro Bold"/>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استعادوا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شعورهم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بالتحكم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مقاليد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قدرتهم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مساعدة</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أنفسهم</a:t>
            </a:r>
            <a:r>
              <a:rPr lang="ar-EG" dirty="0">
                <a:solidFill>
                  <a:srgbClr val="C00000"/>
                </a:solidFill>
                <a:latin typeface="Sakkal Majalla" panose="02000000000000000000" pitchFamily="2" charset="-78"/>
                <a:ea typeface="Source Sans Pro Bold"/>
                <a:cs typeface="Sakkal Majalla" panose="02000000000000000000" pitchFamily="2" charset="-78"/>
              </a:rPr>
              <a:t>.</a:t>
            </a:r>
            <a:endParaRPr dirty="0">
              <a:solidFill>
                <a:srgbClr val="C00000"/>
              </a:solidFill>
              <a:latin typeface="Sakkal Majalla" panose="02000000000000000000" pitchFamily="2" charset="-78"/>
              <a:ea typeface="Source Sans Pro Bold"/>
              <a:cs typeface="Sakkal Majalla" panose="02000000000000000000" pitchFamily="2" charset="-78"/>
            </a:endParaRPr>
          </a:p>
        </p:txBody>
      </p:sp>
      <p:sp>
        <p:nvSpPr>
          <p:cNvPr id="2" name="Google Shape;307;p8">
            <a:extLst>
              <a:ext uri="{FF2B5EF4-FFF2-40B4-BE49-F238E27FC236}">
                <a16:creationId xmlns:a16="http://schemas.microsoft.com/office/drawing/2014/main" id="{7FAFB023-F290-125E-5153-8847567BE146}"/>
              </a:ext>
            </a:extLst>
          </p:cNvPr>
          <p:cNvSpPr txBox="1">
            <a:spLocks/>
          </p:cNvSpPr>
          <p:nvPr/>
        </p:nvSpPr>
        <p:spPr>
          <a:xfrm>
            <a:off x="-133645" y="457787"/>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rmAutofit lnSpcReduction="10000"/>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لماذا تُقدَّم الإسعافات الأولية النفسية؟</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Content Placeholder 2"/>
          <p:cNvSpPr txBox="1">
            <a:spLocks noGrp="1"/>
          </p:cNvSpPr>
          <p:nvPr>
            <p:ph type="body" idx="1"/>
          </p:nvPr>
        </p:nvSpPr>
        <p:spPr>
          <a:xfrm>
            <a:off x="4261519" y="1693209"/>
            <a:ext cx="7529515" cy="3471583"/>
          </a:xfrm>
          <a:prstGeom prst="rect">
            <a:avLst/>
          </a:prstGeom>
        </p:spPr>
        <p:txBody>
          <a:bodyPr rtlCol="1"/>
          <a:lstStyle/>
          <a:p>
            <a:pPr rtl="1">
              <a:spcBef>
                <a:spcPts val="1200"/>
              </a:spcBef>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بضائقة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شديدة</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تعرضوا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مؤخرًا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لحدث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خطير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يُسبب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كربًا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شديدًا</a:t>
            </a:r>
            <a:endParaRPr dirty="0">
              <a:solidFill>
                <a:schemeClr val="tx1"/>
              </a:solidFill>
              <a:latin typeface="Sakkal Majalla" panose="02000000000000000000" pitchFamily="2" charset="-78"/>
              <a:cs typeface="Sakkal Majalla" panose="02000000000000000000" pitchFamily="2" charset="-78"/>
            </a:endParaRPr>
          </a:p>
          <a:p>
            <a:pPr rtl="1">
              <a:spcBef>
                <a:spcPts val="1200"/>
              </a:spcBef>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للبالغين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والأطفال</a:t>
            </a:r>
            <a:endParaRPr dirty="0">
              <a:latin typeface="Sakkal Majalla" panose="02000000000000000000" pitchFamily="2" charset="-78"/>
              <a:cs typeface="Sakkal Majalla" panose="02000000000000000000" pitchFamily="2" charset="-78"/>
            </a:endParaRPr>
          </a:p>
          <a:p>
            <a:pPr rtl="1">
              <a:spcBef>
                <a:spcPts val="1200"/>
              </a:spcBef>
            </a:pPr>
            <a:r>
              <a:rPr dirty="0" err="1">
                <a:latin typeface="Sakkal Majalla" panose="02000000000000000000" pitchFamily="2" charset="-78"/>
                <a:cs typeface="Sakkal Majalla" panose="02000000000000000000" pitchFamily="2" charset="-78"/>
              </a:rPr>
              <a:t>ليس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يرغب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a:t>
            </a:r>
          </a:p>
          <a:p>
            <a:pPr marL="398659" lvl="1" indent="-253999" rtl="1">
              <a:spcBef>
                <a:spcPts val="100"/>
              </a:spcBef>
              <a:buClr>
                <a:schemeClr val="accent3"/>
              </a:buClr>
              <a:buFont typeface="Arial"/>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يرغبون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الحصول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عليها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لكن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كن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متاحًا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ويسهل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الوصول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إليك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قد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يرغب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الحصول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دعم</a:t>
            </a:r>
            <a:r>
              <a:rPr dirty="0">
                <a:solidFill>
                  <a:schemeClr val="tx1"/>
                </a:solidFill>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80479CC8-AD75-6B0B-AE56-91E3DB4DCB99}"/>
              </a:ext>
            </a:extLst>
          </p:cNvPr>
          <p:cNvSpPr txBox="1">
            <a:spLocks/>
          </p:cNvSpPr>
          <p:nvPr/>
        </p:nvSpPr>
        <p:spPr>
          <a:xfrm>
            <a:off x="-212568" y="630315"/>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من الذي يمكنه أن يتلقى الإسعافات الأولية النفسية؟</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Content Placeholder 2"/>
          <p:cNvSpPr txBox="1">
            <a:spLocks noGrp="1"/>
          </p:cNvSpPr>
          <p:nvPr>
            <p:ph type="body" idx="1"/>
          </p:nvPr>
        </p:nvSpPr>
        <p:spPr>
          <a:xfrm>
            <a:off x="4273551" y="2514394"/>
            <a:ext cx="7529515" cy="1829213"/>
          </a:xfrm>
          <a:prstGeom prst="rect">
            <a:avLst/>
          </a:prstGeom>
        </p:spPr>
        <p:txBody>
          <a:bodyPr rtlCol="1"/>
          <a:lstStyle/>
          <a:p>
            <a:pPr rtl="1"/>
            <a:r>
              <a:rPr lang="ar-EG" dirty="0">
                <a:latin typeface="Sakkal Majalla" panose="02000000000000000000" pitchFamily="2" charset="-78"/>
                <a:cs typeface="Sakkal Majalla" panose="02000000000000000000" pitchFamily="2" charset="-78"/>
              </a:rPr>
              <a:t>الأشخاص الذين يشعرون بانزعاج شديد </a:t>
            </a:r>
            <a:r>
              <a:rPr lang="ar-EG" dirty="0">
                <a:solidFill>
                  <a:srgbClr val="C00000"/>
                </a:solidFill>
                <a:latin typeface="Sakkal Majalla" panose="02000000000000000000" pitchFamily="2" charset="-78"/>
                <a:ea typeface="Source Sans Pro Bold"/>
                <a:cs typeface="Sakkal Majalla" panose="02000000000000000000" pitchFamily="2" charset="-78"/>
              </a:rPr>
              <a:t>لدرجة أنهم لا يستطيعون الاعتناء بأنفسهم أو بأطفالهم.</a:t>
            </a:r>
          </a:p>
          <a:p>
            <a:pPr rtl="1"/>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المعرضون</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لخطر</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إيذاء</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أنفسهم</a:t>
            </a:r>
            <a:r>
              <a:rPr lang="ar" dirty="0">
                <a:solidFill>
                  <a:srgbClr val="C00000"/>
                </a:solidFill>
                <a:latin typeface="Sakkal Majalla" panose="02000000000000000000" pitchFamily="2" charset="-78"/>
                <a:cs typeface="Sakkal Majalla" panose="02000000000000000000" pitchFamily="2" charset="-78"/>
              </a:rPr>
              <a:t>.</a:t>
            </a:r>
            <a:endParaRPr dirty="0">
              <a:solidFill>
                <a:srgbClr val="C00000"/>
              </a:solidFill>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المعرضون</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لخطر</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إيذاء</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الآخرين</a:t>
            </a:r>
            <a:r>
              <a:rPr lang="ar" dirty="0">
                <a:solidFill>
                  <a:srgbClr val="C00000"/>
                </a:solidFill>
                <a:latin typeface="Sakkal Majalla" panose="02000000000000000000" pitchFamily="2" charset="-78"/>
                <a:cs typeface="Sakkal Majalla" panose="02000000000000000000" pitchFamily="2" charset="-78"/>
              </a:rPr>
              <a:t>.</a:t>
            </a:r>
            <a:endParaRPr dirty="0">
              <a:solidFill>
                <a:srgbClr val="C00000"/>
              </a:solidFill>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BE893CBB-7DAF-8F31-81B5-59528E306C71}"/>
              </a:ext>
            </a:extLst>
          </p:cNvPr>
          <p:cNvSpPr txBox="1">
            <a:spLocks/>
          </p:cNvSpPr>
          <p:nvPr/>
        </p:nvSpPr>
        <p:spPr>
          <a:xfrm>
            <a:off x="388936" y="630315"/>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مَنْ يحتاج إلى دعم متقدم أكثر من مجرد الإسعافات الأولية النفسية وحدها؟</a:t>
            </a:r>
            <a:endParaRPr lang="hu-HU" b="1" dirty="0">
              <a:latin typeface="Sakkal Majalla" panose="02000000000000000000" pitchFamily="2" charset="-78"/>
              <a:cs typeface="Sakkal Majalla" panose="02000000000000000000" pitchFamily="2" charset="-78"/>
            </a:endParaRPr>
          </a:p>
        </p:txBody>
      </p:sp>
      <p:sp>
        <p:nvSpPr>
          <p:cNvPr id="6" name="Rounded Rectangle 3">
            <a:extLst>
              <a:ext uri="{FF2B5EF4-FFF2-40B4-BE49-F238E27FC236}">
                <a16:creationId xmlns:a16="http://schemas.microsoft.com/office/drawing/2014/main" id="{FA71EA8E-1957-02C8-1853-29E933E81373}"/>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Content Placeholder 2"/>
          <p:cNvSpPr txBox="1">
            <a:spLocks noGrp="1"/>
          </p:cNvSpPr>
          <p:nvPr>
            <p:ph type="body" idx="1"/>
          </p:nvPr>
        </p:nvSpPr>
        <p:spPr>
          <a:xfrm>
            <a:off x="4261519" y="2519039"/>
            <a:ext cx="7529515" cy="1819922"/>
          </a:xfrm>
          <a:prstGeom prst="rect">
            <a:avLst/>
          </a:prstGeom>
        </p:spPr>
        <p:txBody>
          <a:bodyPr rtlCol="1">
            <a:normAutofit/>
          </a:bodyPr>
          <a:lstStyle/>
          <a:p>
            <a:pPr rtl="1"/>
            <a:endParaRPr dirty="0">
              <a:latin typeface="Sakkal Majalla" panose="02000000000000000000" pitchFamily="2" charset="-78"/>
              <a:cs typeface="Sakkal Majalla" panose="02000000000000000000" pitchFamily="2" charset="-78"/>
            </a:endParaRPr>
          </a:p>
          <a:p>
            <a:pPr rtl="1">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مرة</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الأشخاص</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الذين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يمرون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بضائقة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عادةً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الحدث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مباشرةً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بعض</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الأحيان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مرور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بضعة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أيام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أسابيع</a:t>
            </a:r>
            <a:r>
              <a:rPr dirty="0">
                <a:solidFill>
                  <a:schemeClr val="tx1"/>
                </a:solidFill>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0D801747-DC9A-B9D4-80BD-75F8B304BFF4}"/>
              </a:ext>
            </a:extLst>
          </p:cNvPr>
          <p:cNvSpPr txBox="1">
            <a:spLocks/>
          </p:cNvSpPr>
          <p:nvPr/>
        </p:nvSpPr>
        <p:spPr>
          <a:xfrm>
            <a:off x="376904" y="630315"/>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متى يمكن تقديم الإسعافات الأولية النفسية؟</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itle 1"/>
          <p:cNvSpPr txBox="1">
            <a:spLocks noGrp="1"/>
          </p:cNvSpPr>
          <p:nvPr>
            <p:ph type="title"/>
          </p:nvPr>
        </p:nvSpPr>
        <p:spPr>
          <a:xfrm>
            <a:off x="5338008" y="1217790"/>
            <a:ext cx="5400600" cy="2211210"/>
          </a:xfrm>
          <a:prstGeom prst="rect">
            <a:avLst/>
          </a:prstGeom>
        </p:spPr>
        <p:txBody>
          <a:bodyPr rtlCol="1">
            <a:noAutofit/>
          </a:bodyPr>
          <a:lstStyle/>
          <a:p>
            <a:pPr lvl="1" defTabSz="777240" rtl="1">
              <a:lnSpc>
                <a:spcPct val="100000"/>
              </a:lnSpc>
              <a:defRPr sz="2380">
                <a:solidFill>
                  <a:srgbClr val="C00000"/>
                </a:solidFill>
              </a:defRPr>
            </a:pPr>
            <a:r>
              <a:rPr lang="ar" sz="2800" b="1">
                <a:latin typeface="Sakkal Majalla" panose="02000000000000000000" pitchFamily="2" charset="-78"/>
                <a:cs typeface="Sakkal Majalla" panose="02000000000000000000" pitchFamily="2" charset="-78"/>
              </a:rPr>
              <a:t>كيف ستبدأ في الحديث معها؟</a:t>
            </a:r>
            <a:br>
              <a:rPr sz="2800" b="1" dirty="0">
                <a:latin typeface="Sakkal Majalla" panose="02000000000000000000" pitchFamily="2" charset="-78"/>
                <a:cs typeface="Sakkal Majalla" panose="02000000000000000000" pitchFamily="2" charset="-78"/>
              </a:rPr>
            </a:br>
            <a:r>
              <a:rPr lang="ar" sz="2800" b="1">
                <a:latin typeface="Sakkal Majalla" panose="02000000000000000000" pitchFamily="2" charset="-78"/>
                <a:cs typeface="Sakkal Majalla" panose="02000000000000000000" pitchFamily="2" charset="-78"/>
              </a:rPr>
              <a:t> </a:t>
            </a:r>
            <a:br>
              <a:rPr sz="2800" b="1" dirty="0">
                <a:latin typeface="Sakkal Majalla" panose="02000000000000000000" pitchFamily="2" charset="-78"/>
                <a:cs typeface="Sakkal Majalla" panose="02000000000000000000" pitchFamily="2" charset="-78"/>
              </a:rPr>
            </a:br>
            <a:r>
              <a:rPr lang="ar" sz="2800" b="1">
                <a:latin typeface="Sakkal Majalla" panose="02000000000000000000" pitchFamily="2" charset="-78"/>
                <a:cs typeface="Sakkal Majalla" panose="02000000000000000000" pitchFamily="2" charset="-78"/>
              </a:rPr>
              <a:t>ما المواقف التي ستتبناها؟</a:t>
            </a:r>
            <a:br>
              <a:rPr sz="2800" b="1" dirty="0">
                <a:latin typeface="Sakkal Majalla" panose="02000000000000000000" pitchFamily="2" charset="-78"/>
                <a:cs typeface="Sakkal Majalla" panose="02000000000000000000" pitchFamily="2" charset="-78"/>
              </a:rPr>
            </a:br>
            <a:r>
              <a:rPr lang="ar" sz="2800" b="1">
                <a:latin typeface="Sakkal Majalla" panose="02000000000000000000" pitchFamily="2" charset="-78"/>
                <a:cs typeface="Sakkal Majalla" panose="02000000000000000000" pitchFamily="2" charset="-78"/>
              </a:rPr>
              <a:t> </a:t>
            </a:r>
            <a:br>
              <a:rPr sz="2800" b="1" dirty="0">
                <a:latin typeface="Sakkal Majalla" panose="02000000000000000000" pitchFamily="2" charset="-78"/>
                <a:cs typeface="Sakkal Majalla" panose="02000000000000000000" pitchFamily="2" charset="-78"/>
              </a:rPr>
            </a:br>
            <a:r>
              <a:rPr lang="ar" sz="2800" b="1">
                <a:latin typeface="Sakkal Majalla" panose="02000000000000000000" pitchFamily="2" charset="-78"/>
                <a:cs typeface="Sakkal Majalla" panose="02000000000000000000" pitchFamily="2" charset="-78"/>
              </a:rPr>
              <a:t>ما الذي ستقوله لها؟</a:t>
            </a:r>
          </a:p>
        </p:txBody>
      </p:sp>
      <p:sp>
        <p:nvSpPr>
          <p:cNvPr id="377" name="Content Placeholder 2"/>
          <p:cNvSpPr txBox="1">
            <a:spLocks noGrp="1"/>
          </p:cNvSpPr>
          <p:nvPr>
            <p:ph type="body" sz="half" idx="1"/>
          </p:nvPr>
        </p:nvSpPr>
        <p:spPr>
          <a:xfrm>
            <a:off x="4273551" y="4005064"/>
            <a:ext cx="7529515" cy="1268272"/>
          </a:xfrm>
          <a:prstGeom prst="rect">
            <a:avLst/>
          </a:prstGeom>
        </p:spPr>
        <p:txBody>
          <a:bodyPr rtlCol="1"/>
          <a:lstStyle/>
          <a:p>
            <a:pPr rtl="1"/>
            <a:r>
              <a:rPr>
                <a:latin typeface="Sakkal Majalla" panose="02000000000000000000" pitchFamily="2" charset="-78"/>
                <a:cs typeface="Sakkal Majalla" panose="02000000000000000000" pitchFamily="2" charset="-78"/>
              </a:rPr>
              <a:t>إذا واجهت امرأة تمر بضائقة، وقد أُدخل زوجها إلى أحد مرافق الرعاية الصحية لأنه مريض بمرض مميت.</a:t>
            </a:r>
          </a:p>
        </p:txBody>
      </p:sp>
      <p:sp>
        <p:nvSpPr>
          <p:cNvPr id="2" name="Google Shape;307;p8">
            <a:extLst>
              <a:ext uri="{FF2B5EF4-FFF2-40B4-BE49-F238E27FC236}">
                <a16:creationId xmlns:a16="http://schemas.microsoft.com/office/drawing/2014/main" id="{4201143D-DA33-0D44-A9ED-1D5752C2BE35}"/>
              </a:ext>
            </a:extLst>
          </p:cNvPr>
          <p:cNvSpPr txBox="1">
            <a:spLocks/>
          </p:cNvSpPr>
          <p:nvPr/>
        </p:nvSpPr>
        <p:spPr>
          <a:xfrm>
            <a:off x="-495528" y="371779"/>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عمل جماعي: </a:t>
            </a:r>
          </a:p>
          <a:p>
            <a:pPr rtl="1" hangingPunct="1"/>
            <a:r>
              <a:rPr lang="ar" b="1" dirty="0">
                <a:latin typeface="Sakkal Majalla" panose="02000000000000000000" pitchFamily="2" charset="-78"/>
                <a:cs typeface="Sakkal Majalla" panose="02000000000000000000" pitchFamily="2" charset="-78"/>
              </a:rPr>
              <a:t>السيناريو</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Text Placeholder 2"/>
          <p:cNvSpPr txBox="1">
            <a:spLocks noGrp="1"/>
          </p:cNvSpPr>
          <p:nvPr>
            <p:ph type="body" idx="1"/>
          </p:nvPr>
        </p:nvSpPr>
        <p:spPr>
          <a:xfrm>
            <a:off x="1984916" y="1677724"/>
            <a:ext cx="8222168" cy="3502553"/>
          </a:xfrm>
          <a:prstGeom prst="rect">
            <a:avLst/>
          </a:prstGeom>
        </p:spPr>
        <p:txBody>
          <a:bodyPr rtlCol="1"/>
          <a:lstStyle/>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ألق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باحترام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واسمك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واذكر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تؤديه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إيجاد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هادئًا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أمكن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مخاوفها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وشواغلها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تفترض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الشواغل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وعودًا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واقعية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التوقعات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الخاطئة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احصل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تستفيد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a:t>
            </a:r>
            <a:r>
              <a:rPr dirty="0">
                <a:latin typeface="Sakkal Majalla" panose="02000000000000000000" pitchFamily="2" charset="-78"/>
                <a:cs typeface="Sakkal Majalla" panose="02000000000000000000" pitchFamily="2" charset="-78"/>
              </a:rPr>
              <a:t>.</a:t>
            </a:r>
          </a:p>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a:t>
            </a:r>
          </a:p>
          <a:p>
            <a:pPr marL="285750" indent="-28575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اتخذ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احتياطات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3C77A469-1744-972B-FFDC-64CD05C20743}"/>
              </a:ext>
            </a:extLst>
          </p:cNvPr>
          <p:cNvSpPr txBox="1">
            <a:spLocks/>
          </p:cNvSpPr>
          <p:nvPr/>
        </p:nvSpPr>
        <p:spPr>
          <a:xfrm>
            <a:off x="114793" y="67964"/>
            <a:ext cx="5957144" cy="6178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عمل جماعي: مناقشة</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578DF-DEBD-3D58-653E-F8A945CD3018}"/>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4864" tIns="54864" rIns="54864" bIns="54864"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2. الاعتناء بنفسك وبزملائك</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Rectangle 3"/>
          <p:cNvSpPr txBox="1">
            <a:spLocks noGrp="1"/>
          </p:cNvSpPr>
          <p:nvPr>
            <p:ph type="body" sz="half" idx="1"/>
          </p:nvPr>
        </p:nvSpPr>
        <p:spPr>
          <a:xfrm>
            <a:off x="1127449" y="1500170"/>
            <a:ext cx="5299984" cy="3857660"/>
          </a:xfrm>
          <a:prstGeom prst="rect">
            <a:avLst/>
          </a:prstGeom>
        </p:spPr>
        <p:txBody>
          <a:bodyPr rtlCol="1"/>
          <a:lstStyle/>
          <a:p>
            <a:pPr rtl="1">
              <a:spcBef>
                <a:spcPts val="0"/>
              </a:spcBef>
            </a:pPr>
            <a:r>
              <a:rPr dirty="0" err="1">
                <a:latin typeface="Sakkal Majalla" panose="02000000000000000000" pitchFamily="2" charset="-78"/>
                <a:cs typeface="Sakkal Majalla" panose="02000000000000000000" pitchFamily="2" charset="-78"/>
              </a:rPr>
              <a:t>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المعاناة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والخوف</a:t>
            </a:r>
            <a:r>
              <a:rPr dirty="0">
                <a:latin typeface="Sakkal Majalla" panose="02000000000000000000" pitchFamily="2" charset="-78"/>
                <a:cs typeface="Sakkal Majalla" panose="02000000000000000000" pitchFamily="2" charset="-78"/>
              </a:rPr>
              <a:t>،</a:t>
            </a:r>
          </a:p>
          <a:p>
            <a:pPr rtl="1">
              <a:spcBef>
                <a:spcPts val="0"/>
              </a:spcBef>
            </a:pPr>
            <a:r>
              <a:rPr dirty="0" err="1">
                <a:latin typeface="Sakkal Majalla" panose="02000000000000000000" pitchFamily="2" charset="-78"/>
                <a:cs typeface="Sakkal Majalla" panose="02000000000000000000" pitchFamily="2" charset="-78"/>
              </a:rPr>
              <a:t>والعديد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الوفيات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أخل</a:t>
            </a:r>
            <a:r>
              <a:rPr dirty="0">
                <a:latin typeface="Sakkal Majalla" panose="02000000000000000000" pitchFamily="2" charset="-78"/>
                <a:cs typeface="Sakkal Majalla" panose="02000000000000000000" pitchFamily="2" charset="-78"/>
              </a:rPr>
              <a:t> </a:t>
            </a:r>
            <a:endParaRPr lang="ar-EG" dirty="0">
              <a:latin typeface="Sakkal Majalla" panose="02000000000000000000" pitchFamily="2" charset="-78"/>
              <a:cs typeface="Sakkal Majalla" panose="02000000000000000000" pitchFamily="2" charset="-78"/>
            </a:endParaRPr>
          </a:p>
          <a:p>
            <a:pPr rtl="1">
              <a:spcBef>
                <a:spcPts val="0"/>
              </a:spcBef>
            </a:pPr>
            <a:r>
              <a:rPr dirty="0" err="1">
                <a:latin typeface="Sakkal Majalla" panose="02000000000000000000" pitchFamily="2" charset="-78"/>
                <a:cs typeface="Sakkal Majalla" panose="02000000000000000000" pitchFamily="2" charset="-78"/>
              </a:rPr>
              <a:t>بالنسيج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للمجتمع</a:t>
            </a:r>
            <a:r>
              <a:rPr dirty="0">
                <a:latin typeface="Sakkal Majalla" panose="02000000000000000000" pitchFamily="2" charset="-78"/>
                <a:cs typeface="Sakkal Majalla" panose="02000000000000000000" pitchFamily="2" charset="-78"/>
              </a:rPr>
              <a:t>.  </a:t>
            </a: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err="1">
                <a:latin typeface="Sakkal Majalla" panose="02000000000000000000" pitchFamily="2" charset="-78"/>
                <a:cs typeface="Sakkal Majalla" panose="02000000000000000000" pitchFamily="2" charset="-78"/>
              </a:rPr>
              <a:t>فكِّر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الآتية</a:t>
            </a:r>
            <a:r>
              <a:rPr dirty="0">
                <a:latin typeface="Sakkal Majalla" panose="02000000000000000000" pitchFamily="2" charset="-78"/>
                <a:cs typeface="Sakkal Majalla" panose="02000000000000000000" pitchFamily="2" charset="-78"/>
              </a:rPr>
              <a:t>:</a:t>
            </a:r>
          </a:p>
          <a:p>
            <a:pPr rtl="1">
              <a:spcBef>
                <a:spcPts val="0"/>
              </a:spcBef>
            </a:pPr>
            <a:endParaRPr dirty="0">
              <a:latin typeface="Sakkal Majalla" panose="02000000000000000000" pitchFamily="2" charset="-78"/>
              <a:cs typeface="Sakkal Majalla" panose="02000000000000000000" pitchFamily="2" charset="-78"/>
            </a:endParaRPr>
          </a:p>
          <a:p>
            <a:pPr rtl="1">
              <a:spcBef>
                <a:spcPts val="0"/>
              </a:spcBef>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أعتني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بنفسي</a:t>
            </a:r>
            <a:r>
              <a:rPr dirty="0">
                <a:latin typeface="Sakkal Majalla" panose="02000000000000000000" pitchFamily="2" charset="-78"/>
                <a:cs typeface="Sakkal Majalla" panose="02000000000000000000" pitchFamily="2" charset="-78"/>
              </a:rPr>
              <a:t>؟</a:t>
            </a:r>
          </a:p>
          <a:p>
            <a:pPr rtl="1">
              <a:spcBef>
                <a:spcPts val="0"/>
              </a:spcBef>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أريده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أشعر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بالضيق</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الحزن</a:t>
            </a:r>
            <a:r>
              <a:rPr dirty="0">
                <a:latin typeface="Sakkal Majalla" panose="02000000000000000000" pitchFamily="2" charset="-78"/>
                <a:cs typeface="Sakkal Majalla" panose="02000000000000000000" pitchFamily="2" charset="-78"/>
              </a:rPr>
              <a:t>؟</a:t>
            </a:r>
          </a:p>
          <a:p>
            <a:pPr rtl="1">
              <a:spcBef>
                <a:spcPts val="0"/>
              </a:spcBef>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بعضهم</a:t>
            </a:r>
            <a:r>
              <a:rPr dirty="0">
                <a:latin typeface="Sakkal Majalla" panose="02000000000000000000" pitchFamily="2" charset="-78"/>
                <a:cs typeface="Sakkal Majalla" panose="02000000000000000000" pitchFamily="2" charset="-78"/>
              </a:rPr>
              <a:t>؟</a:t>
            </a:r>
          </a:p>
        </p:txBody>
      </p:sp>
      <p:pic>
        <p:nvPicPr>
          <p:cNvPr id="394" name="Content Placeholder 4" descr="Content Placeholder 4"/>
          <p:cNvPicPr>
            <a:picLocks noChangeAspect="1"/>
          </p:cNvPicPr>
          <p:nvPr/>
        </p:nvPicPr>
        <p:blipFill>
          <a:blip r:embed="rId2"/>
          <a:srcRect l="5384" r="5383"/>
          <a:stretch>
            <a:fillRect/>
          </a:stretch>
        </p:blipFill>
        <p:spPr>
          <a:xfrm>
            <a:off x="6808967" y="1076989"/>
            <a:ext cx="4038601" cy="4525963"/>
          </a:xfrm>
          <a:prstGeom prst="rect">
            <a:avLst/>
          </a:prstGeom>
          <a:ln w="12700">
            <a:miter lim="400000"/>
          </a:ln>
        </p:spPr>
      </p:pic>
      <p:sp>
        <p:nvSpPr>
          <p:cNvPr id="2" name="Title 1">
            <a:extLst>
              <a:ext uri="{FF2B5EF4-FFF2-40B4-BE49-F238E27FC236}">
                <a16:creationId xmlns:a16="http://schemas.microsoft.com/office/drawing/2014/main" id="{7A4FE4EF-2CD7-62A9-3F20-BDB08429D446}"/>
              </a:ext>
            </a:extLst>
          </p:cNvPr>
          <p:cNvSpPr txBox="1">
            <a:spLocks/>
          </p:cNvSpPr>
          <p:nvPr/>
        </p:nvSpPr>
        <p:spPr>
          <a:xfrm>
            <a:off x="138857" y="43900"/>
            <a:ext cx="5864902" cy="61783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الاعتناء بأنفسنا</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Rectangle 4"/>
          <p:cNvSpPr txBox="1">
            <a:spLocks noGrp="1"/>
          </p:cNvSpPr>
          <p:nvPr>
            <p:ph type="body" sz="half" idx="1"/>
          </p:nvPr>
        </p:nvSpPr>
        <p:spPr>
          <a:xfrm>
            <a:off x="5159895" y="1686601"/>
            <a:ext cx="5441200" cy="3484798"/>
          </a:xfrm>
          <a:prstGeom prst="rect">
            <a:avLst/>
          </a:prstGeom>
        </p:spPr>
        <p:txBody>
          <a:bodyPr rtlCol="1"/>
          <a:lstStyle/>
          <a:p>
            <a:pPr rtl="1">
              <a:lnSpc>
                <a:spcPct val="110000"/>
              </a:lnSpc>
              <a:spcBef>
                <a:spcPts val="0"/>
              </a:spcBef>
            </a:pP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398659" lvl="1" indent="-253999" rtl="1">
              <a:lnSpc>
                <a:spcPct val="110000"/>
              </a:lnSpc>
              <a:spcBef>
                <a:spcPts val="0"/>
              </a:spcBef>
              <a:buClr>
                <a:schemeClr val="accent3"/>
              </a:buClr>
              <a:buFont typeface="Arial"/>
            </a:pP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للمساعدة</a:t>
            </a:r>
            <a:r>
              <a:rPr dirty="0">
                <a:latin typeface="Sakkal Majalla" panose="02000000000000000000" pitchFamily="2" charset="-78"/>
                <a:cs typeface="Sakkal Majalla" panose="02000000000000000000" pitchFamily="2" charset="-78"/>
              </a:rPr>
              <a:t>؟</a:t>
            </a:r>
          </a:p>
          <a:p>
            <a:pPr rtl="1">
              <a:lnSpc>
                <a:spcPct val="110000"/>
              </a:lnSpc>
              <a:spcBef>
                <a:spcPts val="0"/>
              </a:spcBef>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398659" lvl="1" indent="-253999" rtl="1">
              <a:lnSpc>
                <a:spcPct val="110000"/>
              </a:lnSpc>
              <a:spcBef>
                <a:spcPts val="0"/>
              </a:spcBef>
              <a:buClr>
                <a:schemeClr val="accent3"/>
              </a:buClr>
              <a:buFont typeface="Arial"/>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تحافظ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البدنية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والوجدانية</a:t>
            </a:r>
            <a:r>
              <a:rPr dirty="0">
                <a:latin typeface="Sakkal Majalla" panose="02000000000000000000" pitchFamily="2" charset="-78"/>
                <a:cs typeface="Sakkal Majalla" panose="02000000000000000000" pitchFamily="2" charset="-78"/>
              </a:rPr>
              <a:t>؟</a:t>
            </a:r>
          </a:p>
          <a:p>
            <a:pPr rtl="1">
              <a:lnSpc>
                <a:spcPct val="110000"/>
              </a:lnSpc>
              <a:spcBef>
                <a:spcPts val="0"/>
              </a:spcBef>
            </a:pP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398659" lvl="1" indent="-253999" rtl="1">
              <a:lnSpc>
                <a:spcPct val="110000"/>
              </a:lnSpc>
              <a:spcBef>
                <a:spcPts val="0"/>
              </a:spcBef>
              <a:buClr>
                <a:schemeClr val="accent3"/>
              </a:buClr>
              <a:buFont typeface="Arial"/>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تستقطع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والتعافي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والتأمل</a:t>
            </a:r>
            <a:r>
              <a:rPr dirty="0">
                <a:latin typeface="Sakkal Majalla" panose="02000000000000000000" pitchFamily="2" charset="-78"/>
                <a:cs typeface="Sakkal Majalla" panose="02000000000000000000" pitchFamily="2" charset="-78"/>
              </a:rPr>
              <a:t>؟</a:t>
            </a:r>
          </a:p>
        </p:txBody>
      </p:sp>
      <p:pic>
        <p:nvPicPr>
          <p:cNvPr id="399" name="Content Placeholder 5" descr="Content Placeholder 5"/>
          <p:cNvPicPr>
            <a:picLocks noChangeAspect="1"/>
          </p:cNvPicPr>
          <p:nvPr/>
        </p:nvPicPr>
        <p:blipFill>
          <a:blip r:embed="rId3"/>
          <a:stretch>
            <a:fillRect/>
          </a:stretch>
        </p:blipFill>
        <p:spPr>
          <a:xfrm>
            <a:off x="1147173" y="1520825"/>
            <a:ext cx="3816351" cy="3816351"/>
          </a:xfrm>
          <a:prstGeom prst="rect">
            <a:avLst/>
          </a:prstGeom>
          <a:ln w="12700">
            <a:miter lim="400000"/>
          </a:ln>
        </p:spPr>
      </p:pic>
      <p:sp>
        <p:nvSpPr>
          <p:cNvPr id="2" name="Title 1">
            <a:extLst>
              <a:ext uri="{FF2B5EF4-FFF2-40B4-BE49-F238E27FC236}">
                <a16:creationId xmlns:a16="http://schemas.microsoft.com/office/drawing/2014/main" id="{B51F9830-CD48-D783-9ACC-1FB70C8C5B4B}"/>
              </a:ext>
            </a:extLst>
          </p:cNvPr>
          <p:cNvSpPr txBox="1">
            <a:spLocks/>
          </p:cNvSpPr>
          <p:nvPr/>
        </p:nvSpPr>
        <p:spPr>
          <a:xfrm>
            <a:off x="138857" y="92028"/>
            <a:ext cx="5864902" cy="605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ممارسة الرعاية الذاتية</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Google Shape;308;p8"/>
          <p:cNvSpPr txBox="1">
            <a:spLocks noGrp="1"/>
          </p:cNvSpPr>
          <p:nvPr>
            <p:ph type="body" idx="1"/>
          </p:nvPr>
        </p:nvSpPr>
        <p:spPr>
          <a:xfrm>
            <a:off x="4118726" y="1700687"/>
            <a:ext cx="7529515" cy="3913826"/>
          </a:xfrm>
          <a:prstGeom prst="rect">
            <a:avLst/>
          </a:prstGeom>
        </p:spPr>
        <p:txBody>
          <a:bodyPr lIns="0" tIns="0" rIns="0" bIns="0" rtlCol="1" anchor="t"/>
          <a:lstStyle/>
          <a:p>
            <a:pPr rtl="1"/>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خصيصًا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939C3FFA-E666-7019-6008-7F34764AC25E}"/>
              </a:ext>
            </a:extLst>
          </p:cNvPr>
          <p:cNvSpPr txBox="1">
            <a:spLocks noGrp="1"/>
          </p:cNvSpPr>
          <p:nvPr>
            <p:ph type="title"/>
          </p:nvPr>
        </p:nvSpPr>
        <p:spPr>
          <a:xfrm>
            <a:off x="193207" y="644692"/>
            <a:ext cx="2401554" cy="839972"/>
          </a:xfrm>
          <a:prstGeom prst="rect">
            <a:avLst/>
          </a:prstGeom>
        </p:spPr>
        <p:txBody>
          <a:bodyPr lIns="0" tIns="0" rIns="0" bIns="0" rtlCol="1" anchor="b"/>
          <a:lstStyle/>
          <a:p>
            <a:pPr rtl="1"/>
            <a:r>
              <a:rPr lang="ar" b="1" dirty="0">
                <a:latin typeface="Sakkal Majalla" panose="02000000000000000000" pitchFamily="2" charset="-78"/>
                <a:cs typeface="Sakkal Majalla" panose="02000000000000000000" pitchFamily="2" charset="-78"/>
              </a:rPr>
              <a:t>مقدمة</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ontent Placeholder 2"/>
          <p:cNvSpPr txBox="1">
            <a:spLocks noGrp="1"/>
          </p:cNvSpPr>
          <p:nvPr>
            <p:ph type="body" idx="1"/>
          </p:nvPr>
        </p:nvSpPr>
        <p:spPr>
          <a:xfrm>
            <a:off x="4261519" y="1963978"/>
            <a:ext cx="7529515" cy="2930044"/>
          </a:xfrm>
          <a:prstGeom prst="rect">
            <a:avLst/>
          </a:prstGeom>
        </p:spPr>
        <p:txBody>
          <a:bodyPr rtlCol="1"/>
          <a:lstStyle/>
          <a:p>
            <a:pPr marL="254000" indent="-254000" rtl="1">
              <a:buClr>
                <a:schemeClr val="accent3"/>
              </a:buClr>
              <a:buSzPct val="100000"/>
              <a:buChar char="•"/>
              <a:defRPr>
                <a:solidFill>
                  <a:srgbClr val="C00000"/>
                </a:solidFill>
              </a:defRPr>
            </a:pPr>
            <a:r>
              <a:rPr>
                <a:latin typeface="Sakkal Majalla" panose="02000000000000000000" pitchFamily="2" charset="-78"/>
                <a:cs typeface="Sakkal Majalla" panose="02000000000000000000" pitchFamily="2" charset="-78"/>
              </a:rPr>
              <a:t>تعرَّف </a:t>
            </a:r>
            <a:r>
              <a:rPr>
                <a:solidFill>
                  <a:schemeClr val="tx1"/>
                </a:solidFill>
                <a:latin typeface="Sakkal Majalla" panose="02000000000000000000" pitchFamily="2" charset="-78"/>
                <a:cs typeface="Sakkal Majalla" panose="02000000000000000000" pitchFamily="2" charset="-78"/>
              </a:rPr>
              <a:t>على الموقف الحالي وأدوار مختلف المساعدين</a:t>
            </a:r>
          </a:p>
          <a:p>
            <a:pPr marL="254000" indent="-254000" rtl="1">
              <a:buClr>
                <a:schemeClr val="accent3"/>
              </a:buClr>
              <a:buSzPct val="100000"/>
              <a:buChar char="•"/>
            </a:pPr>
            <a:r>
              <a:rPr>
                <a:latin typeface="Sakkal Majalla" panose="02000000000000000000" pitchFamily="2" charset="-78"/>
                <a:cs typeface="Sakkal Majalla" panose="02000000000000000000" pitchFamily="2" charset="-78"/>
              </a:rPr>
              <a:t>فكِّر في </a:t>
            </a:r>
            <a:r>
              <a:rPr>
                <a:solidFill>
                  <a:srgbClr val="C00000"/>
                </a:solidFill>
                <a:latin typeface="Sakkal Majalla" panose="02000000000000000000" pitchFamily="2" charset="-78"/>
                <a:ea typeface="Source Sans Pro Bold"/>
                <a:cs typeface="Sakkal Majalla" panose="02000000000000000000" pitchFamily="2" charset="-78"/>
              </a:rPr>
              <a:t>صحتك</a:t>
            </a:r>
            <a:r>
              <a:rPr>
                <a:latin typeface="Sakkal Majalla" panose="02000000000000000000" pitchFamily="2" charset="-78"/>
                <a:cs typeface="Sakkal Majalla" panose="02000000000000000000" pitchFamily="2" charset="-78"/>
              </a:rPr>
              <a:t> وضغوط الحياة </a:t>
            </a:r>
          </a:p>
          <a:p>
            <a:pPr marL="254000" indent="-254000" rtl="1">
              <a:buClr>
                <a:schemeClr val="accent3"/>
              </a:buClr>
              <a:buSzPct val="100000"/>
              <a:buChar char="•"/>
            </a:pPr>
            <a:r>
              <a:rPr>
                <a:latin typeface="Sakkal Majalla" panose="02000000000000000000" pitchFamily="2" charset="-78"/>
                <a:cs typeface="Sakkal Majalla" panose="02000000000000000000" pitchFamily="2" charset="-78"/>
              </a:rPr>
              <a:t>اتخذ قرارًا </a:t>
            </a:r>
            <a:r>
              <a:rPr>
                <a:solidFill>
                  <a:srgbClr val="C00000"/>
                </a:solidFill>
                <a:latin typeface="Sakkal Majalla" panose="02000000000000000000" pitchFamily="2" charset="-78"/>
                <a:ea typeface="Source Sans Pro Bold"/>
                <a:cs typeface="Sakkal Majalla" panose="02000000000000000000" pitchFamily="2" charset="-78"/>
              </a:rPr>
              <a:t>صادقًا</a:t>
            </a:r>
            <a:r>
              <a:rPr>
                <a:latin typeface="Sakkal Majalla" panose="02000000000000000000" pitchFamily="2" charset="-78"/>
                <a:cs typeface="Sakkal Majalla" panose="02000000000000000000" pitchFamily="2" charset="-78"/>
              </a:rPr>
              <a:t> بشأن ما إذا كنت على استعداد للمساعدة في هذا الموقف</a:t>
            </a:r>
          </a:p>
          <a:p>
            <a:pPr marL="254000" indent="-254000" rtl="1">
              <a:buClr>
                <a:schemeClr val="accent3"/>
              </a:buClr>
              <a:buSzPct val="100000"/>
              <a:buChar char="•"/>
            </a:pPr>
            <a:r>
              <a:rPr>
                <a:latin typeface="Sakkal Majalla" panose="02000000000000000000" pitchFamily="2" charset="-78"/>
                <a:cs typeface="Sakkal Majalla" panose="02000000000000000000" pitchFamily="2" charset="-78"/>
              </a:rPr>
              <a:t>تأكد من أنك تعرف كيف </a:t>
            </a:r>
            <a:r>
              <a:rPr>
                <a:solidFill>
                  <a:srgbClr val="C00000"/>
                </a:solidFill>
                <a:latin typeface="Sakkal Majalla" panose="02000000000000000000" pitchFamily="2" charset="-78"/>
                <a:ea typeface="Source Sans Pro Bold"/>
                <a:cs typeface="Sakkal Majalla" panose="02000000000000000000" pitchFamily="2" charset="-78"/>
              </a:rPr>
              <a:t>تراعي أي تدابير سلامة مناسبة.</a:t>
            </a:r>
          </a:p>
        </p:txBody>
      </p:sp>
      <p:sp>
        <p:nvSpPr>
          <p:cNvPr id="2" name="Google Shape;307;p8">
            <a:extLst>
              <a:ext uri="{FF2B5EF4-FFF2-40B4-BE49-F238E27FC236}">
                <a16:creationId xmlns:a16="http://schemas.microsoft.com/office/drawing/2014/main" id="{B8A29790-B2DE-3051-0291-9D6C5F43991D}"/>
              </a:ext>
            </a:extLst>
          </p:cNvPr>
          <p:cNvSpPr txBox="1">
            <a:spLocks/>
          </p:cNvSpPr>
          <p:nvPr/>
        </p:nvSpPr>
        <p:spPr>
          <a:xfrm>
            <a:off x="-126304" y="587183"/>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قبل</a:t>
            </a:r>
            <a:r>
              <a:rPr lang="ar-EG" b="1" dirty="0">
                <a:latin typeface="Sakkal Majalla" panose="02000000000000000000" pitchFamily="2" charset="-78"/>
                <a:cs typeface="Sakkal Majalla" panose="02000000000000000000" pitchFamily="2" charset="-78"/>
              </a:rPr>
              <a:t> حالة الطوارئ</a:t>
            </a:r>
            <a:r>
              <a:rPr lang="ar" b="1" dirty="0">
                <a:latin typeface="Sakkal Majalla" panose="02000000000000000000" pitchFamily="2" charset="-78"/>
                <a:cs typeface="Sakkal Majalla" panose="02000000000000000000" pitchFamily="2" charset="-78"/>
              </a:rPr>
              <a:t>:  كن مستعدً</a:t>
            </a:r>
            <a:r>
              <a:rPr lang="ar-EG" b="1" dirty="0">
                <a:latin typeface="Sakkal Majalla" panose="02000000000000000000" pitchFamily="2" charset="-78"/>
                <a:cs typeface="Sakkal Majalla" panose="02000000000000000000" pitchFamily="2" charset="-78"/>
              </a:rPr>
              <a:t>ّ</a:t>
            </a:r>
            <a:r>
              <a:rPr lang="ar" b="1" dirty="0">
                <a:latin typeface="Sakkal Majalla" panose="02000000000000000000" pitchFamily="2" charset="-78"/>
                <a:cs typeface="Sakkal Majalla" panose="02000000000000000000" pitchFamily="2" charset="-78"/>
              </a:rPr>
              <a:t>ا للمساعدة</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Content Placeholder 2"/>
          <p:cNvSpPr txBox="1">
            <a:spLocks noGrp="1"/>
          </p:cNvSpPr>
          <p:nvPr>
            <p:ph type="body" idx="1"/>
          </p:nvPr>
        </p:nvSpPr>
        <p:spPr>
          <a:xfrm>
            <a:off x="4273551" y="1631066"/>
            <a:ext cx="7529515" cy="3595869"/>
          </a:xfrm>
          <a:prstGeom prst="rect">
            <a:avLst/>
          </a:prstGeom>
        </p:spPr>
        <p:txBody>
          <a:bodyPr rtlCol="1"/>
          <a:lstStyle/>
          <a:p>
            <a:pPr marL="254000" indent="-254000" rtl="1">
              <a:buClr>
                <a:schemeClr val="accent3"/>
              </a:buClr>
              <a:buSzPct val="100000"/>
              <a:buChar char="•"/>
              <a:defRPr>
                <a:solidFill>
                  <a:srgbClr val="C00000"/>
                </a:solidFill>
              </a:defRPr>
            </a:pPr>
            <a:r>
              <a:rPr dirty="0" err="1">
                <a:latin typeface="Sakkal Majalla" panose="02000000000000000000" pitchFamily="2" charset="-78"/>
                <a:cs typeface="Sakkal Majalla" panose="02000000000000000000" pitchFamily="2" charset="-78"/>
              </a:rPr>
              <a:t>تذكّر</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الذي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ساعدك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التأقلم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الماضي</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a:p>
            <a:pPr marL="254000" indent="-254000" rtl="1">
              <a:buClr>
                <a:schemeClr val="accent3"/>
              </a:buClr>
              <a:buSzPct val="100000"/>
              <a:buChar char="•"/>
              <a:defRPr>
                <a:solidFill>
                  <a:srgbClr val="C00000"/>
                </a:solidFill>
              </a:defRPr>
            </a:pPr>
            <a:r>
              <a:rPr dirty="0" err="1">
                <a:latin typeface="Sakkal Majalla" panose="02000000000000000000" pitchFamily="2" charset="-78"/>
                <a:cs typeface="Sakkal Majalla" panose="02000000000000000000" pitchFamily="2" charset="-78"/>
              </a:rPr>
              <a:t>خصص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وقتًا</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لتن</a:t>
            </a:r>
            <a:r>
              <a:rPr lang="ar-EG" dirty="0">
                <a:solidFill>
                  <a:schemeClr val="tx1"/>
                </a:solidFill>
                <a:latin typeface="Sakkal Majalla" panose="02000000000000000000" pitchFamily="2" charset="-78"/>
                <a:cs typeface="Sakkal Majalla" panose="02000000000000000000" pitchFamily="2" charset="-78"/>
              </a:rPr>
              <a:t>ا</a:t>
            </a:r>
            <a:r>
              <a:rPr dirty="0" err="1">
                <a:solidFill>
                  <a:schemeClr val="tx1"/>
                </a:solidFill>
                <a:latin typeface="Sakkal Majalla" panose="02000000000000000000" pitchFamily="2" charset="-78"/>
                <a:cs typeface="Sakkal Majalla" panose="02000000000000000000" pitchFamily="2" charset="-78"/>
              </a:rPr>
              <a:t>ول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الطعام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والراحة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والاسترخاء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حتى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ولو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لفترات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قصيرة</a:t>
            </a:r>
            <a:r>
              <a:rPr dirty="0">
                <a:solidFill>
                  <a:schemeClr val="tx1"/>
                </a:solidFill>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اجعل</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العمل</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لعدد</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معقول</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من</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الساعات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تجنبًا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للإرهاق</a:t>
            </a:r>
            <a:r>
              <a:rPr dirty="0">
                <a:latin typeface="Sakkal Majalla" panose="02000000000000000000" pitchFamily="2" charset="-78"/>
                <a:cs typeface="Sakkal Majalla" panose="02000000000000000000" pitchFamily="2" charset="-78"/>
              </a:rPr>
              <a:t>. </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تذكّ</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ر </a:t>
            </a:r>
            <a:r>
              <a:rPr dirty="0" err="1">
                <a:latin typeface="Sakkal Majalla" panose="02000000000000000000" pitchFamily="2" charset="-78"/>
                <a:cs typeface="Sakkal Majalla" panose="02000000000000000000" pitchFamily="2" charset="-78"/>
              </a:rPr>
              <a:t>أنك</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لست</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مسؤولًا</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عن</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حل</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جميع</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مشكلات</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الناس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ليساعدوا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قلِّل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تعاطي</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الكحول</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أوالكافيين</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أو</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النيكوتين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زملائك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يقدمون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فكِّر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لدعم</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بعضكم</a:t>
            </a:r>
            <a:r>
              <a:rPr dirty="0">
                <a:solidFill>
                  <a:srgbClr val="C00000"/>
                </a:solidFill>
                <a:latin typeface="Sakkal Majalla" panose="02000000000000000000" pitchFamily="2" charset="-78"/>
                <a:ea typeface="Source Sans Pro Bold"/>
                <a:cs typeface="Sakkal Majalla" panose="02000000000000000000" pitchFamily="2" charset="-78"/>
              </a:rPr>
              <a:t> </a:t>
            </a:r>
            <a:r>
              <a:rPr dirty="0" err="1">
                <a:solidFill>
                  <a:srgbClr val="C00000"/>
                </a:solidFill>
                <a:latin typeface="Sakkal Majalla" panose="02000000000000000000" pitchFamily="2" charset="-78"/>
                <a:ea typeface="Source Sans Pro Bold"/>
                <a:cs typeface="Sakkal Majalla" panose="02000000000000000000" pitchFamily="2" charset="-78"/>
              </a:rPr>
              <a:t>لبعض</a:t>
            </a:r>
            <a:r>
              <a:rPr dirty="0">
                <a:latin typeface="Sakkal Majalla" panose="02000000000000000000" pitchFamily="2" charset="-78"/>
                <a:cs typeface="Sakkal Majalla" panose="02000000000000000000" pitchFamily="2" charset="-78"/>
              </a:rPr>
              <a:t>.</a:t>
            </a:r>
          </a:p>
          <a:p>
            <a:pPr marL="254000" indent="-254000" rtl="1">
              <a:buClr>
                <a:schemeClr val="accent3"/>
              </a:buClr>
              <a:buSzPct val="100000"/>
              <a:buChar char="•"/>
              <a:defRPr>
                <a:solidFill>
                  <a:srgbClr val="C00000"/>
                </a:solidFill>
              </a:defRPr>
            </a:pPr>
            <a:r>
              <a:rPr dirty="0" err="1">
                <a:latin typeface="Sakkal Majalla" panose="02000000000000000000" pitchFamily="2" charset="-78"/>
                <a:cs typeface="Sakkal Majalla" panose="02000000000000000000" pitchFamily="2" charset="-78"/>
              </a:rPr>
              <a:t>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الأصدقاء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الأحباء</a:t>
            </a:r>
            <a:r>
              <a:rPr dirty="0">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الأشخاص</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الذين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تثق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فيهم</a:t>
            </a:r>
            <a:r>
              <a:rPr dirty="0">
                <a:solidFill>
                  <a:schemeClr val="tx1"/>
                </a:solidFill>
                <a:latin typeface="Sakkal Majalla" panose="02000000000000000000" pitchFamily="2" charset="-78"/>
                <a:cs typeface="Sakkal Majalla" panose="02000000000000000000" pitchFamily="2" charset="-78"/>
              </a:rPr>
              <a:t>.</a:t>
            </a:r>
          </a:p>
        </p:txBody>
      </p:sp>
      <p:sp>
        <p:nvSpPr>
          <p:cNvPr id="2" name="Google Shape;307;p8">
            <a:extLst>
              <a:ext uri="{FF2B5EF4-FFF2-40B4-BE49-F238E27FC236}">
                <a16:creationId xmlns:a16="http://schemas.microsoft.com/office/drawing/2014/main" id="{8CDE2EE2-1374-37A1-7D40-4F0F86E36A6F}"/>
              </a:ext>
            </a:extLst>
          </p:cNvPr>
          <p:cNvSpPr txBox="1">
            <a:spLocks/>
          </p:cNvSpPr>
          <p:nvPr/>
        </p:nvSpPr>
        <p:spPr>
          <a:xfrm>
            <a:off x="-28010" y="966410"/>
            <a:ext cx="3638006"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a:t>
            </a:r>
            <a:r>
              <a:rPr lang="ar-EG" b="1" dirty="0">
                <a:latin typeface="Sakkal Majalla" panose="02000000000000000000" pitchFamily="2" charset="-78"/>
                <a:cs typeface="Sakkal Majalla" panose="02000000000000000000" pitchFamily="2" charset="-78"/>
              </a:rPr>
              <a:t> حالة الطوارئ</a:t>
            </a:r>
            <a:r>
              <a:rPr lang="ar" b="1" dirty="0">
                <a:latin typeface="Sakkal Majalla" panose="02000000000000000000" pitchFamily="2" charset="-78"/>
                <a:cs typeface="Sakkal Majalla" panose="02000000000000000000" pitchFamily="2" charset="-78"/>
              </a:rPr>
              <a:t>: التَحَكَّم في مشاعر الضيق من خلال</a:t>
            </a:r>
            <a:br>
              <a:rPr lang="en-US"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اتباع العادات الصحية في العمل والحياة</a:t>
            </a:r>
            <a:endParaRPr lang="hu-HU" b="1" dirty="0">
              <a:latin typeface="Sakkal Majalla" panose="02000000000000000000" pitchFamily="2" charset="-78"/>
              <a:cs typeface="Sakkal Majalla" panose="02000000000000000000" pitchFamily="2" charset="-78"/>
            </a:endParaRPr>
          </a:p>
        </p:txBody>
      </p:sp>
      <p:sp>
        <p:nvSpPr>
          <p:cNvPr id="5" name="Rounded Rectangle 3">
            <a:extLst>
              <a:ext uri="{FF2B5EF4-FFF2-40B4-BE49-F238E27FC236}">
                <a16:creationId xmlns:a16="http://schemas.microsoft.com/office/drawing/2014/main" id="{3A0FAAB3-030B-5BE7-3682-A25373C521F5}"/>
              </a:ext>
            </a:extLst>
          </p:cNvPr>
          <p:cNvSpPr/>
          <p:nvPr/>
        </p:nvSpPr>
        <p:spPr>
          <a:xfrm flipV="1">
            <a:off x="388934" y="1763250"/>
            <a:ext cx="2336738" cy="112789"/>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2"/>
          <p:cNvSpPr txBox="1">
            <a:spLocks noGrp="1"/>
          </p:cNvSpPr>
          <p:nvPr>
            <p:ph type="body" idx="1"/>
          </p:nvPr>
        </p:nvSpPr>
        <p:spPr>
          <a:xfrm>
            <a:off x="4273551" y="1427451"/>
            <a:ext cx="7529515" cy="4003098"/>
          </a:xfrm>
          <a:prstGeom prst="rect">
            <a:avLst/>
          </a:prstGeom>
        </p:spPr>
        <p:txBody>
          <a:bodyPr rtlCol="1"/>
          <a:lstStyle/>
          <a:p>
            <a:pPr rtl="1"/>
            <a:r>
              <a:rPr lang="ar" b="1" dirty="0">
                <a:solidFill>
                  <a:srgbClr val="C00000"/>
                </a:solidFill>
                <a:latin typeface="Sakkal Majalla" panose="02000000000000000000" pitchFamily="2" charset="-78"/>
                <a:cs typeface="Sakkal Majalla" panose="02000000000000000000" pitchFamily="2" charset="-78"/>
              </a:rPr>
              <a:t>بعد المساعدة في موقف الأزمة، خذ وقتًا للتفكير في التجربة التي مررت بها وللحصول على قسط من الراحة.</a:t>
            </a:r>
          </a:p>
          <a:p>
            <a:pPr rtl="1"/>
            <a:r>
              <a:rPr dirty="0">
                <a:latin typeface="Sakkal Majalla" panose="02000000000000000000" pitchFamily="2" charset="-78"/>
                <a:cs typeface="Sakkal Majalla" panose="02000000000000000000" pitchFamily="2" charset="-78"/>
              </a:rPr>
              <a:t> </a:t>
            </a:r>
          </a:p>
          <a:p>
            <a:pPr marL="398659" lvl="1" indent="-254000" rtl="1">
              <a:spcBef>
                <a:spcPts val="100"/>
              </a:spcBef>
              <a:buClr>
                <a:srgbClr val="C00000"/>
              </a:buClr>
              <a:buFont typeface="Arial"/>
              <a:defRPr>
                <a:solidFill>
                  <a:srgbClr val="C00000"/>
                </a:solidFill>
              </a:defRPr>
            </a:pPr>
            <a:r>
              <a:rPr dirty="0" err="1">
                <a:solidFill>
                  <a:schemeClr val="tx1"/>
                </a:solidFill>
                <a:latin typeface="Sakkal Majalla" panose="02000000000000000000" pitchFamily="2" charset="-78"/>
                <a:cs typeface="Sakkal Majalla" panose="02000000000000000000" pitchFamily="2" charset="-78"/>
              </a:rPr>
              <a:t>تحدث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تجربتك</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تقديم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المساعدة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شخصٍ</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تثق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فيه</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a:p>
            <a:pPr marL="398659" lvl="1" indent="-254000" rtl="1">
              <a:spcBef>
                <a:spcPts val="100"/>
              </a:spcBef>
              <a:buClr>
                <a:srgbClr val="C00000"/>
              </a:buClr>
              <a:buFont typeface="Arial"/>
              <a:defRPr>
                <a:solidFill>
                  <a:srgbClr val="C00000"/>
                </a:solidFill>
              </a:defRPr>
            </a:pPr>
            <a:r>
              <a:rPr dirty="0" err="1">
                <a:solidFill>
                  <a:schemeClr val="tx1"/>
                </a:solidFill>
                <a:latin typeface="Sakkal Majalla" panose="02000000000000000000" pitchFamily="2" charset="-78"/>
                <a:cs typeface="Sakkal Majalla" panose="02000000000000000000" pitchFamily="2" charset="-78"/>
              </a:rPr>
              <a:t>أق</a:t>
            </a:r>
            <a:r>
              <a:rPr lang="ar-EG" dirty="0">
                <a:solidFill>
                  <a:schemeClr val="tx1"/>
                </a:solidFill>
                <a:latin typeface="Sakkal Majalla" panose="02000000000000000000" pitchFamily="2" charset="-78"/>
                <a:cs typeface="Sakkal Majalla" panose="02000000000000000000" pitchFamily="2" charset="-78"/>
              </a:rPr>
              <a:t>ِ</a:t>
            </a:r>
            <a:r>
              <a:rPr dirty="0">
                <a:solidFill>
                  <a:schemeClr val="tx1"/>
                </a:solidFill>
                <a:latin typeface="Sakkal Majalla" panose="02000000000000000000" pitchFamily="2" charset="-78"/>
                <a:cs typeface="Sakkal Majalla" panose="02000000000000000000" pitchFamily="2" charset="-78"/>
              </a:rPr>
              <a:t>ر</a:t>
            </a:r>
            <a:r>
              <a:rPr lang="ar-EG" dirty="0">
                <a:solidFill>
                  <a:schemeClr val="tx1"/>
                </a:solidFill>
                <a:latin typeface="Sakkal Majalla" panose="02000000000000000000" pitchFamily="2" charset="-78"/>
                <a:cs typeface="Sakkal Majalla" panose="02000000000000000000" pitchFamily="2" charset="-78"/>
              </a:rPr>
              <a:t>ّ</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استطعت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فعله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لمساعدة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الآخرين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حتى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لو</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بطرق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بسيطة</a:t>
            </a:r>
            <a:r>
              <a:rPr dirty="0">
                <a:solidFill>
                  <a:schemeClr val="tx1"/>
                </a:solidFill>
                <a:latin typeface="Sakkal Majalla" panose="02000000000000000000" pitchFamily="2" charset="-78"/>
                <a:cs typeface="Sakkal Majalla" panose="02000000000000000000" pitchFamily="2" charset="-78"/>
              </a:rPr>
              <a:t>.</a:t>
            </a:r>
          </a:p>
          <a:p>
            <a:pPr marL="398659" lvl="1" indent="-254000" rtl="1">
              <a:spcBef>
                <a:spcPts val="100"/>
              </a:spcBef>
              <a:buClr>
                <a:srgbClr val="C00000"/>
              </a:buClr>
              <a:buFont typeface="Arial"/>
              <a:defRPr>
                <a:solidFill>
                  <a:srgbClr val="C00000"/>
                </a:solidFill>
              </a:defRPr>
            </a:pPr>
            <a:r>
              <a:rPr dirty="0" err="1">
                <a:solidFill>
                  <a:schemeClr val="tx1"/>
                </a:solidFill>
                <a:latin typeface="Sakkal Majalla" panose="02000000000000000000" pitchFamily="2" charset="-78"/>
                <a:cs typeface="Sakkal Majalla" panose="02000000000000000000" pitchFamily="2" charset="-78"/>
              </a:rPr>
              <a:t>فكِّر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أحسنت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فعله</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يسر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يرام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وحدود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تستطيع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فعله</a:t>
            </a:r>
            <a:r>
              <a:rPr dirty="0">
                <a:solidFill>
                  <a:schemeClr val="tx1"/>
                </a:solidFill>
                <a:latin typeface="Sakkal Majalla" panose="02000000000000000000" pitchFamily="2" charset="-78"/>
                <a:cs typeface="Sakkal Majalla" panose="02000000000000000000" pitchFamily="2" charset="-78"/>
              </a:rPr>
              <a:t>.</a:t>
            </a:r>
          </a:p>
          <a:p>
            <a:pPr marL="398659" lvl="1" indent="-254000" rtl="1">
              <a:spcBef>
                <a:spcPts val="100"/>
              </a:spcBef>
              <a:buClr>
                <a:srgbClr val="C00000"/>
              </a:buClr>
              <a:buFont typeface="Arial"/>
              <a:defRPr>
                <a:solidFill>
                  <a:srgbClr val="C00000"/>
                </a:solidFill>
              </a:defRPr>
            </a:pPr>
            <a:r>
              <a:rPr dirty="0" err="1">
                <a:solidFill>
                  <a:schemeClr val="tx1"/>
                </a:solidFill>
                <a:latin typeface="Sakkal Majalla" panose="02000000000000000000" pitchFamily="2" charset="-78"/>
                <a:cs typeface="Sakkal Majalla" panose="02000000000000000000" pitchFamily="2" charset="-78"/>
              </a:rPr>
              <a:t>خصص</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وقتًا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للراحة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والاسترخاء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قبل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استئناف</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واجبات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العمل</a:t>
            </a:r>
            <a:r>
              <a:rPr lang="ar-EG"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والحياة</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3D344E41-2B7F-AD89-7DE0-6F4C25E7289D}"/>
              </a:ext>
            </a:extLst>
          </p:cNvPr>
          <p:cNvSpPr txBox="1">
            <a:spLocks/>
          </p:cNvSpPr>
          <p:nvPr/>
        </p:nvSpPr>
        <p:spPr>
          <a:xfrm>
            <a:off x="747" y="529674"/>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بعد</a:t>
            </a:r>
            <a:r>
              <a:rPr lang="ar-EG" b="1" dirty="0">
                <a:latin typeface="Sakkal Majalla" panose="02000000000000000000" pitchFamily="2" charset="-78"/>
                <a:cs typeface="Sakkal Majalla" panose="02000000000000000000" pitchFamily="2" charset="-78"/>
              </a:rPr>
              <a:t> حالة الطوارئ</a:t>
            </a:r>
            <a:r>
              <a:rPr lang="ar" b="1" dirty="0">
                <a:latin typeface="Sakkal Majalla" panose="02000000000000000000" pitchFamily="2" charset="-78"/>
                <a:cs typeface="Sakkal Majalla" panose="02000000000000000000" pitchFamily="2" charset="-78"/>
              </a:rPr>
              <a:t>:  الراحة والتأمل</a:t>
            </a:r>
            <a:endParaRPr lang="hu-HU"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Rectangle 3"/>
          <p:cNvSpPr txBox="1">
            <a:spLocks noGrp="1"/>
          </p:cNvSpPr>
          <p:nvPr>
            <p:ph type="body" sz="half" idx="1"/>
          </p:nvPr>
        </p:nvSpPr>
        <p:spPr>
          <a:xfrm>
            <a:off x="682821" y="1420271"/>
            <a:ext cx="6264697" cy="4017458"/>
          </a:xfrm>
          <a:prstGeom prst="rect">
            <a:avLst/>
          </a:prstGeom>
        </p:spPr>
        <p:txBody>
          <a:bodyPr rtlCol="1"/>
          <a:lstStyle/>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تراودك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أفكار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ذكريات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مزعجة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تشعر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بالتوتر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الحزن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البالغ</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تعاني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اضطرابات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buClr>
              <a:buSzPct val="100000"/>
              <a:buChar char="•"/>
            </a:pPr>
            <a:r>
              <a:rPr dirty="0" err="1">
                <a:latin typeface="Sakkal Majalla" panose="02000000000000000000" pitchFamily="2" charset="-78"/>
                <a:cs typeface="Sakkal Majalla" panose="02000000000000000000" pitchFamily="2" charset="-78"/>
              </a:rPr>
              <a:t>تتعاطى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العقاقير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لتتأقلم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التجربة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defRPr>
                <a:solidFill>
                  <a:srgbClr val="0033CC"/>
                </a:solidFill>
              </a:defRPr>
            </a:pPr>
            <a:endParaRPr dirty="0">
              <a:latin typeface="Sakkal Majalla" panose="02000000000000000000" pitchFamily="2" charset="-78"/>
              <a:cs typeface="Sakkal Majalla" panose="02000000000000000000" pitchFamily="2" charset="-78"/>
            </a:endParaRPr>
          </a:p>
          <a:p>
            <a:pPr rtl="1">
              <a:defRPr>
                <a:solidFill>
                  <a:srgbClr val="C00000"/>
                </a:solidFill>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استشر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مهنيً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مُدربًا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استمرت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الصعوبات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شهر</a:t>
            </a:r>
            <a:r>
              <a:rPr dirty="0">
                <a:latin typeface="Sakkal Majalla" panose="02000000000000000000" pitchFamily="2" charset="-78"/>
                <a:cs typeface="Sakkal Majalla" panose="02000000000000000000" pitchFamily="2" charset="-78"/>
              </a:rPr>
              <a:t>.</a:t>
            </a:r>
          </a:p>
        </p:txBody>
      </p:sp>
      <p:pic>
        <p:nvPicPr>
          <p:cNvPr id="422" name="Content Placeholder 2" descr="Content Placeholder 2"/>
          <p:cNvPicPr>
            <a:picLocks noChangeAspect="1"/>
          </p:cNvPicPr>
          <p:nvPr/>
        </p:nvPicPr>
        <p:blipFill>
          <a:blip r:embed="rId3"/>
          <a:srcRect l="5384" r="5383"/>
          <a:stretch>
            <a:fillRect/>
          </a:stretch>
        </p:blipFill>
        <p:spPr>
          <a:xfrm>
            <a:off x="7241975" y="1166018"/>
            <a:ext cx="4038601" cy="4525963"/>
          </a:xfrm>
          <a:prstGeom prst="rect">
            <a:avLst/>
          </a:prstGeom>
          <a:ln w="12700">
            <a:miter lim="400000"/>
          </a:ln>
        </p:spPr>
      </p:pic>
      <p:sp>
        <p:nvSpPr>
          <p:cNvPr id="2" name="Title 1">
            <a:extLst>
              <a:ext uri="{FF2B5EF4-FFF2-40B4-BE49-F238E27FC236}">
                <a16:creationId xmlns:a16="http://schemas.microsoft.com/office/drawing/2014/main" id="{7156F96E-A6F8-7180-4876-3AFFEF9BE75D}"/>
              </a:ext>
            </a:extLst>
          </p:cNvPr>
          <p:cNvSpPr txBox="1">
            <a:spLocks/>
          </p:cNvSpPr>
          <p:nvPr/>
        </p:nvSpPr>
        <p:spPr>
          <a:xfrm>
            <a:off x="138856" y="92029"/>
            <a:ext cx="8403565" cy="605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التمس دعمًا من شخصٍ تثق فيه عندما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Title 1"/>
          <p:cNvSpPr txBox="1">
            <a:spLocks noGrp="1"/>
          </p:cNvSpPr>
          <p:nvPr>
            <p:ph type="title"/>
          </p:nvPr>
        </p:nvSpPr>
        <p:spPr>
          <a:xfrm>
            <a:off x="4627589" y="1469329"/>
            <a:ext cx="6624737" cy="3919342"/>
          </a:xfrm>
          <a:prstGeom prst="rect">
            <a:avLst/>
          </a:prstGeom>
        </p:spPr>
        <p:txBody>
          <a:bodyPr rtlCol="1">
            <a:normAutofit/>
          </a:bodyPr>
          <a:lstStyle/>
          <a:p>
            <a:pPr lvl="1" algn="ctr" defTabSz="914400" rtl="1">
              <a:lnSpc>
                <a:spcPct val="100000"/>
              </a:lnSpc>
              <a:defRPr sz="2800">
                <a:solidFill>
                  <a:srgbClr val="C00000"/>
                </a:solidFill>
              </a:defRPr>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بضائقة</a:t>
            </a:r>
            <a:r>
              <a:rPr dirty="0">
                <a:latin typeface="Sakkal Majalla" panose="02000000000000000000" pitchFamily="2" charset="-78"/>
                <a:cs typeface="Sakkal Majalla" panose="02000000000000000000" pitchFamily="2" charset="-78"/>
              </a:rPr>
              <a:t>؟ </a:t>
            </a:r>
            <a:br>
              <a:rPr dirty="0">
                <a:latin typeface="Sakkal Majalla" panose="02000000000000000000" pitchFamily="2" charset="-78"/>
                <a:cs typeface="Sakkal Majalla" panose="02000000000000000000" pitchFamily="2" charset="-78"/>
              </a:rPr>
            </a:br>
            <a:br>
              <a:rPr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تراها</a:t>
            </a:r>
            <a:r>
              <a:rPr dirty="0">
                <a:latin typeface="Sakkal Majalla" panose="02000000000000000000" pitchFamily="2" charset="-78"/>
                <a:cs typeface="Sakkal Majalla" panose="02000000000000000000" pitchFamily="2" charset="-78"/>
              </a:rPr>
              <a:t>؟</a:t>
            </a:r>
            <a:br>
              <a:rPr dirty="0">
                <a:latin typeface="Sakkal Majalla" panose="02000000000000000000" pitchFamily="2" charset="-78"/>
                <a:cs typeface="Sakkal Majalla" panose="02000000000000000000" pitchFamily="2" charset="-78"/>
              </a:rPr>
            </a:br>
            <a:br>
              <a:rPr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لزملائك</a:t>
            </a:r>
            <a:r>
              <a:rPr dirty="0">
                <a:latin typeface="Sakkal Majalla" panose="02000000000000000000" pitchFamily="2" charset="-78"/>
                <a:cs typeface="Sakkal Majalla" panose="02000000000000000000" pitchFamily="2" charset="-78"/>
              </a:rPr>
              <a:t>؟ </a:t>
            </a:r>
            <a:br>
              <a:rPr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p:txBody>
      </p:sp>
      <p:sp>
        <p:nvSpPr>
          <p:cNvPr id="2" name="Google Shape;307;p8">
            <a:extLst>
              <a:ext uri="{FF2B5EF4-FFF2-40B4-BE49-F238E27FC236}">
                <a16:creationId xmlns:a16="http://schemas.microsoft.com/office/drawing/2014/main" id="{30E4EC93-6508-B140-8A01-F277091DCD91}"/>
              </a:ext>
            </a:extLst>
          </p:cNvPr>
          <p:cNvSpPr txBox="1">
            <a:spLocks/>
          </p:cNvSpPr>
          <p:nvPr/>
        </p:nvSpPr>
        <p:spPr>
          <a:xfrm>
            <a:off x="15125" y="630315"/>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عمل جماعي: دعم الفريق</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Text Placeholder 2"/>
          <p:cNvSpPr txBox="1">
            <a:spLocks noGrp="1"/>
          </p:cNvSpPr>
          <p:nvPr>
            <p:ph type="body" idx="1"/>
          </p:nvPr>
        </p:nvSpPr>
        <p:spPr>
          <a:xfrm>
            <a:off x="4261519" y="1218254"/>
            <a:ext cx="7529515" cy="4421493"/>
          </a:xfrm>
          <a:prstGeom prst="rect">
            <a:avLst/>
          </a:prstGeom>
        </p:spPr>
        <p:txBody>
          <a:bodyPr rtlCol="1"/>
          <a:lstStyle/>
          <a:p>
            <a:pPr marL="254000" indent="-25400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راقب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الضائقة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الأرق</a:t>
            </a:r>
            <a:r>
              <a:rPr dirty="0">
                <a:latin typeface="Sakkal Majalla" panose="02000000000000000000" pitchFamily="2" charset="-78"/>
                <a:cs typeface="Sakkal Majalla" panose="02000000000000000000" pitchFamily="2" charset="-78"/>
              </a:rPr>
              <a:t>.</a:t>
            </a:r>
          </a:p>
          <a:p>
            <a:pPr marL="254000" indent="-25400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مستعدً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للإنصات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زميلك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مخاوفه</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تفترضها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أساليب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حَكّ</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الإجهاد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p>
          <a:p>
            <a:pPr marL="254000" indent="-25400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اعرف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تلتمس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إضافيً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فريقك</a:t>
            </a:r>
            <a:r>
              <a:rPr dirty="0">
                <a:latin typeface="Sakkal Majalla" panose="02000000000000000000" pitchFamily="2" charset="-78"/>
                <a:cs typeface="Sakkal Majalla" panose="02000000000000000000" pitchFamily="2" charset="-78"/>
              </a:rPr>
              <a:t>.</a:t>
            </a:r>
          </a:p>
          <a:p>
            <a:pPr marL="254000" indent="-254000" rtl="1">
              <a:spcBef>
                <a:spcPts val="600"/>
              </a:spcBef>
              <a:buClr>
                <a:schemeClr val="accent3"/>
              </a:buClr>
              <a:buSzPct val="100000"/>
              <a:buFont typeface="Arial"/>
              <a:buChar char="•"/>
            </a:pPr>
            <a:r>
              <a:rPr dirty="0" err="1">
                <a:latin typeface="Sakkal Majalla" panose="02000000000000000000" pitchFamily="2" charset="-78"/>
                <a:cs typeface="Sakkal Majalla" panose="02000000000000000000" pitchFamily="2" charset="-78"/>
              </a:rPr>
              <a:t>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p>
        </p:txBody>
      </p:sp>
      <p:sp>
        <p:nvSpPr>
          <p:cNvPr id="2" name="Google Shape;307;p8">
            <a:extLst>
              <a:ext uri="{FF2B5EF4-FFF2-40B4-BE49-F238E27FC236}">
                <a16:creationId xmlns:a16="http://schemas.microsoft.com/office/drawing/2014/main" id="{BF75C8CE-3969-F753-33CE-DD7933883BDF}"/>
              </a:ext>
            </a:extLst>
          </p:cNvPr>
          <p:cNvSpPr txBox="1">
            <a:spLocks/>
          </p:cNvSpPr>
          <p:nvPr/>
        </p:nvSpPr>
        <p:spPr>
          <a:xfrm>
            <a:off x="-140681" y="630315"/>
            <a:ext cx="3264195" cy="83997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0" tIns="0" rIns="0" bIns="0" rtlCol="1" anchor="b">
            <a:no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عمل جماعي: مناقشة</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9F70D-9415-FF57-1CBD-BA6F923BB42B}"/>
              </a:ext>
            </a:extLst>
          </p:cNvPr>
          <p:cNvSpPr txBox="1">
            <a:spLocks/>
          </p:cNvSpPr>
          <p:nvPr/>
        </p:nvSpPr>
        <p:spPr>
          <a:xfrm>
            <a:off x="2783867" y="1855407"/>
            <a:ext cx="6990755" cy="170453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4864" tIns="54864" rIns="54864" bIns="54864" rtlCol="1" anchor="ctr">
            <a:normAutofit/>
          </a:bodyPr>
          <a:lstStyle>
            <a:lvl1pPr marL="0" marR="0" indent="0" algn="ctr" defTabSz="289320" rtl="1"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spcBef>
                <a:spcPts val="0"/>
              </a:spcBef>
              <a:defRPr sz="3200"/>
            </a:pPr>
            <a:r>
              <a:rPr lang="ar" sz="3200" b="1" dirty="0">
                <a:latin typeface="Sakkal Majalla" panose="02000000000000000000" pitchFamily="2" charset="-78"/>
                <a:cs typeface="Sakkal Majalla" panose="02000000000000000000" pitchFamily="2" charset="-78"/>
              </a:rPr>
              <a:t>3. تقديم الإسعافات الأولية النفسية وممارسة المهارات الضرورية</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 name="Picture 2" descr="Picture 2"/>
          <p:cNvPicPr>
            <a:picLocks noChangeAspect="1"/>
          </p:cNvPicPr>
          <p:nvPr/>
        </p:nvPicPr>
        <p:blipFill rotWithShape="1">
          <a:blip r:embed="rId2"/>
          <a:srcRect l="69599" t="45528" r="2048" b="5149"/>
          <a:stretch/>
        </p:blipFill>
        <p:spPr>
          <a:xfrm>
            <a:off x="2211492" y="3566859"/>
            <a:ext cx="2183211" cy="2392631"/>
          </a:xfrm>
          <a:prstGeom prst="rect">
            <a:avLst/>
          </a:prstGeom>
          <a:ln w="12700">
            <a:miter lim="400000"/>
          </a:ln>
        </p:spPr>
      </p:pic>
      <p:pic>
        <p:nvPicPr>
          <p:cNvPr id="3" name="Image 2">
            <a:extLst>
              <a:ext uri="{FF2B5EF4-FFF2-40B4-BE49-F238E27FC236}">
                <a16:creationId xmlns:a16="http://schemas.microsoft.com/office/drawing/2014/main" id="{300C1B12-C50E-F5AF-5648-7A568E28FDB1}"/>
              </a:ext>
            </a:extLst>
          </p:cNvPr>
          <p:cNvPicPr>
            <a:picLocks noChangeAspect="1"/>
          </p:cNvPicPr>
          <p:nvPr/>
        </p:nvPicPr>
        <p:blipFill>
          <a:blip r:embed="rId3"/>
          <a:stretch>
            <a:fillRect/>
          </a:stretch>
        </p:blipFill>
        <p:spPr>
          <a:xfrm>
            <a:off x="5260100" y="1554545"/>
            <a:ext cx="1908283" cy="714047"/>
          </a:xfrm>
          <a:prstGeom prst="rect">
            <a:avLst/>
          </a:prstGeom>
        </p:spPr>
      </p:pic>
      <p:pic>
        <p:nvPicPr>
          <p:cNvPr id="4" name="Image 3" descr="Une image contenant Police, typographie, texte, calligraphie&#10;&#10;Description générée automatiquement">
            <a:extLst>
              <a:ext uri="{FF2B5EF4-FFF2-40B4-BE49-F238E27FC236}">
                <a16:creationId xmlns:a16="http://schemas.microsoft.com/office/drawing/2014/main" id="{FB88D8C5-285A-39A9-23B1-160719192824}"/>
              </a:ext>
            </a:extLst>
          </p:cNvPr>
          <p:cNvPicPr>
            <a:picLocks noChangeAspect="1"/>
          </p:cNvPicPr>
          <p:nvPr/>
        </p:nvPicPr>
        <p:blipFill>
          <a:blip r:embed="rId4"/>
          <a:stretch>
            <a:fillRect/>
          </a:stretch>
        </p:blipFill>
        <p:spPr>
          <a:xfrm>
            <a:off x="3913790" y="695982"/>
            <a:ext cx="4495800" cy="552450"/>
          </a:xfrm>
          <a:prstGeom prst="rect">
            <a:avLst/>
          </a:prstGeom>
        </p:spPr>
      </p:pic>
      <p:pic>
        <p:nvPicPr>
          <p:cNvPr id="5" name="Image 4">
            <a:extLst>
              <a:ext uri="{FF2B5EF4-FFF2-40B4-BE49-F238E27FC236}">
                <a16:creationId xmlns:a16="http://schemas.microsoft.com/office/drawing/2014/main" id="{BFBFD851-4EC4-5D1E-1413-39B4F36E8FEC}"/>
              </a:ext>
            </a:extLst>
          </p:cNvPr>
          <p:cNvPicPr>
            <a:picLocks noChangeAspect="1"/>
          </p:cNvPicPr>
          <p:nvPr/>
        </p:nvPicPr>
        <p:blipFill>
          <a:blip r:embed="rId5"/>
          <a:stretch>
            <a:fillRect/>
          </a:stretch>
        </p:blipFill>
        <p:spPr>
          <a:xfrm>
            <a:off x="8015546" y="2836063"/>
            <a:ext cx="1925033" cy="730796"/>
          </a:xfrm>
          <a:prstGeom prst="rect">
            <a:avLst/>
          </a:prstGeom>
        </p:spPr>
      </p:pic>
      <p:pic>
        <p:nvPicPr>
          <p:cNvPr id="6" name="Image 5">
            <a:extLst>
              <a:ext uri="{FF2B5EF4-FFF2-40B4-BE49-F238E27FC236}">
                <a16:creationId xmlns:a16="http://schemas.microsoft.com/office/drawing/2014/main" id="{36AE2EAC-1E4C-0E52-2304-A06402492632}"/>
              </a:ext>
            </a:extLst>
          </p:cNvPr>
          <p:cNvPicPr>
            <a:picLocks noChangeAspect="1"/>
          </p:cNvPicPr>
          <p:nvPr/>
        </p:nvPicPr>
        <p:blipFill>
          <a:blip r:embed="rId6"/>
          <a:stretch>
            <a:fillRect/>
          </a:stretch>
        </p:blipFill>
        <p:spPr>
          <a:xfrm>
            <a:off x="5188902" y="2843834"/>
            <a:ext cx="1899415" cy="728498"/>
          </a:xfrm>
          <a:prstGeom prst="rect">
            <a:avLst/>
          </a:prstGeom>
        </p:spPr>
      </p:pic>
      <p:pic>
        <p:nvPicPr>
          <p:cNvPr id="7" name="Image 6" descr="Une image contenant Police, conception, typographie&#10;&#10;Description générée automatiquement">
            <a:extLst>
              <a:ext uri="{FF2B5EF4-FFF2-40B4-BE49-F238E27FC236}">
                <a16:creationId xmlns:a16="http://schemas.microsoft.com/office/drawing/2014/main" id="{797DEE9D-8DB5-6765-C9E2-B7827AA959B9}"/>
              </a:ext>
            </a:extLst>
          </p:cNvPr>
          <p:cNvPicPr>
            <a:picLocks noChangeAspect="1"/>
          </p:cNvPicPr>
          <p:nvPr/>
        </p:nvPicPr>
        <p:blipFill>
          <a:blip r:embed="rId7"/>
          <a:stretch>
            <a:fillRect/>
          </a:stretch>
        </p:blipFill>
        <p:spPr>
          <a:xfrm>
            <a:off x="2344523" y="2845147"/>
            <a:ext cx="1917151" cy="725871"/>
          </a:xfrm>
          <a:prstGeom prst="rect">
            <a:avLst/>
          </a:prstGeom>
        </p:spPr>
      </p:pic>
      <p:pic>
        <p:nvPicPr>
          <p:cNvPr id="8" name="Picture 2" descr="Picture 2"/>
          <p:cNvPicPr>
            <a:picLocks noChangeAspect="1"/>
          </p:cNvPicPr>
          <p:nvPr/>
        </p:nvPicPr>
        <p:blipFill rotWithShape="1">
          <a:blip r:embed="rId2"/>
          <a:srcRect l="33996" t="45528" r="36465" b="5149"/>
          <a:stretch/>
        </p:blipFill>
        <p:spPr>
          <a:xfrm>
            <a:off x="5024404" y="3566859"/>
            <a:ext cx="2274571" cy="2392631"/>
          </a:xfrm>
          <a:prstGeom prst="rect">
            <a:avLst/>
          </a:prstGeom>
          <a:ln w="12700">
            <a:miter lim="400000"/>
          </a:ln>
        </p:spPr>
      </p:pic>
      <p:pic>
        <p:nvPicPr>
          <p:cNvPr id="9" name="Picture 2" descr="Picture 2"/>
          <p:cNvPicPr>
            <a:picLocks noChangeAspect="1"/>
          </p:cNvPicPr>
          <p:nvPr/>
        </p:nvPicPr>
        <p:blipFill rotWithShape="1">
          <a:blip r:embed="rId2"/>
          <a:srcRect l="3412" t="45528" r="69011" b="5149"/>
          <a:stretch/>
        </p:blipFill>
        <p:spPr>
          <a:xfrm>
            <a:off x="8015546" y="3566859"/>
            <a:ext cx="2132308" cy="2392631"/>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texte, Police, capture d’écran, écriture manuscrite&#10;&#10;Description générée automatiquement">
            <a:extLst>
              <a:ext uri="{FF2B5EF4-FFF2-40B4-BE49-F238E27FC236}">
                <a16:creationId xmlns:a16="http://schemas.microsoft.com/office/drawing/2014/main" id="{2F4241E7-7CD5-443A-A0E1-EADD9B7A1C37}"/>
              </a:ext>
            </a:extLst>
          </p:cNvPr>
          <p:cNvPicPr>
            <a:picLocks noChangeAspect="1"/>
          </p:cNvPicPr>
          <p:nvPr/>
        </p:nvPicPr>
        <p:blipFill rotWithShape="1">
          <a:blip r:embed="rId2"/>
          <a:srcRect l="10874" t="15351" r="2691" b="18421"/>
          <a:stretch/>
        </p:blipFill>
        <p:spPr>
          <a:xfrm>
            <a:off x="853637" y="549987"/>
            <a:ext cx="10144956" cy="1991299"/>
          </a:xfrm>
          <a:prstGeom prst="rect">
            <a:avLst/>
          </a:prstGeom>
        </p:spPr>
      </p:pic>
      <p:pic>
        <p:nvPicPr>
          <p:cNvPr id="3" name="Image 2" descr="Une image contenant habits, table, dessin, meubles&#10;&#10;Description générée automatiquement">
            <a:extLst>
              <a:ext uri="{FF2B5EF4-FFF2-40B4-BE49-F238E27FC236}">
                <a16:creationId xmlns:a16="http://schemas.microsoft.com/office/drawing/2014/main" id="{86D9942F-DAB4-3917-226F-C3CE336679AB}"/>
              </a:ext>
            </a:extLst>
          </p:cNvPr>
          <p:cNvPicPr>
            <a:picLocks noChangeAspect="1"/>
          </p:cNvPicPr>
          <p:nvPr/>
        </p:nvPicPr>
        <p:blipFill>
          <a:blip r:embed="rId3"/>
          <a:stretch>
            <a:fillRect/>
          </a:stretch>
        </p:blipFill>
        <p:spPr>
          <a:xfrm>
            <a:off x="4221053" y="2722015"/>
            <a:ext cx="3749894" cy="2793453"/>
          </a:xfrm>
          <a:prstGeom prst="rect">
            <a:avLst/>
          </a:prstGeom>
        </p:spPr>
      </p:pic>
      <p:sp>
        <p:nvSpPr>
          <p:cNvPr id="5" name="ZoneTexte 4">
            <a:extLst>
              <a:ext uri="{FF2B5EF4-FFF2-40B4-BE49-F238E27FC236}">
                <a16:creationId xmlns:a16="http://schemas.microsoft.com/office/drawing/2014/main" id="{EED80C68-E95D-D5CB-D7CD-0B3EAD188C58}"/>
              </a:ext>
            </a:extLst>
          </p:cNvPr>
          <p:cNvSpPr txBox="1"/>
          <p:nvPr/>
        </p:nvSpPr>
        <p:spPr>
          <a:xfrm>
            <a:off x="1085193" y="5683469"/>
            <a:ext cx="9680027"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dirty="0" err="1"/>
              <a:t>يمكن</a:t>
            </a:r>
            <a:r>
              <a:rPr lang="en-US" dirty="0"/>
              <a:t> </a:t>
            </a:r>
            <a:r>
              <a:rPr lang="en-US" dirty="0" err="1"/>
              <a:t>أن</a:t>
            </a:r>
            <a:r>
              <a:rPr lang="en-US" dirty="0"/>
              <a:t> </a:t>
            </a:r>
            <a:r>
              <a:rPr lang="en-US" dirty="0" err="1"/>
              <a:t>تتسم</a:t>
            </a:r>
            <a:r>
              <a:rPr lang="en-US" dirty="0"/>
              <a:t> </a:t>
            </a:r>
            <a:r>
              <a:rPr lang="en-US" dirty="0" err="1"/>
              <a:t>حالات</a:t>
            </a:r>
            <a:r>
              <a:rPr lang="en-US" dirty="0"/>
              <a:t> </a:t>
            </a:r>
            <a:r>
              <a:rPr lang="en-US" dirty="0" err="1"/>
              <a:t>الكوارث</a:t>
            </a:r>
            <a:r>
              <a:rPr lang="en-US" dirty="0"/>
              <a:t> </a:t>
            </a:r>
            <a:r>
              <a:rPr lang="en-US" dirty="0" err="1"/>
              <a:t>بالفوضى</a:t>
            </a:r>
            <a:r>
              <a:rPr lang="en-US" dirty="0"/>
              <a:t>، </a:t>
            </a:r>
            <a:r>
              <a:rPr lang="en-US" dirty="0" err="1"/>
              <a:t>وغالبا</a:t>
            </a:r>
            <a:r>
              <a:rPr lang="en-US" dirty="0"/>
              <a:t> </a:t>
            </a:r>
            <a:r>
              <a:rPr lang="en-US" dirty="0" err="1"/>
              <a:t>ما</a:t>
            </a:r>
            <a:r>
              <a:rPr lang="en-US" dirty="0"/>
              <a:t> </a:t>
            </a:r>
            <a:r>
              <a:rPr lang="en-US" dirty="0" err="1"/>
              <a:t>تستدعي</a:t>
            </a:r>
            <a:r>
              <a:rPr lang="en-US" dirty="0"/>
              <a:t> </a:t>
            </a:r>
            <a:r>
              <a:rPr lang="en-US" dirty="0" err="1"/>
              <a:t>إجراءات</a:t>
            </a:r>
            <a:r>
              <a:rPr lang="en-US" dirty="0"/>
              <a:t> </a:t>
            </a:r>
            <a:r>
              <a:rPr lang="en-US" dirty="0" err="1"/>
              <a:t>عاجلة</a:t>
            </a:r>
            <a:r>
              <a:rPr lang="en-US" dirty="0"/>
              <a:t>. </a:t>
            </a:r>
            <a:r>
              <a:rPr lang="en-US" dirty="0" err="1"/>
              <a:t>ولكن</a:t>
            </a:r>
            <a:r>
              <a:rPr lang="en-US" dirty="0"/>
              <a:t> </a:t>
            </a:r>
            <a:r>
              <a:rPr lang="en-US" dirty="0" err="1"/>
              <a:t>حاولوا</a:t>
            </a:r>
            <a:r>
              <a:rPr lang="en-US" dirty="0"/>
              <a:t> </a:t>
            </a:r>
            <a:r>
              <a:rPr lang="en-US" dirty="0" err="1"/>
              <a:t>قدر</a:t>
            </a:r>
            <a:r>
              <a:rPr lang="en-US" dirty="0"/>
              <a:t> </a:t>
            </a:r>
            <a:r>
              <a:rPr lang="en-US" dirty="0" err="1"/>
              <a:t>الامكان</a:t>
            </a:r>
            <a:r>
              <a:rPr lang="en-US" dirty="0"/>
              <a:t> </a:t>
            </a:r>
            <a:r>
              <a:rPr lang="en-US" dirty="0" err="1"/>
              <a:t>الحصول</a:t>
            </a:r>
            <a:r>
              <a:rPr lang="en-US" dirty="0"/>
              <a:t> </a:t>
            </a:r>
            <a:r>
              <a:rPr lang="en-US" dirty="0" err="1"/>
              <a:t>على</a:t>
            </a:r>
            <a:r>
              <a:rPr lang="en-US" dirty="0"/>
              <a:t> </a:t>
            </a:r>
            <a:r>
              <a:rPr lang="en-US" dirty="0" err="1"/>
              <a:t>معلومات</a:t>
            </a:r>
            <a:r>
              <a:rPr lang="en-US" dirty="0"/>
              <a:t> </a:t>
            </a:r>
            <a:r>
              <a:rPr lang="en-US" dirty="0" err="1"/>
              <a:t>دقيقة</a:t>
            </a:r>
            <a:r>
              <a:rPr lang="en-US" dirty="0"/>
              <a:t> </a:t>
            </a:r>
            <a:r>
              <a:rPr lang="en-US" dirty="0" err="1"/>
              <a:t>عن</a:t>
            </a:r>
            <a:r>
              <a:rPr lang="en-US" dirty="0"/>
              <a:t> </a:t>
            </a:r>
            <a:r>
              <a:rPr lang="en-US" dirty="0" err="1"/>
              <a:t>الوضع</a:t>
            </a:r>
            <a:r>
              <a:rPr lang="en-US" dirty="0"/>
              <a:t> </a:t>
            </a:r>
            <a:r>
              <a:rPr lang="en-US" dirty="0" err="1"/>
              <a:t>قبل</a:t>
            </a:r>
            <a:r>
              <a:rPr lang="en-US" dirty="0"/>
              <a:t> </a:t>
            </a:r>
            <a:r>
              <a:rPr lang="en-US" dirty="0" err="1"/>
              <a:t>الدخول</a:t>
            </a:r>
            <a:r>
              <a:rPr lang="en-US" dirty="0"/>
              <a:t> </a:t>
            </a:r>
            <a:r>
              <a:rPr lang="en-US" dirty="0" err="1"/>
              <a:t>إلى</a:t>
            </a:r>
            <a:r>
              <a:rPr lang="en-US" dirty="0"/>
              <a:t> </a:t>
            </a:r>
            <a:r>
              <a:rPr lang="en-US" dirty="0" err="1"/>
              <a:t>موقع</a:t>
            </a:r>
            <a:r>
              <a:rPr lang="en-US" dirty="0"/>
              <a:t> </a:t>
            </a:r>
            <a:r>
              <a:rPr lang="en-US" dirty="0" err="1"/>
              <a:t>الكارثة</a:t>
            </a:r>
            <a:r>
              <a:rPr lang="en-US" dirty="0"/>
              <a:t>.</a:t>
            </a:r>
            <a:endParaRPr lang="fr-FR" dirty="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 1" descr="Une image contenant texte, capture d’écran, Police, nombre&#10;&#10;Description générée automatiquement">
            <a:extLst>
              <a:ext uri="{FF2B5EF4-FFF2-40B4-BE49-F238E27FC236}">
                <a16:creationId xmlns:a16="http://schemas.microsoft.com/office/drawing/2014/main" id="{D137912A-776F-FEB4-A301-A38C542E9056}"/>
              </a:ext>
            </a:extLst>
          </p:cNvPr>
          <p:cNvPicPr>
            <a:picLocks noChangeAspect="1"/>
          </p:cNvPicPr>
          <p:nvPr/>
        </p:nvPicPr>
        <p:blipFill rotWithShape="1">
          <a:blip r:embed="rId2"/>
          <a:srcRect r="1618" b="222"/>
          <a:stretch/>
        </p:blipFill>
        <p:spPr>
          <a:xfrm>
            <a:off x="1657186" y="466725"/>
            <a:ext cx="8535893" cy="5740622"/>
          </a:xfrm>
          <a:prstGeom prst="rect">
            <a:avLst/>
          </a:prstGeom>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39263" y="1850311"/>
            <a:ext cx="7439073" cy="2984579"/>
          </a:xfrm>
          <a:prstGeom prst="rect">
            <a:avLst/>
          </a:prstGeom>
        </p:spPr>
        <p:txBody>
          <a:bodyPr lIns="0" tIns="0" rIns="0" bIns="0" rtlCol="1" anchor="t">
            <a:normAutofit/>
          </a:bodyPr>
          <a:lstStyle/>
          <a:p>
            <a:pPr algn="just">
              <a:defRPr>
                <a:solidFill>
                  <a:srgbClr val="FF0000"/>
                </a:solidFill>
              </a:defRPr>
            </a:pPr>
            <a:endParaRPr lang="ar-EG" dirty="0">
              <a:latin typeface="Sakkal Majalla" panose="02000000000000000000" pitchFamily="2" charset="-78"/>
              <a:cs typeface="Sakkal Majalla" panose="02000000000000000000" pitchFamily="2" charset="-78"/>
            </a:endParaRPr>
          </a:p>
          <a:p>
            <a:pPr algn="just">
              <a:defRPr>
                <a:solidFill>
                  <a:srgbClr val="FF0000"/>
                </a:solidFill>
              </a:defRPr>
            </a:pPr>
            <a:r>
              <a:rPr lang="ar-EG" dirty="0">
                <a:latin typeface="Sakkal Majalla" panose="02000000000000000000" pitchFamily="2" charset="-78"/>
                <a:cs typeface="Sakkal Majalla" panose="02000000000000000000" pitchFamily="2" charset="-78"/>
              </a:rPr>
              <a:t>بعض الشرائح في هذا العرض </a:t>
            </a:r>
            <a:r>
              <a:rPr lang="ar-EG" dirty="0" err="1">
                <a:latin typeface="Sakkal Majalla" panose="02000000000000000000" pitchFamily="2" charset="-78"/>
                <a:cs typeface="Sakkal Majalla" panose="02000000000000000000" pitchFamily="2" charset="-78"/>
              </a:rPr>
              <a:t>التقديمي</a:t>
            </a:r>
            <a:r>
              <a:rPr lang="ar-EG" dirty="0">
                <a:latin typeface="Sakkal Majalla" panose="02000000000000000000" pitchFamily="2" charset="-78"/>
                <a:cs typeface="Sakkal Majalla" panose="02000000000000000000" pitchFamily="2" charset="-78"/>
              </a:rPr>
              <a:t> مخفية. تأكد من استعراض محتوى العرض </a:t>
            </a:r>
            <a:r>
              <a:rPr lang="ar-EG" dirty="0" err="1">
                <a:latin typeface="Sakkal Majalla" panose="02000000000000000000" pitchFamily="2" charset="-78"/>
                <a:cs typeface="Sakkal Majalla" panose="02000000000000000000" pitchFamily="2" charset="-78"/>
              </a:rPr>
              <a:t>التقديمي</a:t>
            </a:r>
            <a:r>
              <a:rPr lang="ar-EG" dirty="0">
                <a:latin typeface="Sakkal Majalla" panose="02000000000000000000" pitchFamily="2" charset="-78"/>
                <a:cs typeface="Sakkal Majalla" panose="02000000000000000000" pitchFamily="2" charset="-78"/>
              </a:rPr>
              <a:t>، وقرِّر إذا كنت تحتاج إلى استخدام المحتوى كاملًا أم لا، بناءً على السياق، واحتياجات التعلُّم المستهدفة في هذا المجال المحدد من المحتوى، والوقت المتاح لهذا الموضوع (توصية: لا تعرض أكثر من 15 إلى 20 شريحة خلال 30 دقيقة). </a:t>
            </a:r>
          </a:p>
          <a:p>
            <a:pPr algn="just">
              <a:defRPr>
                <a:solidFill>
                  <a:srgbClr val="FF0000"/>
                </a:solidFill>
              </a:defRPr>
            </a:pPr>
            <a:endParaRPr lang="ar-EG" dirty="0">
              <a:latin typeface="Sakkal Majalla" panose="02000000000000000000" pitchFamily="2" charset="-78"/>
              <a:cs typeface="Sakkal Majalla" panose="02000000000000000000" pitchFamily="2" charset="-78"/>
            </a:endParaRPr>
          </a:p>
          <a:p>
            <a:pPr algn="just">
              <a:defRPr>
                <a:solidFill>
                  <a:srgbClr val="FF0000"/>
                </a:solidFill>
              </a:defRPr>
            </a:pPr>
            <a:r>
              <a:rPr lang="ar-EG" dirty="0">
                <a:latin typeface="Sakkal Majalla" panose="02000000000000000000" pitchFamily="2" charset="-78"/>
                <a:cs typeface="Sakkal Majalla" panose="02000000000000000000" pitchFamily="2" charset="-78"/>
              </a:rPr>
              <a:t>في هذا العرض </a:t>
            </a:r>
            <a:r>
              <a:rPr lang="ar-EG" dirty="0" err="1">
                <a:latin typeface="Sakkal Majalla" panose="02000000000000000000" pitchFamily="2" charset="-78"/>
                <a:cs typeface="Sakkal Majalla" panose="02000000000000000000" pitchFamily="2" charset="-78"/>
              </a:rPr>
              <a:t>التقديمي</a:t>
            </a:r>
            <a:r>
              <a:rPr lang="ar-EG" dirty="0">
                <a:latin typeface="Sakkal Majalla" panose="02000000000000000000" pitchFamily="2" charset="-78"/>
                <a:cs typeface="Sakkal Majalla" panose="02000000000000000000" pitchFamily="2" charset="-78"/>
              </a:rPr>
              <a:t>، قد تجد شرائح إضافية تحتوي على ملاحظات إلى المُيسِّرين: قد تحتاج إلى استكمال المحتوى و/أو تعديله بما يتناسب مع المعلومات المتعلقة ببلدك.</a:t>
            </a:r>
          </a:p>
          <a:p>
            <a:pPr algn="just" rtl="1">
              <a:defRPr>
                <a:solidFill>
                  <a:srgbClr val="FF0000"/>
                </a:solidFill>
              </a:defRPr>
            </a:pPr>
            <a:endParaRPr dirty="0">
              <a:latin typeface="Sakkal Majalla" panose="02000000000000000000" pitchFamily="2" charset="-78"/>
              <a:cs typeface="Sakkal Majalla" panose="02000000000000000000" pitchFamily="2" charset="-78"/>
            </a:endParaRPr>
          </a:p>
        </p:txBody>
      </p:sp>
      <p:sp>
        <p:nvSpPr>
          <p:cNvPr id="4" name="Title 1">
            <a:extLst>
              <a:ext uri="{FF2B5EF4-FFF2-40B4-BE49-F238E27FC236}">
                <a16:creationId xmlns:a16="http://schemas.microsoft.com/office/drawing/2014/main" id="{FA7D3172-B5F3-68AB-4D25-127AC1BC9EC8}"/>
              </a:ext>
            </a:extLst>
          </p:cNvPr>
          <p:cNvSpPr txBox="1">
            <a:spLocks noGrp="1"/>
          </p:cNvSpPr>
          <p:nvPr>
            <p:ph type="title"/>
          </p:nvPr>
        </p:nvSpPr>
        <p:spPr>
          <a:xfrm>
            <a:off x="-80739" y="524066"/>
            <a:ext cx="3264195" cy="118399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texte, Police, écriture manuscrite&#10;&#10;Description générée automatiquement">
            <a:extLst>
              <a:ext uri="{FF2B5EF4-FFF2-40B4-BE49-F238E27FC236}">
                <a16:creationId xmlns:a16="http://schemas.microsoft.com/office/drawing/2014/main" id="{71AA7730-C687-BD8D-8856-CBF0E7966D5A}"/>
              </a:ext>
            </a:extLst>
          </p:cNvPr>
          <p:cNvPicPr>
            <a:picLocks noChangeAspect="1"/>
          </p:cNvPicPr>
          <p:nvPr/>
        </p:nvPicPr>
        <p:blipFill>
          <a:blip r:embed="rId2"/>
          <a:stretch>
            <a:fillRect/>
          </a:stretch>
        </p:blipFill>
        <p:spPr>
          <a:xfrm>
            <a:off x="1978410" y="389375"/>
            <a:ext cx="7880458" cy="1625491"/>
          </a:xfrm>
          <a:prstGeom prst="rect">
            <a:avLst/>
          </a:prstGeom>
        </p:spPr>
      </p:pic>
      <p:sp>
        <p:nvSpPr>
          <p:cNvPr id="3" name="ZoneTexte 2">
            <a:extLst>
              <a:ext uri="{FF2B5EF4-FFF2-40B4-BE49-F238E27FC236}">
                <a16:creationId xmlns:a16="http://schemas.microsoft.com/office/drawing/2014/main" id="{FE5FB145-1AD1-78EF-120F-4BE3E7384A00}"/>
              </a:ext>
            </a:extLst>
          </p:cNvPr>
          <p:cNvSpPr txBox="1"/>
          <p:nvPr/>
        </p:nvSpPr>
        <p:spPr>
          <a:xfrm>
            <a:off x="2293882" y="2885089"/>
            <a:ext cx="7236371" cy="19389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pPr marL="342900" indent="-342900">
              <a:buFont typeface="Arial"/>
              <a:buChar char="•"/>
            </a:pPr>
            <a:r>
              <a:rPr lang="en-US" sz="2400" err="1"/>
              <a:t>قد</a:t>
            </a:r>
            <a:r>
              <a:rPr lang="en-US" sz="2400" dirty="0"/>
              <a:t> </a:t>
            </a:r>
            <a:r>
              <a:rPr lang="en-US" sz="2400" err="1"/>
              <a:t>تتغير</a:t>
            </a:r>
            <a:r>
              <a:rPr lang="en-US" sz="2400" dirty="0"/>
              <a:t> </a:t>
            </a:r>
            <a:r>
              <a:rPr lang="en-US" sz="2400" err="1"/>
              <a:t>أوضاع</a:t>
            </a:r>
            <a:r>
              <a:rPr lang="en-US" sz="2400" dirty="0"/>
              <a:t> </a:t>
            </a:r>
            <a:r>
              <a:rPr lang="en-US" sz="2400" err="1"/>
              <a:t>األزمة</a:t>
            </a:r>
            <a:r>
              <a:rPr lang="en-US" sz="2400" dirty="0"/>
              <a:t> </a:t>
            </a:r>
            <a:r>
              <a:rPr lang="en-US" sz="2400" err="1"/>
              <a:t>بشكل</a:t>
            </a:r>
            <a:r>
              <a:rPr lang="en-US" sz="2400" dirty="0"/>
              <a:t> </a:t>
            </a:r>
            <a:r>
              <a:rPr lang="en-US" sz="2400" err="1"/>
              <a:t>سريع</a:t>
            </a:r>
            <a:endParaRPr lang="fr-FR" err="1"/>
          </a:p>
          <a:p>
            <a:pPr marL="342900" indent="-342900">
              <a:buFont typeface="Arial"/>
              <a:buChar char="•"/>
            </a:pPr>
            <a:r>
              <a:rPr lang="en-US" sz="2400" err="1"/>
              <a:t>ما</a:t>
            </a:r>
            <a:r>
              <a:rPr lang="en-US" sz="2400" dirty="0"/>
              <a:t> </a:t>
            </a:r>
            <a:r>
              <a:rPr lang="en-US" sz="2400" err="1"/>
              <a:t>تجدونه</a:t>
            </a:r>
            <a:r>
              <a:rPr lang="en-US" sz="2400" dirty="0"/>
              <a:t> </a:t>
            </a:r>
            <a:r>
              <a:rPr lang="en-US" sz="2400" err="1"/>
              <a:t>في</a:t>
            </a:r>
            <a:r>
              <a:rPr lang="en-US" sz="2400" dirty="0"/>
              <a:t> </a:t>
            </a:r>
            <a:r>
              <a:rPr lang="en-US" sz="2400" err="1"/>
              <a:t>موقع</a:t>
            </a:r>
            <a:r>
              <a:rPr lang="en-US" sz="2400" dirty="0"/>
              <a:t> </a:t>
            </a:r>
            <a:r>
              <a:rPr lang="en-US" sz="2400" err="1"/>
              <a:t>الحادثة</a:t>
            </a:r>
            <a:r>
              <a:rPr lang="en-US" sz="2400" dirty="0"/>
              <a:t> </a:t>
            </a:r>
            <a:r>
              <a:rPr lang="en-US" sz="2400" err="1"/>
              <a:t>قد</a:t>
            </a:r>
            <a:r>
              <a:rPr lang="en-US" sz="2400" dirty="0"/>
              <a:t> </a:t>
            </a:r>
            <a:r>
              <a:rPr lang="en-US" sz="2400" err="1"/>
              <a:t>يكون</a:t>
            </a:r>
            <a:r>
              <a:rPr lang="en-US" sz="2400" dirty="0"/>
              <a:t> </a:t>
            </a:r>
            <a:r>
              <a:rPr lang="en-US" sz="2400" err="1"/>
              <a:t>مختلفا</a:t>
            </a:r>
            <a:r>
              <a:rPr lang="en-US" sz="2400" dirty="0"/>
              <a:t> </a:t>
            </a:r>
            <a:r>
              <a:rPr lang="en-US" sz="2400" err="1"/>
              <a:t>عما</a:t>
            </a:r>
            <a:r>
              <a:rPr lang="en-US" sz="2400" dirty="0"/>
              <a:t> </a:t>
            </a:r>
            <a:r>
              <a:rPr lang="en-US" sz="2400" err="1"/>
              <a:t>كنتم</a:t>
            </a:r>
            <a:r>
              <a:rPr lang="en-US" sz="2400" dirty="0"/>
              <a:t> </a:t>
            </a:r>
            <a:r>
              <a:rPr lang="en-US" sz="2400" err="1"/>
              <a:t>تعرفونه</a:t>
            </a:r>
            <a:r>
              <a:rPr lang="en-US" sz="2400"/>
              <a:t>.</a:t>
            </a:r>
            <a:endParaRPr lang="en-US" dirty="0"/>
          </a:p>
          <a:p>
            <a:pPr marL="342900" indent="-342900">
              <a:buFont typeface="Arial"/>
              <a:buChar char="•"/>
            </a:pPr>
            <a:r>
              <a:rPr lang="en-US" sz="2400" dirty="0" err="1"/>
              <a:t>خصصوا</a:t>
            </a:r>
            <a:r>
              <a:rPr lang="en-US" sz="2400" dirty="0"/>
              <a:t> </a:t>
            </a:r>
            <a:r>
              <a:rPr lang="en-US" sz="2400" dirty="0" err="1"/>
              <a:t>بعض</a:t>
            </a:r>
            <a:r>
              <a:rPr lang="en-US" sz="2400" dirty="0"/>
              <a:t> </a:t>
            </a:r>
            <a:r>
              <a:rPr lang="en-US" sz="2400" dirty="0" err="1"/>
              <a:t>الوقت</a:t>
            </a:r>
            <a:r>
              <a:rPr lang="en-US" sz="2400" dirty="0"/>
              <a:t>، </a:t>
            </a:r>
            <a:r>
              <a:rPr lang="en-US" sz="2400" dirty="0" err="1"/>
              <a:t>ولو</a:t>
            </a:r>
            <a:r>
              <a:rPr lang="en-US" sz="2400" dirty="0"/>
              <a:t> </a:t>
            </a:r>
            <a:r>
              <a:rPr lang="en-US" sz="2400" dirty="0" err="1"/>
              <a:t>للحظات</a:t>
            </a:r>
            <a:r>
              <a:rPr lang="en-US" sz="2400" dirty="0"/>
              <a:t>، </a:t>
            </a:r>
            <a:r>
              <a:rPr lang="en-US" sz="2400" dirty="0" err="1"/>
              <a:t>لكي</a:t>
            </a:r>
            <a:r>
              <a:rPr lang="en-US" sz="2400" b="1" dirty="0"/>
              <a:t> "</a:t>
            </a:r>
            <a:r>
              <a:rPr lang="en-US" sz="2400" b="1" dirty="0" err="1"/>
              <a:t>تنظروا</a:t>
            </a:r>
            <a:r>
              <a:rPr lang="en-US" sz="2400" b="1" dirty="0"/>
              <a:t>"</a:t>
            </a:r>
            <a:r>
              <a:rPr lang="en-US" sz="2400" dirty="0"/>
              <a:t> </a:t>
            </a:r>
            <a:r>
              <a:rPr lang="en-US" sz="2400" dirty="0" err="1"/>
              <a:t>حولكم</a:t>
            </a:r>
            <a:r>
              <a:rPr lang="en-US" sz="2400" dirty="0"/>
              <a:t> </a:t>
            </a:r>
            <a:r>
              <a:rPr lang="en-US" sz="2400" dirty="0" err="1"/>
              <a:t>قبل</a:t>
            </a:r>
            <a:r>
              <a:rPr lang="en-US" sz="2400" dirty="0"/>
              <a:t> </a:t>
            </a:r>
            <a:r>
              <a:rPr lang="en-US" sz="2400" dirty="0" err="1"/>
              <a:t>تقديم</a:t>
            </a:r>
            <a:r>
              <a:rPr lang="en-US" sz="2400" dirty="0"/>
              <a:t> </a:t>
            </a:r>
            <a:r>
              <a:rPr lang="en-US" sz="2400" dirty="0" err="1"/>
              <a:t>المساعدة</a:t>
            </a:r>
            <a:r>
              <a:rPr lang="en-US" sz="2400" dirty="0"/>
              <a:t>. </a:t>
            </a:r>
            <a:endParaRPr lang="en-US"/>
          </a:p>
          <a:p>
            <a:pPr marL="342900" indent="-342900">
              <a:buFont typeface="Arial"/>
              <a:buChar char="•"/>
            </a:pPr>
            <a:r>
              <a:rPr lang="en-US" sz="2400" err="1"/>
              <a:t>كونوا</a:t>
            </a:r>
            <a:r>
              <a:rPr lang="en-US" sz="2400" dirty="0"/>
              <a:t> </a:t>
            </a:r>
            <a:r>
              <a:rPr lang="en-US" sz="2400" err="1"/>
              <a:t>هادئين</a:t>
            </a:r>
            <a:r>
              <a:rPr lang="en-US" sz="2400" dirty="0"/>
              <a:t>، </a:t>
            </a:r>
            <a:r>
              <a:rPr lang="en-US" sz="2400" err="1"/>
              <a:t>وآمنين</a:t>
            </a:r>
            <a:r>
              <a:rPr lang="en-US" sz="2400" dirty="0"/>
              <a:t>، </a:t>
            </a:r>
            <a:r>
              <a:rPr lang="en-US" sz="2400" err="1"/>
              <a:t>فكروا</a:t>
            </a:r>
            <a:r>
              <a:rPr lang="en-US" sz="2400" dirty="0"/>
              <a:t> </a:t>
            </a:r>
            <a:r>
              <a:rPr lang="en-US" sz="2400" err="1"/>
              <a:t>قبل</a:t>
            </a:r>
            <a:r>
              <a:rPr lang="en-US" sz="2400" dirty="0"/>
              <a:t> </a:t>
            </a:r>
            <a:r>
              <a:rPr lang="en-US" sz="2400" err="1"/>
              <a:t>أن</a:t>
            </a:r>
            <a:r>
              <a:rPr lang="en-US" sz="2400" dirty="0"/>
              <a:t> </a:t>
            </a:r>
            <a:r>
              <a:rPr lang="en-US" sz="2400" err="1"/>
              <a:t>تتصرفوا</a:t>
            </a:r>
            <a:r>
              <a:rPr lang="en-US" sz="2400" dirty="0"/>
              <a:t>.</a:t>
            </a:r>
            <a:endParaRPr lang="en-US"/>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 name="Groupe 4">
            <a:extLst>
              <a:ext uri="{FF2B5EF4-FFF2-40B4-BE49-F238E27FC236}">
                <a16:creationId xmlns:a16="http://schemas.microsoft.com/office/drawing/2014/main" id="{7F54EEAC-6732-FD73-7E71-3C1EEB9C708C}"/>
              </a:ext>
            </a:extLst>
          </p:cNvPr>
          <p:cNvGrpSpPr/>
          <p:nvPr/>
        </p:nvGrpSpPr>
        <p:grpSpPr>
          <a:xfrm>
            <a:off x="1833893" y="336824"/>
            <a:ext cx="8524215" cy="6195684"/>
            <a:chOff x="1847031" y="100341"/>
            <a:chExt cx="8524215" cy="6195684"/>
          </a:xfrm>
        </p:grpSpPr>
        <p:pic>
          <p:nvPicPr>
            <p:cNvPr id="2" name="Image 1" descr="Une image contenant texte, écriture manuscrite, Police, lettre&#10;&#10;Description générée automatiquement">
              <a:extLst>
                <a:ext uri="{FF2B5EF4-FFF2-40B4-BE49-F238E27FC236}">
                  <a16:creationId xmlns:a16="http://schemas.microsoft.com/office/drawing/2014/main" id="{7F214DCC-81F2-B09A-F236-75E92D50162C}"/>
                </a:ext>
              </a:extLst>
            </p:cNvPr>
            <p:cNvPicPr>
              <a:picLocks noChangeAspect="1"/>
            </p:cNvPicPr>
            <p:nvPr/>
          </p:nvPicPr>
          <p:blipFill>
            <a:blip r:embed="rId2"/>
            <a:stretch>
              <a:fillRect/>
            </a:stretch>
          </p:blipFill>
          <p:spPr>
            <a:xfrm>
              <a:off x="1854091" y="1258285"/>
              <a:ext cx="8496956" cy="5037740"/>
            </a:xfrm>
            <a:prstGeom prst="rect">
              <a:avLst/>
            </a:prstGeom>
          </p:spPr>
        </p:pic>
        <p:pic>
          <p:nvPicPr>
            <p:cNvPr id="4" name="Image 3" descr="Une image contenant texte, Police, écriture manuscrite&#10;&#10;Description générée automatiquement">
              <a:extLst>
                <a:ext uri="{FF2B5EF4-FFF2-40B4-BE49-F238E27FC236}">
                  <a16:creationId xmlns:a16="http://schemas.microsoft.com/office/drawing/2014/main" id="{F754546D-0D98-C4CD-4E1A-4D4D03E4FE24}"/>
                </a:ext>
              </a:extLst>
            </p:cNvPr>
            <p:cNvPicPr>
              <a:picLocks noChangeAspect="1"/>
            </p:cNvPicPr>
            <p:nvPr/>
          </p:nvPicPr>
          <p:blipFill>
            <a:blip r:embed="rId3"/>
            <a:stretch>
              <a:fillRect/>
            </a:stretch>
          </p:blipFill>
          <p:spPr>
            <a:xfrm>
              <a:off x="1847031" y="100341"/>
              <a:ext cx="8524215" cy="1231354"/>
            </a:xfrm>
            <a:prstGeom prst="rect">
              <a:avLst/>
            </a:prstGeom>
          </p:spPr>
        </p:pic>
      </p:gr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Une image contenant texte, écriture manuscrite, Police&#10;&#10;Description générée automatiquement">
            <a:extLst>
              <a:ext uri="{FF2B5EF4-FFF2-40B4-BE49-F238E27FC236}">
                <a16:creationId xmlns:a16="http://schemas.microsoft.com/office/drawing/2014/main" id="{2658AE47-555A-E8AC-6CCF-3634594EB2DD}"/>
              </a:ext>
            </a:extLst>
          </p:cNvPr>
          <p:cNvPicPr>
            <a:picLocks noChangeAspect="1"/>
          </p:cNvPicPr>
          <p:nvPr/>
        </p:nvPicPr>
        <p:blipFill>
          <a:blip r:embed="rId2"/>
          <a:stretch>
            <a:fillRect/>
          </a:stretch>
        </p:blipFill>
        <p:spPr>
          <a:xfrm>
            <a:off x="2385685" y="1316749"/>
            <a:ext cx="7512596" cy="1465535"/>
          </a:xfrm>
          <a:prstGeom prst="rect">
            <a:avLst/>
          </a:prstGeom>
        </p:spPr>
      </p:pic>
      <p:sp>
        <p:nvSpPr>
          <p:cNvPr id="3" name="ZoneTexte 2">
            <a:extLst>
              <a:ext uri="{FF2B5EF4-FFF2-40B4-BE49-F238E27FC236}">
                <a16:creationId xmlns:a16="http://schemas.microsoft.com/office/drawing/2014/main" id="{41B3CEBE-75C4-BDF5-2633-2075F52D7F90}"/>
              </a:ext>
            </a:extLst>
          </p:cNvPr>
          <p:cNvSpPr txBox="1"/>
          <p:nvPr/>
        </p:nvSpPr>
        <p:spPr>
          <a:xfrm>
            <a:off x="2385849" y="3200400"/>
            <a:ext cx="751226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en-US" sz="2400" dirty="0" err="1"/>
              <a:t>استمعوا</a:t>
            </a:r>
            <a:r>
              <a:rPr lang="en-US" sz="2400" dirty="0"/>
              <a:t> </a:t>
            </a:r>
            <a:r>
              <a:rPr lang="en-US" sz="2400" dirty="0" err="1"/>
              <a:t>من</a:t>
            </a:r>
            <a:r>
              <a:rPr lang="en-US" sz="2400" dirty="0"/>
              <a:t> </a:t>
            </a:r>
            <a:r>
              <a:rPr lang="en-US" sz="2400" dirty="0" err="1"/>
              <a:t>خلال</a:t>
            </a:r>
            <a:r>
              <a:rPr lang="en-US" sz="2400" dirty="0"/>
              <a:t> :</a:t>
            </a:r>
            <a:endParaRPr lang="fr-FR" dirty="0"/>
          </a:p>
          <a:p>
            <a:pPr marL="342900" indent="-342900">
              <a:buFont typeface="Arial"/>
              <a:buChar char="•"/>
            </a:pPr>
            <a:r>
              <a:rPr lang="en-US" sz="2400" dirty="0"/>
              <a:t> </a:t>
            </a:r>
            <a:r>
              <a:rPr lang="en-US" sz="2400" err="1"/>
              <a:t>أعينكم</a:t>
            </a:r>
            <a:r>
              <a:rPr lang="en-US" sz="2400" dirty="0"/>
              <a:t> : </a:t>
            </a:r>
            <a:r>
              <a:rPr lang="en-US" sz="2400" err="1"/>
              <a:t>بأن</a:t>
            </a:r>
            <a:r>
              <a:rPr lang="en-US" sz="2400" dirty="0"/>
              <a:t> </a:t>
            </a:r>
            <a:r>
              <a:rPr lang="en-US" sz="2400" err="1"/>
              <a:t>تظهروا</a:t>
            </a:r>
            <a:r>
              <a:rPr lang="en-US" sz="2400" dirty="0"/>
              <a:t> </a:t>
            </a:r>
            <a:r>
              <a:rPr lang="en-US" sz="2400" err="1"/>
              <a:t>للشخص</a:t>
            </a:r>
            <a:r>
              <a:rPr lang="en-US" sz="2400" dirty="0"/>
              <a:t> </a:t>
            </a:r>
            <a:r>
              <a:rPr lang="en-US" sz="2400" err="1"/>
              <a:t>أنه</a:t>
            </a:r>
            <a:r>
              <a:rPr lang="en-US" sz="2400" dirty="0"/>
              <a:t> </a:t>
            </a:r>
            <a:r>
              <a:rPr lang="en-US" sz="2400" err="1"/>
              <a:t>يحظى</a:t>
            </a:r>
            <a:r>
              <a:rPr lang="en-US" sz="2400" dirty="0"/>
              <a:t> </a:t>
            </a:r>
            <a:r>
              <a:rPr lang="en-US" sz="2400" err="1"/>
              <a:t>بكامل</a:t>
            </a:r>
            <a:r>
              <a:rPr lang="en-US" sz="2400" dirty="0"/>
              <a:t> </a:t>
            </a:r>
            <a:r>
              <a:rPr lang="en-US" sz="2400" err="1"/>
              <a:t>اهتمامكم</a:t>
            </a:r>
            <a:r>
              <a:rPr lang="en-US" sz="2400" dirty="0"/>
              <a:t>.</a:t>
            </a:r>
          </a:p>
          <a:p>
            <a:pPr marL="342900" indent="-342900">
              <a:buFont typeface="Arial"/>
              <a:buChar char="•"/>
            </a:pPr>
            <a:r>
              <a:rPr lang="en-US" sz="2400" err="1"/>
              <a:t>آذانكم</a:t>
            </a:r>
            <a:r>
              <a:rPr lang="en-US" sz="2400" dirty="0"/>
              <a:t> : </a:t>
            </a:r>
            <a:r>
              <a:rPr lang="en-US" sz="2400" err="1"/>
              <a:t>بأن</a:t>
            </a:r>
            <a:r>
              <a:rPr lang="en-US" sz="2400" dirty="0"/>
              <a:t> </a:t>
            </a:r>
            <a:r>
              <a:rPr lang="en-US" sz="2400" err="1"/>
              <a:t>تظهروا</a:t>
            </a:r>
            <a:r>
              <a:rPr lang="en-US" sz="2400" dirty="0"/>
              <a:t> </a:t>
            </a:r>
            <a:r>
              <a:rPr lang="en-US" sz="2400" err="1"/>
              <a:t>للشخص</a:t>
            </a:r>
            <a:r>
              <a:rPr lang="en-US" sz="2400" dirty="0"/>
              <a:t> </a:t>
            </a:r>
            <a:r>
              <a:rPr lang="en-US" sz="2400" err="1"/>
              <a:t>أنكم</a:t>
            </a:r>
            <a:r>
              <a:rPr lang="en-US" sz="2400" dirty="0"/>
              <a:t> </a:t>
            </a:r>
            <a:r>
              <a:rPr lang="en-US" sz="2400" err="1"/>
              <a:t>تستمعون</a:t>
            </a:r>
            <a:r>
              <a:rPr lang="en-US" sz="2400" dirty="0"/>
              <a:t> </a:t>
            </a:r>
            <a:r>
              <a:rPr lang="en-US" sz="2400" err="1"/>
              <a:t>إلى</a:t>
            </a:r>
            <a:r>
              <a:rPr lang="en-US" sz="2400" dirty="0"/>
              <a:t> </a:t>
            </a:r>
            <a:r>
              <a:rPr lang="en-US" sz="2400" err="1"/>
              <a:t>مخاوفه</a:t>
            </a:r>
            <a:r>
              <a:rPr lang="en-US" sz="2400" dirty="0"/>
              <a:t>. </a:t>
            </a:r>
          </a:p>
          <a:p>
            <a:pPr marL="342900" indent="-342900">
              <a:buFont typeface="Arial"/>
              <a:buChar char="•"/>
            </a:pPr>
            <a:r>
              <a:rPr lang="en-US" sz="2400" dirty="0" err="1"/>
              <a:t>قلوبكم</a:t>
            </a:r>
            <a:r>
              <a:rPr lang="en-US" sz="2400" dirty="0"/>
              <a:t> : </a:t>
            </a:r>
            <a:r>
              <a:rPr lang="en-US" sz="2400" dirty="0" err="1"/>
              <a:t>بأن</a:t>
            </a:r>
            <a:r>
              <a:rPr lang="en-US" sz="2400" dirty="0"/>
              <a:t> </a:t>
            </a:r>
            <a:r>
              <a:rPr lang="en-US" sz="2400" dirty="0" err="1"/>
              <a:t>تظهروا</a:t>
            </a:r>
            <a:r>
              <a:rPr lang="en-US" sz="2400" dirty="0"/>
              <a:t> </a:t>
            </a:r>
            <a:r>
              <a:rPr lang="en-US" sz="2400" dirty="0" err="1"/>
              <a:t>حسن</a:t>
            </a:r>
            <a:r>
              <a:rPr lang="en-US" sz="2400" dirty="0"/>
              <a:t> </a:t>
            </a:r>
            <a:r>
              <a:rPr lang="en-US" sz="2400" dirty="0" err="1"/>
              <a:t>الرعاية</a:t>
            </a:r>
            <a:r>
              <a:rPr lang="en-US" sz="2400" dirty="0"/>
              <a:t> </a:t>
            </a:r>
            <a:r>
              <a:rPr lang="en-US" sz="2400" dirty="0" err="1"/>
              <a:t>والاهتمام</a:t>
            </a:r>
            <a:r>
              <a:rPr lang="en-US" sz="2400" dirty="0"/>
              <a:t>.</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EBCC1C2-CE06-02D0-A328-D7ECD56E80E8}"/>
              </a:ext>
            </a:extLst>
          </p:cNvPr>
          <p:cNvGraphicFramePr>
            <a:graphicFrameLocks noGrp="1"/>
          </p:cNvGraphicFramePr>
          <p:nvPr>
            <p:extLst>
              <p:ext uri="{D42A27DB-BD31-4B8C-83A1-F6EECF244321}">
                <p14:modId xmlns:p14="http://schemas.microsoft.com/office/powerpoint/2010/main" val="1353931299"/>
              </p:ext>
            </p:extLst>
          </p:nvPr>
        </p:nvGraphicFramePr>
        <p:xfrm>
          <a:off x="909636" y="2376836"/>
          <a:ext cx="9437421" cy="3364834"/>
        </p:xfrm>
        <a:graphic>
          <a:graphicData uri="http://schemas.openxmlformats.org/drawingml/2006/table">
            <a:tbl>
              <a:tblPr firstRow="1" bandRow="1">
                <a:tableStyleId>{5940675A-B579-460E-94D1-54222C63F5DA}</a:tableStyleId>
              </a:tblPr>
              <a:tblGrid>
                <a:gridCol w="6345103">
                  <a:extLst>
                    <a:ext uri="{9D8B030D-6E8A-4147-A177-3AD203B41FA5}">
                      <a16:colId xmlns:a16="http://schemas.microsoft.com/office/drawing/2014/main" val="2823139871"/>
                    </a:ext>
                  </a:extLst>
                </a:gridCol>
                <a:gridCol w="3092318">
                  <a:extLst>
                    <a:ext uri="{9D8B030D-6E8A-4147-A177-3AD203B41FA5}">
                      <a16:colId xmlns:a16="http://schemas.microsoft.com/office/drawing/2014/main" val="3374386127"/>
                    </a:ext>
                  </a:extLst>
                </a:gridCol>
              </a:tblGrid>
              <a:tr h="1349344">
                <a:tc>
                  <a:txBody>
                    <a:bodyPr/>
                    <a:lstStyle/>
                    <a:p>
                      <a:pPr marL="285750" lvl="0" indent="-285750" algn="r">
                        <a:lnSpc>
                          <a:spcPct val="100000"/>
                        </a:lnSpc>
                        <a:spcBef>
                          <a:spcPts val="0"/>
                        </a:spcBef>
                        <a:spcAft>
                          <a:spcPts val="0"/>
                        </a:spcAft>
                        <a:buFont typeface="Arial" panose="020B0604020202020204" pitchFamily="34" charset="0"/>
                        <a:buChar char="•"/>
                      </a:pPr>
                      <a:r>
                        <a:rPr lang="ar-MA" sz="1600" b="0" i="0" u="none" strike="noStrike" noProof="0" dirty="0">
                          <a:solidFill>
                            <a:srgbClr val="000000"/>
                          </a:solidFill>
                          <a:latin typeface="Sakkal Majalla" panose="02000000000000000000" pitchFamily="2" charset="-78"/>
                          <a:cs typeface="Sakkal Majalla" panose="02000000000000000000" pitchFamily="2" charset="-78"/>
                        </a:rPr>
                        <a:t>ت</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عاملوا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مع</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الناس</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باحترام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وبحسب</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ثقافتهم.ت</a:t>
                      </a:r>
                      <a:endParaRPr lang="fr-FR" sz="1600" b="0" i="0" u="none" strike="noStrike" noProof="0" dirty="0">
                        <a:solidFill>
                          <a:srgbClr val="000000"/>
                        </a:solidFill>
                        <a:latin typeface="Sakkal Majalla" panose="02000000000000000000" pitchFamily="2" charset="-78"/>
                        <a:cs typeface="Sakkal Majalla" panose="02000000000000000000" pitchFamily="2" charset="-78"/>
                      </a:endParaRPr>
                    </a:p>
                    <a:p>
                      <a:pPr marL="285750" lvl="0" indent="-285750" algn="r">
                        <a:lnSpc>
                          <a:spcPct val="100000"/>
                        </a:lnSpc>
                        <a:spcBef>
                          <a:spcPts val="0"/>
                        </a:spcBef>
                        <a:spcAft>
                          <a:spcPts val="0"/>
                        </a:spcAft>
                        <a:buFont typeface="Arial" panose="020B0604020202020204" pitchFamily="34" charset="0"/>
                        <a:buChar char="•"/>
                      </a:pP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عرفوا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عن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أنفسكم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بذكر</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اسمكم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واسم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المنظمة</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التي</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تعملون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لديها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a:t>
                      </a:r>
                    </a:p>
                    <a:p>
                      <a:pPr marL="285750" lvl="0" indent="-285750" algn="r">
                        <a:lnSpc>
                          <a:spcPct val="100000"/>
                        </a:lnSpc>
                        <a:spcBef>
                          <a:spcPts val="0"/>
                        </a:spcBef>
                        <a:spcAft>
                          <a:spcPts val="0"/>
                        </a:spcAft>
                        <a:buFont typeface="Arial" panose="020B0604020202020204" pitchFamily="34" charset="0"/>
                        <a:buChar char="•"/>
                      </a:pP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اسألوا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كان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بإمكانكم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تقديم</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المساعدة</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إذا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أمكن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حاولوا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إيجاد</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مكان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آمن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وهادئ</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للتحدث</a:t>
                      </a:r>
                      <a:r>
                        <a:rPr lang="fr-FR" sz="1600" b="0" i="0" u="none" strike="noStrike" noProof="0" dirty="0">
                          <a:solidFill>
                            <a:srgbClr val="000000"/>
                          </a:solidFill>
                          <a:latin typeface="Sakkal Majalla" panose="02000000000000000000" pitchFamily="2" charset="-78"/>
                          <a:cs typeface="Sakkal Majalla" panose="02000000000000000000" pitchFamily="2" charset="-78"/>
                        </a:rPr>
                        <a:t>.</a:t>
                      </a:r>
                    </a:p>
                    <a:p>
                      <a:pPr marL="285750" lvl="0" indent="-285750" algn="r">
                        <a:lnSpc>
                          <a:spcPct val="100000"/>
                        </a:lnSpc>
                        <a:spcBef>
                          <a:spcPts val="0"/>
                        </a:spcBef>
                        <a:spcAft>
                          <a:spcPts val="0"/>
                        </a:spcAft>
                        <a:buFont typeface="Arial" panose="020B0604020202020204" pitchFamily="34" charset="0"/>
                        <a:buChar char="•"/>
                      </a:pP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ساعدوا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الشخص</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على</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الشعور</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بالارتياح</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كأن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تقدموا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له</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الماء</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أمكن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a:t>
                      </a:r>
                    </a:p>
                    <a:p>
                      <a:pPr marL="285750" lvl="0" indent="-285750" algn="r">
                        <a:buFont typeface="Arial" panose="020B0604020202020204" pitchFamily="34" charset="0"/>
                        <a:buChar char="•"/>
                      </a:pP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حاولوا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أن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تحافظوا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على</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سالمة</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الشخص</a:t>
                      </a:r>
                      <a:endParaRPr lang="fr-FR" sz="1600" dirty="0">
                        <a:latin typeface="Sakkal Majalla" panose="02000000000000000000" pitchFamily="2" charset="-78"/>
                        <a:cs typeface="Sakkal Majalla" panose="02000000000000000000" pitchFamily="2" charset="-78"/>
                      </a:endParaRPr>
                    </a:p>
                  </a:txBody>
                  <a:tcPr/>
                </a:tc>
                <a:tc>
                  <a:txBody>
                    <a:bodyPr/>
                    <a:lstStyle/>
                    <a:p>
                      <a:pPr lvl="0" algn="r">
                        <a:lnSpc>
                          <a:spcPct val="100000"/>
                        </a:lnSpc>
                        <a:spcBef>
                          <a:spcPts val="0"/>
                        </a:spcBef>
                        <a:spcAft>
                          <a:spcPts val="0"/>
                        </a:spcAft>
                        <a:buNone/>
                      </a:pPr>
                      <a:r>
                        <a:rPr lang="fr-FR" sz="1600" b="0" i="0" u="none" strike="noStrike" noProof="0" dirty="0">
                          <a:solidFill>
                            <a:srgbClr val="000000"/>
                          </a:solidFill>
                          <a:latin typeface="Sakkal Majalla" panose="02000000000000000000" pitchFamily="2" charset="-78"/>
                          <a:cs typeface="Sakkal Majalla" panose="02000000000000000000" pitchFamily="2" charset="-78"/>
                        </a:rPr>
                        <a:t>1 </a:t>
                      </a:r>
                      <a:r>
                        <a:rPr lang="ar-MA"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توجهوا</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إلى</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الناس</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الذين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قد</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يحتاجون</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إلى</a:t>
                      </a:r>
                      <a:r>
                        <a:rPr lang="fr-FR" sz="1600" b="0" i="0" u="none" strike="noStrike" noProof="0" dirty="0">
                          <a:solidFill>
                            <a:srgbClr val="000000"/>
                          </a:solidFill>
                          <a:latin typeface="Sakkal Majalla" panose="02000000000000000000" pitchFamily="2" charset="-78"/>
                          <a:cs typeface="Sakkal Majalla" panose="02000000000000000000" pitchFamily="2" charset="-78"/>
                        </a:rPr>
                        <a:t> </a:t>
                      </a:r>
                      <a:r>
                        <a:rPr lang="fr-FR" sz="1600" b="0" i="0" u="none" strike="noStrike" noProof="0" dirty="0" err="1">
                          <a:solidFill>
                            <a:srgbClr val="000000"/>
                          </a:solidFill>
                          <a:latin typeface="Sakkal Majalla" panose="02000000000000000000" pitchFamily="2" charset="-78"/>
                          <a:cs typeface="Sakkal Majalla" panose="02000000000000000000" pitchFamily="2" charset="-78"/>
                        </a:rPr>
                        <a:t>الدعم</a:t>
                      </a:r>
                      <a:endParaRPr lang="fr-FR" sz="1600" b="0" i="0" u="none" strike="noStrike" noProof="0" dirty="0">
                        <a:solidFill>
                          <a:srgbClr val="000000"/>
                        </a:solidFill>
                        <a:latin typeface="Sakkal Majalla" panose="02000000000000000000" pitchFamily="2" charset="-78"/>
                        <a:cs typeface="Sakkal Majalla" panose="02000000000000000000" pitchFamily="2" charset="-78"/>
                      </a:endParaRPr>
                    </a:p>
                    <a:p>
                      <a:pPr lvl="0" algn="r">
                        <a:lnSpc>
                          <a:spcPct val="100000"/>
                        </a:lnSpc>
                        <a:spcBef>
                          <a:spcPts val="0"/>
                        </a:spcBef>
                        <a:spcAft>
                          <a:spcPts val="0"/>
                        </a:spcAft>
                        <a:buNone/>
                      </a:pPr>
                      <a:endParaRPr lang="fr-FR" sz="1600" b="0" i="0" u="none" strike="noStrike" noProof="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361794430"/>
                  </a:ext>
                </a:extLst>
              </a:tr>
              <a:tr h="948690">
                <a:tc>
                  <a:txBody>
                    <a:bodyPr/>
                    <a:lstStyle/>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رغم أن بعض الاحتياجات قد تكون واضحة للعيان، ًاسألوا دائما عما يحتاج إليه الناس </a:t>
                      </a:r>
                    </a:p>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حاولوا معرفة الأمور الأهم بالنسبة لهم في الوقت الحالي وساعدوهم على ترتيب أولوياتهم.</a:t>
                      </a:r>
                      <a:endParaRPr lang="fr-FR" sz="1600" b="0" i="0" u="none" strike="noStrike" cap="none" spc="0" baseline="0" dirty="0" err="1">
                        <a:solidFill>
                          <a:srgbClr val="000000"/>
                        </a:solidFill>
                        <a:uFillTx/>
                        <a:latin typeface="Sakkal Majalla" panose="02000000000000000000" pitchFamily="2" charset="-78"/>
                        <a:ea typeface="+mn-ea"/>
                        <a:cs typeface="Sakkal Majalla" panose="02000000000000000000" pitchFamily="2" charset="-78"/>
                        <a:sym typeface="Source Sans Pro Regular"/>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MA" sz="1600" dirty="0">
                          <a:latin typeface="Sakkal Majalla" panose="02000000000000000000" pitchFamily="2" charset="-78"/>
                          <a:cs typeface="Sakkal Majalla" panose="02000000000000000000" pitchFamily="2" charset="-78"/>
                        </a:rPr>
                        <a:t>2 اسألوا عن احتياجات الناس ومخاوفهم</a:t>
                      </a:r>
                      <a:endParaRPr lang="fr-FR" sz="1600" dirty="0">
                        <a:latin typeface="Sakkal Majalla" panose="02000000000000000000" pitchFamily="2" charset="-78"/>
                        <a:cs typeface="Sakkal Majalla" panose="02000000000000000000" pitchFamily="2" charset="-78"/>
                      </a:endParaRPr>
                    </a:p>
                  </a:txBody>
                  <a:tcPr/>
                </a:tc>
                <a:extLst>
                  <a:ext uri="{0D108BD9-81ED-4DB2-BD59-A6C34878D82A}">
                    <a16:rowId xmlns:a16="http://schemas.microsoft.com/office/drawing/2014/main" val="1996843974"/>
                  </a:ext>
                </a:extLst>
              </a:tr>
              <a:tr h="450239">
                <a:tc>
                  <a:txBody>
                    <a:bodyPr/>
                    <a:lstStyle/>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ابقوا قريبين من الشخص.</a:t>
                      </a:r>
                    </a:p>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لا تضغطوا على الشخص كي يتكلم.</a:t>
                      </a:r>
                    </a:p>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ْاستمعوا إلى الشخص إن كان يرغب بالتحدث عما حدث.</a:t>
                      </a:r>
                    </a:p>
                    <a:p>
                      <a:pPr marL="285750" marR="0" lvl="0" indent="-285750" algn="r" defTabSz="914400" rtl="1" latinLnBrk="0">
                        <a:lnSpc>
                          <a:spcPct val="100000"/>
                        </a:lnSpc>
                        <a:spcBef>
                          <a:spcPts val="0"/>
                        </a:spcBef>
                        <a:spcAft>
                          <a:spcPts val="0"/>
                        </a:spcAft>
                        <a:buClrTx/>
                        <a:buSzTx/>
                        <a:buFont typeface="Arial" panose="020B0604020202020204" pitchFamily="34" charset="0"/>
                        <a:buChar char="•"/>
                        <a:tabLst/>
                      </a:pPr>
                      <a:r>
                        <a:rPr lang="ar-MA"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rPr>
                        <a:t>إذا كان الشخص في حال من الضيق الشديد، فساعدوه على الشعور بالهدوء واحرصوا على ألا يبقى وحده.</a:t>
                      </a:r>
                      <a:endParaRPr lang="fr-FR" sz="1600" b="0" i="0" u="none" strike="noStrike" cap="none" spc="0" baseline="0" dirty="0">
                        <a:solidFill>
                          <a:srgbClr val="000000"/>
                        </a:solidFill>
                        <a:uFillTx/>
                        <a:latin typeface="Sakkal Majalla" panose="02000000000000000000" pitchFamily="2" charset="-78"/>
                        <a:ea typeface="+mn-ea"/>
                        <a:cs typeface="Sakkal Majalla" panose="02000000000000000000" pitchFamily="2" charset="-78"/>
                        <a:sym typeface="Source Sans Pro Regular"/>
                      </a:endParaRPr>
                    </a:p>
                  </a:txBody>
                  <a:tcPr/>
                </a:tc>
                <a:tc>
                  <a:txBody>
                    <a:bodyPr/>
                    <a:lstStyle/>
                    <a:p>
                      <a:pPr algn="r"/>
                      <a:r>
                        <a:rPr lang="ar-MA" dirty="0"/>
                        <a:t>3 استمعوا الى الناس وساعدوهم على الشعور بالهدوء</a:t>
                      </a:r>
                      <a:endParaRPr lang="fr-FR" dirty="0"/>
                    </a:p>
                  </a:txBody>
                  <a:tcPr/>
                </a:tc>
                <a:extLst>
                  <a:ext uri="{0D108BD9-81ED-4DB2-BD59-A6C34878D82A}">
                    <a16:rowId xmlns:a16="http://schemas.microsoft.com/office/drawing/2014/main" val="2254515761"/>
                  </a:ext>
                </a:extLst>
              </a:tr>
            </a:tbl>
          </a:graphicData>
        </a:graphic>
      </p:graphicFrame>
      <p:pic>
        <p:nvPicPr>
          <p:cNvPr id="5" name="Picture 3" descr="Picture 3"/>
          <p:cNvPicPr>
            <a:picLocks noChangeAspect="1"/>
          </p:cNvPicPr>
          <p:nvPr/>
        </p:nvPicPr>
        <p:blipFill rotWithShape="1">
          <a:blip r:embed="rId2"/>
          <a:srcRect l="77536"/>
          <a:stretch/>
        </p:blipFill>
        <p:spPr>
          <a:xfrm>
            <a:off x="10453410" y="1346358"/>
            <a:ext cx="1715730" cy="4547778"/>
          </a:xfrm>
          <a:prstGeom prst="rect">
            <a:avLst/>
          </a:prstGeom>
          <a:ln w="12700">
            <a:miter lim="400000"/>
          </a:ln>
        </p:spPr>
      </p:pic>
      <p:pic>
        <p:nvPicPr>
          <p:cNvPr id="6" name="Image 5" descr="Une image contenant texte, écriture manuscrite, Police&#10;&#10;Description générée automatiquement">
            <a:extLst>
              <a:ext uri="{FF2B5EF4-FFF2-40B4-BE49-F238E27FC236}">
                <a16:creationId xmlns:a16="http://schemas.microsoft.com/office/drawing/2014/main" id="{2658AE47-555A-E8AC-6CCF-3634594EB2DD}"/>
              </a:ext>
            </a:extLst>
          </p:cNvPr>
          <p:cNvPicPr>
            <a:picLocks noChangeAspect="1"/>
          </p:cNvPicPr>
          <p:nvPr/>
        </p:nvPicPr>
        <p:blipFill>
          <a:blip r:embed="rId3"/>
          <a:stretch>
            <a:fillRect/>
          </a:stretch>
        </p:blipFill>
        <p:spPr>
          <a:xfrm>
            <a:off x="909636" y="911301"/>
            <a:ext cx="9437421" cy="1465535"/>
          </a:xfrm>
          <a:prstGeom prst="rect">
            <a:avLst/>
          </a:prstGeom>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6" name="Content Placeholder 2"/>
          <p:cNvSpPr txBox="1">
            <a:spLocks noGrp="1"/>
          </p:cNvSpPr>
          <p:nvPr>
            <p:ph type="body" idx="1"/>
          </p:nvPr>
        </p:nvSpPr>
        <p:spPr>
          <a:xfrm>
            <a:off x="1763119" y="2174873"/>
            <a:ext cx="8665763" cy="2508254"/>
          </a:xfrm>
          <a:prstGeom prst="rect">
            <a:avLst/>
          </a:prstGeom>
        </p:spPr>
        <p:txBody>
          <a:bodyPr rtlCol="1">
            <a:normAutofit/>
          </a:bodyPr>
          <a:lstStyle/>
          <a:p>
            <a:pPr rtl="1">
              <a:defRPr>
                <a:solidFill>
                  <a:srgbClr val="C00000"/>
                </a:solidFill>
                <a:latin typeface="Source Sans Pro Bold"/>
                <a:ea typeface="Source Sans Pro Bold"/>
                <a:cs typeface="Source Sans Pro Bold"/>
                <a:sym typeface="Source Sans Pro Bold"/>
              </a:defRPr>
            </a:pPr>
            <a:r>
              <a:rPr lang="ar-EG" dirty="0">
                <a:latin typeface="Sakkal Majalla" panose="02000000000000000000" pitchFamily="2" charset="-78"/>
                <a:cs typeface="Sakkal Majalla" panose="02000000000000000000" pitchFamily="2" charset="-78"/>
              </a:rPr>
              <a:t>لا تضغط </a:t>
            </a:r>
            <a:r>
              <a:rPr lang="ar-EG" dirty="0">
                <a:solidFill>
                  <a:schemeClr val="tx1"/>
                </a:solidFill>
                <a:latin typeface="Sakkal Majalla" panose="02000000000000000000" pitchFamily="2" charset="-78"/>
                <a:cs typeface="Sakkal Majalla" panose="02000000000000000000" pitchFamily="2" charset="-78"/>
              </a:rPr>
              <a:t>على الشخص كي يتحدث.</a:t>
            </a:r>
          </a:p>
          <a:p>
            <a:pPr rtl="1">
              <a:defRPr>
                <a:solidFill>
                  <a:srgbClr val="C00000"/>
                </a:solidFill>
                <a:latin typeface="Source Sans Pro Bold"/>
                <a:ea typeface="Source Sans Pro Bold"/>
                <a:cs typeface="Source Sans Pro Bold"/>
                <a:sym typeface="Source Sans Pro Bold"/>
              </a:defRPr>
            </a:pPr>
            <a:r>
              <a:rPr lang="ar-EG" dirty="0">
                <a:latin typeface="Sakkal Majalla" panose="02000000000000000000" pitchFamily="2" charset="-78"/>
                <a:cs typeface="Sakkal Majalla" panose="02000000000000000000" pitchFamily="2" charset="-78"/>
              </a:rPr>
              <a:t>أنصت </a:t>
            </a:r>
            <a:r>
              <a:rPr lang="ar-EG" dirty="0">
                <a:solidFill>
                  <a:schemeClr val="tx1"/>
                </a:solidFill>
                <a:latin typeface="Sakkal Majalla" panose="02000000000000000000" pitchFamily="2" charset="-78"/>
                <a:cs typeface="Sakkal Majalla" panose="02000000000000000000" pitchFamily="2" charset="-78"/>
              </a:rPr>
              <a:t>في حال كان يرغب الشخص في الحديث عما حدث.</a:t>
            </a:r>
            <a:endParaRPr dirty="0">
              <a:solidFill>
                <a:schemeClr val="tx1"/>
              </a:solidFill>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احرص على أن تكون نبرة صوتك </a:t>
            </a:r>
            <a:r>
              <a:rPr lang="ar-EG" dirty="0">
                <a:solidFill>
                  <a:srgbClr val="C00000"/>
                </a:solidFill>
                <a:latin typeface="Sakkal Majalla" panose="02000000000000000000" pitchFamily="2" charset="-78"/>
                <a:ea typeface="Source Sans Pro Bold"/>
                <a:cs typeface="Sakkal Majalla" panose="02000000000000000000" pitchFamily="2" charset="-78"/>
              </a:rPr>
              <a:t>هادئة وناعمة.</a:t>
            </a:r>
          </a:p>
          <a:p>
            <a:pPr rtl="1"/>
            <a:r>
              <a:rPr lang="ar-EG" dirty="0">
                <a:latin typeface="Sakkal Majalla" panose="02000000000000000000" pitchFamily="2" charset="-78"/>
                <a:cs typeface="Sakkal Majalla" panose="02000000000000000000" pitchFamily="2" charset="-78"/>
              </a:rPr>
              <a:t>حاول الحفاظ على </a:t>
            </a:r>
            <a:r>
              <a:rPr lang="ar-EG" dirty="0">
                <a:solidFill>
                  <a:srgbClr val="C00000"/>
                </a:solidFill>
                <a:latin typeface="Sakkal Majalla" panose="02000000000000000000" pitchFamily="2" charset="-78"/>
                <a:ea typeface="Source Sans Pro Bold"/>
                <a:cs typeface="Sakkal Majalla" panose="02000000000000000000" pitchFamily="2" charset="-78"/>
              </a:rPr>
              <a:t>التواصل بالعين</a:t>
            </a:r>
            <a:r>
              <a:rPr lang="ar-EG" dirty="0">
                <a:latin typeface="Sakkal Majalla" panose="02000000000000000000" pitchFamily="2" charset="-78"/>
                <a:cs typeface="Sakkal Majalla" panose="02000000000000000000" pitchFamily="2" charset="-78"/>
              </a:rPr>
              <a:t> مع هذا الشخص.</a:t>
            </a:r>
            <a:endParaRPr lang="en-US" dirty="0">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ذكِّر الشخص </a:t>
            </a:r>
            <a:r>
              <a:rPr lang="ar-EG" dirty="0">
                <a:solidFill>
                  <a:srgbClr val="C00000"/>
                </a:solidFill>
                <a:latin typeface="Sakkal Majalla" panose="02000000000000000000" pitchFamily="2" charset="-78"/>
                <a:ea typeface="Source Sans Pro Bold"/>
                <a:cs typeface="Sakkal Majalla" panose="02000000000000000000" pitchFamily="2" charset="-78"/>
              </a:rPr>
              <a:t>أنك ترغب في مساعدته</a:t>
            </a:r>
            <a:r>
              <a:rPr lang="ar-EG" dirty="0">
                <a:latin typeface="Sakkal Majalla" panose="02000000000000000000" pitchFamily="2" charset="-78"/>
                <a:cs typeface="Sakkal Majalla" panose="02000000000000000000" pitchFamily="2" charset="-78"/>
              </a:rPr>
              <a:t>.</a:t>
            </a:r>
          </a:p>
          <a:p>
            <a:pPr rtl="1"/>
            <a:r>
              <a:rPr lang="ar-EG" dirty="0">
                <a:latin typeface="Sakkal Majalla" panose="02000000000000000000" pitchFamily="2" charset="-78"/>
                <a:cs typeface="Sakkal Majalla" panose="02000000000000000000" pitchFamily="2" charset="-78"/>
              </a:rPr>
              <a:t>إذا كان يشعر </a:t>
            </a:r>
            <a:r>
              <a:rPr lang="ar-EG" dirty="0">
                <a:solidFill>
                  <a:srgbClr val="C00000"/>
                </a:solidFill>
                <a:latin typeface="Sakkal Majalla" panose="02000000000000000000" pitchFamily="2" charset="-78"/>
                <a:ea typeface="Source Sans Pro Bold"/>
                <a:cs typeface="Sakkal Majalla" panose="02000000000000000000" pitchFamily="2" charset="-78"/>
              </a:rPr>
              <a:t>بكرب شديد</a:t>
            </a:r>
            <a:r>
              <a:rPr lang="ar-EG" dirty="0">
                <a:latin typeface="Sakkal Majalla" panose="02000000000000000000" pitchFamily="2" charset="-78"/>
                <a:cs typeface="Sakkal Majalla" panose="02000000000000000000" pitchFamily="2" charset="-78"/>
              </a:rPr>
              <a:t>، تأكد من عدم تركه وحيدًا.</a:t>
            </a:r>
            <a:endParaRPr dirty="0">
              <a:latin typeface="Sakkal Majalla" panose="02000000000000000000" pitchFamily="2" charset="-78"/>
              <a:cs typeface="Sakkal Majalla" panose="02000000000000000000" pitchFamily="2" charset="-78"/>
            </a:endParaRPr>
          </a:p>
        </p:txBody>
      </p:sp>
      <p:pic>
        <p:nvPicPr>
          <p:cNvPr id="467" name="Picture 2" descr="Picture 2"/>
          <p:cNvPicPr>
            <a:picLocks noChangeAspect="1"/>
          </p:cNvPicPr>
          <p:nvPr/>
        </p:nvPicPr>
        <p:blipFill>
          <a:blip r:embed="rId2"/>
          <a:srcRect t="12777"/>
          <a:stretch>
            <a:fillRect/>
          </a:stretch>
        </p:blipFill>
        <p:spPr>
          <a:xfrm>
            <a:off x="717789" y="1395725"/>
            <a:ext cx="1623616" cy="2033275"/>
          </a:xfrm>
          <a:prstGeom prst="rect">
            <a:avLst/>
          </a:prstGeom>
          <a:ln w="12700">
            <a:miter lim="400000"/>
          </a:ln>
        </p:spPr>
      </p:pic>
      <p:sp>
        <p:nvSpPr>
          <p:cNvPr id="468" name="Slide Number Placeholder 3"/>
          <p:cNvSpPr txBox="1"/>
          <p:nvPr/>
        </p:nvSpPr>
        <p:spPr>
          <a:xfrm>
            <a:off x="9515805" y="6551539"/>
            <a:ext cx="2651762" cy="24830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spAutoFit/>
          </a:bodyPr>
          <a:lstStyle>
            <a:lvl1pPr algn="r" rtl="1">
              <a:defRPr sz="1200">
                <a:solidFill>
                  <a:srgbClr val="888888"/>
                </a:solidFill>
              </a:defRPr>
            </a:lvl1pPr>
          </a:lstStyle>
          <a:p>
            <a:pPr rtl="1"/>
            <a:r>
              <a:t>34</a:t>
            </a:r>
          </a:p>
        </p:txBody>
      </p:sp>
      <p:sp>
        <p:nvSpPr>
          <p:cNvPr id="2" name="Title 1">
            <a:extLst>
              <a:ext uri="{FF2B5EF4-FFF2-40B4-BE49-F238E27FC236}">
                <a16:creationId xmlns:a16="http://schemas.microsoft.com/office/drawing/2014/main" id="{F40C67C6-91F1-631A-15CD-854791F5FAF6}"/>
              </a:ext>
            </a:extLst>
          </p:cNvPr>
          <p:cNvSpPr txBox="1">
            <a:spLocks/>
          </p:cNvSpPr>
          <p:nvPr/>
        </p:nvSpPr>
        <p:spPr>
          <a:xfrm>
            <a:off x="0" y="-227153"/>
            <a:ext cx="5957143" cy="115358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b="1" dirty="0">
                <a:effectLst/>
                <a:latin typeface="Calibri" panose="020F0502020204030204" pitchFamily="34" charset="0"/>
                <a:ea typeface="Calibri" panose="020F0502020204030204" pitchFamily="34" charset="0"/>
                <a:cs typeface="Arial" panose="020B0604020202020204" pitchFamily="34" charset="0"/>
              </a:rPr>
              <a:t>ساعد الناس على الشعور بالهدوء</a:t>
            </a:r>
            <a:endParaRPr lang="ar" sz="4800" b="1"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0" name="Content Placeholder 2"/>
          <p:cNvSpPr txBox="1">
            <a:spLocks noGrp="1"/>
          </p:cNvSpPr>
          <p:nvPr>
            <p:ph type="body" sz="half" idx="1"/>
          </p:nvPr>
        </p:nvSpPr>
        <p:spPr>
          <a:xfrm>
            <a:off x="462607" y="1709567"/>
            <a:ext cx="5760642" cy="3438865"/>
          </a:xfrm>
          <a:prstGeom prst="rect">
            <a:avLst/>
          </a:prstGeom>
          <a:solidFill>
            <a:srgbClr val="0099CC">
              <a:alpha val="28000"/>
            </a:srgbClr>
          </a:solidFill>
        </p:spPr>
        <p:txBody>
          <a:bodyPr rtlCol="1">
            <a:normAutofit/>
          </a:bodyPr>
          <a:lstStyle/>
          <a:p>
            <a:pPr rtl="1">
              <a:defRPr sz="1900"/>
            </a:pPr>
            <a:r>
              <a:rPr lang="ar-EG" sz="2000" dirty="0">
                <a:effectLst/>
                <a:latin typeface="Calibri" panose="020F0502020204030204" pitchFamily="34" charset="0"/>
                <a:ea typeface="Calibri" panose="020F0502020204030204" pitchFamily="34" charset="0"/>
                <a:cs typeface="Arial" panose="020B0604020202020204" pitchFamily="34" charset="0"/>
              </a:rPr>
              <a:t>حاول إيجاد مكان هادئ للحديث، وقلل المشتتات الخارجية إلى أدنى حد.</a:t>
            </a:r>
          </a:p>
          <a:p>
            <a:pPr rtl="1">
              <a:defRPr sz="1900"/>
            </a:pPr>
            <a:r>
              <a:rPr lang="ar-EG" sz="2000" dirty="0">
                <a:effectLst/>
                <a:latin typeface="Calibri" panose="020F0502020204030204" pitchFamily="34" charset="0"/>
                <a:ea typeface="Calibri" panose="020F0502020204030204" pitchFamily="34" charset="0"/>
                <a:cs typeface="Arial" panose="020B0604020202020204" pitchFamily="34" charset="0"/>
              </a:rPr>
              <a:t>كن على مقربة من الشخص، ولكن مع الحفاظ على مسافة بينكما حسب السن، ونوع الجنس والثقافة.</a:t>
            </a:r>
          </a:p>
          <a:p>
            <a:pPr rtl="1">
              <a:defRPr sz="1900"/>
            </a:pPr>
            <a:r>
              <a:rPr lang="ar-EG" sz="2000" dirty="0">
                <a:effectLst/>
                <a:latin typeface="Calibri" panose="020F0502020204030204" pitchFamily="34" charset="0"/>
                <a:ea typeface="Calibri" panose="020F0502020204030204" pitchFamily="34" charset="0"/>
                <a:cs typeface="Arial" panose="020B0604020202020204" pitchFamily="34" charset="0"/>
              </a:rPr>
              <a:t>اجعله يعرف أنك تسمعه، فيمكنك مثلًا الإيماء برأسك وتقول «</a:t>
            </a:r>
            <a:r>
              <a:rPr lang="ar-EG" sz="2000" dirty="0" err="1">
                <a:effectLst/>
                <a:latin typeface="Calibri" panose="020F0502020204030204" pitchFamily="34" charset="0"/>
                <a:ea typeface="Calibri" panose="020F0502020204030204" pitchFamily="34" charset="0"/>
                <a:cs typeface="Arial" panose="020B0604020202020204" pitchFamily="34" charset="0"/>
              </a:rPr>
              <a:t>إمممم</a:t>
            </a:r>
            <a:r>
              <a:rPr lang="ar-EG" sz="2000" dirty="0">
                <a:effectLst/>
                <a:latin typeface="Calibri" panose="020F0502020204030204" pitchFamily="34" charset="0"/>
                <a:ea typeface="Calibri" panose="020F0502020204030204" pitchFamily="34" charset="0"/>
                <a:cs typeface="Arial" panose="020B0604020202020204" pitchFamily="34" charset="0"/>
              </a:rPr>
              <a:t>».</a:t>
            </a:r>
          </a:p>
          <a:p>
            <a:pPr rtl="1">
              <a:defRPr sz="1900"/>
            </a:pPr>
            <a:r>
              <a:rPr lang="ar-EG" sz="2000" dirty="0">
                <a:effectLst/>
                <a:latin typeface="Calibri" panose="020F0502020204030204" pitchFamily="34" charset="0"/>
                <a:ea typeface="Calibri" panose="020F0502020204030204" pitchFamily="34" charset="0"/>
                <a:cs typeface="Arial" panose="020B0604020202020204" pitchFamily="34" charset="0"/>
              </a:rPr>
              <a:t>تحلَّ بالصبر والتزم الهدوء.</a:t>
            </a:r>
          </a:p>
          <a:p>
            <a:pPr rtl="1">
              <a:defRPr sz="1900"/>
            </a:pPr>
            <a:r>
              <a:rPr lang="ar-EG" sz="2000" dirty="0">
                <a:effectLst/>
                <a:latin typeface="Calibri" panose="020F0502020204030204" pitchFamily="34" charset="0"/>
                <a:ea typeface="Calibri" panose="020F0502020204030204" pitchFamily="34" charset="0"/>
                <a:cs typeface="Arial" panose="020B0604020202020204" pitchFamily="34" charset="0"/>
              </a:rPr>
              <a:t>قدِّم معلومات </a:t>
            </a:r>
            <a:r>
              <a:rPr lang="ar-EG" sz="2000" dirty="0" err="1">
                <a:effectLst/>
                <a:latin typeface="Calibri" panose="020F0502020204030204" pitchFamily="34" charset="0"/>
                <a:ea typeface="Calibri" panose="020F0502020204030204" pitchFamily="34" charset="0"/>
                <a:cs typeface="Arial" panose="020B0604020202020204" pitchFamily="34" charset="0"/>
              </a:rPr>
              <a:t>وقائعية</a:t>
            </a:r>
            <a:r>
              <a:rPr lang="ar-EG" sz="2000" dirty="0">
                <a:effectLst/>
                <a:latin typeface="Calibri" panose="020F0502020204030204" pitchFamily="34" charset="0"/>
                <a:ea typeface="Calibri" panose="020F0502020204030204" pitchFamily="34" charset="0"/>
                <a:cs typeface="Arial" panose="020B0604020202020204" pitchFamily="34" charset="0"/>
              </a:rPr>
              <a:t> إذا اضطرت لذلك. وكن صادقًا بشأن ما تعرفه وما لا تعرفه. ويمكنك أن تقول «لا أعرف، ولكنني سأحاول أن أعرف».</a:t>
            </a:r>
            <a:endParaRPr sz="2000" dirty="0"/>
          </a:p>
        </p:txBody>
      </p:sp>
      <p:grpSp>
        <p:nvGrpSpPr>
          <p:cNvPr id="475" name="Content Placeholder 3"/>
          <p:cNvGrpSpPr/>
          <p:nvPr/>
        </p:nvGrpSpPr>
        <p:grpSpPr>
          <a:xfrm>
            <a:off x="6778008" y="1709567"/>
            <a:ext cx="4943475" cy="3438864"/>
            <a:chOff x="0" y="0"/>
            <a:chExt cx="4943475" cy="4473575"/>
          </a:xfrm>
        </p:grpSpPr>
        <p:sp>
          <p:nvSpPr>
            <p:cNvPr id="473" name="Rectangle"/>
            <p:cNvSpPr/>
            <p:nvPr/>
          </p:nvSpPr>
          <p:spPr>
            <a:xfrm>
              <a:off x="0" y="0"/>
              <a:ext cx="4943475" cy="4473575"/>
            </a:xfrm>
            <a:prstGeom prst="rect">
              <a:avLst/>
            </a:prstGeom>
            <a:solidFill>
              <a:srgbClr val="0099CC">
                <a:alpha val="28000"/>
              </a:srgbClr>
            </a:solidFill>
            <a:ln w="12700" cap="flat">
              <a:noFill/>
              <a:miter lim="400000"/>
            </a:ln>
            <a:effectLst/>
          </p:spPr>
          <p:txBody>
            <a:bodyPr wrap="square" lIns="45719" tIns="45719" rIns="45719" bIns="45719" numCol="1" rtlCol="1" anchor="t">
              <a:noAutofit/>
            </a:bodyPr>
            <a:lstStyle/>
            <a:p>
              <a:pPr defTabSz="289320" rtl="1">
                <a:lnSpc>
                  <a:spcPct val="90000"/>
                </a:lnSpc>
                <a:spcBef>
                  <a:spcPts val="300"/>
                </a:spcBef>
                <a:defRPr sz="1900">
                  <a:latin typeface="+mn-lt"/>
                  <a:ea typeface="+mn-ea"/>
                  <a:cs typeface="+mn-cs"/>
                  <a:sym typeface="Source Sans Pro Regular"/>
                </a:defRPr>
              </a:pPr>
              <a:endParaRPr/>
            </a:p>
          </p:txBody>
        </p:sp>
        <p:sp>
          <p:nvSpPr>
            <p:cNvPr id="474" name="Give information in a way the person can understand –keep it simple.…"/>
            <p:cNvSpPr txBox="1"/>
            <p:nvPr/>
          </p:nvSpPr>
          <p:spPr>
            <a:xfrm>
              <a:off x="45719" y="0"/>
              <a:ext cx="4852036" cy="4473575"/>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rmAutofit/>
            </a:bodyPr>
            <a:lstStyle/>
            <a:p>
              <a:pPr marR="0" algn="r" rtl="1">
                <a:lnSpc>
                  <a:spcPct val="107000"/>
                </a:lnSpc>
                <a:spcBef>
                  <a:spcPts val="0"/>
                </a:spcBef>
                <a:spcAft>
                  <a:spcPts val="800"/>
                </a:spcAft>
                <a:tabLst>
                  <a:tab pos="100965" algn="r"/>
                  <a:tab pos="615315" algn="r"/>
                </a:tabLst>
              </a:pPr>
              <a:r>
                <a:rPr lang="ar-EG" sz="1800" kern="100" dirty="0">
                  <a:effectLst/>
                  <a:latin typeface="Calibri" panose="020F0502020204030204" pitchFamily="34" charset="0"/>
                  <a:ea typeface="Calibri" panose="020F0502020204030204" pitchFamily="34" charset="0"/>
                  <a:cs typeface="Arial" panose="020B0604020202020204" pitchFamily="34" charset="0"/>
                </a:rPr>
                <a:t>قدِّم المعلومات بطريقة مفهومة – بسِّط الأمور.</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R="0" algn="r" rtl="1">
                <a:lnSpc>
                  <a:spcPct val="107000"/>
                </a:lnSpc>
                <a:spcBef>
                  <a:spcPts val="0"/>
                </a:spcBef>
                <a:spcAft>
                  <a:spcPts val="800"/>
                </a:spcAft>
                <a:tabLst>
                  <a:tab pos="100965" algn="r"/>
                  <a:tab pos="615315" algn="r"/>
                </a:tabLst>
              </a:pPr>
              <a:r>
                <a:rPr lang="ar-EG" sz="1800" kern="100" dirty="0">
                  <a:effectLst/>
                  <a:latin typeface="Calibri" panose="020F0502020204030204" pitchFamily="34" charset="0"/>
                  <a:ea typeface="Calibri" panose="020F0502020204030204" pitchFamily="34" charset="0"/>
                  <a:cs typeface="Arial" panose="020B0604020202020204" pitchFamily="34" charset="0"/>
                </a:rPr>
                <a:t>أقِرَّ بما يشعر به الشخص وتفهم أي خسائر أو أحداث مهمة مر بها وأخبرك عنها، مثل خسارة منزله أو وفاة أحد أحبائه. قل: «أشعر بالأسف ...».</a:t>
              </a:r>
              <a:br>
                <a:rPr lang="ar-EG" sz="1800" kern="100" dirty="0">
                  <a:effectLst/>
                  <a:latin typeface="Calibri" panose="020F0502020204030204" pitchFamily="34" charset="0"/>
                  <a:ea typeface="Calibri" panose="020F0502020204030204" pitchFamily="34" charset="0"/>
                  <a:cs typeface="Arial" panose="020B0604020202020204" pitchFamily="34" charset="0"/>
                </a:rPr>
              </a:br>
              <a:r>
                <a:rPr lang="ar-EG" sz="1800" kern="100" dirty="0">
                  <a:effectLst/>
                  <a:latin typeface="Calibri" panose="020F0502020204030204" pitchFamily="34" charset="0"/>
                  <a:ea typeface="Calibri" panose="020F0502020204030204" pitchFamily="34" charset="0"/>
                  <a:cs typeface="Arial" panose="020B0604020202020204" pitchFamily="34" charset="0"/>
                </a:rPr>
                <a:t>احترم الخصوصية.</a:t>
              </a:r>
              <a:br>
                <a:rPr lang="ar-EG" sz="1800" kern="100" dirty="0">
                  <a:effectLst/>
                  <a:latin typeface="Calibri" panose="020F0502020204030204" pitchFamily="34" charset="0"/>
                  <a:ea typeface="Calibri" panose="020F0502020204030204" pitchFamily="34" charset="0"/>
                  <a:cs typeface="Arial" panose="020B0604020202020204" pitchFamily="34" charset="0"/>
                </a:rPr>
              </a:br>
              <a:r>
                <a:rPr lang="ar-EG" sz="1800" kern="100" dirty="0">
                  <a:effectLst/>
                  <a:latin typeface="Calibri" panose="020F0502020204030204" pitchFamily="34" charset="0"/>
                  <a:ea typeface="Calibri" panose="020F0502020204030204" pitchFamily="34" charset="0"/>
                  <a:cs typeface="Arial" panose="020B0604020202020204" pitchFamily="34" charset="0"/>
                </a:rPr>
                <a:t>حافظ على سرية ما يخبرك به الآخرون، خاصة عندما يفصحون عن أحداث خاصة جدًّا.</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r>
                <a:rPr lang="ar-EG" sz="1800" dirty="0">
                  <a:effectLst/>
                  <a:latin typeface="Calibri" panose="020F0502020204030204" pitchFamily="34" charset="0"/>
                  <a:ea typeface="Calibri" panose="020F0502020204030204" pitchFamily="34" charset="0"/>
                  <a:cs typeface="Arial" panose="020B0604020202020204" pitchFamily="34" charset="0"/>
                </a:rPr>
                <a:t>أقِرَّ بمواطن القوة التي يتمتعون بها وكيف ساعدوا أنفسهم. </a:t>
              </a:r>
              <a:endParaRPr dirty="0"/>
            </a:p>
          </p:txBody>
        </p:sp>
      </p:grpSp>
      <p:sp>
        <p:nvSpPr>
          <p:cNvPr id="3" name="Title 1">
            <a:extLst>
              <a:ext uri="{FF2B5EF4-FFF2-40B4-BE49-F238E27FC236}">
                <a16:creationId xmlns:a16="http://schemas.microsoft.com/office/drawing/2014/main" id="{69B6CB24-E248-ECCE-95C1-1CF796453B81}"/>
              </a:ext>
            </a:extLst>
          </p:cNvPr>
          <p:cNvSpPr txBox="1">
            <a:spLocks/>
          </p:cNvSpPr>
          <p:nvPr/>
        </p:nvSpPr>
        <p:spPr>
          <a:xfrm>
            <a:off x="138857" y="92028"/>
            <a:ext cx="8259186" cy="62986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sz="2800" b="1" dirty="0">
                <a:effectLst/>
                <a:latin typeface="Calibri" panose="020F0502020204030204" pitchFamily="34" charset="0"/>
                <a:ea typeface="Calibri" panose="020F0502020204030204" pitchFamily="34" charset="0"/>
                <a:cs typeface="Arial" panose="020B0604020202020204" pitchFamily="34" charset="0"/>
              </a:rPr>
              <a:t>التواصل الجيد: ما ينبغي قوله وفعله</a:t>
            </a:r>
            <a:endParaRPr lang="ar" sz="4400" b="1"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8" name="Content Placeholder 2"/>
          <p:cNvSpPr txBox="1">
            <a:spLocks noGrp="1"/>
          </p:cNvSpPr>
          <p:nvPr>
            <p:ph type="body" sz="half" idx="1"/>
          </p:nvPr>
        </p:nvSpPr>
        <p:spPr>
          <a:xfrm>
            <a:off x="695399" y="2338387"/>
            <a:ext cx="5085227" cy="2181226"/>
          </a:xfrm>
          <a:prstGeom prst="rect">
            <a:avLst/>
          </a:prstGeom>
          <a:solidFill>
            <a:srgbClr val="0099CC">
              <a:alpha val="28000"/>
            </a:srgbClr>
          </a:solidFill>
        </p:spPr>
        <p:txBody>
          <a:bodyPr rtlCol="1">
            <a:normAutofit/>
          </a:bodyPr>
          <a:lstStyle/>
          <a:p>
            <a:pPr marL="0" marR="0" algn="r" rtl="1">
              <a:lnSpc>
                <a:spcPct val="107000"/>
              </a:lnSpc>
              <a:spcBef>
                <a:spcPts val="0"/>
              </a:spcBef>
              <a:spcAft>
                <a:spcPts val="800"/>
              </a:spcAft>
              <a:tabLst>
                <a:tab pos="100965" algn="r"/>
                <a:tab pos="615315" algn="r"/>
              </a:tabLst>
            </a:pPr>
            <a:r>
              <a:rPr lang="ar-EG" sz="1900" kern="100" dirty="0">
                <a:effectLst/>
                <a:latin typeface="Calibri" panose="020F0502020204030204" pitchFamily="34" charset="0"/>
                <a:ea typeface="Calibri" panose="020F0502020204030204" pitchFamily="34" charset="0"/>
                <a:cs typeface="Arial" panose="020B0604020202020204" pitchFamily="34" charset="0"/>
              </a:rPr>
              <a:t>لا تضغط على شخصٍ ليحكي لك قصته.</a:t>
            </a:r>
            <a:br>
              <a:rPr lang="ar-EG" sz="1900" kern="100" dirty="0">
                <a:effectLst/>
                <a:latin typeface="Calibri" panose="020F0502020204030204" pitchFamily="34" charset="0"/>
                <a:ea typeface="Calibri" panose="020F0502020204030204" pitchFamily="34" charset="0"/>
                <a:cs typeface="Arial" panose="020B0604020202020204" pitchFamily="34" charset="0"/>
              </a:rPr>
            </a:br>
            <a:r>
              <a:rPr lang="ar-EG" sz="1900" kern="100" dirty="0">
                <a:effectLst/>
                <a:latin typeface="Calibri" panose="020F0502020204030204" pitchFamily="34" charset="0"/>
                <a:ea typeface="Calibri" panose="020F0502020204030204" pitchFamily="34" charset="0"/>
                <a:cs typeface="Arial" panose="020B0604020202020204" pitchFamily="34" charset="0"/>
              </a:rPr>
              <a:t>لا تقاطع شخصًا في أثناء تلاوة قصته.</a:t>
            </a:r>
            <a:endParaRPr lang="en-US" sz="1900" kern="100" dirty="0">
              <a:effectLst/>
              <a:latin typeface="Calibri" panose="020F0502020204030204" pitchFamily="34" charset="0"/>
              <a:ea typeface="Calibri" panose="020F0502020204030204" pitchFamily="34" charset="0"/>
              <a:cs typeface="Arial" panose="020B0604020202020204" pitchFamily="34" charset="0"/>
            </a:endParaRPr>
          </a:p>
          <a:p>
            <a:r>
              <a:rPr lang="ar-EG" sz="1900" dirty="0">
                <a:effectLst/>
                <a:latin typeface="Calibri" panose="020F0502020204030204" pitchFamily="34" charset="0"/>
                <a:ea typeface="Calibri" panose="020F0502020204030204" pitchFamily="34" charset="0"/>
                <a:cs typeface="Arial" panose="020B0604020202020204" pitchFamily="34" charset="0"/>
              </a:rPr>
              <a:t>لا تحكم على ما فعله وما لم يفعله، أو على ما يشعر به.</a:t>
            </a:r>
            <a:br>
              <a:rPr lang="ar-EG" sz="1900" dirty="0">
                <a:effectLst/>
                <a:latin typeface="Calibri" panose="020F0502020204030204" pitchFamily="34" charset="0"/>
                <a:ea typeface="Calibri" panose="020F0502020204030204" pitchFamily="34" charset="0"/>
                <a:cs typeface="Arial" panose="020B0604020202020204" pitchFamily="34" charset="0"/>
              </a:rPr>
            </a:br>
            <a:r>
              <a:rPr lang="ar-EG" sz="1900" dirty="0">
                <a:effectLst/>
                <a:latin typeface="Calibri" panose="020F0502020204030204" pitchFamily="34" charset="0"/>
                <a:ea typeface="Calibri" panose="020F0502020204030204" pitchFamily="34" charset="0"/>
                <a:cs typeface="Arial" panose="020B0604020202020204" pitchFamily="34" charset="0"/>
              </a:rPr>
              <a:t>لا تختلق أشياءَ لا تعرفها.</a:t>
            </a:r>
            <a:br>
              <a:rPr lang="ar-EG" sz="1900" dirty="0">
                <a:effectLst/>
                <a:latin typeface="Calibri" panose="020F0502020204030204" pitchFamily="34" charset="0"/>
                <a:ea typeface="Calibri" panose="020F0502020204030204" pitchFamily="34" charset="0"/>
                <a:cs typeface="Arial" panose="020B0604020202020204" pitchFamily="34" charset="0"/>
              </a:rPr>
            </a:br>
            <a:r>
              <a:rPr lang="ar-EG" sz="1900" dirty="0">
                <a:effectLst/>
                <a:latin typeface="Calibri" panose="020F0502020204030204" pitchFamily="34" charset="0"/>
                <a:ea typeface="Calibri" panose="020F0502020204030204" pitchFamily="34" charset="0"/>
                <a:cs typeface="Arial" panose="020B0604020202020204" pitchFamily="34" charset="0"/>
              </a:rPr>
              <a:t>لا تستعمل مصطلحات متخصصة جدًّا (تقنيَّة).</a:t>
            </a:r>
            <a:endParaRPr sz="1900" dirty="0"/>
          </a:p>
        </p:txBody>
      </p:sp>
      <p:grpSp>
        <p:nvGrpSpPr>
          <p:cNvPr id="483" name="Content Placeholder 3"/>
          <p:cNvGrpSpPr/>
          <p:nvPr/>
        </p:nvGrpSpPr>
        <p:grpSpPr>
          <a:xfrm>
            <a:off x="6365863" y="2338387"/>
            <a:ext cx="4943475" cy="2473643"/>
            <a:chOff x="0" y="0"/>
            <a:chExt cx="4943475" cy="5276742"/>
          </a:xfrm>
        </p:grpSpPr>
        <p:sp>
          <p:nvSpPr>
            <p:cNvPr id="481" name="Rectangle"/>
            <p:cNvSpPr/>
            <p:nvPr/>
          </p:nvSpPr>
          <p:spPr>
            <a:xfrm>
              <a:off x="0" y="0"/>
              <a:ext cx="4943475" cy="4652963"/>
            </a:xfrm>
            <a:prstGeom prst="rect">
              <a:avLst/>
            </a:prstGeom>
            <a:solidFill>
              <a:srgbClr val="0099CC">
                <a:alpha val="28000"/>
              </a:srgbClr>
            </a:solidFill>
            <a:ln w="12700" cap="flat">
              <a:noFill/>
              <a:miter lim="400000"/>
            </a:ln>
            <a:effectLst/>
          </p:spPr>
          <p:txBody>
            <a:bodyPr wrap="square" lIns="45719" tIns="45719" rIns="45719" bIns="45719" numCol="1" rtlCol="1" anchor="t">
              <a:noAutofit/>
            </a:bodyPr>
            <a:lstStyle/>
            <a:p>
              <a:pPr defTabSz="289320" rtl="1">
                <a:lnSpc>
                  <a:spcPct val="90000"/>
                </a:lnSpc>
                <a:spcBef>
                  <a:spcPts val="300"/>
                </a:spcBef>
                <a:defRPr sz="1900">
                  <a:latin typeface="+mn-lt"/>
                  <a:ea typeface="+mn-ea"/>
                  <a:cs typeface="+mn-cs"/>
                  <a:sym typeface="Source Sans Pro Regular"/>
                </a:defRPr>
              </a:pPr>
              <a:endParaRPr/>
            </a:p>
          </p:txBody>
        </p:sp>
        <p:sp>
          <p:nvSpPr>
            <p:cNvPr id="482" name="Don’t tell them someone else’s story.…"/>
            <p:cNvSpPr txBox="1"/>
            <p:nvPr/>
          </p:nvSpPr>
          <p:spPr>
            <a:xfrm>
              <a:off x="57705" y="0"/>
              <a:ext cx="4852036" cy="5276742"/>
            </a:xfrm>
            <a:prstGeom prst="rect">
              <a:avLst/>
            </a:prstGeom>
            <a:noFill/>
            <a:ln w="12700" cap="flat">
              <a:noFill/>
              <a:miter lim="400000"/>
            </a:ln>
            <a:effectLst/>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tIns="45719" rIns="45719" bIns="45719" numCol="1" rtlCol="1" anchor="t">
              <a:noAutofit/>
            </a:bodyPr>
            <a:lstStyle/>
            <a:p>
              <a:pPr marR="0" algn="r" rtl="1">
                <a:lnSpc>
                  <a:spcPct val="107000"/>
                </a:lnSpc>
                <a:spcBef>
                  <a:spcPts val="0"/>
                </a:spcBef>
                <a:spcAft>
                  <a:spcPts val="800"/>
                </a:spcAft>
                <a:tabLst>
                  <a:tab pos="100965" algn="r"/>
                  <a:tab pos="615315" algn="r"/>
                </a:tabLst>
              </a:pPr>
              <a:r>
                <a:rPr lang="ar-EG" sz="1600" kern="100" dirty="0">
                  <a:effectLst/>
                  <a:latin typeface="Calibri" panose="020F0502020204030204" pitchFamily="34" charset="0"/>
                  <a:ea typeface="Calibri" panose="020F0502020204030204" pitchFamily="34" charset="0"/>
                  <a:cs typeface="Arial" panose="020B0604020202020204" pitchFamily="34" charset="0"/>
                </a:rPr>
                <a:t>لا تخبره قصة شخصٍ آخر.</a:t>
              </a:r>
              <a:br>
                <a:rPr lang="ar-EG" sz="1600" kern="100" dirty="0">
                  <a:effectLst/>
                  <a:latin typeface="Calibri" panose="020F0502020204030204" pitchFamily="34" charset="0"/>
                  <a:ea typeface="Calibri" panose="020F0502020204030204" pitchFamily="34" charset="0"/>
                  <a:cs typeface="Arial" panose="020B0604020202020204" pitchFamily="34" charset="0"/>
                </a:rPr>
              </a:br>
              <a:r>
                <a:rPr lang="ar-EG" sz="1600" kern="100" dirty="0">
                  <a:effectLst/>
                  <a:latin typeface="Calibri" panose="020F0502020204030204" pitchFamily="34" charset="0"/>
                  <a:ea typeface="Calibri" panose="020F0502020204030204" pitchFamily="34" charset="0"/>
                  <a:cs typeface="Arial" panose="020B0604020202020204" pitchFamily="34" charset="0"/>
                </a:rPr>
                <a:t>لا تتحدث عن مشاكلك الشخصية.</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R="0" algn="r" rtl="1">
                <a:lnSpc>
                  <a:spcPct val="107000"/>
                </a:lnSpc>
                <a:spcBef>
                  <a:spcPts val="0"/>
                </a:spcBef>
                <a:spcAft>
                  <a:spcPts val="800"/>
                </a:spcAft>
                <a:tabLst>
                  <a:tab pos="100965" algn="r"/>
                  <a:tab pos="615315" algn="r"/>
                </a:tabLst>
              </a:pPr>
              <a:r>
                <a:rPr lang="ar-EG" sz="1600" kern="100" dirty="0">
                  <a:effectLst/>
                  <a:latin typeface="Calibri" panose="020F0502020204030204" pitchFamily="34" charset="0"/>
                  <a:ea typeface="Calibri" panose="020F0502020204030204" pitchFamily="34" charset="0"/>
                  <a:cs typeface="Arial" panose="020B0604020202020204" pitchFamily="34" charset="0"/>
                </a:rPr>
                <a:t>لا تقدم وعودًا زائفة.</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R="0" algn="r" rtl="1">
                <a:lnSpc>
                  <a:spcPct val="107000"/>
                </a:lnSpc>
                <a:spcBef>
                  <a:spcPts val="0"/>
                </a:spcBef>
                <a:spcAft>
                  <a:spcPts val="800"/>
                </a:spcAft>
                <a:tabLst>
                  <a:tab pos="100965" algn="r"/>
                  <a:tab pos="615315" algn="r"/>
                </a:tabLst>
              </a:pPr>
              <a:r>
                <a:rPr lang="ar-EG" sz="1600" kern="100" dirty="0">
                  <a:effectLst/>
                  <a:latin typeface="Calibri" panose="020F0502020204030204" pitchFamily="34" charset="0"/>
                  <a:ea typeface="Calibri" panose="020F0502020204030204" pitchFamily="34" charset="0"/>
                  <a:cs typeface="Arial" panose="020B0604020202020204" pitchFamily="34" charset="0"/>
                </a:rPr>
                <a:t>لا تفكر وتتصرف كما لو كان لزامًا عليك أن تحل جميع مشكلات الشخص نيابةً عنه.</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pPr marR="0" algn="r" rtl="1">
                <a:lnSpc>
                  <a:spcPct val="107000"/>
                </a:lnSpc>
                <a:spcBef>
                  <a:spcPts val="0"/>
                </a:spcBef>
                <a:spcAft>
                  <a:spcPts val="800"/>
                </a:spcAft>
                <a:tabLst>
                  <a:tab pos="100965" algn="r"/>
                  <a:tab pos="615315" algn="r"/>
                </a:tabLst>
              </a:pPr>
              <a:r>
                <a:rPr lang="ar-EG" sz="1600" kern="100" dirty="0">
                  <a:effectLst/>
                  <a:latin typeface="Calibri" panose="020F0502020204030204" pitchFamily="34" charset="0"/>
                  <a:ea typeface="Calibri" panose="020F0502020204030204" pitchFamily="34" charset="0"/>
                  <a:cs typeface="Arial" panose="020B0604020202020204" pitchFamily="34" charset="0"/>
                </a:rPr>
                <a:t>لا تسلب الشخص قوته.</a:t>
              </a:r>
              <a:endParaRPr lang="en-US" sz="1600" kern="100" dirty="0">
                <a:effectLst/>
                <a:latin typeface="Calibri" panose="020F0502020204030204" pitchFamily="34" charset="0"/>
                <a:ea typeface="Calibri" panose="020F0502020204030204" pitchFamily="34" charset="0"/>
                <a:cs typeface="Arial" panose="020B0604020202020204" pitchFamily="34" charset="0"/>
              </a:endParaRPr>
            </a:p>
            <a:p>
              <a:r>
                <a:rPr lang="ar-EG" sz="1600" dirty="0">
                  <a:effectLst/>
                  <a:latin typeface="Calibri" panose="020F0502020204030204" pitchFamily="34" charset="0"/>
                  <a:ea typeface="Calibri" panose="020F0502020204030204" pitchFamily="34" charset="0"/>
                  <a:cs typeface="Arial" panose="020B0604020202020204" pitchFamily="34" charset="0"/>
                </a:rPr>
                <a:t>لا تتحدث عن الناس بطريقة سلبية.</a:t>
              </a:r>
              <a:endParaRPr lang="ar-MA" sz="1600" dirty="0">
                <a:effectLst/>
                <a:latin typeface="Calibri" panose="020F0502020204030204" pitchFamily="34" charset="0"/>
                <a:ea typeface="Calibri" panose="020F0502020204030204" pitchFamily="34" charset="0"/>
                <a:cs typeface="Arial" panose="020B0604020202020204" pitchFamily="34" charset="0"/>
              </a:endParaRPr>
            </a:p>
            <a:p>
              <a:endParaRPr sz="1600" dirty="0"/>
            </a:p>
          </p:txBody>
        </p:sp>
      </p:grpSp>
      <p:sp>
        <p:nvSpPr>
          <p:cNvPr id="2" name="Title 1">
            <a:extLst>
              <a:ext uri="{FF2B5EF4-FFF2-40B4-BE49-F238E27FC236}">
                <a16:creationId xmlns:a16="http://schemas.microsoft.com/office/drawing/2014/main" id="{01FAA60C-1F2A-8BF2-EF44-45B88DCA20E2}"/>
              </a:ext>
            </a:extLst>
          </p:cNvPr>
          <p:cNvSpPr txBox="1">
            <a:spLocks/>
          </p:cNvSpPr>
          <p:nvPr/>
        </p:nvSpPr>
        <p:spPr>
          <a:xfrm>
            <a:off x="138856" y="92029"/>
            <a:ext cx="8283249" cy="6058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EG" sz="2800" b="1" dirty="0">
                <a:effectLst/>
                <a:latin typeface="Calibri" panose="020F0502020204030204" pitchFamily="34" charset="0"/>
                <a:ea typeface="Calibri" panose="020F0502020204030204" pitchFamily="34" charset="0"/>
                <a:cs typeface="Arial" panose="020B0604020202020204" pitchFamily="34" charset="0"/>
              </a:rPr>
              <a:t>التواصل الجيد: ما ينبغي قوله وفعله</a:t>
            </a:r>
            <a:endParaRPr lang="ar" sz="4400" b="1"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8" name="Picture 1" descr="Picture 1"/>
          <p:cNvPicPr>
            <a:picLocks noChangeAspect="1"/>
          </p:cNvPicPr>
          <p:nvPr/>
        </p:nvPicPr>
        <p:blipFill rotWithShape="1">
          <a:blip r:embed="rId2"/>
          <a:srcRect t="25022" b="13749"/>
          <a:stretch/>
        </p:blipFill>
        <p:spPr>
          <a:xfrm>
            <a:off x="2469256" y="1932824"/>
            <a:ext cx="7253487" cy="3166111"/>
          </a:xfrm>
          <a:prstGeom prst="rect">
            <a:avLst/>
          </a:prstGeom>
          <a:ln w="12700">
            <a:miter lim="400000"/>
          </a:ln>
        </p:spPr>
      </p:pic>
      <p:pic>
        <p:nvPicPr>
          <p:cNvPr id="2" name="Image 1"/>
          <p:cNvPicPr>
            <a:picLocks noChangeAspect="1"/>
          </p:cNvPicPr>
          <p:nvPr/>
        </p:nvPicPr>
        <p:blipFill>
          <a:blip r:embed="rId3"/>
          <a:stretch>
            <a:fillRect/>
          </a:stretch>
        </p:blipFill>
        <p:spPr>
          <a:xfrm>
            <a:off x="2469257" y="457949"/>
            <a:ext cx="7253486" cy="1323975"/>
          </a:xfrm>
          <a:prstGeom prst="rect">
            <a:avLst/>
          </a:prstGeom>
        </p:spPr>
      </p:pic>
      <p:sp>
        <p:nvSpPr>
          <p:cNvPr id="3" name="Rectangle 2"/>
          <p:cNvSpPr/>
          <p:nvPr/>
        </p:nvSpPr>
        <p:spPr>
          <a:xfrm>
            <a:off x="1954717" y="5249835"/>
            <a:ext cx="8282563" cy="461665"/>
          </a:xfrm>
          <a:prstGeom prst="rect">
            <a:avLst/>
          </a:prstGeom>
        </p:spPr>
        <p:txBody>
          <a:bodyPr wrap="square">
            <a:spAutoFit/>
          </a:bodyPr>
          <a:lstStyle/>
          <a:p>
            <a:r>
              <a:rPr lang="ar-MA" sz="2400" dirty="0"/>
              <a:t>ساعدوا الناس على مساعدة أنفسهم وعلى استعادة قدرتهم ّ على التحكم بوضعهم. </a:t>
            </a:r>
            <a:endParaRPr lang="en-US" sz="2400"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2" name="TextBox 2"/>
          <p:cNvSpPr txBox="1"/>
          <p:nvPr/>
        </p:nvSpPr>
        <p:spPr>
          <a:xfrm>
            <a:off x="2613328" y="2317027"/>
            <a:ext cx="6965344" cy="213270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0" marR="0" algn="ctr" rtl="1">
              <a:lnSpc>
                <a:spcPct val="107000"/>
              </a:lnSpc>
              <a:spcBef>
                <a:spcPts val="0"/>
              </a:spcBef>
              <a:spcAft>
                <a:spcPts val="800"/>
              </a:spcAft>
              <a:tabLst>
                <a:tab pos="100965" algn="r"/>
                <a:tab pos="615315" algn="r"/>
              </a:tabLst>
            </a:pPr>
            <a:r>
              <a:rPr lang="ar-EG" sz="2000" u="sng" kern="100" dirty="0">
                <a:effectLst/>
                <a:latin typeface="Calibri" panose="020F0502020204030204" pitchFamily="34" charset="0"/>
                <a:ea typeface="Calibri" panose="020F0502020204030204" pitchFamily="34" charset="0"/>
                <a:cs typeface="Arial" panose="020B0604020202020204" pitchFamily="34" charset="0"/>
              </a:rPr>
              <a:t>الاحتياجات الأساسية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ما الاحتياجات التي يطلبونها؟</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ما الخدمات المتاحة؟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لا تتجاهل احتياجات الفئات المستضعفة أو المهمشة.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تابع الحالة إذا وعدت بذلك.</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Image 3"/>
          <p:cNvPicPr>
            <a:picLocks noChangeAspect="1"/>
          </p:cNvPicPr>
          <p:nvPr/>
        </p:nvPicPr>
        <p:blipFill>
          <a:blip r:embed="rId2"/>
          <a:stretch>
            <a:fillRect/>
          </a:stretch>
        </p:blipFill>
        <p:spPr>
          <a:xfrm>
            <a:off x="2469257" y="457949"/>
            <a:ext cx="7253486" cy="1323975"/>
          </a:xfrm>
          <a:prstGeom prst="rect">
            <a:avLst/>
          </a:prstGeom>
        </p:spPr>
      </p:pic>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5" name="TextBox 2"/>
          <p:cNvSpPr txBox="1"/>
          <p:nvPr/>
        </p:nvSpPr>
        <p:spPr>
          <a:xfrm>
            <a:off x="2415284" y="2182253"/>
            <a:ext cx="7361433" cy="226151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0" marR="0" algn="ctr" rtl="1">
              <a:lnSpc>
                <a:spcPct val="107000"/>
              </a:lnSpc>
              <a:spcBef>
                <a:spcPts val="0"/>
              </a:spcBef>
              <a:spcAft>
                <a:spcPts val="800"/>
              </a:spcAft>
              <a:tabLst>
                <a:tab pos="100965" algn="r"/>
                <a:tab pos="615315" algn="r"/>
              </a:tabLst>
            </a:pPr>
            <a:r>
              <a:rPr lang="ar-EG" sz="1800" u="sng" kern="100" dirty="0">
                <a:effectLst/>
                <a:latin typeface="Calibri" panose="020F0502020204030204" pitchFamily="34" charset="0"/>
                <a:ea typeface="Calibri" panose="020F0502020204030204" pitchFamily="34" charset="0"/>
                <a:cs typeface="Arial" panose="020B0604020202020204" pitchFamily="34" charset="0"/>
              </a:rPr>
              <a:t>ساعد الناس على التأقلم مع المشكلات</a:t>
            </a:r>
            <a:br>
              <a:rPr lang="ar-EG" sz="1800" u="sng" kern="100" dirty="0">
                <a:effectLst/>
                <a:latin typeface="Calibri" panose="020F0502020204030204" pitchFamily="34" charset="0"/>
                <a:ea typeface="Calibri" panose="020F0502020204030204" pitchFamily="34" charset="0"/>
                <a:cs typeface="Arial" panose="020B0604020202020204" pitchFamily="34" charset="0"/>
              </a:rPr>
            </a:br>
            <a:r>
              <a:rPr lang="ar-EG" sz="1800" kern="100" dirty="0">
                <a:effectLst/>
                <a:latin typeface="Calibri" panose="020F0502020204030204" pitchFamily="34" charset="0"/>
                <a:ea typeface="Calibri" panose="020F0502020204030204" pitchFamily="34" charset="0"/>
                <a:cs typeface="Arial" panose="020B0604020202020204" pitchFamily="34" charset="0"/>
              </a:rPr>
              <a:t>قد يشعر المكروبون بأن مشاعر القلق تداهمهم...</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1800" kern="100" dirty="0">
                <a:effectLst/>
                <a:latin typeface="Calibri" panose="020F0502020204030204" pitchFamily="34" charset="0"/>
                <a:ea typeface="Calibri" panose="020F0502020204030204" pitchFamily="34" charset="0"/>
                <a:cs typeface="Arial" panose="020B0604020202020204" pitchFamily="34" charset="0"/>
              </a:rPr>
              <a:t>ساعدهم على ترتيب أولويات احتياجاتهم العاجلة (ما الذي يتعين فعله أولًا).</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1800" kern="100" dirty="0">
                <a:effectLst/>
                <a:latin typeface="Calibri" panose="020F0502020204030204" pitchFamily="34" charset="0"/>
                <a:ea typeface="Calibri" panose="020F0502020204030204" pitchFamily="34" charset="0"/>
                <a:cs typeface="Arial" panose="020B0604020202020204" pitchFamily="34" charset="0"/>
              </a:rPr>
              <a:t>ساعدهم يحددون مصادر الدعم في حياتهم.</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rtl="1">
              <a:lnSpc>
                <a:spcPct val="107000"/>
              </a:lnSpc>
              <a:spcBef>
                <a:spcPts val="0"/>
              </a:spcBef>
              <a:spcAft>
                <a:spcPts val="800"/>
              </a:spcAft>
              <a:buFont typeface="Arial" panose="020B0604020202020204" pitchFamily="34" charset="0"/>
              <a:buChar char="•"/>
              <a:tabLst>
                <a:tab pos="100965" algn="r"/>
                <a:tab pos="615315" algn="r"/>
              </a:tabLst>
            </a:pPr>
            <a:r>
              <a:rPr lang="ar-EG" sz="1800" kern="100" dirty="0">
                <a:effectLst/>
                <a:latin typeface="Calibri" panose="020F0502020204030204" pitchFamily="34" charset="0"/>
                <a:ea typeface="Calibri" panose="020F0502020204030204" pitchFamily="34" charset="0"/>
                <a:cs typeface="Arial" panose="020B0604020202020204" pitchFamily="34" charset="0"/>
              </a:rPr>
              <a:t>قدِّم لهم اقتراحات عملية حول كيفية تلبية احتياجاتهم (مثل التسجيل للحصول على معونة غذائية).</a:t>
            </a:r>
            <a:endParaRPr lang="en-US" sz="1800" kern="1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ar-EG" sz="1800" dirty="0">
                <a:effectLst/>
                <a:latin typeface="Calibri" panose="020F0502020204030204" pitchFamily="34" charset="0"/>
                <a:ea typeface="Calibri" panose="020F0502020204030204" pitchFamily="34" charset="0"/>
                <a:cs typeface="Arial" panose="020B0604020202020204" pitchFamily="34" charset="0"/>
              </a:rPr>
              <a:t>ساعدهم على تذكُّر كيف تأقلموا في الماضي، وما الذي ساعدهم على الشعور بتحسن.</a:t>
            </a:r>
            <a:endParaRPr dirty="0"/>
          </a:p>
        </p:txBody>
      </p:sp>
      <p:pic>
        <p:nvPicPr>
          <p:cNvPr id="4" name="Image 3"/>
          <p:cNvPicPr>
            <a:picLocks noChangeAspect="1"/>
          </p:cNvPicPr>
          <p:nvPr/>
        </p:nvPicPr>
        <p:blipFill>
          <a:blip r:embed="rId2"/>
          <a:stretch>
            <a:fillRect/>
          </a:stretch>
        </p:blipFill>
        <p:spPr>
          <a:xfrm>
            <a:off x="2469257" y="457949"/>
            <a:ext cx="7253486" cy="1323975"/>
          </a:xfrm>
          <a:prstGeom prst="rect">
            <a:avLst/>
          </a:prstGeom>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4241932" y="1254401"/>
            <a:ext cx="7529514" cy="4349198"/>
          </a:xfrm>
          <a:prstGeom prst="rect">
            <a:avLst/>
          </a:prstGeom>
        </p:spPr>
        <p:txBody>
          <a:bodyPr lIns="45719" tIns="45720" rIns="45719" bIns="45720" rtlCol="1" anchor="ctr">
            <a:normAutofit/>
          </a:bodyPr>
          <a:lstStyle/>
          <a:p>
            <a:pPr rtl="1">
              <a:spcBef>
                <a:spcPts val="1200"/>
              </a:spcBef>
            </a:pPr>
            <a:r>
              <a:rPr lang="ar" sz="2800"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spcBef>
                <a:spcPts val="1200"/>
              </a:spcBef>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وتوقيت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ومكانه</a:t>
            </a:r>
            <a:r>
              <a:rPr dirty="0">
                <a:latin typeface="Sakkal Majalla" panose="02000000000000000000" pitchFamily="2" charset="-78"/>
                <a:cs typeface="Sakkal Majalla" panose="02000000000000000000" pitchFamily="2" charset="-78"/>
              </a:rPr>
              <a:t>.</a:t>
            </a:r>
          </a:p>
          <a:p>
            <a:pPr marL="254000" indent="-254000" rtl="1">
              <a:spcBef>
                <a:spcPts val="1200"/>
              </a:spcBef>
              <a:buClr>
                <a:srgbClr val="C00000"/>
              </a:buClr>
              <a:buSzPct val="100000"/>
              <a:buFont typeface="Arial"/>
              <a:buChar char="•"/>
            </a:pPr>
            <a:endParaRPr dirty="0">
              <a:latin typeface="Sakkal Majalla" panose="02000000000000000000" pitchFamily="2" charset="-78"/>
              <a:cs typeface="Sakkal Majalla" panose="02000000000000000000" pitchFamily="2" charset="-78"/>
            </a:endParaRPr>
          </a:p>
          <a:p>
            <a:pPr marL="254000" indent="-254000" rtl="1">
              <a:spcBef>
                <a:spcPts val="120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توضيح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زملائهم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4" name="Google Shape;307;p8">
            <a:extLst>
              <a:ext uri="{FF2B5EF4-FFF2-40B4-BE49-F238E27FC236}">
                <a16:creationId xmlns:a16="http://schemas.microsoft.com/office/drawing/2014/main" id="{8F6D9990-9301-770E-D4FF-BB86486E84E2}"/>
              </a:ext>
            </a:extLst>
          </p:cNvPr>
          <p:cNvSpPr txBox="1">
            <a:spLocks noGrp="1"/>
          </p:cNvSpPr>
          <p:nvPr>
            <p:ph type="title"/>
          </p:nvPr>
        </p:nvSpPr>
        <p:spPr>
          <a:xfrm>
            <a:off x="-673421" y="529674"/>
            <a:ext cx="3264195" cy="839972"/>
          </a:xfrm>
          <a:prstGeom prst="rect">
            <a:avLst/>
          </a:prstGeom>
        </p:spPr>
        <p:txBody>
          <a:bodyPr lIns="0" tIns="0" rIns="0" bIns="0" rtlCol="1" anchor="b">
            <a:noAutofit/>
          </a:bodyPr>
          <a:lstStyle/>
          <a:p>
            <a:pPr rtl="1"/>
            <a:r>
              <a:rPr lang="ar" b="1">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0" name="TextBox 2"/>
          <p:cNvSpPr txBox="1"/>
          <p:nvPr/>
        </p:nvSpPr>
        <p:spPr>
          <a:xfrm>
            <a:off x="1785236" y="1768456"/>
            <a:ext cx="8621529" cy="515115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0" marR="0" algn="ctr" rtl="1">
              <a:lnSpc>
                <a:spcPct val="107000"/>
              </a:lnSpc>
              <a:spcBef>
                <a:spcPts val="0"/>
              </a:spcBef>
              <a:spcAft>
                <a:spcPts val="800"/>
              </a:spcAft>
              <a:tabLst>
                <a:tab pos="100965" algn="r"/>
                <a:tab pos="615315" algn="r"/>
              </a:tabLst>
            </a:pPr>
            <a:r>
              <a:rPr lang="ar-EG" sz="2000" u="sng" kern="100" dirty="0">
                <a:effectLst/>
                <a:latin typeface="Calibri" panose="020F0502020204030204" pitchFamily="34" charset="0"/>
                <a:ea typeface="Calibri" panose="020F0502020204030204" pitchFamily="34" charset="0"/>
                <a:cs typeface="Arial" panose="020B0604020202020204" pitchFamily="34" charset="0"/>
              </a:rPr>
              <a:t>ساعد الناس على التأقلم مع المشكلات</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استراتيجيات التأقلم الإيجابي (تُعدَّل وفقًا للثقافة)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0" marR="0" rtl="1">
              <a:lnSpc>
                <a:spcPct val="107000"/>
              </a:lnSpc>
              <a:spcBef>
                <a:spcPts val="0"/>
              </a:spcBef>
              <a:spcAft>
                <a:spcPts val="800"/>
              </a:spcAft>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ساعد الناس على استعمال آليات التأقلم الطبيعية لديهم ليستعيدوا إحساسهم بالسيطرة على مقاليد الأمور:</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احصل على قسطٍ كافٍ من الراحة.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تناول طعامك وشرابك على النحو المعتاد قدر الإمكان.</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تحدث مع أفراد أسرتك </a:t>
            </a:r>
            <a:r>
              <a:rPr lang="ar-EG" sz="2000" kern="100">
                <a:effectLst/>
                <a:latin typeface="Calibri" panose="020F0502020204030204" pitchFamily="34" charset="0"/>
                <a:ea typeface="Calibri" panose="020F0502020204030204" pitchFamily="34" charset="0"/>
                <a:cs typeface="Arial" panose="020B0604020202020204" pitchFamily="34" charset="0"/>
              </a:rPr>
              <a:t>وأصدقائك وأمضِ </a:t>
            </a:r>
            <a:r>
              <a:rPr lang="ar-EG" sz="2000" kern="100" dirty="0">
                <a:effectLst/>
                <a:latin typeface="Calibri" panose="020F0502020204030204" pitchFamily="34" charset="0"/>
                <a:ea typeface="Calibri" panose="020F0502020204030204" pitchFamily="34" charset="0"/>
                <a:cs typeface="Arial" panose="020B0604020202020204" pitchFamily="34" charset="0"/>
              </a:rPr>
              <a:t>معهم بعض الوقت.</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ناقش المشكلات مع شخصٍ تثق فيه.</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استرخ، امش، غنِّ، صلِّ، العب مع </a:t>
            </a:r>
            <a:r>
              <a:rPr lang="ar-EG" sz="2000" kern="100">
                <a:effectLst/>
                <a:latin typeface="Calibri" panose="020F0502020204030204" pitchFamily="34" charset="0"/>
                <a:ea typeface="Calibri" panose="020F0502020204030204" pitchFamily="34" charset="0"/>
                <a:cs typeface="Arial" panose="020B0604020202020204" pitchFamily="34" charset="0"/>
              </a:rPr>
              <a:t>الأطفال.</a:t>
            </a: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a:latin typeface="Calibri" panose="020F0502020204030204" pitchFamily="34" charset="0"/>
                <a:ea typeface="Calibri" panose="020F0502020204030204" pitchFamily="34" charset="0"/>
                <a:cs typeface="Arial" panose="020B0604020202020204" pitchFamily="34" charset="0"/>
              </a:rPr>
              <a:t>تمرَّن.</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a:effectLst/>
                <a:latin typeface="Calibri" panose="020F0502020204030204" pitchFamily="34" charset="0"/>
                <a:ea typeface="Calibri" panose="020F0502020204030204" pitchFamily="34" charset="0"/>
                <a:cs typeface="Arial" panose="020B0604020202020204" pitchFamily="34" charset="0"/>
              </a:rPr>
              <a:t>تجنَّب </a:t>
            </a:r>
            <a:r>
              <a:rPr lang="ar-EG" sz="2000" kern="100" dirty="0">
                <a:effectLst/>
                <a:latin typeface="Calibri" panose="020F0502020204030204" pitchFamily="34" charset="0"/>
                <a:ea typeface="Calibri" panose="020F0502020204030204" pitchFamily="34" charset="0"/>
                <a:cs typeface="Arial" panose="020B0604020202020204" pitchFamily="34" charset="0"/>
              </a:rPr>
              <a:t>تعاطي الكحول أو المخدرات أو الكافيين أو النيكوتين.</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marR="0" indent="-342900" rtl="1">
              <a:lnSpc>
                <a:spcPct val="107000"/>
              </a:lnSpc>
              <a:spcBef>
                <a:spcPts val="0"/>
              </a:spcBef>
              <a:spcAft>
                <a:spcPts val="800"/>
              </a:spcAft>
              <a:buFont typeface="Arial" panose="020B0604020202020204" pitchFamily="34" charset="0"/>
              <a:buChar char="•"/>
              <a:tabLst>
                <a:tab pos="100965" algn="r"/>
                <a:tab pos="615315" algn="r"/>
              </a:tabLst>
            </a:pPr>
            <a:r>
              <a:rPr lang="ar-EG" sz="2000" kern="100" dirty="0">
                <a:effectLst/>
                <a:latin typeface="Calibri" panose="020F0502020204030204" pitchFamily="34" charset="0"/>
                <a:ea typeface="Calibri" panose="020F0502020204030204" pitchFamily="34" charset="0"/>
                <a:cs typeface="Arial" panose="020B0604020202020204" pitchFamily="34" charset="0"/>
              </a:rPr>
              <a:t>حافظ على نظافتك الشخصية.</a:t>
            </a:r>
            <a:endParaRPr lang="en-US" sz="2000" kern="1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Arial" panose="020B0604020202020204" pitchFamily="34" charset="0"/>
              <a:buChar char="•"/>
            </a:pPr>
            <a:r>
              <a:rPr lang="ar-EG" sz="2000" dirty="0">
                <a:effectLst/>
                <a:latin typeface="Calibri" panose="020F0502020204030204" pitchFamily="34" charset="0"/>
                <a:ea typeface="Calibri" panose="020F0502020204030204" pitchFamily="34" charset="0"/>
                <a:cs typeface="Arial" panose="020B0604020202020204" pitchFamily="34" charset="0"/>
              </a:rPr>
              <a:t>ابحث عن طرق مأمونة لمساعدة الآخرين.</a:t>
            </a:r>
            <a:endParaRPr sz="2000" dirty="0"/>
          </a:p>
        </p:txBody>
      </p:sp>
      <p:pic>
        <p:nvPicPr>
          <p:cNvPr id="4" name="Image 3"/>
          <p:cNvPicPr>
            <a:picLocks noChangeAspect="1"/>
          </p:cNvPicPr>
          <p:nvPr/>
        </p:nvPicPr>
        <p:blipFill>
          <a:blip r:embed="rId3"/>
          <a:stretch>
            <a:fillRect/>
          </a:stretch>
        </p:blipFill>
        <p:spPr>
          <a:xfrm>
            <a:off x="2469257" y="457949"/>
            <a:ext cx="7253486" cy="1323975"/>
          </a:xfrm>
          <a:prstGeom prst="rect">
            <a:avLst/>
          </a:prstGeom>
        </p:spPr>
      </p:pic>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7" name="TextBox 2"/>
          <p:cNvSpPr txBox="1"/>
          <p:nvPr/>
        </p:nvSpPr>
        <p:spPr>
          <a:xfrm>
            <a:off x="1785236" y="1844238"/>
            <a:ext cx="8922869" cy="444378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square" lIns="45719" rIns="45719" rtlCol="1">
            <a:spAutoFit/>
          </a:bodyPr>
          <a:lstStyle/>
          <a:p>
            <a:pPr marL="0" marR="0" algn="ctr" rtl="1">
              <a:lnSpc>
                <a:spcPct val="107000"/>
              </a:lnSpc>
              <a:spcBef>
                <a:spcPts val="0"/>
              </a:spcBef>
              <a:spcAft>
                <a:spcPts val="800"/>
              </a:spcAft>
              <a:tabLst>
                <a:tab pos="100965" algn="r"/>
                <a:tab pos="615315" algn="r"/>
              </a:tabLst>
            </a:pPr>
            <a:r>
              <a:rPr lang="ar-EG" sz="2400" b="1" u="sng" kern="100" dirty="0">
                <a:effectLst/>
                <a:latin typeface="Calibri" panose="020F0502020204030204" pitchFamily="34" charset="0"/>
                <a:ea typeface="Calibri" panose="020F0502020204030204" pitchFamily="34" charset="0"/>
                <a:cs typeface="Arial" panose="020B0604020202020204" pitchFamily="34" charset="0"/>
              </a:rPr>
              <a:t>قدّم معلومات</a:t>
            </a:r>
            <a:endParaRPr lang="en-US" sz="2400" b="1"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احصل على معلومات دقيقة قبل تقديم المساعدة.</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كن على علم بآخر المستجدات.</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تأكد من إخبار الناس بمكان وطرق الحصول على الخدمات – خاصة المستضعفين منهم.</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لا تقل سوى ما تعرفه </a:t>
            </a:r>
            <a:r>
              <a:rPr lang="ar-EG" sz="2400" b="1" kern="100" dirty="0">
                <a:effectLst/>
                <a:latin typeface="Calibri" panose="020F0502020204030204" pitchFamily="34" charset="0"/>
                <a:ea typeface="Calibri" panose="020F0502020204030204" pitchFamily="34" charset="0"/>
                <a:cs typeface="Arial" panose="020B0604020202020204" pitchFamily="34" charset="0"/>
              </a:rPr>
              <a:t>فقط</a:t>
            </a:r>
            <a:r>
              <a:rPr lang="ar-EG" sz="2400" kern="100" dirty="0">
                <a:effectLst/>
                <a:latin typeface="Calibri" panose="020F0502020204030204" pitchFamily="34" charset="0"/>
                <a:ea typeface="Calibri" panose="020F0502020204030204" pitchFamily="34" charset="0"/>
                <a:cs typeface="Arial" panose="020B0604020202020204" pitchFamily="34" charset="0"/>
              </a:rPr>
              <a:t> – لا تختلق معلومات.</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حافظ على بساطة الرسائل، ودقتها، وكررها كثيرًا.</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قدِّم المعلومات نفسها إلى المجموعات للحد من الشائعات.</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اشرح مصدر المعلومات التي تقدمها وموثوقيتها.</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ar-EG" sz="2400" dirty="0">
                <a:effectLst/>
                <a:latin typeface="Calibri" panose="020F0502020204030204" pitchFamily="34" charset="0"/>
                <a:ea typeface="Calibri" panose="020F0502020204030204" pitchFamily="34" charset="0"/>
                <a:cs typeface="Arial" panose="020B0604020202020204" pitchFamily="34" charset="0"/>
              </a:rPr>
              <a:t>أخبرهم متى و/ أو أين ستطلعهم على آخر مستجدات الموقف.</a:t>
            </a:r>
            <a:endParaRPr sz="2400" dirty="0"/>
          </a:p>
        </p:txBody>
      </p:sp>
      <p:pic>
        <p:nvPicPr>
          <p:cNvPr id="4" name="Image 3"/>
          <p:cNvPicPr>
            <a:picLocks noChangeAspect="1"/>
          </p:cNvPicPr>
          <p:nvPr/>
        </p:nvPicPr>
        <p:blipFill>
          <a:blip r:embed="rId2"/>
          <a:stretch>
            <a:fillRect/>
          </a:stretch>
        </p:blipFill>
        <p:spPr>
          <a:xfrm>
            <a:off x="2469257" y="457949"/>
            <a:ext cx="7253486" cy="1323975"/>
          </a:xfrm>
          <a:prstGeom prst="rect">
            <a:avLst/>
          </a:prstGeom>
        </p:spPr>
      </p:pic>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 name="TextBox 2"/>
          <p:cNvSpPr txBox="1"/>
          <p:nvPr/>
        </p:nvSpPr>
        <p:spPr>
          <a:xfrm>
            <a:off x="1785236" y="1875595"/>
            <a:ext cx="8621529" cy="344825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spAutoFit/>
          </a:bodyPr>
          <a:lstStyle/>
          <a:p>
            <a:pPr marL="0" marR="0" algn="ctr" rtl="1">
              <a:lnSpc>
                <a:spcPct val="107000"/>
              </a:lnSpc>
              <a:spcBef>
                <a:spcPts val="0"/>
              </a:spcBef>
              <a:spcAft>
                <a:spcPts val="800"/>
              </a:spcAft>
              <a:tabLst>
                <a:tab pos="100965" algn="r"/>
                <a:tab pos="615315" algn="r"/>
              </a:tabLst>
            </a:pPr>
            <a:r>
              <a:rPr lang="ar-EG" sz="2400" u="sng" kern="100" dirty="0">
                <a:effectLst/>
                <a:latin typeface="Calibri" panose="020F0502020204030204" pitchFamily="34" charset="0"/>
                <a:ea typeface="Calibri" panose="020F0502020204030204" pitchFamily="34" charset="0"/>
                <a:cs typeface="Arial" panose="020B0604020202020204" pitchFamily="34" charset="0"/>
              </a:rPr>
              <a:t>ربط الناس بأحبائهم وبالدعم الاجتماعي</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الدعم الاجتماعي مهم جدًّا من أجل التعافي.</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حافظ على وجود أفراد الأسرة معًا، والأطفال مع القائمين على رعايتهم.</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ساعد الناس على التواصل مع أصدقائهم وأحبائهم.</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ساعدهم على الحصول على دعم ديني.</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marR="0" indent="-285750" algn="r" rtl="1">
              <a:lnSpc>
                <a:spcPct val="107000"/>
              </a:lnSpc>
              <a:spcBef>
                <a:spcPts val="0"/>
              </a:spcBef>
              <a:spcAft>
                <a:spcPts val="800"/>
              </a:spcAft>
              <a:buFont typeface="Arial" panose="020B0604020202020204" pitchFamily="34" charset="0"/>
              <a:buChar char="•"/>
              <a:tabLst>
                <a:tab pos="100965" algn="r"/>
                <a:tab pos="615315" algn="r"/>
              </a:tabLst>
            </a:pPr>
            <a:r>
              <a:rPr lang="ar-EG" sz="2400" kern="100" dirty="0">
                <a:effectLst/>
                <a:latin typeface="Calibri" panose="020F0502020204030204" pitchFamily="34" charset="0"/>
                <a:ea typeface="Calibri" panose="020F0502020204030204" pitchFamily="34" charset="0"/>
                <a:cs typeface="Arial" panose="020B0604020202020204" pitchFamily="34" charset="0"/>
              </a:rPr>
              <a:t>قد يساعد الناس المتضررين بعضهم - اجمع بينهم.</a:t>
            </a:r>
            <a:endParaRPr lang="en-US" sz="2400" kern="100" dirty="0">
              <a:effectLst/>
              <a:latin typeface="Calibri" panose="020F0502020204030204" pitchFamily="34" charset="0"/>
              <a:ea typeface="Calibri" panose="020F0502020204030204" pitchFamily="34" charset="0"/>
              <a:cs typeface="Arial" panose="020B0604020202020204" pitchFamily="34" charset="0"/>
            </a:endParaRPr>
          </a:p>
          <a:p>
            <a:pPr marL="285750" indent="-285750">
              <a:buFont typeface="Arial" panose="020B0604020202020204" pitchFamily="34" charset="0"/>
              <a:buChar char="•"/>
            </a:pPr>
            <a:r>
              <a:rPr lang="ar-EG" sz="2400" dirty="0">
                <a:effectLst/>
                <a:latin typeface="Calibri" panose="020F0502020204030204" pitchFamily="34" charset="0"/>
                <a:ea typeface="Calibri" panose="020F0502020204030204" pitchFamily="34" charset="0"/>
                <a:cs typeface="Arial" panose="020B0604020202020204" pitchFamily="34" charset="0"/>
              </a:rPr>
              <a:t>تأكد من أن الناس يعرفون كيفية الحصول على الخدمات (خاصة المستضعفين).</a:t>
            </a:r>
            <a:endParaRPr sz="2400" dirty="0"/>
          </a:p>
        </p:txBody>
      </p:sp>
      <p:pic>
        <p:nvPicPr>
          <p:cNvPr id="4" name="Image 3"/>
          <p:cNvPicPr>
            <a:picLocks noChangeAspect="1"/>
          </p:cNvPicPr>
          <p:nvPr/>
        </p:nvPicPr>
        <p:blipFill>
          <a:blip r:embed="rId2"/>
          <a:stretch>
            <a:fillRect/>
          </a:stretch>
        </p:blipFill>
        <p:spPr>
          <a:xfrm>
            <a:off x="2469257" y="457949"/>
            <a:ext cx="7253486" cy="1323975"/>
          </a:xfrm>
          <a:prstGeom prst="rect">
            <a:avLst/>
          </a:prstGeom>
        </p:spPr>
      </p:pic>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3435F-1C56-F05D-F16F-FC7FE5124788}"/>
              </a:ext>
            </a:extLst>
          </p:cNvPr>
          <p:cNvSpPr txBox="1">
            <a:spLocks/>
          </p:cNvSpPr>
          <p:nvPr/>
        </p:nvSpPr>
        <p:spPr>
          <a:xfrm>
            <a:off x="138857" y="92029"/>
            <a:ext cx="8559976" cy="54564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مبادئ عمل الإسعافات الأولية النفسية: ملخص</a:t>
            </a:r>
          </a:p>
        </p:txBody>
      </p:sp>
      <p:pic>
        <p:nvPicPr>
          <p:cNvPr id="4" name="Image 3"/>
          <p:cNvPicPr>
            <a:picLocks noChangeAspect="1"/>
          </p:cNvPicPr>
          <p:nvPr/>
        </p:nvPicPr>
        <p:blipFill>
          <a:blip r:embed="rId2"/>
          <a:stretch>
            <a:fillRect/>
          </a:stretch>
        </p:blipFill>
        <p:spPr>
          <a:xfrm>
            <a:off x="1965534" y="5112881"/>
            <a:ext cx="7880458" cy="1470799"/>
          </a:xfrm>
          <a:prstGeom prst="rect">
            <a:avLst/>
          </a:prstGeom>
        </p:spPr>
      </p:pic>
      <p:pic>
        <p:nvPicPr>
          <p:cNvPr id="5" name="Image 4" descr="Une image contenant texte, Police, écriture manuscrite&#10;&#10;Description générée automatiquement">
            <a:extLst>
              <a:ext uri="{FF2B5EF4-FFF2-40B4-BE49-F238E27FC236}">
                <a16:creationId xmlns:a16="http://schemas.microsoft.com/office/drawing/2014/main" id="{71AA7730-C687-BD8D-8856-CBF0E7966D5A}"/>
              </a:ext>
            </a:extLst>
          </p:cNvPr>
          <p:cNvPicPr>
            <a:picLocks noChangeAspect="1"/>
          </p:cNvPicPr>
          <p:nvPr/>
        </p:nvPicPr>
        <p:blipFill>
          <a:blip r:embed="rId3"/>
          <a:stretch>
            <a:fillRect/>
          </a:stretch>
        </p:blipFill>
        <p:spPr>
          <a:xfrm>
            <a:off x="1965534" y="3524857"/>
            <a:ext cx="7880458" cy="1470799"/>
          </a:xfrm>
          <a:prstGeom prst="rect">
            <a:avLst/>
          </a:prstGeom>
        </p:spPr>
      </p:pic>
      <p:pic>
        <p:nvPicPr>
          <p:cNvPr id="7" name="Image 6" descr="Une image contenant texte, écriture manuscrite, Police&#10;&#10;Description générée automatiquement">
            <a:extLst>
              <a:ext uri="{FF2B5EF4-FFF2-40B4-BE49-F238E27FC236}">
                <a16:creationId xmlns:a16="http://schemas.microsoft.com/office/drawing/2014/main" id="{2658AE47-555A-E8AC-6CCF-3634594EB2DD}"/>
              </a:ext>
            </a:extLst>
          </p:cNvPr>
          <p:cNvPicPr>
            <a:picLocks noChangeAspect="1"/>
          </p:cNvPicPr>
          <p:nvPr/>
        </p:nvPicPr>
        <p:blipFill>
          <a:blip r:embed="rId4"/>
          <a:stretch>
            <a:fillRect/>
          </a:stretch>
        </p:blipFill>
        <p:spPr>
          <a:xfrm>
            <a:off x="1965534" y="2140179"/>
            <a:ext cx="7880457" cy="1326065"/>
          </a:xfrm>
          <a:prstGeom prst="rect">
            <a:avLst/>
          </a:prstGeom>
        </p:spPr>
      </p:pic>
      <p:pic>
        <p:nvPicPr>
          <p:cNvPr id="8" name="Image 7" descr="Une image contenant texte, Police, capture d’écran, écriture manuscrite&#10;&#10;Description générée automatiquement">
            <a:extLst>
              <a:ext uri="{FF2B5EF4-FFF2-40B4-BE49-F238E27FC236}">
                <a16:creationId xmlns:a16="http://schemas.microsoft.com/office/drawing/2014/main" id="{2F4241E7-7CD5-443A-A0E1-EADD9B7A1C37}"/>
              </a:ext>
            </a:extLst>
          </p:cNvPr>
          <p:cNvPicPr>
            <a:picLocks noChangeAspect="1"/>
          </p:cNvPicPr>
          <p:nvPr/>
        </p:nvPicPr>
        <p:blipFill rotWithShape="1">
          <a:blip r:embed="rId5"/>
          <a:srcRect l="10874" t="15351" r="2691" b="18421"/>
          <a:stretch/>
        </p:blipFill>
        <p:spPr>
          <a:xfrm>
            <a:off x="1965534" y="790849"/>
            <a:ext cx="7880457" cy="1304195"/>
          </a:xfrm>
          <a:prstGeom prst="rect">
            <a:avLst/>
          </a:prstGeom>
        </p:spPr>
      </p:pic>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77DE0-0394-0000-686F-26BCC60C490D}"/>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4864" tIns="54864" rIns="54864" bIns="54864"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4. المراجع والمبادئ التوجيهية</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Content Placeholder 2"/>
          <p:cNvSpPr txBox="1">
            <a:spLocks noGrp="1"/>
          </p:cNvSpPr>
          <p:nvPr>
            <p:ph type="body" idx="1"/>
          </p:nvPr>
        </p:nvSpPr>
        <p:spPr>
          <a:xfrm>
            <a:off x="4216585" y="758289"/>
            <a:ext cx="7529514" cy="5546726"/>
          </a:xfrm>
          <a:prstGeom prst="rect">
            <a:avLst/>
          </a:prstGeom>
        </p:spPr>
        <p:txBody>
          <a:bodyPr lIns="45719" tIns="45720" rIns="45719" bIns="45720" rtlCol="1" anchor="ctr">
            <a:normAutofit/>
          </a:bodyPr>
          <a:lstStyle/>
          <a:p>
            <a:pPr defTabSz="263281">
              <a:spcBef>
                <a:spcPts val="200"/>
              </a:spcBef>
              <a:defRPr sz="1456"/>
            </a:pPr>
            <a:r>
              <a:rPr sz="1600" dirty="0" err="1">
                <a:latin typeface="Sakkal Majalla"/>
                <a:cs typeface="Sakkal Majalla"/>
              </a:rPr>
              <a:t>الإسعافات</a:t>
            </a:r>
            <a:r>
              <a:rPr sz="1600" dirty="0">
                <a:latin typeface="Sakkal Majalla"/>
                <a:cs typeface="Sakkal Majalla"/>
              </a:rPr>
              <a:t> </a:t>
            </a:r>
            <a:r>
              <a:rPr sz="1600" dirty="0" err="1">
                <a:latin typeface="Sakkal Majalla"/>
                <a:cs typeface="Sakkal Majalla"/>
              </a:rPr>
              <a:t>الأولية</a:t>
            </a:r>
            <a:r>
              <a:rPr sz="1600" dirty="0">
                <a:latin typeface="Sakkal Majalla"/>
                <a:cs typeface="Sakkal Majalla"/>
              </a:rPr>
              <a:t> </a:t>
            </a:r>
            <a:r>
              <a:rPr sz="1600" dirty="0" err="1">
                <a:latin typeface="Sakkal Majalla"/>
                <a:cs typeface="Sakkal Majalla"/>
              </a:rPr>
              <a:t>النفسية</a:t>
            </a:r>
            <a:r>
              <a:rPr lang="ar-EG" sz="1600" dirty="0">
                <a:latin typeface="Sakkal Majalla"/>
                <a:cs typeface="Sakkal Majalla"/>
              </a:rPr>
              <a:t>: </a:t>
            </a:r>
            <a:r>
              <a:rPr sz="1600" dirty="0" err="1">
                <a:latin typeface="Sakkal Majalla"/>
                <a:cs typeface="Sakkal Majalla"/>
              </a:rPr>
              <a:t>دليل</a:t>
            </a:r>
            <a:r>
              <a:rPr sz="1600" dirty="0">
                <a:latin typeface="Sakkal Majalla"/>
                <a:cs typeface="Sakkal Majalla"/>
              </a:rPr>
              <a:t> </a:t>
            </a:r>
            <a:r>
              <a:rPr sz="1600" dirty="0" err="1">
                <a:latin typeface="Sakkal Majalla"/>
                <a:cs typeface="Sakkal Majalla"/>
              </a:rPr>
              <a:t>العاملين</a:t>
            </a:r>
            <a:r>
              <a:rPr sz="1600" dirty="0">
                <a:latin typeface="Sakkal Majalla"/>
                <a:cs typeface="Sakkal Majalla"/>
              </a:rPr>
              <a:t> </a:t>
            </a:r>
            <a:r>
              <a:rPr sz="1600" dirty="0" err="1">
                <a:latin typeface="Sakkal Majalla"/>
                <a:cs typeface="Sakkal Majalla"/>
              </a:rPr>
              <a:t>في</a:t>
            </a:r>
            <a:r>
              <a:rPr sz="1600" dirty="0">
                <a:latin typeface="Sakkal Majalla"/>
                <a:cs typeface="Sakkal Majalla"/>
              </a:rPr>
              <a:t> </a:t>
            </a:r>
            <a:r>
              <a:rPr sz="1600" dirty="0" err="1">
                <a:latin typeface="Sakkal Majalla"/>
                <a:cs typeface="Sakkal Majalla"/>
              </a:rPr>
              <a:t>الميدان</a:t>
            </a:r>
            <a:r>
              <a:rPr sz="1600" dirty="0">
                <a:latin typeface="Sakkal Majalla"/>
                <a:cs typeface="Sakkal Majalla"/>
              </a:rPr>
              <a:t>، </a:t>
            </a:r>
            <a:r>
              <a:rPr sz="1600" dirty="0" err="1">
                <a:latin typeface="Sakkal Majalla"/>
                <a:cs typeface="Sakkal Majalla"/>
              </a:rPr>
              <a:t>منظمة</a:t>
            </a:r>
            <a:r>
              <a:rPr sz="1600" dirty="0">
                <a:latin typeface="Sakkal Majalla"/>
                <a:cs typeface="Sakkal Majalla"/>
              </a:rPr>
              <a:t> </a:t>
            </a:r>
            <a:r>
              <a:rPr sz="1600" dirty="0" err="1">
                <a:latin typeface="Sakkal Majalla"/>
                <a:cs typeface="Sakkal Majalla"/>
              </a:rPr>
              <a:t>الصحة</a:t>
            </a:r>
            <a:r>
              <a:rPr sz="1600" dirty="0">
                <a:latin typeface="Sakkal Majalla"/>
                <a:cs typeface="Sakkal Majalla"/>
              </a:rPr>
              <a:t> </a:t>
            </a:r>
            <a:r>
              <a:rPr sz="1600" dirty="0" err="1">
                <a:latin typeface="Sakkal Majalla"/>
                <a:cs typeface="Sakkal Majalla"/>
              </a:rPr>
              <a:t>العالمية</a:t>
            </a:r>
            <a:r>
              <a:rPr sz="1600" dirty="0">
                <a:latin typeface="Sakkal Majalla"/>
                <a:cs typeface="Sakkal Majalla"/>
              </a:rPr>
              <a:t>، </a:t>
            </a:r>
            <a:r>
              <a:rPr lang="fr-FR" sz="1600" dirty="0">
                <a:latin typeface="Sakkal Majalla"/>
                <a:cs typeface="Sakkal Majalla"/>
              </a:rPr>
              <a:t>2012</a:t>
            </a:r>
            <a:endParaRPr sz="1600" dirty="0">
              <a:latin typeface="Sakkal Majalla" panose="02000000000000000000" pitchFamily="2" charset="-78"/>
              <a:cs typeface="Sakkal Majalla" panose="02000000000000000000" pitchFamily="2" charset="-78"/>
            </a:endParaRPr>
          </a:p>
          <a:p>
            <a:pPr algn="l" defTabSz="263281">
              <a:spcBef>
                <a:spcPts val="200"/>
              </a:spcBef>
              <a:defRPr sz="1456"/>
            </a:pPr>
            <a:r>
              <a:rPr lang="en-US"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xtLst>
                    <a:ext uri="{A12FA001-AC4F-418D-AE19-62706E023703}">
                      <ahyp:hlinkClr xmlns:ahyp="http://schemas.microsoft.com/office/drawing/2018/hyperlinkcolor" val="tx"/>
                    </a:ext>
                  </a:extLst>
                </a:hlinkClick>
              </a:rPr>
              <a:t>https://iris.who.int/bitstream/handle/10665/44615/9789246548200_ara.pdf?sequence=22&amp;isAllowed=y</a:t>
            </a:r>
            <a:r>
              <a:rPr lang="en-US" sz="1600" dirty="0">
                <a:ea typeface="+mn-lt"/>
                <a:cs typeface="+mn-lt"/>
              </a:rPr>
              <a:t> </a:t>
            </a:r>
            <a:endParaRPr dirty="0"/>
          </a:p>
          <a:p>
            <a:pPr algn="l" defTabSz="263281" rtl="1">
              <a:spcBef>
                <a:spcPts val="200"/>
              </a:spcBef>
              <a:defRPr sz="910"/>
            </a:pPr>
            <a:endParaRPr sz="1000" dirty="0">
              <a:latin typeface="Sakkal Majalla" panose="02000000000000000000" pitchFamily="2" charset="-78"/>
              <a:cs typeface="Sakkal Majalla" panose="02000000000000000000" pitchFamily="2" charset="-78"/>
            </a:endParaRPr>
          </a:p>
          <a:p>
            <a:pPr algn="l" defTabSz="263281" rtl="1">
              <a:spcBef>
                <a:spcPts val="200"/>
              </a:spcBef>
              <a:defRPr sz="1456"/>
            </a:pPr>
            <a:r>
              <a:rPr sz="1600" dirty="0">
                <a:latin typeface="Sakkal Majalla" panose="02000000000000000000" pitchFamily="2" charset="-78"/>
                <a:cs typeface="Sakkal Majalla" panose="02000000000000000000" pitchFamily="2" charset="-78"/>
              </a:rPr>
              <a:t>Disaster Preparedness, Response, and Recovery, SAMHSA, USA.</a:t>
            </a:r>
          </a:p>
          <a:p>
            <a:pPr algn="l" defTabSz="263281" rtl="1">
              <a:spcBef>
                <a:spcPts val="200"/>
              </a:spcBef>
              <a:defRPr sz="1456"/>
            </a:pPr>
            <a:r>
              <a:rPr lang="ar"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https://www.samhsa.gov/disaster-preparedness</a:t>
            </a:r>
            <a:r>
              <a:rPr sz="1600" dirty="0">
                <a:latin typeface="Sakkal Majalla" panose="02000000000000000000" pitchFamily="2" charset="-78"/>
                <a:cs typeface="Sakkal Majalla" panose="02000000000000000000" pitchFamily="2" charset="-78"/>
              </a:rPr>
              <a:t> </a:t>
            </a:r>
          </a:p>
          <a:p>
            <a:pPr algn="l" defTabSz="263281" rtl="1">
              <a:spcBef>
                <a:spcPts val="200"/>
              </a:spcBef>
              <a:defRPr sz="910"/>
            </a:pPr>
            <a:endParaRPr sz="1000" dirty="0">
              <a:latin typeface="Sakkal Majalla" panose="02000000000000000000" pitchFamily="2" charset="-78"/>
              <a:cs typeface="Sakkal Majalla" panose="02000000000000000000" pitchFamily="2" charset="-78"/>
            </a:endParaRPr>
          </a:p>
          <a:p>
            <a:pPr algn="l" defTabSz="263281" rtl="1">
              <a:spcBef>
                <a:spcPts val="200"/>
              </a:spcBef>
              <a:defRPr sz="1456"/>
            </a:pPr>
            <a:r>
              <a:rPr sz="1600" dirty="0">
                <a:latin typeface="Sakkal Majalla" panose="02000000000000000000" pitchFamily="2" charset="-78"/>
                <a:cs typeface="Sakkal Majalla" panose="02000000000000000000" pitchFamily="2" charset="-78"/>
              </a:rPr>
              <a:t>SAMHSA Behavioral Health Disaster Response </a:t>
            </a:r>
            <a:r>
              <a:rPr sz="1600" dirty="0" err="1">
                <a:latin typeface="Sakkal Majalla" panose="02000000000000000000" pitchFamily="2" charset="-78"/>
                <a:cs typeface="Sakkal Majalla" panose="02000000000000000000" pitchFamily="2" charset="-78"/>
              </a:rPr>
              <a:t>App,USA</a:t>
            </a:r>
            <a:endParaRPr sz="1600" dirty="0">
              <a:latin typeface="Sakkal Majalla" panose="02000000000000000000" pitchFamily="2" charset="-78"/>
              <a:cs typeface="Sakkal Majalla" panose="02000000000000000000" pitchFamily="2" charset="-78"/>
            </a:endParaRPr>
          </a:p>
          <a:p>
            <a:pPr algn="l" defTabSz="263281" rtl="1">
              <a:spcBef>
                <a:spcPts val="200"/>
              </a:spcBef>
              <a:defRPr sz="1456"/>
            </a:pPr>
            <a:r>
              <a:rPr lang="ar"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rPr>
              <a:t>https://www.samhsa.gov/resource/dbhis/samhsa-behavioral-health-disaster-response-mobile-app</a:t>
            </a:r>
            <a:r>
              <a:rPr sz="1600" dirty="0">
                <a:latin typeface="Sakkal Majalla" panose="02000000000000000000" pitchFamily="2" charset="-78"/>
                <a:cs typeface="Sakkal Majalla" panose="02000000000000000000" pitchFamily="2" charset="-78"/>
              </a:rPr>
              <a:t> </a:t>
            </a:r>
          </a:p>
          <a:p>
            <a:pPr defTabSz="263281" rtl="1">
              <a:spcBef>
                <a:spcPts val="200"/>
              </a:spcBef>
              <a:defRPr sz="910"/>
            </a:pPr>
            <a:endParaRPr sz="1000" dirty="0">
              <a:latin typeface="Sakkal Majalla" panose="02000000000000000000" pitchFamily="2" charset="-78"/>
              <a:cs typeface="Sakkal Majalla" panose="02000000000000000000" pitchFamily="2" charset="-78"/>
            </a:endParaRPr>
          </a:p>
          <a:p>
            <a:pPr defTabSz="263281" rtl="1">
              <a:spcBef>
                <a:spcPts val="200"/>
              </a:spcBef>
              <a:defRPr sz="1456"/>
            </a:pPr>
            <a:r>
              <a:rPr sz="1600" dirty="0" err="1">
                <a:latin typeface="Sakkal Majalla" panose="02000000000000000000" pitchFamily="2" charset="-78"/>
                <a:cs typeface="Sakkal Majalla" panose="02000000000000000000" pitchFamily="2" charset="-78"/>
              </a:rPr>
              <a:t>التدريب</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على</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الإسعافات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النفسية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الأولية</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الاتحاد</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الدولي</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لجمعيات</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الصليب</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الأحمر</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والهلال</a:t>
            </a:r>
            <a:r>
              <a:rPr sz="1600" dirty="0">
                <a:latin typeface="Sakkal Majalla" panose="02000000000000000000" pitchFamily="2" charset="-78"/>
                <a:cs typeface="Sakkal Majalla" panose="02000000000000000000" pitchFamily="2" charset="-78"/>
              </a:rPr>
              <a:t> </a:t>
            </a:r>
            <a:r>
              <a:rPr sz="1600" dirty="0" err="1">
                <a:latin typeface="Sakkal Majalla" panose="02000000000000000000" pitchFamily="2" charset="-78"/>
                <a:cs typeface="Sakkal Majalla" panose="02000000000000000000" pitchFamily="2" charset="-78"/>
              </a:rPr>
              <a:t>الأحمر</a:t>
            </a:r>
            <a:r>
              <a:rPr sz="1600" dirty="0">
                <a:latin typeface="Sakkal Majalla" panose="02000000000000000000" pitchFamily="2" charset="-78"/>
                <a:cs typeface="Sakkal Majalla" panose="02000000000000000000" pitchFamily="2" charset="-78"/>
              </a:rPr>
              <a:t>، 2018</a:t>
            </a:r>
          </a:p>
          <a:p>
            <a:pPr algn="l" defTabSz="263281" rtl="1">
              <a:spcBef>
                <a:spcPts val="200"/>
              </a:spcBef>
              <a:defRPr sz="1456"/>
            </a:pPr>
            <a:r>
              <a:rPr lang="ar"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http://pscentre.org/psychological-first-aid-training/</a:t>
            </a:r>
            <a:r>
              <a:rPr sz="1600" dirty="0">
                <a:latin typeface="Sakkal Majalla" panose="02000000000000000000" pitchFamily="2" charset="-78"/>
                <a:cs typeface="Sakkal Majalla" panose="02000000000000000000" pitchFamily="2" charset="-78"/>
              </a:rPr>
              <a:t> </a:t>
            </a:r>
          </a:p>
          <a:p>
            <a:pPr algn="l" defTabSz="263281" rtl="1">
              <a:spcBef>
                <a:spcPts val="200"/>
              </a:spcBef>
              <a:defRPr sz="1001"/>
            </a:pPr>
            <a:endParaRPr sz="1050" dirty="0">
              <a:latin typeface="Sakkal Majalla" panose="02000000000000000000" pitchFamily="2" charset="-78"/>
              <a:cs typeface="Sakkal Majalla" panose="02000000000000000000" pitchFamily="2" charset="-78"/>
            </a:endParaRPr>
          </a:p>
          <a:p>
            <a:pPr algn="l" defTabSz="263281" rtl="1">
              <a:spcBef>
                <a:spcPts val="200"/>
              </a:spcBef>
              <a:defRPr sz="1456"/>
            </a:pPr>
            <a:r>
              <a:rPr sz="1600" dirty="0">
                <a:latin typeface="Sakkal Majalla" panose="02000000000000000000" pitchFamily="2" charset="-78"/>
                <a:cs typeface="Sakkal Majalla" panose="02000000000000000000" pitchFamily="2" charset="-78"/>
              </a:rPr>
              <a:t>Save the Children Psychological First Aid Training Manual for Child Practitioners, Save the </a:t>
            </a:r>
          </a:p>
          <a:p>
            <a:pPr algn="l" defTabSz="263281" rtl="1">
              <a:spcBef>
                <a:spcPts val="200"/>
              </a:spcBef>
              <a:defRPr sz="1456"/>
            </a:pPr>
            <a:r>
              <a:rPr sz="1600" dirty="0">
                <a:latin typeface="Sakkal Majalla" panose="02000000000000000000" pitchFamily="2" charset="-78"/>
                <a:cs typeface="Sakkal Majalla" panose="02000000000000000000" pitchFamily="2" charset="-78"/>
              </a:rPr>
              <a:t>Children, 2013</a:t>
            </a:r>
          </a:p>
          <a:p>
            <a:pPr algn="l" defTabSz="263281" rtl="1">
              <a:spcBef>
                <a:spcPts val="200"/>
              </a:spcBef>
              <a:defRPr sz="1456"/>
            </a:pPr>
            <a:r>
              <a:rPr lang="ar"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https://resourcecentre.savethechildren.net/document/save-children-psychological-first-aid-training-manual-child-practitioners/</a:t>
            </a:r>
            <a:r>
              <a:rPr sz="1600" dirty="0">
                <a:latin typeface="Sakkal Majalla" panose="02000000000000000000" pitchFamily="2" charset="-78"/>
                <a:cs typeface="Sakkal Majalla" panose="02000000000000000000" pitchFamily="2" charset="-78"/>
              </a:rPr>
              <a:t> </a:t>
            </a:r>
          </a:p>
          <a:p>
            <a:pPr algn="l" defTabSz="263281" rtl="1">
              <a:spcBef>
                <a:spcPts val="200"/>
              </a:spcBef>
              <a:defRPr sz="910"/>
            </a:pPr>
            <a:endParaRPr sz="1000" dirty="0">
              <a:latin typeface="Sakkal Majalla" panose="02000000000000000000" pitchFamily="2" charset="-78"/>
              <a:cs typeface="Sakkal Majalla" panose="02000000000000000000" pitchFamily="2" charset="-78"/>
            </a:endParaRPr>
          </a:p>
          <a:p>
            <a:pPr algn="l" defTabSz="263281" rtl="1">
              <a:spcBef>
                <a:spcPts val="200"/>
              </a:spcBef>
              <a:defRPr sz="1456"/>
            </a:pPr>
            <a:r>
              <a:rPr sz="1600" dirty="0">
                <a:latin typeface="Sakkal Majalla" panose="02000000000000000000" pitchFamily="2" charset="-78"/>
                <a:cs typeface="Sakkal Majalla" panose="02000000000000000000" pitchFamily="2" charset="-78"/>
              </a:rPr>
              <a:t>Psychological First Aid for Ebola Virus Disease Outbreak, WHO, 2014</a:t>
            </a:r>
          </a:p>
          <a:p>
            <a:pPr algn="r" defTabSz="263281" rtl="0">
              <a:spcBef>
                <a:spcPts val="200"/>
              </a:spcBef>
              <a:defRPr sz="1456"/>
            </a:pPr>
            <a:r>
              <a:rPr lang="ar" sz="16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7"/>
              </a:rPr>
              <a:t>https://apps.who.int/iris/bitstream/handle/10665/131682/9789241548847_eng.pdf?sequence=1</a:t>
            </a:r>
          </a:p>
          <a:p>
            <a:pPr algn="l" defTabSz="263281" rtl="1">
              <a:spcBef>
                <a:spcPts val="200"/>
              </a:spcBef>
              <a:defRPr sz="1456" u="sng"/>
            </a:pPr>
            <a:r>
              <a:rPr sz="1600" dirty="0">
                <a:latin typeface="Sakkal Majalla" panose="02000000000000000000" pitchFamily="2" charset="-78"/>
                <a:cs typeface="Sakkal Majalla" panose="02000000000000000000" pitchFamily="2" charset="-78"/>
              </a:rPr>
              <a:t>Instituto Nacional De </a:t>
            </a:r>
            <a:r>
              <a:rPr sz="1600" dirty="0" err="1">
                <a:latin typeface="Sakkal Majalla" panose="02000000000000000000" pitchFamily="2" charset="-78"/>
                <a:cs typeface="Sakkal Majalla" panose="02000000000000000000" pitchFamily="2" charset="-78"/>
              </a:rPr>
              <a:t>Psiquiatria</a:t>
            </a:r>
            <a:r>
              <a:rPr sz="1600" dirty="0">
                <a:latin typeface="Sakkal Majalla" panose="02000000000000000000" pitchFamily="2" charset="-78"/>
                <a:cs typeface="Sakkal Majalla" panose="02000000000000000000" pitchFamily="2" charset="-78"/>
              </a:rPr>
              <a:t>, </a:t>
            </a:r>
            <a:r>
              <a:rPr lang="ar" sz="1600" u="none" dirty="0">
                <a:latin typeface="Sakkal Majalla" panose="02000000000000000000" pitchFamily="2" charset="-78"/>
                <a:cs typeface="Sakkal Majalla" panose="02000000000000000000" pitchFamily="2" charset="-78"/>
              </a:rPr>
              <a:t>MEX</a:t>
            </a:r>
            <a:r>
              <a:rPr lang="ar" sz="2000" u="none" dirty="0">
                <a:latin typeface="Sakkal Majalla" panose="02000000000000000000" pitchFamily="2" charset="-78"/>
                <a:cs typeface="Sakkal Majalla" panose="02000000000000000000" pitchFamily="2" charset="-78"/>
              </a:rPr>
              <a:t>.</a:t>
            </a:r>
            <a:endParaRPr sz="2000" dirty="0">
              <a:latin typeface="Sakkal Majalla" panose="02000000000000000000" pitchFamily="2" charset="-78"/>
              <a:cs typeface="Sakkal Majalla" panose="02000000000000000000" pitchFamily="2" charset="-78"/>
            </a:endParaRPr>
          </a:p>
          <a:p>
            <a:pPr defTabSz="263281" rtl="1">
              <a:spcBef>
                <a:spcPts val="200"/>
              </a:spcBef>
              <a:defRPr sz="1820"/>
            </a:pPr>
            <a:endParaRPr sz="2000"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3BCD5ADB-31A8-29AE-903E-775323E433A2}"/>
              </a:ext>
            </a:extLst>
          </p:cNvPr>
          <p:cNvSpPr txBox="1"/>
          <p:nvPr/>
        </p:nvSpPr>
        <p:spPr>
          <a:xfrm>
            <a:off x="490012" y="462665"/>
            <a:ext cx="2712027" cy="1077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Calibri"/>
                <a:ea typeface="Calibri"/>
                <a:cs typeface="Calibri"/>
                <a:sym typeface="Calibri"/>
              </a:rPr>
              <a:t>المراجع والمبادئ التوجيهية</a:t>
            </a:r>
            <a:endParaRPr kumimoji="0" lang="en-US" sz="32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B1FBD-7CC1-5B53-7E4F-3926CF743132}"/>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54864" tIns="54864" rIns="54864" bIns="54864" rtlCol="1" anchor="ctr">
            <a:normAutofit/>
          </a:bodyPr>
          <a:lstStyle>
            <a:lvl1pPr marL="0" marR="0" indent="0" algn="ct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1"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r" defTabSz="289320" rtl="1"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5. موارد تعلُّم إضافية</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Content Placeholder 2"/>
          <p:cNvSpPr txBox="1">
            <a:spLocks noGrp="1"/>
          </p:cNvSpPr>
          <p:nvPr>
            <p:ph type="body" idx="1"/>
          </p:nvPr>
        </p:nvSpPr>
        <p:spPr>
          <a:xfrm>
            <a:off x="4335694" y="2993788"/>
            <a:ext cx="6708127" cy="870425"/>
          </a:xfrm>
          <a:prstGeom prst="rect">
            <a:avLst/>
          </a:prstGeom>
        </p:spPr>
        <p:txBody>
          <a:bodyPr rtlCol="1"/>
          <a:lstStyle/>
          <a:p>
            <a:pPr algn="l">
              <a:defRPr u="sng"/>
            </a:pPr>
            <a:r>
              <a:rPr lang="en-US">
                <a:solidFill>
                  <a:srgbClr val="0563C1"/>
                </a:solidFill>
                <a:uFill>
                  <a:solidFill>
                    <a:srgbClr val="0563C1"/>
                  </a:solidFill>
                </a:uFill>
                <a:hlinkClick r:id="rId2"/>
              </a:rPr>
              <a:t>The National Child Traumatic Stress Network</a:t>
            </a:r>
            <a:r>
              <a:rPr lang="en-US"/>
              <a:t> (USA)</a:t>
            </a:r>
          </a:p>
          <a:p>
            <a:pPr algn="l"/>
            <a:endParaRPr lang="en-US" dirty="0"/>
          </a:p>
        </p:txBody>
      </p:sp>
      <p:sp>
        <p:nvSpPr>
          <p:cNvPr id="2" name="TextBox 1">
            <a:extLst>
              <a:ext uri="{FF2B5EF4-FFF2-40B4-BE49-F238E27FC236}">
                <a16:creationId xmlns:a16="http://schemas.microsoft.com/office/drawing/2014/main" id="{6563FCAC-D198-2676-E778-67538D44116E}"/>
              </a:ext>
            </a:extLst>
          </p:cNvPr>
          <p:cNvSpPr txBox="1"/>
          <p:nvPr/>
        </p:nvSpPr>
        <p:spPr>
          <a:xfrm>
            <a:off x="4326" y="212273"/>
            <a:ext cx="2689442"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 sz="3600" b="1" dirty="0">
                <a:solidFill>
                  <a:schemeClr val="bg1"/>
                </a:solidFill>
                <a:latin typeface="Sakkal Majalla" panose="02000000000000000000" pitchFamily="2" charset="-78"/>
                <a:cs typeface="Sakkal Majalla" panose="02000000000000000000" pitchFamily="2" charset="-78"/>
              </a:rPr>
              <a:t>موارد </a:t>
            </a:r>
            <a:r>
              <a:rPr lang="ar-EG" sz="3600" b="1" dirty="0">
                <a:solidFill>
                  <a:schemeClr val="bg1"/>
                </a:solidFill>
                <a:latin typeface="Sakkal Majalla" panose="02000000000000000000" pitchFamily="2" charset="-78"/>
                <a:cs typeface="Sakkal Majalla" panose="02000000000000000000" pitchFamily="2" charset="-78"/>
              </a:rPr>
              <a:t>تعلُّم</a:t>
            </a:r>
            <a:r>
              <a:rPr lang="ar" sz="3600" b="1" dirty="0">
                <a:solidFill>
                  <a:schemeClr val="bg1"/>
                </a:solidFill>
                <a:latin typeface="Sakkal Majalla" panose="02000000000000000000" pitchFamily="2" charset="-78"/>
                <a:cs typeface="Sakkal Majalla" panose="02000000000000000000" pitchFamily="2" charset="-78"/>
              </a:rPr>
              <a:t> </a:t>
            </a:r>
            <a:br>
              <a:rPr lang="hu-HU" sz="3600" b="1" dirty="0">
                <a:solidFill>
                  <a:schemeClr val="bg1"/>
                </a:solidFill>
                <a:latin typeface="Sakkal Majalla" panose="02000000000000000000" pitchFamily="2" charset="-78"/>
                <a:cs typeface="Sakkal Majalla" panose="02000000000000000000" pitchFamily="2" charset="-78"/>
              </a:rPr>
            </a:br>
            <a:r>
              <a:rPr lang="ar" sz="3600" b="1" dirty="0">
                <a:solidFill>
                  <a:schemeClr val="bg1"/>
                </a:solidFill>
                <a:latin typeface="Sakkal Majalla" panose="02000000000000000000" pitchFamily="2" charset="-78"/>
                <a:cs typeface="Sakkal Majalla" panose="02000000000000000000" pitchFamily="2" charset="-78"/>
              </a:rPr>
              <a:t>إضافية</a:t>
            </a:r>
            <a:endParaRPr kumimoji="0" lang="en-US" sz="36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D9A123-2E72-947A-DF2D-40D1663845E7}"/>
              </a:ext>
            </a:extLst>
          </p:cNvPr>
          <p:cNvSpPr txBox="1"/>
          <p:nvPr/>
        </p:nvSpPr>
        <p:spPr>
          <a:xfrm>
            <a:off x="4378960" y="2261136"/>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46870923-A7CE-5023-19AC-D3656C843E40}"/>
              </a:ext>
            </a:extLst>
          </p:cNvPr>
          <p:cNvSpPr txBox="1">
            <a:spLocks noGrp="1"/>
          </p:cNvSpPr>
          <p:nvPr>
            <p:ph type="body" idx="1"/>
          </p:nvPr>
        </p:nvSpPr>
        <p:spPr>
          <a:xfrm>
            <a:off x="301336" y="811792"/>
            <a:ext cx="10794197" cy="5206965"/>
          </a:xfrm>
          <a:prstGeom prst="rect">
            <a:avLst/>
          </a:prstGeom>
        </p:spPr>
        <p:txBody>
          <a:bodyPr lIns="0" tIns="0" rIns="0" bIns="0" rtlCol="1"/>
          <a:lstStyle/>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6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6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6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6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6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600" dirty="0">
              <a:effectLst/>
              <a:latin typeface="Calibri" panose="020F0502020204030204" pitchFamily="34" charset="0"/>
              <a:ea typeface="Calibri" panose="020F0502020204030204" pitchFamily="34" charset="0"/>
              <a:cs typeface="Arial" panose="020B0604020202020204" pitchFamily="34" charset="0"/>
            </a:endParaRPr>
          </a:p>
          <a:p>
            <a:r>
              <a:rPr lang="ar-MA" sz="16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6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600" dirty="0">
                <a:solidFill>
                  <a:srgbClr val="000000"/>
                </a:solidFill>
                <a:effectLst/>
                <a:latin typeface="Calibri" panose="020F0502020204030204" pitchFamily="34" charset="0"/>
                <a:ea typeface="Segoe UI" panose="020B0502040204020203" pitchFamily="34" charset="0"/>
              </a:rPr>
              <a:t> </a:t>
            </a:r>
            <a:r>
              <a:rPr lang="ar-MA" sz="1600" dirty="0">
                <a:solidFill>
                  <a:srgbClr val="000000"/>
                </a:solidFill>
                <a:effectLst/>
                <a:ea typeface="Segoe UI" panose="020B0502040204020203" pitchFamily="34" charset="0"/>
                <a:cs typeface="Calibri" panose="020F0502020204030204" pitchFamily="34" charset="0"/>
              </a:rPr>
              <a:t>.</a:t>
            </a:r>
            <a:endParaRPr lang="en-US" sz="1600" dirty="0"/>
          </a:p>
          <a:p>
            <a:pPr algn="just" defTabSz="214822" rtl="1">
              <a:spcBef>
                <a:spcPts val="100"/>
              </a:spcBef>
              <a:defRPr sz="1979"/>
            </a:pPr>
            <a:endParaRPr sz="1800" dirty="0"/>
          </a:p>
        </p:txBody>
      </p:sp>
      <p:sp>
        <p:nvSpPr>
          <p:cNvPr id="3" name="TextBox 2">
            <a:extLst>
              <a:ext uri="{FF2B5EF4-FFF2-40B4-BE49-F238E27FC236}">
                <a16:creationId xmlns:a16="http://schemas.microsoft.com/office/drawing/2014/main" id="{D8E01ECE-173D-0C8A-2967-8708A4A9D21A}"/>
              </a:ext>
            </a:extLst>
          </p:cNvPr>
          <p:cNvSpPr txBox="1"/>
          <p:nvPr/>
        </p:nvSpPr>
        <p:spPr>
          <a:xfrm>
            <a:off x="723900" y="20783"/>
            <a:ext cx="2666457"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1"/>
          <p:cNvSpPr txBox="1">
            <a:spLocks noGrp="1"/>
          </p:cNvSpPr>
          <p:nvPr>
            <p:ph type="body" idx="1"/>
          </p:nvPr>
        </p:nvSpPr>
        <p:spPr>
          <a:xfrm>
            <a:off x="4252769" y="1755353"/>
            <a:ext cx="7529515" cy="3347295"/>
          </a:xfrm>
          <a:prstGeom prst="rect">
            <a:avLst/>
          </a:prstGeom>
        </p:spPr>
        <p:txBody>
          <a:bodyPr rtlCol="1"/>
          <a:lstStyle/>
          <a:p>
            <a:pPr marL="514350" indent="-514350" rtl="1">
              <a:lnSpc>
                <a:spcPct val="100000"/>
              </a:lnSpc>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lnSpc>
                <a:spcPct val="100000"/>
              </a:lnSpc>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الاعتناء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بنفسك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وبزملائك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lnSpc>
                <a:spcPct val="100000"/>
              </a:lnSpc>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lnSpc>
                <a:spcPct val="100000"/>
              </a:lnSpc>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14350" indent="-514350" rtl="1">
              <a:lnSpc>
                <a:spcPct val="100000"/>
              </a:lnSpc>
              <a:spcBef>
                <a:spcPts val="1200"/>
              </a:spcBef>
              <a:buClr>
                <a:schemeClr val="accent3"/>
              </a:buClr>
              <a:buSzPct val="100000"/>
              <a:buAutoNum type="arabicPeriod"/>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Google Shape;307;p8">
            <a:extLst>
              <a:ext uri="{FF2B5EF4-FFF2-40B4-BE49-F238E27FC236}">
                <a16:creationId xmlns:a16="http://schemas.microsoft.com/office/drawing/2014/main" id="{13B279C8-EE44-FF8C-F30F-5474194FDE45}"/>
              </a:ext>
            </a:extLst>
          </p:cNvPr>
          <p:cNvSpPr txBox="1">
            <a:spLocks noGrp="1"/>
          </p:cNvSpPr>
          <p:nvPr>
            <p:ph type="title"/>
          </p:nvPr>
        </p:nvSpPr>
        <p:spPr>
          <a:xfrm>
            <a:off x="-537620" y="558428"/>
            <a:ext cx="3264195" cy="839972"/>
          </a:xfrm>
          <a:prstGeom prst="rect">
            <a:avLst/>
          </a:prstGeom>
        </p:spPr>
        <p:txBody>
          <a:bodyPr lIns="0" tIns="0" rIns="0" bIns="0" rtlCol="1" anchor="b"/>
          <a:lstStyle/>
          <a:p>
            <a:pPr rtl="1"/>
            <a:r>
              <a:rPr lang="ar" b="1">
                <a:latin typeface="Sakkal Majalla" panose="02000000000000000000" pitchFamily="2" charset="-78"/>
                <a:cs typeface="Sakkal Majalla" panose="02000000000000000000" pitchFamily="2" charset="-78"/>
              </a:rPr>
              <a:t>عناصر العرض</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EBE9374-C9C6-D5DA-AAE0-CDBB00C87997}"/>
              </a:ext>
            </a:extLst>
          </p:cNvPr>
          <p:cNvSpPr txBox="1">
            <a:spLocks noGrp="1"/>
          </p:cNvSpPr>
          <p:nvPr>
            <p:ph type="body" sz="half" idx="1"/>
          </p:nvPr>
        </p:nvSpPr>
        <p:spPr>
          <a:xfrm>
            <a:off x="587205" y="1971020"/>
            <a:ext cx="11347451" cy="1870076"/>
          </a:xfrm>
          <a:prstGeom prst="rect">
            <a:avLst/>
          </a:prstGeom>
        </p:spPr>
        <p:txBody>
          <a:bodyPr lIns="54864" tIns="54864" rIns="54864" bIns="54864" rtlCol="1"/>
          <a:lstStyle>
            <a:lvl1pPr algn="r" rtl="1">
              <a:spcBef>
                <a:spcPts val="0"/>
              </a:spcBef>
              <a:defRPr sz="3200"/>
            </a:lvl1pPr>
          </a:lstStyle>
          <a:p>
            <a:pPr algn="ctr" rtl="1"/>
            <a:r>
              <a:rPr lang="ar" b="1" dirty="0">
                <a:latin typeface="Sakkal Majalla" panose="02000000000000000000" pitchFamily="2" charset="-78"/>
                <a:cs typeface="Sakkal Majalla" panose="02000000000000000000" pitchFamily="2" charset="-78"/>
              </a:rPr>
              <a:t>1. فهم الإسعافات النفسية الأولية</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2459553" y="1917421"/>
            <a:ext cx="7272895" cy="3023159"/>
          </a:xfrm>
          <a:prstGeom prst="rect">
            <a:avLst/>
          </a:prstGeom>
        </p:spPr>
        <p:txBody>
          <a:bodyPr rtlCol="1">
            <a:normAutofit fontScale="92500" lnSpcReduction="10000"/>
          </a:bodyPr>
          <a:lstStyle/>
          <a:p>
            <a:pPr algn="ctr" rtl="1"/>
            <a:r>
              <a:rPr lang="ar" dirty="0">
                <a:latin typeface="Sakkal Majalla" panose="02000000000000000000" pitchFamily="2" charset="-78"/>
                <a:cs typeface="Sakkal Majalla" panose="02000000000000000000" pitchFamily="2" charset="-78"/>
              </a:rPr>
              <a:t>في سياق الأحداث التي تؤثر على الأفراد، مثل:</a:t>
            </a:r>
            <a:endParaRPr dirty="0">
              <a:latin typeface="Sakkal Majalla" panose="02000000000000000000" pitchFamily="2" charset="-78"/>
              <a:cs typeface="Sakkal Majalla" panose="02000000000000000000" pitchFamily="2" charset="-78"/>
            </a:endParaRPr>
          </a:p>
          <a:p>
            <a:pPr marL="398659" lvl="1" indent="-253999" algn="ctr" rtl="1">
              <a:spcBef>
                <a:spcPts val="100"/>
              </a:spcBef>
              <a:buClr>
                <a:schemeClr val="accent3"/>
              </a:buClr>
              <a:buFont typeface="Arial"/>
            </a:pPr>
            <a:r>
              <a:rPr dirty="0" err="1">
                <a:latin typeface="Sakkal Majalla" panose="02000000000000000000" pitchFamily="2" charset="-78"/>
                <a:cs typeface="Sakkal Majalla" panose="02000000000000000000" pitchFamily="2" charset="-78"/>
              </a:rPr>
              <a:t>حادث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منزلي</a:t>
            </a:r>
            <a:endParaRPr lang="hu-HU" dirty="0">
              <a:latin typeface="Sakkal Majalla" panose="02000000000000000000" pitchFamily="2" charset="-78"/>
              <a:cs typeface="Sakkal Majalla" panose="02000000000000000000" pitchFamily="2" charset="-78"/>
            </a:endParaRPr>
          </a:p>
          <a:p>
            <a:pPr marL="398659" lvl="1" indent="-253999" algn="ctr" rtl="1">
              <a:spcBef>
                <a:spcPts val="100"/>
              </a:spcBef>
              <a:buClr>
                <a:schemeClr val="accent3"/>
              </a:buClr>
              <a:buFont typeface="Arial"/>
            </a:pPr>
            <a:endParaRPr dirty="0">
              <a:latin typeface="Sakkal Majalla" panose="02000000000000000000" pitchFamily="2" charset="-78"/>
              <a:cs typeface="Sakkal Majalla" panose="02000000000000000000" pitchFamily="2" charset="-78"/>
            </a:endParaRPr>
          </a:p>
          <a:p>
            <a:pPr algn="ctr" rtl="1"/>
            <a:r>
              <a:rPr lang="ar" dirty="0">
                <a:latin typeface="Sakkal Majalla" panose="02000000000000000000" pitchFamily="2" charset="-78"/>
                <a:cs typeface="Sakkal Majalla" panose="02000000000000000000" pitchFamily="2" charset="-78"/>
              </a:rPr>
              <a:t>أو في سياق الأحداث الكبرى التي تؤثر على الكثير من الناس، مثل:</a:t>
            </a:r>
            <a:endParaRPr dirty="0">
              <a:latin typeface="Sakkal Majalla" panose="02000000000000000000" pitchFamily="2" charset="-78"/>
              <a:cs typeface="Sakkal Majalla" panose="02000000000000000000" pitchFamily="2" charset="-78"/>
            </a:endParaRPr>
          </a:p>
          <a:p>
            <a:pPr marL="398659" lvl="1" indent="-253999" algn="ctr" rtl="1">
              <a:spcBef>
                <a:spcPts val="100"/>
              </a:spcBef>
              <a:buClr>
                <a:schemeClr val="accent3"/>
              </a:buClr>
              <a:buFont typeface="Arial"/>
            </a:pPr>
            <a:r>
              <a:rPr dirty="0" err="1">
                <a:latin typeface="Sakkal Majalla" panose="02000000000000000000" pitchFamily="2" charset="-78"/>
                <a:cs typeface="Sakkal Majalla" panose="02000000000000000000" pitchFamily="2" charset="-78"/>
              </a:rPr>
              <a:t>الكوارث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الحروب</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النزاعات</a:t>
            </a:r>
            <a:endParaRPr dirty="0">
              <a:latin typeface="Sakkal Majalla" panose="02000000000000000000" pitchFamily="2" charset="-78"/>
              <a:cs typeface="Sakkal Majalla" panose="02000000000000000000" pitchFamily="2" charset="-78"/>
            </a:endParaRPr>
          </a:p>
          <a:p>
            <a:pPr marL="0" lvl="1" indent="457200" algn="ctr" rtl="1">
              <a:spcBef>
                <a:spcPts val="100"/>
              </a:spcBef>
              <a:buSzTx/>
              <a:buNone/>
            </a:pPr>
            <a:endParaRPr dirty="0">
              <a:latin typeface="Sakkal Majalla" panose="02000000000000000000" pitchFamily="2" charset="-78"/>
              <a:cs typeface="Sakkal Majalla" panose="02000000000000000000" pitchFamily="2" charset="-78"/>
            </a:endParaRPr>
          </a:p>
          <a:p>
            <a:pPr algn="ctr" rtl="1">
              <a:defRPr>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ما نوع ردود الأفعال لدى الناس؟</a:t>
            </a:r>
          </a:p>
          <a:p>
            <a:pPr algn="ctr" rtl="1">
              <a:defRPr>
                <a:solidFill>
                  <a:srgbClr val="C00000"/>
                </a:solidFill>
                <a:latin typeface="Source Sans Pro Bold"/>
                <a:ea typeface="Source Sans Pro Bold"/>
                <a:cs typeface="Source Sans Pro Bold"/>
                <a:sym typeface="Source Sans Pro Bold"/>
              </a:defRPr>
            </a:pPr>
            <a:endParaRPr sz="2800" b="1" dirty="0">
              <a:latin typeface="Sakkal Majalla" panose="02000000000000000000" pitchFamily="2" charset="-78"/>
              <a:cs typeface="Sakkal Majalla" panose="02000000000000000000" pitchFamily="2" charset="-78"/>
            </a:endParaRPr>
          </a:p>
          <a:p>
            <a:pPr algn="ctr" rtl="1">
              <a:defRPr>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ما الذي </a:t>
            </a:r>
            <a:r>
              <a:rPr lang="ar-EG" sz="2800" b="1" dirty="0">
                <a:latin typeface="Sakkal Majalla" panose="02000000000000000000" pitchFamily="2" charset="-78"/>
                <a:cs typeface="Sakkal Majalla" panose="02000000000000000000" pitchFamily="2" charset="-78"/>
              </a:rPr>
              <a:t>فُعِل </a:t>
            </a:r>
            <a:r>
              <a:rPr lang="ar" sz="2800" b="1" dirty="0">
                <a:latin typeface="Sakkal Majalla" panose="02000000000000000000" pitchFamily="2" charset="-78"/>
                <a:cs typeface="Sakkal Majalla" panose="02000000000000000000" pitchFamily="2" charset="-78"/>
              </a:rPr>
              <a:t>لمساعدة الناس ودعمهم؟</a:t>
            </a:r>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0"/>
            <a:ext cx="8572007" cy="7820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a:latin typeface="Sakkal Majalla" panose="02000000000000000000" pitchFamily="2" charset="-78"/>
                <a:cs typeface="Sakkal Majalla" panose="02000000000000000000" pitchFamily="2" charset="-78"/>
              </a:rPr>
              <a:t>أحداث الأزمات التي ربما تكون قد واجهتها</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ontent Placeholder 2"/>
          <p:cNvSpPr txBox="1">
            <a:spLocks noGrp="1"/>
          </p:cNvSpPr>
          <p:nvPr>
            <p:ph type="body" idx="1"/>
          </p:nvPr>
        </p:nvSpPr>
        <p:spPr>
          <a:xfrm>
            <a:off x="2561134" y="1610456"/>
            <a:ext cx="7069733" cy="3637089"/>
          </a:xfrm>
          <a:prstGeom prst="rect">
            <a:avLst/>
          </a:prstGeom>
        </p:spPr>
        <p:txBody>
          <a:bodyPr rtlCol="1"/>
          <a:lstStyle/>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مزاج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مكتئب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القلق</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a:t>
            </a:r>
            <a:r>
              <a:rPr dirty="0" err="1">
                <a:latin typeface="Sakkal Majalla" panose="02000000000000000000" pitchFamily="2" charset="-78"/>
                <a:cs typeface="Sakkal Majalla" panose="02000000000000000000" pitchFamily="2" charset="-78"/>
              </a:rPr>
              <a:t>الخوف</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lang="ar-EG" dirty="0">
                <a:latin typeface="Sakkal Majalla" panose="02000000000000000000" pitchFamily="2" charset="-78"/>
                <a:cs typeface="Sakkal Majalla" panose="02000000000000000000" pitchFamily="2" charset="-78"/>
              </a:rPr>
              <a:t>«الحذر» أو «الاندفاع».</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الأرق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والكوابيس</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الانفعال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والغضب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الشعور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بالذنب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والخزي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الارتباك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العاطفي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الانسحاب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الزائد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التَ</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وَهان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Char char="•"/>
              <a:defRPr sz="23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أطفالهم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37" name="Picture 3" descr="Picture 3"/>
          <p:cNvPicPr>
            <a:picLocks noChangeAspect="1"/>
          </p:cNvPicPr>
          <p:nvPr/>
        </p:nvPicPr>
        <p:blipFill>
          <a:blip r:embed="rId3"/>
          <a:stretch>
            <a:fillRect/>
          </a:stretch>
        </p:blipFill>
        <p:spPr>
          <a:xfrm>
            <a:off x="2452897" y="2101360"/>
            <a:ext cx="1362399" cy="1781598"/>
          </a:xfrm>
          <a:prstGeom prst="rect">
            <a:avLst/>
          </a:prstGeom>
          <a:ln w="12700">
            <a:miter lim="400000"/>
          </a:ln>
        </p:spPr>
      </p:pic>
      <p:sp>
        <p:nvSpPr>
          <p:cNvPr id="338" name="Physical symptoms that have non-medical basis:"/>
          <p:cNvSpPr txBox="1"/>
          <p:nvPr/>
        </p:nvSpPr>
        <p:spPr>
          <a:xfrm>
            <a:off x="3311282" y="687323"/>
            <a:ext cx="4375555" cy="49090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wrap="none" lIns="45719" rIns="45719" rtlCol="1">
            <a:spAutoFit/>
          </a:bodyPr>
          <a:lstStyle>
            <a:lvl1pPr algn="r" defTabSz="289320" rtl="1">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الأعراض البدنية التي ليس لها أساس طبي:</a:t>
            </a:r>
          </a:p>
        </p:txBody>
      </p:sp>
      <p:sp>
        <p:nvSpPr>
          <p:cNvPr id="2" name="Title 1">
            <a:extLst>
              <a:ext uri="{FF2B5EF4-FFF2-40B4-BE49-F238E27FC236}">
                <a16:creationId xmlns:a16="http://schemas.microsoft.com/office/drawing/2014/main" id="{72E1C940-10C4-7ED5-5BFD-F6546E21CFE5}"/>
              </a:ext>
            </a:extLst>
          </p:cNvPr>
          <p:cNvSpPr txBox="1">
            <a:spLocks/>
          </p:cNvSpPr>
          <p:nvPr/>
        </p:nvSpPr>
        <p:spPr>
          <a:xfrm>
            <a:off x="138856" y="92028"/>
            <a:ext cx="8523881" cy="595295"/>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الاستجابة للضائقة النفسية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9BAA6-D52A-CF43-7EB4-3B96573FC094}"/>
              </a:ext>
            </a:extLst>
          </p:cNvPr>
          <p:cNvSpPr txBox="1">
            <a:spLocks/>
          </p:cNvSpPr>
          <p:nvPr/>
        </p:nvSpPr>
        <p:spPr>
          <a:xfrm>
            <a:off x="120316" y="43900"/>
            <a:ext cx="8333778" cy="545647"/>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rtlCol="1" anchor="ctr">
            <a:normAutofit/>
          </a:bodyPr>
          <a:lstStyle>
            <a:lvl1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0"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rtl="1" hangingPunct="1"/>
            <a:r>
              <a:rPr lang="ar" b="1" dirty="0">
                <a:latin typeface="Sakkal Majalla" panose="02000000000000000000" pitchFamily="2" charset="-78"/>
                <a:cs typeface="Sakkal Majalla" panose="02000000000000000000" pitchFamily="2" charset="-78"/>
              </a:rPr>
              <a:t>ما المقصود بالإسعافات الأولية النفسية؟ </a:t>
            </a:r>
          </a:p>
        </p:txBody>
      </p:sp>
      <p:sp>
        <p:nvSpPr>
          <p:cNvPr id="7" name="Szövegdoboz 6">
            <a:extLst>
              <a:ext uri="{FF2B5EF4-FFF2-40B4-BE49-F238E27FC236}">
                <a16:creationId xmlns:a16="http://schemas.microsoft.com/office/drawing/2014/main" id="{0BFBACA4-DEA2-D777-BD07-856AFA1AE6F1}"/>
              </a:ext>
            </a:extLst>
          </p:cNvPr>
          <p:cNvSpPr txBox="1"/>
          <p:nvPr/>
        </p:nvSpPr>
        <p:spPr>
          <a:xfrm>
            <a:off x="1404152" y="911645"/>
            <a:ext cx="9383697" cy="47269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lvl="1" indent="0" rtl="1">
              <a:spcBef>
                <a:spcPts val="100"/>
              </a:spcBef>
              <a:buSzTx/>
              <a:buNone/>
            </a:pPr>
            <a:r>
              <a:rPr lang="ar" sz="2400" dirty="0">
                <a:latin typeface="Sakkal Majalla" panose="02000000000000000000" pitchFamily="2" charset="-78"/>
                <a:cs typeface="Sakkal Majalla" panose="02000000000000000000" pitchFamily="2" charset="-78"/>
              </a:rPr>
              <a:t>تقديم المساعدة الإنسانية والداعمة والعملية لإخواننا من بني البشر، الذين تعرضوا مؤخرًا لضغوط شديدة. </a:t>
            </a:r>
            <a:endParaRPr lang="hu-HU" sz="2400" dirty="0">
              <a:latin typeface="Sakkal Majalla" panose="02000000000000000000" pitchFamily="2" charset="-78"/>
              <a:cs typeface="Sakkal Majalla" panose="02000000000000000000" pitchFamily="2" charset="-78"/>
            </a:endParaRPr>
          </a:p>
          <a:p>
            <a:pPr marL="0" lvl="1" indent="0" rtl="1">
              <a:spcBef>
                <a:spcPts val="100"/>
              </a:spcBef>
              <a:buSzTx/>
              <a:buNone/>
            </a:pPr>
            <a:endParaRPr lang="hu-HU" sz="2400" dirty="0">
              <a:latin typeface="Sakkal Majalla" panose="02000000000000000000" pitchFamily="2" charset="-78"/>
              <a:cs typeface="Sakkal Majalla" panose="02000000000000000000" pitchFamily="2" charset="-78"/>
            </a:endParaRPr>
          </a:p>
          <a:p>
            <a:pPr marL="0" lvl="1" indent="0" rtl="1">
              <a:spcBef>
                <a:spcPts val="100"/>
              </a:spcBef>
              <a:buSzTx/>
              <a:buNone/>
            </a:pPr>
            <a:r>
              <a:rPr lang="ar" sz="2800" b="1" dirty="0">
                <a:solidFill>
                  <a:srgbClr val="C00000"/>
                </a:solidFill>
                <a:latin typeface="Sakkal Majalla" panose="02000000000000000000" pitchFamily="2" charset="-78"/>
                <a:cs typeface="Sakkal Majalla" panose="02000000000000000000" pitchFamily="2" charset="-78"/>
              </a:rPr>
              <a:t>وتشمل الإسعافات الأولية النفسية:</a:t>
            </a:r>
          </a:p>
          <a:p>
            <a:pPr marL="342900" lvl="1" indent="-342900" rtl="1">
              <a:spcBef>
                <a:spcPts val="100"/>
              </a:spcBef>
              <a:buClr>
                <a:schemeClr val="accent3"/>
              </a:buClr>
              <a:buFont typeface="Arial"/>
              <a:defRPr sz="1000"/>
            </a:pPr>
            <a:endParaRPr lang="en-US" sz="2400" dirty="0">
              <a:latin typeface="Sakkal Majalla" panose="02000000000000000000" pitchFamily="2" charset="-78"/>
              <a:cs typeface="Sakkal Majalla" panose="02000000000000000000" pitchFamily="2" charset="-78"/>
            </a:endParaRPr>
          </a:p>
          <a:p>
            <a:pPr marL="342900" lvl="1" indent="-342900" rtl="1">
              <a:spcBef>
                <a:spcPts val="100"/>
              </a:spcBef>
              <a:buClr>
                <a:srgbClr val="C00000"/>
              </a:buClr>
              <a:buFont typeface="Arial" panose="020B0604020202020204" pitchFamily="34" charset="0"/>
              <a:buChar char="•"/>
              <a:defRPr sz="2200">
                <a:solidFill>
                  <a:srgbClr val="C00000"/>
                </a:solidFill>
                <a:latin typeface="Source Sans Pro Bold"/>
                <a:ea typeface="Source Sans Pro Bold"/>
                <a:cs typeface="Source Sans Pro Bold"/>
                <a:sym typeface="Source Sans Pro Bold"/>
              </a:defRPr>
            </a:pPr>
            <a:r>
              <a:rPr lang="ar" sz="2400" dirty="0">
                <a:latin typeface="Sakkal Majalla" panose="02000000000000000000" pitchFamily="2" charset="-78"/>
                <a:cs typeface="Sakkal Majalla" panose="02000000000000000000" pitchFamily="2" charset="-78"/>
              </a:rPr>
              <a:t>الإنصات</a:t>
            </a:r>
            <a:r>
              <a:rPr lang="ar" sz="2400" dirty="0">
                <a:solidFill>
                  <a:srgbClr val="000000"/>
                </a:solidFill>
                <a:latin typeface="Sakkal Majalla" panose="02000000000000000000" pitchFamily="2" charset="-78"/>
                <a:ea typeface="+mn-ea"/>
                <a:cs typeface="Sakkal Majalla" panose="02000000000000000000" pitchFamily="2" charset="-78"/>
                <a:sym typeface="Source Sans Pro Regular"/>
              </a:rPr>
              <a:t>، ولكن دون الضغط على الأشخاص للتحدث</a:t>
            </a:r>
            <a:r>
              <a:rPr lang="ar-EG" sz="2400" dirty="0">
                <a:solidFill>
                  <a:srgbClr val="000000"/>
                </a:solidFill>
                <a:latin typeface="Sakkal Majalla" panose="02000000000000000000" pitchFamily="2" charset="-78"/>
                <a:ea typeface="+mn-ea"/>
                <a:cs typeface="Sakkal Majalla" panose="02000000000000000000" pitchFamily="2" charset="-78"/>
                <a:sym typeface="Source Sans Pro Regular"/>
              </a:rPr>
              <a:t>.</a:t>
            </a:r>
            <a:endParaRPr lang="ar" sz="2400" dirty="0">
              <a:solidFill>
                <a:srgbClr val="000000"/>
              </a:solidFill>
              <a:latin typeface="Sakkal Majalla" panose="02000000000000000000" pitchFamily="2" charset="-78"/>
              <a:ea typeface="+mn-ea"/>
              <a:cs typeface="Sakkal Majalla" panose="02000000000000000000" pitchFamily="2" charset="-78"/>
              <a:sym typeface="Source Sans Pro Regular"/>
            </a:endParaRPr>
          </a:p>
          <a:p>
            <a:pPr marL="342900" lvl="1" indent="-342900" rtl="1">
              <a:spcBef>
                <a:spcPts val="100"/>
              </a:spcBef>
              <a:buClr>
                <a:srgbClr val="C00000"/>
              </a:buClr>
              <a:buFont typeface="Arial" panose="020B0604020202020204" pitchFamily="34" charset="0"/>
              <a:buChar char="•"/>
            </a:pPr>
            <a:r>
              <a:rPr lang="ar" sz="2400" dirty="0">
                <a:latin typeface="Sakkal Majalla" panose="02000000000000000000" pitchFamily="2" charset="-78"/>
                <a:cs typeface="Sakkal Majalla" panose="02000000000000000000" pitchFamily="2" charset="-78"/>
              </a:rPr>
              <a:t>تقييم </a:t>
            </a:r>
            <a:r>
              <a:rPr lang="ar"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الاحتياجات والمخاوف</a:t>
            </a:r>
            <a:r>
              <a:rPr lang="ar-EG"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a:t>
            </a:r>
            <a:endParaRPr lang="ar"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endParaRPr>
          </a:p>
          <a:p>
            <a:pPr marL="342900" lvl="1" indent="-342900" rtl="1">
              <a:spcBef>
                <a:spcPts val="100"/>
              </a:spcBef>
              <a:buClr>
                <a:srgbClr val="C00000"/>
              </a:buClr>
              <a:buFont typeface="Arial" panose="020B0604020202020204" pitchFamily="34" charset="0"/>
              <a:buChar char="•"/>
            </a:pPr>
            <a:r>
              <a:rPr lang="ar" sz="2400" dirty="0">
                <a:latin typeface="Sakkal Majalla" panose="02000000000000000000" pitchFamily="2" charset="-78"/>
                <a:cs typeface="Sakkal Majalla" panose="02000000000000000000" pitchFamily="2" charset="-78"/>
              </a:rPr>
              <a:t>مساعدة الناس</a:t>
            </a:r>
            <a:r>
              <a:rPr lang="ar"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 على الوصول</a:t>
            </a:r>
            <a:r>
              <a:rPr lang="ar" sz="2400" dirty="0">
                <a:solidFill>
                  <a:srgbClr val="C00000"/>
                </a:solidFill>
                <a:latin typeface="Sakkal Majalla" panose="02000000000000000000" pitchFamily="2" charset="-78"/>
                <a:cs typeface="Sakkal Majalla" panose="02000000000000000000" pitchFamily="2" charset="-78"/>
              </a:rPr>
              <a:t> </a:t>
            </a:r>
            <a:r>
              <a:rPr lang="ar"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 إلى المعلومات، والخدمات، والدعم الاجتماعي</a:t>
            </a:r>
            <a:r>
              <a:rPr lang="ar-EG"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a:t>
            </a:r>
            <a:endParaRPr lang="ar" sz="2400" dirty="0">
              <a:solidFill>
                <a:srgbClr val="C00000"/>
              </a:solidFill>
              <a:latin typeface="Sakkal Majalla" panose="02000000000000000000" pitchFamily="2" charset="-78"/>
              <a:ea typeface="Source Sans Pro Bold"/>
              <a:cs typeface="Sakkal Majalla" panose="02000000000000000000" pitchFamily="2" charset="-78"/>
              <a:sym typeface="Source Sans Pro Bold"/>
            </a:endParaRPr>
          </a:p>
          <a:p>
            <a:pPr marL="342900" lvl="1" indent="-342900" rtl="1">
              <a:spcBef>
                <a:spcPts val="100"/>
              </a:spcBef>
              <a:buClr>
                <a:srgbClr val="C00000"/>
              </a:buClr>
              <a:buFont typeface="Arial" panose="020B0604020202020204" pitchFamily="34" charset="0"/>
              <a:buChar char="•"/>
            </a:pPr>
            <a:r>
              <a:rPr lang="ar" sz="2400" dirty="0">
                <a:latin typeface="Sakkal Majalla" panose="02000000000000000000" pitchFamily="2" charset="-78"/>
                <a:cs typeface="Sakkal Majalla" panose="02000000000000000000" pitchFamily="2" charset="-78"/>
              </a:rPr>
              <a:t>مساعدة الناس في تلبية احتياجاتهم الأساسية (الغذاء، والماء، والمعلومات)</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342900" lvl="1" indent="-342900" rtl="1">
              <a:spcBef>
                <a:spcPts val="100"/>
              </a:spcBef>
              <a:buClr>
                <a:srgbClr val="C00000"/>
              </a:buClr>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تقديم رعاية ودعم بصورة عملية دون تدخُّل في الشؤون الشخصية</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342900" lvl="1" indent="-342900" rtl="1">
              <a:spcBef>
                <a:spcPts val="100"/>
              </a:spcBef>
              <a:buClr>
                <a:srgbClr val="C00000"/>
              </a:buClr>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طمأنة الأشخاص ومساعدتهم على الشعور بالهدوء</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342900" lvl="1" indent="-342900" rtl="1">
              <a:spcBef>
                <a:spcPts val="100"/>
              </a:spcBef>
              <a:buClr>
                <a:srgbClr val="C00000"/>
              </a:buClr>
              <a:buFont typeface="Arial" panose="020B0604020202020204" pitchFamily="34" charset="0"/>
              <a:buChar char="•"/>
              <a:defRPr sz="2200"/>
            </a:pPr>
            <a:r>
              <a:rPr lang="ar" sz="2400" dirty="0">
                <a:latin typeface="Sakkal Majalla" panose="02000000000000000000" pitchFamily="2" charset="-78"/>
                <a:cs typeface="Sakkal Majalla" panose="02000000000000000000" pitchFamily="2" charset="-78"/>
              </a:rPr>
              <a:t>حماية الأشخاص من التعرض لمزيدٍ من الضرر</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0" marR="0" indent="0" algn="l" defTabSz="914400" rtl="1"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E7A1EF8-B6BD-4B44-8653-E8F10B06C84B}">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2B079BDF-D168-46B3-AF4F-56CC3F153601}"/>
</file>

<file path=customXml/itemProps3.xml><?xml version="1.0" encoding="utf-8"?>
<ds:datastoreItem xmlns:ds="http://schemas.openxmlformats.org/officeDocument/2006/customXml" ds:itemID="{B2A7B71B-A368-4088-A648-B1BC4ECBB1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486</TotalTime>
  <Words>2747</Words>
  <Application>Microsoft Office PowerPoint</Application>
  <PresentationFormat>Widescreen</PresentationFormat>
  <Paragraphs>326</Paragraphs>
  <Slides>49</Slides>
  <Notes>15</Notes>
  <HiddenSlides>11</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RRT_Theme_v3</vt:lpstr>
      <vt:lpstr>PowerPoint Presentation</vt:lpstr>
      <vt:lpstr>مقدمة</vt:lpstr>
      <vt:lpstr>ملاحظات إلى المُيسِّرين:</vt:lpstr>
      <vt:lpstr>أهداف التعلُّم</vt:lpstr>
      <vt:lpstr>عناصر العرض</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كيف ستبدأ في الحديث معها؟   ما المواقف التي ستتبناها؟   ما الذي ستقوله لها؟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كيف ستعرف عضو الفريق الذي يمر بضائقة؟   ما العلامات أو الأعراض التي يمكن أن تراها؟  ما الذي يمكنك فعله دعمًا لزملائك؟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Hp</dc:creator>
  <cp:lastModifiedBy>Hind</cp:lastModifiedBy>
  <cp:revision>288</cp:revision>
  <dcterms:modified xsi:type="dcterms:W3CDTF">2024-07-11T11:29:34Z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3329300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