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p:sldMasterIdLst>
    <p:sldMasterId id="2147483648" r:id="rId4"/>
  </p:sldMasterIdLst>
  <p:notesMasterIdLst>
    <p:notesMasterId r:id="rId14"/>
  </p:notesMasterIdLst>
  <p:sldIdLst>
    <p:sldId id="256" r:id="rId5"/>
    <p:sldId id="257" r:id="rId6"/>
    <p:sldId id="258" r:id="rId7"/>
    <p:sldId id="259" r:id="rId8"/>
    <p:sldId id="260" r:id="rId9"/>
    <p:sldId id="261" r:id="rId10"/>
    <p:sldId id="262" r:id="rId11"/>
    <p:sldId id="263" r:id="rId12"/>
    <p:sldId id="264" r:id="rId13"/>
  </p:sldIdLst>
  <p:sldSz cx="12192000" cy="6858000"/>
  <p:notesSz cx="6858000" cy="9144000"/>
  <p:defaultTex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1D1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4811C45-2195-7BB4-57FD-08674E16EA5B}" v="9" dt="2024-03-20T12:21:45.321"/>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1176" autoAdjust="0"/>
    <p:restoredTop sz="94132" autoAdjust="0"/>
  </p:normalViewPr>
  <p:slideViewPr>
    <p:cSldViewPr snapToGrid="0">
      <p:cViewPr varScale="1">
        <p:scale>
          <a:sx n="67" d="100"/>
          <a:sy n="67" d="100"/>
        </p:scale>
        <p:origin x="808"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ZZINE, Hind" userId="S::ezzineh@who.int::edcab00f-6318-46e5-a4a9-188b01ee222f" providerId="AD" clId="Web-{D4811C45-2195-7BB4-57FD-08674E16EA5B}"/>
    <pc:docChg chg="modSld">
      <pc:chgData name="EZZINE, Hind" userId="S::ezzineh@who.int::edcab00f-6318-46e5-a4a9-188b01ee222f" providerId="AD" clId="Web-{D4811C45-2195-7BB4-57FD-08674E16EA5B}" dt="2024-03-20T12:21:45.196" v="7"/>
      <pc:docMkLst>
        <pc:docMk/>
      </pc:docMkLst>
      <pc:sldChg chg="modSp">
        <pc:chgData name="EZZINE, Hind" userId="S::ezzineh@who.int::edcab00f-6318-46e5-a4a9-188b01ee222f" providerId="AD" clId="Web-{D4811C45-2195-7BB4-57FD-08674E16EA5B}" dt="2024-03-20T12:20:17.037" v="3" actId="1076"/>
        <pc:sldMkLst>
          <pc:docMk/>
          <pc:sldMk cId="0" sldId="257"/>
        </pc:sldMkLst>
        <pc:spChg chg="mod">
          <ac:chgData name="EZZINE, Hind" userId="S::ezzineh@who.int::edcab00f-6318-46e5-a4a9-188b01ee222f" providerId="AD" clId="Web-{D4811C45-2195-7BB4-57FD-08674E16EA5B}" dt="2024-03-20T12:20:11.131" v="1" actId="14100"/>
          <ac:spMkLst>
            <pc:docMk/>
            <pc:sldMk cId="0" sldId="257"/>
            <ac:spMk id="4" creationId="{85A45D28-D1C6-9378-D32C-A58A345CD222}"/>
          </ac:spMkLst>
        </pc:spChg>
        <pc:spChg chg="mod">
          <ac:chgData name="EZZINE, Hind" userId="S::ezzineh@who.int::edcab00f-6318-46e5-a4a9-188b01ee222f" providerId="AD" clId="Web-{D4811C45-2195-7BB4-57FD-08674E16EA5B}" dt="2024-03-20T12:20:17.037" v="3" actId="1076"/>
          <ac:spMkLst>
            <pc:docMk/>
            <pc:sldMk cId="0" sldId="257"/>
            <ac:spMk id="287" creationId="{00000000-0000-0000-0000-000000000000}"/>
          </ac:spMkLst>
        </pc:spChg>
      </pc:sldChg>
      <pc:sldChg chg="modSp">
        <pc:chgData name="EZZINE, Hind" userId="S::ezzineh@who.int::edcab00f-6318-46e5-a4a9-188b01ee222f" providerId="AD" clId="Web-{D4811C45-2195-7BB4-57FD-08674E16EA5B}" dt="2024-03-20T12:20:23.881" v="4" actId="14100"/>
        <pc:sldMkLst>
          <pc:docMk/>
          <pc:sldMk cId="0" sldId="258"/>
        </pc:sldMkLst>
        <pc:spChg chg="mod">
          <ac:chgData name="EZZINE, Hind" userId="S::ezzineh@who.int::edcab00f-6318-46e5-a4a9-188b01ee222f" providerId="AD" clId="Web-{D4811C45-2195-7BB4-57FD-08674E16EA5B}" dt="2024-03-20T12:20:23.881" v="4" actId="14100"/>
          <ac:spMkLst>
            <pc:docMk/>
            <pc:sldMk cId="0" sldId="258"/>
            <ac:spMk id="4" creationId="{85BB294F-B3D1-EBFF-939A-737D69507022}"/>
          </ac:spMkLst>
        </pc:spChg>
      </pc:sldChg>
      <pc:sldChg chg="modSp">
        <pc:chgData name="EZZINE, Hind" userId="S::ezzineh@who.int::edcab00f-6318-46e5-a4a9-188b01ee222f" providerId="AD" clId="Web-{D4811C45-2195-7BB4-57FD-08674E16EA5B}" dt="2024-03-20T12:20:32.085" v="5" actId="1076"/>
        <pc:sldMkLst>
          <pc:docMk/>
          <pc:sldMk cId="0" sldId="259"/>
        </pc:sldMkLst>
        <pc:spChg chg="mod">
          <ac:chgData name="EZZINE, Hind" userId="S::ezzineh@who.int::edcab00f-6318-46e5-a4a9-188b01ee222f" providerId="AD" clId="Web-{D4811C45-2195-7BB4-57FD-08674E16EA5B}" dt="2024-03-20T12:20:32.085" v="5" actId="1076"/>
          <ac:spMkLst>
            <pc:docMk/>
            <pc:sldMk cId="0" sldId="259"/>
            <ac:spMk id="294" creationId="{00000000-0000-0000-0000-000000000000}"/>
          </ac:spMkLst>
        </pc:spChg>
      </pc:sldChg>
      <pc:sldChg chg="modSp">
        <pc:chgData name="EZZINE, Hind" userId="S::ezzineh@who.int::edcab00f-6318-46e5-a4a9-188b01ee222f" providerId="AD" clId="Web-{D4811C45-2195-7BB4-57FD-08674E16EA5B}" dt="2024-03-20T12:20:36.319" v="6" actId="1076"/>
        <pc:sldMkLst>
          <pc:docMk/>
          <pc:sldMk cId="0" sldId="260"/>
        </pc:sldMkLst>
        <pc:spChg chg="mod">
          <ac:chgData name="EZZINE, Hind" userId="S::ezzineh@who.int::edcab00f-6318-46e5-a4a9-188b01ee222f" providerId="AD" clId="Web-{D4811C45-2195-7BB4-57FD-08674E16EA5B}" dt="2024-03-20T12:20:36.319" v="6" actId="1076"/>
          <ac:spMkLst>
            <pc:docMk/>
            <pc:sldMk cId="0" sldId="260"/>
            <ac:spMk id="298" creationId="{00000000-0000-0000-0000-000000000000}"/>
          </ac:spMkLst>
        </pc:spChg>
      </pc:sldChg>
      <pc:sldChg chg="modSp">
        <pc:chgData name="EZZINE, Hind" userId="S::ezzineh@who.int::edcab00f-6318-46e5-a4a9-188b01ee222f" providerId="AD" clId="Web-{D4811C45-2195-7BB4-57FD-08674E16EA5B}" dt="2024-03-20T12:21:45.196" v="7"/>
        <pc:sldMkLst>
          <pc:docMk/>
          <pc:sldMk cId="0" sldId="264"/>
        </pc:sldMkLst>
        <pc:spChg chg="mod">
          <ac:chgData name="EZZINE, Hind" userId="S::ezzineh@who.int::edcab00f-6318-46e5-a4a9-188b01ee222f" providerId="AD" clId="Web-{D4811C45-2195-7BB4-57FD-08674E16EA5B}" dt="2024-03-20T12:21:45.196" v="7"/>
          <ac:spMkLst>
            <pc:docMk/>
            <pc:sldMk cId="0" sldId="264"/>
            <ac:spMk id="3" creationId="{C00053FC-7201-92F5-72F4-16549B6A2EF6}"/>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8" name="Shape 278"/>
          <p:cNvSpPr>
            <a:spLocks noGrp="1" noRot="1" noChangeAspect="1"/>
          </p:cNvSpPr>
          <p:nvPr>
            <p:ph type="sldImg"/>
          </p:nvPr>
        </p:nvSpPr>
        <p:spPr>
          <a:xfrm>
            <a:off x="1143000" y="685800"/>
            <a:ext cx="4572000" cy="3429000"/>
          </a:xfrm>
          <a:prstGeom prst="rect">
            <a:avLst/>
          </a:prstGeom>
        </p:spPr>
        <p:txBody>
          <a:bodyPr rtlCol="1"/>
          <a:lstStyle/>
          <a:p>
            <a:pPr rtl="1"/>
            <a:endParaRPr/>
          </a:p>
        </p:txBody>
      </p:sp>
      <p:sp>
        <p:nvSpPr>
          <p:cNvPr id="279" name="Shape 279"/>
          <p:cNvSpPr>
            <a:spLocks noGrp="1"/>
          </p:cNvSpPr>
          <p:nvPr>
            <p:ph type="body" sz="quarter" idx="1"/>
          </p:nvPr>
        </p:nvSpPr>
        <p:spPr>
          <a:xfrm>
            <a:off x="914400" y="4343400"/>
            <a:ext cx="5029200" cy="4114800"/>
          </a:xfrm>
          <a:prstGeom prst="rect">
            <a:avLst/>
          </a:prstGeom>
        </p:spPr>
        <p:txBody>
          <a:bodyPr rtlCol="1"/>
          <a:lstStyle/>
          <a:p>
            <a:pPr rtl="1"/>
            <a:endParaRPr/>
          </a:p>
        </p:txBody>
      </p:sp>
    </p:spTree>
    <p:extLst>
      <p:ext uri="{BB962C8B-B14F-4D97-AF65-F5344CB8AC3E}">
        <p14:creationId xmlns:p14="http://schemas.microsoft.com/office/powerpoint/2010/main" val="2601952463"/>
      </p:ext>
    </p:extLst>
  </p:cSld>
  <p:clrMap bg1="lt1" tx1="dk1" bg2="lt2" tx2="dk2" accent1="accent1" accent2="accent2" accent3="accent3" accent4="accent4" accent5="accent5" accent6="accent6" hlink="hlink" folHlink="folHlink"/>
  <p:notesStyle>
    <a:lvl1pPr algn="r" rtl="1" latinLnBrk="0">
      <a:spcBef>
        <a:spcPts val="400"/>
      </a:spcBef>
      <a:defRPr sz="1200">
        <a:latin typeface="+mn-lt"/>
        <a:ea typeface="+mn-ea"/>
        <a:cs typeface="+mn-cs"/>
        <a:sym typeface="Source Sans Pro Regular"/>
      </a:defRPr>
    </a:lvl1pPr>
    <a:lvl2pPr indent="228600" algn="r" rtl="1" latinLnBrk="0">
      <a:spcBef>
        <a:spcPts val="400"/>
      </a:spcBef>
      <a:defRPr sz="1200">
        <a:latin typeface="+mn-lt"/>
        <a:ea typeface="+mn-ea"/>
        <a:cs typeface="+mn-cs"/>
        <a:sym typeface="Source Sans Pro Regular"/>
      </a:defRPr>
    </a:lvl2pPr>
    <a:lvl3pPr indent="457200" algn="r" rtl="1" latinLnBrk="0">
      <a:spcBef>
        <a:spcPts val="400"/>
      </a:spcBef>
      <a:defRPr sz="1200">
        <a:latin typeface="+mn-lt"/>
        <a:ea typeface="+mn-ea"/>
        <a:cs typeface="+mn-cs"/>
        <a:sym typeface="Source Sans Pro Regular"/>
      </a:defRPr>
    </a:lvl3pPr>
    <a:lvl4pPr indent="685800" algn="r" rtl="1" latinLnBrk="0">
      <a:spcBef>
        <a:spcPts val="400"/>
      </a:spcBef>
      <a:defRPr sz="1200">
        <a:latin typeface="+mn-lt"/>
        <a:ea typeface="+mn-ea"/>
        <a:cs typeface="+mn-cs"/>
        <a:sym typeface="Source Sans Pro Regular"/>
      </a:defRPr>
    </a:lvl4pPr>
    <a:lvl5pPr indent="914400" algn="r" rtl="1" latinLnBrk="0">
      <a:spcBef>
        <a:spcPts val="400"/>
      </a:spcBef>
      <a:defRPr sz="1200">
        <a:latin typeface="+mn-lt"/>
        <a:ea typeface="+mn-ea"/>
        <a:cs typeface="+mn-cs"/>
        <a:sym typeface="Source Sans Pro Regular"/>
      </a:defRPr>
    </a:lvl5pPr>
    <a:lvl6pPr indent="1143000" algn="r" rtl="1" latinLnBrk="0">
      <a:spcBef>
        <a:spcPts val="400"/>
      </a:spcBef>
      <a:defRPr sz="1200">
        <a:latin typeface="+mn-lt"/>
        <a:ea typeface="+mn-ea"/>
        <a:cs typeface="+mn-cs"/>
        <a:sym typeface="Source Sans Pro Regular"/>
      </a:defRPr>
    </a:lvl6pPr>
    <a:lvl7pPr indent="1371600" algn="r" rtl="1" latinLnBrk="0">
      <a:spcBef>
        <a:spcPts val="400"/>
      </a:spcBef>
      <a:defRPr sz="1200">
        <a:latin typeface="+mn-lt"/>
        <a:ea typeface="+mn-ea"/>
        <a:cs typeface="+mn-cs"/>
        <a:sym typeface="Source Sans Pro Regular"/>
      </a:defRPr>
    </a:lvl7pPr>
    <a:lvl8pPr indent="1600200" algn="r" rtl="1" latinLnBrk="0">
      <a:spcBef>
        <a:spcPts val="400"/>
      </a:spcBef>
      <a:defRPr sz="1200">
        <a:latin typeface="+mn-lt"/>
        <a:ea typeface="+mn-ea"/>
        <a:cs typeface="+mn-cs"/>
        <a:sym typeface="Source Sans Pro Regular"/>
      </a:defRPr>
    </a:lvl8pPr>
    <a:lvl9pPr indent="1828800" algn="r" rtl="1" latinLnBrk="0">
      <a:spcBef>
        <a:spcPts val="400"/>
      </a:spcBef>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Shape 288"/>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89" name="Shape 289"/>
          <p:cNvSpPr>
            <a:spLocks noGrp="1"/>
          </p:cNvSpPr>
          <p:nvPr>
            <p:ph type="body" sz="quarter" idx="1"/>
          </p:nvPr>
        </p:nvSpPr>
        <p:spPr>
          <a:prstGeom prst="rect">
            <a:avLst/>
          </a:prstGeom>
        </p:spPr>
        <p:txBody>
          <a:bodyPr rtlCol="1"/>
          <a:lstStyle>
            <a:lvl1pPr algn="r" rtl="1">
              <a:spcBef>
                <a:spcPts val="0"/>
              </a:spcBef>
            </a:lvl1pPr>
          </a:lstStyle>
          <a:p>
            <a:pPr rtl="1"/>
            <a:r>
              <a:t> </a:t>
            </a:r>
          </a:p>
        </p:txBody>
      </p:sp>
    </p:spTree>
    <p:extLst>
      <p:ext uri="{BB962C8B-B14F-4D97-AF65-F5344CB8AC3E}">
        <p14:creationId xmlns:p14="http://schemas.microsoft.com/office/powerpoint/2010/main" val="27452048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Shape 303"/>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04" name="Shape 304"/>
          <p:cNvSpPr>
            <a:spLocks noGrp="1"/>
          </p:cNvSpPr>
          <p:nvPr>
            <p:ph type="body" sz="quarter" idx="1"/>
          </p:nvPr>
        </p:nvSpPr>
        <p:spPr>
          <a:prstGeom prst="rect">
            <a:avLst/>
          </a:prstGeom>
        </p:spPr>
        <p:txBody>
          <a:bodyPr rtlCol="1"/>
          <a:lstStyle/>
          <a:p>
            <a:pPr rtl="1"/>
            <a:r>
              <a:rPr lang="ar-EG" dirty="0"/>
              <a:t>ارجع إلى رسائلك الثلاث الرئيسية باستخدام المداخل الآتية (انظر: ب9-1 التواصل بشأن المخاطر في حالات الطوارئ):</a:t>
            </a:r>
          </a:p>
          <a:p>
            <a:pPr rtl="1"/>
            <a:endParaRPr lang="ar-EG" dirty="0"/>
          </a:p>
          <a:p>
            <a:pPr rtl="1"/>
            <a:r>
              <a:rPr lang="ar-EG" dirty="0"/>
              <a:t>• «أود حقًا أن أتحدث عن ...»</a:t>
            </a:r>
          </a:p>
          <a:p>
            <a:pPr rtl="1"/>
            <a:r>
              <a:rPr lang="ar-EG" dirty="0"/>
              <a:t>• «عليكم أن تعرفوا أن ...»</a:t>
            </a:r>
          </a:p>
          <a:p>
            <a:pPr rtl="1"/>
            <a:r>
              <a:rPr lang="ar-EG" dirty="0"/>
              <a:t>• «تكمن المشكلة الحقيقية في ...»</a:t>
            </a:r>
          </a:p>
          <a:p>
            <a:pPr rtl="1"/>
            <a:r>
              <a:rPr lang="ar-EG" dirty="0"/>
              <a:t>• «أفضل ألا أتكهن بهذه المعلومة، ولكن أستطيع أن أخبرك إن ...»</a:t>
            </a:r>
          </a:p>
          <a:p>
            <a:pPr rtl="1"/>
            <a:r>
              <a:rPr lang="ar-EG" dirty="0"/>
              <a:t>• «صحيح أن ...، ولكن أنت تعرف أيضًا أن ...»</a:t>
            </a:r>
          </a:p>
          <a:p>
            <a:pPr rtl="1"/>
            <a:r>
              <a:rPr lang="ar-EG" dirty="0"/>
              <a:t>• «على العكس تمامًا.. المهم هو ...»</a:t>
            </a:r>
          </a:p>
          <a:p>
            <a:pPr rtl="1"/>
            <a:r>
              <a:rPr lang="ar-EG" dirty="0"/>
              <a:t>• «الخلاصة هي ...»</a:t>
            </a:r>
          </a:p>
          <a:p>
            <a:pPr rtl="1"/>
            <a:r>
              <a:rPr lang="ar-EG" dirty="0"/>
              <a:t>• «نعم، ... (الإجابة)، بالإضافة إلى ...» (مدخل)</a:t>
            </a:r>
          </a:p>
          <a:p>
            <a:pPr rtl="1"/>
            <a:r>
              <a:rPr lang="ar-EG" dirty="0"/>
              <a:t>• «لا، ... (الإجابة)، دعني أوضح  ...» (مدخل)</a:t>
            </a:r>
          </a:p>
          <a:p>
            <a:pPr rtl="1"/>
            <a:r>
              <a:rPr lang="ar-EG" dirty="0"/>
              <a:t>• «كان هذا هو الوضع حتى ذلك الحين...، ولكن يتمثل ما نفعله الآن في...» (مدخل)</a:t>
            </a:r>
          </a:p>
          <a:p>
            <a:pPr rtl="1"/>
            <a:r>
              <a:rPr lang="ar-EG" dirty="0"/>
              <a:t>• «من حيث المبدأ، لا نعلق على _________ على وجه الخصوص، ولكن أستطيع أن أخبرك .....»</a:t>
            </a:r>
          </a:p>
          <a:p>
            <a:pPr rtl="1"/>
            <a:r>
              <a:rPr lang="ar-EG" dirty="0"/>
              <a:t>• «أعتقد أن سؤالك الحقيقي يدور حول ...»</a:t>
            </a:r>
          </a:p>
        </p:txBody>
      </p:sp>
    </p:spTree>
    <p:extLst>
      <p:ext uri="{BB962C8B-B14F-4D97-AF65-F5344CB8AC3E}">
        <p14:creationId xmlns:p14="http://schemas.microsoft.com/office/powerpoint/2010/main" val="334770421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rtlCol="1" anchor="ctr"/>
          <a:lstStyle/>
          <a:p>
            <a:pPr algn="ctr" rtl="1">
              <a:defRPr sz="500">
                <a:solidFill>
                  <a:srgbClr val="FFFFFF"/>
                </a:solidFill>
                <a:latin typeface="+mn-lt"/>
                <a:ea typeface="+mn-ea"/>
                <a:cs typeface="+mn-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1"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3"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5" name="Subtitle 5"/>
          <p:cNvSpPr txBox="1"/>
          <p:nvPr/>
        </p:nvSpPr>
        <p:spPr>
          <a:xfrm>
            <a:off x="8013927" y="645333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26" name="Subtitle 5"/>
          <p:cNvSpPr txBox="1"/>
          <p:nvPr/>
        </p:nvSpPr>
        <p:spPr>
          <a:xfrm>
            <a:off x="8013927" y="6636311"/>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B9.3 ERC roleplay</a:t>
            </a:r>
          </a:p>
        </p:txBody>
      </p:sp>
      <p:pic>
        <p:nvPicPr>
          <p:cNvPr id="27" name="Picture 18" descr="Picture 18"/>
          <p:cNvPicPr>
            <a:picLocks noChangeAspect="1"/>
          </p:cNvPicPr>
          <p:nvPr/>
        </p:nvPicPr>
        <p:blipFill>
          <a:blip r:embed="rId4"/>
          <a:stretch>
            <a:fillRect/>
          </a:stretch>
        </p:blipFill>
        <p:spPr>
          <a:xfrm>
            <a:off x="9002490" y="5116962"/>
            <a:ext cx="2823416" cy="908687"/>
          </a:xfrm>
          <a:prstGeom prst="rect">
            <a:avLst/>
          </a:prstGeom>
          <a:ln w="12700">
            <a:miter lim="400000"/>
          </a:ln>
        </p:spPr>
      </p:pic>
      <p:pic>
        <p:nvPicPr>
          <p:cNvPr id="28" name="Picture 19" descr="Picture 19"/>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9" name="Body Level One…"/>
          <p:cNvSpPr txBox="1">
            <a:spLocks noGrp="1"/>
          </p:cNvSpPr>
          <p:nvPr>
            <p:ph type="body" sz="quarter" idx="1"/>
          </p:nvPr>
        </p:nvSpPr>
        <p:spPr>
          <a:xfrm>
            <a:off x="5525728" y="3491867"/>
            <a:ext cx="5925539" cy="914401"/>
          </a:xfrm>
          <a:prstGeom prst="rect">
            <a:avLst/>
          </a:prstGeom>
        </p:spPr>
        <p:txBody>
          <a:bodyPr rtlCol="1"/>
          <a:lstStyle>
            <a:lvl1pPr algn="r" rtl="1">
              <a:defRPr sz="3200">
                <a:latin typeface="Source Sans Pro Bold"/>
                <a:ea typeface="Source Sans Pro Bold"/>
                <a:cs typeface="Source Sans Pro Bold"/>
                <a:sym typeface="Source Sans Pro Bold"/>
              </a:defRPr>
            </a:lvl1pPr>
            <a:lvl2pPr algn="r" rtl="1">
              <a:defRPr sz="3200">
                <a:latin typeface="Source Sans Pro Bold"/>
                <a:ea typeface="Source Sans Pro Bold"/>
                <a:cs typeface="Source Sans Pro Bold"/>
                <a:sym typeface="Source Sans Pro Bold"/>
              </a:defRPr>
            </a:lvl2pPr>
            <a:lvl3pPr algn="r" rtl="1">
              <a:defRPr sz="3200">
                <a:latin typeface="Source Sans Pro Bold"/>
                <a:ea typeface="Source Sans Pro Bold"/>
                <a:cs typeface="Source Sans Pro Bold"/>
                <a:sym typeface="Source Sans Pro Bold"/>
              </a:defRPr>
            </a:lvl3pPr>
            <a:lvl4pPr algn="r" rtl="1">
              <a:defRPr sz="3200">
                <a:latin typeface="Source Sans Pro Bold"/>
                <a:ea typeface="Source Sans Pro Bold"/>
                <a:cs typeface="Source Sans Pro Bold"/>
                <a:sym typeface="Source Sans Pro Bold"/>
              </a:defRPr>
            </a:lvl4pPr>
            <a:lvl5pPr algn="r" rtl="1">
              <a:defRPr sz="3200">
                <a:latin typeface="Source Sans Pro Bold"/>
                <a:ea typeface="Source Sans Pro Bold"/>
                <a:cs typeface="Source Sans Pro Bold"/>
                <a:sym typeface="Source Sans Pro Bold"/>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0" name="Title Text"/>
          <p:cNvSpPr txBox="1">
            <a:spLocks noGrp="1"/>
          </p:cNvSpPr>
          <p:nvPr>
            <p:ph type="title"/>
          </p:nvPr>
        </p:nvSpPr>
        <p:spPr>
          <a:xfrm>
            <a:off x="517796" y="1587568"/>
            <a:ext cx="4490141" cy="2410276"/>
          </a:xfrm>
          <a:prstGeom prst="rect">
            <a:avLst/>
          </a:prstGeom>
        </p:spPr>
        <p:txBody>
          <a:bodyPr rtlCol="1"/>
          <a:lstStyle/>
          <a:p>
            <a:pPr rtl="1"/>
            <a:r>
              <a:t>Title Text</a:t>
            </a:r>
          </a:p>
        </p:txBody>
      </p:sp>
      <p:sp>
        <p:nvSpPr>
          <p:cNvPr id="2" name="Slide Number">
            <a:extLst>
              <a:ext uri="{FF2B5EF4-FFF2-40B4-BE49-F238E27FC236}">
                <a16:creationId xmlns:a16="http://schemas.microsoft.com/office/drawing/2014/main" id="{284ABE81-A742-57D5-DE3C-2F977F56F5A2}"/>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5" name="Image 14"/>
          <p:cNvPicPr>
            <a:picLocks noChangeAspect="1"/>
          </p:cNvPicPr>
          <p:nvPr userDrawn="1"/>
        </p:nvPicPr>
        <p:blipFill>
          <a:blip r:embed="rId5"/>
          <a:stretch>
            <a:fillRect/>
          </a:stretch>
        </p:blipFill>
        <p:spPr>
          <a:xfrm>
            <a:off x="68580" y="6312793"/>
            <a:ext cx="1657350" cy="484681"/>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67"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68"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2" name="Subtitle 5">
            <a:extLst>
              <a:ext uri="{FF2B5EF4-FFF2-40B4-BE49-F238E27FC236}">
                <a16:creationId xmlns:a16="http://schemas.microsoft.com/office/drawing/2014/main" id="{621213C0-FE1B-0E52-0EBB-7DA2FF7C25B0}"/>
              </a:ext>
            </a:extLst>
          </p:cNvPr>
          <p:cNvSpPr txBox="1"/>
          <p:nvPr userDrawn="1"/>
        </p:nvSpPr>
        <p:spPr>
          <a:xfrm>
            <a:off x="8013927" y="645333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748B5A1D-D574-04D0-A3D5-3F3335AD63EC}"/>
              </a:ext>
            </a:extLst>
          </p:cNvPr>
          <p:cNvSpPr txBox="1"/>
          <p:nvPr userDrawn="1"/>
        </p:nvSpPr>
        <p:spPr>
          <a:xfrm>
            <a:off x="8013927" y="6636311"/>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B9.3 ERC roleplay</a:t>
            </a:r>
          </a:p>
        </p:txBody>
      </p:sp>
      <p:sp>
        <p:nvSpPr>
          <p:cNvPr id="4" name="Slide Number">
            <a:extLst>
              <a:ext uri="{FF2B5EF4-FFF2-40B4-BE49-F238E27FC236}">
                <a16:creationId xmlns:a16="http://schemas.microsoft.com/office/drawing/2014/main" id="{58254AFB-39BC-77BD-2622-16C64B5B326D}"/>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9" name="Image 8"/>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8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8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186" name="Rectangle 5"/>
          <p:cNvSpPr/>
          <p:nvPr/>
        </p:nvSpPr>
        <p:spPr>
          <a:xfrm>
            <a:off x="0" y="-9332"/>
            <a:ext cx="12192000" cy="6199821"/>
          </a:xfrm>
          <a:prstGeom prst="rect">
            <a:avLst/>
          </a:prstGeom>
          <a:solidFill>
            <a:srgbClr val="ECF2F8"/>
          </a:solidFill>
          <a:ln w="12700">
            <a:miter lim="400000"/>
          </a:ln>
        </p:spPr>
        <p:txBody>
          <a:bodyPr lIns="45719" rIns="45719" rtlCol="1" anchor="ctr"/>
          <a:lstStyle/>
          <a:p>
            <a:pPr algn="ctr" rtl="1">
              <a:defRPr sz="2000">
                <a:solidFill>
                  <a:srgbClr val="FFFFFF"/>
                </a:solidFill>
                <a:latin typeface="+mn-lt"/>
                <a:ea typeface="+mn-ea"/>
                <a:cs typeface="+mn-cs"/>
                <a:sym typeface="Source Sans Pro Regular"/>
              </a:defRPr>
            </a:pPr>
            <a:endParaRPr/>
          </a:p>
        </p:txBody>
      </p:sp>
      <p:pic>
        <p:nvPicPr>
          <p:cNvPr id="187" name="Picture 3" descr="Picture 3"/>
          <p:cNvPicPr>
            <a:picLocks noChangeAspect="1"/>
          </p:cNvPicPr>
          <p:nvPr/>
        </p:nvPicPr>
        <p:blipFill>
          <a:blip r:embed="rId3"/>
          <a:stretch>
            <a:fillRect/>
          </a:stretch>
        </p:blipFill>
        <p:spPr>
          <a:xfrm>
            <a:off x="-9143" y="-18868"/>
            <a:ext cx="5130801" cy="660401"/>
          </a:xfrm>
          <a:prstGeom prst="rect">
            <a:avLst/>
          </a:prstGeom>
          <a:ln w="12700">
            <a:miter lim="400000"/>
          </a:ln>
        </p:spPr>
      </p:pic>
      <p:sp>
        <p:nvSpPr>
          <p:cNvPr id="188" name="TextBox 4"/>
          <p:cNvSpPr txBox="1"/>
          <p:nvPr/>
        </p:nvSpPr>
        <p:spPr>
          <a:xfrm>
            <a:off x="275896" y="11103"/>
            <a:ext cx="2627841"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pic>
        <p:nvPicPr>
          <p:cNvPr id="189"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190" name="Body Level One…"/>
          <p:cNvSpPr txBox="1">
            <a:spLocks noGrp="1"/>
          </p:cNvSpPr>
          <p:nvPr>
            <p:ph type="body" idx="1"/>
          </p:nvPr>
        </p:nvSpPr>
        <p:spPr>
          <a:xfrm>
            <a:off x="797442" y="842963"/>
            <a:ext cx="10450423" cy="5206965"/>
          </a:xfrm>
          <a:prstGeom prst="rect">
            <a:avLst/>
          </a:prstGeom>
        </p:spPr>
        <p:txBody>
          <a:bodyPr rtlCol="1"/>
          <a:lstStyle>
            <a:lvl1pPr algn="r" rtl="1">
              <a:defRPr sz="2000"/>
            </a:lvl1pPr>
            <a:lvl2pPr algn="r" rtl="1">
              <a:defRPr sz="2000"/>
            </a:lvl2pPr>
            <a:lvl3pPr algn="r" rtl="1">
              <a:defRPr sz="2000"/>
            </a:lvl3pPr>
            <a:lvl4pPr algn="r" rtl="1">
              <a:defRPr sz="2000"/>
            </a:lvl4pPr>
            <a:lvl5pPr algn="r" rtl="1">
              <a:defRPr sz="20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23857051-0DA7-654A-64CA-282535689665}"/>
              </a:ext>
            </a:extLst>
          </p:cNvPr>
          <p:cNvSpPr txBox="1"/>
          <p:nvPr userDrawn="1"/>
        </p:nvSpPr>
        <p:spPr>
          <a:xfrm>
            <a:off x="8013927" y="645333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43F94DE8-2FD8-0B19-3AD2-1BCA2C83B608}"/>
              </a:ext>
            </a:extLst>
          </p:cNvPr>
          <p:cNvSpPr txBox="1"/>
          <p:nvPr userDrawn="1"/>
        </p:nvSpPr>
        <p:spPr>
          <a:xfrm>
            <a:off x="8013927" y="6636311"/>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B9.3 ERC roleplay</a:t>
            </a:r>
          </a:p>
        </p:txBody>
      </p:sp>
      <p:sp>
        <p:nvSpPr>
          <p:cNvPr id="4" name="Slide Number">
            <a:extLst>
              <a:ext uri="{FF2B5EF4-FFF2-40B4-BE49-F238E27FC236}">
                <a16:creationId xmlns:a16="http://schemas.microsoft.com/office/drawing/2014/main" id="{2C00E14F-76F5-15A9-C361-D920D0529712}"/>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198"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9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0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06" name="Picture 6" descr="Picture 6"/>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07" name="Body Level One…"/>
          <p:cNvSpPr txBox="1">
            <a:spLocks noGrp="1"/>
          </p:cNvSpPr>
          <p:nvPr>
            <p:ph type="body" sz="half" idx="1"/>
          </p:nvPr>
        </p:nvSpPr>
        <p:spPr>
          <a:xfrm>
            <a:off x="2279575" y="1700808"/>
            <a:ext cx="7416826" cy="4349120"/>
          </a:xfrm>
          <a:prstGeom prst="rect">
            <a:avLst/>
          </a:prstGeom>
        </p:spPr>
        <p:txBody>
          <a:bodyPr rtlCol="1"/>
          <a:lstStyle>
            <a:lvl1pPr algn="r" rtl="1">
              <a:defRPr sz="2000"/>
            </a:lvl1pPr>
            <a:lvl2pPr algn="r" rtl="1">
              <a:defRPr sz="2000"/>
            </a:lvl2pPr>
            <a:lvl3pPr algn="r" rtl="1">
              <a:defRPr sz="2000"/>
            </a:lvl3pPr>
            <a:lvl4pPr algn="r" rtl="1">
              <a:defRPr sz="2000"/>
            </a:lvl4pPr>
            <a:lvl5pPr algn="r" rtl="1">
              <a:defRPr sz="20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Rectangle 2">
            <a:extLst>
              <a:ext uri="{FF2B5EF4-FFF2-40B4-BE49-F238E27FC236}">
                <a16:creationId xmlns:a16="http://schemas.microsoft.com/office/drawing/2014/main" id="{03729DD0-656E-F612-EDDD-49E119E000C7}"/>
              </a:ext>
            </a:extLst>
          </p:cNvPr>
          <p:cNvSpPr txBox="1"/>
          <p:nvPr userDrawn="1"/>
        </p:nvSpPr>
        <p:spPr>
          <a:xfrm>
            <a:off x="135312" y="73402"/>
            <a:ext cx="8138160" cy="53553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endParaRPr lang="ar" b="1" dirty="0"/>
          </a:p>
        </p:txBody>
      </p:sp>
      <p:pic>
        <p:nvPicPr>
          <p:cNvPr id="10" name="Image 9"/>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15"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216"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18"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22" name="Title Text"/>
          <p:cNvSpPr txBox="1">
            <a:spLocks noGrp="1"/>
          </p:cNvSpPr>
          <p:nvPr>
            <p:ph type="title"/>
          </p:nvPr>
        </p:nvSpPr>
        <p:spPr>
          <a:xfrm>
            <a:off x="288266" y="-30963"/>
            <a:ext cx="3571874" cy="646113"/>
          </a:xfrm>
          <a:prstGeom prst="rect">
            <a:avLst/>
          </a:prstGeom>
        </p:spPr>
        <p:txBody>
          <a:bodyPr rtlCol="1"/>
          <a:lstStyle/>
          <a:p>
            <a:pPr rtl="1"/>
            <a:r>
              <a:t>Title Text</a:t>
            </a:r>
          </a:p>
        </p:txBody>
      </p:sp>
      <p:sp>
        <p:nvSpPr>
          <p:cNvPr id="223" name="Body Level One…"/>
          <p:cNvSpPr txBox="1">
            <a:spLocks noGrp="1"/>
          </p:cNvSpPr>
          <p:nvPr>
            <p:ph type="body" idx="1"/>
          </p:nvPr>
        </p:nvSpPr>
        <p:spPr>
          <a:xfrm>
            <a:off x="2438402" y="1247001"/>
            <a:ext cx="8058616"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87A36F24-0103-8F13-3F77-90ACCD34945F}"/>
              </a:ext>
            </a:extLst>
          </p:cNvPr>
          <p:cNvSpPr txBox="1"/>
          <p:nvPr userDrawn="1"/>
        </p:nvSpPr>
        <p:spPr>
          <a:xfrm>
            <a:off x="8013927" y="645333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14117352-100B-2667-0AED-F0FE3734A9A1}"/>
              </a:ext>
            </a:extLst>
          </p:cNvPr>
          <p:cNvSpPr txBox="1"/>
          <p:nvPr userDrawn="1"/>
        </p:nvSpPr>
        <p:spPr>
          <a:xfrm>
            <a:off x="8013927" y="6636311"/>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B9.3 ERC roleplay</a:t>
            </a:r>
          </a:p>
        </p:txBody>
      </p:sp>
      <p:sp>
        <p:nvSpPr>
          <p:cNvPr id="4" name="Slide Number">
            <a:extLst>
              <a:ext uri="{FF2B5EF4-FFF2-40B4-BE49-F238E27FC236}">
                <a16:creationId xmlns:a16="http://schemas.microsoft.com/office/drawing/2014/main" id="{D0C1DBCB-A8B9-41BD-BD61-55753C7AE034}"/>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2" name="Image 11"/>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31" name="Image" descr="Image"/>
          <p:cNvPicPr>
            <a:picLocks noChangeAspect="1"/>
          </p:cNvPicPr>
          <p:nvPr/>
        </p:nvPicPr>
        <p:blipFill>
          <a:blip r:embed="rId2"/>
          <a:stretch>
            <a:fillRect/>
          </a:stretch>
        </p:blipFill>
        <p:spPr>
          <a:xfrm>
            <a:off x="-18793" y="-93202"/>
            <a:ext cx="6030103" cy="770592"/>
          </a:xfrm>
          <a:prstGeom prst="rect">
            <a:avLst/>
          </a:prstGeom>
          <a:ln w="12700">
            <a:miter lim="400000"/>
          </a:ln>
        </p:spPr>
      </p:pic>
      <p:pic>
        <p:nvPicPr>
          <p:cNvPr id="23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3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38" name="Click to add text"/>
          <p:cNvSpPr txBox="1">
            <a:spLocks noGrp="1"/>
          </p:cNvSpPr>
          <p:nvPr>
            <p:ph type="title" hasCustomPrompt="1"/>
          </p:nvPr>
        </p:nvSpPr>
        <p:spPr>
          <a:xfrm>
            <a:off x="259922" y="-30963"/>
            <a:ext cx="3571875" cy="646113"/>
          </a:xfrm>
          <a:prstGeom prst="rect">
            <a:avLst/>
          </a:prstGeom>
        </p:spPr>
        <p:txBody>
          <a:bodyPr rtlCol="1"/>
          <a:lstStyle/>
          <a:p>
            <a:pPr rtl="1"/>
            <a:r>
              <a:t>Click to add text</a:t>
            </a:r>
          </a:p>
        </p:txBody>
      </p:sp>
      <p:sp>
        <p:nvSpPr>
          <p:cNvPr id="239" name="Body Level One…"/>
          <p:cNvSpPr txBox="1">
            <a:spLocks noGrp="1"/>
          </p:cNvSpPr>
          <p:nvPr>
            <p:ph type="body" idx="1"/>
          </p:nvPr>
        </p:nvSpPr>
        <p:spPr>
          <a:xfrm>
            <a:off x="2378927" y="1247001"/>
            <a:ext cx="8222168"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FF9A7EB1-46F9-101B-E520-E5BB3FE5F54E}"/>
              </a:ext>
            </a:extLst>
          </p:cNvPr>
          <p:cNvSpPr txBox="1"/>
          <p:nvPr userDrawn="1"/>
        </p:nvSpPr>
        <p:spPr>
          <a:xfrm>
            <a:off x="8013927" y="645333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781DAD60-4207-A860-7B6B-300607D8EA75}"/>
              </a:ext>
            </a:extLst>
          </p:cNvPr>
          <p:cNvSpPr txBox="1"/>
          <p:nvPr userDrawn="1"/>
        </p:nvSpPr>
        <p:spPr>
          <a:xfrm>
            <a:off x="8013927" y="6636311"/>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B9.3 ERC roleplay</a:t>
            </a:r>
          </a:p>
        </p:txBody>
      </p:sp>
      <p:sp>
        <p:nvSpPr>
          <p:cNvPr id="4" name="Slide Number">
            <a:extLst>
              <a:ext uri="{FF2B5EF4-FFF2-40B4-BE49-F238E27FC236}">
                <a16:creationId xmlns:a16="http://schemas.microsoft.com/office/drawing/2014/main" id="{A52C3FD7-D6A9-2322-9228-494FA66B319C}"/>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2" name="Image 11"/>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47"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4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50"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54" name="Body Level One…"/>
          <p:cNvSpPr txBox="1">
            <a:spLocks noGrp="1"/>
          </p:cNvSpPr>
          <p:nvPr>
            <p:ph type="body" idx="1"/>
          </p:nvPr>
        </p:nvSpPr>
        <p:spPr>
          <a:xfrm>
            <a:off x="2378927" y="1247001"/>
            <a:ext cx="8222168"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55" name="Click to add text"/>
          <p:cNvSpPr txBox="1">
            <a:spLocks noGrp="1"/>
          </p:cNvSpPr>
          <p:nvPr>
            <p:ph type="title" hasCustomPrompt="1"/>
          </p:nvPr>
        </p:nvSpPr>
        <p:spPr>
          <a:xfrm>
            <a:off x="269370" y="-20444"/>
            <a:ext cx="3571875" cy="646113"/>
          </a:xfrm>
          <a:prstGeom prst="rect">
            <a:avLst/>
          </a:prstGeom>
        </p:spPr>
        <p:txBody>
          <a:bodyPr rtlCol="1"/>
          <a:lstStyle/>
          <a:p>
            <a:pPr rtl="1"/>
            <a:r>
              <a:t>Click to add text</a:t>
            </a:r>
          </a:p>
        </p:txBody>
      </p:sp>
      <p:sp>
        <p:nvSpPr>
          <p:cNvPr id="2" name="Subtitle 5">
            <a:extLst>
              <a:ext uri="{FF2B5EF4-FFF2-40B4-BE49-F238E27FC236}">
                <a16:creationId xmlns:a16="http://schemas.microsoft.com/office/drawing/2014/main" id="{015C889B-95F8-2EFC-D990-FA12F7B8CA58}"/>
              </a:ext>
            </a:extLst>
          </p:cNvPr>
          <p:cNvSpPr txBox="1"/>
          <p:nvPr userDrawn="1"/>
        </p:nvSpPr>
        <p:spPr>
          <a:xfrm>
            <a:off x="8013927" y="645333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BD672194-5184-4332-3FF3-5AE361D2C0E5}"/>
              </a:ext>
            </a:extLst>
          </p:cNvPr>
          <p:cNvSpPr txBox="1"/>
          <p:nvPr userDrawn="1"/>
        </p:nvSpPr>
        <p:spPr>
          <a:xfrm>
            <a:off x="8013927" y="6636311"/>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B9.3 ERC roleplay</a:t>
            </a:r>
          </a:p>
        </p:txBody>
      </p:sp>
      <p:sp>
        <p:nvSpPr>
          <p:cNvPr id="4" name="Slide Number">
            <a:extLst>
              <a:ext uri="{FF2B5EF4-FFF2-40B4-BE49-F238E27FC236}">
                <a16:creationId xmlns:a16="http://schemas.microsoft.com/office/drawing/2014/main" id="{D46EDBC7-AC13-456D-024C-B77C907CC045}"/>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2" name="Image 11"/>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63"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pic>
        <p:nvPicPr>
          <p:cNvPr id="26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6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70" name="Body Level One…"/>
          <p:cNvSpPr txBox="1">
            <a:spLocks noGrp="1"/>
          </p:cNvSpPr>
          <p:nvPr>
            <p:ph type="body" idx="1"/>
          </p:nvPr>
        </p:nvSpPr>
        <p:spPr>
          <a:xfrm>
            <a:off x="2378927" y="1247001"/>
            <a:ext cx="8222168"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71" name="Click to add text"/>
          <p:cNvSpPr txBox="1">
            <a:spLocks noGrp="1"/>
          </p:cNvSpPr>
          <p:nvPr>
            <p:ph type="title" hasCustomPrompt="1"/>
          </p:nvPr>
        </p:nvSpPr>
        <p:spPr>
          <a:xfrm>
            <a:off x="297713" y="-7333"/>
            <a:ext cx="6117774" cy="872072"/>
          </a:xfrm>
          <a:prstGeom prst="rect">
            <a:avLst/>
          </a:prstGeom>
        </p:spPr>
        <p:txBody>
          <a:bodyPr rtlCol="1"/>
          <a:lstStyle/>
          <a:p>
            <a:pPr rtl="1"/>
            <a:r>
              <a:t>Click to add text</a:t>
            </a:r>
          </a:p>
        </p:txBody>
      </p:sp>
      <p:sp>
        <p:nvSpPr>
          <p:cNvPr id="2" name="Subtitle 5">
            <a:extLst>
              <a:ext uri="{FF2B5EF4-FFF2-40B4-BE49-F238E27FC236}">
                <a16:creationId xmlns:a16="http://schemas.microsoft.com/office/drawing/2014/main" id="{A220A65D-2BB7-0E79-962A-1CF9124C0A22}"/>
              </a:ext>
            </a:extLst>
          </p:cNvPr>
          <p:cNvSpPr txBox="1"/>
          <p:nvPr userDrawn="1"/>
        </p:nvSpPr>
        <p:spPr>
          <a:xfrm>
            <a:off x="8013927" y="645333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F407CA3E-4294-D0E8-FE06-B9554F876817}"/>
              </a:ext>
            </a:extLst>
          </p:cNvPr>
          <p:cNvSpPr txBox="1"/>
          <p:nvPr userDrawn="1"/>
        </p:nvSpPr>
        <p:spPr>
          <a:xfrm>
            <a:off x="8013927" y="6636311"/>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B9.3 ERC roleplay</a:t>
            </a:r>
          </a:p>
        </p:txBody>
      </p:sp>
      <p:sp>
        <p:nvSpPr>
          <p:cNvPr id="4" name="Slide Number">
            <a:extLst>
              <a:ext uri="{FF2B5EF4-FFF2-40B4-BE49-F238E27FC236}">
                <a16:creationId xmlns:a16="http://schemas.microsoft.com/office/drawing/2014/main" id="{ABAEA847-A6A8-DEE1-7C48-3B24E3A6BF7B}"/>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2" name="Image 11"/>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3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4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45"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46" name="Title Text"/>
          <p:cNvSpPr txBox="1">
            <a:spLocks noGrp="1"/>
          </p:cNvSpPr>
          <p:nvPr>
            <p:ph type="title"/>
          </p:nvPr>
        </p:nvSpPr>
        <p:spPr>
          <a:xfrm>
            <a:off x="233916" y="843592"/>
            <a:ext cx="3264196" cy="1932377"/>
          </a:xfrm>
          <a:prstGeom prst="rect">
            <a:avLst/>
          </a:prstGeom>
        </p:spPr>
        <p:txBody>
          <a:bodyPr rtlCol="1"/>
          <a:lstStyle/>
          <a:p>
            <a:pPr rtl="1"/>
            <a:r>
              <a:t>Title Text</a:t>
            </a:r>
          </a:p>
        </p:txBody>
      </p:sp>
      <p:sp>
        <p:nvSpPr>
          <p:cNvPr id="47"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C975420C-78E8-06E0-5E37-9F3CCB8398B7}"/>
              </a:ext>
            </a:extLst>
          </p:cNvPr>
          <p:cNvSpPr txBox="1"/>
          <p:nvPr userDrawn="1"/>
        </p:nvSpPr>
        <p:spPr>
          <a:xfrm>
            <a:off x="8013927" y="645333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280EBE36-E825-7348-9843-39C0C7F22146}"/>
              </a:ext>
            </a:extLst>
          </p:cNvPr>
          <p:cNvSpPr txBox="1"/>
          <p:nvPr userDrawn="1"/>
        </p:nvSpPr>
        <p:spPr>
          <a:xfrm>
            <a:off x="8013927" y="6636311"/>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B9.3 ERC roleplay</a:t>
            </a:r>
          </a:p>
        </p:txBody>
      </p:sp>
      <p:sp>
        <p:nvSpPr>
          <p:cNvPr id="4" name="Slide Number">
            <a:extLst>
              <a:ext uri="{FF2B5EF4-FFF2-40B4-BE49-F238E27FC236}">
                <a16:creationId xmlns:a16="http://schemas.microsoft.com/office/drawing/2014/main" id="{3EB523E7-7C65-FD0A-9D2D-A90AA98A0CD2}"/>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3" name="Image 12"/>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5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56"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58"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62"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63" name="Title Text"/>
          <p:cNvSpPr txBox="1">
            <a:spLocks noGrp="1"/>
          </p:cNvSpPr>
          <p:nvPr>
            <p:ph type="title"/>
          </p:nvPr>
        </p:nvSpPr>
        <p:spPr>
          <a:xfrm>
            <a:off x="365283" y="188639"/>
            <a:ext cx="3264195" cy="1932378"/>
          </a:xfrm>
          <a:prstGeom prst="rect">
            <a:avLst/>
          </a:prstGeom>
        </p:spPr>
        <p:txBody>
          <a:bodyPr rtlCol="1"/>
          <a:lstStyle/>
          <a:p>
            <a:pPr rtl="1"/>
            <a:r>
              <a:t>Title Text</a:t>
            </a:r>
          </a:p>
        </p:txBody>
      </p:sp>
      <p:sp>
        <p:nvSpPr>
          <p:cNvPr id="64"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7C055A4A-AB50-EB52-B64B-05DCFC837297}"/>
              </a:ext>
            </a:extLst>
          </p:cNvPr>
          <p:cNvSpPr txBox="1"/>
          <p:nvPr userDrawn="1"/>
        </p:nvSpPr>
        <p:spPr>
          <a:xfrm>
            <a:off x="8013927" y="645333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6DE9F3B7-1FF8-7AB8-DB2B-6B28C0BF078F}"/>
              </a:ext>
            </a:extLst>
          </p:cNvPr>
          <p:cNvSpPr txBox="1"/>
          <p:nvPr userDrawn="1"/>
        </p:nvSpPr>
        <p:spPr>
          <a:xfrm>
            <a:off x="8013927" y="6636311"/>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B9.3 ERC roleplay</a:t>
            </a:r>
          </a:p>
        </p:txBody>
      </p:sp>
      <p:sp>
        <p:nvSpPr>
          <p:cNvPr id="4" name="Slide Number">
            <a:extLst>
              <a:ext uri="{FF2B5EF4-FFF2-40B4-BE49-F238E27FC236}">
                <a16:creationId xmlns:a16="http://schemas.microsoft.com/office/drawing/2014/main" id="{CCE7ADB9-DB03-AF19-5848-330AB55635AD}"/>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5" name="Rounded Rectangle 3">
            <a:extLst>
              <a:ext uri="{FF2B5EF4-FFF2-40B4-BE49-F238E27FC236}">
                <a16:creationId xmlns:a16="http://schemas.microsoft.com/office/drawing/2014/main" id="{62240B8D-0EAC-77E6-9917-93C80DC2FB28}"/>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7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7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8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83"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17CCBBEC-BBC2-7B05-C920-33C362F7B0D2}"/>
              </a:ext>
            </a:extLst>
          </p:cNvPr>
          <p:cNvSpPr txBox="1"/>
          <p:nvPr userDrawn="1"/>
        </p:nvSpPr>
        <p:spPr>
          <a:xfrm>
            <a:off x="8013927" y="645333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20954CA8-6652-81BB-D898-DAD4640659A1}"/>
              </a:ext>
            </a:extLst>
          </p:cNvPr>
          <p:cNvSpPr txBox="1"/>
          <p:nvPr userDrawn="1"/>
        </p:nvSpPr>
        <p:spPr>
          <a:xfrm>
            <a:off x="8013927" y="6636311"/>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B9.3 ERC roleplay</a:t>
            </a:r>
          </a:p>
        </p:txBody>
      </p:sp>
      <p:sp>
        <p:nvSpPr>
          <p:cNvPr id="4" name="Slide Number">
            <a:extLst>
              <a:ext uri="{FF2B5EF4-FFF2-40B4-BE49-F238E27FC236}">
                <a16:creationId xmlns:a16="http://schemas.microsoft.com/office/drawing/2014/main" id="{D15A9244-0339-DF2D-AB60-2ED814364241}"/>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5" name="TextBox 4">
            <a:extLst>
              <a:ext uri="{FF2B5EF4-FFF2-40B4-BE49-F238E27FC236}">
                <a16:creationId xmlns:a16="http://schemas.microsoft.com/office/drawing/2014/main" id="{9D41D481-606F-C663-048B-9BAD175C58CC}"/>
              </a:ext>
            </a:extLst>
          </p:cNvPr>
          <p:cNvSpPr txBox="1"/>
          <p:nvPr userDrawn="1"/>
        </p:nvSpPr>
        <p:spPr>
          <a:xfrm>
            <a:off x="388936" y="885342"/>
            <a:ext cx="3355607"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6" name="Rounded Rectangle 3">
            <a:extLst>
              <a:ext uri="{FF2B5EF4-FFF2-40B4-BE49-F238E27FC236}">
                <a16:creationId xmlns:a16="http://schemas.microsoft.com/office/drawing/2014/main" id="{3201BD90-72AE-7134-C652-151AD1B96D2A}"/>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9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9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100"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101"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70861D4E-0864-6B66-A02A-395B658B5C7D}"/>
              </a:ext>
            </a:extLst>
          </p:cNvPr>
          <p:cNvSpPr txBox="1"/>
          <p:nvPr userDrawn="1"/>
        </p:nvSpPr>
        <p:spPr>
          <a:xfrm>
            <a:off x="8013927" y="645333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96313FF7-4C72-2317-10DC-89CE3281090F}"/>
              </a:ext>
            </a:extLst>
          </p:cNvPr>
          <p:cNvSpPr txBox="1"/>
          <p:nvPr userDrawn="1"/>
        </p:nvSpPr>
        <p:spPr>
          <a:xfrm>
            <a:off x="8013927" y="6636311"/>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B9.3 ERC roleplay</a:t>
            </a:r>
          </a:p>
        </p:txBody>
      </p:sp>
      <p:sp>
        <p:nvSpPr>
          <p:cNvPr id="4" name="Slide Number">
            <a:extLst>
              <a:ext uri="{FF2B5EF4-FFF2-40B4-BE49-F238E27FC236}">
                <a16:creationId xmlns:a16="http://schemas.microsoft.com/office/drawing/2014/main" id="{C584DA74-459B-6B3B-C9DF-55904F132836}"/>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5" name="TextBox 5">
            <a:extLst>
              <a:ext uri="{FF2B5EF4-FFF2-40B4-BE49-F238E27FC236}">
                <a16:creationId xmlns:a16="http://schemas.microsoft.com/office/drawing/2014/main" id="{360FBD56-CDF3-7F4D-AA37-D34DB0D837D3}"/>
              </a:ext>
            </a:extLst>
          </p:cNvPr>
          <p:cNvSpPr txBox="1"/>
          <p:nvPr userDrawn="1"/>
        </p:nvSpPr>
        <p:spPr>
          <a:xfrm>
            <a:off x="388936" y="377342"/>
            <a:ext cx="2803026"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6" name="Rounded Rectangle 3">
            <a:extLst>
              <a:ext uri="{FF2B5EF4-FFF2-40B4-BE49-F238E27FC236}">
                <a16:creationId xmlns:a16="http://schemas.microsoft.com/office/drawing/2014/main" id="{67164185-90EC-B485-4ADE-B08DA4CC76FE}"/>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0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0"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12"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118"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119"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DF7D8BE6-EB22-3DDB-61EE-37384A50E9E0}"/>
              </a:ext>
            </a:extLst>
          </p:cNvPr>
          <p:cNvSpPr txBox="1"/>
          <p:nvPr userDrawn="1"/>
        </p:nvSpPr>
        <p:spPr>
          <a:xfrm>
            <a:off x="8013927" y="645333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742D5CE2-ED75-1035-4D80-D751E64357ED}"/>
              </a:ext>
            </a:extLst>
          </p:cNvPr>
          <p:cNvSpPr txBox="1"/>
          <p:nvPr userDrawn="1"/>
        </p:nvSpPr>
        <p:spPr>
          <a:xfrm>
            <a:off x="8013927" y="6636311"/>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B9.3 ERC roleplay</a:t>
            </a:r>
          </a:p>
        </p:txBody>
      </p:sp>
      <p:sp>
        <p:nvSpPr>
          <p:cNvPr id="4" name="Slide Number">
            <a:extLst>
              <a:ext uri="{FF2B5EF4-FFF2-40B4-BE49-F238E27FC236}">
                <a16:creationId xmlns:a16="http://schemas.microsoft.com/office/drawing/2014/main" id="{64247F58-9560-A4C4-FC15-60B12208038C}"/>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5" name="TextBox 6">
            <a:extLst>
              <a:ext uri="{FF2B5EF4-FFF2-40B4-BE49-F238E27FC236}">
                <a16:creationId xmlns:a16="http://schemas.microsoft.com/office/drawing/2014/main" id="{619AA9C7-F95A-73DE-7B89-A55882CF621D}"/>
              </a:ext>
            </a:extLst>
          </p:cNvPr>
          <p:cNvSpPr txBox="1"/>
          <p:nvPr userDrawn="1"/>
        </p:nvSpPr>
        <p:spPr>
          <a:xfrm>
            <a:off x="388936" y="463959"/>
            <a:ext cx="3425273"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6" name="Rounded Rectangle 3">
            <a:extLst>
              <a:ext uri="{FF2B5EF4-FFF2-40B4-BE49-F238E27FC236}">
                <a16:creationId xmlns:a16="http://schemas.microsoft.com/office/drawing/2014/main" id="{120AAF1E-869C-9F7A-0718-2FD26ACD03C5}"/>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2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30"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136"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137"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BC850DA1-98F6-90D5-1822-F1B9DA17F74C}"/>
              </a:ext>
            </a:extLst>
          </p:cNvPr>
          <p:cNvSpPr txBox="1"/>
          <p:nvPr userDrawn="1"/>
        </p:nvSpPr>
        <p:spPr>
          <a:xfrm>
            <a:off x="8013927" y="645333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7867807A-7F4E-A2F5-F579-D9096CB7B152}"/>
              </a:ext>
            </a:extLst>
          </p:cNvPr>
          <p:cNvSpPr txBox="1"/>
          <p:nvPr userDrawn="1"/>
        </p:nvSpPr>
        <p:spPr>
          <a:xfrm>
            <a:off x="8013927" y="6636311"/>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B9.3 ERC roleplay</a:t>
            </a:r>
          </a:p>
        </p:txBody>
      </p:sp>
      <p:sp>
        <p:nvSpPr>
          <p:cNvPr id="4" name="Slide Number">
            <a:extLst>
              <a:ext uri="{FF2B5EF4-FFF2-40B4-BE49-F238E27FC236}">
                <a16:creationId xmlns:a16="http://schemas.microsoft.com/office/drawing/2014/main" id="{8FE5ADA6-5AA6-A310-8F22-8FAC16387194}"/>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5" name="TextBox 6">
            <a:extLst>
              <a:ext uri="{FF2B5EF4-FFF2-40B4-BE49-F238E27FC236}">
                <a16:creationId xmlns:a16="http://schemas.microsoft.com/office/drawing/2014/main" id="{883E6990-B3D5-099A-CF67-4F9920150744}"/>
              </a:ext>
            </a:extLst>
          </p:cNvPr>
          <p:cNvSpPr txBox="1"/>
          <p:nvPr userDrawn="1"/>
        </p:nvSpPr>
        <p:spPr>
          <a:xfrm>
            <a:off x="388936" y="885342"/>
            <a:ext cx="2294023"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6" name="Rounded Rectangle 3">
            <a:extLst>
              <a:ext uri="{FF2B5EF4-FFF2-40B4-BE49-F238E27FC236}">
                <a16:creationId xmlns:a16="http://schemas.microsoft.com/office/drawing/2014/main" id="{8AA8AB13-B1F2-FD75-8AC1-6ED7F5E6B775}"/>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52"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53"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58"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159" name="Body Level One…"/>
          <p:cNvSpPr txBox="1">
            <a:spLocks noGrp="1"/>
          </p:cNvSpPr>
          <p:nvPr>
            <p:ph type="body" sz="half" idx="1" hasCustomPrompt="1"/>
          </p:nvPr>
        </p:nvSpPr>
        <p:spPr>
          <a:xfrm>
            <a:off x="587205" y="1971020"/>
            <a:ext cx="11347451" cy="1870076"/>
          </a:xfrm>
          <a:prstGeom prst="rect">
            <a:avLst/>
          </a:prstGeom>
        </p:spPr>
        <p:txBody>
          <a:bodyPr rtlCol="1" anchor="ctr"/>
          <a:lstStyle>
            <a:lvl1pPr algn="ctr" rtl="1">
              <a:defRPr>
                <a:solidFill>
                  <a:srgbClr val="FFFFFF"/>
                </a:solidFill>
                <a:latin typeface="Source Sans Pro Bold"/>
                <a:ea typeface="Source Sans Pro Bold"/>
                <a:cs typeface="Source Sans Pro Bold"/>
                <a:sym typeface="Source Sans Pro Bold"/>
              </a:defRPr>
            </a:lvl1pPr>
            <a:lvl2pPr algn="ctr" rtl="1">
              <a:defRPr>
                <a:solidFill>
                  <a:srgbClr val="FFFFFF"/>
                </a:solidFill>
                <a:latin typeface="Source Sans Pro Bold"/>
                <a:ea typeface="Source Sans Pro Bold"/>
                <a:cs typeface="Source Sans Pro Bold"/>
                <a:sym typeface="Source Sans Pro Bold"/>
              </a:defRPr>
            </a:lvl2pPr>
            <a:lvl3pPr algn="ctr" rtl="1">
              <a:defRPr>
                <a:solidFill>
                  <a:srgbClr val="FFFFFF"/>
                </a:solidFill>
                <a:latin typeface="Source Sans Pro Bold"/>
                <a:ea typeface="Source Sans Pro Bold"/>
                <a:cs typeface="Source Sans Pro Bold"/>
                <a:sym typeface="Source Sans Pro Bold"/>
              </a:defRPr>
            </a:lvl3pPr>
            <a:lvl4pPr algn="ctr" rtl="1">
              <a:defRPr>
                <a:solidFill>
                  <a:srgbClr val="FFFFFF"/>
                </a:solidFill>
                <a:latin typeface="Source Sans Pro Bold"/>
                <a:ea typeface="Source Sans Pro Bold"/>
                <a:cs typeface="Source Sans Pro Bold"/>
                <a:sym typeface="Source Sans Pro Bold"/>
              </a:defRPr>
            </a:lvl4pPr>
            <a:lvl5pPr algn="ctr" rtl="1">
              <a:defRPr>
                <a:solidFill>
                  <a:srgbClr val="FFFFFF"/>
                </a:solidFill>
                <a:latin typeface="Source Sans Pro Bold"/>
                <a:ea typeface="Source Sans Pro Bold"/>
                <a:cs typeface="Source Sans Pro Bold"/>
                <a:sym typeface="Source Sans Pro Bold"/>
              </a:defRPr>
            </a:lvl5pPr>
          </a:lstStyle>
          <a:p>
            <a:pPr rtl="1"/>
            <a:r>
              <a:t>Click to edit Master title style</a:t>
            </a:r>
          </a:p>
          <a:p>
            <a:pPr lvl="1" rtl="1"/>
            <a:endParaRPr/>
          </a:p>
          <a:p>
            <a:pPr lvl="2" rtl="1"/>
            <a:endParaRPr/>
          </a:p>
          <a:p>
            <a:pPr lvl="3" rtl="1"/>
            <a:endParaRPr/>
          </a:p>
          <a:p>
            <a:pPr lvl="4" rtl="1"/>
            <a:endParaRPr/>
          </a:p>
        </p:txBody>
      </p:sp>
      <p:sp>
        <p:nvSpPr>
          <p:cNvPr id="2" name="Subtitle 5">
            <a:extLst>
              <a:ext uri="{FF2B5EF4-FFF2-40B4-BE49-F238E27FC236}">
                <a16:creationId xmlns:a16="http://schemas.microsoft.com/office/drawing/2014/main" id="{BAB3C1C8-0978-5BA8-5594-80DCEFEEBB3E}"/>
              </a:ext>
            </a:extLst>
          </p:cNvPr>
          <p:cNvSpPr txBox="1"/>
          <p:nvPr userDrawn="1"/>
        </p:nvSpPr>
        <p:spPr>
          <a:xfrm>
            <a:off x="8013927" y="645333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0EFEB78A-3F78-B9BB-7420-D641522FC340}"/>
              </a:ext>
            </a:extLst>
          </p:cNvPr>
          <p:cNvSpPr txBox="1"/>
          <p:nvPr userDrawn="1"/>
        </p:nvSpPr>
        <p:spPr>
          <a:xfrm>
            <a:off x="8013927" y="6636311"/>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B9.3 ERC roleplay</a:t>
            </a:r>
          </a:p>
        </p:txBody>
      </p:sp>
      <p:sp>
        <p:nvSpPr>
          <p:cNvPr id="4" name="Slide Number">
            <a:extLst>
              <a:ext uri="{FF2B5EF4-FFF2-40B4-BE49-F238E27FC236}">
                <a16:creationId xmlns:a16="http://schemas.microsoft.com/office/drawing/2014/main" id="{03549356-4F72-A4B8-CCE8-8D4CB4D52232}"/>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1" name="Image 10"/>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8"/>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19"/>
          <a:stretch>
            <a:fillRect/>
          </a:stretch>
        </p:blipFill>
        <p:spPr>
          <a:xfrm>
            <a:off x="11358371" y="138176"/>
            <a:ext cx="685801" cy="711201"/>
          </a:xfrm>
          <a:prstGeom prst="rect">
            <a:avLst/>
          </a:prstGeom>
          <a:ln w="12700">
            <a:miter lim="400000"/>
          </a:ln>
        </p:spPr>
      </p:pic>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9" name="TextBox 5"/>
          <p:cNvSpPr txBox="1"/>
          <p:nvPr/>
        </p:nvSpPr>
        <p:spPr>
          <a:xfrm>
            <a:off x="4376729" y="2658685"/>
            <a:ext cx="3721503"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4400">
                <a:solidFill>
                  <a:srgbClr val="FFFFFF"/>
                </a:solidFill>
                <a:latin typeface="Source Sans Pro Bold"/>
                <a:ea typeface="Source Sans Pro Bold"/>
                <a:cs typeface="Source Sans Pro Bold"/>
                <a:sym typeface="Source Sans Pro Bold"/>
              </a:defRPr>
            </a:lvl1pPr>
          </a:lstStyle>
          <a:p>
            <a:pPr rtl="1"/>
            <a:endParaRPr lang="ar" sz="3200" b="1" dirty="0"/>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p>
            <a:pPr rtl="1"/>
            <a:r>
              <a:t>Title Text</a:t>
            </a:r>
          </a:p>
        </p:txBody>
      </p:sp>
      <p:sp>
        <p:nvSpPr>
          <p:cNvPr id="12" name="Body Level One…"/>
          <p:cNvSpPr txBox="1">
            <a:spLocks noGrp="1"/>
          </p:cNvSpPr>
          <p:nvPr>
            <p:ph type="body" idx="1"/>
          </p:nvPr>
        </p:nvSpPr>
        <p:spPr>
          <a:xfrm>
            <a:off x="609600" y="1600200"/>
            <a:ext cx="10972800" cy="112200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rtl="1"/>
            <a:r>
              <a:t>Body Level One</a:t>
            </a:r>
          </a:p>
          <a:p>
            <a:pPr lvl="1" rtl="1"/>
            <a:r>
              <a:t>Body Level Two</a:t>
            </a:r>
          </a:p>
          <a:p>
            <a:pPr lvl="2" rtl="1"/>
            <a:r>
              <a:t>Body Level Three</a:t>
            </a:r>
          </a:p>
          <a:p>
            <a:pPr lvl="3" rtl="1"/>
            <a:r>
              <a:t>Body Level Four</a:t>
            </a:r>
          </a:p>
          <a:p>
            <a:pPr lvl="4" rtl="1"/>
            <a:r>
              <a:t>Body Level Five</a:t>
            </a:r>
          </a:p>
        </p:txBody>
      </p:sp>
      <p:sp>
        <p:nvSpPr>
          <p:cNvPr id="14" name="Subtitle 5">
            <a:extLst>
              <a:ext uri="{FF2B5EF4-FFF2-40B4-BE49-F238E27FC236}">
                <a16:creationId xmlns:a16="http://schemas.microsoft.com/office/drawing/2014/main" id="{7F0541DD-C4A3-0BE9-DA28-46C30BC3A9D3}"/>
              </a:ext>
            </a:extLst>
          </p:cNvPr>
          <p:cNvSpPr txBox="1"/>
          <p:nvPr userDrawn="1"/>
        </p:nvSpPr>
        <p:spPr>
          <a:xfrm>
            <a:off x="8013927" y="645333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15" name="Subtitle 5">
            <a:extLst>
              <a:ext uri="{FF2B5EF4-FFF2-40B4-BE49-F238E27FC236}">
                <a16:creationId xmlns:a16="http://schemas.microsoft.com/office/drawing/2014/main" id="{EABC0862-CA6E-B266-7359-BDAEC216E81E}"/>
              </a:ext>
            </a:extLst>
          </p:cNvPr>
          <p:cNvSpPr txBox="1"/>
          <p:nvPr userDrawn="1"/>
        </p:nvSpPr>
        <p:spPr>
          <a:xfrm>
            <a:off x="8013927" y="6636311"/>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B9.3 ERC roleplay</a:t>
            </a:r>
          </a:p>
        </p:txBody>
      </p:sp>
      <p:sp>
        <p:nvSpPr>
          <p:cNvPr id="16" name="Slide Number">
            <a:extLst>
              <a:ext uri="{FF2B5EF4-FFF2-40B4-BE49-F238E27FC236}">
                <a16:creationId xmlns:a16="http://schemas.microsoft.com/office/drawing/2014/main" id="{C4D45478-0275-3BE3-84C9-511370C44CFC}"/>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3" name="Image 12"/>
          <p:cNvPicPr>
            <a:picLocks noChangeAspect="1"/>
          </p:cNvPicPr>
          <p:nvPr userDrawn="1"/>
        </p:nvPicPr>
        <p:blipFill>
          <a:blip r:embed="rId20"/>
          <a:stretch>
            <a:fillRect/>
          </a:stretch>
        </p:blipFill>
        <p:spPr>
          <a:xfrm>
            <a:off x="68580" y="6312793"/>
            <a:ext cx="1657350" cy="48468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ransition spd="med"/>
  <p:txStyles>
    <p:title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r" defTabSz="289320" rtl="1" latinLnBrk="0">
        <a:lnSpc>
          <a:spcPct val="90000"/>
        </a:lnSpc>
        <a:spcBef>
          <a:spcPts val="300"/>
        </a:spcBef>
        <a:spcAft>
          <a:spcPts val="0"/>
        </a:spcAft>
        <a:buClrTx/>
        <a:buSzTx/>
        <a:buFontTx/>
        <a:buNone/>
        <a:tabLst/>
        <a:defRPr sz="2400" b="0" i="0" u="none" strike="noStrike" cap="none" spc="0" baseline="0">
          <a:solidFill>
            <a:srgbClr val="000000"/>
          </a:solidFill>
          <a:uFillTx/>
          <a:latin typeface="+mn-lt"/>
          <a:ea typeface="+mn-ea"/>
          <a:cs typeface="+mn-cs"/>
          <a:sym typeface="Source Sans Pro Regular"/>
        </a:defRPr>
      </a:lvl1pPr>
      <a:lvl2pPr marL="216990" marR="0" indent="-72330"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2pPr>
      <a:lvl3pPr marL="361649" marR="0" indent="-72330"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3pPr>
      <a:lvl4pPr marL="506309" marR="0" indent="-72329"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4pPr>
      <a:lvl5pPr marL="650968" marR="0" indent="-72329"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5pPr>
      <a:lvl6pPr marL="1070480"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p:bodyStyle>
    <p:otherStyle>
      <a:lvl1pPr marL="0" marR="0" indent="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1pPr>
      <a:lvl2pPr marL="0" marR="0" indent="4572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2pPr>
      <a:lvl3pPr marL="0" marR="0" indent="9144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3pPr>
      <a:lvl4pPr marL="0" marR="0" indent="13716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4pPr>
      <a:lvl5pPr marL="0" marR="0" indent="18288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5pPr>
      <a:lvl6pPr marL="0" marR="0" indent="22860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6pPr>
      <a:lvl7pPr marL="0" marR="0" indent="27432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7pPr>
      <a:lvl8pPr marL="0" marR="0" indent="32004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8pPr>
      <a:lvl9pPr marL="0" marR="0" indent="36576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 TargetMode="External"/><Relationship Id="rId1" Type="http://schemas.openxmlformats.org/officeDocument/2006/relationships/slideLayout" Target="../slideLayouts/slideLayout11.xml"/><Relationship Id="rId4" Type="http://schemas.openxmlformats.org/officeDocument/2006/relationships/hyperlink" Target="mailto:ihrhrt@who.in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 name="Title 2"/>
          <p:cNvSpPr txBox="1">
            <a:spLocks noGrp="1"/>
          </p:cNvSpPr>
          <p:nvPr>
            <p:ph type="title"/>
          </p:nvPr>
        </p:nvSpPr>
        <p:spPr>
          <a:xfrm>
            <a:off x="525096" y="1620305"/>
            <a:ext cx="4490140" cy="2410277"/>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تمثيل الأدوار: </a:t>
            </a:r>
            <a:br>
              <a:rPr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مقابلة مع الإذاعة المجتمعية </a:t>
            </a:r>
          </a:p>
        </p:txBody>
      </p:sp>
      <p:sp>
        <p:nvSpPr>
          <p:cNvPr id="282" name="TextBox 3"/>
          <p:cNvSpPr txBox="1"/>
          <p:nvPr/>
        </p:nvSpPr>
        <p:spPr>
          <a:xfrm>
            <a:off x="6203734" y="3743898"/>
            <a:ext cx="4398700"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3200">
                <a:solidFill>
                  <a:srgbClr val="002060"/>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المدة الزمنية: 45 دقيقة</a:t>
            </a:r>
          </a:p>
        </p:txBody>
      </p:sp>
      <p:sp>
        <p:nvSpPr>
          <p:cNvPr id="283" name="Title 2"/>
          <p:cNvSpPr txBox="1"/>
          <p:nvPr/>
        </p:nvSpPr>
        <p:spPr>
          <a:xfrm>
            <a:off x="409686" y="1067819"/>
            <a:ext cx="4398700" cy="124494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algn="r" defTabSz="289320" rtl="1">
              <a:lnSpc>
                <a:spcPct val="90000"/>
              </a:lnSpc>
              <a:defRPr sz="4400">
                <a:solidFill>
                  <a:srgbClr val="FFFFFF"/>
                </a:solidFill>
                <a:latin typeface="Source Sans Pro Bold"/>
                <a:ea typeface="Source Sans Pro Bold"/>
                <a:cs typeface="Source Sans Pro Bold"/>
                <a:sym typeface="Source Sans Pro Bold"/>
              </a:defRPr>
            </a:lvl1pPr>
          </a:lstStyle>
          <a:p>
            <a:pPr rtl="1"/>
            <a:r>
              <a:rPr lang="fr-FR" b="1" dirty="0">
                <a:latin typeface="Sakkal Majalla" panose="02000000000000000000" pitchFamily="2" charset="-78"/>
                <a:cs typeface="Sakkal Majalla" panose="02000000000000000000" pitchFamily="2" charset="-78"/>
              </a:rPr>
              <a:t>B9.3</a:t>
            </a:r>
            <a:endParaRPr lang="ar" b="1" dirty="0">
              <a:latin typeface="Sakkal Majalla" panose="02000000000000000000" pitchFamily="2" charset="-78"/>
              <a:cs typeface="Sakkal Majalla" panose="02000000000000000000" pitchFamily="2" charset="-78"/>
            </a:endParaRPr>
          </a:p>
        </p:txBody>
      </p:sp>
      <p:sp>
        <p:nvSpPr>
          <p:cNvPr id="284" name="TextBox 9"/>
          <p:cNvSpPr txBox="1"/>
          <p:nvPr/>
        </p:nvSpPr>
        <p:spPr>
          <a:xfrm>
            <a:off x="567709" y="4147146"/>
            <a:ext cx="2333564" cy="30777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1400">
                <a:solidFill>
                  <a:srgbClr val="FFFFFF"/>
                </a:solidFill>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اسم المتحدث</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 name="Google Shape;308;p8"/>
          <p:cNvSpPr txBox="1">
            <a:spLocks noGrp="1"/>
          </p:cNvSpPr>
          <p:nvPr>
            <p:ph type="body" idx="1"/>
          </p:nvPr>
        </p:nvSpPr>
        <p:spPr>
          <a:xfrm>
            <a:off x="4171764" y="1680989"/>
            <a:ext cx="7529515" cy="3484505"/>
          </a:xfrm>
          <a:prstGeom prst="rect">
            <a:avLst/>
          </a:prstGeom>
        </p:spPr>
        <p:txBody>
          <a:bodyPr lIns="0" tIns="0" rIns="0" bIns="0" rtlCol="1" anchor="t"/>
          <a:lstStyle/>
          <a:p>
            <a:pPr rtl="1"/>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التعليمي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جزءٌ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المُوجّ</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ه </a:t>
            </a:r>
            <a:r>
              <a:rPr dirty="0" err="1">
                <a:latin typeface="Sakkal Majalla" panose="02000000000000000000" pitchFamily="2" charset="-78"/>
                <a:cs typeface="Sakkal Majalla" panose="02000000000000000000" pitchFamily="2" charset="-78"/>
              </a:rPr>
              <a:t>خصيصًا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a:t>
            </a:r>
          </a:p>
          <a:p>
            <a:pPr rtl="1"/>
            <a:endParaRPr dirty="0">
              <a:latin typeface="Sakkal Majalla" panose="02000000000000000000" pitchFamily="2" charset="-78"/>
              <a:cs typeface="Sakkal Majalla" panose="02000000000000000000" pitchFamily="2" charset="-78"/>
            </a:endParaRPr>
          </a:p>
          <a:p>
            <a:pPr rtl="1"/>
            <a:r>
              <a:rPr dirty="0" err="1">
                <a:latin typeface="Sakkal Majalla" panose="02000000000000000000" pitchFamily="2" charset="-78"/>
                <a:cs typeface="Sakkal Majalla" panose="02000000000000000000" pitchFamily="2" charset="-78"/>
              </a:rPr>
              <a:t>استناد</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نهج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التصدي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الأخطار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يهدف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البرنامج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تزويد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بالمعارف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والمهارات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والمواقف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والأدوات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اللازمة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للكشف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المبكر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أحداث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بفعالية</a:t>
            </a:r>
            <a:r>
              <a:rPr dirty="0">
                <a:latin typeface="Sakkal Majalla" panose="02000000000000000000" pitchFamily="2" charset="-78"/>
                <a:cs typeface="Sakkal Majalla" panose="02000000000000000000" pitchFamily="2" charset="-78"/>
              </a:rPr>
              <a:t>. </a:t>
            </a:r>
          </a:p>
          <a:p>
            <a:pPr rtl="1"/>
            <a:endParaRPr dirty="0">
              <a:latin typeface="Sakkal Majalla" panose="02000000000000000000" pitchFamily="2" charset="-78"/>
              <a:cs typeface="Sakkal Majalla" panose="02000000000000000000" pitchFamily="2" charset="-78"/>
            </a:endParaRPr>
          </a:p>
          <a:p>
            <a:pPr rtl="1"/>
            <a:r>
              <a:rPr dirty="0" err="1">
                <a:latin typeface="Sakkal Majalla" panose="02000000000000000000" pitchFamily="2" charset="-78"/>
                <a:cs typeface="Sakkal Majalla" panose="02000000000000000000" pitchFamily="2" charset="-78"/>
              </a:rPr>
              <a:t>تُعدُّ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مكونات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برنامج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a:t>
            </a:r>
          </a:p>
        </p:txBody>
      </p:sp>
      <p:sp>
        <p:nvSpPr>
          <p:cNvPr id="4" name="Google Shape;307;p8">
            <a:extLst>
              <a:ext uri="{FF2B5EF4-FFF2-40B4-BE49-F238E27FC236}">
                <a16:creationId xmlns:a16="http://schemas.microsoft.com/office/drawing/2014/main" id="{85A45D28-D1C6-9378-D32C-A58A345CD222}"/>
              </a:ext>
            </a:extLst>
          </p:cNvPr>
          <p:cNvSpPr txBox="1">
            <a:spLocks noGrp="1"/>
          </p:cNvSpPr>
          <p:nvPr>
            <p:ph type="title"/>
          </p:nvPr>
        </p:nvSpPr>
        <p:spPr>
          <a:xfrm>
            <a:off x="524493" y="555364"/>
            <a:ext cx="2139933" cy="839972"/>
          </a:xfrm>
          <a:prstGeom prst="rect">
            <a:avLst/>
          </a:prstGeom>
        </p:spPr>
        <p:txBody>
          <a:bodyPr lIns="0" tIns="0" rIns="0" bIns="0" rtlCol="1" anchor="b"/>
          <a:lstStyle/>
          <a:p>
            <a:pPr rtl="1"/>
            <a:r>
              <a:rPr lang="ar" b="1">
                <a:latin typeface="Sakkal Majalla" panose="02000000000000000000" pitchFamily="2" charset="-78"/>
                <a:cs typeface="Sakkal Majalla" panose="02000000000000000000" pitchFamily="2" charset="-78"/>
              </a:rPr>
              <a:t>مقدمة</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 name="Content Placeholder 2"/>
          <p:cNvSpPr txBox="1">
            <a:spLocks noGrp="1"/>
          </p:cNvSpPr>
          <p:nvPr>
            <p:ph type="body" idx="1"/>
          </p:nvPr>
        </p:nvSpPr>
        <p:spPr>
          <a:xfrm>
            <a:off x="4234223" y="842966"/>
            <a:ext cx="7529515" cy="4890292"/>
          </a:xfrm>
          <a:prstGeom prst="rect">
            <a:avLst/>
          </a:prstGeom>
        </p:spPr>
        <p:txBody>
          <a:bodyPr rtlCol="1"/>
          <a:lstStyle/>
          <a:p>
            <a:pPr rtl="1">
              <a:spcBef>
                <a:spcPts val="1200"/>
              </a:spcBef>
            </a:pPr>
            <a:r>
              <a:rPr lang="ar" b="1" dirty="0">
                <a:solidFill>
                  <a:schemeClr val="tx1"/>
                </a:solidFill>
                <a:latin typeface="Sakkal Majalla" panose="02000000000000000000" pitchFamily="2" charset="-78"/>
                <a:cs typeface="Sakkal Majalla" panose="02000000000000000000" pitchFamily="2" charset="-78"/>
              </a:rPr>
              <a:t>بنهاية هذه الجلسة، سيكون بمقدوركم:</a:t>
            </a:r>
          </a:p>
          <a:p>
            <a:pPr rtl="1">
              <a:spcBef>
                <a:spcPts val="1200"/>
              </a:spcBef>
            </a:pPr>
            <a:endParaRPr dirty="0">
              <a:solidFill>
                <a:schemeClr val="tx1"/>
              </a:solidFill>
              <a:latin typeface="Sakkal Majalla" panose="02000000000000000000" pitchFamily="2" charset="-78"/>
              <a:cs typeface="Sakkal Majalla" panose="02000000000000000000" pitchFamily="2" charset="-78"/>
            </a:endParaRPr>
          </a:p>
          <a:p>
            <a:pPr marL="254000" indent="-254000" rtl="1">
              <a:spcBef>
                <a:spcPts val="1200"/>
              </a:spcBef>
              <a:buClr>
                <a:schemeClr val="accent3"/>
              </a:buClr>
              <a:buSzPct val="100000"/>
              <a:buFont typeface="Arial"/>
              <a:buChar char="•"/>
            </a:pPr>
            <a:r>
              <a:rPr dirty="0" err="1">
                <a:latin typeface="Sakkal Majalla" panose="02000000000000000000" pitchFamily="2" charset="-78"/>
                <a:cs typeface="Sakkal Majalla" panose="02000000000000000000" pitchFamily="2" charset="-78"/>
              </a:rPr>
              <a:t>إعداد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رسائل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رئيسية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مختلف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المصادر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المتاحة</a:t>
            </a:r>
            <a:r>
              <a:rPr dirty="0">
                <a:latin typeface="Sakkal Majalla" panose="02000000000000000000" pitchFamily="2" charset="-78"/>
                <a:cs typeface="Sakkal Majalla" panose="02000000000000000000" pitchFamily="2" charset="-78"/>
              </a:rPr>
              <a:t>.</a:t>
            </a:r>
          </a:p>
          <a:p>
            <a:pPr marL="254000" indent="-254000" rtl="1">
              <a:spcBef>
                <a:spcPts val="1200"/>
              </a:spcBef>
              <a:buClr>
                <a:schemeClr val="accent3"/>
              </a:buClr>
              <a:buSzPct val="100000"/>
              <a:buFont typeface="Arial"/>
              <a:buChar char="•"/>
            </a:pPr>
            <a:r>
              <a:rPr dirty="0" err="1">
                <a:latin typeface="Sakkal Majalla" panose="02000000000000000000" pitchFamily="2" charset="-78"/>
                <a:cs typeface="Sakkal Majalla" panose="02000000000000000000" pitchFamily="2" charset="-78"/>
              </a:rPr>
              <a:t>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تقنيات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الاتصال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لتوصيل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رسائلك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الرئيسية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مقابلة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إعلامية</a:t>
            </a:r>
            <a:r>
              <a:rPr dirty="0">
                <a:latin typeface="Sakkal Majalla" panose="02000000000000000000" pitchFamily="2" charset="-78"/>
                <a:cs typeface="Sakkal Majalla" panose="02000000000000000000" pitchFamily="2" charset="-78"/>
              </a:rPr>
              <a:t>.</a:t>
            </a:r>
          </a:p>
        </p:txBody>
      </p:sp>
      <p:sp>
        <p:nvSpPr>
          <p:cNvPr id="4" name="Google Shape;307;p8">
            <a:extLst>
              <a:ext uri="{FF2B5EF4-FFF2-40B4-BE49-F238E27FC236}">
                <a16:creationId xmlns:a16="http://schemas.microsoft.com/office/drawing/2014/main" id="{85BB294F-B3D1-EBFF-939A-737D69507022}"/>
              </a:ext>
            </a:extLst>
          </p:cNvPr>
          <p:cNvSpPr txBox="1">
            <a:spLocks/>
          </p:cNvSpPr>
          <p:nvPr/>
        </p:nvSpPr>
        <p:spPr>
          <a:xfrm>
            <a:off x="349608" y="630315"/>
            <a:ext cx="2514687" cy="83997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rtlCol="1" anchor="b">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أهداف التعلُّم</a:t>
            </a:r>
            <a:endParaRPr lang="hu-HU"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 name="Content Placeholder 2"/>
          <p:cNvSpPr txBox="1">
            <a:spLocks noGrp="1"/>
          </p:cNvSpPr>
          <p:nvPr>
            <p:ph type="body" idx="1"/>
          </p:nvPr>
        </p:nvSpPr>
        <p:spPr>
          <a:xfrm>
            <a:off x="1573096" y="1776499"/>
            <a:ext cx="8820956" cy="3854643"/>
          </a:xfrm>
          <a:prstGeom prst="rect">
            <a:avLst/>
          </a:prstGeom>
        </p:spPr>
        <p:txBody>
          <a:bodyPr rtlCol="1"/>
          <a:lstStyle/>
          <a:p>
            <a:pPr rtl="1"/>
            <a:r>
              <a:rPr dirty="0" err="1">
                <a:latin typeface="Sakkal Majalla" panose="02000000000000000000" pitchFamily="2" charset="-78"/>
                <a:cs typeface="Sakkal Majalla" panose="02000000000000000000" pitchFamily="2" charset="-78"/>
              </a:rPr>
              <a:t>نحن</a:t>
            </a:r>
            <a:r>
              <a:rPr lang="ar-EG" dirty="0">
                <a:latin typeface="Sakkal Majalla" panose="02000000000000000000" pitchFamily="2" charset="-78"/>
                <a:cs typeface="Sakkal Majalla" panose="02000000000000000000" pitchFamily="2" charset="-78"/>
              </a:rPr>
              <a:t> في البلد «س». و</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نهاية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اليوم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يُبلغ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الشخص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المسؤول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مدير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مكافحة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عبر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الهاتف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باكتشاف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إصابة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بالكوليرا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قريتين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جنوب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المنطقة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توفي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طفل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بمجرد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وصوله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المركز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a:t>
            </a:r>
            <a:r>
              <a:rPr lang="ar-EG" dirty="0">
                <a:latin typeface="Sakkal Majalla" panose="02000000000000000000" pitchFamily="2" charset="-78"/>
                <a:cs typeface="Sakkal Majalla" panose="02000000000000000000" pitchFamily="2" charset="-78"/>
              </a:rPr>
              <a:t>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وهناك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نشرتان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صحفيتان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متاحتان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بالفعل</a:t>
            </a:r>
            <a:r>
              <a:rPr dirty="0">
                <a:latin typeface="Sakkal Majalla" panose="02000000000000000000" pitchFamily="2" charset="-78"/>
                <a:cs typeface="Sakkal Majalla" panose="02000000000000000000" pitchFamily="2" charset="-78"/>
              </a:rPr>
              <a:t>.</a:t>
            </a:r>
          </a:p>
          <a:p>
            <a:pPr rtl="1"/>
            <a:endParaRPr dirty="0">
              <a:latin typeface="Sakkal Majalla" panose="02000000000000000000" pitchFamily="2" charset="-78"/>
              <a:cs typeface="Sakkal Majalla" panose="02000000000000000000" pitchFamily="2" charset="-78"/>
            </a:endParaRPr>
          </a:p>
          <a:p>
            <a:pPr rtl="1"/>
            <a:r>
              <a:rPr dirty="0" err="1">
                <a:latin typeface="Sakkal Majalla" panose="02000000000000000000" pitchFamily="2" charset="-78"/>
                <a:cs typeface="Sakkal Majalla" panose="02000000000000000000" pitchFamily="2" charset="-78"/>
              </a:rPr>
              <a:t>وقد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أُبلغ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الخبر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بعض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الصحفيين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وسائل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الإعلام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والدولية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أثاروا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مسألة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امتلاك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الموظفين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للمؤهلات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اللازمة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وتغيبهم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ونفاد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مخزون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الأدوية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وترغب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إحدى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الإذاعات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إجراء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مقابلة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مدير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مكافحة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لمعرفة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المزيد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بالفعل</a:t>
            </a:r>
            <a:r>
              <a:rPr dirty="0">
                <a:latin typeface="Sakkal Majalla" panose="02000000000000000000" pitchFamily="2" charset="-78"/>
                <a:cs typeface="Sakkal Majalla" panose="02000000000000000000" pitchFamily="2" charset="-78"/>
              </a:rPr>
              <a:t>.</a:t>
            </a:r>
          </a:p>
        </p:txBody>
      </p:sp>
      <p:sp>
        <p:nvSpPr>
          <p:cNvPr id="5" name="Title 1">
            <a:extLst>
              <a:ext uri="{FF2B5EF4-FFF2-40B4-BE49-F238E27FC236}">
                <a16:creationId xmlns:a16="http://schemas.microsoft.com/office/drawing/2014/main" id="{8F481AEA-EA6F-52FB-74EC-D28937B8BE16}"/>
              </a:ext>
            </a:extLst>
          </p:cNvPr>
          <p:cNvSpPr txBox="1">
            <a:spLocks noGrp="1"/>
          </p:cNvSpPr>
          <p:nvPr>
            <p:ph type="title"/>
          </p:nvPr>
        </p:nvSpPr>
        <p:spPr>
          <a:xfrm>
            <a:off x="138857" y="92028"/>
            <a:ext cx="5504860" cy="419249"/>
          </a:xfrm>
          <a:prstGeom prst="rect">
            <a:avLst/>
          </a:prstGeom>
        </p:spPr>
        <p:txBody>
          <a:bodyPr rtlCol="1">
            <a:normAutofit fontScale="90000"/>
          </a:bodyPr>
          <a:lstStyle/>
          <a:p>
            <a:pPr rtl="1"/>
            <a:r>
              <a:rPr lang="ar" b="1" dirty="0">
                <a:latin typeface="Sakkal Majalla" panose="02000000000000000000" pitchFamily="2" charset="-78"/>
                <a:cs typeface="Sakkal Majalla" panose="02000000000000000000" pitchFamily="2" charset="-78"/>
              </a:rPr>
              <a:t>السيناريو</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8" name="Content Placeholder 1"/>
          <p:cNvSpPr txBox="1">
            <a:spLocks noGrp="1"/>
          </p:cNvSpPr>
          <p:nvPr>
            <p:ph type="body" idx="1"/>
          </p:nvPr>
        </p:nvSpPr>
        <p:spPr>
          <a:xfrm>
            <a:off x="1553239" y="1376784"/>
            <a:ext cx="8935620" cy="4654072"/>
          </a:xfrm>
          <a:prstGeom prst="rect">
            <a:avLst/>
          </a:prstGeom>
        </p:spPr>
        <p:txBody>
          <a:bodyPr rtlCol="1"/>
          <a:lstStyle/>
          <a:p>
            <a:pPr defTabSz="263281" rtl="1">
              <a:spcBef>
                <a:spcPts val="200"/>
              </a:spcBef>
              <a:defRPr sz="2184"/>
            </a:pPr>
            <a:endParaRPr dirty="0">
              <a:latin typeface="Sakkal Majalla" panose="02000000000000000000" pitchFamily="2" charset="-78"/>
              <a:cs typeface="Sakkal Majalla" panose="02000000000000000000" pitchFamily="2" charset="-78"/>
            </a:endParaRPr>
          </a:p>
          <a:p>
            <a:pPr marL="416052" indent="-416052" defTabSz="263281" rtl="1">
              <a:spcBef>
                <a:spcPts val="200"/>
              </a:spcBef>
              <a:buClr>
                <a:schemeClr val="accent3"/>
              </a:buClr>
              <a:buSzPct val="100000"/>
              <a:buAutoNum type="arabicPeriod"/>
              <a:defRPr sz="2184"/>
            </a:pPr>
            <a:r>
              <a:rPr dirty="0" err="1">
                <a:latin typeface="Sakkal Majalla" panose="02000000000000000000" pitchFamily="2" charset="-78"/>
                <a:cs typeface="Sakkal Majalla" panose="02000000000000000000" pitchFamily="2" charset="-78"/>
              </a:rPr>
              <a:t>يحدد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المشاركون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شخصًا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يتولى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إجراء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المقابلة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لمحاور</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وآخر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مدير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مكافحة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المتحدث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الرسمي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باسم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وزارة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416052" indent="-416052" defTabSz="263281" rtl="1">
              <a:spcBef>
                <a:spcPts val="200"/>
              </a:spcBef>
              <a:buClr>
                <a:schemeClr val="accent3"/>
              </a:buClr>
              <a:buSzPct val="100000"/>
              <a:buAutoNum type="arabicPeriod"/>
              <a:defRPr sz="2184"/>
            </a:pPr>
            <a:r>
              <a:rPr dirty="0">
                <a:latin typeface="Sakkal Majalla" panose="02000000000000000000" pitchFamily="2" charset="-78"/>
                <a:cs typeface="Sakkal Majalla" panose="02000000000000000000" pitchFamily="2" charset="-78"/>
              </a:rPr>
              <a:t>ي</a:t>
            </a:r>
            <a:r>
              <a:rPr lang="ar-EG" dirty="0">
                <a:latin typeface="Sakkal Majalla" panose="02000000000000000000" pitchFamily="2" charset="-78"/>
                <a:cs typeface="Sakkal Majalla" panose="02000000000000000000" pitchFamily="2" charset="-78"/>
              </a:rPr>
              <a:t>حدد مدير إدارة مكافحة الأمراض/ المتحدث الرسمي بنود المحتوى للتواصل في حين يستعد المحاور القائم بالمقابلة لطرح أسئلة محددة مسبقًا (10 دقائق للتحضير، وتُوزع التعليمات على ممثلي الأدوار بشكل منفصل).</a:t>
            </a:r>
            <a:endParaRPr dirty="0">
              <a:latin typeface="Sakkal Majalla" panose="02000000000000000000" pitchFamily="2" charset="-78"/>
              <a:cs typeface="Sakkal Majalla" panose="02000000000000000000" pitchFamily="2" charset="-78"/>
            </a:endParaRPr>
          </a:p>
          <a:p>
            <a:pPr marL="416052" indent="-416052" defTabSz="263281" rtl="1">
              <a:spcBef>
                <a:spcPts val="200"/>
              </a:spcBef>
              <a:buClr>
                <a:schemeClr val="accent3"/>
              </a:buClr>
              <a:buSzPct val="100000"/>
              <a:buAutoNum type="arabicPeriod"/>
              <a:defRPr sz="2184"/>
            </a:pPr>
            <a:r>
              <a:rPr dirty="0" err="1">
                <a:latin typeface="Sakkal Majalla" panose="02000000000000000000" pitchFamily="2" charset="-78"/>
                <a:cs typeface="Sakkal Majalla" panose="02000000000000000000" pitchFamily="2" charset="-78"/>
              </a:rPr>
              <a:t>سيكون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باقي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أفراد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المجموعة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مراقبين</a:t>
            </a:r>
            <a:r>
              <a:rPr lang="ar-EG" dirty="0">
                <a:latin typeface="Sakkal Majalla" panose="02000000000000000000" pitchFamily="2" charset="-78"/>
                <a:cs typeface="Sakkal Majalla" panose="02000000000000000000" pitchFamily="2" charset="-78"/>
              </a:rPr>
              <a:t>. وفي أثناء التحضير، سيعد المراقبون «قائمة مرجعية بسيطة لتدوين الملاحظات».</a:t>
            </a:r>
            <a:endParaRPr dirty="0">
              <a:latin typeface="Sakkal Majalla" panose="02000000000000000000" pitchFamily="2" charset="-78"/>
              <a:cs typeface="Sakkal Majalla" panose="02000000000000000000" pitchFamily="2" charset="-78"/>
            </a:endParaRPr>
          </a:p>
          <a:p>
            <a:pPr marL="416052" indent="-416052" defTabSz="263281" rtl="1">
              <a:spcBef>
                <a:spcPts val="200"/>
              </a:spcBef>
              <a:buClr>
                <a:schemeClr val="accent3"/>
              </a:buClr>
              <a:buSzPct val="100000"/>
              <a:buAutoNum type="arabicPeriod"/>
              <a:defRPr sz="2184"/>
            </a:pPr>
            <a:r>
              <a:rPr lang="ar-EG" dirty="0">
                <a:latin typeface="Sakkal Majalla" panose="02000000000000000000" pitchFamily="2" charset="-78"/>
                <a:cs typeface="Sakkal Majalla" panose="02000000000000000000" pitchFamily="2" charset="-78"/>
              </a:rPr>
              <a:t>تبدأ المقابلة (10 دقائق). ويُحلل المراقبون أداء الاثنين اللذين يمثلان الدورين.</a:t>
            </a:r>
            <a:endParaRPr dirty="0">
              <a:latin typeface="Sakkal Majalla" panose="02000000000000000000" pitchFamily="2" charset="-78"/>
              <a:cs typeface="Sakkal Majalla" panose="02000000000000000000" pitchFamily="2" charset="-78"/>
            </a:endParaRPr>
          </a:p>
          <a:p>
            <a:pPr marL="416052" indent="-416052" defTabSz="263281" rtl="1">
              <a:spcBef>
                <a:spcPts val="200"/>
              </a:spcBef>
              <a:buClr>
                <a:schemeClr val="accent3"/>
              </a:buClr>
              <a:buSzPct val="100000"/>
              <a:buAutoNum type="arabicPeriod"/>
              <a:defRPr sz="2184"/>
            </a:pPr>
            <a:r>
              <a:rPr dirty="0" err="1">
                <a:latin typeface="Sakkal Majalla" panose="02000000000000000000" pitchFamily="2" charset="-78"/>
                <a:cs typeface="Sakkal Majalla" panose="02000000000000000000" pitchFamily="2" charset="-78"/>
              </a:rPr>
              <a:t>يقدم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المراقبون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تعليقات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بناءة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( 10</a:t>
            </a:r>
            <a:r>
              <a:rPr dirty="0" err="1">
                <a:latin typeface="Sakkal Majalla" panose="02000000000000000000" pitchFamily="2" charset="-78"/>
                <a:cs typeface="Sakkal Majalla" panose="02000000000000000000" pitchFamily="2" charset="-78"/>
              </a:rPr>
              <a:t>دقائق</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416052" indent="-416052" defTabSz="263281" rtl="1">
              <a:spcBef>
                <a:spcPts val="200"/>
              </a:spcBef>
              <a:buClr>
                <a:schemeClr val="accent3"/>
              </a:buClr>
              <a:buSzPct val="100000"/>
              <a:buAutoNum type="arabicPeriod"/>
              <a:defRPr sz="2184"/>
            </a:pPr>
            <a:r>
              <a:rPr dirty="0" err="1">
                <a:latin typeface="Sakkal Majalla" panose="02000000000000000000" pitchFamily="2" charset="-78"/>
                <a:cs typeface="Sakkal Majalla" panose="02000000000000000000" pitchFamily="2" charset="-78"/>
              </a:rPr>
              <a:t>يختتم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المُيسِّر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ويراجع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الرسائل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الرئيسية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(10</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دقائق</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2" name="Title 1">
            <a:extLst>
              <a:ext uri="{FF2B5EF4-FFF2-40B4-BE49-F238E27FC236}">
                <a16:creationId xmlns:a16="http://schemas.microsoft.com/office/drawing/2014/main" id="{34970C35-E22D-F385-1207-19EAEB8BEB9C}"/>
              </a:ext>
            </a:extLst>
          </p:cNvPr>
          <p:cNvSpPr txBox="1">
            <a:spLocks/>
          </p:cNvSpPr>
          <p:nvPr/>
        </p:nvSpPr>
        <p:spPr>
          <a:xfrm>
            <a:off x="138856" y="92028"/>
            <a:ext cx="5603183" cy="69455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التعليمات الخاصة بتمثيل الأدوار</a:t>
            </a:r>
            <a:endParaRPr lang="hu-HU"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Rectangle 3"/>
          <p:cNvSpPr txBox="1">
            <a:spLocks noGrp="1"/>
          </p:cNvSpPr>
          <p:nvPr>
            <p:ph type="body" idx="1"/>
          </p:nvPr>
        </p:nvSpPr>
        <p:spPr>
          <a:xfrm>
            <a:off x="1847527" y="2124102"/>
            <a:ext cx="8222169" cy="2609796"/>
          </a:xfrm>
          <a:prstGeom prst="rect">
            <a:avLst/>
          </a:prstGeom>
        </p:spPr>
        <p:txBody>
          <a:bodyPr lIns="45687" tIns="45687" rIns="45687" bIns="45687" rtlCol="1"/>
          <a:lstStyle/>
          <a:p>
            <a:pPr algn="just" rtl="1">
              <a:spcBef>
                <a:spcPts val="600"/>
              </a:spcBef>
            </a:pPr>
            <a:r>
              <a:rPr dirty="0" err="1">
                <a:latin typeface="Sakkal Majalla" panose="02000000000000000000" pitchFamily="2" charset="-78"/>
                <a:cs typeface="Sakkal Majalla" panose="02000000000000000000" pitchFamily="2" charset="-78"/>
              </a:rPr>
              <a:t>أعد</a:t>
            </a:r>
            <a:r>
              <a:rPr dirty="0">
                <a:latin typeface="Sakkal Majalla" panose="02000000000000000000" pitchFamily="2" charset="-78"/>
                <a:cs typeface="Sakkal Majalla" panose="02000000000000000000" pitchFamily="2" charset="-78"/>
              </a:rPr>
              <a:t> </a:t>
            </a:r>
            <a:r>
              <a:rPr dirty="0" err="1">
                <a:solidFill>
                  <a:srgbClr val="548235"/>
                </a:solidFill>
                <a:latin typeface="Sakkal Majalla" panose="02000000000000000000" pitchFamily="2" charset="-78"/>
                <a:cs typeface="Sakkal Majalla" panose="02000000000000000000" pitchFamily="2" charset="-78"/>
              </a:rPr>
              <a:t>ثلاث</a:t>
            </a:r>
            <a:r>
              <a:rPr dirty="0">
                <a:solidFill>
                  <a:srgbClr val="548235"/>
                </a:solidFill>
                <a:latin typeface="Sakkal Majalla" panose="02000000000000000000" pitchFamily="2" charset="-78"/>
                <a:cs typeface="Sakkal Majalla" panose="02000000000000000000" pitchFamily="2" charset="-78"/>
              </a:rPr>
              <a:t> </a:t>
            </a:r>
            <a:r>
              <a:rPr dirty="0" err="1">
                <a:solidFill>
                  <a:srgbClr val="548235"/>
                </a:solidFill>
                <a:latin typeface="Sakkal Majalla" panose="02000000000000000000" pitchFamily="2" charset="-78"/>
                <a:cs typeface="Sakkal Majalla" panose="02000000000000000000" pitchFamily="2" charset="-78"/>
              </a:rPr>
              <a:t>رسائل</a:t>
            </a:r>
            <a:r>
              <a:rPr dirty="0">
                <a:latin typeface="Sakkal Majalla" panose="02000000000000000000" pitchFamily="2" charset="-78"/>
                <a:cs typeface="Sakkal Majalla" panose="02000000000000000000" pitchFamily="2" charset="-78"/>
              </a:rPr>
              <a:t> </a:t>
            </a:r>
            <a:r>
              <a:rPr dirty="0" err="1">
                <a:solidFill>
                  <a:srgbClr val="548235"/>
                </a:solidFill>
                <a:latin typeface="Sakkal Majalla" panose="02000000000000000000" pitchFamily="2" charset="-78"/>
                <a:cs typeface="Sakkal Majalla" panose="02000000000000000000" pitchFamily="2" charset="-78"/>
              </a:rPr>
              <a:t>رئيسية</a:t>
            </a:r>
            <a:r>
              <a:rPr dirty="0">
                <a:solidFill>
                  <a:srgbClr val="548235"/>
                </a:solidFill>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لاستخدامها</a:t>
            </a:r>
            <a:r>
              <a:rPr dirty="0">
                <a:latin typeface="Sakkal Majalla" panose="02000000000000000000" pitchFamily="2" charset="-78"/>
                <a:cs typeface="Sakkal Majalla" panose="02000000000000000000" pitchFamily="2" charset="-78"/>
              </a:rPr>
              <a:t> </a:t>
            </a:r>
            <a:r>
              <a:rPr dirty="0" err="1">
                <a:solidFill>
                  <a:srgbClr val="548235"/>
                </a:solidFill>
                <a:latin typeface="Sakkal Majalla" panose="02000000000000000000" pitchFamily="2" charset="-78"/>
                <a:cs typeface="Sakkal Majalla" panose="02000000000000000000" pitchFamily="2" charset="-78"/>
              </a:rPr>
              <a:t>طوال</a:t>
            </a:r>
            <a:r>
              <a:rPr dirty="0">
                <a:solidFill>
                  <a:srgbClr val="548235"/>
                </a:solidFill>
                <a:latin typeface="Sakkal Majalla" panose="02000000000000000000" pitchFamily="2" charset="-78"/>
                <a:cs typeface="Sakkal Majalla" panose="02000000000000000000" pitchFamily="2" charset="-78"/>
              </a:rPr>
              <a:t> </a:t>
            </a:r>
            <a:r>
              <a:rPr dirty="0" err="1">
                <a:solidFill>
                  <a:srgbClr val="548235"/>
                </a:solidFill>
                <a:latin typeface="Sakkal Majalla" panose="02000000000000000000" pitchFamily="2" charset="-78"/>
                <a:cs typeface="Sakkal Majalla" panose="02000000000000000000" pitchFamily="2" charset="-78"/>
              </a:rPr>
              <a:t>الوقت</a:t>
            </a:r>
            <a:r>
              <a:rPr dirty="0">
                <a:solidFill>
                  <a:srgbClr val="548235"/>
                </a:solidFill>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نوع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أنواع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المقابلات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solidFill>
                  <a:srgbClr val="548235"/>
                </a:solidFill>
                <a:latin typeface="Sakkal Majalla" panose="02000000000000000000" pitchFamily="2" charset="-78"/>
                <a:cs typeface="Sakkal Majalla" panose="02000000000000000000" pitchFamily="2" charset="-78"/>
              </a:rPr>
              <a:t>المتاحة</a:t>
            </a:r>
            <a:r>
              <a:rPr dirty="0">
                <a:solidFill>
                  <a:srgbClr val="548235"/>
                </a:solidFill>
                <a:latin typeface="Sakkal Majalla" panose="02000000000000000000" pitchFamily="2" charset="-78"/>
                <a:cs typeface="Sakkal Majalla" panose="02000000000000000000" pitchFamily="2" charset="-78"/>
              </a:rPr>
              <a:t> </a:t>
            </a:r>
            <a:r>
              <a:rPr dirty="0" err="1">
                <a:solidFill>
                  <a:srgbClr val="548235"/>
                </a:solidFill>
                <a:latin typeface="Sakkal Majalla" panose="02000000000000000000" pitchFamily="2" charset="-78"/>
                <a:cs typeface="Sakkal Majalla" panose="02000000000000000000" pitchFamily="2" charset="-78"/>
              </a:rPr>
              <a:t>لك</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قليلةً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كثيرة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algn="just" rtl="1">
              <a:spcBef>
                <a:spcPts val="600"/>
              </a:spcBef>
            </a:pPr>
            <a:endParaRPr dirty="0">
              <a:solidFill>
                <a:srgbClr val="548235"/>
              </a:solidFill>
              <a:latin typeface="Sakkal Majalla" panose="02000000000000000000" pitchFamily="2" charset="-78"/>
              <a:cs typeface="Sakkal Majalla" panose="02000000000000000000" pitchFamily="2" charset="-78"/>
            </a:endParaRPr>
          </a:p>
          <a:p>
            <a:pPr algn="just" rtl="1">
              <a:spcBef>
                <a:spcPts val="600"/>
              </a:spcBef>
              <a:defRPr>
                <a:solidFill>
                  <a:srgbClr val="548235"/>
                </a:solidFill>
              </a:defRPr>
            </a:pP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تجب</a:t>
            </a:r>
            <a:r>
              <a:rPr dirty="0">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عن</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أسئلة</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الصحفي</a:t>
            </a:r>
            <a:r>
              <a:rPr dirty="0">
                <a:solidFill>
                  <a:schemeClr val="tx1"/>
                </a:solidFill>
                <a:latin typeface="Sakkal Majalla" panose="02000000000000000000" pitchFamily="2" charset="-78"/>
                <a:cs typeface="Sakkal Majalla" panose="02000000000000000000" pitchFamily="2" charset="-78"/>
              </a:rPr>
              <a:t> </a:t>
            </a:r>
            <a:r>
              <a:rPr dirty="0" err="1">
                <a:solidFill>
                  <a:srgbClr val="548235"/>
                </a:solidFill>
                <a:latin typeface="Sakkal Majalla" panose="02000000000000000000" pitchFamily="2" charset="-78"/>
                <a:cs typeface="Sakkal Majalla" panose="02000000000000000000" pitchFamily="2" charset="-78"/>
              </a:rPr>
              <a:t>مباشرةً</a:t>
            </a:r>
            <a:r>
              <a:rPr lang="ar-EG"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عليك</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أن</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تستوعب</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الأسئلة</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وتستخدم</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مداخل</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مختلفة</a:t>
            </a:r>
            <a:r>
              <a:rPr dirty="0">
                <a:solidFill>
                  <a:schemeClr val="tx1"/>
                </a:solidFill>
                <a:latin typeface="Sakkal Majalla" panose="02000000000000000000" pitchFamily="2" charset="-78"/>
                <a:cs typeface="Sakkal Majalla" panose="02000000000000000000" pitchFamily="2" charset="-78"/>
              </a:rPr>
              <a:t> </a:t>
            </a:r>
            <a:r>
              <a:rPr dirty="0" err="1">
                <a:solidFill>
                  <a:srgbClr val="548235"/>
                </a:solidFill>
                <a:latin typeface="Sakkal Majalla" panose="02000000000000000000" pitchFamily="2" charset="-78"/>
                <a:cs typeface="Sakkal Majalla" panose="02000000000000000000" pitchFamily="2" charset="-78"/>
              </a:rPr>
              <a:t>لتوصيل</a:t>
            </a:r>
            <a:r>
              <a:rPr dirty="0">
                <a:solidFill>
                  <a:srgbClr val="548235"/>
                </a:solidFill>
                <a:latin typeface="Sakkal Majalla" panose="02000000000000000000" pitchFamily="2" charset="-78"/>
                <a:cs typeface="Sakkal Majalla" panose="02000000000000000000" pitchFamily="2" charset="-78"/>
              </a:rPr>
              <a:t> </a:t>
            </a:r>
            <a:r>
              <a:rPr dirty="0" err="1">
                <a:solidFill>
                  <a:srgbClr val="548235"/>
                </a:solidFill>
                <a:latin typeface="Sakkal Majalla" panose="02000000000000000000" pitchFamily="2" charset="-78"/>
                <a:cs typeface="Sakkal Majalla" panose="02000000000000000000" pitchFamily="2" charset="-78"/>
              </a:rPr>
              <a:t>رسائلك</a:t>
            </a:r>
            <a:r>
              <a:rPr dirty="0">
                <a:solidFill>
                  <a:srgbClr val="548235"/>
                </a:solidFill>
                <a:latin typeface="Sakkal Majalla" panose="02000000000000000000" pitchFamily="2" charset="-78"/>
                <a:cs typeface="Sakkal Majalla" panose="02000000000000000000" pitchFamily="2" charset="-78"/>
              </a:rPr>
              <a:t> </a:t>
            </a:r>
            <a:r>
              <a:rPr dirty="0" err="1">
                <a:solidFill>
                  <a:srgbClr val="548235"/>
                </a:solidFill>
                <a:latin typeface="Sakkal Majalla" panose="02000000000000000000" pitchFamily="2" charset="-78"/>
                <a:cs typeface="Sakkal Majalla" panose="02000000000000000000" pitchFamily="2" charset="-78"/>
              </a:rPr>
              <a:t>الرئيسية</a:t>
            </a:r>
            <a:r>
              <a:rPr lang="ar-EG" dirty="0">
                <a:solidFill>
                  <a:schemeClr val="tx1"/>
                </a:solidFill>
                <a:latin typeface="Sakkal Majalla" panose="02000000000000000000" pitchFamily="2" charset="-78"/>
                <a:cs typeface="Sakkal Majalla" panose="02000000000000000000" pitchFamily="2" charset="-78"/>
              </a:rPr>
              <a:t>.</a:t>
            </a:r>
            <a:endParaRPr dirty="0">
              <a:solidFill>
                <a:schemeClr val="tx1"/>
              </a:solidFill>
              <a:latin typeface="Sakkal Majalla" panose="02000000000000000000" pitchFamily="2" charset="-78"/>
              <a:cs typeface="Sakkal Majalla" panose="02000000000000000000" pitchFamily="2" charset="-78"/>
            </a:endParaRPr>
          </a:p>
        </p:txBody>
      </p:sp>
      <p:pic>
        <p:nvPicPr>
          <p:cNvPr id="302" name="Picture 7" descr="Picture 7"/>
          <p:cNvPicPr>
            <a:picLocks noChangeAspect="1"/>
          </p:cNvPicPr>
          <p:nvPr/>
        </p:nvPicPr>
        <p:blipFill>
          <a:blip r:embed="rId3"/>
          <a:stretch>
            <a:fillRect/>
          </a:stretch>
        </p:blipFill>
        <p:spPr>
          <a:xfrm flipH="1">
            <a:off x="9420706" y="4476527"/>
            <a:ext cx="1921862" cy="1643332"/>
          </a:xfrm>
          <a:prstGeom prst="rect">
            <a:avLst/>
          </a:prstGeom>
          <a:ln w="12700">
            <a:miter lim="400000"/>
          </a:ln>
        </p:spPr>
      </p:pic>
      <p:sp>
        <p:nvSpPr>
          <p:cNvPr id="2" name="Title 1">
            <a:extLst>
              <a:ext uri="{FF2B5EF4-FFF2-40B4-BE49-F238E27FC236}">
                <a16:creationId xmlns:a16="http://schemas.microsoft.com/office/drawing/2014/main" id="{CC86B4C1-FEC5-3596-7757-FF719AE26DDE}"/>
              </a:ext>
            </a:extLst>
          </p:cNvPr>
          <p:cNvSpPr txBox="1">
            <a:spLocks/>
          </p:cNvSpPr>
          <p:nvPr/>
        </p:nvSpPr>
        <p:spPr>
          <a:xfrm>
            <a:off x="138856" y="92029"/>
            <a:ext cx="5544189" cy="4290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fontScale="92500" lnSpcReduction="20000"/>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استخلاص المعلومات - تذكّ</a:t>
            </a:r>
            <a:r>
              <a:rPr lang="ar-EG" b="1" dirty="0">
                <a:latin typeface="Sakkal Majalla" panose="02000000000000000000" pitchFamily="2" charset="-78"/>
                <a:cs typeface="Sakkal Majalla" panose="02000000000000000000" pitchFamily="2" charset="-78"/>
              </a:rPr>
              <a:t>َ</a:t>
            </a:r>
            <a:r>
              <a:rPr lang="ar" b="1" dirty="0">
                <a:latin typeface="Sakkal Majalla" panose="02000000000000000000" pitchFamily="2" charset="-78"/>
                <a:cs typeface="Sakkal Majalla" panose="02000000000000000000" pitchFamily="2" charset="-78"/>
              </a:rPr>
              <a:t>ر</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301">
                                            <p:bg/>
                                          </p:spTgt>
                                        </p:tgtEl>
                                        <p:attrNameLst>
                                          <p:attrName>style.visibility</p:attrName>
                                        </p:attrNameLst>
                                      </p:cBhvr>
                                      <p:to>
                                        <p:strVal val="visible"/>
                                      </p:to>
                                    </p:set>
                                    <p:animEffect transition="in" filter="fade">
                                      <p:cBhvr>
                                        <p:cTn id="7" dur="500"/>
                                        <p:tgtEl>
                                          <p:spTgt spid="301">
                                            <p:bg/>
                                          </p:spTgt>
                                        </p:tgtEl>
                                      </p:cBhvr>
                                    </p:animEffect>
                                  </p:childTnLst>
                                </p:cTn>
                              </p:par>
                              <p:par>
                                <p:cTn id="8" presetID="10" presetClass="entr" presetSubtype="0" fill="hold" grpId="0" nodeType="withEffect">
                                  <p:stCondLst>
                                    <p:cond delay="0"/>
                                  </p:stCondLst>
                                  <p:iterate>
                                    <p:tmAbs val="0"/>
                                  </p:iterate>
                                  <p:childTnLst>
                                    <p:set>
                                      <p:cBhvr>
                                        <p:cTn id="9" fill="hold"/>
                                        <p:tgtEl>
                                          <p:spTgt spid="301">
                                            <p:txEl>
                                              <p:pRg st="0" end="0"/>
                                            </p:txEl>
                                          </p:spTgt>
                                        </p:tgtEl>
                                        <p:attrNameLst>
                                          <p:attrName>style.visibility</p:attrName>
                                        </p:attrNameLst>
                                      </p:cBhvr>
                                      <p:to>
                                        <p:strVal val="visible"/>
                                      </p:to>
                                    </p:set>
                                    <p:animEffect transition="in" filter="fade">
                                      <p:cBhvr>
                                        <p:cTn id="10" dur="500"/>
                                        <p:tgtEl>
                                          <p:spTgt spid="301">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0" nodeType="clickEffect">
                                  <p:stCondLst>
                                    <p:cond delay="0"/>
                                  </p:stCondLst>
                                  <p:iterate>
                                    <p:tmAbs val="0"/>
                                  </p:iterate>
                                  <p:childTnLst>
                                    <p:set>
                                      <p:cBhvr>
                                        <p:cTn id="14" fill="hold"/>
                                        <p:tgtEl>
                                          <p:spTgt spid="301">
                                            <p:txEl>
                                              <p:pRg st="2" end="2"/>
                                            </p:txEl>
                                          </p:spTgt>
                                        </p:tgtEl>
                                        <p:attrNameLst>
                                          <p:attrName>style.visibility</p:attrName>
                                        </p:attrNameLst>
                                      </p:cBhvr>
                                      <p:to>
                                        <p:strVal val="visible"/>
                                      </p:to>
                                    </p:set>
                                    <p:animEffect transition="in" filter="fade">
                                      <p:cBhvr>
                                        <p:cTn id="15" dur="500"/>
                                        <p:tgtEl>
                                          <p:spTgt spid="30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1" grpId="0" build="p"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 name="Rectangle 3"/>
          <p:cNvSpPr txBox="1">
            <a:spLocks noGrp="1"/>
          </p:cNvSpPr>
          <p:nvPr>
            <p:ph type="body" idx="1"/>
          </p:nvPr>
        </p:nvSpPr>
        <p:spPr>
          <a:xfrm>
            <a:off x="1875731" y="1698051"/>
            <a:ext cx="8440538" cy="2893726"/>
          </a:xfrm>
          <a:prstGeom prst="rect">
            <a:avLst/>
          </a:prstGeom>
        </p:spPr>
        <p:txBody>
          <a:bodyPr lIns="45687" tIns="45687" rIns="45687" bIns="45687" rtlCol="1"/>
          <a:lstStyle/>
          <a:p>
            <a:pPr algn="just" rtl="1">
              <a:spcBef>
                <a:spcPts val="600"/>
              </a:spcBef>
            </a:pPr>
            <a:endParaRPr dirty="0">
              <a:latin typeface="Sakkal Majalla" panose="02000000000000000000" pitchFamily="2" charset="-78"/>
              <a:cs typeface="Sakkal Majalla" panose="02000000000000000000" pitchFamily="2" charset="-78"/>
            </a:endParaRPr>
          </a:p>
          <a:p>
            <a:pPr algn="just" rtl="1">
              <a:spcBef>
                <a:spcPts val="600"/>
              </a:spcBef>
            </a:pPr>
            <a:r>
              <a:rPr dirty="0" err="1">
                <a:latin typeface="Sakkal Majalla" panose="02000000000000000000" pitchFamily="2" charset="-78"/>
                <a:cs typeface="Sakkal Majalla" panose="02000000000000000000" pitchFamily="2" charset="-78"/>
              </a:rPr>
              <a:t>اشرح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العواقب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بالنسبة</a:t>
            </a:r>
            <a:r>
              <a:rPr dirty="0">
                <a:latin typeface="Sakkal Majalla" panose="02000000000000000000" pitchFamily="2" charset="-78"/>
                <a:cs typeface="Sakkal Majalla" panose="02000000000000000000" pitchFamily="2" charset="-78"/>
              </a:rPr>
              <a:t> </a:t>
            </a:r>
            <a:r>
              <a:rPr dirty="0" err="1">
                <a:solidFill>
                  <a:srgbClr val="548235"/>
                </a:solidFill>
                <a:latin typeface="Sakkal Majalla" panose="02000000000000000000" pitchFamily="2" charset="-78"/>
                <a:cs typeface="Sakkal Majalla" panose="02000000000000000000" pitchFamily="2" charset="-78"/>
              </a:rPr>
              <a:t>للمتضررين</a:t>
            </a:r>
            <a:r>
              <a:rPr dirty="0">
                <a:latin typeface="Sakkal Majalla" panose="02000000000000000000" pitchFamily="2" charset="-78"/>
                <a:cs typeface="Sakkal Majalla" panose="02000000000000000000" pitchFamily="2" charset="-78"/>
              </a:rPr>
              <a:t>.</a:t>
            </a:r>
          </a:p>
          <a:p>
            <a:pPr algn="just" rtl="1">
              <a:spcBef>
                <a:spcPts val="600"/>
              </a:spcBef>
            </a:pPr>
            <a:endParaRPr dirty="0">
              <a:solidFill>
                <a:srgbClr val="548235"/>
              </a:solidFill>
              <a:latin typeface="Sakkal Majalla" panose="02000000000000000000" pitchFamily="2" charset="-78"/>
              <a:cs typeface="Sakkal Majalla" panose="02000000000000000000" pitchFamily="2" charset="-78"/>
            </a:endParaRPr>
          </a:p>
          <a:p>
            <a:pPr algn="just" rtl="1">
              <a:spcBef>
                <a:spcPts val="600"/>
              </a:spcBef>
              <a:defRPr>
                <a:solidFill>
                  <a:srgbClr val="548235"/>
                </a:solidFill>
              </a:defRPr>
            </a:pP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تكرر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أبدًا</a:t>
            </a:r>
            <a:r>
              <a:rPr dirty="0">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سؤالًا</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أو</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تعليقًا</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سلبيً</a:t>
            </a:r>
            <a:r>
              <a:rPr lang="ar-EG" dirty="0">
                <a:solidFill>
                  <a:schemeClr val="tx1"/>
                </a:solidFill>
                <a:latin typeface="Sakkal Majalla" panose="02000000000000000000" pitchFamily="2" charset="-78"/>
                <a:cs typeface="Sakkal Majalla" panose="02000000000000000000" pitchFamily="2" charset="-78"/>
              </a:rPr>
              <a:t>ّ</a:t>
            </a:r>
            <a:r>
              <a:rPr dirty="0">
                <a:solidFill>
                  <a:schemeClr val="tx1"/>
                </a:solidFill>
                <a:latin typeface="Sakkal Majalla" panose="02000000000000000000" pitchFamily="2" charset="-78"/>
                <a:cs typeface="Sakkal Majalla" panose="02000000000000000000" pitchFamily="2" charset="-78"/>
              </a:rPr>
              <a:t>ا.</a:t>
            </a:r>
          </a:p>
          <a:p>
            <a:pPr algn="just" rtl="1">
              <a:spcBef>
                <a:spcPts val="600"/>
              </a:spcBef>
            </a:pPr>
            <a:endParaRPr dirty="0">
              <a:solidFill>
                <a:srgbClr val="000000"/>
              </a:solidFill>
              <a:latin typeface="Sakkal Majalla" panose="02000000000000000000" pitchFamily="2" charset="-78"/>
              <a:cs typeface="Sakkal Majalla" panose="02000000000000000000" pitchFamily="2" charset="-78"/>
            </a:endParaRPr>
          </a:p>
          <a:p>
            <a:pPr algn="just" rtl="1">
              <a:spcBef>
                <a:spcPts val="600"/>
              </a:spcBef>
            </a:pPr>
            <a:r>
              <a:rPr dirty="0" err="1">
                <a:latin typeface="Sakkal Majalla" panose="02000000000000000000" pitchFamily="2" charset="-78"/>
                <a:cs typeface="Sakkal Majalla" panose="02000000000000000000" pitchFamily="2" charset="-78"/>
              </a:rPr>
              <a:t>تواصل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تواصل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تواصل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مبكرًا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وبطريقة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فعالة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حتى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لديك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معلوماتك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ضئيلة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a:t>
            </a:r>
            <a:r>
              <a:rPr dirty="0" err="1">
                <a:solidFill>
                  <a:srgbClr val="548235"/>
                </a:solidFill>
                <a:latin typeface="Sakkal Majalla" panose="02000000000000000000" pitchFamily="2" charset="-78"/>
                <a:cs typeface="Sakkal Majalla" panose="02000000000000000000" pitchFamily="2" charset="-78"/>
              </a:rPr>
              <a:t>قل</a:t>
            </a:r>
            <a:r>
              <a:rPr dirty="0">
                <a:solidFill>
                  <a:srgbClr val="548235"/>
                </a:solidFill>
                <a:latin typeface="Sakkal Majalla" panose="02000000000000000000" pitchFamily="2" charset="-78"/>
                <a:cs typeface="Sakkal Majalla" panose="02000000000000000000" pitchFamily="2" charset="-78"/>
              </a:rPr>
              <a:t> </a:t>
            </a:r>
            <a:r>
              <a:rPr dirty="0" err="1">
                <a:solidFill>
                  <a:srgbClr val="548235"/>
                </a:solidFill>
                <a:latin typeface="Sakkal Majalla" panose="02000000000000000000" pitchFamily="2" charset="-78"/>
                <a:cs typeface="Sakkal Majalla" panose="02000000000000000000" pitchFamily="2" charset="-78"/>
              </a:rPr>
              <a:t>الحقيقة</a:t>
            </a:r>
            <a:r>
              <a:rPr dirty="0">
                <a:solidFill>
                  <a:srgbClr val="548235"/>
                </a:solidFill>
                <a:latin typeface="Sakkal Majalla" panose="02000000000000000000" pitchFamily="2" charset="-78"/>
                <a:cs typeface="Sakkal Majalla" panose="02000000000000000000" pitchFamily="2" charset="-78"/>
              </a:rPr>
              <a:t> </a:t>
            </a:r>
            <a:r>
              <a:rPr dirty="0" err="1">
                <a:solidFill>
                  <a:srgbClr val="548235"/>
                </a:solidFill>
                <a:latin typeface="Sakkal Majalla" panose="02000000000000000000" pitchFamily="2" charset="-78"/>
                <a:cs typeface="Sakkal Majalla" panose="02000000000000000000" pitchFamily="2" charset="-78"/>
              </a:rPr>
              <a:t>دائمًا</a:t>
            </a:r>
            <a:r>
              <a:rPr dirty="0">
                <a:latin typeface="Sakkal Majalla" panose="02000000000000000000" pitchFamily="2" charset="-78"/>
                <a:cs typeface="Sakkal Majalla" panose="02000000000000000000" pitchFamily="2" charset="-78"/>
              </a:rPr>
              <a:t>.</a:t>
            </a:r>
          </a:p>
        </p:txBody>
      </p:sp>
      <p:sp>
        <p:nvSpPr>
          <p:cNvPr id="4" name="Title 1">
            <a:extLst>
              <a:ext uri="{FF2B5EF4-FFF2-40B4-BE49-F238E27FC236}">
                <a16:creationId xmlns:a16="http://schemas.microsoft.com/office/drawing/2014/main" id="{7C7B48CE-6B64-C6E4-E301-E08C01D19A3F}"/>
              </a:ext>
            </a:extLst>
          </p:cNvPr>
          <p:cNvSpPr txBox="1">
            <a:spLocks/>
          </p:cNvSpPr>
          <p:nvPr/>
        </p:nvSpPr>
        <p:spPr>
          <a:xfrm>
            <a:off x="138856" y="66628"/>
            <a:ext cx="8440539" cy="60647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(تابع) استخلاص المعلومات - تذكّ</a:t>
            </a:r>
            <a:r>
              <a:rPr lang="ar-EG" b="1" dirty="0">
                <a:latin typeface="Sakkal Majalla" panose="02000000000000000000" pitchFamily="2" charset="-78"/>
                <a:cs typeface="Sakkal Majalla" panose="02000000000000000000" pitchFamily="2" charset="-78"/>
              </a:rPr>
              <a:t>َ</a:t>
            </a:r>
            <a:r>
              <a:rPr lang="ar" b="1" dirty="0">
                <a:latin typeface="Sakkal Majalla" panose="02000000000000000000" pitchFamily="2" charset="-78"/>
                <a:cs typeface="Sakkal Majalla" panose="02000000000000000000" pitchFamily="2" charset="-78"/>
              </a:rPr>
              <a:t>ر</a:t>
            </a:r>
          </a:p>
        </p:txBody>
      </p:sp>
      <p:pic>
        <p:nvPicPr>
          <p:cNvPr id="5" name="Picture 7" descr="Picture 7">
            <a:extLst>
              <a:ext uri="{FF2B5EF4-FFF2-40B4-BE49-F238E27FC236}">
                <a16:creationId xmlns:a16="http://schemas.microsoft.com/office/drawing/2014/main" id="{410EF3F0-E135-86F2-9264-C6183AFE88E9}"/>
              </a:ext>
            </a:extLst>
          </p:cNvPr>
          <p:cNvPicPr>
            <a:picLocks noChangeAspect="1"/>
          </p:cNvPicPr>
          <p:nvPr/>
        </p:nvPicPr>
        <p:blipFill>
          <a:blip r:embed="rId2"/>
          <a:stretch>
            <a:fillRect/>
          </a:stretch>
        </p:blipFill>
        <p:spPr>
          <a:xfrm flipH="1">
            <a:off x="9420706" y="4476527"/>
            <a:ext cx="1971935" cy="1686148"/>
          </a:xfrm>
          <a:prstGeom prst="rect">
            <a:avLst/>
          </a:prstGeom>
          <a:ln w="12700">
            <a:miter lim="400000"/>
          </a:ln>
        </p:spPr>
      </p:pic>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307">
                                            <p:txEl>
                                              <p:pRg st="1" end="1"/>
                                            </p:txEl>
                                          </p:spTgt>
                                        </p:tgtEl>
                                        <p:attrNameLst>
                                          <p:attrName>style.visibility</p:attrName>
                                        </p:attrNameLst>
                                      </p:cBhvr>
                                      <p:to>
                                        <p:strVal val="visible"/>
                                      </p:to>
                                    </p:set>
                                    <p:animEffect transition="in" filter="fade">
                                      <p:cBhvr>
                                        <p:cTn id="7" dur="500"/>
                                        <p:tgtEl>
                                          <p:spTgt spid="30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fill="hold" grpId="0" nodeType="clickEffect">
                                  <p:stCondLst>
                                    <p:cond delay="0"/>
                                  </p:stCondLst>
                                  <p:iterate>
                                    <p:tmAbs val="0"/>
                                  </p:iterate>
                                  <p:childTnLst>
                                    <p:set>
                                      <p:cBhvr>
                                        <p:cTn id="11" fill="hold"/>
                                        <p:tgtEl>
                                          <p:spTgt spid="307">
                                            <p:txEl>
                                              <p:pRg st="3" end="3"/>
                                            </p:txEl>
                                          </p:spTgt>
                                        </p:tgtEl>
                                        <p:attrNameLst>
                                          <p:attrName>style.visibility</p:attrName>
                                        </p:attrNameLst>
                                      </p:cBhvr>
                                      <p:to>
                                        <p:strVal val="visible"/>
                                      </p:to>
                                    </p:set>
                                    <p:animEffect transition="in" filter="fade">
                                      <p:cBhvr>
                                        <p:cTn id="12" dur="500"/>
                                        <p:tgtEl>
                                          <p:spTgt spid="307">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fill="hold" grpId="0" nodeType="clickEffect">
                                  <p:stCondLst>
                                    <p:cond delay="0"/>
                                  </p:stCondLst>
                                  <p:iterate>
                                    <p:tmAbs val="0"/>
                                  </p:iterate>
                                  <p:childTnLst>
                                    <p:set>
                                      <p:cBhvr>
                                        <p:cTn id="16" fill="hold"/>
                                        <p:tgtEl>
                                          <p:spTgt spid="307">
                                            <p:txEl>
                                              <p:pRg st="5" end="5"/>
                                            </p:txEl>
                                          </p:spTgt>
                                        </p:tgtEl>
                                        <p:attrNameLst>
                                          <p:attrName>style.visibility</p:attrName>
                                        </p:attrNameLst>
                                      </p:cBhvr>
                                      <p:to>
                                        <p:strVal val="visible"/>
                                      </p:to>
                                    </p:set>
                                    <p:animEffect transition="in" filter="fade">
                                      <p:cBhvr>
                                        <p:cTn id="17" dur="500"/>
                                        <p:tgtEl>
                                          <p:spTgt spid="30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 grpId="0" build="p" animBg="1"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74E3314-A48F-1008-213B-5D636F93079F}"/>
              </a:ext>
            </a:extLst>
          </p:cNvPr>
          <p:cNvSpPr txBox="1"/>
          <p:nvPr/>
        </p:nvSpPr>
        <p:spPr>
          <a:xfrm>
            <a:off x="4378960" y="2258907"/>
            <a:ext cx="3708400" cy="92332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5400" b="0" i="0" u="none" strike="noStrike" cap="none" spc="0" normalizeH="0" baseline="0" dirty="0">
                <a:ln>
                  <a:noFill/>
                </a:ln>
                <a:solidFill>
                  <a:schemeClr val="bg1"/>
                </a:solidFill>
                <a:effectLst/>
                <a:uFillTx/>
                <a:latin typeface="Calibri"/>
                <a:ea typeface="Calibri"/>
                <a:cs typeface="Calibri"/>
                <a:sym typeface="Calibri"/>
              </a:rPr>
              <a:t>شكرًا لكم</a:t>
            </a:r>
            <a:endParaRPr kumimoji="0" lang="en-US" sz="54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D5226EE6-F450-1CF8-7C31-D52C18AB0780}"/>
              </a:ext>
            </a:extLst>
          </p:cNvPr>
          <p:cNvSpPr txBox="1">
            <a:spLocks noGrp="1"/>
          </p:cNvSpPr>
          <p:nvPr>
            <p:ph type="body" idx="1"/>
          </p:nvPr>
        </p:nvSpPr>
        <p:spPr>
          <a:xfrm>
            <a:off x="996016" y="980727"/>
            <a:ext cx="10199968" cy="5206965"/>
          </a:xfrm>
          <a:prstGeom prst="rect">
            <a:avLst/>
          </a:prstGeom>
        </p:spPr>
        <p:txBody>
          <a:bodyPr lIns="0" tIns="0" rIns="0" bIns="0" rtlCol="1">
            <a:normAutofit fontScale="85000" lnSpcReduction="10000"/>
          </a:bodyPr>
          <a:lstStyle/>
          <a:p>
            <a:pPr marL="0" marR="0" algn="r" rtl="1" eaLnBrk="0" fontAlgn="base" hangingPunct="0">
              <a:lnSpc>
                <a:spcPct val="115000"/>
              </a:lnSpc>
              <a:spcBef>
                <a:spcPts val="0"/>
              </a:spcBef>
              <a:spcAft>
                <a:spcPts val="1000"/>
              </a:spcAft>
            </a:pPr>
            <a:r>
              <a:rPr lang="ar-MA"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منصة منظمة الصحة العالمية للتعلُّم في مجال الأمن الصِ</a:t>
            </a:r>
            <a:r>
              <a:rPr lang="ar-EG" sz="2000">
                <a:solidFill>
                  <a:srgbClr val="000000"/>
                </a:solidFill>
                <a:effectLst/>
                <a:latin typeface="Calibri" panose="020F0502020204030204" pitchFamily="34" charset="0"/>
                <a:ea typeface="Segoe UI" panose="020B0502040204020203" pitchFamily="34" charset="0"/>
                <a:cs typeface="Calibri" panose="020F0502020204030204" pitchFamily="34" charset="0"/>
              </a:rPr>
              <a:t>ّ</a:t>
            </a:r>
            <a:r>
              <a:rPr lang="ar-MA" sz="2000">
                <a:solidFill>
                  <a:srgbClr val="000000"/>
                </a:solidFill>
                <a:effectLst/>
                <a:latin typeface="Calibri" panose="020F0502020204030204" pitchFamily="34" charset="0"/>
                <a:ea typeface="Segoe UI" panose="020B0502040204020203" pitchFamily="34" charset="0"/>
                <a:cs typeface="Calibri" panose="020F0502020204030204" pitchFamily="34" charset="0"/>
              </a:rPr>
              <a:t>حيِّ </a:t>
            </a:r>
            <a:r>
              <a:rPr lang="ar-MA"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مواد تدريبية</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حقوق هذه المواد التدريبية محفوظة لصالح منظمة الصحة العالمية بموجب حق المؤلف (© منظمة الصحة العالمية 2022). جميع الحقوق محفوظة.</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يخضع استخدامك لهذه المواد إلى «</a:t>
            </a:r>
            <a:r>
              <a:rPr lang="ar-MA" sz="2000" u="sng" dirty="0">
                <a:solidFill>
                  <a:srgbClr val="0000FF"/>
                </a:solidFill>
                <a:latin typeface="Calibri" panose="020F0502020204030204" pitchFamily="34" charset="0"/>
                <a:cs typeface="Calibri" panose="020F0502020204030204" pitchFamily="34" charset="0"/>
              </a:rPr>
              <a:t>شروط الاستخدام - منصة منظمة الصحة العالمية للتعلُّم في مجال الأمن الصِّحيِّ، مواد تدريبية</a:t>
            </a:r>
            <a:r>
              <a:rPr lang="ar-MA"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التي قبلتها عند تنزيلها، وهي متاحة على منصة التعلُّم في مجال الأمن الصِّحيِّ على الرابط الآتي: (</a:t>
            </a:r>
            <a:r>
              <a:rPr lang="en-US" sz="2000" u="sng" dirty="0">
                <a:solidFill>
                  <a:srgbClr val="0000FF"/>
                </a:solidFill>
                <a:effectLst/>
                <a:latin typeface="Calibri" panose="020F0502020204030204" pitchFamily="34" charset="0"/>
                <a:ea typeface="Segoe UI" panose="020B0502040204020203" pitchFamily="34" charset="0"/>
                <a:cs typeface="Calibri" panose="020F0502020204030204" pitchFamily="34" charset="0"/>
                <a:hlinkClick r:id="rId2"/>
              </a:rPr>
              <a:t>https://extranet.who.int/hslp</a:t>
            </a:r>
            <a:r>
              <a:rPr lang="ar-MA"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en-US"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إذا أحدثت تغييرات في محتويات هذه المواد أو عدَّلتها أو ترجمتها أو نقَّحتها بأي طريقة أخرى، فعليك أن تُوضِّح أن المنظمة ليس لها علاقة من قريبٍ أو بعيدٍ بهذه التعديلات، ولا يجوز أن تستخدم اسم المنظمة أو شعارها في هذه المواد المُعدَّلة.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en-US"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20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وإذا أحدثت تغييرات في محتويات هذه المواد أو عدَّلتها أو ترجمتها أو نقَّحتها بأي طريقة أخرى، فعليك أن تُفصح عن مصدر المواد من خلال الإسناد الآتي: «هذه المواد التدريبية هي نسخة معدلة من «برنامج التدريب المتقدم لفِرَق الاستجابة السريعة» (متاح على الرابط الآتي: </a:t>
            </a:r>
            <a:r>
              <a:rPr lang="en-US" sz="2000" u="sng" dirty="0">
                <a:solidFill>
                  <a:srgbClr val="0000FF"/>
                </a:solidFill>
                <a:effectLst/>
                <a:latin typeface="Calibri" panose="020F0502020204030204" pitchFamily="34" charset="0"/>
                <a:ea typeface="Segoe UI" panose="020B0502040204020203" pitchFamily="34" charset="0"/>
                <a:cs typeface="Arial" panose="020B0604020202020204" pitchFamily="34" charset="0"/>
                <a:hlinkClick r:id="rId3"/>
              </a:rPr>
              <a:t>https://extranet.who.int/hslp</a:t>
            </a:r>
            <a:r>
              <a:rPr lang="ar-MA" sz="2000" u="sng" dirty="0">
                <a:solidFill>
                  <a:srgbClr val="0000FF"/>
                </a:solidFill>
                <a:effectLst/>
                <a:latin typeface="Calibri" panose="020F0502020204030204" pitchFamily="34" charset="0"/>
                <a:ea typeface="Segoe UI" panose="020B0502040204020203" pitchFamily="34" charset="0"/>
                <a:cs typeface="Arial" panose="020B0604020202020204" pitchFamily="34" charset="0"/>
                <a:hlinkClick r:id="rId3"/>
              </a:rPr>
              <a:t>/</a:t>
            </a:r>
            <a:r>
              <a:rPr lang="ar-MA" sz="20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 وحقوقها محفوظة لصالح منظمة الصحة العالمية بموجب حق المؤلف (© منظمة الصحة العالمية، 2022)، ومُستخدمة بتصريح من منظمة الصحة العالمية. وتُخلي منظمة الصحة العالمية مسؤوليتها تمامًا عن أي تعديلات أو </a:t>
            </a:r>
            <a:r>
              <a:rPr lang="ar-MA" sz="2000" dirty="0" err="1">
                <a:solidFill>
                  <a:srgbClr val="000000"/>
                </a:solidFill>
                <a:effectLst/>
                <a:latin typeface="Calibri" panose="020F0502020204030204" pitchFamily="34" charset="0"/>
                <a:ea typeface="Segoe UI" panose="020B0502040204020203" pitchFamily="34" charset="0"/>
                <a:cs typeface="Arial" panose="020B0604020202020204" pitchFamily="34" charset="0"/>
              </a:rPr>
              <a:t>تنقيحات</a:t>
            </a:r>
            <a:r>
              <a:rPr lang="ar-MA" sz="20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 على المواد الخاصة بها المحمية بموجب حق المؤلف».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r>
              <a:rPr lang="ar-MA" sz="2000" dirty="0">
                <a:solidFill>
                  <a:srgbClr val="000000"/>
                </a:solidFill>
                <a:effectLst/>
                <a:ea typeface="Segoe UI" panose="020B0502040204020203" pitchFamily="34" charset="0"/>
                <a:cs typeface="Calibri" panose="020F0502020204030204" pitchFamily="34" charset="0"/>
              </a:rPr>
              <a:t>وعلاوةً على ذلك، يُرجَى إخطار المنظمة بأي تعديلات قد تطرأ على هذه المواد التي تستخدمها علانيةً، لأغراض حفظ السجلات ومواصلة التطوير، عن طريق إرسال رسالة على عنوان البريد الإلكتروني التالي:</a:t>
            </a:r>
            <a:r>
              <a:rPr lang="en-US" sz="2000" u="sng" dirty="0">
                <a:solidFill>
                  <a:srgbClr val="0000FF"/>
                </a:solidFill>
                <a:effectLst/>
                <a:latin typeface="Calibri" panose="020F0502020204030204" pitchFamily="34" charset="0"/>
                <a:ea typeface="Segoe UI" panose="020B0502040204020203" pitchFamily="34" charset="0"/>
                <a:cs typeface="Calibri" panose="020F0502020204030204" pitchFamily="34" charset="0"/>
                <a:hlinkClick r:id="rId4"/>
              </a:rPr>
              <a:t>ihrhrt@who.int</a:t>
            </a:r>
            <a:r>
              <a:rPr lang="en-US" sz="2000" dirty="0">
                <a:solidFill>
                  <a:srgbClr val="000000"/>
                </a:solidFill>
                <a:effectLst/>
                <a:latin typeface="Calibri" panose="020F0502020204030204" pitchFamily="34" charset="0"/>
                <a:ea typeface="Segoe UI" panose="020B0502040204020203" pitchFamily="34" charset="0"/>
              </a:rPr>
              <a:t> </a:t>
            </a:r>
            <a:r>
              <a:rPr lang="ar-MA" sz="2000" dirty="0">
                <a:solidFill>
                  <a:srgbClr val="000000"/>
                </a:solidFill>
                <a:effectLst/>
                <a:ea typeface="Segoe UI" panose="020B0502040204020203" pitchFamily="34" charset="0"/>
                <a:cs typeface="Calibri" panose="020F0502020204030204" pitchFamily="34" charset="0"/>
              </a:rPr>
              <a:t>.</a:t>
            </a:r>
            <a:endParaRPr lang="en-US" sz="2000" dirty="0"/>
          </a:p>
        </p:txBody>
      </p:sp>
      <p:sp>
        <p:nvSpPr>
          <p:cNvPr id="3" name="TextBox 2">
            <a:extLst>
              <a:ext uri="{FF2B5EF4-FFF2-40B4-BE49-F238E27FC236}">
                <a16:creationId xmlns:a16="http://schemas.microsoft.com/office/drawing/2014/main" id="{C00053FC-7201-92F5-72F4-16549B6A2EF6}"/>
              </a:ext>
            </a:extLst>
          </p:cNvPr>
          <p:cNvSpPr txBox="1"/>
          <p:nvPr/>
        </p:nvSpPr>
        <p:spPr>
          <a:xfrm>
            <a:off x="975234" y="1838"/>
            <a:ext cx="2438400" cy="523218"/>
          </a:xfrm>
          <a:prstGeom prst="rect">
            <a:avLst/>
          </a:prstGeom>
          <a:solidFill>
            <a:srgbClr val="951D19"/>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2800" b="1" dirty="0">
                <a:solidFill>
                  <a:schemeClr val="bg1"/>
                </a:solidFill>
                <a:latin typeface="Sakkal Majalla" panose="02000000000000000000" pitchFamily="2" charset="-78"/>
                <a:cs typeface="Sakkal Majalla" panose="02000000000000000000" pitchFamily="2" charset="-78"/>
              </a:rPr>
              <a:t>إخلاء المسؤولية</a:t>
            </a:r>
            <a:endParaRPr kumimoji="0" lang="en-US" sz="2800" b="1"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1a56caba1d28ef78f5c8feee0cc64e9b">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0ca5d2017546268e0723b78e7690e2bc"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Props1.xml><?xml version="1.0" encoding="utf-8"?>
<ds:datastoreItem xmlns:ds="http://schemas.openxmlformats.org/officeDocument/2006/customXml" ds:itemID="{D31C2CF2-E83F-42E3-9876-B7FA946A7DAE}">
  <ds:schemaRefs>
    <ds:schemaRef ds:uri="http://schemas.microsoft.com/sharepoint/v3/contenttype/forms"/>
  </ds:schemaRefs>
</ds:datastoreItem>
</file>

<file path=customXml/itemProps2.xml><?xml version="1.0" encoding="utf-8"?>
<ds:datastoreItem xmlns:ds="http://schemas.openxmlformats.org/officeDocument/2006/customXml" ds:itemID="{B78158BD-8C3A-4F7F-ABF8-FA1D164E452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211F496-3A5B-4CA5-8233-2D0F8696F1D2}">
  <ds:schemaRefs>
    <ds:schemaRef ds:uri="http://purl.org/dc/terms/"/>
    <ds:schemaRef ds:uri="http://schemas.openxmlformats.org/package/2006/metadata/core-properties"/>
    <ds:schemaRef ds:uri="e2a64997-203d-4655-a595-383c2eb1e865"/>
    <ds:schemaRef ds:uri="http://schemas.microsoft.com/office/2006/documentManagement/types"/>
    <ds:schemaRef ds:uri="http://schemas.microsoft.com/office/infopath/2007/PartnerControls"/>
    <ds:schemaRef ds:uri="http://purl.org/dc/elements/1.1/"/>
    <ds:schemaRef ds:uri="http://schemas.microsoft.com/office/2006/metadata/properties"/>
    <ds:schemaRef ds:uri="450f158c-397a-4a9d-b005-a44c92e0fccb"/>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115</TotalTime>
  <Words>642</Words>
  <Application>Microsoft Office PowerPoint</Application>
  <PresentationFormat>Grand écran</PresentationFormat>
  <Paragraphs>63</Paragraphs>
  <Slides>9</Slides>
  <Notes>2</Notes>
  <HiddenSlides>0</HiddenSlides>
  <MMClips>0</MMClips>
  <ScaleCrop>false</ScaleCrop>
  <HeadingPairs>
    <vt:vector size="4" baseType="variant">
      <vt:variant>
        <vt:lpstr>Thème</vt:lpstr>
      </vt:variant>
      <vt:variant>
        <vt:i4>1</vt:i4>
      </vt:variant>
      <vt:variant>
        <vt:lpstr>Titres des diapositives</vt:lpstr>
      </vt:variant>
      <vt:variant>
        <vt:i4>9</vt:i4>
      </vt:variant>
    </vt:vector>
  </HeadingPairs>
  <TitlesOfParts>
    <vt:vector size="10" baseType="lpstr">
      <vt:lpstr>RRT_Theme_v3</vt:lpstr>
      <vt:lpstr>تمثيل الأدوار:  مقابلة مع الإذاعة المجتمعية </vt:lpstr>
      <vt:lpstr>مقدمة</vt:lpstr>
      <vt:lpstr>Présentation PowerPoint</vt:lpstr>
      <vt:lpstr>السيناريو</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تمثيل الأدوار:  مقابلة مع الإذاعة المجتمعية </dc:title>
  <dc:creator>Hp</dc:creator>
  <cp:lastModifiedBy>Hind</cp:lastModifiedBy>
  <cp:revision>27</cp:revision>
  <dcterms:modified xsi:type="dcterms:W3CDTF">2024-03-20T12:21:45Z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3325200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