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5"/>
  </p:notesMasterIdLst>
  <p:handoutMasterIdLst>
    <p:handoutMasterId r:id="rId16"/>
  </p:handout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853" autoAdjust="0"/>
    <p:restoredTop sz="94660"/>
  </p:normalViewPr>
  <p:slideViewPr>
    <p:cSldViewPr snapToGrid="0">
      <p:cViewPr varScale="1">
        <p:scale>
          <a:sx n="67" d="100"/>
          <a:sy n="67" d="100"/>
        </p:scale>
        <p:origin x="568" y="48"/>
      </p:cViewPr>
      <p:guideLst/>
    </p:cSldViewPr>
  </p:slideViewPr>
  <p:notesTextViewPr>
    <p:cViewPr>
      <p:scale>
        <a:sx n="1" d="1"/>
        <a:sy n="1" d="1"/>
      </p:scale>
      <p:origin x="0" y="0"/>
    </p:cViewPr>
  </p:notesTextViewPr>
  <p:notesViewPr>
    <p:cSldViewPr snapToGrid="0">
      <p:cViewPr varScale="1">
        <p:scale>
          <a:sx n="51" d="100"/>
          <a:sy n="51" d="100"/>
        </p:scale>
        <p:origin x="2624"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867436-49A1-46E8-A245-FA9EE15B2BB6}" type="datetimeFigureOut">
              <a:rPr lang="en-US" smtClean="0"/>
              <a:t>3/20/2024</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E667A6-F76F-4CEF-AC15-D2AE8F746186}" type="slidenum">
              <a:rPr lang="en-US" smtClean="0"/>
              <a:t>‹N°›</a:t>
            </a:fld>
            <a:endParaRPr lang="en-US"/>
          </a:p>
        </p:txBody>
      </p:sp>
    </p:spTree>
    <p:extLst>
      <p:ext uri="{BB962C8B-B14F-4D97-AF65-F5344CB8AC3E}">
        <p14:creationId xmlns:p14="http://schemas.microsoft.com/office/powerpoint/2010/main" val="23113684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143456490"/>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7656575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 name="Subtitle 5"/>
          <p:cNvSpPr txBox="1"/>
          <p:nvPr/>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26" name="Subtitle 5"/>
          <p:cNvSpPr txBox="1"/>
          <p:nvPr/>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xmlns="" id="{2A7E09DC-33CC-95C2-54ED-963DC9F5F28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xmlns="" id="{C66FA8BE-8895-645B-F68A-3951EA851A91}"/>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5B23B95C-1012-BF7B-6F4F-1043ECE9AF2C}"/>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32F1B693-178A-11BE-8534-6DEA2699ADA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AE608A53-4C49-AEC1-77F3-3539BD088EA6}"/>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CAC88B5C-9718-C63E-A7A8-AAA5C862F3F2}"/>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0A095D77-939A-E919-1588-D12425DE884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26C2BC64-3DB8-5DB2-B698-694B45F7CCC5}"/>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F9399AB6-D565-CDC2-4633-BAE78B5CA160}"/>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82C74C82-74A5-3F22-DDA1-090859FEF6E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Rectangle 2">
            <a:extLst>
              <a:ext uri="{FF2B5EF4-FFF2-40B4-BE49-F238E27FC236}">
                <a16:creationId xmlns:a16="http://schemas.microsoft.com/office/drawing/2014/main" xmlns="" id="{8268BE4F-6F3D-75DD-6142-B196F83D4679}"/>
              </a:ext>
            </a:extLst>
          </p:cNvPr>
          <p:cNvSpPr txBox="1"/>
          <p:nvPr userDrawn="1"/>
        </p:nvSpPr>
        <p:spPr>
          <a:xfrm>
            <a:off x="135312" y="73402"/>
            <a:ext cx="8138160"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2" name="Title Text"/>
          <p:cNvSpPr txBox="1">
            <a:spLocks noGrp="1"/>
          </p:cNvSpPr>
          <p:nvPr>
            <p:ph type="title"/>
          </p:nvPr>
        </p:nvSpPr>
        <p:spPr>
          <a:xfrm>
            <a:off x="277257" y="-43663"/>
            <a:ext cx="3571875" cy="646113"/>
          </a:xfrm>
          <a:prstGeom prst="rect">
            <a:avLst/>
          </a:prstGeom>
        </p:spPr>
        <p:txBody>
          <a:bodyPr rtlCol="1"/>
          <a:lstStyle/>
          <a:p>
            <a:pPr rtl="1"/>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0EA1DD63-1D4E-FA78-6575-125B74A6AD0C}"/>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D251CE49-4543-FB79-7ACA-47940F0F19B3}"/>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70BC4C67-8213-74EB-5D1E-9A3A645A945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20164"/>
            <a:ext cx="6253306" cy="799116"/>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8" name="Click to add text"/>
          <p:cNvSpPr txBox="1">
            <a:spLocks noGrp="1"/>
          </p:cNvSpPr>
          <p:nvPr>
            <p:ph type="title" hasCustomPrompt="1"/>
          </p:nvPr>
        </p:nvSpPr>
        <p:spPr>
          <a:xfrm>
            <a:off x="246573" y="-43663"/>
            <a:ext cx="3571874" cy="646113"/>
          </a:xfrm>
          <a:prstGeom prst="rect">
            <a:avLst/>
          </a:prstGeom>
        </p:spPr>
        <p:txBody>
          <a:bodyPr rtlCol="1"/>
          <a:lstStyle/>
          <a:p>
            <a:pPr rtl="1"/>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7D542C85-A03C-F173-0BEB-3A6C83E910D8}"/>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31319EE7-BC94-44A6-7831-60BC6ED6DFF9}"/>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524D20C1-8B2F-E5CB-03FD-B858A957452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5" name="Click to add text"/>
          <p:cNvSpPr txBox="1">
            <a:spLocks noGrp="1"/>
          </p:cNvSpPr>
          <p:nvPr>
            <p:ph type="title" hasCustomPrompt="1"/>
          </p:nvPr>
        </p:nvSpPr>
        <p:spPr>
          <a:xfrm>
            <a:off x="256801" y="-20444"/>
            <a:ext cx="3571875"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xmlns="" id="{12880CA3-6052-E5EB-1C8E-6BDFBF33C088}"/>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2EAC6D34-3757-A65F-9CF0-639BB9B9BC6F}"/>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6F238577-5ED3-67A8-E754-EC8DC47D756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mn-lt"/>
                <a:ea typeface="+mn-ea"/>
                <a:cs typeface="+mn-cs"/>
                <a:sym typeface="Source Sans Pro Regular"/>
              </a:defRPr>
            </a:lvl1pPr>
          </a:lstStyle>
          <a:p>
            <a:pPr rtl="1"/>
            <a:r>
              <a:t>Click to add text</a:t>
            </a:r>
          </a:p>
        </p:txBody>
      </p:sp>
      <p:sp>
        <p:nvSpPr>
          <p:cNvPr id="2" name="Subtitle 5">
            <a:extLst>
              <a:ext uri="{FF2B5EF4-FFF2-40B4-BE49-F238E27FC236}">
                <a16:creationId xmlns:a16="http://schemas.microsoft.com/office/drawing/2014/main" xmlns="" id="{8E42AF3F-3E41-0134-3C93-678718767A00}"/>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6480C7EE-AC0A-B84D-C949-EF54482B8F66}"/>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164272A3-03B7-4C1D-1CCF-62EA9A7B066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8BB0CE6E-AC31-388F-F6BC-95CB288E71BE}"/>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BCA6B267-EC66-3755-8C91-EDD3003EAB44}"/>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E86FECDC-1C6A-A26E-D19D-42EB6B387EA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263351" y="391905"/>
            <a:ext cx="3264196" cy="1298249"/>
          </a:xfrm>
          <a:prstGeom prst="rect">
            <a:avLst/>
          </a:prstGeom>
        </p:spPr>
        <p:txBody>
          <a:bodyPr rtlCol="1"/>
          <a:lstStyle/>
          <a:p>
            <a:pPr rtl="1"/>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D088F50A-11EE-2767-B661-606A32E4A407}"/>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418F5D99-626D-03CE-0B95-6A47766423A1}"/>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ECD11D44-03B0-B957-9D50-C804DBB6671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Rounded Rectangle 3">
            <a:extLst>
              <a:ext uri="{FF2B5EF4-FFF2-40B4-BE49-F238E27FC236}">
                <a16:creationId xmlns:a16="http://schemas.microsoft.com/office/drawing/2014/main" xmlns="" id="{C7954D2C-14F6-15E6-94DC-6FA724832E9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39235186-5ED3-AA8A-CBDE-164399866BE8}"/>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127F22F3-5330-F658-89BD-A323A34C8B6A}"/>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5C07D3DD-AFC1-9D7B-F7B7-751F1DDB66E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4">
            <a:extLst>
              <a:ext uri="{FF2B5EF4-FFF2-40B4-BE49-F238E27FC236}">
                <a16:creationId xmlns:a16="http://schemas.microsoft.com/office/drawing/2014/main" xmlns="" id="{DE62860B-9018-51DC-1C26-A12491864A6D}"/>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xmlns="" id="{086D4BE8-DC4A-2650-7DC4-1C20AA7DFB2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0E66B819-EAB9-3FFF-1E75-329C12C052BC}"/>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72F2988E-DC24-6A22-DDE8-06FD490969D3}"/>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9487153F-7E74-D4F3-E861-BFE772D1DD5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5">
            <a:extLst>
              <a:ext uri="{FF2B5EF4-FFF2-40B4-BE49-F238E27FC236}">
                <a16:creationId xmlns:a16="http://schemas.microsoft.com/office/drawing/2014/main" xmlns="" id="{119409DD-984B-BDF9-F10C-0DD32DCB2462}"/>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xmlns="" id="{CAC57944-0514-1566-24D3-C440F15F1A5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A175FED6-A5B3-7608-1361-689C899C6F68}"/>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86631469-3098-82F3-A61B-6BC419D482E1}"/>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A946C872-03D2-DEA8-9021-DCEE6ED81C4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6">
            <a:extLst>
              <a:ext uri="{FF2B5EF4-FFF2-40B4-BE49-F238E27FC236}">
                <a16:creationId xmlns:a16="http://schemas.microsoft.com/office/drawing/2014/main" xmlns="" id="{82016464-AD1F-0468-B5BE-E8316BEA51D6}"/>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xmlns="" id="{DBD1BC1A-DA3F-D556-B61E-DF15B25A0D0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xmlns="" id="{88AA4CD9-990A-FB15-2765-F3FE35D45D5D}"/>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F0278AD2-C921-76C0-80E0-03C764C2D120}"/>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23A57A07-FD7F-A033-57C0-ACA918EF60B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6">
            <a:extLst>
              <a:ext uri="{FF2B5EF4-FFF2-40B4-BE49-F238E27FC236}">
                <a16:creationId xmlns:a16="http://schemas.microsoft.com/office/drawing/2014/main" xmlns="" id="{948547B9-FE64-6EBA-C396-AEF097A5ACB8}"/>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xmlns="" id="{4CECA829-71ED-391E-195A-845FA9F4F9B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xmlns="" id="{E552F3E9-921B-55A4-A400-995878F3257A}"/>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xmlns="" id="{2DBBA9AA-F9C3-7A89-9282-73FD979909B5}"/>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4" name="Slide Number">
            <a:extLst>
              <a:ext uri="{FF2B5EF4-FFF2-40B4-BE49-F238E27FC236}">
                <a16:creationId xmlns:a16="http://schemas.microsoft.com/office/drawing/2014/main" xmlns="" id="{1EAE0694-3390-0E68-1E80-C917891B866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52780"/>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09954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ubtitle 5">
            <a:extLst>
              <a:ext uri="{FF2B5EF4-FFF2-40B4-BE49-F238E27FC236}">
                <a16:creationId xmlns:a16="http://schemas.microsoft.com/office/drawing/2014/main" xmlns="" id="{F4510565-4413-9D28-F830-217765E78CD5}"/>
              </a:ext>
            </a:extLst>
          </p:cNvPr>
          <p:cNvSpPr txBox="1"/>
          <p:nvPr userDrawn="1"/>
        </p:nvSpPr>
        <p:spPr>
          <a:xfrm>
            <a:off x="8061960" y="649415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14" name="Subtitle 5">
            <a:extLst>
              <a:ext uri="{FF2B5EF4-FFF2-40B4-BE49-F238E27FC236}">
                <a16:creationId xmlns:a16="http://schemas.microsoft.com/office/drawing/2014/main" xmlns="" id="{9AC5F21A-C8B5-0752-8F7D-0A3A42D0EB82}"/>
              </a:ext>
            </a:extLst>
          </p:cNvPr>
          <p:cNvSpPr txBox="1"/>
          <p:nvPr userDrawn="1"/>
        </p:nvSpPr>
        <p:spPr>
          <a:xfrm>
            <a:off x="8061960" y="665876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B9.2 Exercise – Values voting</a:t>
            </a:r>
            <a:endParaRPr dirty="0"/>
          </a:p>
        </p:txBody>
      </p:sp>
      <p:sp>
        <p:nvSpPr>
          <p:cNvPr id="15" name="Slide Number">
            <a:extLst>
              <a:ext uri="{FF2B5EF4-FFF2-40B4-BE49-F238E27FC236}">
                <a16:creationId xmlns:a16="http://schemas.microsoft.com/office/drawing/2014/main" xmlns="" id="{AAD5352B-F824-EF41-BDEE-4C0D7C2E59A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6" name="Image 15"/>
          <p:cNvPicPr>
            <a:picLocks noChangeAspect="1"/>
          </p:cNvPicPr>
          <p:nvPr userDrawn="1"/>
        </p:nvPicPr>
        <p:blipFill>
          <a:blip r:embed="rId20"/>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7" y="1587568"/>
            <a:ext cx="4490140" cy="2410276"/>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تمرين: </a:t>
            </a:r>
            <a:r>
              <a:rPr b="1" dirty="0">
                <a:latin typeface="Sakkal Majalla" panose="02000000000000000000" pitchFamily="2" charset="-78"/>
                <a:cs typeface="Sakkal Majalla" panose="02000000000000000000" pitchFamily="2" charset="-78"/>
              </a:rPr>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التصويت بشأن القيم</a:t>
            </a:r>
          </a:p>
        </p:txBody>
      </p:sp>
      <p:sp>
        <p:nvSpPr>
          <p:cNvPr id="282" name="TextBox 3"/>
          <p:cNvSpPr txBox="1"/>
          <p:nvPr/>
        </p:nvSpPr>
        <p:spPr>
          <a:xfrm>
            <a:off x="6617557" y="3698123"/>
            <a:ext cx="343695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المدة الزمنية: 30 دقيقة</a:t>
            </a:r>
          </a:p>
        </p:txBody>
      </p:sp>
      <p:sp>
        <p:nvSpPr>
          <p:cNvPr id="283" name="TextBox 8"/>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284" name="TextBox 10"/>
          <p:cNvSpPr txBox="1"/>
          <p:nvPr/>
        </p:nvSpPr>
        <p:spPr>
          <a:xfrm>
            <a:off x="563517" y="1361853"/>
            <a:ext cx="5532483"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smtClean="0">
                <a:latin typeface="Sakkal Majalla" panose="02000000000000000000" pitchFamily="2" charset="-78"/>
                <a:cs typeface="Sakkal Majalla" panose="02000000000000000000" pitchFamily="2" charset="-78"/>
              </a:rPr>
              <a:t>B9.2</a:t>
            </a:r>
            <a:endParaRPr lang="ar-EG" b="1" dirty="0" smtClean="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E5604395-6EBE-A27D-FEEE-2590356AF3D4}"/>
              </a:ext>
            </a:extLst>
          </p:cNvPr>
          <p:cNvSpPr txBox="1">
            <a:spLocks noGrp="1"/>
          </p:cNvSpPr>
          <p:nvPr>
            <p:ph type="body" idx="1"/>
          </p:nvPr>
        </p:nvSpPr>
        <p:spPr>
          <a:xfrm>
            <a:off x="1062349" y="856690"/>
            <a:ext cx="10067302" cy="5206965"/>
          </a:xfrm>
          <a:prstGeom prst="rect">
            <a:avLst/>
          </a:prstGeom>
        </p:spPr>
        <p:txBody>
          <a:bodyPr lIns="0" tIns="0" rIns="0" bIns="0" rtlCol="1">
            <a:normAutofit fontScale="85000" lnSpcReduction="10000"/>
          </a:bodyPr>
          <a:lstStyle/>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a:t>
            </a:r>
            <a:r>
              <a:rPr lang="ar-MA" sz="2000" dirty="0" smtClean="0">
                <a:solidFill>
                  <a:srgbClr val="000000"/>
                </a:solidFill>
                <a:effectLst/>
                <a:latin typeface="Calibri" panose="020F0502020204030204" pitchFamily="34" charset="0"/>
                <a:ea typeface="Segoe UI" panose="020B0502040204020203" pitchFamily="34" charset="0"/>
                <a:cs typeface="Calibri" panose="020F0502020204030204" pitchFamily="34" charset="0"/>
              </a:rPr>
              <a:t>الصِ</a:t>
            </a:r>
            <a:r>
              <a:rPr lang="ar-EG" sz="2000" smtClean="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smtClean="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ar-MA" sz="20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dirty="0">
                <a:solidFill>
                  <a:srgbClr val="000000"/>
                </a:solidFill>
                <a:effectLst/>
                <a:latin typeface="Calibri" panose="020F0502020204030204" pitchFamily="34" charset="0"/>
                <a:ea typeface="Segoe UI" panose="020B0502040204020203" pitchFamily="34" charset="0"/>
              </a:rPr>
              <a:t> </a:t>
            </a:r>
            <a:r>
              <a:rPr lang="ar-MA" sz="2000" dirty="0">
                <a:solidFill>
                  <a:srgbClr val="000000"/>
                </a:solidFill>
                <a:effectLst/>
                <a:ea typeface="Segoe UI" panose="020B0502040204020203" pitchFamily="34" charset="0"/>
                <a:cs typeface="Calibri" panose="020F0502020204030204" pitchFamily="34" charset="0"/>
              </a:rPr>
              <a:t>.</a:t>
            </a:r>
            <a:endParaRPr lang="en-US" sz="2000" dirty="0"/>
          </a:p>
        </p:txBody>
      </p:sp>
      <p:sp>
        <p:nvSpPr>
          <p:cNvPr id="5" name="TextBox 4">
            <a:extLst>
              <a:ext uri="{FF2B5EF4-FFF2-40B4-BE49-F238E27FC236}">
                <a16:creationId xmlns:a16="http://schemas.microsoft.com/office/drawing/2014/main" xmlns="" id="{A5DF27E7-DE96-8B8E-FF4C-DB159BC31F5C}"/>
              </a:ext>
            </a:extLst>
          </p:cNvPr>
          <p:cNvSpPr txBox="1"/>
          <p:nvPr/>
        </p:nvSpPr>
        <p:spPr>
          <a:xfrm>
            <a:off x="964843" y="72737"/>
            <a:ext cx="2432984"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31987" y="1675256"/>
            <a:ext cx="7255163" cy="3869438"/>
          </a:xfrm>
          <a:prstGeom prst="rect">
            <a:avLst/>
          </a:prstGeom>
        </p:spPr>
        <p:txBody>
          <a:bodyPr lIns="0" tIns="0" rIns="0" bIns="0" rtlCol="1" anchor="t"/>
          <a:lstStyle/>
          <a:p>
            <a:pPr rtl="1"/>
            <a:r>
              <a:rPr lang="ar-EG"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a:t>
            </a:r>
            <a:r>
              <a:rPr lang="ar-EG" dirty="0" smtClean="0">
                <a:latin typeface="Sakkal Majalla" panose="02000000000000000000" pitchFamily="2" charset="-78"/>
                <a:cs typeface="Sakkal Majalla" panose="02000000000000000000" pitchFamily="2" charset="-78"/>
              </a:rPr>
              <a:t>المُوجَّه </a:t>
            </a:r>
            <a:r>
              <a:rPr lang="ar-EG" dirty="0">
                <a:latin typeface="Sakkal Majalla" panose="02000000000000000000" pitchFamily="2" charset="-78"/>
                <a:cs typeface="Sakkal Majalla" panose="02000000000000000000" pitchFamily="2" charset="-78"/>
              </a:rPr>
              <a:t>خصيصًا لأعضاء فريق الاستجابة السريعة.</a:t>
            </a:r>
          </a:p>
          <a:p>
            <a:pPr rtl="1"/>
            <a:endParaRPr dirty="0">
              <a:latin typeface="Sakkal Majalla" panose="02000000000000000000" pitchFamily="2" charset="-78"/>
              <a:cs typeface="Sakkal Majalla" panose="02000000000000000000" pitchFamily="2" charset="-78"/>
            </a:endParaRPr>
          </a:p>
          <a:p>
            <a:pPr rtl="1"/>
            <a:r>
              <a:rPr dirty="0" err="1" smtClean="0">
                <a:latin typeface="Sakkal Majalla" panose="02000000000000000000" pitchFamily="2" charset="-78"/>
                <a:cs typeface="Sakkal Majalla" panose="02000000000000000000" pitchFamily="2" charset="-78"/>
              </a:rPr>
              <a:t>استناد</a:t>
            </a:r>
            <a:r>
              <a:rPr lang="ar-EG" dirty="0" smtClean="0">
                <a:latin typeface="Sakkal Majalla" panose="02000000000000000000" pitchFamily="2" charset="-78"/>
                <a:cs typeface="Sakkal Majalla" panose="02000000000000000000" pitchFamily="2" charset="-78"/>
              </a:rPr>
              <a:t>ً</a:t>
            </a:r>
            <a:r>
              <a:rPr dirty="0" smtClean="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lang="ar-EG"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xmlns="" id="{E9081811-D69C-C6BD-7E33-AFACB89549CD}"/>
              </a:ext>
            </a:extLst>
          </p:cNvPr>
          <p:cNvSpPr txBox="1">
            <a:spLocks noGrp="1"/>
          </p:cNvSpPr>
          <p:nvPr>
            <p:ph type="title"/>
          </p:nvPr>
        </p:nvSpPr>
        <p:spPr>
          <a:xfrm>
            <a:off x="347372" y="630315"/>
            <a:ext cx="2462503" cy="839972"/>
          </a:xfrm>
          <a:prstGeom prst="rect">
            <a:avLst/>
          </a:prstGeom>
          <a:noFill/>
        </p:spPr>
        <p:txBody>
          <a:bodyPr lIns="0" tIns="0" rIns="0" bIns="0" rtlCol="1" anchor="b"/>
          <a:lstStyle/>
          <a:p>
            <a:pPr rtl="1"/>
            <a:r>
              <a:rPr lang="ar" b="1" dirty="0">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00814" y="2589439"/>
            <a:ext cx="7529515" cy="1679122"/>
          </a:xfrm>
          <a:prstGeom prst="rect">
            <a:avLst/>
          </a:prstGeom>
        </p:spPr>
        <p:txBody>
          <a:bodyPr rtlCol="1"/>
          <a:lstStyle/>
          <a:p>
            <a:pPr rtl="1">
              <a:spcBef>
                <a:spcPts val="1200"/>
              </a:spcBef>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spcBef>
                <a:spcPts val="1200"/>
              </a:spcBef>
            </a:pPr>
            <a:endParaRPr dirty="0">
              <a:latin typeface="Sakkal Majalla" panose="02000000000000000000" pitchFamily="2" charset="-78"/>
              <a:cs typeface="Sakkal Majalla" panose="02000000000000000000" pitchFamily="2" charset="-78"/>
            </a:endParaRPr>
          </a:p>
          <a:p>
            <a:pPr marL="254000" indent="-254000" rtl="1">
              <a:spcBef>
                <a:spcPts val="12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تعزيز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قيم</a:t>
            </a:r>
            <a:r>
              <a:rPr dirty="0">
                <a:latin typeface="Sakkal Majalla" panose="02000000000000000000" pitchFamily="2" charset="-78"/>
                <a:cs typeface="Sakkal Majalla" panose="02000000000000000000" pitchFamily="2" charset="-78"/>
              </a:rPr>
              <a:t> </a:t>
            </a:r>
            <a:r>
              <a:rPr dirty="0" err="1" smtClean="0">
                <a:latin typeface="Sakkal Majalla" panose="02000000000000000000" pitchFamily="2" charset="-78"/>
                <a:cs typeface="Sakkal Majalla" panose="02000000000000000000" pitchFamily="2" charset="-78"/>
              </a:rPr>
              <a:t>الأفراد</a:t>
            </a:r>
            <a:r>
              <a:rPr lang="ar-EG" dirty="0" smtClean="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xmlns="" id="{342504DB-1FB9-DBF7-A1A2-1974FFD5911D}"/>
              </a:ext>
            </a:extLst>
          </p:cNvPr>
          <p:cNvSpPr txBox="1">
            <a:spLocks noGrp="1"/>
          </p:cNvSpPr>
          <p:nvPr>
            <p:ph type="title"/>
          </p:nvPr>
        </p:nvSpPr>
        <p:spPr>
          <a:xfrm>
            <a:off x="316199" y="630315"/>
            <a:ext cx="2446051" cy="839972"/>
          </a:xfrm>
          <a:prstGeom prst="rect">
            <a:avLst/>
          </a:prstGeom>
        </p:spPr>
        <p:txBody>
          <a:bodyPr lIns="0" tIns="0" rIns="0" bIns="0" rtlCol="1" anchor="b">
            <a:noAutofit/>
          </a:bodyPr>
          <a:lstStyle/>
          <a:p>
            <a:pPr rtl="1"/>
            <a:r>
              <a:rPr lang="ar" b="1" dirty="0">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Rectangle 4"/>
          <p:cNvSpPr txBox="1"/>
          <p:nvPr/>
        </p:nvSpPr>
        <p:spPr>
          <a:xfrm>
            <a:off x="4392745" y="1169952"/>
            <a:ext cx="6965346" cy="3893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just" rtl="1">
              <a:defRPr sz="23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أمثلة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254000" lvl="1" indent="-254000" rtl="1">
              <a:spcBef>
                <a:spcPts val="1200"/>
              </a:spcBef>
              <a:buClr>
                <a:schemeClr val="accent3"/>
              </a:buClr>
              <a:buSzPct val="100000"/>
              <a:buChar char="•"/>
              <a:defRPr sz="23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«الإقرار بعدم اليقين يجعل الجمهور يشك في قدرات المُسْتَقْصي، مما قد يؤدي إلى انعدام </a:t>
            </a:r>
            <a:r>
              <a:rPr lang="ar-EG" dirty="0" smtClean="0">
                <a:latin typeface="Sakkal Majalla" panose="02000000000000000000" pitchFamily="2" charset="-78"/>
                <a:cs typeface="Sakkal Majalla" panose="02000000000000000000" pitchFamily="2" charset="-78"/>
              </a:rPr>
              <a:t>الثقة».</a:t>
            </a:r>
            <a:endParaRPr dirty="0">
              <a:latin typeface="Sakkal Majalla" panose="02000000000000000000" pitchFamily="2" charset="-78"/>
              <a:ea typeface="Arial"/>
              <a:cs typeface="Sakkal Majalla" panose="02000000000000000000" pitchFamily="2" charset="-78"/>
              <a:sym typeface="Arial"/>
            </a:endParaRPr>
          </a:p>
          <a:p>
            <a:pPr marL="254000" lvl="1" indent="-254000" rtl="1">
              <a:spcBef>
                <a:spcPts val="1200"/>
              </a:spcBef>
              <a:buClr>
                <a:schemeClr val="accent3"/>
              </a:buClr>
              <a:buSzPct val="100000"/>
              <a:buChar char="•"/>
              <a:defRPr sz="23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«يجب عدم إبلاغ الجمهور بأي شيء ما لم تكن المعلومات </a:t>
            </a:r>
            <a:r>
              <a:rPr lang="ar-EG" dirty="0" smtClean="0">
                <a:latin typeface="Sakkal Majalla" panose="02000000000000000000" pitchFamily="2" charset="-78"/>
                <a:cs typeface="Sakkal Majalla" panose="02000000000000000000" pitchFamily="2" charset="-78"/>
              </a:rPr>
              <a:t>كاملة».</a:t>
            </a:r>
            <a:endParaRPr dirty="0">
              <a:latin typeface="Sakkal Majalla" panose="02000000000000000000" pitchFamily="2" charset="-78"/>
              <a:ea typeface="Arial"/>
              <a:cs typeface="Sakkal Majalla" panose="02000000000000000000" pitchFamily="2" charset="-78"/>
              <a:sym typeface="Arial"/>
            </a:endParaRPr>
          </a:p>
          <a:p>
            <a:pPr marL="254000" lvl="1" indent="-254000" rtl="1">
              <a:spcBef>
                <a:spcPts val="1200"/>
              </a:spcBef>
              <a:buClr>
                <a:schemeClr val="accent3"/>
              </a:buClr>
              <a:buSzPct val="100000"/>
              <a:buChar char="•"/>
              <a:defRPr sz="23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«التواصل مع الجمهور من اختصاص القادة. فليس لدى العاملين التقنيين أي دور في التواصل مع </a:t>
            </a:r>
            <a:r>
              <a:rPr lang="ar-EG" dirty="0" smtClean="0">
                <a:latin typeface="Sakkal Majalla" panose="02000000000000000000" pitchFamily="2" charset="-78"/>
                <a:cs typeface="Sakkal Majalla" panose="02000000000000000000" pitchFamily="2" charset="-78"/>
              </a:rPr>
              <a:t>الجمهور».</a:t>
            </a:r>
            <a:endParaRPr dirty="0">
              <a:latin typeface="Sakkal Majalla" panose="02000000000000000000" pitchFamily="2" charset="-78"/>
              <a:ea typeface="Arial"/>
              <a:cs typeface="Sakkal Majalla" panose="02000000000000000000" pitchFamily="2" charset="-78"/>
              <a:sym typeface="Arial"/>
            </a:endParaRPr>
          </a:p>
          <a:p>
            <a:pPr marL="254000" lvl="1" indent="-254000" rtl="1">
              <a:spcBef>
                <a:spcPts val="1200"/>
              </a:spcBef>
              <a:buClr>
                <a:schemeClr val="accent3"/>
              </a:buClr>
              <a:buSzPct val="100000"/>
              <a:buChar char="•"/>
              <a:defRPr sz="2300">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«ينبغي عدم معالجة المخاوف العامة التي لا أساس لها من </a:t>
            </a:r>
            <a:r>
              <a:rPr lang="ar-EG" dirty="0" smtClean="0">
                <a:latin typeface="Sakkal Majalla" panose="02000000000000000000" pitchFamily="2" charset="-78"/>
                <a:cs typeface="Sakkal Majalla" panose="02000000000000000000" pitchFamily="2" charset="-78"/>
              </a:rPr>
              <a:t>الصحة».</a:t>
            </a:r>
            <a:endParaRPr dirty="0">
              <a:latin typeface="Sakkal Majalla" panose="02000000000000000000" pitchFamily="2" charset="-78"/>
              <a:ea typeface="Arial"/>
              <a:cs typeface="Sakkal Majalla" panose="02000000000000000000" pitchFamily="2" charset="-78"/>
              <a:sym typeface="Arial"/>
            </a:endParaRPr>
          </a:p>
          <a:p>
            <a:pPr algn="just" rtl="1">
              <a:defRPr sz="2300">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a:p>
            <a:pPr algn="just" rtl="1">
              <a:defRPr sz="23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الموقف</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متأكد</a:t>
            </a:r>
            <a:r>
              <a:rPr dirty="0">
                <a:latin typeface="Sakkal Majalla" panose="02000000000000000000" pitchFamily="2" charset="-78"/>
                <a:cs typeface="Sakkal Majalla" panose="02000000000000000000" pitchFamily="2" charset="-78"/>
              </a:rPr>
              <a:t>.</a:t>
            </a:r>
          </a:p>
        </p:txBody>
      </p:sp>
      <p:sp>
        <p:nvSpPr>
          <p:cNvPr id="5" name="Google Shape;307;p8">
            <a:extLst>
              <a:ext uri="{FF2B5EF4-FFF2-40B4-BE49-F238E27FC236}">
                <a16:creationId xmlns:a16="http://schemas.microsoft.com/office/drawing/2014/main" xmlns="" id="{AFB73E7B-866D-46CC-BF30-0410DF06867A}"/>
              </a:ext>
            </a:extLst>
          </p:cNvPr>
          <p:cNvSpPr txBox="1">
            <a:spLocks/>
          </p:cNvSpPr>
          <p:nvPr/>
        </p:nvSpPr>
        <p:spPr>
          <a:xfrm>
            <a:off x="368154" y="671879"/>
            <a:ext cx="2346471"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مقدمة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1"/>
          <p:cNvSpPr txBox="1">
            <a:spLocks noGrp="1"/>
          </p:cNvSpPr>
          <p:nvPr>
            <p:ph type="body" idx="1"/>
          </p:nvPr>
        </p:nvSpPr>
        <p:spPr>
          <a:xfrm>
            <a:off x="4263160" y="842966"/>
            <a:ext cx="7529515" cy="5250331"/>
          </a:xfrm>
          <a:prstGeom prst="rect">
            <a:avLst/>
          </a:prstGeom>
        </p:spPr>
        <p:txBody>
          <a:bodyPr rtlCol="1"/>
          <a:lstStyle/>
          <a:p>
            <a:pPr marL="4572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يحمل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ثلاثة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متطوعين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ثلاث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لافتات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متأكد</a:t>
            </a:r>
            <a:r>
              <a:rPr dirty="0">
                <a:latin typeface="Sakkal Majalla" panose="02000000000000000000" pitchFamily="2" charset="-78"/>
                <a:cs typeface="Sakkal Majalla" panose="02000000000000000000" pitchFamily="2" charset="-78"/>
              </a:rPr>
              <a:t>.</a:t>
            </a:r>
          </a:p>
          <a:p>
            <a:pPr marL="4572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يقرأ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الوقوف</a:t>
            </a:r>
            <a:r>
              <a:rPr dirty="0">
                <a:latin typeface="Sakkal Majalla" panose="02000000000000000000" pitchFamily="2" charset="-78"/>
                <a:cs typeface="Sakkal Majalla" panose="02000000000000000000" pitchFamily="2" charset="-78"/>
              </a:rPr>
              <a:t> </a:t>
            </a:r>
            <a:r>
              <a:rPr dirty="0" err="1" smtClean="0">
                <a:latin typeface="Sakkal Majalla" panose="02000000000000000000" pitchFamily="2" charset="-78"/>
                <a:cs typeface="Sakkal Majalla" panose="02000000000000000000" pitchFamily="2" charset="-78"/>
              </a:rPr>
              <a:t>صف</a:t>
            </a:r>
            <a:r>
              <a:rPr lang="ar-EG" dirty="0" smtClean="0">
                <a:latin typeface="Sakkal Majalla" panose="02000000000000000000" pitchFamily="2" charset="-78"/>
                <a:cs typeface="Sakkal Majalla" panose="02000000000000000000" pitchFamily="2" charset="-78"/>
              </a:rPr>
              <a:t>ّ</a:t>
            </a:r>
            <a:r>
              <a:rPr dirty="0" err="1" smtClean="0">
                <a:latin typeface="Sakkal Majalla" panose="02000000000000000000" pitchFamily="2" charset="-78"/>
                <a:cs typeface="Sakkal Majalla" panose="02000000000000000000" pitchFamily="2" charset="-78"/>
              </a:rPr>
              <a:t>ًا</a:t>
            </a:r>
            <a:r>
              <a:rPr dirty="0" smtClean="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اللافتة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إجابتهم</a:t>
            </a:r>
            <a:r>
              <a:rPr dirty="0">
                <a:latin typeface="Sakkal Majalla" panose="02000000000000000000" pitchFamily="2" charset="-78"/>
                <a:cs typeface="Sakkal Majalla" panose="02000000000000000000" pitchFamily="2" charset="-78"/>
              </a:rPr>
              <a:t>.</a:t>
            </a:r>
          </a:p>
          <a:p>
            <a:pPr marL="4572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يُشجع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المناقشة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ويُدعى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ثلاثة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آرائهم</a:t>
            </a:r>
            <a:r>
              <a:rPr dirty="0">
                <a:latin typeface="Sakkal Majalla" panose="02000000000000000000" pitchFamily="2" charset="-78"/>
                <a:cs typeface="Sakkal Majalla" panose="02000000000000000000" pitchFamily="2" charset="-78"/>
              </a:rPr>
              <a:t>.</a:t>
            </a:r>
          </a:p>
          <a:p>
            <a:pPr marL="457200" indent="-457200" rtl="1">
              <a:buClr>
                <a:schemeClr val="accent3"/>
              </a:buClr>
              <a:buSzPct val="100000"/>
              <a:buAutoNum type="arabicPeriod"/>
            </a:pPr>
            <a:r>
              <a:rPr dirty="0" err="1">
                <a:latin typeface="Sakkal Majalla" panose="02000000000000000000" pitchFamily="2" charset="-78"/>
                <a:cs typeface="Sakkal Majalla" panose="02000000000000000000" pitchFamily="2" charset="-78"/>
              </a:rPr>
              <a:t>يقرأ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توضيح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تغيير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إجابته</a:t>
            </a:r>
            <a:r>
              <a:rPr lang="ar-EG"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مجموعتهم</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xmlns="" id="{D4E32579-42CE-4E40-C23D-17A40AC1BC18}"/>
              </a:ext>
            </a:extLst>
          </p:cNvPr>
          <p:cNvSpPr txBox="1">
            <a:spLocks/>
          </p:cNvSpPr>
          <p:nvPr/>
        </p:nvSpPr>
        <p:spPr>
          <a:xfrm>
            <a:off x="378546" y="630315"/>
            <a:ext cx="2317030"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التعليمات</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 name="Picture 3" descr="Picture 3"/>
          <p:cNvPicPr>
            <a:picLocks noChangeAspect="1"/>
          </p:cNvPicPr>
          <p:nvPr/>
        </p:nvPicPr>
        <p:blipFill>
          <a:blip r:embed="rId2"/>
          <a:stretch>
            <a:fillRect/>
          </a:stretch>
        </p:blipFill>
        <p:spPr>
          <a:xfrm>
            <a:off x="3033179" y="2848392"/>
            <a:ext cx="1036214" cy="1516714"/>
          </a:xfrm>
          <a:prstGeom prst="rect">
            <a:avLst/>
          </a:prstGeom>
          <a:ln w="12700">
            <a:miter lim="400000"/>
          </a:ln>
        </p:spPr>
      </p:pic>
      <p:pic>
        <p:nvPicPr>
          <p:cNvPr id="302" name="Picture 4" descr="Picture 4"/>
          <p:cNvPicPr>
            <a:picLocks noChangeAspect="1"/>
          </p:cNvPicPr>
          <p:nvPr/>
        </p:nvPicPr>
        <p:blipFill>
          <a:blip r:embed="rId2"/>
          <a:stretch>
            <a:fillRect/>
          </a:stretch>
        </p:blipFill>
        <p:spPr>
          <a:xfrm>
            <a:off x="4771756" y="2818950"/>
            <a:ext cx="1036213" cy="1516715"/>
          </a:xfrm>
          <a:prstGeom prst="rect">
            <a:avLst/>
          </a:prstGeom>
          <a:ln w="12700">
            <a:miter lim="400000"/>
          </a:ln>
        </p:spPr>
      </p:pic>
      <p:pic>
        <p:nvPicPr>
          <p:cNvPr id="303" name="Picture 5" descr="Picture 5"/>
          <p:cNvPicPr>
            <a:picLocks noChangeAspect="1"/>
          </p:cNvPicPr>
          <p:nvPr/>
        </p:nvPicPr>
        <p:blipFill>
          <a:blip r:embed="rId2"/>
          <a:stretch>
            <a:fillRect/>
          </a:stretch>
        </p:blipFill>
        <p:spPr>
          <a:xfrm>
            <a:off x="6522856" y="2832880"/>
            <a:ext cx="1036213" cy="1516715"/>
          </a:xfrm>
          <a:prstGeom prst="rect">
            <a:avLst/>
          </a:prstGeom>
          <a:ln w="12700">
            <a:miter lim="400000"/>
          </a:ln>
        </p:spPr>
      </p:pic>
      <p:sp>
        <p:nvSpPr>
          <p:cNvPr id="304" name="TextBox 6"/>
          <p:cNvSpPr txBox="1"/>
          <p:nvPr/>
        </p:nvSpPr>
        <p:spPr>
          <a:xfrm>
            <a:off x="3170150" y="3066737"/>
            <a:ext cx="853523"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n-lt"/>
                <a:ea typeface="+mn-ea"/>
                <a:cs typeface="+mn-cs"/>
                <a:sym typeface="Source Sans Pro Regular"/>
              </a:defRPr>
            </a:lvl1pPr>
          </a:lstStyle>
          <a:p>
            <a:pPr rtl="1"/>
            <a:r>
              <a:t>موافق</a:t>
            </a:r>
          </a:p>
        </p:txBody>
      </p:sp>
      <p:sp>
        <p:nvSpPr>
          <p:cNvPr id="305" name="TextBox 7"/>
          <p:cNvSpPr txBox="1"/>
          <p:nvPr/>
        </p:nvSpPr>
        <p:spPr>
          <a:xfrm>
            <a:off x="4817476" y="3066737"/>
            <a:ext cx="944773"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n-lt"/>
                <a:ea typeface="+mn-ea"/>
                <a:cs typeface="+mn-cs"/>
                <a:sym typeface="Source Sans Pro Regular"/>
              </a:defRPr>
            </a:lvl1pPr>
          </a:lstStyle>
          <a:p>
            <a:pPr rtl="1"/>
            <a:r>
              <a:t>غير موافق</a:t>
            </a:r>
          </a:p>
        </p:txBody>
      </p:sp>
      <p:sp>
        <p:nvSpPr>
          <p:cNvPr id="306" name="TextBox 8"/>
          <p:cNvSpPr txBox="1"/>
          <p:nvPr/>
        </p:nvSpPr>
        <p:spPr>
          <a:xfrm>
            <a:off x="6564991" y="3080666"/>
            <a:ext cx="944773"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n-lt"/>
                <a:ea typeface="+mn-ea"/>
                <a:cs typeface="+mn-cs"/>
                <a:sym typeface="Source Sans Pro Regular"/>
              </a:defRPr>
            </a:lvl1pPr>
          </a:lstStyle>
          <a:p>
            <a:pPr rtl="1"/>
            <a:r>
              <a:rPr dirty="0" err="1"/>
              <a:t>غير</a:t>
            </a:r>
            <a:r>
              <a:rPr dirty="0"/>
              <a:t> </a:t>
            </a:r>
            <a:r>
              <a:rPr dirty="0" err="1"/>
              <a:t>متأكد</a:t>
            </a:r>
            <a:endParaRPr dirty="0"/>
          </a:p>
        </p:txBody>
      </p:sp>
      <p:sp>
        <p:nvSpPr>
          <p:cNvPr id="307" name="Rectangle 2"/>
          <p:cNvSpPr txBox="1"/>
          <p:nvPr/>
        </p:nvSpPr>
        <p:spPr>
          <a:xfrm>
            <a:off x="1276949" y="1205433"/>
            <a:ext cx="8025413"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lvl="1" indent="82550" rtl="1">
              <a:defRPr sz="2400">
                <a:latin typeface="+mn-lt"/>
                <a:ea typeface="+mn-ea"/>
                <a:cs typeface="+mn-cs"/>
                <a:sym typeface="Source Sans Pro Regular"/>
              </a:defRPr>
            </a:pPr>
            <a:r>
              <a:rPr lang="ar-EG" dirty="0"/>
              <a:t>«الإقرار بعدم اليقين يجعل الجمهور يشك في قدرات المُسْتَقْصي، مما قد يؤدي إلى انعدام </a:t>
            </a:r>
            <a:r>
              <a:rPr lang="ar-EG" dirty="0" smtClean="0"/>
              <a:t>الثقة».</a:t>
            </a:r>
            <a:endParaRPr dirty="0"/>
          </a:p>
        </p:txBody>
      </p:sp>
      <p:pic>
        <p:nvPicPr>
          <p:cNvPr id="308" name="Picture 9" descr="Picture 9"/>
          <p:cNvPicPr>
            <a:picLocks noChangeAspect="1"/>
          </p:cNvPicPr>
          <p:nvPr/>
        </p:nvPicPr>
        <p:blipFill>
          <a:blip r:embed="rId3"/>
          <a:stretch>
            <a:fillRect/>
          </a:stretch>
        </p:blipFill>
        <p:spPr>
          <a:xfrm flipH="1">
            <a:off x="8796180" y="2521544"/>
            <a:ext cx="1826431" cy="1561731"/>
          </a:xfrm>
          <a:prstGeom prst="rect">
            <a:avLst/>
          </a:prstGeom>
          <a:ln w="12700">
            <a:miter lim="400000"/>
          </a:ln>
        </p:spPr>
      </p:pic>
      <p:pic>
        <p:nvPicPr>
          <p:cNvPr id="309" name="Picture 2" descr="Picture 2"/>
          <p:cNvPicPr>
            <a:picLocks noChangeAspect="1"/>
          </p:cNvPicPr>
          <p:nvPr/>
        </p:nvPicPr>
        <p:blipFill>
          <a:blip r:embed="rId4"/>
          <a:stretch>
            <a:fillRect/>
          </a:stretch>
        </p:blipFill>
        <p:spPr>
          <a:xfrm>
            <a:off x="2418888" y="4400212"/>
            <a:ext cx="614293" cy="729475"/>
          </a:xfrm>
          <a:prstGeom prst="rect">
            <a:avLst/>
          </a:prstGeom>
          <a:ln w="12700">
            <a:miter lim="400000"/>
          </a:ln>
        </p:spPr>
      </p:pic>
      <p:pic>
        <p:nvPicPr>
          <p:cNvPr id="310" name="Picture 3" descr="Picture 3"/>
          <p:cNvPicPr>
            <a:picLocks noChangeAspect="1"/>
          </p:cNvPicPr>
          <p:nvPr/>
        </p:nvPicPr>
        <p:blipFill>
          <a:blip r:embed="rId5"/>
          <a:stretch>
            <a:fillRect/>
          </a:stretch>
        </p:blipFill>
        <p:spPr>
          <a:xfrm>
            <a:off x="4632726" y="4421216"/>
            <a:ext cx="622293" cy="730906"/>
          </a:xfrm>
          <a:prstGeom prst="rect">
            <a:avLst/>
          </a:prstGeom>
          <a:ln w="12700">
            <a:miter lim="400000"/>
          </a:ln>
        </p:spPr>
      </p:pic>
      <p:pic>
        <p:nvPicPr>
          <p:cNvPr id="311" name="Picture 4" descr="Picture 4"/>
          <p:cNvPicPr>
            <a:picLocks noChangeAspect="1"/>
          </p:cNvPicPr>
          <p:nvPr/>
        </p:nvPicPr>
        <p:blipFill>
          <a:blip r:embed="rId6"/>
          <a:stretch>
            <a:fillRect/>
          </a:stretch>
        </p:blipFill>
        <p:spPr>
          <a:xfrm>
            <a:off x="6541313" y="4454392"/>
            <a:ext cx="624365" cy="732285"/>
          </a:xfrm>
          <a:prstGeom prst="rect">
            <a:avLst/>
          </a:prstGeom>
          <a:ln w="12700">
            <a:miter lim="400000"/>
          </a:ln>
        </p:spPr>
      </p:pic>
      <p:pic>
        <p:nvPicPr>
          <p:cNvPr id="312" name="Picture 2" descr="Picture 2"/>
          <p:cNvPicPr>
            <a:picLocks noChangeAspect="1"/>
          </p:cNvPicPr>
          <p:nvPr/>
        </p:nvPicPr>
        <p:blipFill>
          <a:blip r:embed="rId4"/>
          <a:stretch>
            <a:fillRect/>
          </a:stretch>
        </p:blipFill>
        <p:spPr>
          <a:xfrm>
            <a:off x="3033179" y="4454392"/>
            <a:ext cx="614293" cy="729475"/>
          </a:xfrm>
          <a:prstGeom prst="rect">
            <a:avLst/>
          </a:prstGeom>
          <a:ln w="12700">
            <a:miter lim="400000"/>
          </a:ln>
        </p:spPr>
      </p:pic>
      <p:pic>
        <p:nvPicPr>
          <p:cNvPr id="313" name="Picture 2" descr="Picture 2"/>
          <p:cNvPicPr>
            <a:picLocks noChangeAspect="1"/>
          </p:cNvPicPr>
          <p:nvPr/>
        </p:nvPicPr>
        <p:blipFill>
          <a:blip r:embed="rId4"/>
          <a:stretch>
            <a:fillRect/>
          </a:stretch>
        </p:blipFill>
        <p:spPr>
          <a:xfrm>
            <a:off x="3762245" y="4454392"/>
            <a:ext cx="614293" cy="729475"/>
          </a:xfrm>
          <a:prstGeom prst="rect">
            <a:avLst/>
          </a:prstGeom>
          <a:ln w="12700">
            <a:miter lim="400000"/>
          </a:ln>
        </p:spPr>
      </p:pic>
      <p:pic>
        <p:nvPicPr>
          <p:cNvPr id="314" name="Picture 3" descr="Picture 3"/>
          <p:cNvPicPr>
            <a:picLocks noChangeAspect="1"/>
          </p:cNvPicPr>
          <p:nvPr/>
        </p:nvPicPr>
        <p:blipFill>
          <a:blip r:embed="rId5"/>
          <a:stretch>
            <a:fillRect/>
          </a:stretch>
        </p:blipFill>
        <p:spPr>
          <a:xfrm>
            <a:off x="4978510" y="4839832"/>
            <a:ext cx="622293" cy="730906"/>
          </a:xfrm>
          <a:prstGeom prst="rect">
            <a:avLst/>
          </a:prstGeom>
          <a:ln w="12700">
            <a:miter lim="400000"/>
          </a:ln>
        </p:spPr>
      </p:pic>
      <p:pic>
        <p:nvPicPr>
          <p:cNvPr id="315" name="Picture 3" descr="Picture 3"/>
          <p:cNvPicPr>
            <a:picLocks noChangeAspect="1"/>
          </p:cNvPicPr>
          <p:nvPr/>
        </p:nvPicPr>
        <p:blipFill>
          <a:blip r:embed="rId5"/>
          <a:stretch>
            <a:fillRect/>
          </a:stretch>
        </p:blipFill>
        <p:spPr>
          <a:xfrm>
            <a:off x="5488940" y="5304521"/>
            <a:ext cx="622293" cy="730906"/>
          </a:xfrm>
          <a:prstGeom prst="rect">
            <a:avLst/>
          </a:prstGeom>
          <a:ln w="12700">
            <a:miter lim="400000"/>
          </a:ln>
        </p:spPr>
      </p:pic>
      <p:pic>
        <p:nvPicPr>
          <p:cNvPr id="316" name="Picture 3" descr="Picture 3"/>
          <p:cNvPicPr>
            <a:picLocks noChangeAspect="1"/>
          </p:cNvPicPr>
          <p:nvPr/>
        </p:nvPicPr>
        <p:blipFill>
          <a:blip r:embed="rId5"/>
          <a:stretch>
            <a:fillRect/>
          </a:stretch>
        </p:blipFill>
        <p:spPr>
          <a:xfrm>
            <a:off x="4376537" y="5091467"/>
            <a:ext cx="622293" cy="730906"/>
          </a:xfrm>
          <a:prstGeom prst="rect">
            <a:avLst/>
          </a:prstGeom>
          <a:ln w="12700">
            <a:miter lim="400000"/>
          </a:ln>
        </p:spPr>
      </p:pic>
      <p:pic>
        <p:nvPicPr>
          <p:cNvPr id="317" name="Picture 3" descr="Picture 3"/>
          <p:cNvPicPr>
            <a:picLocks noChangeAspect="1"/>
          </p:cNvPicPr>
          <p:nvPr/>
        </p:nvPicPr>
        <p:blipFill>
          <a:blip r:embed="rId5"/>
          <a:stretch>
            <a:fillRect/>
          </a:stretch>
        </p:blipFill>
        <p:spPr>
          <a:xfrm>
            <a:off x="5500627" y="4398781"/>
            <a:ext cx="622293" cy="730906"/>
          </a:xfrm>
          <a:prstGeom prst="rect">
            <a:avLst/>
          </a:prstGeom>
          <a:ln w="12700">
            <a:miter lim="400000"/>
          </a:ln>
        </p:spPr>
      </p:pic>
      <p:pic>
        <p:nvPicPr>
          <p:cNvPr id="318" name="Picture 4" descr="Picture 4"/>
          <p:cNvPicPr>
            <a:picLocks noChangeAspect="1"/>
          </p:cNvPicPr>
          <p:nvPr/>
        </p:nvPicPr>
        <p:blipFill>
          <a:blip r:embed="rId6"/>
          <a:stretch>
            <a:fillRect/>
          </a:stretch>
        </p:blipFill>
        <p:spPr>
          <a:xfrm>
            <a:off x="7151969" y="4421215"/>
            <a:ext cx="624365" cy="732285"/>
          </a:xfrm>
          <a:prstGeom prst="rect">
            <a:avLst/>
          </a:prstGeom>
          <a:ln w="12700">
            <a:miter lim="400000"/>
          </a:ln>
        </p:spPr>
      </p:pic>
      <p:sp>
        <p:nvSpPr>
          <p:cNvPr id="2" name="Title 1">
            <a:extLst>
              <a:ext uri="{FF2B5EF4-FFF2-40B4-BE49-F238E27FC236}">
                <a16:creationId xmlns:a16="http://schemas.microsoft.com/office/drawing/2014/main" xmlns="" id="{22A2E705-86BE-1F6B-55BD-C534C061F7A0}"/>
              </a:ext>
            </a:extLst>
          </p:cNvPr>
          <p:cNvSpPr txBox="1">
            <a:spLocks noGrp="1"/>
          </p:cNvSpPr>
          <p:nvPr>
            <p:ph type="title"/>
          </p:nvPr>
        </p:nvSpPr>
        <p:spPr>
          <a:xfrm>
            <a:off x="138857" y="92029"/>
            <a:ext cx="4632899" cy="443153"/>
          </a:xfrm>
          <a:prstGeom prst="rect">
            <a:avLst/>
          </a:prstGeom>
        </p:spPr>
        <p:txBody>
          <a:bodyPr rtlCol="1">
            <a:normAutofit fontScale="90000"/>
          </a:bodyPr>
          <a:lstStyle/>
          <a:p>
            <a:pPr rtl="1"/>
            <a:r>
              <a:rPr lang="ar" b="1">
                <a:latin typeface="Sakkal Majalla" panose="02000000000000000000" pitchFamily="2" charset="-78"/>
                <a:cs typeface="Sakkal Majalla" panose="02000000000000000000" pitchFamily="2" charset="-78"/>
              </a:rPr>
              <a:t>مثال</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1" name="Picture 3" descr="Picture 3"/>
          <p:cNvPicPr>
            <a:picLocks noChangeAspect="1"/>
          </p:cNvPicPr>
          <p:nvPr/>
        </p:nvPicPr>
        <p:blipFill>
          <a:blip r:embed="rId2"/>
          <a:stretch>
            <a:fillRect/>
          </a:stretch>
        </p:blipFill>
        <p:spPr>
          <a:xfrm>
            <a:off x="3033179" y="2848392"/>
            <a:ext cx="1036214" cy="1516714"/>
          </a:xfrm>
          <a:prstGeom prst="rect">
            <a:avLst/>
          </a:prstGeom>
          <a:ln w="12700">
            <a:miter lim="400000"/>
          </a:ln>
        </p:spPr>
      </p:pic>
      <p:pic>
        <p:nvPicPr>
          <p:cNvPr id="322" name="Picture 4" descr="Picture 4"/>
          <p:cNvPicPr>
            <a:picLocks noChangeAspect="1"/>
          </p:cNvPicPr>
          <p:nvPr/>
        </p:nvPicPr>
        <p:blipFill>
          <a:blip r:embed="rId2"/>
          <a:stretch>
            <a:fillRect/>
          </a:stretch>
        </p:blipFill>
        <p:spPr>
          <a:xfrm>
            <a:off x="4771756" y="2818950"/>
            <a:ext cx="1036213" cy="1516715"/>
          </a:xfrm>
          <a:prstGeom prst="rect">
            <a:avLst/>
          </a:prstGeom>
          <a:ln w="12700">
            <a:miter lim="400000"/>
          </a:ln>
        </p:spPr>
      </p:pic>
      <p:pic>
        <p:nvPicPr>
          <p:cNvPr id="323" name="Picture 5" descr="Picture 5"/>
          <p:cNvPicPr>
            <a:picLocks noChangeAspect="1"/>
          </p:cNvPicPr>
          <p:nvPr/>
        </p:nvPicPr>
        <p:blipFill>
          <a:blip r:embed="rId2"/>
          <a:stretch>
            <a:fillRect/>
          </a:stretch>
        </p:blipFill>
        <p:spPr>
          <a:xfrm>
            <a:off x="6522856" y="2832880"/>
            <a:ext cx="1036213" cy="1516715"/>
          </a:xfrm>
          <a:prstGeom prst="rect">
            <a:avLst/>
          </a:prstGeom>
          <a:ln w="12700">
            <a:miter lim="400000"/>
          </a:ln>
        </p:spPr>
      </p:pic>
      <p:sp>
        <p:nvSpPr>
          <p:cNvPr id="324" name="TextBox 6"/>
          <p:cNvSpPr txBox="1"/>
          <p:nvPr/>
        </p:nvSpPr>
        <p:spPr>
          <a:xfrm>
            <a:off x="3170150" y="3066737"/>
            <a:ext cx="853523"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n-lt"/>
                <a:ea typeface="+mn-ea"/>
                <a:cs typeface="+mn-cs"/>
                <a:sym typeface="Source Sans Pro Regular"/>
              </a:defRPr>
            </a:lvl1pPr>
          </a:lstStyle>
          <a:p>
            <a:pPr rtl="1"/>
            <a:r>
              <a:t>موافق</a:t>
            </a:r>
          </a:p>
        </p:txBody>
      </p:sp>
      <p:sp>
        <p:nvSpPr>
          <p:cNvPr id="325" name="TextBox 7"/>
          <p:cNvSpPr txBox="1"/>
          <p:nvPr/>
        </p:nvSpPr>
        <p:spPr>
          <a:xfrm>
            <a:off x="4817476" y="3066737"/>
            <a:ext cx="944773"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n-lt"/>
                <a:ea typeface="+mn-ea"/>
                <a:cs typeface="+mn-cs"/>
                <a:sym typeface="Source Sans Pro Regular"/>
              </a:defRPr>
            </a:lvl1pPr>
          </a:lstStyle>
          <a:p>
            <a:pPr rtl="1"/>
            <a:r>
              <a:t>غير موافق</a:t>
            </a:r>
          </a:p>
        </p:txBody>
      </p:sp>
      <p:sp>
        <p:nvSpPr>
          <p:cNvPr id="326" name="TextBox 8"/>
          <p:cNvSpPr txBox="1"/>
          <p:nvPr/>
        </p:nvSpPr>
        <p:spPr>
          <a:xfrm>
            <a:off x="6587033" y="3080666"/>
            <a:ext cx="944773"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n-lt"/>
                <a:ea typeface="+mn-ea"/>
                <a:cs typeface="+mn-cs"/>
                <a:sym typeface="Source Sans Pro Regular"/>
              </a:defRPr>
            </a:lvl1pPr>
          </a:lstStyle>
          <a:p>
            <a:pPr rtl="1"/>
            <a:r>
              <a:t>غير متأكد</a:t>
            </a:r>
          </a:p>
        </p:txBody>
      </p:sp>
      <p:pic>
        <p:nvPicPr>
          <p:cNvPr id="328" name="Picture 2" descr="Picture 2"/>
          <p:cNvPicPr>
            <a:picLocks noChangeAspect="1"/>
          </p:cNvPicPr>
          <p:nvPr/>
        </p:nvPicPr>
        <p:blipFill>
          <a:blip r:embed="rId3"/>
          <a:stretch>
            <a:fillRect/>
          </a:stretch>
        </p:blipFill>
        <p:spPr>
          <a:xfrm>
            <a:off x="2418888" y="4400212"/>
            <a:ext cx="614293" cy="729475"/>
          </a:xfrm>
          <a:prstGeom prst="rect">
            <a:avLst/>
          </a:prstGeom>
          <a:ln w="12700">
            <a:miter lim="400000"/>
          </a:ln>
        </p:spPr>
      </p:pic>
      <p:pic>
        <p:nvPicPr>
          <p:cNvPr id="329" name="Picture 3" descr="Picture 3"/>
          <p:cNvPicPr>
            <a:picLocks noChangeAspect="1"/>
          </p:cNvPicPr>
          <p:nvPr/>
        </p:nvPicPr>
        <p:blipFill>
          <a:blip r:embed="rId4"/>
          <a:stretch>
            <a:fillRect/>
          </a:stretch>
        </p:blipFill>
        <p:spPr>
          <a:xfrm>
            <a:off x="4632726" y="4421216"/>
            <a:ext cx="622293" cy="730906"/>
          </a:xfrm>
          <a:prstGeom prst="rect">
            <a:avLst/>
          </a:prstGeom>
          <a:ln w="12700">
            <a:miter lim="400000"/>
          </a:ln>
        </p:spPr>
      </p:pic>
      <p:pic>
        <p:nvPicPr>
          <p:cNvPr id="330" name="Picture 4" descr="Picture 4"/>
          <p:cNvPicPr>
            <a:picLocks noChangeAspect="1"/>
          </p:cNvPicPr>
          <p:nvPr/>
        </p:nvPicPr>
        <p:blipFill>
          <a:blip r:embed="rId5"/>
          <a:stretch>
            <a:fillRect/>
          </a:stretch>
        </p:blipFill>
        <p:spPr>
          <a:xfrm>
            <a:off x="3450063" y="5183866"/>
            <a:ext cx="624365" cy="732285"/>
          </a:xfrm>
          <a:prstGeom prst="rect">
            <a:avLst/>
          </a:prstGeom>
          <a:ln w="12700">
            <a:miter lim="400000"/>
          </a:ln>
        </p:spPr>
      </p:pic>
      <p:pic>
        <p:nvPicPr>
          <p:cNvPr id="331" name="Picture 2" descr="Picture 2"/>
          <p:cNvPicPr>
            <a:picLocks noChangeAspect="1"/>
          </p:cNvPicPr>
          <p:nvPr/>
        </p:nvPicPr>
        <p:blipFill>
          <a:blip r:embed="rId3"/>
          <a:stretch>
            <a:fillRect/>
          </a:stretch>
        </p:blipFill>
        <p:spPr>
          <a:xfrm>
            <a:off x="3033179" y="4454392"/>
            <a:ext cx="614293" cy="729475"/>
          </a:xfrm>
          <a:prstGeom prst="rect">
            <a:avLst/>
          </a:prstGeom>
          <a:ln w="12700">
            <a:miter lim="400000"/>
          </a:ln>
        </p:spPr>
      </p:pic>
      <p:pic>
        <p:nvPicPr>
          <p:cNvPr id="332" name="Picture 2" descr="Picture 2"/>
          <p:cNvPicPr>
            <a:picLocks noChangeAspect="1"/>
          </p:cNvPicPr>
          <p:nvPr/>
        </p:nvPicPr>
        <p:blipFill>
          <a:blip r:embed="rId3"/>
          <a:stretch>
            <a:fillRect/>
          </a:stretch>
        </p:blipFill>
        <p:spPr>
          <a:xfrm>
            <a:off x="5601115" y="5206000"/>
            <a:ext cx="614293" cy="729475"/>
          </a:xfrm>
          <a:prstGeom prst="rect">
            <a:avLst/>
          </a:prstGeom>
          <a:ln w="12700">
            <a:miter lim="400000"/>
          </a:ln>
        </p:spPr>
      </p:pic>
      <p:pic>
        <p:nvPicPr>
          <p:cNvPr id="333" name="Picture 3" descr="Picture 3"/>
          <p:cNvPicPr>
            <a:picLocks noChangeAspect="1"/>
          </p:cNvPicPr>
          <p:nvPr/>
        </p:nvPicPr>
        <p:blipFill>
          <a:blip r:embed="rId4"/>
          <a:stretch>
            <a:fillRect/>
          </a:stretch>
        </p:blipFill>
        <p:spPr>
          <a:xfrm>
            <a:off x="4978510" y="4839832"/>
            <a:ext cx="622293" cy="730906"/>
          </a:xfrm>
          <a:prstGeom prst="rect">
            <a:avLst/>
          </a:prstGeom>
          <a:ln w="12700">
            <a:miter lim="400000"/>
          </a:ln>
        </p:spPr>
      </p:pic>
      <p:pic>
        <p:nvPicPr>
          <p:cNvPr id="334" name="Picture 3" descr="Picture 3"/>
          <p:cNvPicPr>
            <a:picLocks noChangeAspect="1"/>
          </p:cNvPicPr>
          <p:nvPr/>
        </p:nvPicPr>
        <p:blipFill>
          <a:blip r:embed="rId4"/>
          <a:stretch>
            <a:fillRect/>
          </a:stretch>
        </p:blipFill>
        <p:spPr>
          <a:xfrm>
            <a:off x="1991543" y="5123253"/>
            <a:ext cx="622293" cy="730906"/>
          </a:xfrm>
          <a:prstGeom prst="rect">
            <a:avLst/>
          </a:prstGeom>
          <a:ln w="12700">
            <a:miter lim="400000"/>
          </a:ln>
        </p:spPr>
      </p:pic>
      <p:pic>
        <p:nvPicPr>
          <p:cNvPr id="335" name="Picture 3" descr="Picture 3"/>
          <p:cNvPicPr>
            <a:picLocks noChangeAspect="1"/>
          </p:cNvPicPr>
          <p:nvPr/>
        </p:nvPicPr>
        <p:blipFill>
          <a:blip r:embed="rId4"/>
          <a:stretch>
            <a:fillRect/>
          </a:stretch>
        </p:blipFill>
        <p:spPr>
          <a:xfrm>
            <a:off x="2718034" y="5091467"/>
            <a:ext cx="622293" cy="730906"/>
          </a:xfrm>
          <a:prstGeom prst="rect">
            <a:avLst/>
          </a:prstGeom>
          <a:ln w="12700">
            <a:miter lim="400000"/>
          </a:ln>
        </p:spPr>
      </p:pic>
      <p:pic>
        <p:nvPicPr>
          <p:cNvPr id="336" name="Picture 3" descr="Picture 3"/>
          <p:cNvPicPr>
            <a:picLocks noChangeAspect="1"/>
          </p:cNvPicPr>
          <p:nvPr/>
        </p:nvPicPr>
        <p:blipFill>
          <a:blip r:embed="rId4"/>
          <a:stretch>
            <a:fillRect/>
          </a:stretch>
        </p:blipFill>
        <p:spPr>
          <a:xfrm>
            <a:off x="5500627" y="4398781"/>
            <a:ext cx="622293" cy="730906"/>
          </a:xfrm>
          <a:prstGeom prst="rect">
            <a:avLst/>
          </a:prstGeom>
          <a:ln w="12700">
            <a:miter lim="400000"/>
          </a:ln>
        </p:spPr>
      </p:pic>
      <p:pic>
        <p:nvPicPr>
          <p:cNvPr id="337" name="Picture 4" descr="Picture 4"/>
          <p:cNvPicPr>
            <a:picLocks noChangeAspect="1"/>
          </p:cNvPicPr>
          <p:nvPr/>
        </p:nvPicPr>
        <p:blipFill>
          <a:blip r:embed="rId5"/>
          <a:stretch>
            <a:fillRect/>
          </a:stretch>
        </p:blipFill>
        <p:spPr>
          <a:xfrm>
            <a:off x="7151969" y="4421215"/>
            <a:ext cx="624365" cy="732285"/>
          </a:xfrm>
          <a:prstGeom prst="rect">
            <a:avLst/>
          </a:prstGeom>
          <a:ln w="12700">
            <a:miter lim="400000"/>
          </a:ln>
        </p:spPr>
      </p:pic>
      <p:sp>
        <p:nvSpPr>
          <p:cNvPr id="2" name="Title 1">
            <a:extLst>
              <a:ext uri="{FF2B5EF4-FFF2-40B4-BE49-F238E27FC236}">
                <a16:creationId xmlns:a16="http://schemas.microsoft.com/office/drawing/2014/main" xmlns="" id="{CE8C6EBD-387E-A742-4C3D-3D692A68E389}"/>
              </a:ext>
            </a:extLst>
          </p:cNvPr>
          <p:cNvSpPr txBox="1">
            <a:spLocks noGrp="1"/>
          </p:cNvSpPr>
          <p:nvPr>
            <p:ph type="title"/>
          </p:nvPr>
        </p:nvSpPr>
        <p:spPr>
          <a:xfrm>
            <a:off x="138856" y="92028"/>
            <a:ext cx="5361771" cy="474899"/>
          </a:xfrm>
          <a:prstGeom prst="rect">
            <a:avLst/>
          </a:prstGeom>
        </p:spPr>
        <p:txBody>
          <a:bodyPr rtlCol="1">
            <a:normAutofit fontScale="90000"/>
          </a:bodyPr>
          <a:lstStyle/>
          <a:p>
            <a:pPr rtl="1"/>
            <a:r>
              <a:rPr lang="ar" b="1" dirty="0">
                <a:latin typeface="Sakkal Majalla" panose="02000000000000000000" pitchFamily="2" charset="-78"/>
                <a:cs typeface="Sakkal Majalla" panose="02000000000000000000" pitchFamily="2" charset="-78"/>
              </a:rPr>
              <a:t>(تابع) المثال</a:t>
            </a:r>
          </a:p>
        </p:txBody>
      </p:sp>
      <p:sp>
        <p:nvSpPr>
          <p:cNvPr id="3" name="Rectangle 2">
            <a:extLst>
              <a:ext uri="{FF2B5EF4-FFF2-40B4-BE49-F238E27FC236}">
                <a16:creationId xmlns:a16="http://schemas.microsoft.com/office/drawing/2014/main" xmlns="" id="{5FC1F940-2C81-F1AA-7E26-FF5D6A587C88}"/>
              </a:ext>
            </a:extLst>
          </p:cNvPr>
          <p:cNvSpPr txBox="1"/>
          <p:nvPr/>
        </p:nvSpPr>
        <p:spPr>
          <a:xfrm>
            <a:off x="1276949" y="1205433"/>
            <a:ext cx="8025413"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lvl="1" indent="82550" rtl="1">
              <a:defRPr sz="2400">
                <a:latin typeface="+mn-lt"/>
                <a:ea typeface="+mn-ea"/>
                <a:cs typeface="+mn-cs"/>
                <a:sym typeface="Source Sans Pro Regular"/>
              </a:defRPr>
            </a:pPr>
            <a:r>
              <a:rPr lang="ar-EG" dirty="0"/>
              <a:t>«الإقرار بعدم اليقين يجعل الجمهور يشك في قدرات المُسْتَقْصي، مما قد يؤدي إلى انعدام </a:t>
            </a:r>
            <a:r>
              <a:rPr lang="ar-EG" dirty="0" smtClean="0"/>
              <a:t>الثقة».</a:t>
            </a:r>
            <a:endParaRPr dirty="0"/>
          </a:p>
        </p:txBody>
      </p:sp>
      <p:pic>
        <p:nvPicPr>
          <p:cNvPr id="4" name="Picture 9" descr="Picture 9">
            <a:extLst>
              <a:ext uri="{FF2B5EF4-FFF2-40B4-BE49-F238E27FC236}">
                <a16:creationId xmlns:a16="http://schemas.microsoft.com/office/drawing/2014/main" xmlns="" id="{B5EC4258-C597-706A-8BB0-D0E948405C4D}"/>
              </a:ext>
            </a:extLst>
          </p:cNvPr>
          <p:cNvPicPr>
            <a:picLocks noChangeAspect="1"/>
          </p:cNvPicPr>
          <p:nvPr/>
        </p:nvPicPr>
        <p:blipFill>
          <a:blip r:embed="rId6"/>
          <a:stretch>
            <a:fillRect/>
          </a:stretch>
        </p:blipFill>
        <p:spPr>
          <a:xfrm flipH="1">
            <a:off x="8702662" y="2201434"/>
            <a:ext cx="1826431" cy="156173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Rectangle 4"/>
          <p:cNvSpPr txBox="1"/>
          <p:nvPr/>
        </p:nvSpPr>
        <p:spPr>
          <a:xfrm>
            <a:off x="3596759" y="2492896"/>
            <a:ext cx="8549521" cy="1384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algn="ctr" rtl="1">
              <a:defRPr sz="2800">
                <a:solidFill>
                  <a:srgbClr val="C00000"/>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لماذا غيرت رأيك؟</a:t>
            </a:r>
            <a:endParaRPr b="1" dirty="0">
              <a:latin typeface="Sakkal Majalla" panose="02000000000000000000" pitchFamily="2" charset="-78"/>
              <a:ea typeface="Arial"/>
              <a:cs typeface="Sakkal Majalla" panose="02000000000000000000" pitchFamily="2" charset="-78"/>
              <a:sym typeface="Arial"/>
            </a:endParaRPr>
          </a:p>
          <a:p>
            <a:pPr lvl="1" algn="ctr" rtl="1">
              <a:defRPr sz="2800">
                <a:solidFill>
                  <a:srgbClr val="C00000"/>
                </a:solidFill>
                <a:latin typeface="Source Sans Pro Bold"/>
                <a:ea typeface="Source Sans Pro Bold"/>
                <a:cs typeface="Source Sans Pro Bold"/>
                <a:sym typeface="Source Sans Pro Bold"/>
              </a:defRPr>
            </a:pPr>
            <a:endParaRPr b="1" dirty="0">
              <a:latin typeface="Sakkal Majalla" panose="02000000000000000000" pitchFamily="2" charset="-78"/>
              <a:ea typeface="Arial"/>
              <a:cs typeface="Sakkal Majalla" panose="02000000000000000000" pitchFamily="2" charset="-78"/>
              <a:sym typeface="Arial"/>
            </a:endParaRPr>
          </a:p>
          <a:p>
            <a:pPr lvl="1" algn="ctr" rtl="1">
              <a:defRPr sz="2800">
                <a:solidFill>
                  <a:srgbClr val="C00000"/>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لماذا لم تغير رأيك؟</a:t>
            </a:r>
          </a:p>
        </p:txBody>
      </p:sp>
      <p:sp>
        <p:nvSpPr>
          <p:cNvPr id="2" name="Google Shape;307;p8">
            <a:extLst>
              <a:ext uri="{FF2B5EF4-FFF2-40B4-BE49-F238E27FC236}">
                <a16:creationId xmlns:a16="http://schemas.microsoft.com/office/drawing/2014/main" xmlns="" id="{CC521221-17A0-68B6-9667-87B2B90A654F}"/>
              </a:ext>
            </a:extLst>
          </p:cNvPr>
          <p:cNvSpPr txBox="1">
            <a:spLocks/>
          </p:cNvSpPr>
          <p:nvPr/>
        </p:nvSpPr>
        <p:spPr>
          <a:xfrm>
            <a:off x="0" y="630315"/>
            <a:ext cx="2771775"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استخلاص المعلومات</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922AF6FA-0874-8635-6935-B079287DCEC7}"/>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6868A65-E64F-4678-B6FC-5192B2E9E6F5}"/>
</file>

<file path=customXml/itemProps2.xml><?xml version="1.0" encoding="utf-8"?>
<ds:datastoreItem xmlns:ds="http://schemas.openxmlformats.org/officeDocument/2006/customXml" ds:itemID="{2CA2AA8A-79E3-41DD-9F1E-E2E0785E1A32}">
  <ds:schemaRef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BBE0C0BE-B1CB-432A-9C56-7FB5DEF4CA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81</TotalTime>
  <Words>399</Words>
  <Application>Microsoft Office PowerPoint</Application>
  <PresentationFormat>Grand écran</PresentationFormat>
  <Paragraphs>52</Paragraphs>
  <Slides>10</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10</vt:i4>
      </vt:variant>
    </vt:vector>
  </HeadingPairs>
  <TitlesOfParts>
    <vt:vector size="18" baseType="lpstr">
      <vt:lpstr>Arial</vt:lpstr>
      <vt:lpstr>Calibri</vt:lpstr>
      <vt:lpstr>Helvetica</vt:lpstr>
      <vt:lpstr>Sakkal Majalla</vt:lpstr>
      <vt:lpstr>Segoe UI</vt:lpstr>
      <vt:lpstr>Source Sans Pro Bold</vt:lpstr>
      <vt:lpstr>Source Sans Pro Regular</vt:lpstr>
      <vt:lpstr>RRT_Theme_v3</vt:lpstr>
      <vt:lpstr>تمرين:  التصويت بشأن القيم</vt:lpstr>
      <vt:lpstr>مقدمة</vt:lpstr>
      <vt:lpstr>أهداف التعلُّم</vt:lpstr>
      <vt:lpstr>Présentation PowerPoint</vt:lpstr>
      <vt:lpstr>Présentation PowerPoint</vt:lpstr>
      <vt:lpstr>مثال</vt:lpstr>
      <vt:lpstr>(تابع) المثال</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تمرين:  التصويت بشأن القيم</dc:title>
  <dc:creator>Hp</dc:creator>
  <cp:lastModifiedBy>Hind</cp:lastModifiedBy>
  <cp:revision>17</cp:revision>
  <dcterms:modified xsi:type="dcterms:W3CDTF">2024-03-20T12:27:16Z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3325500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