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75"/>
  </p:notes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54864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109728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64592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219456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329184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840479"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438912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Walaa" initials="W" lastIdx="3" clrIdx="0">
    <p:extLst>
      <p:ext uri="{19B8F6BF-5375-455C-9EA6-DF929625EA0E}">
        <p15:presenceInfo xmlns:p15="http://schemas.microsoft.com/office/powerpoint/2012/main" userId="Walaa" providerId="None"/>
      </p:ext>
    </p:extLst>
  </p:cmAuthor>
  <p:cmAuthor id="2" name="EZZINE, Hind" initials="EH" lastIdx="3" clrIdx="1">
    <p:extLst>
      <p:ext uri="{19B8F6BF-5375-455C-9EA6-DF929625EA0E}">
        <p15:presenceInfo xmlns:p15="http://schemas.microsoft.com/office/powerpoint/2012/main" userId="S::ezzineh@who.int::edcab00f-6318-46e5-a4a9-188b01ee222f" providerId="AD"/>
      </p:ext>
    </p:extLst>
  </p:cmAuthor>
  <p:cmAuthor id="3" name="GOMEZ, Paula" initials="GP" lastIdx="1" clrIdx="2">
    <p:extLst>
      <p:ext uri="{19B8F6BF-5375-455C-9EA6-DF929625EA0E}">
        <p15:presenceInfo xmlns:p15="http://schemas.microsoft.com/office/powerpoint/2012/main" userId="S::gomezp@who.int::c93cf399-3ed7-4230-9282-8831e3fe5a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31E"/>
    <a:srgbClr val="A3000B"/>
    <a:srgbClr val="8DC73E"/>
    <a:srgbClr val="42C5FB"/>
    <a:srgbClr val="00447E"/>
    <a:srgbClr val="951D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C71FD2-18D7-70F9-EE0F-51F2DA335F7D}" v="2" dt="2024-07-11T11:53:07.59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83"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S::gomezp@who.int::c93cf399-3ed7-4230-9282-8831e3fe5ae7" providerId="AD" clId="Web-{5D41E44C-138D-E5CF-B48E-D4DFFB838C00}"/>
    <pc:docChg chg="mod">
      <pc:chgData name="GOMEZ, Paula" userId="S::gomezp@who.int::c93cf399-3ed7-4230-9282-8831e3fe5ae7" providerId="AD" clId="Web-{5D41E44C-138D-E5CF-B48E-D4DFFB838C00}" dt="2024-03-20T11:53:35.409" v="0"/>
      <pc:docMkLst>
        <pc:docMk/>
      </pc:docMkLst>
    </pc:docChg>
  </pc:docChgLst>
  <pc:docChgLst>
    <pc:chgData name="EZZINE, Hind" userId="S::ezzineh@who.int::edcab00f-6318-46e5-a4a9-188b01ee222f" providerId="AD" clId="Web-{46E5A0DC-CECE-BAB1-DB77-7F7F252FF18B}"/>
    <pc:docChg chg="modSld">
      <pc:chgData name="EZZINE, Hind" userId="S::ezzineh@who.int::edcab00f-6318-46e5-a4a9-188b01ee222f" providerId="AD" clId="Web-{46E5A0DC-CECE-BAB1-DB77-7F7F252FF18B}" dt="2024-03-20T13:18:18.293" v="25" actId="20577"/>
      <pc:docMkLst>
        <pc:docMk/>
      </pc:docMkLst>
      <pc:sldChg chg="modSp">
        <pc:chgData name="EZZINE, Hind" userId="S::ezzineh@who.int::edcab00f-6318-46e5-a4a9-188b01ee222f" providerId="AD" clId="Web-{46E5A0DC-CECE-BAB1-DB77-7F7F252FF18B}" dt="2024-03-20T13:18:18.293" v="25" actId="20577"/>
        <pc:sldMkLst>
          <pc:docMk/>
          <pc:sldMk cId="0" sldId="281"/>
        </pc:sldMkLst>
        <pc:spChg chg="mod">
          <ac:chgData name="EZZINE, Hind" userId="S::ezzineh@who.int::edcab00f-6318-46e5-a4a9-188b01ee222f" providerId="AD" clId="Web-{46E5A0DC-CECE-BAB1-DB77-7F7F252FF18B}" dt="2024-03-20T13:18:18.293" v="25" actId="20577"/>
          <ac:spMkLst>
            <pc:docMk/>
            <pc:sldMk cId="0" sldId="281"/>
            <ac:spMk id="7" creationId="{D14321DC-E25D-DA4B-6AC4-11018106E619}"/>
          </ac:spMkLst>
        </pc:spChg>
        <pc:spChg chg="mod">
          <ac:chgData name="EZZINE, Hind" userId="S::ezzineh@who.int::edcab00f-6318-46e5-a4a9-188b01ee222f" providerId="AD" clId="Web-{46E5A0DC-CECE-BAB1-DB77-7F7F252FF18B}" dt="2024-03-20T13:18:16.246" v="15" actId="20577"/>
          <ac:spMkLst>
            <pc:docMk/>
            <pc:sldMk cId="0" sldId="281"/>
            <ac:spMk id="8" creationId="{33096C3E-05ED-A758-612B-F48E20FDF97B}"/>
          </ac:spMkLst>
        </pc:spChg>
      </pc:sldChg>
    </pc:docChg>
  </pc:docChgLst>
  <pc:docChgLst>
    <pc:chgData name="GOMEZ, Paula" userId="S::gomezp@who.int::c93cf399-3ed7-4230-9282-8831e3fe5ae7" providerId="AD" clId="Web-{47C71FD2-18D7-70F9-EE0F-51F2DA335F7D}"/>
    <pc:docChg chg="">
      <pc:chgData name="GOMEZ, Paula" userId="S::gomezp@who.int::c93cf399-3ed7-4230-9282-8831e3fe5ae7" providerId="AD" clId="Web-{47C71FD2-18D7-70F9-EE0F-51F2DA335F7D}" dt="2024-07-11T11:53:07.599" v="1"/>
      <pc:docMkLst>
        <pc:docMk/>
      </pc:docMkLst>
      <pc:sldChg chg="delCm">
        <pc:chgData name="GOMEZ, Paula" userId="S::gomezp@who.int::c93cf399-3ed7-4230-9282-8831e3fe5ae7" providerId="AD" clId="Web-{47C71FD2-18D7-70F9-EE0F-51F2DA335F7D}" dt="2024-07-11T11:52:57.973" v="0"/>
        <pc:sldMkLst>
          <pc:docMk/>
          <pc:sldMk cId="0" sldId="264"/>
        </pc:sldMkLst>
      </pc:sldChg>
      <pc:sldChg chg="delCm">
        <pc:chgData name="GOMEZ, Paula" userId="S::gomezp@who.int::c93cf399-3ed7-4230-9282-8831e3fe5ae7" providerId="AD" clId="Web-{47C71FD2-18D7-70F9-EE0F-51F2DA335F7D}" dt="2024-07-11T11:53:07.599" v="1"/>
        <pc:sldMkLst>
          <pc:docMk/>
          <pc:sldMk cId="0" sldId="281"/>
        </pc:sldMkLst>
      </pc:sldChg>
    </pc:docChg>
  </pc:docChgLst>
  <pc:docChgLst>
    <pc:chgData name="GOMEZ, Paula" userId="S::gomezp@who.int::c93cf399-3ed7-4230-9282-8831e3fe5ae7" providerId="AD" clId="Web-{66795E05-D94A-9959-99AF-B7911BF0CB1F}"/>
    <pc:docChg chg="">
      <pc:chgData name="GOMEZ, Paula" userId="S::gomezp@who.int::c93cf399-3ed7-4230-9282-8831e3fe5ae7" providerId="AD" clId="Web-{66795E05-D94A-9959-99AF-B7911BF0CB1F}" dt="2024-03-20T11:18:26.175" v="0"/>
      <pc:docMkLst>
        <pc:docMk/>
      </pc:docMkLst>
      <pc:sldChg chg="addCm">
        <pc:chgData name="GOMEZ, Paula" userId="S::gomezp@who.int::c93cf399-3ed7-4230-9282-8831e3fe5ae7" providerId="AD" clId="Web-{66795E05-D94A-9959-99AF-B7911BF0CB1F}" dt="2024-03-20T11:18:26.175" v="0"/>
        <pc:sldMkLst>
          <pc:docMk/>
          <pc:sldMk cId="0" sldId="281"/>
        </pc:sldMkLst>
      </pc:sldChg>
    </pc:docChg>
  </pc:docChgLst>
  <pc:docChgLst>
    <pc:chgData name="EZZINE, Hind" userId="S::ezzineh@who.int::edcab00f-6318-46e5-a4a9-188b01ee222f" providerId="AD" clId="Web-{BD3A4BB4-1E98-F8C0-3D57-6B5A69874064}"/>
    <pc:docChg chg="modSld">
      <pc:chgData name="EZZINE, Hind" userId="S::ezzineh@who.int::edcab00f-6318-46e5-a4a9-188b01ee222f" providerId="AD" clId="Web-{BD3A4BB4-1E98-F8C0-3D57-6B5A69874064}" dt="2024-03-20T10:42:50.171" v="109"/>
      <pc:docMkLst>
        <pc:docMk/>
      </pc:docMkLst>
      <pc:sldChg chg="modSp">
        <pc:chgData name="EZZINE, Hind" userId="S::ezzineh@who.int::edcab00f-6318-46e5-a4a9-188b01ee222f" providerId="AD" clId="Web-{BD3A4BB4-1E98-F8C0-3D57-6B5A69874064}" dt="2024-03-20T10:08:03.595" v="4" actId="14100"/>
        <pc:sldMkLst>
          <pc:docMk/>
          <pc:sldMk cId="0" sldId="257"/>
        </pc:sldMkLst>
        <pc:spChg chg="mod">
          <ac:chgData name="EZZINE, Hind" userId="S::ezzineh@who.int::edcab00f-6318-46e5-a4a9-188b01ee222f" providerId="AD" clId="Web-{BD3A4BB4-1E98-F8C0-3D57-6B5A69874064}" dt="2024-03-20T10:07:56.438" v="3" actId="14100"/>
          <ac:spMkLst>
            <pc:docMk/>
            <pc:sldMk cId="0" sldId="257"/>
            <ac:spMk id="4" creationId="{D00DB2D1-32FE-CE09-40CB-587F43A7290C}"/>
          </ac:spMkLst>
        </pc:spChg>
        <pc:spChg chg="mod">
          <ac:chgData name="EZZINE, Hind" userId="S::ezzineh@who.int::edcab00f-6318-46e5-a4a9-188b01ee222f" providerId="AD" clId="Web-{BD3A4BB4-1E98-F8C0-3D57-6B5A69874064}" dt="2024-03-20T10:08:03.595" v="4" actId="14100"/>
          <ac:spMkLst>
            <pc:docMk/>
            <pc:sldMk cId="0" sldId="257"/>
            <ac:spMk id="299" creationId="{00000000-0000-0000-0000-000000000000}"/>
          </ac:spMkLst>
        </pc:spChg>
      </pc:sldChg>
      <pc:sldChg chg="modSp">
        <pc:chgData name="EZZINE, Hind" userId="S::ezzineh@who.int::edcab00f-6318-46e5-a4a9-188b01ee222f" providerId="AD" clId="Web-{BD3A4BB4-1E98-F8C0-3D57-6B5A69874064}" dt="2024-03-20T10:07:45.063" v="1" actId="14100"/>
        <pc:sldMkLst>
          <pc:docMk/>
          <pc:sldMk cId="0" sldId="258"/>
        </pc:sldMkLst>
        <pc:spChg chg="mod">
          <ac:chgData name="EZZINE, Hind" userId="S::ezzineh@who.int::edcab00f-6318-46e5-a4a9-188b01ee222f" providerId="AD" clId="Web-{BD3A4BB4-1E98-F8C0-3D57-6B5A69874064}" dt="2024-03-20T10:07:40.484" v="0" actId="14100"/>
          <ac:spMkLst>
            <pc:docMk/>
            <pc:sldMk cId="0" sldId="258"/>
            <ac:spMk id="303" creationId="{00000000-0000-0000-0000-000000000000}"/>
          </ac:spMkLst>
        </pc:spChg>
        <pc:spChg chg="mod">
          <ac:chgData name="EZZINE, Hind" userId="S::ezzineh@who.int::edcab00f-6318-46e5-a4a9-188b01ee222f" providerId="AD" clId="Web-{BD3A4BB4-1E98-F8C0-3D57-6B5A69874064}" dt="2024-03-20T10:07:45.063" v="1" actId="14100"/>
          <ac:spMkLst>
            <pc:docMk/>
            <pc:sldMk cId="0" sldId="258"/>
            <ac:spMk id="304" creationId="{00000000-0000-0000-0000-000000000000}"/>
          </ac:spMkLst>
        </pc:spChg>
      </pc:sldChg>
      <pc:sldChg chg="modSp">
        <pc:chgData name="EZZINE, Hind" userId="S::ezzineh@who.int::edcab00f-6318-46e5-a4a9-188b01ee222f" providerId="AD" clId="Web-{BD3A4BB4-1E98-F8C0-3D57-6B5A69874064}" dt="2024-03-20T10:08:13.970" v="6" actId="14100"/>
        <pc:sldMkLst>
          <pc:docMk/>
          <pc:sldMk cId="0" sldId="259"/>
        </pc:sldMkLst>
        <pc:spChg chg="mod">
          <ac:chgData name="EZZINE, Hind" userId="S::ezzineh@who.int::edcab00f-6318-46e5-a4a9-188b01ee222f" providerId="AD" clId="Web-{BD3A4BB4-1E98-F8C0-3D57-6B5A69874064}" dt="2024-03-20T10:08:09.970" v="5" actId="14100"/>
          <ac:spMkLst>
            <pc:docMk/>
            <pc:sldMk cId="0" sldId="259"/>
            <ac:spMk id="4" creationId="{BF6D3928-A770-D3DC-CF67-DD3182BB4689}"/>
          </ac:spMkLst>
        </pc:spChg>
        <pc:spChg chg="mod">
          <ac:chgData name="EZZINE, Hind" userId="S::ezzineh@who.int::edcab00f-6318-46e5-a4a9-188b01ee222f" providerId="AD" clId="Web-{BD3A4BB4-1E98-F8C0-3D57-6B5A69874064}" dt="2024-03-20T10:08:13.970" v="6" actId="14100"/>
          <ac:spMkLst>
            <pc:docMk/>
            <pc:sldMk cId="0" sldId="259"/>
            <ac:spMk id="309" creationId="{00000000-0000-0000-0000-000000000000}"/>
          </ac:spMkLst>
        </pc:spChg>
      </pc:sldChg>
      <pc:sldChg chg="addSp delSp modSp">
        <pc:chgData name="EZZINE, Hind" userId="S::ezzineh@who.int::edcab00f-6318-46e5-a4a9-188b01ee222f" providerId="AD" clId="Web-{BD3A4BB4-1E98-F8C0-3D57-6B5A69874064}" dt="2024-03-20T10:25:16.719" v="29" actId="1076"/>
        <pc:sldMkLst>
          <pc:docMk/>
          <pc:sldMk cId="0" sldId="262"/>
        </pc:sldMkLst>
        <pc:spChg chg="mod">
          <ac:chgData name="EZZINE, Hind" userId="S::ezzineh@who.int::edcab00f-6318-46e5-a4a9-188b01ee222f" providerId="AD" clId="Web-{BD3A4BB4-1E98-F8C0-3D57-6B5A69874064}" dt="2024-03-20T10:24:48.374" v="23" actId="20577"/>
          <ac:spMkLst>
            <pc:docMk/>
            <pc:sldMk cId="0" sldId="262"/>
            <ac:spMk id="2" creationId="{8E280580-F790-9853-B503-585B74603B26}"/>
          </ac:spMkLst>
        </pc:spChg>
        <pc:spChg chg="add mod">
          <ac:chgData name="EZZINE, Hind" userId="S::ezzineh@who.int::edcab00f-6318-46e5-a4a9-188b01ee222f" providerId="AD" clId="Web-{BD3A4BB4-1E98-F8C0-3D57-6B5A69874064}" dt="2024-03-20T10:24:05.248" v="13" actId="20577"/>
          <ac:spMkLst>
            <pc:docMk/>
            <pc:sldMk cId="0" sldId="262"/>
            <ac:spMk id="3" creationId="{F1E3CB7F-B07A-23C4-5BEF-F47C12DEAB42}"/>
          </ac:spMkLst>
        </pc:spChg>
        <pc:spChg chg="del mod">
          <ac:chgData name="EZZINE, Hind" userId="S::ezzineh@who.int::edcab00f-6318-46e5-a4a9-188b01ee222f" providerId="AD" clId="Web-{BD3A4BB4-1E98-F8C0-3D57-6B5A69874064}" dt="2024-03-20T10:25:08.046" v="27"/>
          <ac:spMkLst>
            <pc:docMk/>
            <pc:sldMk cId="0" sldId="262"/>
            <ac:spMk id="321" creationId="{00000000-0000-0000-0000-000000000000}"/>
          </ac:spMkLst>
        </pc:spChg>
        <pc:spChg chg="mod">
          <ac:chgData name="EZZINE, Hind" userId="S::ezzineh@who.int::edcab00f-6318-46e5-a4a9-188b01ee222f" providerId="AD" clId="Web-{BD3A4BB4-1E98-F8C0-3D57-6B5A69874064}" dt="2024-03-20T10:25:16.719" v="29" actId="1076"/>
          <ac:spMkLst>
            <pc:docMk/>
            <pc:sldMk cId="0" sldId="262"/>
            <ac:spMk id="323" creationId="{00000000-0000-0000-0000-000000000000}"/>
          </ac:spMkLst>
        </pc:spChg>
      </pc:sldChg>
      <pc:sldChg chg="modSp addCm">
        <pc:chgData name="EZZINE, Hind" userId="S::ezzineh@who.int::edcab00f-6318-46e5-a4a9-188b01ee222f" providerId="AD" clId="Web-{BD3A4BB4-1E98-F8C0-3D57-6B5A69874064}" dt="2024-03-20T10:27:41.004" v="32" actId="1076"/>
        <pc:sldMkLst>
          <pc:docMk/>
          <pc:sldMk cId="0" sldId="264"/>
        </pc:sldMkLst>
        <pc:spChg chg="mod">
          <ac:chgData name="EZZINE, Hind" userId="S::ezzineh@who.int::edcab00f-6318-46e5-a4a9-188b01ee222f" providerId="AD" clId="Web-{BD3A4BB4-1E98-F8C0-3D57-6B5A69874064}" dt="2024-03-20T10:27:37.879" v="31" actId="14100"/>
          <ac:spMkLst>
            <pc:docMk/>
            <pc:sldMk cId="0" sldId="264"/>
            <ac:spMk id="327" creationId="{00000000-0000-0000-0000-000000000000}"/>
          </ac:spMkLst>
        </pc:spChg>
        <pc:spChg chg="mod">
          <ac:chgData name="EZZINE, Hind" userId="S::ezzineh@who.int::edcab00f-6318-46e5-a4a9-188b01ee222f" providerId="AD" clId="Web-{BD3A4BB4-1E98-F8C0-3D57-6B5A69874064}" dt="2024-03-20T10:27:41.004" v="32" actId="1076"/>
          <ac:spMkLst>
            <pc:docMk/>
            <pc:sldMk cId="0" sldId="264"/>
            <ac:spMk id="329" creationId="{00000000-0000-0000-0000-000000000000}"/>
          </ac:spMkLst>
        </pc:spChg>
      </pc:sldChg>
      <pc:sldChg chg="modSp">
        <pc:chgData name="EZZINE, Hind" userId="S::ezzineh@who.int::edcab00f-6318-46e5-a4a9-188b01ee222f" providerId="AD" clId="Web-{BD3A4BB4-1E98-F8C0-3D57-6B5A69874064}" dt="2024-03-20T10:28:16.536" v="35" actId="1076"/>
        <pc:sldMkLst>
          <pc:docMk/>
          <pc:sldMk cId="0" sldId="266"/>
        </pc:sldMkLst>
        <pc:spChg chg="mod">
          <ac:chgData name="EZZINE, Hind" userId="S::ezzineh@who.int::edcab00f-6318-46e5-a4a9-188b01ee222f" providerId="AD" clId="Web-{BD3A4BB4-1E98-F8C0-3D57-6B5A69874064}" dt="2024-03-20T10:28:02.458" v="33" actId="1076"/>
          <ac:spMkLst>
            <pc:docMk/>
            <pc:sldMk cId="0" sldId="266"/>
            <ac:spMk id="333" creationId="{00000000-0000-0000-0000-000000000000}"/>
          </ac:spMkLst>
        </pc:spChg>
        <pc:spChg chg="mod">
          <ac:chgData name="EZZINE, Hind" userId="S::ezzineh@who.int::edcab00f-6318-46e5-a4a9-188b01ee222f" providerId="AD" clId="Web-{BD3A4BB4-1E98-F8C0-3D57-6B5A69874064}" dt="2024-03-20T10:28:16.536" v="35" actId="1076"/>
          <ac:spMkLst>
            <pc:docMk/>
            <pc:sldMk cId="0" sldId="266"/>
            <ac:spMk id="334" creationId="{00000000-0000-0000-0000-000000000000}"/>
          </ac:spMkLst>
        </pc:spChg>
      </pc:sldChg>
      <pc:sldChg chg="modSp">
        <pc:chgData name="EZZINE, Hind" userId="S::ezzineh@who.int::edcab00f-6318-46e5-a4a9-188b01ee222f" providerId="AD" clId="Web-{BD3A4BB4-1E98-F8C0-3D57-6B5A69874064}" dt="2024-03-20T10:30:21.196" v="36" actId="1076"/>
        <pc:sldMkLst>
          <pc:docMk/>
          <pc:sldMk cId="0" sldId="280"/>
        </pc:sldMkLst>
        <pc:spChg chg="mod">
          <ac:chgData name="EZZINE, Hind" userId="S::ezzineh@who.int::edcab00f-6318-46e5-a4a9-188b01ee222f" providerId="AD" clId="Web-{BD3A4BB4-1E98-F8C0-3D57-6B5A69874064}" dt="2024-03-20T10:30:21.196" v="36" actId="1076"/>
          <ac:spMkLst>
            <pc:docMk/>
            <pc:sldMk cId="0" sldId="280"/>
            <ac:spMk id="2" creationId="{1FDEEB49-57EE-CFF1-C5F4-B493E9EBB1B6}"/>
          </ac:spMkLst>
        </pc:spChg>
      </pc:sldChg>
      <pc:sldChg chg="addCm">
        <pc:chgData name="EZZINE, Hind" userId="S::ezzineh@who.int::edcab00f-6318-46e5-a4a9-188b01ee222f" providerId="AD" clId="Web-{BD3A4BB4-1E98-F8C0-3D57-6B5A69874064}" dt="2024-03-20T10:34:17.234" v="37"/>
        <pc:sldMkLst>
          <pc:docMk/>
          <pc:sldMk cId="0" sldId="281"/>
        </pc:sldMkLst>
      </pc:sldChg>
      <pc:sldChg chg="modSp">
        <pc:chgData name="EZZINE, Hind" userId="S::ezzineh@who.int::edcab00f-6318-46e5-a4a9-188b01ee222f" providerId="AD" clId="Web-{BD3A4BB4-1E98-F8C0-3D57-6B5A69874064}" dt="2024-03-20T10:34:34.110" v="38" actId="1076"/>
        <pc:sldMkLst>
          <pc:docMk/>
          <pc:sldMk cId="0" sldId="282"/>
        </pc:sldMkLst>
        <pc:spChg chg="mod">
          <ac:chgData name="EZZINE, Hind" userId="S::ezzineh@who.int::edcab00f-6318-46e5-a4a9-188b01ee222f" providerId="AD" clId="Web-{BD3A4BB4-1E98-F8C0-3D57-6B5A69874064}" dt="2024-03-20T10:34:34.110" v="38" actId="1076"/>
          <ac:spMkLst>
            <pc:docMk/>
            <pc:sldMk cId="0" sldId="282"/>
            <ac:spMk id="591" creationId="{00000000-0000-0000-0000-000000000000}"/>
          </ac:spMkLst>
        </pc:spChg>
      </pc:sldChg>
      <pc:sldChg chg="modSp">
        <pc:chgData name="EZZINE, Hind" userId="S::ezzineh@who.int::edcab00f-6318-46e5-a4a9-188b01ee222f" providerId="AD" clId="Web-{BD3A4BB4-1E98-F8C0-3D57-6B5A69874064}" dt="2024-03-20T10:35:11.236" v="41" actId="1076"/>
        <pc:sldMkLst>
          <pc:docMk/>
          <pc:sldMk cId="0" sldId="287"/>
        </pc:sldMkLst>
        <pc:spChg chg="mod">
          <ac:chgData name="EZZINE, Hind" userId="S::ezzineh@who.int::edcab00f-6318-46e5-a4a9-188b01ee222f" providerId="AD" clId="Web-{BD3A4BB4-1E98-F8C0-3D57-6B5A69874064}" dt="2024-03-20T10:35:08.205" v="39" actId="1076"/>
          <ac:spMkLst>
            <pc:docMk/>
            <pc:sldMk cId="0" sldId="287"/>
            <ac:spMk id="663" creationId="{00000000-0000-0000-0000-000000000000}"/>
          </ac:spMkLst>
        </pc:spChg>
        <pc:spChg chg="mod">
          <ac:chgData name="EZZINE, Hind" userId="S::ezzineh@who.int::edcab00f-6318-46e5-a4a9-188b01ee222f" providerId="AD" clId="Web-{BD3A4BB4-1E98-F8C0-3D57-6B5A69874064}" dt="2024-03-20T10:35:11.236" v="41" actId="1076"/>
          <ac:spMkLst>
            <pc:docMk/>
            <pc:sldMk cId="0" sldId="287"/>
            <ac:spMk id="666" creationId="{00000000-0000-0000-0000-000000000000}"/>
          </ac:spMkLst>
        </pc:spChg>
        <pc:picChg chg="mod">
          <ac:chgData name="EZZINE, Hind" userId="S::ezzineh@who.int::edcab00f-6318-46e5-a4a9-188b01ee222f" providerId="AD" clId="Web-{BD3A4BB4-1E98-F8C0-3D57-6B5A69874064}" dt="2024-03-20T10:35:08.268" v="40" actId="1076"/>
          <ac:picMkLst>
            <pc:docMk/>
            <pc:sldMk cId="0" sldId="287"/>
            <ac:picMk id="664" creationId="{00000000-0000-0000-0000-000000000000}"/>
          </ac:picMkLst>
        </pc:picChg>
      </pc:sldChg>
      <pc:sldChg chg="modSp">
        <pc:chgData name="EZZINE, Hind" userId="S::ezzineh@who.int::edcab00f-6318-46e5-a4a9-188b01ee222f" providerId="AD" clId="Web-{BD3A4BB4-1E98-F8C0-3D57-6B5A69874064}" dt="2024-03-20T10:35:22.846" v="43" actId="1076"/>
        <pc:sldMkLst>
          <pc:docMk/>
          <pc:sldMk cId="0" sldId="288"/>
        </pc:sldMkLst>
        <pc:spChg chg="mod">
          <ac:chgData name="EZZINE, Hind" userId="S::ezzineh@who.int::edcab00f-6318-46e5-a4a9-188b01ee222f" providerId="AD" clId="Web-{BD3A4BB4-1E98-F8C0-3D57-6B5A69874064}" dt="2024-03-20T10:35:22.846" v="43" actId="1076"/>
          <ac:spMkLst>
            <pc:docMk/>
            <pc:sldMk cId="0" sldId="288"/>
            <ac:spMk id="5" creationId="{51D766DD-A9B0-5834-3C44-68A05F0924A5}"/>
          </ac:spMkLst>
        </pc:spChg>
        <pc:spChg chg="mod">
          <ac:chgData name="EZZINE, Hind" userId="S::ezzineh@who.int::edcab00f-6318-46e5-a4a9-188b01ee222f" providerId="AD" clId="Web-{BD3A4BB4-1E98-F8C0-3D57-6B5A69874064}" dt="2024-03-20T10:35:22.768" v="42" actId="1076"/>
          <ac:spMkLst>
            <pc:docMk/>
            <pc:sldMk cId="0" sldId="288"/>
            <ac:spMk id="668" creationId="{00000000-0000-0000-0000-000000000000}"/>
          </ac:spMkLst>
        </pc:spChg>
      </pc:sldChg>
      <pc:sldChg chg="modSp">
        <pc:chgData name="EZZINE, Hind" userId="S::ezzineh@who.int::edcab00f-6318-46e5-a4a9-188b01ee222f" providerId="AD" clId="Web-{BD3A4BB4-1E98-F8C0-3D57-6B5A69874064}" dt="2024-03-20T10:35:29.158" v="44" actId="1076"/>
        <pc:sldMkLst>
          <pc:docMk/>
          <pc:sldMk cId="0" sldId="289"/>
        </pc:sldMkLst>
        <pc:spChg chg="mod">
          <ac:chgData name="EZZINE, Hind" userId="S::ezzineh@who.int::edcab00f-6318-46e5-a4a9-188b01ee222f" providerId="AD" clId="Web-{BD3A4BB4-1E98-F8C0-3D57-6B5A69874064}" dt="2024-03-20T10:35:29.158" v="44" actId="1076"/>
          <ac:spMkLst>
            <pc:docMk/>
            <pc:sldMk cId="0" sldId="289"/>
            <ac:spMk id="2" creationId="{DBD8C874-2936-2543-624C-2336B08E75CE}"/>
          </ac:spMkLst>
        </pc:spChg>
      </pc:sldChg>
      <pc:sldChg chg="modSp">
        <pc:chgData name="EZZINE, Hind" userId="S::ezzineh@who.int::edcab00f-6318-46e5-a4a9-188b01ee222f" providerId="AD" clId="Web-{BD3A4BB4-1E98-F8C0-3D57-6B5A69874064}" dt="2024-03-20T10:35:46.128" v="55" actId="1076"/>
        <pc:sldMkLst>
          <pc:docMk/>
          <pc:sldMk cId="0" sldId="290"/>
        </pc:sldMkLst>
        <pc:spChg chg="mod">
          <ac:chgData name="EZZINE, Hind" userId="S::ezzineh@who.int::edcab00f-6318-46e5-a4a9-188b01ee222f" providerId="AD" clId="Web-{BD3A4BB4-1E98-F8C0-3D57-6B5A69874064}" dt="2024-03-20T10:35:41.315" v="51" actId="1076"/>
          <ac:spMkLst>
            <pc:docMk/>
            <pc:sldMk cId="0" sldId="290"/>
            <ac:spMk id="679" creationId="{00000000-0000-0000-0000-000000000000}"/>
          </ac:spMkLst>
        </pc:spChg>
        <pc:spChg chg="mod">
          <ac:chgData name="EZZINE, Hind" userId="S::ezzineh@who.int::edcab00f-6318-46e5-a4a9-188b01ee222f" providerId="AD" clId="Web-{BD3A4BB4-1E98-F8C0-3D57-6B5A69874064}" dt="2024-03-20T10:35:41.503" v="53" actId="1076"/>
          <ac:spMkLst>
            <pc:docMk/>
            <pc:sldMk cId="0" sldId="290"/>
            <ac:spMk id="681" creationId="{00000000-0000-0000-0000-000000000000}"/>
          </ac:spMkLst>
        </pc:spChg>
        <pc:spChg chg="mod">
          <ac:chgData name="EZZINE, Hind" userId="S::ezzineh@who.int::edcab00f-6318-46e5-a4a9-188b01ee222f" providerId="AD" clId="Web-{BD3A4BB4-1E98-F8C0-3D57-6B5A69874064}" dt="2024-03-20T10:35:46.128" v="55" actId="1076"/>
          <ac:spMkLst>
            <pc:docMk/>
            <pc:sldMk cId="0" sldId="290"/>
            <ac:spMk id="682" creationId="{00000000-0000-0000-0000-000000000000}"/>
          </ac:spMkLst>
        </pc:spChg>
        <pc:picChg chg="mod">
          <ac:chgData name="EZZINE, Hind" userId="S::ezzineh@who.int::edcab00f-6318-46e5-a4a9-188b01ee222f" providerId="AD" clId="Web-{BD3A4BB4-1E98-F8C0-3D57-6B5A69874064}" dt="2024-03-20T10:35:41.221" v="50" actId="1076"/>
          <ac:picMkLst>
            <pc:docMk/>
            <pc:sldMk cId="0" sldId="290"/>
            <ac:picMk id="678" creationId="{00000000-0000-0000-0000-000000000000}"/>
          </ac:picMkLst>
        </pc:picChg>
        <pc:picChg chg="mod">
          <ac:chgData name="EZZINE, Hind" userId="S::ezzineh@who.int::edcab00f-6318-46e5-a4a9-188b01ee222f" providerId="AD" clId="Web-{BD3A4BB4-1E98-F8C0-3D57-6B5A69874064}" dt="2024-03-20T10:35:41.393" v="52" actId="1076"/>
          <ac:picMkLst>
            <pc:docMk/>
            <pc:sldMk cId="0" sldId="290"/>
            <ac:picMk id="680" creationId="{00000000-0000-0000-0000-000000000000}"/>
          </ac:picMkLst>
        </pc:picChg>
      </pc:sldChg>
      <pc:sldChg chg="modSp">
        <pc:chgData name="EZZINE, Hind" userId="S::ezzineh@who.int::edcab00f-6318-46e5-a4a9-188b01ee222f" providerId="AD" clId="Web-{BD3A4BB4-1E98-F8C0-3D57-6B5A69874064}" dt="2024-03-20T10:36:08.660" v="58" actId="1076"/>
        <pc:sldMkLst>
          <pc:docMk/>
          <pc:sldMk cId="0" sldId="294"/>
        </pc:sldMkLst>
        <pc:spChg chg="mod">
          <ac:chgData name="EZZINE, Hind" userId="S::ezzineh@who.int::edcab00f-6318-46e5-a4a9-188b01ee222f" providerId="AD" clId="Web-{BD3A4BB4-1E98-F8C0-3D57-6B5A69874064}" dt="2024-03-20T10:36:08.660" v="58" actId="1076"/>
          <ac:spMkLst>
            <pc:docMk/>
            <pc:sldMk cId="0" sldId="294"/>
            <ac:spMk id="700" creationId="{00000000-0000-0000-0000-000000000000}"/>
          </ac:spMkLst>
        </pc:spChg>
        <pc:spChg chg="mod">
          <ac:chgData name="EZZINE, Hind" userId="S::ezzineh@who.int::edcab00f-6318-46e5-a4a9-188b01ee222f" providerId="AD" clId="Web-{BD3A4BB4-1E98-F8C0-3D57-6B5A69874064}" dt="2024-03-20T10:36:03.675" v="56" actId="14100"/>
          <ac:spMkLst>
            <pc:docMk/>
            <pc:sldMk cId="0" sldId="294"/>
            <ac:spMk id="701" creationId="{00000000-0000-0000-0000-000000000000}"/>
          </ac:spMkLst>
        </pc:spChg>
        <pc:picChg chg="mod">
          <ac:chgData name="EZZINE, Hind" userId="S::ezzineh@who.int::edcab00f-6318-46e5-a4a9-188b01ee222f" providerId="AD" clId="Web-{BD3A4BB4-1E98-F8C0-3D57-6B5A69874064}" dt="2024-03-20T10:36:08.581" v="57" actId="1076"/>
          <ac:picMkLst>
            <pc:docMk/>
            <pc:sldMk cId="0" sldId="294"/>
            <ac:picMk id="699" creationId="{00000000-0000-0000-0000-000000000000}"/>
          </ac:picMkLst>
        </pc:picChg>
      </pc:sldChg>
      <pc:sldChg chg="modSp">
        <pc:chgData name="EZZINE, Hind" userId="S::ezzineh@who.int::edcab00f-6318-46e5-a4a9-188b01ee222f" providerId="AD" clId="Web-{BD3A4BB4-1E98-F8C0-3D57-6B5A69874064}" dt="2024-03-20T10:36:20.004" v="60" actId="14100"/>
        <pc:sldMkLst>
          <pc:docMk/>
          <pc:sldMk cId="0" sldId="296"/>
        </pc:sldMkLst>
        <pc:spChg chg="mod">
          <ac:chgData name="EZZINE, Hind" userId="S::ezzineh@who.int::edcab00f-6318-46e5-a4a9-188b01ee222f" providerId="AD" clId="Web-{BD3A4BB4-1E98-F8C0-3D57-6B5A69874064}" dt="2024-03-20T10:36:20.004" v="60" actId="14100"/>
          <ac:spMkLst>
            <pc:docMk/>
            <pc:sldMk cId="0" sldId="296"/>
            <ac:spMk id="2" creationId="{D480ACEA-6FC9-C464-943C-95B8E5A1C9ED}"/>
          </ac:spMkLst>
        </pc:spChg>
      </pc:sldChg>
      <pc:sldChg chg="modSp">
        <pc:chgData name="EZZINE, Hind" userId="S::ezzineh@who.int::edcab00f-6318-46e5-a4a9-188b01ee222f" providerId="AD" clId="Web-{BD3A4BB4-1E98-F8C0-3D57-6B5A69874064}" dt="2024-03-20T10:36:39.473" v="63" actId="1076"/>
        <pc:sldMkLst>
          <pc:docMk/>
          <pc:sldMk cId="0" sldId="297"/>
        </pc:sldMkLst>
        <pc:spChg chg="mod">
          <ac:chgData name="EZZINE, Hind" userId="S::ezzineh@who.int::edcab00f-6318-46e5-a4a9-188b01ee222f" providerId="AD" clId="Web-{BD3A4BB4-1E98-F8C0-3D57-6B5A69874064}" dt="2024-03-20T10:36:28.410" v="61" actId="14100"/>
          <ac:spMkLst>
            <pc:docMk/>
            <pc:sldMk cId="0" sldId="297"/>
            <ac:spMk id="713" creationId="{00000000-0000-0000-0000-000000000000}"/>
          </ac:spMkLst>
        </pc:spChg>
        <pc:spChg chg="mod">
          <ac:chgData name="EZZINE, Hind" userId="S::ezzineh@who.int::edcab00f-6318-46e5-a4a9-188b01ee222f" providerId="AD" clId="Web-{BD3A4BB4-1E98-F8C0-3D57-6B5A69874064}" dt="2024-03-20T10:36:39.473" v="63" actId="1076"/>
          <ac:spMkLst>
            <pc:docMk/>
            <pc:sldMk cId="0" sldId="297"/>
            <ac:spMk id="715" creationId="{00000000-0000-0000-0000-000000000000}"/>
          </ac:spMkLst>
        </pc:spChg>
      </pc:sldChg>
      <pc:sldChg chg="modSp">
        <pc:chgData name="EZZINE, Hind" userId="S::ezzineh@who.int::edcab00f-6318-46e5-a4a9-188b01ee222f" providerId="AD" clId="Web-{BD3A4BB4-1E98-F8C0-3D57-6B5A69874064}" dt="2024-03-20T10:36:54.692" v="67" actId="1076"/>
        <pc:sldMkLst>
          <pc:docMk/>
          <pc:sldMk cId="0" sldId="299"/>
        </pc:sldMkLst>
        <pc:spChg chg="mod">
          <ac:chgData name="EZZINE, Hind" userId="S::ezzineh@who.int::edcab00f-6318-46e5-a4a9-188b01ee222f" providerId="AD" clId="Web-{BD3A4BB4-1E98-F8C0-3D57-6B5A69874064}" dt="2024-03-20T10:36:54.598" v="66" actId="1076"/>
          <ac:spMkLst>
            <pc:docMk/>
            <pc:sldMk cId="0" sldId="299"/>
            <ac:spMk id="744" creationId="{00000000-0000-0000-0000-000000000000}"/>
          </ac:spMkLst>
        </pc:spChg>
        <pc:spChg chg="mod">
          <ac:chgData name="EZZINE, Hind" userId="S::ezzineh@who.int::edcab00f-6318-46e5-a4a9-188b01ee222f" providerId="AD" clId="Web-{BD3A4BB4-1E98-F8C0-3D57-6B5A69874064}" dt="2024-03-20T10:36:54.692" v="67" actId="1076"/>
          <ac:spMkLst>
            <pc:docMk/>
            <pc:sldMk cId="0" sldId="299"/>
            <ac:spMk id="745" creationId="{00000000-0000-0000-0000-000000000000}"/>
          </ac:spMkLst>
        </pc:spChg>
      </pc:sldChg>
      <pc:sldChg chg="modSp">
        <pc:chgData name="EZZINE, Hind" userId="S::ezzineh@who.int::edcab00f-6318-46e5-a4a9-188b01ee222f" providerId="AD" clId="Web-{BD3A4BB4-1E98-F8C0-3D57-6B5A69874064}" dt="2024-03-20T10:37:07.553" v="69" actId="1076"/>
        <pc:sldMkLst>
          <pc:docMk/>
          <pc:sldMk cId="0" sldId="300"/>
        </pc:sldMkLst>
        <pc:spChg chg="mod">
          <ac:chgData name="EZZINE, Hind" userId="S::ezzineh@who.int::edcab00f-6318-46e5-a4a9-188b01ee222f" providerId="AD" clId="Web-{BD3A4BB4-1E98-F8C0-3D57-6B5A69874064}" dt="2024-03-20T10:37:07.474" v="68" actId="1076"/>
          <ac:spMkLst>
            <pc:docMk/>
            <pc:sldMk cId="0" sldId="300"/>
            <ac:spMk id="750" creationId="{00000000-0000-0000-0000-000000000000}"/>
          </ac:spMkLst>
        </pc:spChg>
        <pc:spChg chg="mod">
          <ac:chgData name="EZZINE, Hind" userId="S::ezzineh@who.int::edcab00f-6318-46e5-a4a9-188b01ee222f" providerId="AD" clId="Web-{BD3A4BB4-1E98-F8C0-3D57-6B5A69874064}" dt="2024-03-20T10:37:07.553" v="69" actId="1076"/>
          <ac:spMkLst>
            <pc:docMk/>
            <pc:sldMk cId="0" sldId="300"/>
            <ac:spMk id="758" creationId="{00000000-0000-0000-0000-000000000000}"/>
          </ac:spMkLst>
        </pc:spChg>
      </pc:sldChg>
      <pc:sldChg chg="modSp">
        <pc:chgData name="EZZINE, Hind" userId="S::ezzineh@who.int::edcab00f-6318-46e5-a4a9-188b01ee222f" providerId="AD" clId="Web-{BD3A4BB4-1E98-F8C0-3D57-6B5A69874064}" dt="2024-03-20T10:37:17.521" v="70" actId="1076"/>
        <pc:sldMkLst>
          <pc:docMk/>
          <pc:sldMk cId="0" sldId="301"/>
        </pc:sldMkLst>
        <pc:spChg chg="mod">
          <ac:chgData name="EZZINE, Hind" userId="S::ezzineh@who.int::edcab00f-6318-46e5-a4a9-188b01ee222f" providerId="AD" clId="Web-{BD3A4BB4-1E98-F8C0-3D57-6B5A69874064}" dt="2024-03-20T10:37:17.521" v="70" actId="1076"/>
          <ac:spMkLst>
            <pc:docMk/>
            <pc:sldMk cId="0" sldId="301"/>
            <ac:spMk id="764" creationId="{00000000-0000-0000-0000-000000000000}"/>
          </ac:spMkLst>
        </pc:spChg>
      </pc:sldChg>
      <pc:sldChg chg="modSp">
        <pc:chgData name="EZZINE, Hind" userId="S::ezzineh@who.int::edcab00f-6318-46e5-a4a9-188b01ee222f" providerId="AD" clId="Web-{BD3A4BB4-1E98-F8C0-3D57-6B5A69874064}" dt="2024-03-20T10:37:26.772" v="71" actId="14100"/>
        <pc:sldMkLst>
          <pc:docMk/>
          <pc:sldMk cId="0" sldId="302"/>
        </pc:sldMkLst>
        <pc:spChg chg="mod">
          <ac:chgData name="EZZINE, Hind" userId="S::ezzineh@who.int::edcab00f-6318-46e5-a4a9-188b01ee222f" providerId="AD" clId="Web-{BD3A4BB4-1E98-F8C0-3D57-6B5A69874064}" dt="2024-03-20T10:37:26.772" v="71" actId="14100"/>
          <ac:spMkLst>
            <pc:docMk/>
            <pc:sldMk cId="0" sldId="302"/>
            <ac:spMk id="779" creationId="{00000000-0000-0000-0000-000000000000}"/>
          </ac:spMkLst>
        </pc:spChg>
      </pc:sldChg>
      <pc:sldChg chg="modSp">
        <pc:chgData name="EZZINE, Hind" userId="S::ezzineh@who.int::edcab00f-6318-46e5-a4a9-188b01ee222f" providerId="AD" clId="Web-{BD3A4BB4-1E98-F8C0-3D57-6B5A69874064}" dt="2024-03-20T10:37:40.709" v="74" actId="14100"/>
        <pc:sldMkLst>
          <pc:docMk/>
          <pc:sldMk cId="0" sldId="303"/>
        </pc:sldMkLst>
        <pc:spChg chg="mod">
          <ac:chgData name="EZZINE, Hind" userId="S::ezzineh@who.int::edcab00f-6318-46e5-a4a9-188b01ee222f" providerId="AD" clId="Web-{BD3A4BB4-1E98-F8C0-3D57-6B5A69874064}" dt="2024-03-20T10:37:36.147" v="73" actId="14100"/>
          <ac:spMkLst>
            <pc:docMk/>
            <pc:sldMk cId="0" sldId="303"/>
            <ac:spMk id="2" creationId="{D6CD2F62-0DFA-D0BA-709D-E561AE104F8E}"/>
          </ac:spMkLst>
        </pc:spChg>
        <pc:spChg chg="mod">
          <ac:chgData name="EZZINE, Hind" userId="S::ezzineh@who.int::edcab00f-6318-46e5-a4a9-188b01ee222f" providerId="AD" clId="Web-{BD3A4BB4-1E98-F8C0-3D57-6B5A69874064}" dt="2024-03-20T10:37:40.709" v="74" actId="14100"/>
          <ac:spMkLst>
            <pc:docMk/>
            <pc:sldMk cId="0" sldId="303"/>
            <ac:spMk id="784" creationId="{00000000-0000-0000-0000-000000000000}"/>
          </ac:spMkLst>
        </pc:spChg>
      </pc:sldChg>
      <pc:sldChg chg="modSp">
        <pc:chgData name="EZZINE, Hind" userId="S::ezzineh@who.int::edcab00f-6318-46e5-a4a9-188b01ee222f" providerId="AD" clId="Web-{BD3A4BB4-1E98-F8C0-3D57-6B5A69874064}" dt="2024-03-20T10:37:55.335" v="77" actId="1076"/>
        <pc:sldMkLst>
          <pc:docMk/>
          <pc:sldMk cId="0" sldId="304"/>
        </pc:sldMkLst>
        <pc:spChg chg="mod">
          <ac:chgData name="EZZINE, Hind" userId="S::ezzineh@who.int::edcab00f-6318-46e5-a4a9-188b01ee222f" providerId="AD" clId="Web-{BD3A4BB4-1E98-F8C0-3D57-6B5A69874064}" dt="2024-03-20T10:37:50.038" v="75" actId="1076"/>
          <ac:spMkLst>
            <pc:docMk/>
            <pc:sldMk cId="0" sldId="304"/>
            <ac:spMk id="792" creationId="{00000000-0000-0000-0000-000000000000}"/>
          </ac:spMkLst>
        </pc:spChg>
        <pc:spChg chg="mod">
          <ac:chgData name="EZZINE, Hind" userId="S::ezzineh@who.int::edcab00f-6318-46e5-a4a9-188b01ee222f" providerId="AD" clId="Web-{BD3A4BB4-1E98-F8C0-3D57-6B5A69874064}" dt="2024-03-20T10:37:55.335" v="77" actId="1076"/>
          <ac:spMkLst>
            <pc:docMk/>
            <pc:sldMk cId="0" sldId="304"/>
            <ac:spMk id="793" creationId="{00000000-0000-0000-0000-000000000000}"/>
          </ac:spMkLst>
        </pc:spChg>
        <pc:picChg chg="mod">
          <ac:chgData name="EZZINE, Hind" userId="S::ezzineh@who.int::edcab00f-6318-46e5-a4a9-188b01ee222f" providerId="AD" clId="Web-{BD3A4BB4-1E98-F8C0-3D57-6B5A69874064}" dt="2024-03-20T10:37:52.053" v="76" actId="1076"/>
          <ac:picMkLst>
            <pc:docMk/>
            <pc:sldMk cId="0" sldId="304"/>
            <ac:picMk id="791" creationId="{00000000-0000-0000-0000-000000000000}"/>
          </ac:picMkLst>
        </pc:picChg>
      </pc:sldChg>
      <pc:sldChg chg="modSp">
        <pc:chgData name="EZZINE, Hind" userId="S::ezzineh@who.int::edcab00f-6318-46e5-a4a9-188b01ee222f" providerId="AD" clId="Web-{BD3A4BB4-1E98-F8C0-3D57-6B5A69874064}" dt="2024-03-20T10:38:33.104" v="80" actId="1076"/>
        <pc:sldMkLst>
          <pc:docMk/>
          <pc:sldMk cId="0" sldId="308"/>
        </pc:sldMkLst>
        <pc:spChg chg="mod">
          <ac:chgData name="EZZINE, Hind" userId="S::ezzineh@who.int::edcab00f-6318-46e5-a4a9-188b01ee222f" providerId="AD" clId="Web-{BD3A4BB4-1E98-F8C0-3D57-6B5A69874064}" dt="2024-03-20T10:38:32.883" v="78" actId="1076"/>
          <ac:spMkLst>
            <pc:docMk/>
            <pc:sldMk cId="0" sldId="308"/>
            <ac:spMk id="804" creationId="{00000000-0000-0000-0000-000000000000}"/>
          </ac:spMkLst>
        </pc:spChg>
        <pc:spChg chg="mod">
          <ac:chgData name="EZZINE, Hind" userId="S::ezzineh@who.int::edcab00f-6318-46e5-a4a9-188b01ee222f" providerId="AD" clId="Web-{BD3A4BB4-1E98-F8C0-3D57-6B5A69874064}" dt="2024-03-20T10:38:33.104" v="80" actId="1076"/>
          <ac:spMkLst>
            <pc:docMk/>
            <pc:sldMk cId="0" sldId="308"/>
            <ac:spMk id="807" creationId="{00000000-0000-0000-0000-000000000000}"/>
          </ac:spMkLst>
        </pc:spChg>
        <pc:graphicFrameChg chg="mod">
          <ac:chgData name="EZZINE, Hind" userId="S::ezzineh@who.int::edcab00f-6318-46e5-a4a9-188b01ee222f" providerId="AD" clId="Web-{BD3A4BB4-1E98-F8C0-3D57-6B5A69874064}" dt="2024-03-20T10:38:33.008" v="79" actId="1076"/>
          <ac:graphicFrameMkLst>
            <pc:docMk/>
            <pc:sldMk cId="0" sldId="308"/>
            <ac:graphicFrameMk id="806" creationId="{00000000-0000-0000-0000-000000000000}"/>
          </ac:graphicFrameMkLst>
        </pc:graphicFrameChg>
      </pc:sldChg>
      <pc:sldChg chg="modSp">
        <pc:chgData name="EZZINE, Hind" userId="S::ezzineh@who.int::edcab00f-6318-46e5-a4a9-188b01ee222f" providerId="AD" clId="Web-{BD3A4BB4-1E98-F8C0-3D57-6B5A69874064}" dt="2024-03-20T10:38:43.008" v="81" actId="14100"/>
        <pc:sldMkLst>
          <pc:docMk/>
          <pc:sldMk cId="0" sldId="310"/>
        </pc:sldMkLst>
        <pc:spChg chg="mod">
          <ac:chgData name="EZZINE, Hind" userId="S::ezzineh@who.int::edcab00f-6318-46e5-a4a9-188b01ee222f" providerId="AD" clId="Web-{BD3A4BB4-1E98-F8C0-3D57-6B5A69874064}" dt="2024-03-20T10:38:43.008" v="81" actId="14100"/>
          <ac:spMkLst>
            <pc:docMk/>
            <pc:sldMk cId="0" sldId="310"/>
            <ac:spMk id="4" creationId="{2C5FBDCB-3B1E-C8C1-025C-4A6CD96DCEEB}"/>
          </ac:spMkLst>
        </pc:spChg>
      </pc:sldChg>
      <pc:sldChg chg="modSp">
        <pc:chgData name="EZZINE, Hind" userId="S::ezzineh@who.int::edcab00f-6318-46e5-a4a9-188b01ee222f" providerId="AD" clId="Web-{BD3A4BB4-1E98-F8C0-3D57-6B5A69874064}" dt="2024-03-20T10:38:52.211" v="82" actId="14100"/>
        <pc:sldMkLst>
          <pc:docMk/>
          <pc:sldMk cId="0" sldId="311"/>
        </pc:sldMkLst>
        <pc:spChg chg="mod">
          <ac:chgData name="EZZINE, Hind" userId="S::ezzineh@who.int::edcab00f-6318-46e5-a4a9-188b01ee222f" providerId="AD" clId="Web-{BD3A4BB4-1E98-F8C0-3D57-6B5A69874064}" dt="2024-03-20T10:38:52.211" v="82" actId="14100"/>
          <ac:spMkLst>
            <pc:docMk/>
            <pc:sldMk cId="0" sldId="311"/>
            <ac:spMk id="817" creationId="{00000000-0000-0000-0000-000000000000}"/>
          </ac:spMkLst>
        </pc:spChg>
      </pc:sldChg>
      <pc:sldChg chg="modSp">
        <pc:chgData name="EZZINE, Hind" userId="S::ezzineh@who.int::edcab00f-6318-46e5-a4a9-188b01ee222f" providerId="AD" clId="Web-{BD3A4BB4-1E98-F8C0-3D57-6B5A69874064}" dt="2024-03-20T10:39:05.540" v="85" actId="1076"/>
        <pc:sldMkLst>
          <pc:docMk/>
          <pc:sldMk cId="0" sldId="312"/>
        </pc:sldMkLst>
        <pc:spChg chg="mod">
          <ac:chgData name="EZZINE, Hind" userId="S::ezzineh@who.int::edcab00f-6318-46e5-a4a9-188b01ee222f" providerId="AD" clId="Web-{BD3A4BB4-1E98-F8C0-3D57-6B5A69874064}" dt="2024-03-20T10:39:05.540" v="85" actId="1076"/>
          <ac:spMkLst>
            <pc:docMk/>
            <pc:sldMk cId="0" sldId="312"/>
            <ac:spMk id="820" creationId="{00000000-0000-0000-0000-000000000000}"/>
          </ac:spMkLst>
        </pc:spChg>
      </pc:sldChg>
      <pc:sldChg chg="modSp">
        <pc:chgData name="EZZINE, Hind" userId="S::ezzineh@who.int::edcab00f-6318-46e5-a4a9-188b01ee222f" providerId="AD" clId="Web-{BD3A4BB4-1E98-F8C0-3D57-6B5A69874064}" dt="2024-03-20T10:39:13.837" v="87" actId="1076"/>
        <pc:sldMkLst>
          <pc:docMk/>
          <pc:sldMk cId="0" sldId="313"/>
        </pc:sldMkLst>
        <pc:spChg chg="mod">
          <ac:chgData name="EZZINE, Hind" userId="S::ezzineh@who.int::edcab00f-6318-46e5-a4a9-188b01ee222f" providerId="AD" clId="Web-{BD3A4BB4-1E98-F8C0-3D57-6B5A69874064}" dt="2024-03-20T10:39:10.665" v="86" actId="14100"/>
          <ac:spMkLst>
            <pc:docMk/>
            <pc:sldMk cId="0" sldId="313"/>
            <ac:spMk id="4" creationId="{50DF6D65-8165-7DCE-0C9F-1D8A92CA188F}"/>
          </ac:spMkLst>
        </pc:spChg>
        <pc:spChg chg="mod">
          <ac:chgData name="EZZINE, Hind" userId="S::ezzineh@who.int::edcab00f-6318-46e5-a4a9-188b01ee222f" providerId="AD" clId="Web-{BD3A4BB4-1E98-F8C0-3D57-6B5A69874064}" dt="2024-03-20T10:39:13.837" v="87" actId="1076"/>
          <ac:spMkLst>
            <pc:docMk/>
            <pc:sldMk cId="0" sldId="313"/>
            <ac:spMk id="823" creationId="{00000000-0000-0000-0000-000000000000}"/>
          </ac:spMkLst>
        </pc:spChg>
      </pc:sldChg>
      <pc:sldChg chg="modSp">
        <pc:chgData name="EZZINE, Hind" userId="S::ezzineh@who.int::edcab00f-6318-46e5-a4a9-188b01ee222f" providerId="AD" clId="Web-{BD3A4BB4-1E98-F8C0-3D57-6B5A69874064}" dt="2024-03-20T10:39:30.462" v="88" actId="14100"/>
        <pc:sldMkLst>
          <pc:docMk/>
          <pc:sldMk cId="0" sldId="317"/>
        </pc:sldMkLst>
        <pc:spChg chg="mod">
          <ac:chgData name="EZZINE, Hind" userId="S::ezzineh@who.int::edcab00f-6318-46e5-a4a9-188b01ee222f" providerId="AD" clId="Web-{BD3A4BB4-1E98-F8C0-3D57-6B5A69874064}" dt="2024-03-20T10:39:30.462" v="88" actId="14100"/>
          <ac:spMkLst>
            <pc:docMk/>
            <pc:sldMk cId="0" sldId="317"/>
            <ac:spMk id="2" creationId="{EC9AA04A-47B3-2E02-56A3-AE96778C4146}"/>
          </ac:spMkLst>
        </pc:spChg>
      </pc:sldChg>
      <pc:sldChg chg="modSp">
        <pc:chgData name="EZZINE, Hind" userId="S::ezzineh@who.int::edcab00f-6318-46e5-a4a9-188b01ee222f" providerId="AD" clId="Web-{BD3A4BB4-1E98-F8C0-3D57-6B5A69874064}" dt="2024-03-20T10:39:37.978" v="89" actId="14100"/>
        <pc:sldMkLst>
          <pc:docMk/>
          <pc:sldMk cId="0" sldId="318"/>
        </pc:sldMkLst>
        <pc:spChg chg="mod">
          <ac:chgData name="EZZINE, Hind" userId="S::ezzineh@who.int::edcab00f-6318-46e5-a4a9-188b01ee222f" providerId="AD" clId="Web-{BD3A4BB4-1E98-F8C0-3D57-6B5A69874064}" dt="2024-03-20T10:39:37.978" v="89" actId="14100"/>
          <ac:spMkLst>
            <pc:docMk/>
            <pc:sldMk cId="0" sldId="318"/>
            <ac:spMk id="4" creationId="{1E855051-D98C-A7C4-903C-9AD76FC7DD05}"/>
          </ac:spMkLst>
        </pc:spChg>
      </pc:sldChg>
      <pc:sldChg chg="modSp">
        <pc:chgData name="EZZINE, Hind" userId="S::ezzineh@who.int::edcab00f-6318-46e5-a4a9-188b01ee222f" providerId="AD" clId="Web-{BD3A4BB4-1E98-F8C0-3D57-6B5A69874064}" dt="2024-03-20T10:41:42.341" v="108"/>
        <pc:sldMkLst>
          <pc:docMk/>
          <pc:sldMk cId="0" sldId="320"/>
        </pc:sldMkLst>
        <pc:spChg chg="mod">
          <ac:chgData name="EZZINE, Hind" userId="S::ezzineh@who.int::edcab00f-6318-46e5-a4a9-188b01ee222f" providerId="AD" clId="Web-{BD3A4BB4-1E98-F8C0-3D57-6B5A69874064}" dt="2024-03-20T10:41:42.341" v="108"/>
          <ac:spMkLst>
            <pc:docMk/>
            <pc:sldMk cId="0" sldId="320"/>
            <ac:spMk id="2" creationId="{5F73D46A-9ADC-7EBB-6F36-E36FD5CD539D}"/>
          </ac:spMkLst>
        </pc:spChg>
      </pc:sldChg>
      <pc:sldChg chg="modSp">
        <pc:chgData name="EZZINE, Hind" userId="S::ezzineh@who.int::edcab00f-6318-46e5-a4a9-188b01ee222f" providerId="AD" clId="Web-{BD3A4BB4-1E98-F8C0-3D57-6B5A69874064}" dt="2024-03-20T10:41:34.060" v="107"/>
        <pc:sldMkLst>
          <pc:docMk/>
          <pc:sldMk cId="0" sldId="321"/>
        </pc:sldMkLst>
        <pc:spChg chg="mod">
          <ac:chgData name="EZZINE, Hind" userId="S::ezzineh@who.int::edcab00f-6318-46e5-a4a9-188b01ee222f" providerId="AD" clId="Web-{BD3A4BB4-1E98-F8C0-3D57-6B5A69874064}" dt="2024-03-20T10:41:34.060" v="107"/>
          <ac:spMkLst>
            <pc:docMk/>
            <pc:sldMk cId="0" sldId="321"/>
            <ac:spMk id="2" creationId="{2BAD3E10-D932-278E-9A5C-AAC1836FF2B5}"/>
          </ac:spMkLst>
        </pc:spChg>
      </pc:sldChg>
      <pc:sldChg chg="modSp">
        <pc:chgData name="EZZINE, Hind" userId="S::ezzineh@who.int::edcab00f-6318-46e5-a4a9-188b01ee222f" providerId="AD" clId="Web-{BD3A4BB4-1E98-F8C0-3D57-6B5A69874064}" dt="2024-03-20T10:41:24.044" v="105"/>
        <pc:sldMkLst>
          <pc:docMk/>
          <pc:sldMk cId="0" sldId="323"/>
        </pc:sldMkLst>
        <pc:spChg chg="mod">
          <ac:chgData name="EZZINE, Hind" userId="S::ezzineh@who.int::edcab00f-6318-46e5-a4a9-188b01ee222f" providerId="AD" clId="Web-{BD3A4BB4-1E98-F8C0-3D57-6B5A69874064}" dt="2024-03-20T10:41:24.044" v="105"/>
          <ac:spMkLst>
            <pc:docMk/>
            <pc:sldMk cId="0" sldId="323"/>
            <ac:spMk id="2" creationId="{D394339E-C1EF-907F-C3FC-E6D279B74EEF}"/>
          </ac:spMkLst>
        </pc:spChg>
      </pc:sldChg>
      <pc:sldChg chg="modSp">
        <pc:chgData name="EZZINE, Hind" userId="S::ezzineh@who.int::edcab00f-6318-46e5-a4a9-188b01ee222f" providerId="AD" clId="Web-{BD3A4BB4-1E98-F8C0-3D57-6B5A69874064}" dt="2024-03-20T10:42:50.171" v="109"/>
        <pc:sldMkLst>
          <pc:docMk/>
          <pc:sldMk cId="0" sldId="325"/>
        </pc:sldMkLst>
        <pc:spChg chg="mod">
          <ac:chgData name="EZZINE, Hind" userId="S::ezzineh@who.int::edcab00f-6318-46e5-a4a9-188b01ee222f" providerId="AD" clId="Web-{BD3A4BB4-1E98-F8C0-3D57-6B5A69874064}" dt="2024-03-20T10:42:50.171" v="109"/>
          <ac:spMkLst>
            <pc:docMk/>
            <pc:sldMk cId="0" sldId="325"/>
            <ac:spMk id="4" creationId="{611D9E83-CC24-CE24-8FB5-5E8C09DF8755}"/>
          </ac:spMkLst>
        </pc:spChg>
      </pc:sldChg>
    </pc:docChg>
  </pc:docChgLst>
  <pc:docChgLst>
    <pc:chgData name="EZZINE, Hind" userId="S::ezzineh@who.int::edcab00f-6318-46e5-a4a9-188b01ee222f" providerId="AD" clId="Web-{01A8A7CF-3C20-D85C-5497-B508B9CF375E}"/>
    <pc:docChg chg="modSld">
      <pc:chgData name="EZZINE, Hind" userId="S::ezzineh@who.int::edcab00f-6318-46e5-a4a9-188b01ee222f" providerId="AD" clId="Web-{01A8A7CF-3C20-D85C-5497-B508B9CF375E}" dt="2024-03-20T11:37:06.480" v="114" actId="1076"/>
      <pc:docMkLst>
        <pc:docMk/>
      </pc:docMkLst>
      <pc:sldChg chg="addSp delSp modSp addCm">
        <pc:chgData name="EZZINE, Hind" userId="S::ezzineh@who.int::edcab00f-6318-46e5-a4a9-188b01ee222f" providerId="AD" clId="Web-{01A8A7CF-3C20-D85C-5497-B508B9CF375E}" dt="2024-03-20T11:37:06.480" v="114" actId="1076"/>
        <pc:sldMkLst>
          <pc:docMk/>
          <pc:sldMk cId="0" sldId="281"/>
        </pc:sldMkLst>
        <pc:spChg chg="add mod">
          <ac:chgData name="EZZINE, Hind" userId="S::ezzineh@who.int::edcab00f-6318-46e5-a4a9-188b01ee222f" providerId="AD" clId="Web-{01A8A7CF-3C20-D85C-5497-B508B9CF375E}" dt="2024-03-20T11:24:48.066" v="9"/>
          <ac:spMkLst>
            <pc:docMk/>
            <pc:sldMk cId="0" sldId="281"/>
            <ac:spMk id="3" creationId="{D72C5A76-541A-6C3D-DC0D-7271E0431C0E}"/>
          </ac:spMkLst>
        </pc:spChg>
        <pc:spChg chg="add mod">
          <ac:chgData name="EZZINE, Hind" userId="S::ezzineh@who.int::edcab00f-6318-46e5-a4a9-188b01ee222f" providerId="AD" clId="Web-{01A8A7CF-3C20-D85C-5497-B508B9CF375E}" dt="2024-03-20T11:27:13.068" v="26"/>
          <ac:spMkLst>
            <pc:docMk/>
            <pc:sldMk cId="0" sldId="281"/>
            <ac:spMk id="4" creationId="{C0FC3108-4562-1719-0671-2762CF19DC80}"/>
          </ac:spMkLst>
        </pc:spChg>
        <pc:spChg chg="add mod">
          <ac:chgData name="EZZINE, Hind" userId="S::ezzineh@who.int::edcab00f-6318-46e5-a4a9-188b01ee222f" providerId="AD" clId="Web-{01A8A7CF-3C20-D85C-5497-B508B9CF375E}" dt="2024-03-20T11:34:36.603" v="98" actId="14100"/>
          <ac:spMkLst>
            <pc:docMk/>
            <pc:sldMk cId="0" sldId="281"/>
            <ac:spMk id="5" creationId="{6A3F5ED5-BEA9-3888-5B2F-858BFEEB27E7}"/>
          </ac:spMkLst>
        </pc:spChg>
        <pc:spChg chg="add del mod">
          <ac:chgData name="EZZINE, Hind" userId="S::ezzineh@who.int::edcab00f-6318-46e5-a4a9-188b01ee222f" providerId="AD" clId="Web-{01A8A7CF-3C20-D85C-5497-B508B9CF375E}" dt="2024-03-20T11:32:07.664" v="75"/>
          <ac:spMkLst>
            <pc:docMk/>
            <pc:sldMk cId="0" sldId="281"/>
            <ac:spMk id="6" creationId="{45A19B55-26DB-DAF5-C859-B95B31E99C96}"/>
          </ac:spMkLst>
        </pc:spChg>
        <pc:spChg chg="add mod">
          <ac:chgData name="EZZINE, Hind" userId="S::ezzineh@who.int::edcab00f-6318-46e5-a4a9-188b01ee222f" providerId="AD" clId="Web-{01A8A7CF-3C20-D85C-5497-B508B9CF375E}" dt="2024-03-20T11:37:06.480" v="114" actId="1076"/>
          <ac:spMkLst>
            <pc:docMk/>
            <pc:sldMk cId="0" sldId="281"/>
            <ac:spMk id="7" creationId="{D14321DC-E25D-DA4B-6AC4-11018106E619}"/>
          </ac:spMkLst>
        </pc:spChg>
        <pc:spChg chg="add mod">
          <ac:chgData name="EZZINE, Hind" userId="S::ezzineh@who.int::edcab00f-6318-46e5-a4a9-188b01ee222f" providerId="AD" clId="Web-{01A8A7CF-3C20-D85C-5497-B508B9CF375E}" dt="2024-03-20T11:36:09.588" v="109"/>
          <ac:spMkLst>
            <pc:docMk/>
            <pc:sldMk cId="0" sldId="281"/>
            <ac:spMk id="8" creationId="{33096C3E-05ED-A758-612B-F48E20FDF97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1" name="Shape 291"/>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292" name="Shape 292"/>
          <p:cNvSpPr>
            <a:spLocks noGrp="1"/>
          </p:cNvSpPr>
          <p:nvPr>
            <p:ph type="body" sz="quarter" idx="1"/>
          </p:nvPr>
        </p:nvSpPr>
        <p:spPr>
          <a:xfrm>
            <a:off x="914400" y="4343400"/>
            <a:ext cx="5029200" cy="4114800"/>
          </a:xfrm>
          <a:prstGeom prst="rect">
            <a:avLst/>
          </a:prstGeom>
        </p:spPr>
        <p:txBody>
          <a:bodyPr rtlCol="1"/>
          <a:lstStyle/>
          <a:p>
            <a:pPr rtl="1"/>
            <a:endParaRPr/>
          </a:p>
        </p:txBody>
      </p:sp>
    </p:spTree>
    <p:extLst>
      <p:ext uri="{BB962C8B-B14F-4D97-AF65-F5344CB8AC3E}">
        <p14:creationId xmlns:p14="http://schemas.microsoft.com/office/powerpoint/2010/main" val="20591461"/>
      </p:ext>
    </p:extLst>
  </p:cSld>
  <p:clrMap bg1="lt1" tx1="dk1" bg2="lt2" tx2="dk2" accent1="accent1" accent2="accent2" accent3="accent3" accent4="accent4" accent5="accent5" accent6="accent6" hlink="hlink" folHlink="folHlink"/>
  <p:notesStyle>
    <a:lvl1pPr algn="r" rtl="1" latinLnBrk="0">
      <a:spcBef>
        <a:spcPts val="500"/>
      </a:spcBef>
      <a:defRPr sz="1400">
        <a:latin typeface="+mn-lt"/>
        <a:ea typeface="+mn-ea"/>
        <a:cs typeface="+mn-cs"/>
        <a:sym typeface="Source Sans Pro Regular"/>
      </a:defRPr>
    </a:lvl1pPr>
    <a:lvl2pPr indent="228600" algn="r" rtl="1" latinLnBrk="0">
      <a:spcBef>
        <a:spcPts val="500"/>
      </a:spcBef>
      <a:defRPr sz="1400">
        <a:latin typeface="+mn-lt"/>
        <a:ea typeface="+mn-ea"/>
        <a:cs typeface="+mn-cs"/>
        <a:sym typeface="Source Sans Pro Regular"/>
      </a:defRPr>
    </a:lvl2pPr>
    <a:lvl3pPr indent="457200" algn="r" rtl="1" latinLnBrk="0">
      <a:spcBef>
        <a:spcPts val="500"/>
      </a:spcBef>
      <a:defRPr sz="1400">
        <a:latin typeface="+mn-lt"/>
        <a:ea typeface="+mn-ea"/>
        <a:cs typeface="+mn-cs"/>
        <a:sym typeface="Source Sans Pro Regular"/>
      </a:defRPr>
    </a:lvl3pPr>
    <a:lvl4pPr indent="685800" algn="r" rtl="1" latinLnBrk="0">
      <a:spcBef>
        <a:spcPts val="500"/>
      </a:spcBef>
      <a:defRPr sz="1400">
        <a:latin typeface="+mn-lt"/>
        <a:ea typeface="+mn-ea"/>
        <a:cs typeface="+mn-cs"/>
        <a:sym typeface="Source Sans Pro Regular"/>
      </a:defRPr>
    </a:lvl4pPr>
    <a:lvl5pPr indent="914400" algn="r" rtl="1" latinLnBrk="0">
      <a:spcBef>
        <a:spcPts val="500"/>
      </a:spcBef>
      <a:defRPr sz="1400">
        <a:latin typeface="+mn-lt"/>
        <a:ea typeface="+mn-ea"/>
        <a:cs typeface="+mn-cs"/>
        <a:sym typeface="Source Sans Pro Regular"/>
      </a:defRPr>
    </a:lvl5pPr>
    <a:lvl6pPr indent="1143000" algn="r" rtl="1" latinLnBrk="0">
      <a:spcBef>
        <a:spcPts val="500"/>
      </a:spcBef>
      <a:defRPr sz="1400">
        <a:latin typeface="+mn-lt"/>
        <a:ea typeface="+mn-ea"/>
        <a:cs typeface="+mn-cs"/>
        <a:sym typeface="Source Sans Pro Regular"/>
      </a:defRPr>
    </a:lvl6pPr>
    <a:lvl7pPr indent="1371600" algn="r" rtl="1" latinLnBrk="0">
      <a:spcBef>
        <a:spcPts val="500"/>
      </a:spcBef>
      <a:defRPr sz="1400">
        <a:latin typeface="+mn-lt"/>
        <a:ea typeface="+mn-ea"/>
        <a:cs typeface="+mn-cs"/>
        <a:sym typeface="Source Sans Pro Regular"/>
      </a:defRPr>
    </a:lvl7pPr>
    <a:lvl8pPr indent="1600200" algn="r" rtl="1" latinLnBrk="0">
      <a:spcBef>
        <a:spcPts val="500"/>
      </a:spcBef>
      <a:defRPr sz="1400">
        <a:latin typeface="+mn-lt"/>
        <a:ea typeface="+mn-ea"/>
        <a:cs typeface="+mn-cs"/>
        <a:sym typeface="Source Sans Pro Regular"/>
      </a:defRPr>
    </a:lvl8pPr>
    <a:lvl9pPr indent="1828800" algn="r" rtl="1" latinLnBrk="0">
      <a:spcBef>
        <a:spcPts val="500"/>
      </a:spcBef>
      <a:defRPr sz="1400">
        <a:latin typeface="+mn-lt"/>
        <a:ea typeface="+mn-ea"/>
        <a:cs typeface="+mn-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cdc.gov/coronavirus/2019-ncov/lab/biosafety-faqs.html"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www.chinacdc.cn/en/COVID19/202003/P020200308322036088669.pdf"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Shape 30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06" name="Shape 306"/>
          <p:cNvSpPr>
            <a:spLocks noGrp="1"/>
          </p:cNvSpPr>
          <p:nvPr>
            <p:ph type="body" sz="quarter" idx="1"/>
          </p:nvPr>
        </p:nvSpPr>
        <p:spPr>
          <a:prstGeom prst="rect">
            <a:avLst/>
          </a:prstGeom>
        </p:spPr>
        <p:txBody>
          <a:bodyPr rtlCol="1"/>
          <a:lstStyle>
            <a:lvl1pPr algn="r" rtl="1">
              <a:spcBef>
                <a:spcPts val="0"/>
              </a:spcBef>
              <a:defRPr sz="1200"/>
            </a:lvl1pPr>
          </a:lstStyle>
          <a:p>
            <a:pPr rtl="1"/>
            <a:r>
              <a:t> </a:t>
            </a:r>
          </a:p>
        </p:txBody>
      </p:sp>
    </p:spTree>
    <p:extLst>
      <p:ext uri="{BB962C8B-B14F-4D97-AF65-F5344CB8AC3E}">
        <p14:creationId xmlns:p14="http://schemas.microsoft.com/office/powerpoint/2010/main" val="3026943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Shape 64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42" name="Shape 642"/>
          <p:cNvSpPr>
            <a:spLocks noGrp="1"/>
          </p:cNvSpPr>
          <p:nvPr>
            <p:ph type="body" sz="quarter" idx="1"/>
          </p:nvPr>
        </p:nvSpPr>
        <p:spPr>
          <a:prstGeom prst="rect">
            <a:avLst/>
          </a:prstGeom>
        </p:spPr>
        <p:txBody>
          <a:bodyPr rtlCol="1"/>
          <a:lstStyle/>
          <a:p>
            <a:pPr rtl="1">
              <a:spcBef>
                <a:spcPts val="0"/>
              </a:spcBef>
            </a:pPr>
            <a:r>
              <a:rPr err="1"/>
              <a:t>ملاحظات</a:t>
            </a:r>
            <a:r>
              <a:t> </a:t>
            </a:r>
            <a:r>
              <a:rPr err="1"/>
              <a:t>إلى</a:t>
            </a:r>
            <a:r>
              <a:t> </a:t>
            </a:r>
            <a:r>
              <a:rPr err="1"/>
              <a:t>المُيسِّرين</a:t>
            </a:r>
            <a:r>
              <a:rPr lang="ar-EG"/>
              <a:t>:</a:t>
            </a:r>
            <a:endParaRPr/>
          </a:p>
          <a:p>
            <a:pPr marL="171450" indent="-171450" rtl="1">
              <a:spcBef>
                <a:spcPts val="0"/>
              </a:spcBef>
              <a:buSzPct val="100000"/>
              <a:buChar char="-"/>
            </a:pPr>
            <a:r>
              <a:rPr err="1"/>
              <a:t>فكِّر</a:t>
            </a:r>
            <a:r>
              <a:t> </a:t>
            </a:r>
            <a:r>
              <a:rPr err="1"/>
              <a:t>مع</a:t>
            </a:r>
            <a:r>
              <a:t> </a:t>
            </a:r>
            <a:r>
              <a:rPr err="1"/>
              <a:t>المشاركين</a:t>
            </a:r>
            <a:r>
              <a:t> </a:t>
            </a:r>
            <a:r>
              <a:rPr err="1"/>
              <a:t>فيما</a:t>
            </a:r>
            <a:r>
              <a:t> </a:t>
            </a:r>
            <a:r>
              <a:rPr err="1"/>
              <a:t>يجب</a:t>
            </a:r>
            <a:r>
              <a:t> </a:t>
            </a:r>
            <a:r>
              <a:rPr err="1"/>
              <a:t>عمله</a:t>
            </a:r>
            <a:r>
              <a:t> </a:t>
            </a:r>
            <a:r>
              <a:rPr err="1"/>
              <a:t>في</a:t>
            </a:r>
            <a:r>
              <a:t> </a:t>
            </a:r>
            <a:r>
              <a:rPr err="1"/>
              <a:t>حالة</a:t>
            </a:r>
            <a:r>
              <a:t> </a:t>
            </a:r>
            <a:r>
              <a:rPr err="1"/>
              <a:t>عدم</a:t>
            </a:r>
            <a:r>
              <a:t> </a:t>
            </a:r>
            <a:r>
              <a:rPr err="1"/>
              <a:t>توافر</a:t>
            </a:r>
            <a:r>
              <a:t> </a:t>
            </a:r>
            <a:r>
              <a:rPr err="1"/>
              <a:t>معدات</a:t>
            </a:r>
            <a:r>
              <a:t> </a:t>
            </a:r>
            <a:r>
              <a:rPr err="1"/>
              <a:t>الوقاية</a:t>
            </a:r>
            <a:r>
              <a:t> </a:t>
            </a:r>
            <a:r>
              <a:rPr err="1"/>
              <a:t>الشخصية</a:t>
            </a:r>
            <a:r>
              <a:t> </a:t>
            </a:r>
            <a:r>
              <a:rPr err="1"/>
              <a:t>الكافية</a:t>
            </a:r>
            <a:r>
              <a:t>.</a:t>
            </a:r>
          </a:p>
          <a:p>
            <a:pPr marL="171450" indent="-171450" rtl="1">
              <a:spcBef>
                <a:spcPts val="0"/>
              </a:spcBef>
              <a:buSzPct val="100000"/>
              <a:buChar char="-"/>
            </a:pPr>
            <a:r>
              <a:rPr err="1"/>
              <a:t>مستويات</a:t>
            </a:r>
            <a:r>
              <a:t> </a:t>
            </a:r>
            <a:r>
              <a:rPr err="1"/>
              <a:t>الحماية</a:t>
            </a:r>
            <a:r>
              <a:t> </a:t>
            </a:r>
            <a:r>
              <a:rPr lang="ar-EG"/>
              <a:t>في</a:t>
            </a:r>
            <a:r>
              <a:t> </a:t>
            </a:r>
            <a:r>
              <a:rPr err="1"/>
              <a:t>الصورتين</a:t>
            </a:r>
            <a:r>
              <a:t> </a:t>
            </a:r>
            <a:r>
              <a:rPr err="1"/>
              <a:t>على</a:t>
            </a:r>
            <a:r>
              <a:t> </a:t>
            </a:r>
            <a:r>
              <a:rPr err="1"/>
              <a:t>اليمين</a:t>
            </a:r>
            <a:r>
              <a:t> </a:t>
            </a:r>
            <a:r>
              <a:rPr err="1"/>
              <a:t>متساوية</a:t>
            </a:r>
            <a:r>
              <a:t>.</a:t>
            </a:r>
          </a:p>
        </p:txBody>
      </p:sp>
    </p:spTree>
    <p:extLst>
      <p:ext uri="{BB962C8B-B14F-4D97-AF65-F5344CB8AC3E}">
        <p14:creationId xmlns:p14="http://schemas.microsoft.com/office/powerpoint/2010/main" val="2581211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Shape 64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50" name="Shape 650"/>
          <p:cNvSpPr>
            <a:spLocks noGrp="1"/>
          </p:cNvSpPr>
          <p:nvPr>
            <p:ph type="body" sz="quarter" idx="1"/>
          </p:nvPr>
        </p:nvSpPr>
        <p:spPr>
          <a:prstGeom prst="rect">
            <a:avLst/>
          </a:prstGeom>
        </p:spPr>
        <p:txBody>
          <a:bodyPr rtlCol="1"/>
          <a:lstStyle/>
          <a:p>
            <a:pPr rtl="1">
              <a:defRPr>
                <a:latin typeface="Source Sans Pro Bold"/>
                <a:ea typeface="Source Sans Pro Bold"/>
                <a:cs typeface="Source Sans Pro Bold"/>
                <a:sym typeface="Source Sans Pro Bold"/>
              </a:defRPr>
            </a:pPr>
            <a:r>
              <a:rPr lang="ar-EG"/>
              <a:t>ملاحظة: تُحدَّث الإرشادات التقنية للمنظمة بشأن كوفيد- 19 باستمرار، لذا يرجى مراجعة الموقع الإلكتروني للمنظمة للاطلاع على أحدث الإرشادات قبل تقديم هذا التدريب.</a:t>
            </a:r>
          </a:p>
        </p:txBody>
      </p:sp>
    </p:spTree>
    <p:extLst>
      <p:ext uri="{BB962C8B-B14F-4D97-AF65-F5344CB8AC3E}">
        <p14:creationId xmlns:p14="http://schemas.microsoft.com/office/powerpoint/2010/main" val="3612347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Shape 68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85" name="Shape 685"/>
          <p:cNvSpPr>
            <a:spLocks noGrp="1"/>
          </p:cNvSpPr>
          <p:nvPr>
            <p:ph type="body" sz="quarter" idx="1"/>
          </p:nvPr>
        </p:nvSpPr>
        <p:spPr>
          <a:prstGeom prst="rect">
            <a:avLst/>
          </a:prstGeom>
        </p:spPr>
        <p:txBody>
          <a:bodyPr rtlCol="1"/>
          <a:lstStyle/>
          <a:p>
            <a:pPr rtl="1">
              <a:defRPr>
                <a:latin typeface="Source Sans Pro Bold"/>
                <a:ea typeface="Source Sans Pro Bold"/>
                <a:cs typeface="Source Sans Pro Bold"/>
                <a:sym typeface="Source Sans Pro Bold"/>
              </a:defRPr>
            </a:pPr>
            <a:r>
              <a:rPr lang="ar-EG"/>
              <a:t>ملاحظة: تُحدَّث الإرشادات التقنية للمنظمة بشأن كوفيد- 19 باستمرار، لذا يرجى مراجعة الموقع الإلكتروني للمنظمة للاطلاع على أحدث الإرشادات قبل تقديم هذا التدريب.</a:t>
            </a:r>
          </a:p>
        </p:txBody>
      </p:sp>
    </p:spTree>
    <p:extLst>
      <p:ext uri="{BB962C8B-B14F-4D97-AF65-F5344CB8AC3E}">
        <p14:creationId xmlns:p14="http://schemas.microsoft.com/office/powerpoint/2010/main" val="487102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Shape 71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11" name="Shape 711"/>
          <p:cNvSpPr>
            <a:spLocks noGrp="1"/>
          </p:cNvSpPr>
          <p:nvPr>
            <p:ph type="body" sz="quarter" idx="1"/>
          </p:nvPr>
        </p:nvSpPr>
        <p:spPr>
          <a:prstGeom prst="rect">
            <a:avLst/>
          </a:prstGeom>
        </p:spPr>
        <p:txBody>
          <a:bodyPr rtlCol="1"/>
          <a:lstStyle/>
          <a:p>
            <a:pPr rtl="1"/>
            <a:r>
              <a:rPr err="1"/>
              <a:t>ملاحظة</a:t>
            </a:r>
            <a:r>
              <a:t> </a:t>
            </a:r>
            <a:r>
              <a:rPr err="1"/>
              <a:t>إلى</a:t>
            </a:r>
            <a:r>
              <a:t> </a:t>
            </a:r>
            <a:r>
              <a:rPr err="1"/>
              <a:t>المُيسِّر</a:t>
            </a:r>
            <a:r>
              <a:rPr lang="ar-EG"/>
              <a:t>: </a:t>
            </a:r>
            <a:r>
              <a:rPr err="1"/>
              <a:t>لخِّص</a:t>
            </a:r>
            <a:r>
              <a:t> </a:t>
            </a:r>
            <a:r>
              <a:rPr err="1"/>
              <a:t>النقاط</a:t>
            </a:r>
            <a:r>
              <a:t> </a:t>
            </a:r>
            <a:r>
              <a:rPr err="1"/>
              <a:t>الرئيسية</a:t>
            </a:r>
            <a:r>
              <a:t> </a:t>
            </a:r>
            <a:r>
              <a:rPr err="1"/>
              <a:t>بإيجاز</a:t>
            </a:r>
            <a:r>
              <a:t>.</a:t>
            </a:r>
          </a:p>
          <a:p>
            <a:pPr rtl="1"/>
            <a:endParaRPr/>
          </a:p>
          <a:p>
            <a:pPr rtl="1"/>
            <a:r>
              <a:rPr err="1"/>
              <a:t>معلومات</a:t>
            </a:r>
            <a:r>
              <a:t> </a:t>
            </a:r>
            <a:r>
              <a:rPr err="1"/>
              <a:t>إضافية</a:t>
            </a:r>
            <a:r>
              <a:t> </a:t>
            </a:r>
            <a:r>
              <a:rPr err="1"/>
              <a:t>بشأن</a:t>
            </a:r>
            <a:r>
              <a:t> </a:t>
            </a:r>
            <a:r>
              <a:rPr err="1"/>
              <a:t>المتطلبات</a:t>
            </a:r>
            <a:r>
              <a:t> </a:t>
            </a:r>
            <a:r>
              <a:rPr err="1"/>
              <a:t>الخاصة</a:t>
            </a:r>
            <a:r>
              <a:t> </a:t>
            </a:r>
            <a:r>
              <a:rPr err="1"/>
              <a:t>بدرجات</a:t>
            </a:r>
            <a:r>
              <a:t> </a:t>
            </a:r>
            <a:r>
              <a:rPr err="1"/>
              <a:t>الحرارة</a:t>
            </a:r>
            <a:endParaRPr lang="ar-EG"/>
          </a:p>
          <a:p>
            <a:pPr algn="l" rtl="0"/>
            <a:r>
              <a:rPr lang="ar" u="sng">
                <a:solidFill>
                  <a:srgbClr val="0563C1"/>
                </a:solidFill>
                <a:uFill>
                  <a:solidFill>
                    <a:srgbClr val="0563C1"/>
                  </a:solidFill>
                </a:uFill>
                <a:hlinkClick r:id="rId3"/>
              </a:rPr>
              <a:t>https://www.cdc.gov/coronavirus/2019-ncov/lab/biosafety-faqs.html</a:t>
            </a:r>
            <a:endParaRPr/>
          </a:p>
          <a:p>
            <a:pPr marL="171450" indent="-171450" rtl="1">
              <a:spcBef>
                <a:spcPts val="400"/>
              </a:spcBef>
              <a:buSzPct val="100000"/>
              <a:buFont typeface="Arial"/>
              <a:buChar char="•"/>
              <a:defRPr sz="1200"/>
            </a:pPr>
            <a:r>
              <a:rPr err="1"/>
              <a:t>ينبغي</a:t>
            </a:r>
            <a:r>
              <a:t> </a:t>
            </a:r>
            <a:r>
              <a:rPr err="1"/>
              <a:t>شحن</a:t>
            </a:r>
            <a:r>
              <a:t> </a:t>
            </a:r>
            <a:r>
              <a:rPr err="1"/>
              <a:t>العينات</a:t>
            </a:r>
            <a:r>
              <a:t> </a:t>
            </a:r>
            <a:r>
              <a:rPr err="1"/>
              <a:t>في</a:t>
            </a:r>
            <a:r>
              <a:t> </a:t>
            </a:r>
            <a:r>
              <a:rPr err="1"/>
              <a:t>درجة</a:t>
            </a:r>
            <a:r>
              <a:t> </a:t>
            </a:r>
            <a:r>
              <a:rPr err="1"/>
              <a:t>حرارة</a:t>
            </a:r>
            <a:r>
              <a:t> </a:t>
            </a:r>
            <a:r>
              <a:rPr err="1"/>
              <a:t>تتراوح</a:t>
            </a:r>
            <a:r>
              <a:t> </a:t>
            </a:r>
            <a:r>
              <a:rPr err="1"/>
              <a:t>بين</a:t>
            </a:r>
            <a:r>
              <a:t> </a:t>
            </a:r>
            <a:r>
              <a:rPr err="1"/>
              <a:t>درجتين</a:t>
            </a:r>
            <a:r>
              <a:t> </a:t>
            </a:r>
            <a:r>
              <a:rPr err="1"/>
              <a:t>مئويتين</a:t>
            </a:r>
            <a:r>
              <a:t> </a:t>
            </a:r>
            <a:r>
              <a:rPr err="1"/>
              <a:t>إلى</a:t>
            </a:r>
            <a:r>
              <a:rPr lang="ar-EG"/>
              <a:t> 8 </a:t>
            </a:r>
            <a:r>
              <a:rPr err="1"/>
              <a:t>درجات</a:t>
            </a:r>
            <a:r>
              <a:t> </a:t>
            </a:r>
            <a:r>
              <a:rPr err="1"/>
              <a:t>مئوية</a:t>
            </a:r>
            <a:r>
              <a:t> </a:t>
            </a:r>
            <a:r>
              <a:rPr err="1"/>
              <a:t>مع</a:t>
            </a:r>
            <a:r>
              <a:t> </a:t>
            </a:r>
            <a:r>
              <a:rPr err="1"/>
              <a:t>عبوات</a:t>
            </a:r>
            <a:r>
              <a:t> </a:t>
            </a:r>
            <a:r>
              <a:rPr err="1"/>
              <a:t>ثلجية</a:t>
            </a:r>
            <a:r>
              <a:rPr lang="ar-EG"/>
              <a:t>. و</a:t>
            </a:r>
            <a:r>
              <a:rPr err="1"/>
              <a:t>إذا</a:t>
            </a:r>
            <a:r>
              <a:t> </a:t>
            </a:r>
            <a:r>
              <a:rPr err="1"/>
              <a:t>كانت</a:t>
            </a:r>
            <a:r>
              <a:t> </a:t>
            </a:r>
            <a:r>
              <a:rPr err="1"/>
              <a:t>العينة</a:t>
            </a:r>
            <a:r>
              <a:t> </a:t>
            </a:r>
            <a:r>
              <a:rPr err="1"/>
              <a:t>مُجمَّدة</a:t>
            </a:r>
            <a:r>
              <a:t>، </a:t>
            </a:r>
            <a:r>
              <a:rPr err="1"/>
              <a:t>تُشحن</a:t>
            </a:r>
            <a:r>
              <a:t> </a:t>
            </a:r>
            <a:r>
              <a:rPr err="1"/>
              <a:t>ليلًا</a:t>
            </a:r>
            <a:r>
              <a:t> </a:t>
            </a:r>
            <a:r>
              <a:rPr err="1"/>
              <a:t>مع</a:t>
            </a:r>
            <a:r>
              <a:t> </a:t>
            </a:r>
            <a:r>
              <a:rPr err="1"/>
              <a:t>وضعها</a:t>
            </a:r>
            <a:r>
              <a:t> </a:t>
            </a:r>
            <a:r>
              <a:rPr err="1"/>
              <a:t>على</a:t>
            </a:r>
            <a:r>
              <a:t> </a:t>
            </a:r>
            <a:r>
              <a:rPr err="1"/>
              <a:t>ثلج</a:t>
            </a:r>
            <a:r>
              <a:t> </a:t>
            </a:r>
            <a:r>
              <a:rPr err="1"/>
              <a:t>جافٍّ</a:t>
            </a:r>
            <a:r>
              <a:rPr lang="ar-EG"/>
              <a:t>.</a:t>
            </a:r>
            <a:endParaRPr/>
          </a:p>
          <a:p>
            <a:pPr marL="171450" indent="-171450" rtl="1">
              <a:spcBef>
                <a:spcPts val="400"/>
              </a:spcBef>
              <a:buSzPct val="100000"/>
              <a:buFont typeface="Arial"/>
              <a:buChar char="•"/>
              <a:defRPr sz="1200"/>
            </a:pPr>
            <a:r>
              <a:rPr err="1"/>
              <a:t>ينبغي</a:t>
            </a:r>
            <a:r>
              <a:t> </a:t>
            </a:r>
            <a:r>
              <a:rPr err="1"/>
              <a:t>الحفاظ</a:t>
            </a:r>
            <a:r>
              <a:t> </a:t>
            </a:r>
            <a:r>
              <a:rPr err="1"/>
              <a:t>على</a:t>
            </a:r>
            <a:r>
              <a:t> </a:t>
            </a:r>
            <a:r>
              <a:rPr err="1"/>
              <a:t>سلامة</a:t>
            </a:r>
            <a:r>
              <a:t> </a:t>
            </a:r>
            <a:r>
              <a:rPr err="1"/>
              <a:t>الوعاء</a:t>
            </a:r>
            <a:r>
              <a:t> </a:t>
            </a:r>
            <a:r>
              <a:rPr err="1"/>
              <a:t>الأولي</a:t>
            </a:r>
            <a:r>
              <a:t> </a:t>
            </a:r>
            <a:r>
              <a:rPr err="1"/>
              <a:t>والعبوة</a:t>
            </a:r>
            <a:r>
              <a:t> </a:t>
            </a:r>
            <a:r>
              <a:rPr err="1"/>
              <a:t>الثانوية</a:t>
            </a:r>
            <a:r>
              <a:t> </a:t>
            </a:r>
            <a:r>
              <a:rPr err="1"/>
              <a:t>في</a:t>
            </a:r>
            <a:r>
              <a:t> </a:t>
            </a:r>
            <a:r>
              <a:rPr err="1"/>
              <a:t>درجة</a:t>
            </a:r>
            <a:r>
              <a:t> </a:t>
            </a:r>
            <a:r>
              <a:rPr err="1"/>
              <a:t>حرارة</a:t>
            </a:r>
            <a:r>
              <a:t> </a:t>
            </a:r>
            <a:r>
              <a:rPr err="1"/>
              <a:t>المبرد</a:t>
            </a:r>
            <a:r>
              <a:t> </a:t>
            </a:r>
            <a:r>
              <a:rPr err="1"/>
              <a:t>المستخدم</a:t>
            </a:r>
            <a:r>
              <a:t>، </a:t>
            </a:r>
            <a:r>
              <a:rPr err="1"/>
              <a:t>وكذلك</a:t>
            </a:r>
            <a:r>
              <a:t> </a:t>
            </a:r>
            <a:r>
              <a:rPr err="1"/>
              <a:t>درجات</a:t>
            </a:r>
            <a:r>
              <a:t> </a:t>
            </a:r>
            <a:r>
              <a:rPr err="1"/>
              <a:t>الحرارة</a:t>
            </a:r>
            <a:r>
              <a:t> </a:t>
            </a:r>
            <a:r>
              <a:rPr err="1"/>
              <a:t>والضغط</a:t>
            </a:r>
            <a:r>
              <a:t> </a:t>
            </a:r>
            <a:r>
              <a:rPr err="1"/>
              <a:t>اللذين</a:t>
            </a:r>
            <a:r>
              <a:t> </a:t>
            </a:r>
            <a:r>
              <a:rPr err="1"/>
              <a:t>قد</a:t>
            </a:r>
            <a:r>
              <a:t> </a:t>
            </a:r>
            <a:r>
              <a:rPr err="1"/>
              <a:t>ينجمان</a:t>
            </a:r>
            <a:r>
              <a:t> </a:t>
            </a:r>
            <a:r>
              <a:rPr err="1"/>
              <a:t>عن</a:t>
            </a:r>
            <a:r>
              <a:t> </a:t>
            </a:r>
            <a:r>
              <a:rPr err="1"/>
              <a:t>فقدان</a:t>
            </a:r>
            <a:r>
              <a:t> </a:t>
            </a:r>
            <a:r>
              <a:rPr err="1"/>
              <a:t>التبريد</a:t>
            </a:r>
            <a:r>
              <a:rPr lang="ar-EG"/>
              <a:t>.</a:t>
            </a:r>
            <a:endParaRPr/>
          </a:p>
          <a:p>
            <a:pPr marL="171450" indent="-171450" rtl="1">
              <a:spcBef>
                <a:spcPts val="400"/>
              </a:spcBef>
              <a:buSzPct val="100000"/>
              <a:buFont typeface="Arial"/>
              <a:buChar char="•"/>
              <a:defRPr sz="1200"/>
            </a:pPr>
            <a:r>
              <a:rPr err="1"/>
              <a:t>ينبغي</a:t>
            </a:r>
            <a:r>
              <a:t> </a:t>
            </a:r>
            <a:r>
              <a:rPr err="1"/>
              <a:t>أن</a:t>
            </a:r>
            <a:r>
              <a:t> </a:t>
            </a:r>
            <a:r>
              <a:rPr err="1"/>
              <a:t>تُصمم</a:t>
            </a:r>
            <a:r>
              <a:t> </a:t>
            </a:r>
            <a:r>
              <a:rPr err="1"/>
              <a:t>العبوات</a:t>
            </a:r>
            <a:r>
              <a:t> </a:t>
            </a:r>
            <a:r>
              <a:rPr err="1"/>
              <a:t>التي</a:t>
            </a:r>
            <a:r>
              <a:t> </a:t>
            </a:r>
            <a:r>
              <a:rPr err="1"/>
              <a:t>تحتوي</a:t>
            </a:r>
            <a:r>
              <a:t> </a:t>
            </a:r>
            <a:r>
              <a:rPr err="1"/>
              <a:t>ثلجًا</a:t>
            </a:r>
            <a:r>
              <a:t> </a:t>
            </a:r>
            <a:r>
              <a:rPr err="1"/>
              <a:t>جافًّا</a:t>
            </a:r>
            <a:r>
              <a:t> </a:t>
            </a:r>
            <a:r>
              <a:rPr err="1"/>
              <a:t>بحيث</a:t>
            </a:r>
            <a:r>
              <a:t> </a:t>
            </a:r>
            <a:r>
              <a:rPr err="1"/>
              <a:t>تحول</a:t>
            </a:r>
            <a:r>
              <a:t> </a:t>
            </a:r>
            <a:r>
              <a:rPr err="1"/>
              <a:t>دون</a:t>
            </a:r>
            <a:r>
              <a:t> </a:t>
            </a:r>
            <a:r>
              <a:rPr err="1"/>
              <a:t>تراكم</a:t>
            </a:r>
            <a:r>
              <a:t> </a:t>
            </a:r>
            <a:r>
              <a:rPr err="1"/>
              <a:t>الضغط</a:t>
            </a:r>
            <a:r>
              <a:t>، </a:t>
            </a:r>
            <a:r>
              <a:rPr err="1"/>
              <a:t>وتسمح</a:t>
            </a:r>
            <a:r>
              <a:t> </a:t>
            </a:r>
            <a:r>
              <a:rPr err="1"/>
              <a:t>بإطلاق</a:t>
            </a:r>
            <a:r>
              <a:t> </a:t>
            </a:r>
            <a:r>
              <a:rPr err="1"/>
              <a:t>الغازات</a:t>
            </a:r>
            <a:r>
              <a:t> </a:t>
            </a:r>
            <a:r>
              <a:rPr err="1"/>
              <a:t>التي</a:t>
            </a:r>
            <a:r>
              <a:t> </a:t>
            </a:r>
            <a:r>
              <a:rPr err="1"/>
              <a:t>يمكن</a:t>
            </a:r>
            <a:r>
              <a:t> </a:t>
            </a:r>
            <a:r>
              <a:rPr err="1"/>
              <a:t>أن</a:t>
            </a:r>
            <a:r>
              <a:t> </a:t>
            </a:r>
            <a:r>
              <a:rPr err="1"/>
              <a:t>تؤدي</a:t>
            </a:r>
            <a:r>
              <a:t> </a:t>
            </a:r>
            <a:r>
              <a:rPr err="1"/>
              <a:t>إلى</a:t>
            </a:r>
            <a:r>
              <a:t> </a:t>
            </a:r>
            <a:r>
              <a:rPr err="1"/>
              <a:t>تمزق</a:t>
            </a:r>
            <a:r>
              <a:t> </a:t>
            </a:r>
            <a:r>
              <a:rPr err="1"/>
              <a:t>العبوة</a:t>
            </a:r>
            <a:r>
              <a:t>.</a:t>
            </a:r>
          </a:p>
          <a:p>
            <a:pPr marL="171450" indent="-171450" rtl="1">
              <a:buSzPct val="100000"/>
              <a:buFont typeface="Arial"/>
              <a:buChar char="•"/>
              <a:defRPr sz="1200"/>
            </a:pPr>
            <a:endParaRPr/>
          </a:p>
          <a:p>
            <a:pPr algn="r" rtl="0"/>
            <a:r>
              <a:rPr err="1"/>
              <a:t>ينبغي</a:t>
            </a:r>
            <a:r>
              <a:t> </a:t>
            </a:r>
            <a:r>
              <a:rPr err="1"/>
              <a:t>فحص</a:t>
            </a:r>
            <a:r>
              <a:t> </a:t>
            </a:r>
            <a:r>
              <a:rPr err="1"/>
              <a:t>العينات</a:t>
            </a:r>
            <a:r>
              <a:t> </a:t>
            </a:r>
            <a:r>
              <a:rPr err="1"/>
              <a:t>التي</a:t>
            </a:r>
            <a:r>
              <a:t> </a:t>
            </a:r>
            <a:r>
              <a:rPr err="1"/>
              <a:t>تُؤخذ</a:t>
            </a:r>
            <a:r>
              <a:t> </a:t>
            </a:r>
            <a:r>
              <a:rPr err="1"/>
              <a:t>لأغراض</a:t>
            </a:r>
            <a:r>
              <a:t> </a:t>
            </a:r>
            <a:r>
              <a:rPr err="1"/>
              <a:t>عزل</a:t>
            </a:r>
            <a:r>
              <a:t> </a:t>
            </a:r>
            <a:r>
              <a:rPr err="1"/>
              <a:t>الفيروسات</a:t>
            </a:r>
            <a:r>
              <a:t> </a:t>
            </a:r>
            <a:r>
              <a:rPr err="1"/>
              <a:t>والكشف</a:t>
            </a:r>
            <a:r>
              <a:t> </a:t>
            </a:r>
            <a:r>
              <a:rPr err="1"/>
              <a:t>عن</a:t>
            </a:r>
            <a:r>
              <a:t> </a:t>
            </a:r>
            <a:r>
              <a:rPr err="1"/>
              <a:t>الحمض</a:t>
            </a:r>
            <a:r>
              <a:t> </a:t>
            </a:r>
            <a:r>
              <a:rPr err="1"/>
              <a:t>النووي</a:t>
            </a:r>
            <a:r>
              <a:t> </a:t>
            </a:r>
            <a:r>
              <a:rPr err="1"/>
              <a:t>في</a:t>
            </a:r>
            <a:r>
              <a:t> </a:t>
            </a:r>
            <a:r>
              <a:rPr err="1"/>
              <a:t>أقرب</a:t>
            </a:r>
            <a:r>
              <a:t> </a:t>
            </a:r>
            <a:r>
              <a:rPr err="1"/>
              <a:t>وقت</a:t>
            </a:r>
            <a:r>
              <a:t> </a:t>
            </a:r>
            <a:r>
              <a:rPr err="1"/>
              <a:t>ممكن</a:t>
            </a:r>
            <a:r>
              <a:rPr lang="ar-EG"/>
              <a:t>.</a:t>
            </a:r>
          </a:p>
          <a:p>
            <a:pPr algn="r" rtl="0"/>
            <a:r>
              <a:rPr lang="ar" u="sng">
                <a:solidFill>
                  <a:srgbClr val="0563C1"/>
                </a:solidFill>
                <a:uFill>
                  <a:solidFill>
                    <a:srgbClr val="0563C1"/>
                  </a:solidFill>
                </a:uFill>
                <a:hlinkClick r:id="rId4"/>
              </a:rPr>
              <a:t>http://www.chinacdc.cn/en/COVID19/202003/P020200308322036088669.pdf</a:t>
            </a:r>
            <a:endParaRPr/>
          </a:p>
          <a:p>
            <a:pPr marL="171450" indent="-171450" rtl="1">
              <a:buSzPct val="100000"/>
              <a:buFont typeface="Arial"/>
              <a:buChar char="•"/>
            </a:pPr>
            <a:r>
              <a:rPr err="1"/>
              <a:t>يمكن</a:t>
            </a:r>
            <a:r>
              <a:t> </a:t>
            </a:r>
            <a:r>
              <a:rPr err="1"/>
              <a:t>حفظ</a:t>
            </a:r>
            <a:r>
              <a:t> </a:t>
            </a:r>
            <a:r>
              <a:rPr err="1"/>
              <a:t>العينات</a:t>
            </a:r>
            <a:r>
              <a:t> </a:t>
            </a:r>
            <a:r>
              <a:rPr err="1"/>
              <a:t>التي</a:t>
            </a:r>
            <a:r>
              <a:t> </a:t>
            </a:r>
            <a:r>
              <a:rPr err="1"/>
              <a:t>تُفحص</a:t>
            </a:r>
            <a:r>
              <a:t> </a:t>
            </a:r>
            <a:r>
              <a:rPr err="1"/>
              <a:t>خلال</a:t>
            </a:r>
            <a:r>
              <a:t> </a:t>
            </a:r>
            <a:r>
              <a:rPr lang="ar-EG"/>
              <a:t>24 </a:t>
            </a:r>
            <a:r>
              <a:rPr err="1"/>
              <a:t>ساعةً</a:t>
            </a:r>
            <a:r>
              <a:t> </a:t>
            </a:r>
            <a:r>
              <a:rPr err="1"/>
              <a:t>عند</a:t>
            </a:r>
            <a:r>
              <a:t> </a:t>
            </a:r>
            <a:r>
              <a:rPr err="1"/>
              <a:t>درجة</a:t>
            </a:r>
            <a:r>
              <a:t> </a:t>
            </a:r>
            <a:r>
              <a:rPr err="1"/>
              <a:t>حرارة</a:t>
            </a:r>
            <a:r>
              <a:t> </a:t>
            </a:r>
            <a:r>
              <a:rPr lang="ar-EG"/>
              <a:t> 4 </a:t>
            </a:r>
            <a:r>
              <a:rPr err="1"/>
              <a:t>درجات</a:t>
            </a:r>
            <a:r>
              <a:t> </a:t>
            </a:r>
            <a:r>
              <a:rPr err="1"/>
              <a:t>مئوية</a:t>
            </a:r>
            <a:r>
              <a:t>.</a:t>
            </a:r>
          </a:p>
          <a:p>
            <a:pPr marL="171450" indent="-171450" rtl="1">
              <a:buSzPct val="100000"/>
              <a:buFont typeface="Arial"/>
              <a:buChar char="•"/>
            </a:pPr>
            <a:r>
              <a:rPr err="1"/>
              <a:t>ينبغي</a:t>
            </a:r>
            <a:r>
              <a:t> </a:t>
            </a:r>
            <a:r>
              <a:rPr err="1"/>
              <a:t>حفظ</a:t>
            </a:r>
            <a:r>
              <a:t> </a:t>
            </a:r>
            <a:r>
              <a:rPr err="1"/>
              <a:t>العينات</a:t>
            </a:r>
            <a:r>
              <a:t> </a:t>
            </a:r>
            <a:r>
              <a:rPr err="1"/>
              <a:t>التي</a:t>
            </a:r>
            <a:r>
              <a:t> </a:t>
            </a:r>
            <a:r>
              <a:rPr err="1"/>
              <a:t>لا</a:t>
            </a:r>
            <a:r>
              <a:t> </a:t>
            </a:r>
            <a:r>
              <a:rPr err="1"/>
              <a:t>يمكن</a:t>
            </a:r>
            <a:r>
              <a:t> </a:t>
            </a:r>
            <a:r>
              <a:rPr err="1"/>
              <a:t>أن</a:t>
            </a:r>
            <a:r>
              <a:t> </a:t>
            </a:r>
            <a:r>
              <a:rPr err="1"/>
              <a:t>تُفحص</a:t>
            </a:r>
            <a:r>
              <a:t> </a:t>
            </a:r>
            <a:r>
              <a:rPr err="1"/>
              <a:t>خلال</a:t>
            </a:r>
            <a:r>
              <a:rPr lang="ar-EG"/>
              <a:t> 24 </a:t>
            </a:r>
            <a:r>
              <a:rPr err="1"/>
              <a:t>ساعةً</a:t>
            </a:r>
            <a:r>
              <a:t> </a:t>
            </a:r>
            <a:r>
              <a:rPr err="1"/>
              <a:t>عند</a:t>
            </a:r>
            <a:r>
              <a:t> </a:t>
            </a:r>
            <a:r>
              <a:rPr err="1"/>
              <a:t>درجة</a:t>
            </a:r>
            <a:r>
              <a:t> </a:t>
            </a:r>
            <a:r>
              <a:rPr err="1"/>
              <a:t>حرارة</a:t>
            </a:r>
            <a:r>
              <a:t> </a:t>
            </a:r>
            <a:r>
              <a:rPr lang="ar-EG"/>
              <a:t>70- </a:t>
            </a:r>
            <a:r>
              <a:rPr err="1"/>
              <a:t>درجة</a:t>
            </a:r>
            <a:r>
              <a:t> </a:t>
            </a:r>
            <a:r>
              <a:rPr err="1"/>
              <a:t>مئوية</a:t>
            </a:r>
            <a:r>
              <a:t> </a:t>
            </a:r>
            <a:r>
              <a:rPr err="1"/>
              <a:t>أو</a:t>
            </a:r>
            <a:r>
              <a:t> </a:t>
            </a:r>
            <a:r>
              <a:rPr err="1"/>
              <a:t>أقل</a:t>
            </a:r>
            <a:r>
              <a:t> </a:t>
            </a:r>
            <a:r>
              <a:rPr lang="ar-EG"/>
              <a:t>(</a:t>
            </a:r>
            <a:r>
              <a:rPr err="1"/>
              <a:t>يمكن</a:t>
            </a:r>
            <a:r>
              <a:t> </a:t>
            </a:r>
            <a:r>
              <a:rPr err="1"/>
              <a:t>حفظ</a:t>
            </a:r>
            <a:r>
              <a:t> </a:t>
            </a:r>
            <a:r>
              <a:rPr err="1"/>
              <a:t>العينات</a:t>
            </a:r>
            <a:r>
              <a:t> </a:t>
            </a:r>
            <a:r>
              <a:rPr err="1"/>
              <a:t>مؤقتًا</a:t>
            </a:r>
            <a:r>
              <a:t> </a:t>
            </a:r>
            <a:r>
              <a:rPr err="1"/>
              <a:t>في</a:t>
            </a:r>
            <a:r>
              <a:t> </a:t>
            </a:r>
            <a:r>
              <a:rPr err="1"/>
              <a:t>مُبردات</a:t>
            </a:r>
            <a:r>
              <a:t> </a:t>
            </a:r>
            <a:r>
              <a:rPr err="1"/>
              <a:t>في</a:t>
            </a:r>
            <a:r>
              <a:t> </a:t>
            </a:r>
            <a:r>
              <a:rPr err="1"/>
              <a:t>درجة</a:t>
            </a:r>
            <a:r>
              <a:t> </a:t>
            </a:r>
            <a:r>
              <a:rPr err="1"/>
              <a:t>حرارة</a:t>
            </a:r>
            <a:r>
              <a:rPr lang="ar-EG"/>
              <a:t> 20- </a:t>
            </a:r>
            <a:r>
              <a:rPr err="1"/>
              <a:t>درجة</a:t>
            </a:r>
            <a:r>
              <a:t> </a:t>
            </a:r>
            <a:r>
              <a:rPr err="1"/>
              <a:t>مئوية</a:t>
            </a:r>
            <a:r>
              <a:t>، </a:t>
            </a:r>
            <a:r>
              <a:rPr err="1"/>
              <a:t>إذا</a:t>
            </a:r>
            <a:r>
              <a:t> </a:t>
            </a:r>
            <a:r>
              <a:rPr err="1"/>
              <a:t>تعذر</a:t>
            </a:r>
            <a:r>
              <a:t> </a:t>
            </a:r>
            <a:r>
              <a:rPr err="1"/>
              <a:t>التخزين</a:t>
            </a:r>
            <a:r>
              <a:t> </a:t>
            </a:r>
            <a:r>
              <a:rPr err="1"/>
              <a:t>عند</a:t>
            </a:r>
            <a:r>
              <a:t> -70 </a:t>
            </a:r>
            <a:r>
              <a:rPr err="1"/>
              <a:t>درجة</a:t>
            </a:r>
            <a:r>
              <a:t> </a:t>
            </a:r>
            <a:r>
              <a:rPr err="1"/>
              <a:t>مئوية</a:t>
            </a:r>
            <a:r>
              <a:rPr lang="ar-EG"/>
              <a:t>). و</a:t>
            </a:r>
            <a:r>
              <a:rPr err="1"/>
              <a:t>يمكن</a:t>
            </a:r>
            <a:r>
              <a:t> </a:t>
            </a:r>
            <a:r>
              <a:rPr err="1"/>
              <a:t>حفظ</a:t>
            </a:r>
            <a:r>
              <a:t> </a:t>
            </a:r>
            <a:r>
              <a:rPr err="1"/>
              <a:t>المصل</a:t>
            </a:r>
            <a:r>
              <a:t> </a:t>
            </a:r>
            <a:r>
              <a:rPr err="1"/>
              <a:t>في</a:t>
            </a:r>
            <a:r>
              <a:t> </a:t>
            </a:r>
            <a:r>
              <a:rPr err="1"/>
              <a:t>درجة</a:t>
            </a:r>
            <a:r>
              <a:t> </a:t>
            </a:r>
            <a:r>
              <a:rPr err="1"/>
              <a:t>حرارة</a:t>
            </a:r>
            <a:r>
              <a:rPr lang="ar-EG"/>
              <a:t> 4 </a:t>
            </a:r>
            <a:r>
              <a:rPr err="1"/>
              <a:t>درجات</a:t>
            </a:r>
            <a:r>
              <a:t> </a:t>
            </a:r>
            <a:r>
              <a:rPr err="1"/>
              <a:t>مئوية</a:t>
            </a:r>
            <a:r>
              <a:t> </a:t>
            </a:r>
            <a:r>
              <a:rPr err="1"/>
              <a:t>لمدة</a:t>
            </a:r>
            <a:r>
              <a:rPr lang="ar-EG"/>
              <a:t> 3 </a:t>
            </a:r>
            <a:r>
              <a:rPr err="1"/>
              <a:t>أيام</a:t>
            </a:r>
            <a:r>
              <a:t>، </a:t>
            </a:r>
            <a:r>
              <a:rPr err="1"/>
              <a:t>وأقل</a:t>
            </a:r>
            <a:r>
              <a:t> </a:t>
            </a:r>
            <a:r>
              <a:rPr err="1"/>
              <a:t>من</a:t>
            </a:r>
            <a:r>
              <a:rPr lang="ar-EG"/>
              <a:t> </a:t>
            </a:r>
            <a:r>
              <a:rPr lang="en-US"/>
              <a:t>-20 </a:t>
            </a:r>
            <a:r>
              <a:rPr lang="ar-EG"/>
              <a:t> </a:t>
            </a:r>
            <a:r>
              <a:rPr err="1"/>
              <a:t>درجة</a:t>
            </a:r>
            <a:r>
              <a:t> </a:t>
            </a:r>
            <a:r>
              <a:rPr err="1"/>
              <a:t>مئوية</a:t>
            </a:r>
            <a:r>
              <a:t> </a:t>
            </a:r>
            <a:r>
              <a:rPr err="1"/>
              <a:t>لفترة</a:t>
            </a:r>
            <a:r>
              <a:t> </a:t>
            </a:r>
            <a:r>
              <a:rPr err="1"/>
              <a:t>أطول</a:t>
            </a:r>
            <a:r>
              <a:t>.</a:t>
            </a:r>
          </a:p>
          <a:p>
            <a:pPr marL="171450" indent="-171450" rtl="1">
              <a:buSzPct val="100000"/>
              <a:buFont typeface="Arial"/>
              <a:buChar char="•"/>
            </a:pPr>
            <a:r>
              <a:rPr err="1"/>
              <a:t>يلزم</a:t>
            </a:r>
            <a:r>
              <a:t> </a:t>
            </a:r>
            <a:r>
              <a:rPr err="1"/>
              <a:t>توفير</a:t>
            </a:r>
            <a:r>
              <a:t> </a:t>
            </a:r>
            <a:r>
              <a:rPr err="1"/>
              <a:t>مَدْخَرات</a:t>
            </a:r>
            <a:r>
              <a:t> </a:t>
            </a:r>
            <a:r>
              <a:rPr err="1"/>
              <a:t>أو</a:t>
            </a:r>
            <a:r>
              <a:t> </a:t>
            </a:r>
            <a:r>
              <a:rPr err="1"/>
              <a:t>كبائن</a:t>
            </a:r>
            <a:r>
              <a:t> </a:t>
            </a:r>
            <a:r>
              <a:rPr err="1"/>
              <a:t>خاصة</a:t>
            </a:r>
            <a:r>
              <a:t> </a:t>
            </a:r>
            <a:r>
              <a:rPr err="1"/>
              <a:t>لتخزين</a:t>
            </a:r>
            <a:r>
              <a:t> </a:t>
            </a:r>
            <a:r>
              <a:rPr err="1"/>
              <a:t>العينات</a:t>
            </a:r>
            <a:r>
              <a:t> </a:t>
            </a:r>
            <a:r>
              <a:rPr err="1"/>
              <a:t>تخزينًا</a:t>
            </a:r>
            <a:r>
              <a:t> </a:t>
            </a:r>
            <a:r>
              <a:rPr err="1"/>
              <a:t>منفصلًا</a:t>
            </a:r>
            <a:r>
              <a:rPr lang="ar-EG"/>
              <a:t>. </a:t>
            </a:r>
            <a:r>
              <a:rPr err="1"/>
              <a:t>ينبغي</a:t>
            </a:r>
            <a:r>
              <a:t> </a:t>
            </a:r>
            <a:r>
              <a:rPr err="1"/>
              <a:t>تجنب</a:t>
            </a:r>
            <a:r>
              <a:t> </a:t>
            </a:r>
            <a:r>
              <a:rPr err="1"/>
              <a:t>تكرار</a:t>
            </a:r>
            <a:r>
              <a:t> </a:t>
            </a:r>
            <a:r>
              <a:rPr err="1"/>
              <a:t>دورات</a:t>
            </a:r>
            <a:r>
              <a:t> </a:t>
            </a:r>
            <a:r>
              <a:rPr err="1"/>
              <a:t>التجميد-الإذابة</a:t>
            </a:r>
            <a:r>
              <a:t> </a:t>
            </a:r>
            <a:r>
              <a:rPr err="1"/>
              <a:t>أثناء</a:t>
            </a:r>
            <a:r>
              <a:t> </a:t>
            </a:r>
            <a:r>
              <a:rPr err="1"/>
              <a:t>نقل</a:t>
            </a:r>
            <a:r>
              <a:t> </a:t>
            </a:r>
            <a:r>
              <a:rPr err="1"/>
              <a:t>العينات</a:t>
            </a:r>
            <a:r>
              <a:rPr lang="ar-EG"/>
              <a:t>.</a:t>
            </a:r>
            <a:r>
              <a:t> </a:t>
            </a:r>
          </a:p>
        </p:txBody>
      </p:sp>
    </p:spTree>
    <p:extLst>
      <p:ext uri="{BB962C8B-B14F-4D97-AF65-F5344CB8AC3E}">
        <p14:creationId xmlns:p14="http://schemas.microsoft.com/office/powerpoint/2010/main" val="15016567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 name="Shape 71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17" name="Shape 717"/>
          <p:cNvSpPr>
            <a:spLocks noGrp="1"/>
          </p:cNvSpPr>
          <p:nvPr>
            <p:ph type="body" sz="quarter" idx="1"/>
          </p:nvPr>
        </p:nvSpPr>
        <p:spPr>
          <a:prstGeom prst="rect">
            <a:avLst/>
          </a:prstGeom>
        </p:spPr>
        <p:txBody>
          <a:bodyPr rtlCol="1"/>
          <a:lstStyle/>
          <a:p>
            <a:pPr rtl="1">
              <a:defRPr>
                <a:latin typeface="Source Sans Pro Bold"/>
                <a:ea typeface="Source Sans Pro Bold"/>
                <a:cs typeface="Source Sans Pro Bold"/>
                <a:sym typeface="Source Sans Pro Bold"/>
              </a:defRPr>
            </a:pPr>
            <a:r>
              <a:rPr lang="ar-EG"/>
              <a:t>ملاحظة: تُحدَّث الإرشادات التقنية للمنظمة بشأن كوفيد- 19 باستمرار، لذا يرجى مراجعة الموقع الإلكتروني للمنظمة للاطلاع على أحدث الإرشادات قبل تقديم هذا التدريب.</a:t>
            </a:r>
          </a:p>
          <a:p>
            <a:pPr rtl="1"/>
            <a:endParaRPr>
              <a:latin typeface="+mn-lt"/>
              <a:ea typeface="+mn-ea"/>
              <a:cs typeface="+mn-cs"/>
              <a:sym typeface="Source Sans Pro Regular"/>
            </a:endParaRPr>
          </a:p>
          <a:p>
            <a:pPr rtl="1"/>
            <a:r>
              <a:rPr err="1"/>
              <a:t>ملاحظة</a:t>
            </a:r>
            <a:r>
              <a:t> </a:t>
            </a:r>
            <a:r>
              <a:rPr err="1"/>
              <a:t>إلى</a:t>
            </a:r>
            <a:r>
              <a:t> </a:t>
            </a:r>
            <a:r>
              <a:rPr err="1"/>
              <a:t>المُيسِّر</a:t>
            </a:r>
            <a:r>
              <a:rPr lang="ar-EG"/>
              <a:t>: </a:t>
            </a:r>
            <a:r>
              <a:rPr err="1"/>
              <a:t>لخِّص</a:t>
            </a:r>
            <a:r>
              <a:t> </a:t>
            </a:r>
            <a:r>
              <a:rPr err="1"/>
              <a:t>النقاط</a:t>
            </a:r>
            <a:r>
              <a:t> </a:t>
            </a:r>
            <a:r>
              <a:rPr err="1"/>
              <a:t>الرئيسية</a:t>
            </a:r>
            <a:r>
              <a:t> </a:t>
            </a:r>
            <a:r>
              <a:rPr err="1"/>
              <a:t>بإيجاز</a:t>
            </a:r>
            <a:r>
              <a:t>.</a:t>
            </a:r>
          </a:p>
        </p:txBody>
      </p:sp>
    </p:spTree>
    <p:extLst>
      <p:ext uri="{BB962C8B-B14F-4D97-AF65-F5344CB8AC3E}">
        <p14:creationId xmlns:p14="http://schemas.microsoft.com/office/powerpoint/2010/main" val="486538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 name="Shape 74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41" name="Shape 741"/>
          <p:cNvSpPr>
            <a:spLocks noGrp="1"/>
          </p:cNvSpPr>
          <p:nvPr>
            <p:ph type="body" sz="quarter" idx="1"/>
          </p:nvPr>
        </p:nvSpPr>
        <p:spPr>
          <a:prstGeom prst="rect">
            <a:avLst/>
          </a:prstGeom>
        </p:spPr>
        <p:txBody>
          <a:bodyPr rtlCol="1"/>
          <a:lstStyle/>
          <a:p>
            <a:pPr rtl="1"/>
            <a:r>
              <a:rPr err="1"/>
              <a:t>ملاحظات</a:t>
            </a:r>
            <a:r>
              <a:t> </a:t>
            </a:r>
            <a:r>
              <a:rPr err="1"/>
              <a:t>إلى</a:t>
            </a:r>
            <a:r>
              <a:t> </a:t>
            </a:r>
            <a:r>
              <a:rPr err="1"/>
              <a:t>المُيسِّرين</a:t>
            </a:r>
            <a:r>
              <a:rPr lang="ar-EG"/>
              <a:t>: «</a:t>
            </a:r>
            <a:r>
              <a:rPr err="1"/>
              <a:t>العلامات</a:t>
            </a:r>
            <a:r>
              <a:rPr lang="ar-EG"/>
              <a:t>» </a:t>
            </a:r>
            <a:r>
              <a:rPr err="1"/>
              <a:t>هي</a:t>
            </a:r>
            <a:r>
              <a:t> </a:t>
            </a:r>
            <a:r>
              <a:rPr err="1"/>
              <a:t>ما</a:t>
            </a:r>
            <a:r>
              <a:t> </a:t>
            </a:r>
            <a:r>
              <a:rPr err="1"/>
              <a:t>يلزم</a:t>
            </a:r>
            <a:r>
              <a:t> </a:t>
            </a:r>
            <a:r>
              <a:rPr err="1"/>
              <a:t>كتابته</a:t>
            </a:r>
            <a:r>
              <a:t> </a:t>
            </a:r>
            <a:r>
              <a:rPr err="1"/>
              <a:t>على</a:t>
            </a:r>
            <a:r>
              <a:t> </a:t>
            </a:r>
            <a:r>
              <a:rPr err="1"/>
              <a:t>صندوق</a:t>
            </a:r>
            <a:r>
              <a:t> </a:t>
            </a:r>
            <a:r>
              <a:rPr err="1"/>
              <a:t>الشحن</a:t>
            </a:r>
            <a:r>
              <a:t>: </a:t>
            </a:r>
            <a:r>
              <a:rPr err="1"/>
              <a:t>العنوان</a:t>
            </a:r>
            <a:r>
              <a:t>، </a:t>
            </a:r>
            <a:r>
              <a:rPr err="1"/>
              <a:t>وما</a:t>
            </a:r>
            <a:r>
              <a:t> </a:t>
            </a:r>
            <a:r>
              <a:rPr err="1"/>
              <a:t>إلى</a:t>
            </a:r>
            <a:r>
              <a:t> </a:t>
            </a:r>
            <a:r>
              <a:rPr err="1"/>
              <a:t>ذلك</a:t>
            </a:r>
            <a:r>
              <a:t>.</a:t>
            </a:r>
          </a:p>
        </p:txBody>
      </p:sp>
    </p:spTree>
    <p:extLst>
      <p:ext uri="{BB962C8B-B14F-4D97-AF65-F5344CB8AC3E}">
        <p14:creationId xmlns:p14="http://schemas.microsoft.com/office/powerpoint/2010/main" val="3841600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 name="Shape 74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47" name="Shape 747"/>
          <p:cNvSpPr>
            <a:spLocks noGrp="1"/>
          </p:cNvSpPr>
          <p:nvPr>
            <p:ph type="body" sz="quarter" idx="1"/>
          </p:nvPr>
        </p:nvSpPr>
        <p:spPr>
          <a:prstGeom prst="rect">
            <a:avLst/>
          </a:prstGeom>
        </p:spPr>
        <p:txBody>
          <a:bodyPr rtlCol="1"/>
          <a:lstStyle/>
          <a:p>
            <a:pPr rtl="1"/>
            <a:r>
              <a:rPr err="1"/>
              <a:t>ملاحظات</a:t>
            </a:r>
            <a:r>
              <a:t> </a:t>
            </a:r>
            <a:r>
              <a:rPr err="1"/>
              <a:t>إلى</a:t>
            </a:r>
            <a:r>
              <a:t> </a:t>
            </a:r>
            <a:r>
              <a:rPr err="1"/>
              <a:t>المُيسِّرين</a:t>
            </a:r>
            <a:r>
              <a:rPr lang="ar-EG"/>
              <a:t>: </a:t>
            </a:r>
            <a:r>
              <a:rPr err="1"/>
              <a:t>قد</a:t>
            </a:r>
            <a:r>
              <a:t> </a:t>
            </a:r>
            <a:r>
              <a:rPr err="1"/>
              <a:t>تقع</a:t>
            </a:r>
            <a:r>
              <a:t> </a:t>
            </a:r>
            <a:r>
              <a:rPr err="1"/>
              <a:t>مسؤولية</a:t>
            </a:r>
            <a:r>
              <a:t> </a:t>
            </a:r>
            <a:r>
              <a:rPr err="1"/>
              <a:t>الحصول</a:t>
            </a:r>
            <a:r>
              <a:t> </a:t>
            </a:r>
            <a:r>
              <a:rPr err="1"/>
              <a:t>على</a:t>
            </a:r>
            <a:r>
              <a:t> </a:t>
            </a:r>
            <a:r>
              <a:rPr err="1"/>
              <a:t>تصاريح</a:t>
            </a:r>
            <a:r>
              <a:t> </a:t>
            </a:r>
            <a:r>
              <a:rPr err="1"/>
              <a:t>الاستيراد</a:t>
            </a:r>
            <a:r>
              <a:t> </a:t>
            </a:r>
            <a:r>
              <a:rPr err="1"/>
              <a:t>على</a:t>
            </a:r>
            <a:r>
              <a:t> </a:t>
            </a:r>
            <a:r>
              <a:rPr err="1"/>
              <a:t>المختبر</a:t>
            </a:r>
            <a:r>
              <a:t> </a:t>
            </a:r>
            <a:r>
              <a:rPr err="1"/>
              <a:t>الذي</a:t>
            </a:r>
            <a:r>
              <a:t> </a:t>
            </a:r>
            <a:r>
              <a:rPr err="1"/>
              <a:t>سيستلم</a:t>
            </a:r>
            <a:r>
              <a:t> </a:t>
            </a:r>
            <a:r>
              <a:rPr err="1"/>
              <a:t>العينات</a:t>
            </a:r>
            <a:r>
              <a:rPr lang="ar-EG"/>
              <a:t>.</a:t>
            </a:r>
            <a:endParaRPr/>
          </a:p>
        </p:txBody>
      </p:sp>
    </p:spTree>
    <p:extLst>
      <p:ext uri="{BB962C8B-B14F-4D97-AF65-F5344CB8AC3E}">
        <p14:creationId xmlns:p14="http://schemas.microsoft.com/office/powerpoint/2010/main" val="2392501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 name="Shape 76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61" name="Shape 761"/>
          <p:cNvSpPr>
            <a:spLocks noGrp="1"/>
          </p:cNvSpPr>
          <p:nvPr>
            <p:ph type="body" sz="quarter" idx="1"/>
          </p:nvPr>
        </p:nvSpPr>
        <p:spPr>
          <a:prstGeom prst="rect">
            <a:avLst/>
          </a:prstGeom>
        </p:spPr>
        <p:txBody>
          <a:bodyPr rtlCol="1"/>
          <a:lstStyle/>
          <a:p>
            <a:pPr rtl="1">
              <a:defRPr>
                <a:latin typeface="Source Sans Pro Bold"/>
                <a:ea typeface="Source Sans Pro Bold"/>
                <a:cs typeface="Source Sans Pro Bold"/>
                <a:sym typeface="Source Sans Pro Bold"/>
              </a:defRPr>
            </a:pPr>
            <a:r>
              <a:rPr lang="ar-EG"/>
              <a:t>ملاحظة: تُحدَّث الإرشادات التقنية للمنظمة بشأن كوفيد- 19 باستمرار، لذا يرجى مراجعة الموقع الإلكتروني للمنظمة للاطلاع على أحدث الإرشادات قبل تقديم هذا التدريب.</a:t>
            </a:r>
          </a:p>
          <a:p>
            <a:pPr rtl="1"/>
            <a:endParaRPr>
              <a:latin typeface="+mn-lt"/>
              <a:ea typeface="+mn-ea"/>
              <a:cs typeface="+mn-cs"/>
              <a:sym typeface="Source Sans Pro Regular"/>
            </a:endParaRPr>
          </a:p>
          <a:p>
            <a:pPr rtl="1"/>
            <a:r>
              <a:rPr err="1"/>
              <a:t>ملاحظات</a:t>
            </a:r>
            <a:r>
              <a:t> </a:t>
            </a:r>
            <a:r>
              <a:rPr err="1"/>
              <a:t>إلى</a:t>
            </a:r>
            <a:r>
              <a:t> </a:t>
            </a:r>
            <a:r>
              <a:rPr err="1"/>
              <a:t>المُيسِّرين</a:t>
            </a:r>
            <a:r>
              <a:rPr lang="ar-EG"/>
              <a:t>: </a:t>
            </a:r>
            <a:r>
              <a:rPr err="1"/>
              <a:t>لا</a:t>
            </a:r>
            <a:r>
              <a:t> </a:t>
            </a:r>
            <a:r>
              <a:rPr err="1"/>
              <a:t>تضع</a:t>
            </a:r>
            <a:r>
              <a:t> </a:t>
            </a:r>
            <a:r>
              <a:rPr err="1"/>
              <a:t>الثلج</a:t>
            </a:r>
            <a:r>
              <a:t> </a:t>
            </a:r>
            <a:r>
              <a:rPr err="1"/>
              <a:t>الجافَّ</a:t>
            </a:r>
            <a:r>
              <a:t> </a:t>
            </a:r>
            <a:r>
              <a:rPr err="1"/>
              <a:t>في</a:t>
            </a:r>
            <a:r>
              <a:t> </a:t>
            </a:r>
            <a:r>
              <a:rPr err="1"/>
              <a:t>حاويات</a:t>
            </a:r>
            <a:r>
              <a:t> </a:t>
            </a:r>
            <a:r>
              <a:rPr err="1"/>
              <a:t>غير</a:t>
            </a:r>
            <a:r>
              <a:t> </a:t>
            </a:r>
            <a:r>
              <a:rPr err="1"/>
              <a:t>منفذة</a:t>
            </a:r>
            <a:r>
              <a:t> </a:t>
            </a:r>
            <a:r>
              <a:rPr err="1"/>
              <a:t>للهواء</a:t>
            </a:r>
            <a:r>
              <a:rPr lang="ar-EG"/>
              <a:t>! </a:t>
            </a:r>
            <a:r>
              <a:rPr err="1"/>
              <a:t>فاستخدام</a:t>
            </a:r>
            <a:r>
              <a:t> </a:t>
            </a:r>
            <a:r>
              <a:rPr err="1"/>
              <a:t>الثلج</a:t>
            </a:r>
            <a:r>
              <a:t> </a:t>
            </a:r>
            <a:r>
              <a:rPr err="1"/>
              <a:t>الجاف</a:t>
            </a:r>
            <a:r>
              <a:t> </a:t>
            </a:r>
            <a:r>
              <a:rPr err="1"/>
              <a:t>ليس</a:t>
            </a:r>
            <a:r>
              <a:t> </a:t>
            </a:r>
            <a:r>
              <a:rPr err="1"/>
              <a:t>أمرًا</a:t>
            </a:r>
            <a:r>
              <a:t> </a:t>
            </a:r>
            <a:r>
              <a:rPr err="1"/>
              <a:t>شائعًا</a:t>
            </a:r>
            <a:r>
              <a:t> </a:t>
            </a:r>
            <a:r>
              <a:rPr err="1"/>
              <a:t>في</a:t>
            </a:r>
            <a:r>
              <a:t> </a:t>
            </a:r>
            <a:r>
              <a:rPr err="1"/>
              <a:t>استقصاء</a:t>
            </a:r>
            <a:r>
              <a:t> </a:t>
            </a:r>
            <a:r>
              <a:rPr err="1"/>
              <a:t>الفاشيات</a:t>
            </a:r>
            <a:r>
              <a:t> </a:t>
            </a:r>
            <a:r>
              <a:rPr err="1"/>
              <a:t>في</a:t>
            </a:r>
            <a:r>
              <a:t> </a:t>
            </a:r>
            <a:r>
              <a:rPr err="1"/>
              <a:t>الميدان</a:t>
            </a:r>
            <a:r>
              <a:t>.</a:t>
            </a:r>
          </a:p>
        </p:txBody>
      </p:sp>
    </p:spTree>
    <p:extLst>
      <p:ext uri="{BB962C8B-B14F-4D97-AF65-F5344CB8AC3E}">
        <p14:creationId xmlns:p14="http://schemas.microsoft.com/office/powerpoint/2010/main" val="1806005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 name="Shape 76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70" name="Shape 770"/>
          <p:cNvSpPr>
            <a:spLocks noGrp="1"/>
          </p:cNvSpPr>
          <p:nvPr>
            <p:ph type="body" sz="quarter" idx="1"/>
          </p:nvPr>
        </p:nvSpPr>
        <p:spPr>
          <a:prstGeom prst="rect">
            <a:avLst/>
          </a:prstGeom>
        </p:spPr>
        <p:txBody>
          <a:bodyPr rtlCol="1"/>
          <a:lstStyle/>
          <a:p>
            <a:pPr rtl="1"/>
            <a:r>
              <a:rPr err="1"/>
              <a:t>ملاحظات</a:t>
            </a:r>
            <a:r>
              <a:t> </a:t>
            </a:r>
            <a:r>
              <a:rPr err="1"/>
              <a:t>إلى</a:t>
            </a:r>
            <a:r>
              <a:t> </a:t>
            </a:r>
            <a:r>
              <a:rPr err="1"/>
              <a:t>المُيسِّرين</a:t>
            </a:r>
            <a:r>
              <a:rPr lang="ar-EG"/>
              <a:t>:</a:t>
            </a:r>
            <a:endParaRPr/>
          </a:p>
          <a:p>
            <a:pPr marL="171450" indent="-171450" rtl="1">
              <a:buSzPct val="100000"/>
              <a:buChar char="-"/>
            </a:pPr>
            <a:r>
              <a:rPr err="1"/>
              <a:t>يمكن</a:t>
            </a:r>
            <a:r>
              <a:t> </a:t>
            </a:r>
            <a:r>
              <a:rPr err="1"/>
              <a:t>وضع</a:t>
            </a:r>
            <a:r>
              <a:t> </a:t>
            </a:r>
            <a:r>
              <a:rPr err="1"/>
              <a:t>العبوة</a:t>
            </a:r>
            <a:r>
              <a:t> </a:t>
            </a:r>
            <a:r>
              <a:rPr err="1"/>
              <a:t>الأولية</a:t>
            </a:r>
            <a:r>
              <a:t> </a:t>
            </a:r>
            <a:r>
              <a:rPr err="1"/>
              <a:t>في</a:t>
            </a:r>
            <a:r>
              <a:t> </a:t>
            </a:r>
            <a:r>
              <a:rPr err="1"/>
              <a:t>كيس</a:t>
            </a:r>
            <a:r>
              <a:t> </a:t>
            </a:r>
            <a:r>
              <a:rPr err="1"/>
              <a:t>قابل</a:t>
            </a:r>
            <a:r>
              <a:t> </a:t>
            </a:r>
            <a:r>
              <a:rPr err="1"/>
              <a:t>للغلق</a:t>
            </a:r>
            <a:r>
              <a:t> </a:t>
            </a:r>
            <a:r>
              <a:rPr err="1"/>
              <a:t>أو</a:t>
            </a:r>
            <a:r>
              <a:t> </a:t>
            </a:r>
            <a:r>
              <a:rPr err="1"/>
              <a:t>حاوية</a:t>
            </a:r>
            <a:r>
              <a:t> </a:t>
            </a:r>
            <a:r>
              <a:rPr err="1"/>
              <a:t>بلاستيكية</a:t>
            </a:r>
            <a:r>
              <a:t> </a:t>
            </a:r>
            <a:r>
              <a:rPr err="1"/>
              <a:t>للحدّ</a:t>
            </a:r>
            <a:r>
              <a:t> </a:t>
            </a:r>
            <a:r>
              <a:rPr err="1"/>
              <a:t>من</a:t>
            </a:r>
            <a:r>
              <a:t> </a:t>
            </a:r>
            <a:r>
              <a:rPr err="1"/>
              <a:t>انتقال</a:t>
            </a:r>
            <a:r>
              <a:t> </a:t>
            </a:r>
            <a:r>
              <a:rPr err="1"/>
              <a:t>التلوث</a:t>
            </a:r>
            <a:r>
              <a:t> </a:t>
            </a:r>
            <a:r>
              <a:rPr err="1"/>
              <a:t>إلى</a:t>
            </a:r>
            <a:r>
              <a:t> </a:t>
            </a:r>
            <a:r>
              <a:rPr err="1"/>
              <a:t>العاملين</a:t>
            </a:r>
            <a:r>
              <a:t> </a:t>
            </a:r>
            <a:r>
              <a:rPr err="1"/>
              <a:t>من</a:t>
            </a:r>
            <a:r>
              <a:t> </a:t>
            </a:r>
            <a:r>
              <a:rPr err="1"/>
              <a:t>على</a:t>
            </a:r>
            <a:r>
              <a:t> </a:t>
            </a:r>
            <a:r>
              <a:rPr err="1"/>
              <a:t>السطح</a:t>
            </a:r>
            <a:r>
              <a:t> </a:t>
            </a:r>
            <a:r>
              <a:rPr err="1"/>
              <a:t>الخارجي</a:t>
            </a:r>
            <a:r>
              <a:t> </a:t>
            </a:r>
            <a:r>
              <a:rPr err="1"/>
              <a:t>للعبوة</a:t>
            </a:r>
            <a:r>
              <a:t> </a:t>
            </a:r>
            <a:r>
              <a:rPr err="1"/>
              <a:t>الأولية</a:t>
            </a:r>
            <a:r>
              <a:rPr lang="ar-EG"/>
              <a:t>. </a:t>
            </a:r>
            <a:r>
              <a:rPr err="1"/>
              <a:t>وكانت</a:t>
            </a:r>
            <a:r>
              <a:t> </a:t>
            </a:r>
            <a:r>
              <a:rPr err="1"/>
              <a:t>هذه</a:t>
            </a:r>
            <a:r>
              <a:t> </a:t>
            </a:r>
            <a:r>
              <a:rPr err="1"/>
              <a:t>الممارسة</a:t>
            </a:r>
            <a:r>
              <a:t> </a:t>
            </a:r>
            <a:r>
              <a:rPr err="1"/>
              <a:t>يوصى</a:t>
            </a:r>
            <a:r>
              <a:t> </a:t>
            </a:r>
            <a:r>
              <a:rPr err="1"/>
              <a:t>بها</a:t>
            </a:r>
            <a:r>
              <a:t> </a:t>
            </a:r>
            <a:r>
              <a:rPr err="1"/>
              <a:t>عند</a:t>
            </a:r>
            <a:r>
              <a:t> </a:t>
            </a:r>
            <a:r>
              <a:rPr err="1"/>
              <a:t>شحن</a:t>
            </a:r>
            <a:r>
              <a:t> </a:t>
            </a:r>
            <a:r>
              <a:rPr err="1"/>
              <a:t>عينة</a:t>
            </a:r>
            <a:r>
              <a:t> </a:t>
            </a:r>
            <a:r>
              <a:rPr err="1"/>
              <a:t>يُشتبه</a:t>
            </a:r>
            <a:r>
              <a:t> </a:t>
            </a:r>
            <a:r>
              <a:rPr err="1"/>
              <a:t>في</a:t>
            </a:r>
            <a:r>
              <a:t> </a:t>
            </a:r>
            <a:r>
              <a:rPr err="1"/>
              <a:t>إصابتها</a:t>
            </a:r>
            <a:r>
              <a:t> </a:t>
            </a:r>
            <a:r>
              <a:rPr err="1"/>
              <a:t>بالإيبولا</a:t>
            </a:r>
            <a:r>
              <a:t>. </a:t>
            </a:r>
          </a:p>
          <a:p>
            <a:pPr marL="171450" indent="-171450" rtl="1">
              <a:buSzPct val="100000"/>
              <a:buChar char="-"/>
            </a:pPr>
            <a:r>
              <a:rPr err="1"/>
              <a:t>يجب</a:t>
            </a:r>
            <a:r>
              <a:t> </a:t>
            </a:r>
            <a:r>
              <a:rPr err="1"/>
              <a:t>وضع</a:t>
            </a:r>
            <a:r>
              <a:t> </a:t>
            </a:r>
            <a:r>
              <a:rPr err="1"/>
              <a:t>علامة</a:t>
            </a:r>
            <a:r>
              <a:t> </a:t>
            </a:r>
            <a:r>
              <a:rPr err="1"/>
              <a:t>صحيحة</a:t>
            </a:r>
            <a:r>
              <a:t> </a:t>
            </a:r>
            <a:r>
              <a:rPr err="1"/>
              <a:t>على</a:t>
            </a:r>
            <a:r>
              <a:t> </a:t>
            </a:r>
            <a:r>
              <a:rPr err="1"/>
              <a:t>الحاوية</a:t>
            </a:r>
            <a:r>
              <a:t> </a:t>
            </a:r>
            <a:r>
              <a:rPr err="1"/>
              <a:t>الأولية</a:t>
            </a:r>
            <a:r>
              <a:t> </a:t>
            </a:r>
            <a:r>
              <a:rPr err="1"/>
              <a:t>باستخدام</a:t>
            </a:r>
            <a:r>
              <a:t> </a:t>
            </a:r>
            <a:r>
              <a:rPr err="1"/>
              <a:t>ثلاثة</a:t>
            </a:r>
            <a:r>
              <a:t> </a:t>
            </a:r>
            <a:r>
              <a:rPr err="1"/>
              <a:t>مُعرِّفات</a:t>
            </a:r>
            <a:r>
              <a:t> </a:t>
            </a:r>
            <a:r>
              <a:rPr err="1"/>
              <a:t>على</a:t>
            </a:r>
            <a:r>
              <a:t> </a:t>
            </a:r>
            <a:r>
              <a:rPr err="1"/>
              <a:t>الأقل</a:t>
            </a:r>
            <a:r>
              <a:rPr lang="ar-EG"/>
              <a:t>: </a:t>
            </a:r>
            <a:r>
              <a:rPr err="1"/>
              <a:t>اسم</a:t>
            </a:r>
            <a:r>
              <a:t> </a:t>
            </a:r>
            <a:r>
              <a:rPr err="1"/>
              <a:t>العينة</a:t>
            </a:r>
            <a:r>
              <a:t> </a:t>
            </a:r>
            <a:r>
              <a:rPr err="1"/>
              <a:t>أو</a:t>
            </a:r>
            <a:r>
              <a:t> </a:t>
            </a:r>
            <a:r>
              <a:rPr err="1"/>
              <a:t>رقم</a:t>
            </a:r>
            <a:r>
              <a:t> </a:t>
            </a:r>
            <a:r>
              <a:rPr err="1"/>
              <a:t>التعريف</a:t>
            </a:r>
            <a:r>
              <a:t> </a:t>
            </a:r>
            <a:r>
              <a:rPr err="1"/>
              <a:t>الفريد</a:t>
            </a:r>
            <a:r>
              <a:t>، </a:t>
            </a:r>
            <a:r>
              <a:rPr err="1"/>
              <a:t>وتاريخ</a:t>
            </a:r>
            <a:r>
              <a:t> </a:t>
            </a:r>
            <a:r>
              <a:rPr err="1"/>
              <a:t>جمع</a:t>
            </a:r>
            <a:r>
              <a:t> </a:t>
            </a:r>
            <a:r>
              <a:rPr err="1"/>
              <a:t>العينة</a:t>
            </a:r>
            <a:r>
              <a:t>، </a:t>
            </a:r>
            <a:r>
              <a:rPr err="1"/>
              <a:t>وتوقيت</a:t>
            </a:r>
            <a:r>
              <a:t> </a:t>
            </a:r>
            <a:r>
              <a:rPr err="1"/>
              <a:t>جمعها</a:t>
            </a:r>
            <a:r>
              <a:t>.</a:t>
            </a:r>
          </a:p>
          <a:p>
            <a:pPr marL="171450" indent="-171450" rtl="1">
              <a:buSzPct val="100000"/>
              <a:buChar char="-"/>
            </a:pPr>
            <a:r>
              <a:rPr err="1"/>
              <a:t>يجب</a:t>
            </a:r>
            <a:r>
              <a:t> </a:t>
            </a:r>
            <a:r>
              <a:rPr err="1"/>
              <a:t>وضع</a:t>
            </a:r>
            <a:r>
              <a:t> </a:t>
            </a:r>
            <a:r>
              <a:rPr err="1"/>
              <a:t>علامة</a:t>
            </a:r>
            <a:r>
              <a:t> </a:t>
            </a:r>
            <a:r>
              <a:rPr err="1"/>
              <a:t>على</a:t>
            </a:r>
            <a:r>
              <a:t> </a:t>
            </a:r>
            <a:r>
              <a:rPr err="1"/>
              <a:t>العبوة</a:t>
            </a:r>
            <a:r>
              <a:t> </a:t>
            </a:r>
            <a:r>
              <a:rPr err="1"/>
              <a:t>الثالثية</a:t>
            </a:r>
            <a:r>
              <a:t> </a:t>
            </a:r>
            <a:r>
              <a:rPr err="1"/>
              <a:t>وتوسيمها</a:t>
            </a:r>
            <a:r>
              <a:t> </a:t>
            </a:r>
            <a:r>
              <a:rPr err="1"/>
              <a:t>على</a:t>
            </a:r>
            <a:r>
              <a:t> </a:t>
            </a:r>
            <a:r>
              <a:rPr err="1"/>
              <a:t>نحوٍ</a:t>
            </a:r>
            <a:r>
              <a:t> </a:t>
            </a:r>
            <a:r>
              <a:rPr err="1"/>
              <a:t>صحيح</a:t>
            </a:r>
            <a:r>
              <a:t>: </a:t>
            </a:r>
            <a:r>
              <a:rPr err="1"/>
              <a:t>أشِّر</a:t>
            </a:r>
            <a:r>
              <a:t> </a:t>
            </a:r>
            <a:r>
              <a:rPr err="1"/>
              <a:t>إلى</a:t>
            </a:r>
            <a:r>
              <a:t> </a:t>
            </a:r>
            <a:r>
              <a:rPr err="1"/>
              <a:t>الشريحتين</a:t>
            </a:r>
            <a:r>
              <a:rPr lang="ar-EG"/>
              <a:t> 7-8.</a:t>
            </a:r>
            <a:endParaRPr/>
          </a:p>
        </p:txBody>
      </p:sp>
    </p:spTree>
    <p:extLst>
      <p:ext uri="{BB962C8B-B14F-4D97-AF65-F5344CB8AC3E}">
        <p14:creationId xmlns:p14="http://schemas.microsoft.com/office/powerpoint/2010/main" val="38678572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 name="Shape 78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81" name="Shape 781"/>
          <p:cNvSpPr>
            <a:spLocks noGrp="1"/>
          </p:cNvSpPr>
          <p:nvPr>
            <p:ph type="body" sz="quarter" idx="1"/>
          </p:nvPr>
        </p:nvSpPr>
        <p:spPr>
          <a:prstGeom prst="rect">
            <a:avLst/>
          </a:prstGeom>
        </p:spPr>
        <p:txBody>
          <a:bodyPr rtlCol="1"/>
          <a:lstStyle/>
          <a:p>
            <a:pPr rtl="1">
              <a:spcBef>
                <a:spcPts val="0"/>
              </a:spcBef>
            </a:pPr>
            <a:r>
              <a:rPr err="1"/>
              <a:t>ملاحظات</a:t>
            </a:r>
            <a:r>
              <a:t> </a:t>
            </a:r>
            <a:r>
              <a:rPr err="1"/>
              <a:t>إلى</a:t>
            </a:r>
            <a:r>
              <a:t> </a:t>
            </a:r>
            <a:r>
              <a:rPr err="1"/>
              <a:t>المُيسِّرين</a:t>
            </a:r>
            <a:r>
              <a:rPr lang="ar-EG"/>
              <a:t>: تساوي 10% من </a:t>
            </a:r>
            <a:r>
              <a:rPr lang="ar-EG" err="1"/>
              <a:t>الهيبُّوكُلوريت</a:t>
            </a:r>
            <a:r>
              <a:rPr lang="ar-EG"/>
              <a:t> 10000 جزءٍ في المليون. ويجب أن يكون محلول </a:t>
            </a:r>
            <a:r>
              <a:rPr lang="ar-EG" err="1"/>
              <a:t>الهيبُّوكُلوريت</a:t>
            </a:r>
            <a:r>
              <a:rPr lang="ar-EG"/>
              <a:t> (المُبيِّض) مُحضَّرًا حديثًا، إلا إذا كان يحتوي على مثبِّت.</a:t>
            </a:r>
            <a:endParaRPr/>
          </a:p>
        </p:txBody>
      </p:sp>
    </p:spTree>
    <p:extLst>
      <p:ext uri="{BB962C8B-B14F-4D97-AF65-F5344CB8AC3E}">
        <p14:creationId xmlns:p14="http://schemas.microsoft.com/office/powerpoint/2010/main" val="774695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01" name="Shape 301"/>
          <p:cNvSpPr>
            <a:spLocks noGrp="1"/>
          </p:cNvSpPr>
          <p:nvPr>
            <p:ph type="body" sz="quarter" idx="1"/>
          </p:nvPr>
        </p:nvSpPr>
        <p:spPr>
          <a:prstGeom prst="rect">
            <a:avLst/>
          </a:prstGeom>
        </p:spPr>
        <p:txBody>
          <a:bodyPr rtlCol="1"/>
          <a:lstStyle>
            <a:lvl1pPr algn="r" rtl="1">
              <a:spcBef>
                <a:spcPts val="0"/>
              </a:spcBef>
              <a:defRPr sz="1200"/>
            </a:lvl1pPr>
          </a:lstStyle>
          <a:p>
            <a:pPr rtl="1"/>
            <a:r>
              <a:t> </a:t>
            </a:r>
          </a:p>
        </p:txBody>
      </p:sp>
    </p:spTree>
    <p:extLst>
      <p:ext uri="{BB962C8B-B14F-4D97-AF65-F5344CB8AC3E}">
        <p14:creationId xmlns:p14="http://schemas.microsoft.com/office/powerpoint/2010/main" val="261362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 name="Shape 78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88" name="Shape 788"/>
          <p:cNvSpPr>
            <a:spLocks noGrp="1"/>
          </p:cNvSpPr>
          <p:nvPr>
            <p:ph type="body" sz="quarter" idx="1"/>
          </p:nvPr>
        </p:nvSpPr>
        <p:spPr>
          <a:prstGeom prst="rect">
            <a:avLst/>
          </a:prstGeom>
        </p:spPr>
        <p:txBody>
          <a:bodyPr rtlCol="1"/>
          <a:lstStyle/>
          <a:p>
            <a:pPr rtl="1">
              <a:spcBef>
                <a:spcPts val="0"/>
              </a:spcBef>
            </a:pPr>
            <a:r>
              <a:rPr err="1"/>
              <a:t>ملاحظات</a:t>
            </a:r>
            <a:r>
              <a:t> </a:t>
            </a:r>
            <a:r>
              <a:rPr err="1"/>
              <a:t>إلى</a:t>
            </a:r>
            <a:r>
              <a:t> </a:t>
            </a:r>
            <a:r>
              <a:rPr err="1"/>
              <a:t>المُيسِّرين</a:t>
            </a:r>
            <a:r>
              <a:rPr lang="ar-EG"/>
              <a:t>: تكون طرق التخلص والتطهير فعالة إذا كانت المعدات (مثل جهاز </a:t>
            </a:r>
            <a:r>
              <a:rPr lang="ar-EG" err="1"/>
              <a:t>الأوتوكلاف</a:t>
            </a:r>
            <a:r>
              <a:rPr lang="ar-EG"/>
              <a:t> أو المرمدة) أو الكواشف (مثل </a:t>
            </a:r>
            <a:r>
              <a:rPr lang="ar-EG" err="1"/>
              <a:t>الهيبُّوكُلوريت</a:t>
            </a:r>
            <a:r>
              <a:rPr lang="ar-EG"/>
              <a:t>) تخضع للصيانة/ التجهيز كما ينبغي، وتُستخدم بدقة وفقًا للبروتوكولات المناسبة.</a:t>
            </a:r>
            <a:endParaRPr/>
          </a:p>
          <a:p>
            <a:pPr rtl="1">
              <a:spcBef>
                <a:spcPts val="0"/>
              </a:spcBef>
            </a:pPr>
            <a:r>
              <a:rPr lang="ar-EG"/>
              <a:t>إذا استُخدم الترميد بطريقة صحيحة، فيمكن أن يكون وسيلة تطهير فعالة بسبب ارتفاع درجات الحرارة في حفرة الحرق. ومع ذلك، يوفر الترميد، خاصةً إذا كان في حفرة مفتوحة، مستوى أقل بكثير من التحكم في البيئة مقارنة </a:t>
            </a:r>
            <a:r>
              <a:rPr lang="ar-EG" err="1"/>
              <a:t>بالأوتوكلاف</a:t>
            </a:r>
            <a:r>
              <a:rPr lang="ar-EG"/>
              <a:t>، ويتطلب فترات تسخين أطول ودرجات حرارة أعلى حتى يكون فعالًا. ويجب أن يوضع في الاعتبار أيضًا الآتي:</a:t>
            </a:r>
            <a:endParaRPr/>
          </a:p>
          <a:p>
            <a:pPr marL="171450" indent="-171450" rtl="1">
              <a:spcBef>
                <a:spcPts val="0"/>
              </a:spcBef>
              <a:buSzPct val="100000"/>
              <a:buChar char="-"/>
            </a:pPr>
            <a:r>
              <a:rPr err="1"/>
              <a:t>يمكن</a:t>
            </a:r>
            <a:r>
              <a:t> </a:t>
            </a:r>
            <a:r>
              <a:rPr err="1"/>
              <a:t>للنيران</a:t>
            </a:r>
            <a:r>
              <a:t> </a:t>
            </a:r>
            <a:r>
              <a:rPr err="1"/>
              <a:t>المكشوفة</a:t>
            </a:r>
            <a:r>
              <a:t> </a:t>
            </a:r>
            <a:r>
              <a:rPr err="1"/>
              <a:t>أن</a:t>
            </a:r>
            <a:r>
              <a:t> </a:t>
            </a:r>
            <a:r>
              <a:rPr err="1"/>
              <a:t>تؤدي</a:t>
            </a:r>
            <a:r>
              <a:t> </a:t>
            </a:r>
            <a:r>
              <a:rPr err="1"/>
              <a:t>إلى</a:t>
            </a:r>
            <a:r>
              <a:t> </a:t>
            </a:r>
            <a:r>
              <a:rPr err="1"/>
              <a:t>انتشار</a:t>
            </a:r>
            <a:r>
              <a:t> </a:t>
            </a:r>
            <a:r>
              <a:rPr err="1"/>
              <a:t>الميكروبات</a:t>
            </a:r>
            <a:r>
              <a:t> </a:t>
            </a:r>
            <a:r>
              <a:rPr err="1"/>
              <a:t>الحيَّة</a:t>
            </a:r>
            <a:r>
              <a:t> </a:t>
            </a:r>
            <a:r>
              <a:rPr err="1"/>
              <a:t>في</a:t>
            </a:r>
            <a:r>
              <a:t> </a:t>
            </a:r>
            <a:r>
              <a:rPr err="1"/>
              <a:t>تيارات</a:t>
            </a:r>
            <a:r>
              <a:t> </a:t>
            </a:r>
            <a:r>
              <a:rPr err="1"/>
              <a:t>الهواء</a:t>
            </a:r>
            <a:r>
              <a:rPr lang="ar-EG"/>
              <a:t>.</a:t>
            </a:r>
            <a:endParaRPr/>
          </a:p>
          <a:p>
            <a:pPr marL="171450" indent="-171450" rtl="1">
              <a:spcBef>
                <a:spcPts val="0"/>
              </a:spcBef>
              <a:buSzPct val="100000"/>
              <a:buChar char="-"/>
            </a:pPr>
            <a:r>
              <a:rPr err="1"/>
              <a:t>قد</a:t>
            </a:r>
            <a:r>
              <a:t> </a:t>
            </a:r>
            <a:r>
              <a:rPr err="1"/>
              <a:t>يؤدي</a:t>
            </a:r>
            <a:r>
              <a:t> </a:t>
            </a:r>
            <a:r>
              <a:rPr err="1"/>
              <a:t>حرق</a:t>
            </a:r>
            <a:r>
              <a:t> </a:t>
            </a:r>
            <a:r>
              <a:rPr err="1"/>
              <a:t>النفايات</a:t>
            </a:r>
            <a:r>
              <a:t> </a:t>
            </a:r>
            <a:r>
              <a:rPr err="1"/>
              <a:t>المُعالَجة</a:t>
            </a:r>
            <a:r>
              <a:t> </a:t>
            </a:r>
            <a:r>
              <a:rPr err="1"/>
              <a:t>بالكلور</a:t>
            </a:r>
            <a:r>
              <a:t> </a:t>
            </a:r>
            <a:r>
              <a:rPr err="1"/>
              <a:t>إلى</a:t>
            </a:r>
            <a:r>
              <a:t> </a:t>
            </a:r>
            <a:r>
              <a:rPr err="1"/>
              <a:t>توليد</a:t>
            </a:r>
            <a:r>
              <a:t> </a:t>
            </a:r>
            <a:r>
              <a:rPr err="1"/>
              <a:t>الدِّيوكْسِينات</a:t>
            </a:r>
            <a:r>
              <a:t> </a:t>
            </a:r>
            <a:r>
              <a:rPr err="1"/>
              <a:t>المُسببة</a:t>
            </a:r>
            <a:r>
              <a:t> </a:t>
            </a:r>
            <a:r>
              <a:rPr err="1"/>
              <a:t>للسرطان</a:t>
            </a:r>
            <a:r>
              <a:rPr lang="ar-EG"/>
              <a:t>.</a:t>
            </a:r>
            <a:endParaRPr/>
          </a:p>
          <a:p>
            <a:pPr marL="171450" indent="-171450" rtl="1">
              <a:spcBef>
                <a:spcPts val="0"/>
              </a:spcBef>
              <a:buSzPct val="100000"/>
              <a:buChar char="-"/>
            </a:pPr>
            <a:r>
              <a:rPr err="1"/>
              <a:t>قد</a:t>
            </a:r>
            <a:r>
              <a:t> </a:t>
            </a:r>
            <a:r>
              <a:rPr err="1"/>
              <a:t>يؤدي</a:t>
            </a:r>
            <a:r>
              <a:t> </a:t>
            </a:r>
            <a:r>
              <a:rPr err="1"/>
              <a:t>حرق</a:t>
            </a:r>
            <a:r>
              <a:t> </a:t>
            </a:r>
            <a:r>
              <a:rPr err="1"/>
              <a:t>أنواع</a:t>
            </a:r>
            <a:r>
              <a:t> </a:t>
            </a:r>
            <a:r>
              <a:rPr err="1"/>
              <a:t>معينة</a:t>
            </a:r>
            <a:r>
              <a:t> </a:t>
            </a:r>
            <a:r>
              <a:rPr err="1"/>
              <a:t>من</a:t>
            </a:r>
            <a:r>
              <a:t> </a:t>
            </a:r>
            <a:r>
              <a:rPr err="1"/>
              <a:t>اللدائن</a:t>
            </a:r>
            <a:r>
              <a:t> </a:t>
            </a:r>
            <a:r>
              <a:rPr err="1"/>
              <a:t>إلى</a:t>
            </a:r>
            <a:r>
              <a:t> </a:t>
            </a:r>
            <a:r>
              <a:rPr err="1"/>
              <a:t>إطلاق</a:t>
            </a:r>
            <a:r>
              <a:t> </a:t>
            </a:r>
            <a:r>
              <a:rPr err="1"/>
              <a:t>مواد</a:t>
            </a:r>
            <a:r>
              <a:t> </a:t>
            </a:r>
            <a:r>
              <a:rPr err="1"/>
              <a:t>كيميائية</a:t>
            </a:r>
            <a:r>
              <a:t> </a:t>
            </a:r>
            <a:r>
              <a:rPr err="1"/>
              <a:t>ضارة</a:t>
            </a:r>
            <a:r>
              <a:t>.</a:t>
            </a:r>
          </a:p>
          <a:p>
            <a:pPr rtl="1">
              <a:spcBef>
                <a:spcPts val="0"/>
              </a:spcBef>
            </a:pPr>
            <a:r>
              <a:rPr err="1"/>
              <a:t>يوفر</a:t>
            </a:r>
            <a:r>
              <a:t> </a:t>
            </a:r>
            <a:r>
              <a:rPr err="1"/>
              <a:t>جهاز</a:t>
            </a:r>
            <a:r>
              <a:t> </a:t>
            </a:r>
            <a:r>
              <a:rPr err="1"/>
              <a:t>الأوتوكلاف</a:t>
            </a:r>
            <a:r>
              <a:t> </a:t>
            </a:r>
            <a:r>
              <a:rPr err="1"/>
              <a:t>بيئة</a:t>
            </a:r>
            <a:r>
              <a:t> </a:t>
            </a:r>
            <a:r>
              <a:rPr err="1"/>
              <a:t>يمكن</a:t>
            </a:r>
            <a:r>
              <a:t> </a:t>
            </a:r>
            <a:r>
              <a:rPr err="1"/>
              <a:t>التحكم</a:t>
            </a:r>
            <a:r>
              <a:t> </a:t>
            </a:r>
            <a:r>
              <a:rPr err="1"/>
              <a:t>فيها</a:t>
            </a:r>
            <a:r>
              <a:t> </a:t>
            </a:r>
            <a:r>
              <a:rPr err="1"/>
              <a:t>بصورة</a:t>
            </a:r>
            <a:r>
              <a:t> </a:t>
            </a:r>
            <a:r>
              <a:rPr err="1"/>
              <a:t>أكبر</a:t>
            </a:r>
            <a:r>
              <a:t>، </a:t>
            </a:r>
            <a:r>
              <a:rPr err="1"/>
              <a:t>إلا</a:t>
            </a:r>
            <a:r>
              <a:t> </a:t>
            </a:r>
            <a:r>
              <a:rPr err="1"/>
              <a:t>أن</a:t>
            </a:r>
            <a:r>
              <a:t> </a:t>
            </a:r>
            <a:r>
              <a:rPr err="1"/>
              <a:t>مستوى</a:t>
            </a:r>
            <a:r>
              <a:t> </a:t>
            </a:r>
            <a:r>
              <a:rPr err="1"/>
              <a:t>الفاعلية</a:t>
            </a:r>
            <a:r>
              <a:t> </a:t>
            </a:r>
            <a:r>
              <a:rPr err="1"/>
              <a:t>قد</a:t>
            </a:r>
            <a:r>
              <a:t> </a:t>
            </a:r>
            <a:r>
              <a:rPr err="1"/>
              <a:t>يتأثر</a:t>
            </a:r>
            <a:r>
              <a:t> </a:t>
            </a:r>
            <a:r>
              <a:rPr err="1"/>
              <a:t>بكلٍ</a:t>
            </a:r>
            <a:r>
              <a:t> </a:t>
            </a:r>
            <a:r>
              <a:rPr err="1"/>
              <a:t>من</a:t>
            </a:r>
            <a:r>
              <a:t> </a:t>
            </a:r>
            <a:r>
              <a:rPr err="1"/>
              <a:t>زيادة</a:t>
            </a:r>
            <a:r>
              <a:t> </a:t>
            </a:r>
            <a:r>
              <a:rPr err="1"/>
              <a:t>الحِمل</a:t>
            </a:r>
            <a:r>
              <a:t>، </a:t>
            </a:r>
            <a:r>
              <a:rPr err="1"/>
              <a:t>وانسداد</a:t>
            </a:r>
            <a:r>
              <a:t> </a:t>
            </a:r>
            <a:r>
              <a:rPr err="1"/>
              <a:t>مجرى</a:t>
            </a:r>
            <a:r>
              <a:t> </a:t>
            </a:r>
            <a:r>
              <a:rPr err="1"/>
              <a:t>دوران</a:t>
            </a:r>
            <a:r>
              <a:t> </a:t>
            </a:r>
            <a:r>
              <a:rPr err="1"/>
              <a:t>البخار</a:t>
            </a:r>
            <a:r>
              <a:t>، </a:t>
            </a:r>
            <a:r>
              <a:rPr err="1"/>
              <a:t>وغلق</a:t>
            </a:r>
            <a:r>
              <a:t> </a:t>
            </a:r>
            <a:r>
              <a:rPr err="1"/>
              <a:t>الأكياس</a:t>
            </a:r>
            <a:r>
              <a:t> </a:t>
            </a:r>
            <a:r>
              <a:rPr err="1"/>
              <a:t>بإحكام</a:t>
            </a:r>
            <a:r>
              <a:t> </a:t>
            </a:r>
            <a:r>
              <a:rPr err="1"/>
              <a:t>شديد</a:t>
            </a:r>
            <a:r>
              <a:t>، </a:t>
            </a:r>
            <a:r>
              <a:rPr err="1"/>
              <a:t>ومحاولة</a:t>
            </a:r>
            <a:r>
              <a:t> </a:t>
            </a:r>
            <a:r>
              <a:rPr err="1"/>
              <a:t>تعقيم</a:t>
            </a:r>
            <a:r>
              <a:t> </a:t>
            </a:r>
            <a:r>
              <a:rPr err="1"/>
              <a:t>حاويات</a:t>
            </a:r>
            <a:r>
              <a:t> </a:t>
            </a:r>
            <a:r>
              <a:rPr err="1"/>
              <a:t>مُغلقة</a:t>
            </a:r>
            <a:r>
              <a:t> </a:t>
            </a:r>
            <a:r>
              <a:rPr err="1"/>
              <a:t>باستخدام</a:t>
            </a:r>
            <a:r>
              <a:t> </a:t>
            </a:r>
            <a:r>
              <a:rPr err="1"/>
              <a:t>الأوتوكلاف</a:t>
            </a:r>
            <a:r>
              <a:t>، </a:t>
            </a:r>
            <a:r>
              <a:rPr err="1"/>
              <a:t>وغير</a:t>
            </a:r>
            <a:r>
              <a:t> </a:t>
            </a:r>
            <a:r>
              <a:rPr err="1"/>
              <a:t>ذلك</a:t>
            </a:r>
            <a:r>
              <a:rPr lang="ar-EG"/>
              <a:t>.</a:t>
            </a:r>
            <a:endParaRPr/>
          </a:p>
        </p:txBody>
      </p:sp>
    </p:spTree>
    <p:extLst>
      <p:ext uri="{BB962C8B-B14F-4D97-AF65-F5344CB8AC3E}">
        <p14:creationId xmlns:p14="http://schemas.microsoft.com/office/powerpoint/2010/main" val="3207543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 name="Shape 80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09" name="Shape 809"/>
          <p:cNvSpPr>
            <a:spLocks noGrp="1"/>
          </p:cNvSpPr>
          <p:nvPr>
            <p:ph type="body" sz="quarter" idx="1"/>
          </p:nvPr>
        </p:nvSpPr>
        <p:spPr>
          <a:prstGeom prst="rect">
            <a:avLst/>
          </a:prstGeom>
        </p:spPr>
        <p:txBody>
          <a:bodyPr rtlCol="1"/>
          <a:lstStyle/>
          <a:p>
            <a:pPr rtl="1">
              <a:spcBef>
                <a:spcPts val="0"/>
              </a:spcBef>
            </a:pPr>
            <a:r>
              <a:rPr err="1"/>
              <a:t>ملاحظات</a:t>
            </a:r>
            <a:r>
              <a:t> </a:t>
            </a:r>
            <a:r>
              <a:rPr err="1"/>
              <a:t>إلى</a:t>
            </a:r>
            <a:r>
              <a:t> </a:t>
            </a:r>
            <a:r>
              <a:rPr err="1"/>
              <a:t>المُيسِّرين</a:t>
            </a:r>
            <a:r>
              <a:rPr lang="ar-EG"/>
              <a:t>:</a:t>
            </a:r>
            <a:endParaRPr/>
          </a:p>
          <a:p>
            <a:pPr marL="171450" indent="-171450" rtl="1">
              <a:spcBef>
                <a:spcPts val="0"/>
              </a:spcBef>
              <a:buSzPct val="100000"/>
              <a:buChar char="-"/>
            </a:pPr>
            <a:r>
              <a:rPr err="1"/>
              <a:t>سيُناقش</a:t>
            </a:r>
            <a:r>
              <a:t> </a:t>
            </a:r>
            <a:r>
              <a:rPr err="1"/>
              <a:t>نقل</a:t>
            </a:r>
            <a:r>
              <a:t> </a:t>
            </a:r>
            <a:r>
              <a:rPr err="1"/>
              <a:t>العينات</a:t>
            </a:r>
            <a:r>
              <a:t> </a:t>
            </a:r>
            <a:r>
              <a:rPr err="1"/>
              <a:t>بمزيدٍ</a:t>
            </a:r>
            <a:r>
              <a:t> </a:t>
            </a:r>
            <a:r>
              <a:rPr err="1"/>
              <a:t>من</a:t>
            </a:r>
            <a:r>
              <a:t> </a:t>
            </a:r>
            <a:r>
              <a:rPr err="1"/>
              <a:t>التفصيل</a:t>
            </a:r>
            <a:r>
              <a:t> </a:t>
            </a:r>
            <a:r>
              <a:rPr err="1"/>
              <a:t>في</a:t>
            </a:r>
            <a:r>
              <a:t> </a:t>
            </a:r>
            <a:r>
              <a:rPr err="1"/>
              <a:t>الوحدة</a:t>
            </a:r>
            <a:r>
              <a:t> </a:t>
            </a:r>
            <a:r>
              <a:rPr err="1"/>
              <a:t>التدريبية</a:t>
            </a:r>
            <a:r>
              <a:t> </a:t>
            </a:r>
            <a:r>
              <a:rPr err="1"/>
              <a:t>المعنية</a:t>
            </a:r>
            <a:r>
              <a:t> </a:t>
            </a:r>
            <a:r>
              <a:rPr err="1"/>
              <a:t>بنقل</a:t>
            </a:r>
            <a:r>
              <a:t> </a:t>
            </a:r>
            <a:r>
              <a:rPr err="1"/>
              <a:t>العينات</a:t>
            </a:r>
            <a:r>
              <a:rPr lang="ar-EG"/>
              <a:t>.</a:t>
            </a:r>
            <a:endParaRPr/>
          </a:p>
          <a:p>
            <a:pPr marL="171450" indent="-171450" rtl="1">
              <a:spcBef>
                <a:spcPts val="0"/>
              </a:spcBef>
              <a:buSzPct val="100000"/>
              <a:buChar char="-"/>
            </a:pPr>
            <a:r>
              <a:rPr err="1"/>
              <a:t>الجدول</a:t>
            </a:r>
            <a:r>
              <a:t> </a:t>
            </a:r>
            <a:r>
              <a:rPr err="1"/>
              <a:t>الوارد</a:t>
            </a:r>
            <a:r>
              <a:t> </a:t>
            </a:r>
            <a:r>
              <a:rPr err="1"/>
              <a:t>إرشادي</a:t>
            </a:r>
            <a:r>
              <a:rPr lang="ar-EG"/>
              <a:t>. </a:t>
            </a:r>
            <a:r>
              <a:rPr err="1"/>
              <a:t>حسب</a:t>
            </a:r>
            <a:r>
              <a:t> </a:t>
            </a:r>
            <a:r>
              <a:rPr err="1"/>
              <a:t>الفحص</a:t>
            </a:r>
            <a:r>
              <a:t> </a:t>
            </a:r>
            <a:r>
              <a:rPr err="1"/>
              <a:t>المختبري</a:t>
            </a:r>
            <a:r>
              <a:t> </a:t>
            </a:r>
            <a:r>
              <a:rPr err="1"/>
              <a:t>وزمن</a:t>
            </a:r>
            <a:r>
              <a:t> </a:t>
            </a:r>
            <a:r>
              <a:rPr err="1"/>
              <a:t>الشحن</a:t>
            </a:r>
            <a:r>
              <a:t>، </a:t>
            </a:r>
            <a:r>
              <a:rPr err="1"/>
              <a:t>قد</a:t>
            </a:r>
            <a:r>
              <a:t> </a:t>
            </a:r>
            <a:r>
              <a:rPr err="1"/>
              <a:t>يُفضل</a:t>
            </a:r>
            <a:r>
              <a:t> </a:t>
            </a:r>
            <a:r>
              <a:rPr err="1"/>
              <a:t>استخدام</a:t>
            </a:r>
            <a:r>
              <a:t> </a:t>
            </a:r>
            <a:r>
              <a:rPr err="1"/>
              <a:t>مستنبتات</a:t>
            </a:r>
            <a:r>
              <a:t> </a:t>
            </a:r>
            <a:r>
              <a:rPr err="1"/>
              <a:t>نقل</a:t>
            </a:r>
            <a:r>
              <a:t> </a:t>
            </a:r>
            <a:r>
              <a:rPr err="1"/>
              <a:t>ودرجة</a:t>
            </a:r>
            <a:r>
              <a:t> </a:t>
            </a:r>
            <a:r>
              <a:rPr err="1"/>
              <a:t>حرارة</a:t>
            </a:r>
            <a:r>
              <a:t> </a:t>
            </a:r>
            <a:r>
              <a:rPr err="1"/>
              <a:t>مختلفة</a:t>
            </a:r>
            <a:r>
              <a:t>.</a:t>
            </a:r>
          </a:p>
          <a:p>
            <a:pPr marL="171450" indent="-171450" rtl="1">
              <a:spcBef>
                <a:spcPts val="0"/>
              </a:spcBef>
              <a:buSzPct val="100000"/>
              <a:buChar char="-"/>
            </a:pPr>
            <a:r>
              <a:rPr err="1"/>
              <a:t>تتمثل</a:t>
            </a:r>
            <a:r>
              <a:t> </a:t>
            </a:r>
            <a:r>
              <a:rPr err="1"/>
              <a:t>الفكرة</a:t>
            </a:r>
            <a:r>
              <a:t> </a:t>
            </a:r>
            <a:r>
              <a:rPr err="1"/>
              <a:t>الرئيسية</a:t>
            </a:r>
            <a:r>
              <a:t> </a:t>
            </a:r>
            <a:r>
              <a:rPr err="1"/>
              <a:t>في</a:t>
            </a:r>
            <a:r>
              <a:t> </a:t>
            </a:r>
            <a:r>
              <a:rPr err="1"/>
              <a:t>ضرورة</a:t>
            </a:r>
            <a:r>
              <a:t> </a:t>
            </a:r>
            <a:r>
              <a:rPr err="1"/>
              <a:t>التأكد</a:t>
            </a:r>
            <a:r>
              <a:t> </a:t>
            </a:r>
            <a:r>
              <a:rPr err="1"/>
              <a:t>دائمًا</a:t>
            </a:r>
            <a:r>
              <a:t> </a:t>
            </a:r>
            <a:r>
              <a:rPr err="1"/>
              <a:t>من</a:t>
            </a:r>
            <a:r>
              <a:t> </a:t>
            </a:r>
            <a:r>
              <a:rPr err="1"/>
              <a:t>المختبر</a:t>
            </a:r>
            <a:r>
              <a:t>.</a:t>
            </a:r>
          </a:p>
        </p:txBody>
      </p:sp>
    </p:spTree>
    <p:extLst>
      <p:ext uri="{BB962C8B-B14F-4D97-AF65-F5344CB8AC3E}">
        <p14:creationId xmlns:p14="http://schemas.microsoft.com/office/powerpoint/2010/main" val="22277685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 name="Shape 83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37" name="Shape 837"/>
          <p:cNvSpPr>
            <a:spLocks noGrp="1"/>
          </p:cNvSpPr>
          <p:nvPr>
            <p:ph type="body" sz="quarter" idx="1"/>
          </p:nvPr>
        </p:nvSpPr>
        <p:spPr>
          <a:prstGeom prst="rect">
            <a:avLst/>
          </a:prstGeom>
        </p:spPr>
        <p:txBody>
          <a:bodyPr rtlCol="1"/>
          <a:lstStyle/>
          <a:p>
            <a:pPr rtl="1">
              <a:defRPr>
                <a:latin typeface="Source Sans Pro Bold"/>
                <a:ea typeface="Source Sans Pro Bold"/>
                <a:cs typeface="Source Sans Pro Bold"/>
                <a:sym typeface="Source Sans Pro Bold"/>
              </a:defRPr>
            </a:pPr>
            <a:r>
              <a:rPr err="1"/>
              <a:t>ملاحظة</a:t>
            </a:r>
            <a:r>
              <a:rPr lang="ar-EG"/>
              <a:t>: </a:t>
            </a:r>
            <a:r>
              <a:rPr err="1"/>
              <a:t>تُحدَّث</a:t>
            </a:r>
            <a:r>
              <a:t> </a:t>
            </a:r>
            <a:r>
              <a:rPr err="1"/>
              <a:t>الإرشادات</a:t>
            </a:r>
            <a:r>
              <a:t> </a:t>
            </a:r>
            <a:r>
              <a:rPr err="1"/>
              <a:t>التقنية</a:t>
            </a:r>
            <a:r>
              <a:t> </a:t>
            </a:r>
            <a:r>
              <a:rPr err="1"/>
              <a:t>للمنظمة</a:t>
            </a:r>
            <a:r>
              <a:t> </a:t>
            </a:r>
            <a:r>
              <a:rPr err="1"/>
              <a:t>بشأن</a:t>
            </a:r>
            <a:r>
              <a:t> </a:t>
            </a:r>
            <a:r>
              <a:rPr err="1"/>
              <a:t>كوفيد</a:t>
            </a:r>
            <a:r>
              <a:rPr lang="ar-EG"/>
              <a:t>- 19 </a:t>
            </a:r>
            <a:r>
              <a:rPr err="1"/>
              <a:t>باستمرار</a:t>
            </a:r>
            <a:r>
              <a:t>، </a:t>
            </a:r>
            <a:r>
              <a:rPr err="1"/>
              <a:t>لذا</a:t>
            </a:r>
            <a:r>
              <a:t> </a:t>
            </a:r>
            <a:r>
              <a:rPr err="1"/>
              <a:t>يرجى</a:t>
            </a:r>
            <a:r>
              <a:t> </a:t>
            </a:r>
            <a:r>
              <a:rPr err="1"/>
              <a:t>مراجعة</a:t>
            </a:r>
            <a:r>
              <a:t> </a:t>
            </a:r>
            <a:r>
              <a:rPr err="1"/>
              <a:t>الموقع</a:t>
            </a:r>
            <a:r>
              <a:t> </a:t>
            </a:r>
            <a:r>
              <a:rPr err="1"/>
              <a:t>الإلكتروني</a:t>
            </a:r>
            <a:r>
              <a:t> </a:t>
            </a:r>
            <a:r>
              <a:rPr err="1"/>
              <a:t>للمنظمة</a:t>
            </a:r>
            <a:r>
              <a:t> </a:t>
            </a:r>
            <a:r>
              <a:rPr err="1"/>
              <a:t>للاطلاع</a:t>
            </a:r>
            <a:r>
              <a:t> </a:t>
            </a:r>
            <a:r>
              <a:rPr err="1"/>
              <a:t>على</a:t>
            </a:r>
            <a:r>
              <a:t> </a:t>
            </a:r>
            <a:r>
              <a:rPr err="1"/>
              <a:t>أحدث</a:t>
            </a:r>
            <a:r>
              <a:t> </a:t>
            </a:r>
            <a:r>
              <a:rPr err="1"/>
              <a:t>الإرشادات</a:t>
            </a:r>
            <a:r>
              <a:t> </a:t>
            </a:r>
            <a:r>
              <a:rPr err="1"/>
              <a:t>قبل</a:t>
            </a:r>
            <a:r>
              <a:t> </a:t>
            </a:r>
            <a:r>
              <a:rPr err="1"/>
              <a:t>تقديم</a:t>
            </a:r>
            <a:r>
              <a:t> </a:t>
            </a:r>
            <a:r>
              <a:rPr err="1"/>
              <a:t>هذا</a:t>
            </a:r>
            <a:r>
              <a:t> </a:t>
            </a:r>
            <a:r>
              <a:rPr err="1"/>
              <a:t>التدريب</a:t>
            </a:r>
            <a:r>
              <a:t>.</a:t>
            </a:r>
          </a:p>
        </p:txBody>
      </p:sp>
    </p:spTree>
    <p:extLst>
      <p:ext uri="{BB962C8B-B14F-4D97-AF65-F5344CB8AC3E}">
        <p14:creationId xmlns:p14="http://schemas.microsoft.com/office/powerpoint/2010/main" val="7408536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1" name="Shape 84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42" name="Shape 842"/>
          <p:cNvSpPr>
            <a:spLocks noGrp="1"/>
          </p:cNvSpPr>
          <p:nvPr>
            <p:ph type="body" sz="quarter" idx="1"/>
          </p:nvPr>
        </p:nvSpPr>
        <p:spPr>
          <a:prstGeom prst="rect">
            <a:avLst/>
          </a:prstGeom>
        </p:spPr>
        <p:txBody>
          <a:bodyPr rtlCol="1"/>
          <a:lstStyle/>
          <a:p>
            <a:pPr rtl="1">
              <a:defRPr>
                <a:latin typeface="Source Sans Pro Bold"/>
                <a:ea typeface="Source Sans Pro Bold"/>
                <a:cs typeface="Source Sans Pro Bold"/>
                <a:sym typeface="Source Sans Pro Bold"/>
              </a:defRPr>
            </a:pPr>
            <a:r>
              <a:rPr lang="ar-EG"/>
              <a:t>ملاحظة: تُحدَّث الإرشادات التقنية للمنظمة بشأن كوفيد- 19 باستمرار، لذا يرجى مراجعة الموقع الإلكتروني للمنظمة للاطلاع على أحدث الإرشادات قبل تقديم هذا التدريب.</a:t>
            </a:r>
          </a:p>
          <a:p>
            <a:pPr rtl="1"/>
            <a:endParaRPr>
              <a:latin typeface="+mn-lt"/>
              <a:ea typeface="+mn-ea"/>
              <a:cs typeface="+mn-cs"/>
              <a:sym typeface="Source Sans Pro Regular"/>
            </a:endParaRPr>
          </a:p>
          <a:p>
            <a:pPr rtl="1"/>
            <a:r>
              <a:rPr err="1"/>
              <a:t>ملاحظات</a:t>
            </a:r>
            <a:r>
              <a:t> </a:t>
            </a:r>
            <a:r>
              <a:rPr err="1"/>
              <a:t>إلى</a:t>
            </a:r>
            <a:r>
              <a:t> </a:t>
            </a:r>
            <a:r>
              <a:rPr err="1"/>
              <a:t>المُيسِّرين</a:t>
            </a:r>
            <a:r>
              <a:rPr lang="ar-EG"/>
              <a:t>: </a:t>
            </a:r>
            <a:r>
              <a:rPr err="1"/>
              <a:t>يحق</a:t>
            </a:r>
            <a:r>
              <a:t> </a:t>
            </a:r>
            <a:r>
              <a:rPr err="1"/>
              <a:t>لشركات</a:t>
            </a:r>
            <a:r>
              <a:t> </a:t>
            </a:r>
            <a:r>
              <a:rPr err="1"/>
              <a:t>النقل</a:t>
            </a:r>
            <a:r>
              <a:t> </a:t>
            </a:r>
            <a:r>
              <a:rPr lang="ar-EG"/>
              <a:t>(</a:t>
            </a:r>
            <a:r>
              <a:rPr err="1"/>
              <a:t>مثل</a:t>
            </a:r>
            <a:r>
              <a:t> </a:t>
            </a:r>
            <a:r>
              <a:rPr err="1"/>
              <a:t>شركات</a:t>
            </a:r>
            <a:r>
              <a:t> </a:t>
            </a:r>
            <a:r>
              <a:rPr err="1"/>
              <a:t>الطيران</a:t>
            </a:r>
            <a:r>
              <a:rPr lang="ar-EG"/>
              <a:t>) </a:t>
            </a:r>
            <a:r>
              <a:rPr err="1"/>
              <a:t>أن</a:t>
            </a:r>
            <a:r>
              <a:t> </a:t>
            </a:r>
            <a:r>
              <a:rPr err="1"/>
              <a:t>ترفض</a:t>
            </a:r>
            <a:r>
              <a:t> </a:t>
            </a:r>
            <a:r>
              <a:rPr err="1"/>
              <a:t>نقل</a:t>
            </a:r>
            <a:r>
              <a:t> </a:t>
            </a:r>
            <a:r>
              <a:rPr err="1"/>
              <a:t>البضائع</a:t>
            </a:r>
            <a:r>
              <a:t> </a:t>
            </a:r>
            <a:r>
              <a:rPr err="1"/>
              <a:t>أو</a:t>
            </a:r>
            <a:r>
              <a:t> </a:t>
            </a:r>
            <a:r>
              <a:rPr err="1"/>
              <a:t>تحتجزها</a:t>
            </a:r>
            <a:r>
              <a:t> </a:t>
            </a:r>
            <a:r>
              <a:rPr err="1"/>
              <a:t>لفترات</a:t>
            </a:r>
            <a:r>
              <a:t> </a:t>
            </a:r>
            <a:r>
              <a:rPr err="1"/>
              <a:t>طويلة</a:t>
            </a:r>
            <a:r>
              <a:t> </a:t>
            </a:r>
            <a:r>
              <a:rPr err="1"/>
              <a:t>قبل</a:t>
            </a:r>
            <a:r>
              <a:t> </a:t>
            </a:r>
            <a:r>
              <a:rPr err="1"/>
              <a:t>النقل</a:t>
            </a:r>
            <a:r>
              <a:t>. </a:t>
            </a:r>
          </a:p>
        </p:txBody>
      </p:sp>
    </p:spTree>
    <p:extLst>
      <p:ext uri="{BB962C8B-B14F-4D97-AF65-F5344CB8AC3E}">
        <p14:creationId xmlns:p14="http://schemas.microsoft.com/office/powerpoint/2010/main" val="13465448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 name="Shape 86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63" name="Shape 863"/>
          <p:cNvSpPr>
            <a:spLocks noGrp="1"/>
          </p:cNvSpPr>
          <p:nvPr>
            <p:ph type="body" sz="quarter" idx="1"/>
          </p:nvPr>
        </p:nvSpPr>
        <p:spPr>
          <a:prstGeom prst="rect">
            <a:avLst/>
          </a:prstGeom>
        </p:spPr>
        <p:txBody>
          <a:bodyPr rtlCol="1"/>
          <a:lstStyle/>
          <a:p>
            <a:pPr rtl="1">
              <a:defRPr>
                <a:latin typeface="Source Sans Pro Bold"/>
                <a:ea typeface="Source Sans Pro Bold"/>
                <a:cs typeface="Source Sans Pro Bold"/>
                <a:sym typeface="Source Sans Pro Bold"/>
              </a:defRPr>
            </a:pPr>
            <a:r>
              <a:rPr lang="ar-EG"/>
              <a:t>ملاحظة: تُحدَّث الإرشادات التقنية للمنظمة بشأن كوفيد- 19 باستمرار، لذا يرجى مراجعة الموقع الإلكتروني للمنظمة للاطلاع على أحدث الإرشادات قبل تقديم هذا التدريب.</a:t>
            </a:r>
          </a:p>
        </p:txBody>
      </p:sp>
    </p:spTree>
    <p:extLst>
      <p:ext uri="{BB962C8B-B14F-4D97-AF65-F5344CB8AC3E}">
        <p14:creationId xmlns:p14="http://schemas.microsoft.com/office/powerpoint/2010/main" val="166761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Shape 31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11" name="Shape 311"/>
          <p:cNvSpPr>
            <a:spLocks noGrp="1"/>
          </p:cNvSpPr>
          <p:nvPr>
            <p:ph type="body" sz="quarter" idx="1"/>
          </p:nvPr>
        </p:nvSpPr>
        <p:spPr>
          <a:prstGeom prst="rect">
            <a:avLst/>
          </a:prstGeom>
        </p:spPr>
        <p:txBody>
          <a:bodyPr rtlCol="1"/>
          <a:lstStyle>
            <a:lvl1pPr algn="r" rtl="1">
              <a:spcBef>
                <a:spcPts val="0"/>
              </a:spcBef>
              <a:defRPr sz="1200"/>
            </a:lvl1pPr>
          </a:lstStyle>
          <a:p>
            <a:pPr rtl="1"/>
            <a:r>
              <a:t> </a:t>
            </a:r>
          </a:p>
        </p:txBody>
      </p:sp>
    </p:spTree>
    <p:extLst>
      <p:ext uri="{BB962C8B-B14F-4D97-AF65-F5344CB8AC3E}">
        <p14:creationId xmlns:p14="http://schemas.microsoft.com/office/powerpoint/2010/main" val="549197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Shape 33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40" name="Shape 340"/>
          <p:cNvSpPr>
            <a:spLocks noGrp="1"/>
          </p:cNvSpPr>
          <p:nvPr>
            <p:ph type="body" sz="quarter" idx="1"/>
          </p:nvPr>
        </p:nvSpPr>
        <p:spPr>
          <a:prstGeom prst="rect">
            <a:avLst/>
          </a:prstGeom>
        </p:spPr>
        <p:txBody>
          <a:bodyPr rtlCol="1"/>
          <a:lstStyle>
            <a:lvl1pPr algn="r" rtl="1">
              <a:spcBef>
                <a:spcPts val="0"/>
              </a:spcBef>
            </a:lvl1pPr>
          </a:lstStyle>
          <a:p>
            <a:pPr rtl="1"/>
            <a:r>
              <a:rPr err="1"/>
              <a:t>ملاحظات</a:t>
            </a:r>
            <a:r>
              <a:t> </a:t>
            </a:r>
            <a:r>
              <a:rPr err="1"/>
              <a:t>إلى</a:t>
            </a:r>
            <a:r>
              <a:t> </a:t>
            </a:r>
            <a:r>
              <a:rPr err="1"/>
              <a:t>الميسِّرين</a:t>
            </a:r>
            <a:r>
              <a:rPr lang="ar-EG"/>
              <a:t>: </a:t>
            </a:r>
            <a:r>
              <a:rPr err="1"/>
              <a:t>يمكن</a:t>
            </a:r>
            <a:r>
              <a:t> </a:t>
            </a:r>
            <a:r>
              <a:rPr err="1"/>
              <a:t>أن</a:t>
            </a:r>
            <a:r>
              <a:t> </a:t>
            </a:r>
            <a:r>
              <a:rPr err="1"/>
              <a:t>يسترشد</a:t>
            </a:r>
            <a:r>
              <a:t> </a:t>
            </a:r>
            <a:r>
              <a:rPr err="1"/>
              <a:t>فريق</a:t>
            </a:r>
            <a:r>
              <a:t> </a:t>
            </a:r>
            <a:r>
              <a:rPr err="1"/>
              <a:t>الاستجابة</a:t>
            </a:r>
            <a:r>
              <a:t> </a:t>
            </a:r>
            <a:r>
              <a:rPr err="1"/>
              <a:t>السريعة</a:t>
            </a:r>
            <a:r>
              <a:t> </a:t>
            </a:r>
            <a:r>
              <a:rPr err="1"/>
              <a:t>بنهج</a:t>
            </a:r>
            <a:r>
              <a:t> </a:t>
            </a:r>
            <a:r>
              <a:rPr err="1"/>
              <a:t>المتلازمات</a:t>
            </a:r>
            <a:r>
              <a:t> </a:t>
            </a:r>
            <a:r>
              <a:rPr err="1"/>
              <a:t>في</a:t>
            </a:r>
            <a:r>
              <a:t> </a:t>
            </a:r>
            <a:r>
              <a:rPr err="1"/>
              <a:t>تحديد</a:t>
            </a:r>
            <a:r>
              <a:t> </a:t>
            </a:r>
            <a:r>
              <a:rPr err="1"/>
              <a:t>أكثر</a:t>
            </a:r>
            <a:r>
              <a:t> </a:t>
            </a:r>
            <a:r>
              <a:rPr err="1"/>
              <a:t>أنواع</a:t>
            </a:r>
            <a:r>
              <a:t> </a:t>
            </a:r>
            <a:r>
              <a:rPr err="1"/>
              <a:t>العينات</a:t>
            </a:r>
            <a:r>
              <a:t> </a:t>
            </a:r>
            <a:r>
              <a:rPr err="1"/>
              <a:t>ملاءمةً</a:t>
            </a:r>
            <a:r>
              <a:t> </a:t>
            </a:r>
            <a:r>
              <a:rPr err="1"/>
              <a:t>وفقًا</a:t>
            </a:r>
            <a:r>
              <a:t> </a:t>
            </a:r>
            <a:r>
              <a:rPr err="1"/>
              <a:t>للبيانات</a:t>
            </a:r>
            <a:r>
              <a:t> </a:t>
            </a:r>
            <a:r>
              <a:rPr err="1"/>
              <a:t>المتاحة</a:t>
            </a:r>
            <a:r>
              <a:rPr lang="ar-EG"/>
              <a:t>. </a:t>
            </a:r>
            <a:r>
              <a:rPr err="1"/>
              <a:t>ولكن</a:t>
            </a:r>
            <a:r>
              <a:t> </a:t>
            </a:r>
            <a:r>
              <a:rPr err="1"/>
              <a:t>وجود</a:t>
            </a:r>
            <a:r>
              <a:t> </a:t>
            </a:r>
            <a:r>
              <a:rPr err="1"/>
              <a:t>إحدى</a:t>
            </a:r>
            <a:r>
              <a:t> </a:t>
            </a:r>
            <a:r>
              <a:rPr err="1"/>
              <a:t>المتلازمات</a:t>
            </a:r>
            <a:r>
              <a:t> </a:t>
            </a:r>
            <a:r>
              <a:rPr err="1"/>
              <a:t>لا</a:t>
            </a:r>
            <a:r>
              <a:t> </a:t>
            </a:r>
            <a:r>
              <a:rPr err="1"/>
              <a:t>يستبعد</a:t>
            </a:r>
            <a:r>
              <a:t> </a:t>
            </a:r>
            <a:r>
              <a:rPr err="1"/>
              <a:t>المتلازمات</a:t>
            </a:r>
            <a:r>
              <a:t> </a:t>
            </a:r>
            <a:r>
              <a:rPr err="1"/>
              <a:t>الأخرى</a:t>
            </a:r>
            <a:r>
              <a:rPr lang="ar-EG"/>
              <a:t>. </a:t>
            </a:r>
            <a:r>
              <a:rPr err="1"/>
              <a:t>وينطبق</a:t>
            </a:r>
            <a:r>
              <a:t> </a:t>
            </a:r>
            <a:r>
              <a:rPr err="1"/>
              <a:t>هذا</a:t>
            </a:r>
            <a:r>
              <a:t> </a:t>
            </a:r>
            <a:r>
              <a:rPr err="1"/>
              <a:t>بصفة</a:t>
            </a:r>
            <a:r>
              <a:t> </a:t>
            </a:r>
            <a:r>
              <a:rPr err="1"/>
              <a:t>خاصة</a:t>
            </a:r>
            <a:r>
              <a:t> </a:t>
            </a:r>
            <a:r>
              <a:rPr err="1"/>
              <a:t>على</a:t>
            </a:r>
            <a:r>
              <a:t> </a:t>
            </a:r>
            <a:r>
              <a:rPr lang="ar-EG"/>
              <a:t>«</a:t>
            </a:r>
            <a:r>
              <a:rPr err="1"/>
              <a:t>المتلازمة</a:t>
            </a:r>
            <a:r>
              <a:t> </a:t>
            </a:r>
            <a:r>
              <a:rPr err="1"/>
              <a:t>الجهازية</a:t>
            </a:r>
            <a:r>
              <a:t> </a:t>
            </a:r>
            <a:r>
              <a:rPr err="1"/>
              <a:t>الحادة</a:t>
            </a:r>
            <a:r>
              <a:rPr lang="ar-EG"/>
              <a:t>».</a:t>
            </a:r>
            <a:endParaRPr/>
          </a:p>
        </p:txBody>
      </p:sp>
    </p:spTree>
    <p:extLst>
      <p:ext uri="{BB962C8B-B14F-4D97-AF65-F5344CB8AC3E}">
        <p14:creationId xmlns:p14="http://schemas.microsoft.com/office/powerpoint/2010/main" val="2171330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Shape 42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30" name="Shape 430"/>
          <p:cNvSpPr>
            <a:spLocks noGrp="1"/>
          </p:cNvSpPr>
          <p:nvPr>
            <p:ph type="body" sz="quarter" idx="1"/>
          </p:nvPr>
        </p:nvSpPr>
        <p:spPr>
          <a:prstGeom prst="rect">
            <a:avLst/>
          </a:prstGeom>
        </p:spPr>
        <p:txBody>
          <a:bodyPr rtlCol="1"/>
          <a:lstStyle>
            <a:lvl1pPr algn="r" rtl="1">
              <a:spcBef>
                <a:spcPts val="0"/>
              </a:spcBef>
            </a:lvl1pPr>
          </a:lstStyle>
          <a:p>
            <a:pPr rtl="1"/>
            <a:r>
              <a:rPr lang="ar-SA" sz="1800">
                <a:effectLst/>
                <a:latin typeface="Calibri" panose="020F0502020204030204" pitchFamily="34" charset="0"/>
                <a:ea typeface="Calibri" panose="020F0502020204030204" pitchFamily="34" charset="0"/>
                <a:cs typeface="Arial" panose="020B0604020202020204" pitchFamily="34" charset="0"/>
              </a:rPr>
              <a:t>ملاحظات</a:t>
            </a:r>
            <a:r>
              <a:rPr lang="ar-SA" sz="1800">
                <a:effectLst/>
                <a:ea typeface="Calibri" panose="020F0502020204030204" pitchFamily="34" charset="0"/>
                <a:cs typeface="Calibri" panose="020F0502020204030204" pitchFamily="34" charset="0"/>
              </a:rPr>
              <a:t> </a:t>
            </a:r>
            <a:r>
              <a:rPr lang="ar-SA" sz="1800">
                <a:effectLst/>
                <a:latin typeface="Calibri" panose="020F0502020204030204" pitchFamily="34" charset="0"/>
                <a:ea typeface="Calibri" panose="020F0502020204030204" pitchFamily="34" charset="0"/>
                <a:cs typeface="Arial" panose="020B0604020202020204" pitchFamily="34" charset="0"/>
              </a:rPr>
              <a:t>إلى</a:t>
            </a:r>
            <a:r>
              <a:rPr lang="ar-SA" sz="1800">
                <a:effectLst/>
                <a:ea typeface="Calibri" panose="020F0502020204030204" pitchFamily="34" charset="0"/>
                <a:cs typeface="Calibri" panose="020F0502020204030204" pitchFamily="34" charset="0"/>
              </a:rPr>
              <a:t> </a:t>
            </a:r>
            <a:r>
              <a:rPr lang="ar-SA" sz="1800">
                <a:effectLst/>
                <a:latin typeface="Calibri" panose="020F0502020204030204" pitchFamily="34" charset="0"/>
                <a:ea typeface="Calibri" panose="020F0502020204030204" pitchFamily="34" charset="0"/>
                <a:cs typeface="Arial" panose="020B0604020202020204" pitchFamily="34" charset="0"/>
              </a:rPr>
              <a:t>المُيسِّرين</a:t>
            </a:r>
            <a:r>
              <a:rPr lang="ar-EG" sz="1800">
                <a:effectLst/>
                <a:latin typeface="Calibri" panose="020F0502020204030204" pitchFamily="34" charset="0"/>
                <a:ea typeface="Calibri" panose="020F0502020204030204" pitchFamily="34" charset="0"/>
                <a:cs typeface="Arial" panose="020B0604020202020204" pitchFamily="34" charset="0"/>
              </a:rPr>
              <a:t>: عادة ما يُغفل داء الكلب، في حين أنه ينبغي النظر إليه بجدية في حالة المتلازمة العصبية الحادة في المناطق المتوطن بها داء الكلب.</a:t>
            </a:r>
            <a:endParaRPr/>
          </a:p>
        </p:txBody>
      </p:sp>
    </p:spTree>
    <p:extLst>
      <p:ext uri="{BB962C8B-B14F-4D97-AF65-F5344CB8AC3E}">
        <p14:creationId xmlns:p14="http://schemas.microsoft.com/office/powerpoint/2010/main" val="2822650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Shape 52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30" name="Shape 530"/>
          <p:cNvSpPr>
            <a:spLocks noGrp="1"/>
          </p:cNvSpPr>
          <p:nvPr>
            <p:ph type="body" sz="quarter" idx="1"/>
          </p:nvPr>
        </p:nvSpPr>
        <p:spPr>
          <a:prstGeom prst="rect">
            <a:avLst/>
          </a:prstGeom>
        </p:spPr>
        <p:txBody>
          <a:bodyPr rtlCol="1"/>
          <a:lstStyle>
            <a:lvl1pPr algn="r" rtl="1">
              <a:spcBef>
                <a:spcPts val="0"/>
              </a:spcBef>
            </a:lvl1pPr>
          </a:lstStyle>
          <a:p>
            <a:pPr marL="0" marR="0" algn="r" rtl="1">
              <a:lnSpc>
                <a:spcPct val="107000"/>
              </a:lnSpc>
              <a:spcBef>
                <a:spcPts val="0"/>
              </a:spcBef>
              <a:spcAft>
                <a:spcPts val="800"/>
              </a:spcAft>
              <a:tabLst>
                <a:tab pos="100965" algn="r"/>
                <a:tab pos="615315" algn="r"/>
              </a:tabLst>
            </a:pPr>
            <a:r>
              <a:rPr lang="ar-SA" sz="1800" kern="100">
                <a:effectLst/>
                <a:latin typeface="Calibri" panose="020F0502020204030204" pitchFamily="34" charset="0"/>
                <a:ea typeface="Calibri" panose="020F0502020204030204" pitchFamily="34" charset="0"/>
                <a:cs typeface="Arial" panose="020B0604020202020204" pitchFamily="34" charset="0"/>
              </a:rPr>
              <a:t>ملاحظات إلى المُيسِّرين: أنواع العينات المذكورة هنا سهلة الجمع إلى حدٍ ما.</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r>
              <a:rPr lang="ar-SA" sz="1800">
                <a:effectLst/>
                <a:latin typeface="Calibri" panose="020F0502020204030204" pitchFamily="34" charset="0"/>
                <a:ea typeface="Calibri" panose="020F0502020204030204" pitchFamily="34" charset="0"/>
                <a:cs typeface="Arial" panose="020B0604020202020204" pitchFamily="34" charset="0"/>
              </a:rPr>
              <a:t>ولكن قد يلزم جمع عينات أخرى تؤخذ بإجراءات باضعة، مثل السائل النخاعي. على سبيل المثال، ارجع إلى مخطط تدفق المتلازمة العصبية الحادة إذا كانت السوابق السريرية والسياق الوبائي يدلان على عدوى عصبية.</a:t>
            </a:r>
            <a:endParaRPr/>
          </a:p>
        </p:txBody>
      </p:sp>
    </p:spTree>
    <p:extLst>
      <p:ext uri="{BB962C8B-B14F-4D97-AF65-F5344CB8AC3E}">
        <p14:creationId xmlns:p14="http://schemas.microsoft.com/office/powerpoint/2010/main" val="2745985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Shape 58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83" name="Shape 583"/>
          <p:cNvSpPr>
            <a:spLocks noGrp="1"/>
          </p:cNvSpPr>
          <p:nvPr>
            <p:ph type="body" sz="quarter" idx="1"/>
          </p:nvPr>
        </p:nvSpPr>
        <p:spPr>
          <a:prstGeom prst="rect">
            <a:avLst/>
          </a:prstGeom>
        </p:spPr>
        <p:txBody>
          <a:bodyPr rtlCol="1"/>
          <a:lstStyle>
            <a:lvl1pPr algn="r" rtl="1">
              <a:spcBef>
                <a:spcPts val="0"/>
              </a:spcBef>
            </a:lvl1pPr>
          </a:lstStyle>
          <a:p>
            <a:pPr rtl="1"/>
            <a:r>
              <a:rPr err="1"/>
              <a:t>ملاحظات</a:t>
            </a:r>
            <a:r>
              <a:t> </a:t>
            </a:r>
            <a:r>
              <a:rPr err="1"/>
              <a:t>إلى</a:t>
            </a:r>
            <a:r>
              <a:t> </a:t>
            </a:r>
            <a:r>
              <a:rPr err="1"/>
              <a:t>المُيسِّرين</a:t>
            </a:r>
            <a:r>
              <a:rPr lang="ar-EG"/>
              <a:t>: </a:t>
            </a:r>
            <a:r>
              <a:rPr err="1"/>
              <a:t>يجب</a:t>
            </a:r>
            <a:r>
              <a:t> </a:t>
            </a:r>
            <a:r>
              <a:rPr err="1"/>
              <a:t>أن</a:t>
            </a:r>
            <a:r>
              <a:t> </a:t>
            </a:r>
            <a:r>
              <a:rPr err="1"/>
              <a:t>يعتمد</a:t>
            </a:r>
            <a:r>
              <a:t> </a:t>
            </a:r>
            <a:r>
              <a:rPr err="1"/>
              <a:t>مستوى</a:t>
            </a:r>
            <a:r>
              <a:t> </a:t>
            </a:r>
            <a:r>
              <a:rPr err="1"/>
              <a:t>معدات</a:t>
            </a:r>
            <a:r>
              <a:t> </a:t>
            </a:r>
            <a:r>
              <a:rPr err="1"/>
              <a:t>الوقاية</a:t>
            </a:r>
            <a:r>
              <a:t> </a:t>
            </a:r>
            <a:r>
              <a:rPr err="1"/>
              <a:t>الشخصية</a:t>
            </a:r>
            <a:r>
              <a:t> </a:t>
            </a:r>
            <a:r>
              <a:rPr err="1"/>
              <a:t>على</a:t>
            </a:r>
            <a:r>
              <a:t> </a:t>
            </a:r>
            <a:r>
              <a:rPr err="1"/>
              <a:t>تقييم</a:t>
            </a:r>
            <a:r>
              <a:t> </a:t>
            </a:r>
            <a:r>
              <a:rPr err="1"/>
              <a:t>مخاطر</a:t>
            </a:r>
            <a:r>
              <a:t> </a:t>
            </a:r>
            <a:r>
              <a:rPr err="1"/>
              <a:t>النشاط</a:t>
            </a:r>
            <a:r>
              <a:t> </a:t>
            </a:r>
            <a:r>
              <a:rPr err="1"/>
              <a:t>الجاري</a:t>
            </a:r>
            <a:r>
              <a:t> </a:t>
            </a:r>
            <a:r>
              <a:rPr err="1"/>
              <a:t>تنفيذه</a:t>
            </a:r>
            <a:r>
              <a:t> </a:t>
            </a:r>
            <a:r>
              <a:rPr err="1"/>
              <a:t>وطريقة</a:t>
            </a:r>
            <a:r>
              <a:t> </a:t>
            </a:r>
            <a:r>
              <a:rPr err="1"/>
              <a:t>انتقال</a:t>
            </a:r>
            <a:r>
              <a:t> </a:t>
            </a:r>
            <a:r>
              <a:rPr err="1"/>
              <a:t>العدوى</a:t>
            </a:r>
            <a:r>
              <a:t> </a:t>
            </a:r>
            <a:r>
              <a:rPr err="1"/>
              <a:t>بالمُمرض</a:t>
            </a:r>
            <a:r>
              <a:t> </a:t>
            </a:r>
            <a:r>
              <a:rPr err="1"/>
              <a:t>المُشتبه</a:t>
            </a:r>
            <a:r>
              <a:t> </a:t>
            </a:r>
            <a:r>
              <a:rPr err="1"/>
              <a:t>فيه</a:t>
            </a:r>
            <a:r>
              <a:rPr lang="ar-EG"/>
              <a:t>. </a:t>
            </a:r>
            <a:r>
              <a:rPr err="1"/>
              <a:t>أشِّر</a:t>
            </a:r>
            <a:r>
              <a:t> </a:t>
            </a:r>
            <a:r>
              <a:rPr err="1"/>
              <a:t>إلى</a:t>
            </a:r>
            <a:r>
              <a:t> </a:t>
            </a:r>
            <a:r>
              <a:rPr err="1"/>
              <a:t>الشرائح</a:t>
            </a:r>
            <a:r>
              <a:t> </a:t>
            </a:r>
            <a:r>
              <a:rPr err="1"/>
              <a:t>التالية</a:t>
            </a:r>
            <a:r>
              <a:t>.</a:t>
            </a:r>
          </a:p>
        </p:txBody>
      </p:sp>
    </p:spTree>
    <p:extLst>
      <p:ext uri="{BB962C8B-B14F-4D97-AF65-F5344CB8AC3E}">
        <p14:creationId xmlns:p14="http://schemas.microsoft.com/office/powerpoint/2010/main" val="2052836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Shape 58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89" name="Shape 589"/>
          <p:cNvSpPr>
            <a:spLocks noGrp="1"/>
          </p:cNvSpPr>
          <p:nvPr>
            <p:ph type="body" sz="quarter" idx="1"/>
          </p:nvPr>
        </p:nvSpPr>
        <p:spPr>
          <a:prstGeom prst="rect">
            <a:avLst/>
          </a:prstGeom>
        </p:spPr>
        <p:txBody>
          <a:bodyPr rtlCol="1"/>
          <a:lstStyle>
            <a:lvl1pPr algn="r" rtl="1">
              <a:spcBef>
                <a:spcPts val="400"/>
              </a:spcBef>
              <a:defRPr sz="1200"/>
            </a:lvl1pPr>
          </a:lstStyle>
          <a:p>
            <a:pPr rtl="1"/>
            <a:r>
              <a:rPr err="1"/>
              <a:t>لتحديد</a:t>
            </a:r>
            <a:r>
              <a:t> </a:t>
            </a:r>
            <a:r>
              <a:rPr err="1"/>
              <a:t>مستوى</a:t>
            </a:r>
            <a:r>
              <a:t> </a:t>
            </a:r>
            <a:r>
              <a:rPr err="1"/>
              <a:t>معدات</a:t>
            </a:r>
            <a:r>
              <a:t> </a:t>
            </a:r>
            <a:r>
              <a:rPr err="1"/>
              <a:t>الوقاية</a:t>
            </a:r>
            <a:r>
              <a:t> </a:t>
            </a:r>
            <a:r>
              <a:rPr err="1"/>
              <a:t>الشخصية</a:t>
            </a:r>
            <a:r>
              <a:t> </a:t>
            </a:r>
            <a:r>
              <a:rPr err="1"/>
              <a:t>التي</a:t>
            </a:r>
            <a:r>
              <a:t> </a:t>
            </a:r>
            <a:r>
              <a:rPr err="1"/>
              <a:t>توفر</a:t>
            </a:r>
            <a:r>
              <a:t> </a:t>
            </a:r>
            <a:r>
              <a:rPr err="1"/>
              <a:t>وقايةً</a:t>
            </a:r>
            <a:r>
              <a:t> </a:t>
            </a:r>
            <a:r>
              <a:rPr err="1"/>
              <a:t>كافيةً</a:t>
            </a:r>
            <a:r>
              <a:t> </a:t>
            </a:r>
            <a:r>
              <a:rPr err="1"/>
              <a:t>لمرتديها</a:t>
            </a:r>
            <a:r>
              <a:t>، </a:t>
            </a:r>
            <a:r>
              <a:rPr err="1"/>
              <a:t>ينبغي</a:t>
            </a:r>
            <a:r>
              <a:t> </a:t>
            </a:r>
            <a:r>
              <a:rPr err="1"/>
              <a:t>مراعاة</a:t>
            </a:r>
            <a:r>
              <a:t> </a:t>
            </a:r>
            <a:r>
              <a:rPr err="1"/>
              <a:t>الآتي</a:t>
            </a:r>
            <a:r>
              <a:rPr lang="ar-EG"/>
              <a:t>: </a:t>
            </a:r>
            <a:r>
              <a:rPr err="1"/>
              <a:t>المتلازمة</a:t>
            </a:r>
            <a:r>
              <a:t>، </a:t>
            </a:r>
            <a:r>
              <a:rPr err="1"/>
              <a:t>وطريقة</a:t>
            </a:r>
            <a:r>
              <a:t> </a:t>
            </a:r>
            <a:r>
              <a:rPr err="1"/>
              <a:t>انتقال</a:t>
            </a:r>
            <a:r>
              <a:t> </a:t>
            </a:r>
            <a:r>
              <a:rPr err="1"/>
              <a:t>العدوى</a:t>
            </a:r>
            <a:r>
              <a:t>، </a:t>
            </a:r>
            <a:r>
              <a:rPr err="1"/>
              <a:t>والنشاط</a:t>
            </a:r>
            <a:r>
              <a:t> </a:t>
            </a:r>
            <a:r>
              <a:rPr err="1"/>
              <a:t>الجاري</a:t>
            </a:r>
            <a:r>
              <a:t> </a:t>
            </a:r>
            <a:r>
              <a:rPr err="1"/>
              <a:t>تنفيذه</a:t>
            </a:r>
            <a:r>
              <a:t>.</a:t>
            </a:r>
          </a:p>
        </p:txBody>
      </p:sp>
    </p:spTree>
    <p:extLst>
      <p:ext uri="{BB962C8B-B14F-4D97-AF65-F5344CB8AC3E}">
        <p14:creationId xmlns:p14="http://schemas.microsoft.com/office/powerpoint/2010/main" val="4271904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Shape 59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96" name="Shape 596"/>
          <p:cNvSpPr>
            <a:spLocks noGrp="1"/>
          </p:cNvSpPr>
          <p:nvPr>
            <p:ph type="body" sz="quarter" idx="1"/>
          </p:nvPr>
        </p:nvSpPr>
        <p:spPr>
          <a:prstGeom prst="rect">
            <a:avLst/>
          </a:prstGeom>
        </p:spPr>
        <p:txBody>
          <a:bodyPr rtlCol="1"/>
          <a:lstStyle/>
          <a:p>
            <a:pPr rtl="1">
              <a:spcBef>
                <a:spcPts val="0"/>
              </a:spcBef>
            </a:pPr>
            <a:r>
              <a:rPr err="1"/>
              <a:t>ملاحظات</a:t>
            </a:r>
            <a:r>
              <a:t> </a:t>
            </a:r>
            <a:r>
              <a:rPr err="1"/>
              <a:t>إلى</a:t>
            </a:r>
            <a:r>
              <a:t> </a:t>
            </a:r>
            <a:r>
              <a:rPr err="1"/>
              <a:t>المُيسِّرين</a:t>
            </a:r>
            <a:r>
              <a:rPr lang="ar-EG"/>
              <a:t>: </a:t>
            </a:r>
            <a:r>
              <a:rPr err="1"/>
              <a:t>قد</a:t>
            </a:r>
            <a:r>
              <a:t> </a:t>
            </a:r>
            <a:r>
              <a:rPr err="1"/>
              <a:t>تنشأ</a:t>
            </a:r>
            <a:r>
              <a:t> </a:t>
            </a:r>
            <a:r>
              <a:rPr err="1"/>
              <a:t>بعض</a:t>
            </a:r>
            <a:r>
              <a:t> </a:t>
            </a:r>
            <a:r>
              <a:rPr err="1"/>
              <a:t>المخاطر</a:t>
            </a:r>
            <a:r>
              <a:t> </a:t>
            </a:r>
            <a:r>
              <a:rPr err="1"/>
              <a:t>عن</a:t>
            </a:r>
            <a:r>
              <a:t> </a:t>
            </a:r>
            <a:r>
              <a:rPr err="1"/>
              <a:t>النشاط</a:t>
            </a:r>
            <a:r>
              <a:t> </a:t>
            </a:r>
            <a:r>
              <a:rPr err="1"/>
              <a:t>الجاري</a:t>
            </a:r>
            <a:r>
              <a:t> </a:t>
            </a:r>
            <a:r>
              <a:rPr err="1"/>
              <a:t>تنفيذه</a:t>
            </a:r>
            <a:r>
              <a:rPr lang="ar-EG"/>
              <a:t>. </a:t>
            </a:r>
          </a:p>
          <a:p>
            <a:pPr rtl="1">
              <a:spcBef>
                <a:spcPts val="0"/>
              </a:spcBef>
            </a:pPr>
            <a:r>
              <a:rPr err="1"/>
              <a:t>اقتراح</a:t>
            </a:r>
            <a:r>
              <a:t> </a:t>
            </a:r>
            <a:r>
              <a:rPr err="1"/>
              <a:t>بإجراء</a:t>
            </a:r>
            <a:r>
              <a:t> </a:t>
            </a:r>
            <a:r>
              <a:rPr err="1"/>
              <a:t>مناقشة</a:t>
            </a:r>
            <a:r>
              <a:t> </a:t>
            </a:r>
            <a:r>
              <a:rPr err="1"/>
              <a:t>جماعية</a:t>
            </a:r>
            <a:r>
              <a:t> </a:t>
            </a:r>
            <a:r>
              <a:rPr err="1"/>
              <a:t>أو</a:t>
            </a:r>
            <a:r>
              <a:t> </a:t>
            </a:r>
            <a:r>
              <a:rPr err="1"/>
              <a:t>تمرين</a:t>
            </a:r>
            <a:r>
              <a:rPr lang="ar-EG"/>
              <a:t>: </a:t>
            </a:r>
            <a:r>
              <a:rPr err="1"/>
              <a:t>اعرض</a:t>
            </a:r>
            <a:r>
              <a:t> </a:t>
            </a:r>
            <a:r>
              <a:rPr err="1"/>
              <a:t>بعض</a:t>
            </a:r>
            <a:r>
              <a:t> </a:t>
            </a:r>
            <a:r>
              <a:rPr err="1"/>
              <a:t>الأمثلة</a:t>
            </a:r>
            <a:r>
              <a:t> </a:t>
            </a:r>
            <a:r>
              <a:rPr lang="ar-EG"/>
              <a:t>(</a:t>
            </a:r>
            <a:r>
              <a:rPr err="1"/>
              <a:t>الممرض</a:t>
            </a:r>
            <a:r>
              <a:t> </a:t>
            </a:r>
            <a:r>
              <a:rPr err="1"/>
              <a:t>والنشاط</a:t>
            </a:r>
            <a:r>
              <a:rPr lang="ar-EG"/>
              <a:t>) </a:t>
            </a:r>
            <a:r>
              <a:rPr err="1"/>
              <a:t>لبعض</a:t>
            </a:r>
            <a:r>
              <a:t> </a:t>
            </a:r>
            <a:r>
              <a:rPr err="1"/>
              <a:t>الفئات</a:t>
            </a:r>
            <a:r>
              <a:t> </a:t>
            </a:r>
            <a:r>
              <a:rPr err="1"/>
              <a:t>المعرضة</a:t>
            </a:r>
            <a:r>
              <a:t> </a:t>
            </a:r>
            <a:r>
              <a:rPr err="1"/>
              <a:t>للخطر</a:t>
            </a:r>
            <a:r>
              <a:t> </a:t>
            </a:r>
            <a:r>
              <a:rPr err="1"/>
              <a:t>في</a:t>
            </a:r>
            <a:r>
              <a:t> </a:t>
            </a:r>
            <a:r>
              <a:rPr err="1"/>
              <a:t>سياق</a:t>
            </a:r>
            <a:r>
              <a:t> </a:t>
            </a:r>
            <a:r>
              <a:rPr err="1"/>
              <a:t>استقصاء</a:t>
            </a:r>
            <a:r>
              <a:t> </a:t>
            </a:r>
            <a:r>
              <a:rPr err="1"/>
              <a:t>الفاشية</a:t>
            </a:r>
            <a:r>
              <a:t> </a:t>
            </a:r>
            <a:r>
              <a:rPr err="1"/>
              <a:t>الذي</a:t>
            </a:r>
            <a:r>
              <a:t> </a:t>
            </a:r>
            <a:r>
              <a:rPr err="1"/>
              <a:t>يجريه</a:t>
            </a:r>
            <a:r>
              <a:t> </a:t>
            </a:r>
            <a:r>
              <a:rPr err="1"/>
              <a:t>فريق</a:t>
            </a:r>
            <a:r>
              <a:t> </a:t>
            </a:r>
            <a:r>
              <a:rPr err="1"/>
              <a:t>الاستجابة</a:t>
            </a:r>
            <a:r>
              <a:t> </a:t>
            </a:r>
            <a:r>
              <a:rPr err="1"/>
              <a:t>السريعة</a:t>
            </a:r>
            <a:r>
              <a:t> </a:t>
            </a:r>
            <a:r>
              <a:rPr err="1"/>
              <a:t>في</a:t>
            </a:r>
            <a:r>
              <a:t> </a:t>
            </a:r>
            <a:r>
              <a:rPr err="1"/>
              <a:t>الميدان</a:t>
            </a:r>
            <a:r>
              <a:t>، </a:t>
            </a:r>
            <a:r>
              <a:rPr err="1"/>
              <a:t>وناقش</a:t>
            </a:r>
            <a:r>
              <a:t> </a:t>
            </a:r>
            <a:r>
              <a:rPr err="1"/>
              <a:t>إذا</a:t>
            </a:r>
            <a:r>
              <a:t> </a:t>
            </a:r>
            <a:r>
              <a:rPr err="1"/>
              <a:t>كانت</a:t>
            </a:r>
            <a:r>
              <a:t> </a:t>
            </a:r>
            <a:r>
              <a:rPr err="1"/>
              <a:t>توصيات</a:t>
            </a:r>
            <a:r>
              <a:t> </a:t>
            </a:r>
            <a:r>
              <a:rPr err="1"/>
              <a:t>معدات</a:t>
            </a:r>
            <a:r>
              <a:t> </a:t>
            </a:r>
            <a:r>
              <a:rPr err="1"/>
              <a:t>الوقاية</a:t>
            </a:r>
            <a:r>
              <a:t> </a:t>
            </a:r>
            <a:r>
              <a:rPr err="1"/>
              <a:t>الشخصية</a:t>
            </a:r>
            <a:r>
              <a:t> </a:t>
            </a:r>
            <a:r>
              <a:rPr err="1"/>
              <a:t>مناسبة</a:t>
            </a:r>
            <a:r>
              <a:t> </a:t>
            </a:r>
            <a:r>
              <a:rPr err="1"/>
              <a:t>أم</a:t>
            </a:r>
            <a:r>
              <a:t> </a:t>
            </a:r>
            <a:r>
              <a:rPr err="1"/>
              <a:t>لا</a:t>
            </a:r>
            <a:r>
              <a:t>.</a:t>
            </a:r>
          </a:p>
        </p:txBody>
      </p:sp>
    </p:spTree>
    <p:extLst>
      <p:ext uri="{BB962C8B-B14F-4D97-AF65-F5344CB8AC3E}">
        <p14:creationId xmlns:p14="http://schemas.microsoft.com/office/powerpoint/2010/main" val="3221278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pic>
        <p:nvPicPr>
          <p:cNvPr id="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5" name="Rectangle 1"/>
          <p:cNvSpPr/>
          <p:nvPr/>
        </p:nvSpPr>
        <p:spPr>
          <a:xfrm>
            <a:off x="0" y="14"/>
            <a:ext cx="12192000" cy="4354825"/>
          </a:xfrm>
          <a:prstGeom prst="rect">
            <a:avLst/>
          </a:prstGeom>
          <a:solidFill>
            <a:srgbClr val="ECF2F8"/>
          </a:solidFill>
          <a:ln w="12700">
            <a:miter lim="400000"/>
          </a:ln>
        </p:spPr>
        <p:txBody>
          <a:bodyPr lIns="45719" rIns="45719" rtlCol="1" anchor="ctr"/>
          <a:lstStyle/>
          <a:p>
            <a:pPr algn="ctr" rtl="1">
              <a:defRPr sz="500">
                <a:solidFill>
                  <a:srgbClr val="FFFFFF"/>
                </a:solidFill>
                <a:latin typeface="+mn-lt"/>
                <a:ea typeface="+mn-ea"/>
                <a:cs typeface="+mn-cs"/>
                <a:sym typeface="Source Sans Pro Regular"/>
              </a:defRPr>
            </a:pPr>
            <a:endParaRPr/>
          </a:p>
        </p:txBody>
      </p:sp>
      <p:pic>
        <p:nvPicPr>
          <p:cNvPr id="26" name="Picture 14" descr="Picture 14"/>
          <p:cNvPicPr>
            <a:picLocks noChangeAspect="1"/>
          </p:cNvPicPr>
          <p:nvPr/>
        </p:nvPicPr>
        <p:blipFill>
          <a:blip r:embed="rId3"/>
          <a:stretch>
            <a:fillRect/>
          </a:stretch>
        </p:blipFill>
        <p:spPr>
          <a:xfrm>
            <a:off x="4" y="0"/>
            <a:ext cx="6560820" cy="5372100"/>
          </a:xfrm>
          <a:prstGeom prst="rect">
            <a:avLst/>
          </a:prstGeom>
          <a:ln w="12700">
            <a:miter lim="400000"/>
          </a:ln>
        </p:spPr>
      </p:pic>
      <p:pic>
        <p:nvPicPr>
          <p:cNvPr id="27" name="Picture 18" descr="Picture 18"/>
          <p:cNvPicPr>
            <a:picLocks noChangeAspect="1"/>
          </p:cNvPicPr>
          <p:nvPr/>
        </p:nvPicPr>
        <p:blipFill>
          <a:blip r:embed="rId4"/>
          <a:stretch>
            <a:fillRect/>
          </a:stretch>
        </p:blipFill>
        <p:spPr>
          <a:xfrm>
            <a:off x="9002490" y="5116962"/>
            <a:ext cx="2823416" cy="908687"/>
          </a:xfrm>
          <a:prstGeom prst="rect">
            <a:avLst/>
          </a:prstGeom>
          <a:ln w="12700">
            <a:miter lim="400000"/>
          </a:ln>
        </p:spPr>
      </p:pic>
      <p:pic>
        <p:nvPicPr>
          <p:cNvPr id="28" name="Picture 19" descr="Picture 19"/>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9" name="Body Level One…"/>
          <p:cNvSpPr txBox="1">
            <a:spLocks noGrp="1"/>
          </p:cNvSpPr>
          <p:nvPr>
            <p:ph type="body" sz="quarter" idx="1"/>
          </p:nvPr>
        </p:nvSpPr>
        <p:spPr>
          <a:xfrm>
            <a:off x="5525728" y="3491867"/>
            <a:ext cx="5925539" cy="914401"/>
          </a:xfrm>
          <a:prstGeom prst="rect">
            <a:avLst/>
          </a:prstGeom>
        </p:spPr>
        <p:txBody>
          <a:bodyPr rtlCol="1"/>
          <a:lstStyle>
            <a:lvl1pPr algn="r" defTabSz="289320" rtl="1">
              <a:spcBef>
                <a:spcPts val="300"/>
              </a:spcBef>
              <a:defRPr sz="3200">
                <a:latin typeface="Source Sans Pro Bold"/>
                <a:ea typeface="Source Sans Pro Bold"/>
                <a:cs typeface="Source Sans Pro Bold"/>
                <a:sym typeface="Source Sans Pro Bold"/>
              </a:defRPr>
            </a:lvl1pPr>
            <a:lvl2pPr marL="216990" indent="-72330" algn="r" defTabSz="289320" rtl="1">
              <a:spcBef>
                <a:spcPts val="300"/>
              </a:spcBef>
              <a:defRPr sz="3200">
                <a:latin typeface="Source Sans Pro Bold"/>
                <a:ea typeface="Source Sans Pro Bold"/>
                <a:cs typeface="Source Sans Pro Bold"/>
                <a:sym typeface="Source Sans Pro Bold"/>
              </a:defRPr>
            </a:lvl2pPr>
            <a:lvl3pPr marL="361649" indent="-72330" algn="r" defTabSz="289320" rtl="1">
              <a:spcBef>
                <a:spcPts val="300"/>
              </a:spcBef>
              <a:defRPr sz="3200">
                <a:latin typeface="Source Sans Pro Bold"/>
                <a:ea typeface="Source Sans Pro Bold"/>
                <a:cs typeface="Source Sans Pro Bold"/>
                <a:sym typeface="Source Sans Pro Bold"/>
              </a:defRPr>
            </a:lvl3pPr>
            <a:lvl4pPr marL="506309" indent="-72329" algn="r" defTabSz="289320" rtl="1">
              <a:spcBef>
                <a:spcPts val="300"/>
              </a:spcBef>
              <a:defRPr sz="3200">
                <a:latin typeface="Source Sans Pro Bold"/>
                <a:ea typeface="Source Sans Pro Bold"/>
                <a:cs typeface="Source Sans Pro Bold"/>
                <a:sym typeface="Source Sans Pro Bold"/>
              </a:defRPr>
            </a:lvl4pPr>
            <a:lvl5pPr marL="650968" indent="-72329" algn="r" defTabSz="289320" rtl="1">
              <a:spcBef>
                <a:spcPts val="300"/>
              </a:spcBef>
              <a:defRPr sz="3200">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0" name="Title Text"/>
          <p:cNvSpPr txBox="1">
            <a:spLocks noGrp="1"/>
          </p:cNvSpPr>
          <p:nvPr>
            <p:ph type="title"/>
          </p:nvPr>
        </p:nvSpPr>
        <p:spPr>
          <a:xfrm>
            <a:off x="517796" y="1587568"/>
            <a:ext cx="4490141" cy="2410276"/>
          </a:xfrm>
          <a:prstGeom prst="rect">
            <a:avLst/>
          </a:prstGeom>
        </p:spPr>
        <p:txBody>
          <a:bodyPr rtlCol="1"/>
          <a:lstStyle>
            <a:lvl1pPr algn="r" defTabSz="289320" rtl="1">
              <a:defRPr sz="3200"/>
            </a:lvl1pPr>
          </a:lstStyle>
          <a:p>
            <a:pPr rtl="1"/>
            <a:r>
              <a:t>Title Text</a:t>
            </a:r>
          </a:p>
        </p:txBody>
      </p:sp>
      <p:sp>
        <p:nvSpPr>
          <p:cNvPr id="2" name="Subtitle 5">
            <a:extLst>
              <a:ext uri="{FF2B5EF4-FFF2-40B4-BE49-F238E27FC236}">
                <a16:creationId xmlns:a16="http://schemas.microsoft.com/office/drawing/2014/main" id="{8B1AEF53-A746-8FF0-2079-2D0899DE5BAC}"/>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C208B8FB-C823-D4AC-2BD6-F2BB52E9E83F}"/>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86F5E7F3-5599-E8FD-FD96-2EA6DD4410F5}"/>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15" name="Image 14"/>
          <p:cNvPicPr>
            <a:picLocks noChangeAspect="1"/>
          </p:cNvPicPr>
          <p:nvPr userDrawn="1"/>
        </p:nvPicPr>
        <p:blipFill>
          <a:blip r:embed="rId5"/>
          <a:stretch>
            <a:fillRect/>
          </a:stretch>
        </p:blipFill>
        <p:spPr>
          <a:xfrm>
            <a:off x="68580" y="6312793"/>
            <a:ext cx="1657350" cy="484681"/>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68"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2" name="Subtitle 5">
            <a:extLst>
              <a:ext uri="{FF2B5EF4-FFF2-40B4-BE49-F238E27FC236}">
                <a16:creationId xmlns:a16="http://schemas.microsoft.com/office/drawing/2014/main" id="{C8442ED2-B392-1F69-2F36-7C14D0235AA8}"/>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5FB420DF-8008-35D5-05A2-1857B3D13FA5}"/>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6F8C1D0B-2E20-A694-D14F-2BE3BD8AAFDF}"/>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9" name="Image 8"/>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8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86"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2000">
                <a:solidFill>
                  <a:srgbClr val="FFFFFF"/>
                </a:solidFill>
                <a:latin typeface="+mn-lt"/>
                <a:ea typeface="+mn-ea"/>
                <a:cs typeface="+mn-cs"/>
                <a:sym typeface="Source Sans Pro Regular"/>
              </a:defRPr>
            </a:pPr>
            <a:endParaRPr/>
          </a:p>
        </p:txBody>
      </p:sp>
      <p:pic>
        <p:nvPicPr>
          <p:cNvPr id="187" name="Picture 3" descr="Picture 3"/>
          <p:cNvPicPr>
            <a:picLocks noChangeAspect="1"/>
          </p:cNvPicPr>
          <p:nvPr/>
        </p:nvPicPr>
        <p:blipFill>
          <a:blip r:embed="rId3"/>
          <a:stretch>
            <a:fillRect/>
          </a:stretch>
        </p:blipFill>
        <p:spPr>
          <a:xfrm>
            <a:off x="-9143" y="-18868"/>
            <a:ext cx="5130801" cy="660401"/>
          </a:xfrm>
          <a:prstGeom prst="rect">
            <a:avLst/>
          </a:prstGeom>
          <a:ln w="12700">
            <a:miter lim="400000"/>
          </a:ln>
        </p:spPr>
      </p:pic>
      <p:sp>
        <p:nvSpPr>
          <p:cNvPr id="188" name="TextBox 4"/>
          <p:cNvSpPr txBox="1"/>
          <p:nvPr/>
        </p:nvSpPr>
        <p:spPr>
          <a:xfrm>
            <a:off x="275896" y="11103"/>
            <a:ext cx="2627841"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a:p>
        </p:txBody>
      </p:sp>
      <p:pic>
        <p:nvPicPr>
          <p:cNvPr id="18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190" name="Body Level One…"/>
          <p:cNvSpPr txBox="1">
            <a:spLocks noGrp="1"/>
          </p:cNvSpPr>
          <p:nvPr>
            <p:ph type="body" idx="1"/>
          </p:nvPr>
        </p:nvSpPr>
        <p:spPr>
          <a:xfrm>
            <a:off x="797442" y="842963"/>
            <a:ext cx="10450423" cy="5206965"/>
          </a:xfrm>
          <a:prstGeom prst="rect">
            <a:avLst/>
          </a:prstGeom>
        </p:spPr>
        <p:txBody>
          <a:bodyPr rtlCol="1"/>
          <a:lstStyle>
            <a:lvl1pPr algn="r" defTabSz="289320" rtl="1">
              <a:spcBef>
                <a:spcPts val="300"/>
              </a:spcBef>
              <a:defRPr sz="2000"/>
            </a:lvl1pPr>
            <a:lvl2pPr marL="216990" indent="-72330" algn="r" defTabSz="289320" rtl="1">
              <a:spcBef>
                <a:spcPts val="300"/>
              </a:spcBef>
              <a:defRPr sz="2000"/>
            </a:lvl2pPr>
            <a:lvl3pPr marL="361649" indent="-72330" algn="r" defTabSz="289320" rtl="1">
              <a:spcBef>
                <a:spcPts val="300"/>
              </a:spcBef>
              <a:defRPr sz="2000"/>
            </a:lvl3pPr>
            <a:lvl4pPr marL="506309" indent="-72329" algn="r" defTabSz="289320" rtl="1">
              <a:spcBef>
                <a:spcPts val="300"/>
              </a:spcBef>
              <a:defRPr sz="2000"/>
            </a:lvl4pPr>
            <a:lvl5pPr marL="650968" indent="-72329" algn="r" defTabSz="289320" rtl="1">
              <a:spcBef>
                <a:spcPts val="300"/>
              </a:spcBef>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2FAB649A-FBBC-7C47-3F9A-103A62BF9844}"/>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AF08DC97-BA03-5B1F-9F28-065346DE3F73}"/>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86EA888E-C618-FCA6-DA41-5BA924EBE88B}"/>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98" name="Image" descr="Image"/>
          <p:cNvPicPr>
            <a:picLocks noChangeAspect="1"/>
          </p:cNvPicPr>
          <p:nvPr/>
        </p:nvPicPr>
        <p:blipFill>
          <a:blip r:embed="rId2"/>
          <a:stretch>
            <a:fillRect/>
          </a:stretch>
        </p:blipFill>
        <p:spPr>
          <a:xfrm>
            <a:off x="-18793" y="-48495"/>
            <a:ext cx="5131639" cy="655777"/>
          </a:xfrm>
          <a:prstGeom prst="rect">
            <a:avLst/>
          </a:prstGeom>
          <a:ln w="12700">
            <a:miter lim="400000"/>
          </a:ln>
        </p:spPr>
      </p:pic>
      <p:pic>
        <p:nvPicPr>
          <p:cNvPr id="19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0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06" name="Picture 6" descr="Picture 6"/>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07" name="Body Level One…"/>
          <p:cNvSpPr txBox="1">
            <a:spLocks noGrp="1"/>
          </p:cNvSpPr>
          <p:nvPr>
            <p:ph type="body" sz="half" idx="1"/>
          </p:nvPr>
        </p:nvSpPr>
        <p:spPr>
          <a:xfrm>
            <a:off x="2279575" y="1700808"/>
            <a:ext cx="7416826" cy="4349120"/>
          </a:xfrm>
          <a:prstGeom prst="rect">
            <a:avLst/>
          </a:prstGeom>
        </p:spPr>
        <p:txBody>
          <a:bodyPr rtlCol="1"/>
          <a:lstStyle>
            <a:lvl1pPr algn="r" defTabSz="289320" rtl="1">
              <a:spcBef>
                <a:spcPts val="300"/>
              </a:spcBef>
              <a:defRPr sz="2000"/>
            </a:lvl1pPr>
            <a:lvl2pPr marL="216990" indent="-72330" algn="r" defTabSz="289320" rtl="1">
              <a:spcBef>
                <a:spcPts val="300"/>
              </a:spcBef>
              <a:defRPr sz="2000"/>
            </a:lvl2pPr>
            <a:lvl3pPr marL="361649" indent="-72330" algn="r" defTabSz="289320" rtl="1">
              <a:spcBef>
                <a:spcPts val="300"/>
              </a:spcBef>
              <a:defRPr sz="2000"/>
            </a:lvl3pPr>
            <a:lvl4pPr marL="506309" indent="-72329" algn="r" defTabSz="289320" rtl="1">
              <a:spcBef>
                <a:spcPts val="300"/>
              </a:spcBef>
              <a:defRPr sz="2000"/>
            </a:lvl4pPr>
            <a:lvl5pPr marL="650968" indent="-72329" algn="r" defTabSz="289320" rtl="1">
              <a:spcBef>
                <a:spcPts val="300"/>
              </a:spcBef>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1FCD3E87-AA6D-B57F-CE47-ABEF2A456250}"/>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F06A39C6-DB84-407A-ABAB-42EB260792D5}"/>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5572C553-BF84-A2AA-CE65-B771B89E794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sp>
        <p:nvSpPr>
          <p:cNvPr id="5" name="Rectangle 2">
            <a:extLst>
              <a:ext uri="{FF2B5EF4-FFF2-40B4-BE49-F238E27FC236}">
                <a16:creationId xmlns:a16="http://schemas.microsoft.com/office/drawing/2014/main" id="{0BCB07E1-5848-DE27-5639-23AB30BA3B71}"/>
              </a:ext>
            </a:extLst>
          </p:cNvPr>
          <p:cNvSpPr txBox="1"/>
          <p:nvPr userDrawn="1"/>
        </p:nvSpPr>
        <p:spPr>
          <a:xfrm>
            <a:off x="135312" y="73402"/>
            <a:ext cx="8138160" cy="5355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endParaRPr lang="ar" b="1"/>
          </a:p>
        </p:txBody>
      </p:sp>
      <p:pic>
        <p:nvPicPr>
          <p:cNvPr id="13" name="Image 12"/>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15" name="Image" descr="Image"/>
          <p:cNvPicPr>
            <a:picLocks noChangeAspect="1"/>
          </p:cNvPicPr>
          <p:nvPr/>
        </p:nvPicPr>
        <p:blipFill>
          <a:blip r:embed="rId2"/>
          <a:stretch>
            <a:fillRect/>
          </a:stretch>
        </p:blipFill>
        <p:spPr>
          <a:xfrm>
            <a:off x="-18793" y="-48495"/>
            <a:ext cx="5131639" cy="655777"/>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1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22" name="Title Text"/>
          <p:cNvSpPr txBox="1">
            <a:spLocks noGrp="1"/>
          </p:cNvSpPr>
          <p:nvPr>
            <p:ph type="title"/>
          </p:nvPr>
        </p:nvSpPr>
        <p:spPr>
          <a:xfrm>
            <a:off x="223694" y="-43663"/>
            <a:ext cx="3571875" cy="646113"/>
          </a:xfrm>
          <a:prstGeom prst="rect">
            <a:avLst/>
          </a:prstGeom>
        </p:spPr>
        <p:txBody>
          <a:bodyPr rtlCol="1"/>
          <a:lstStyle>
            <a:lvl1pPr algn="r" defTabSz="289320" rtl="1">
              <a:defRPr sz="3200"/>
            </a:lvl1pPr>
          </a:lstStyle>
          <a:p>
            <a:pPr rtl="1"/>
            <a:r>
              <a:t>Title Text</a:t>
            </a:r>
          </a:p>
        </p:txBody>
      </p:sp>
      <p:sp>
        <p:nvSpPr>
          <p:cNvPr id="223" name="Body Level One…"/>
          <p:cNvSpPr txBox="1">
            <a:spLocks noGrp="1"/>
          </p:cNvSpPr>
          <p:nvPr>
            <p:ph type="body" idx="1"/>
          </p:nvPr>
        </p:nvSpPr>
        <p:spPr>
          <a:xfrm>
            <a:off x="2438402" y="1247001"/>
            <a:ext cx="8058616"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8D47977D-3066-D606-4C95-36421A12F0E1}"/>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0F003DF4-9D44-9AFD-0EBA-5D4C2B7A56D9}"/>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B6F8299F-09EB-601C-8346-B34DA56419E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1" name="Image" descr="Image"/>
          <p:cNvPicPr>
            <a:picLocks noChangeAspect="1"/>
          </p:cNvPicPr>
          <p:nvPr/>
        </p:nvPicPr>
        <p:blipFill>
          <a:blip r:embed="rId2"/>
          <a:stretch>
            <a:fillRect/>
          </a:stretch>
        </p:blipFill>
        <p:spPr>
          <a:xfrm>
            <a:off x="-18792" y="-138394"/>
            <a:ext cx="6369716" cy="835576"/>
          </a:xfrm>
          <a:prstGeom prst="rect">
            <a:avLst/>
          </a:prstGeom>
          <a:ln w="12700">
            <a:miter lim="400000"/>
          </a:ln>
        </p:spPr>
      </p:pic>
      <p:pic>
        <p:nvPicPr>
          <p:cNvPr id="23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38" name="Click to add text"/>
          <p:cNvSpPr txBox="1">
            <a:spLocks noGrp="1"/>
          </p:cNvSpPr>
          <p:nvPr>
            <p:ph type="title" hasCustomPrompt="1"/>
          </p:nvPr>
        </p:nvSpPr>
        <p:spPr>
          <a:xfrm>
            <a:off x="223694" y="-69063"/>
            <a:ext cx="3571875" cy="646113"/>
          </a:xfrm>
          <a:prstGeom prst="rect">
            <a:avLst/>
          </a:prstGeom>
        </p:spPr>
        <p:txBody>
          <a:bodyPr rtlCol="1"/>
          <a:lstStyle>
            <a:lvl1pPr algn="r" defTabSz="289320" rtl="1">
              <a:defRPr sz="3200"/>
            </a:lvl1pPr>
          </a:lstStyle>
          <a:p>
            <a:pPr rtl="1"/>
            <a:r>
              <a:t>Click to add text</a:t>
            </a:r>
          </a:p>
        </p:txBody>
      </p:sp>
      <p:sp>
        <p:nvSpPr>
          <p:cNvPr id="239" name="Body Level One…"/>
          <p:cNvSpPr txBox="1">
            <a:spLocks noGrp="1"/>
          </p:cNvSpPr>
          <p:nvPr>
            <p:ph type="body" idx="1"/>
          </p:nvPr>
        </p:nvSpPr>
        <p:spPr>
          <a:xfrm>
            <a:off x="2378927" y="1247001"/>
            <a:ext cx="8222168"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0B38467C-84FC-B54A-8DB9-3D82B023AF7F}"/>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2279B917-822B-3A90-9117-1AFFD2119C87}"/>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B4D58EFA-9DC8-607A-F651-FA887A80A561}"/>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rcRect t="43728"/>
          <a:stretch>
            <a:fillRect/>
          </a:stretch>
        </p:blipFill>
        <p:spPr>
          <a:xfrm>
            <a:off x="-1" y="-30158"/>
            <a:ext cx="10012333" cy="768089"/>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54" name="Body Level One…"/>
          <p:cNvSpPr txBox="1">
            <a:spLocks noGrp="1"/>
          </p:cNvSpPr>
          <p:nvPr>
            <p:ph type="body" idx="1"/>
          </p:nvPr>
        </p:nvSpPr>
        <p:spPr>
          <a:xfrm>
            <a:off x="2378927" y="1247001"/>
            <a:ext cx="8222168"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55" name="Click to add text"/>
          <p:cNvSpPr txBox="1">
            <a:spLocks noGrp="1"/>
          </p:cNvSpPr>
          <p:nvPr>
            <p:ph type="title" hasCustomPrompt="1"/>
          </p:nvPr>
        </p:nvSpPr>
        <p:spPr>
          <a:xfrm>
            <a:off x="202546" y="-20444"/>
            <a:ext cx="3571875" cy="646113"/>
          </a:xfrm>
          <a:prstGeom prst="rect">
            <a:avLst/>
          </a:prstGeom>
        </p:spPr>
        <p:txBody>
          <a:bodyPr rtlCol="1"/>
          <a:lstStyle>
            <a:lvl1pPr algn="r" defTabSz="289320" rtl="1">
              <a:defRPr sz="3200"/>
            </a:lvl1pPr>
          </a:lstStyle>
          <a:p>
            <a:pPr rtl="1"/>
            <a:r>
              <a:t>Click to add text</a:t>
            </a:r>
          </a:p>
        </p:txBody>
      </p:sp>
      <p:sp>
        <p:nvSpPr>
          <p:cNvPr id="2" name="Subtitle 5">
            <a:extLst>
              <a:ext uri="{FF2B5EF4-FFF2-40B4-BE49-F238E27FC236}">
                <a16:creationId xmlns:a16="http://schemas.microsoft.com/office/drawing/2014/main" id="{AC2F8B06-90A6-91DB-E59C-E4DC2504B480}"/>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8843942B-5AFB-C30F-73BB-5ECEFFD0FAC5}"/>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64D139FF-7799-1305-6AB8-6B851BB5058A}"/>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27005" y="-11679"/>
            <a:ext cx="6892228" cy="880764"/>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70" name="Body Level One…"/>
          <p:cNvSpPr txBox="1">
            <a:spLocks noGrp="1"/>
          </p:cNvSpPr>
          <p:nvPr>
            <p:ph type="body" idx="1"/>
          </p:nvPr>
        </p:nvSpPr>
        <p:spPr>
          <a:xfrm>
            <a:off x="2378927" y="1247001"/>
            <a:ext cx="8222168"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71" name="Click to add text"/>
          <p:cNvSpPr txBox="1">
            <a:spLocks noGrp="1"/>
          </p:cNvSpPr>
          <p:nvPr>
            <p:ph type="title" hasCustomPrompt="1"/>
          </p:nvPr>
        </p:nvSpPr>
        <p:spPr>
          <a:xfrm>
            <a:off x="235732" y="-6919"/>
            <a:ext cx="5955869" cy="895041"/>
          </a:xfrm>
          <a:prstGeom prst="rect">
            <a:avLst/>
          </a:prstGeom>
        </p:spPr>
        <p:txBody>
          <a:bodyPr rtlCol="1"/>
          <a:lstStyle>
            <a:lvl1pPr algn="r" defTabSz="289320" rtl="1">
              <a:defRPr sz="3200"/>
            </a:lvl1pPr>
          </a:lstStyle>
          <a:p>
            <a:pPr rtl="1"/>
            <a:r>
              <a:t>Click to add text</a:t>
            </a:r>
          </a:p>
        </p:txBody>
      </p:sp>
      <p:sp>
        <p:nvSpPr>
          <p:cNvPr id="2" name="Subtitle 5">
            <a:extLst>
              <a:ext uri="{FF2B5EF4-FFF2-40B4-BE49-F238E27FC236}">
                <a16:creationId xmlns:a16="http://schemas.microsoft.com/office/drawing/2014/main" id="{B5D843E5-196A-E93B-EF72-95D5FB5AD732}"/>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C405E272-2A6B-A282-2475-4026EBE713D5}"/>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7F897EEB-A67D-E324-0139-F3DC54D3790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2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 name="Subtitle 5">
            <a:extLst>
              <a:ext uri="{FF2B5EF4-FFF2-40B4-BE49-F238E27FC236}">
                <a16:creationId xmlns:a16="http://schemas.microsoft.com/office/drawing/2014/main" id="{FB9C9221-C43E-6A39-438A-7880F9AD4251}"/>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CAF6C9CB-1420-27F1-99B2-8795731541EA}"/>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3B13F606-40ED-F2BC-9485-31A8E401ADC1}"/>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9" name="Image 8"/>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4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45"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46" name="Title Text"/>
          <p:cNvSpPr txBox="1">
            <a:spLocks noGrp="1"/>
          </p:cNvSpPr>
          <p:nvPr>
            <p:ph type="title"/>
          </p:nvPr>
        </p:nvSpPr>
        <p:spPr>
          <a:xfrm>
            <a:off x="233916" y="843592"/>
            <a:ext cx="3264196" cy="1932377"/>
          </a:xfrm>
          <a:prstGeom prst="rect">
            <a:avLst/>
          </a:prstGeom>
        </p:spPr>
        <p:txBody>
          <a:bodyPr rtlCol="1"/>
          <a:lstStyle>
            <a:lvl1pPr algn="r" defTabSz="289320" rtl="1">
              <a:defRPr sz="3200"/>
            </a:lvl1pPr>
          </a:lstStyle>
          <a:p>
            <a:pPr rtl="1"/>
            <a:r>
              <a:t>Title Text</a:t>
            </a:r>
          </a:p>
        </p:txBody>
      </p:sp>
      <p:sp>
        <p:nvSpPr>
          <p:cNvPr id="47"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627BBAA8-1796-FCCD-47DB-AF9367C8997B}"/>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AAA45FC6-E516-9EF2-4730-409CAB42C22A}"/>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A984E6EA-D1E2-34FD-803C-6790F95F3D9C}"/>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13" name="Image 12"/>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5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60" name="Subtitle 5"/>
          <p:cNvSpPr txBox="1"/>
          <p:nvPr/>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61" name="Subtitle 5"/>
          <p:cNvSpPr txBox="1"/>
          <p:nvPr/>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62"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63" name="Title Text"/>
          <p:cNvSpPr txBox="1">
            <a:spLocks noGrp="1"/>
          </p:cNvSpPr>
          <p:nvPr>
            <p:ph type="title"/>
          </p:nvPr>
        </p:nvSpPr>
        <p:spPr>
          <a:xfrm>
            <a:off x="253794" y="435463"/>
            <a:ext cx="3264196" cy="1323139"/>
          </a:xfrm>
          <a:prstGeom prst="rect">
            <a:avLst/>
          </a:prstGeom>
        </p:spPr>
        <p:txBody>
          <a:bodyPr rtlCol="1"/>
          <a:lstStyle>
            <a:lvl1pPr algn="r" defTabSz="289320" rtl="1">
              <a:defRPr sz="3200"/>
            </a:lvl1pPr>
          </a:lstStyle>
          <a:p>
            <a:pPr rtl="1"/>
            <a:r>
              <a:t>Title Text</a:t>
            </a:r>
          </a:p>
        </p:txBody>
      </p:sp>
      <p:sp>
        <p:nvSpPr>
          <p:cNvPr id="64"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1CA97C9F-94FA-9CC5-CB26-D96902051A2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sp>
        <p:nvSpPr>
          <p:cNvPr id="3" name="Rounded Rectangle 3">
            <a:extLst>
              <a:ext uri="{FF2B5EF4-FFF2-40B4-BE49-F238E27FC236}">
                <a16:creationId xmlns:a16="http://schemas.microsoft.com/office/drawing/2014/main" id="{7FEEC3E9-6681-5949-77C5-2E4573B11451}"/>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solidFill>
                <a:srgbClr val="729E03"/>
              </a:solidFill>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73" name="Image" descr="Image"/>
          <p:cNvPicPr>
            <a:picLocks noChangeAspect="1"/>
          </p:cNvPicPr>
          <p:nvPr userDrawn="1"/>
        </p:nvPicPr>
        <p:blipFill>
          <a:blip r:embed="rId2"/>
          <a:stretch>
            <a:fillRect/>
          </a:stretch>
        </p:blipFill>
        <p:spPr>
          <a:xfrm>
            <a:off x="-25189" y="-7655"/>
            <a:ext cx="4102101" cy="6210301"/>
          </a:xfrm>
          <a:prstGeom prst="rect">
            <a:avLst/>
          </a:prstGeom>
          <a:ln w="12700">
            <a:miter lim="400000"/>
          </a:ln>
        </p:spPr>
      </p:pic>
      <p:pic>
        <p:nvPicPr>
          <p:cNvPr id="7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7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8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83"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204CE0BF-2845-232E-A683-C441139331F3}"/>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73C2B528-582D-2149-9BE6-C3760FEE22B9}"/>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A123BCC0-EA5F-41F9-B57A-30F6AF830BCD}"/>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sp>
        <p:nvSpPr>
          <p:cNvPr id="5" name="TextBox 4">
            <a:extLst>
              <a:ext uri="{FF2B5EF4-FFF2-40B4-BE49-F238E27FC236}">
                <a16:creationId xmlns:a16="http://schemas.microsoft.com/office/drawing/2014/main" id="{67D7B18B-81DC-5AC4-FB41-289414A13E03}"/>
              </a:ext>
            </a:extLst>
          </p:cNvPr>
          <p:cNvSpPr txBox="1"/>
          <p:nvPr userDrawn="1"/>
        </p:nvSpPr>
        <p:spPr>
          <a:xfrm>
            <a:off x="388936" y="885342"/>
            <a:ext cx="3355607"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a:p>
        </p:txBody>
      </p:sp>
      <p:sp>
        <p:nvSpPr>
          <p:cNvPr id="6" name="Rounded Rectangle 3">
            <a:extLst>
              <a:ext uri="{FF2B5EF4-FFF2-40B4-BE49-F238E27FC236}">
                <a16:creationId xmlns:a16="http://schemas.microsoft.com/office/drawing/2014/main" id="{E8AF743B-10B0-2F7F-42A9-3ABC90F47C55}"/>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9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9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9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00"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01"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DF04A9A0-7609-AEB8-0A75-C48A2384A4DD}"/>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E3A2054A-42AC-3BB5-783F-088CBE728622}"/>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DC3F5E9A-467D-AB3F-BD97-6AFFD925151C}"/>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sp>
        <p:nvSpPr>
          <p:cNvPr id="5" name="TextBox 5">
            <a:extLst>
              <a:ext uri="{FF2B5EF4-FFF2-40B4-BE49-F238E27FC236}">
                <a16:creationId xmlns:a16="http://schemas.microsoft.com/office/drawing/2014/main" id="{F0D2C9AA-47A2-6884-684D-C1B0966162EE}"/>
              </a:ext>
            </a:extLst>
          </p:cNvPr>
          <p:cNvSpPr txBox="1"/>
          <p:nvPr userDrawn="1"/>
        </p:nvSpPr>
        <p:spPr>
          <a:xfrm>
            <a:off x="388936" y="377342"/>
            <a:ext cx="2803026"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a:p>
        </p:txBody>
      </p:sp>
      <p:sp>
        <p:nvSpPr>
          <p:cNvPr id="6" name="Rounded Rectangle 3">
            <a:extLst>
              <a:ext uri="{FF2B5EF4-FFF2-40B4-BE49-F238E27FC236}">
                <a16:creationId xmlns:a16="http://schemas.microsoft.com/office/drawing/2014/main" id="{8B8FFD8F-AD94-5922-D642-7BA254F8F61A}"/>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0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1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12"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18"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19"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92404350-6952-7B8E-18C5-46D308EAA061}"/>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B2B9AFC5-8905-EBB5-17C9-30605CE9322C}"/>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52075919-C647-1065-6F1B-22C8C667E57D}"/>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sp>
        <p:nvSpPr>
          <p:cNvPr id="5" name="TextBox 6">
            <a:extLst>
              <a:ext uri="{FF2B5EF4-FFF2-40B4-BE49-F238E27FC236}">
                <a16:creationId xmlns:a16="http://schemas.microsoft.com/office/drawing/2014/main" id="{97D221C1-13B1-2B8D-FFCB-777336957EDF}"/>
              </a:ext>
            </a:extLst>
          </p:cNvPr>
          <p:cNvSpPr txBox="1"/>
          <p:nvPr userDrawn="1"/>
        </p:nvSpPr>
        <p:spPr>
          <a:xfrm>
            <a:off x="388936" y="463959"/>
            <a:ext cx="3425273"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a:p>
        </p:txBody>
      </p:sp>
      <p:sp>
        <p:nvSpPr>
          <p:cNvPr id="6" name="Rounded Rectangle 3">
            <a:extLst>
              <a:ext uri="{FF2B5EF4-FFF2-40B4-BE49-F238E27FC236}">
                <a16:creationId xmlns:a16="http://schemas.microsoft.com/office/drawing/2014/main" id="{B71FC37C-96B7-9E97-2E17-E4B4819AAA0D}"/>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3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36"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37"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367AA9E3-06ED-681D-4FE2-A58E295A42F6}"/>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6EA286F7-EA55-E5FD-E6B5-298445AB3F35}"/>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C668A4D2-6366-1C5A-C9D7-9637C463638F}"/>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sp>
        <p:nvSpPr>
          <p:cNvPr id="5" name="TextBox 6">
            <a:extLst>
              <a:ext uri="{FF2B5EF4-FFF2-40B4-BE49-F238E27FC236}">
                <a16:creationId xmlns:a16="http://schemas.microsoft.com/office/drawing/2014/main" id="{C6AD4815-39BC-A1A2-3C7A-94EAFC888ADF}"/>
              </a:ext>
            </a:extLst>
          </p:cNvPr>
          <p:cNvSpPr txBox="1"/>
          <p:nvPr userDrawn="1"/>
        </p:nvSpPr>
        <p:spPr>
          <a:xfrm>
            <a:off x="388936" y="885342"/>
            <a:ext cx="229402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a:p>
        </p:txBody>
      </p:sp>
      <p:sp>
        <p:nvSpPr>
          <p:cNvPr id="6" name="Rounded Rectangle 3">
            <a:extLst>
              <a:ext uri="{FF2B5EF4-FFF2-40B4-BE49-F238E27FC236}">
                <a16:creationId xmlns:a16="http://schemas.microsoft.com/office/drawing/2014/main" id="{9B86C7CB-5D02-6441-C201-7FF591C67B13}"/>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53"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58"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159" name="Body Level One…"/>
          <p:cNvSpPr txBox="1">
            <a:spLocks noGrp="1"/>
          </p:cNvSpPr>
          <p:nvPr>
            <p:ph type="body" sz="half" idx="1" hasCustomPrompt="1"/>
          </p:nvPr>
        </p:nvSpPr>
        <p:spPr>
          <a:xfrm>
            <a:off x="587205" y="1971020"/>
            <a:ext cx="11347451" cy="1870076"/>
          </a:xfrm>
          <a:prstGeom prst="rect">
            <a:avLst/>
          </a:prstGeom>
        </p:spPr>
        <p:txBody>
          <a:bodyPr rtlCol="1" anchor="ctr"/>
          <a:lstStyle>
            <a:lvl1pPr algn="ctr" defTabSz="289320" rtl="1">
              <a:spcBef>
                <a:spcPts val="300"/>
              </a:spcBef>
              <a:defRPr sz="2400">
                <a:solidFill>
                  <a:srgbClr val="FFFFFF"/>
                </a:solidFill>
                <a:latin typeface="Source Sans Pro Bold"/>
                <a:ea typeface="Source Sans Pro Bold"/>
                <a:cs typeface="Source Sans Pro Bold"/>
                <a:sym typeface="Source Sans Pro Bold"/>
              </a:defRPr>
            </a:lvl1pPr>
            <a:lvl2pPr marL="216990" indent="-72330" algn="ctr" defTabSz="289320" rtl="1">
              <a:spcBef>
                <a:spcPts val="300"/>
              </a:spcBef>
              <a:defRPr sz="2400">
                <a:solidFill>
                  <a:srgbClr val="FFFFFF"/>
                </a:solidFill>
                <a:latin typeface="Source Sans Pro Bold"/>
                <a:ea typeface="Source Sans Pro Bold"/>
                <a:cs typeface="Source Sans Pro Bold"/>
                <a:sym typeface="Source Sans Pro Bold"/>
              </a:defRPr>
            </a:lvl2pPr>
            <a:lvl3pPr marL="361649" indent="-72330" algn="ctr" defTabSz="289320" rtl="1">
              <a:spcBef>
                <a:spcPts val="300"/>
              </a:spcBef>
              <a:defRPr sz="2400">
                <a:solidFill>
                  <a:srgbClr val="FFFFFF"/>
                </a:solidFill>
                <a:latin typeface="Source Sans Pro Bold"/>
                <a:ea typeface="Source Sans Pro Bold"/>
                <a:cs typeface="Source Sans Pro Bold"/>
                <a:sym typeface="Source Sans Pro Bold"/>
              </a:defRPr>
            </a:lvl3pPr>
            <a:lvl4pPr marL="506309" indent="-72329" algn="ctr" defTabSz="289320" rtl="1">
              <a:spcBef>
                <a:spcPts val="300"/>
              </a:spcBef>
              <a:defRPr sz="2400">
                <a:solidFill>
                  <a:srgbClr val="FFFFFF"/>
                </a:solidFill>
                <a:latin typeface="Source Sans Pro Bold"/>
                <a:ea typeface="Source Sans Pro Bold"/>
                <a:cs typeface="Source Sans Pro Bold"/>
                <a:sym typeface="Source Sans Pro Bold"/>
              </a:defRPr>
            </a:lvl4pPr>
            <a:lvl5pPr marL="650968" indent="-72329" algn="ctr" defTabSz="289320" rtl="1">
              <a:spcBef>
                <a:spcPts val="300"/>
              </a:spcBef>
              <a:defRPr sz="2400">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2" name="Subtitle 5">
            <a:extLst>
              <a:ext uri="{FF2B5EF4-FFF2-40B4-BE49-F238E27FC236}">
                <a16:creationId xmlns:a16="http://schemas.microsoft.com/office/drawing/2014/main" id="{4BBA258E-3995-D6B3-356B-455B83782984}"/>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7DBCC2E7-AF28-47E6-136A-AB415F42AFA3}"/>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4" name="Slide Number">
            <a:extLst>
              <a:ext uri="{FF2B5EF4-FFF2-40B4-BE49-F238E27FC236}">
                <a16:creationId xmlns:a16="http://schemas.microsoft.com/office/drawing/2014/main" id="{65C4EEDD-14D1-7539-50A0-F0A8D651261E}"/>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11" name="Image 10"/>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19"/>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20"/>
          <a:stretch>
            <a:fillRect/>
          </a:stretch>
        </p:blipFill>
        <p:spPr>
          <a:xfrm>
            <a:off x="11358371" y="138176"/>
            <a:ext cx="685801" cy="711201"/>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9" name="TextBox 5"/>
          <p:cNvSpPr txBox="1"/>
          <p:nvPr/>
        </p:nvSpPr>
        <p:spPr>
          <a:xfrm>
            <a:off x="4400180" y="2639711"/>
            <a:ext cx="3721503"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endParaRPr lang="ar" sz="3200" b="1"/>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rtl="1"/>
            <a:r>
              <a:t>Title Text</a:t>
            </a:r>
          </a:p>
        </p:txBody>
      </p:sp>
      <p:sp>
        <p:nvSpPr>
          <p:cNvPr id="12" name="Body Level One…"/>
          <p:cNvSpPr txBox="1">
            <a:spLocks noGrp="1"/>
          </p:cNvSpPr>
          <p:nvPr>
            <p:ph type="body" idx="1"/>
          </p:nvPr>
        </p:nvSpPr>
        <p:spPr>
          <a:xfrm>
            <a:off x="609600" y="1600200"/>
            <a:ext cx="10972800" cy="91024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rtl="1"/>
            <a:r>
              <a:t>Body Level One</a:t>
            </a:r>
          </a:p>
          <a:p>
            <a:pPr lvl="1" rtl="1"/>
            <a:r>
              <a:t>Body Level Two</a:t>
            </a:r>
          </a:p>
          <a:p>
            <a:pPr lvl="2" rtl="1"/>
            <a:r>
              <a:t>Body Level Three</a:t>
            </a:r>
          </a:p>
          <a:p>
            <a:pPr lvl="3" rtl="1"/>
            <a:r>
              <a:t>Body Level Four</a:t>
            </a:r>
          </a:p>
          <a:p>
            <a:pPr lvl="4" rtl="1"/>
            <a:r>
              <a:t>Body Level Five</a:t>
            </a:r>
          </a:p>
        </p:txBody>
      </p:sp>
      <p:sp>
        <p:nvSpPr>
          <p:cNvPr id="13" name="Subtitle 5">
            <a:extLst>
              <a:ext uri="{FF2B5EF4-FFF2-40B4-BE49-F238E27FC236}">
                <a16:creationId xmlns:a16="http://schemas.microsoft.com/office/drawing/2014/main" id="{9EB1F381-0548-8367-8D82-D8F55BF41FF9}"/>
              </a:ext>
            </a:extLst>
          </p:cNvPr>
          <p:cNvSpPr txBox="1"/>
          <p:nvPr userDrawn="1"/>
        </p:nvSpPr>
        <p:spPr>
          <a:xfrm>
            <a:off x="8106769" y="6478942"/>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14" name="Subtitle 5">
            <a:extLst>
              <a:ext uri="{FF2B5EF4-FFF2-40B4-BE49-F238E27FC236}">
                <a16:creationId xmlns:a16="http://schemas.microsoft.com/office/drawing/2014/main" id="{4B3B3A67-CB83-D1C2-7106-FE68B649D015}"/>
              </a:ext>
            </a:extLst>
          </p:cNvPr>
          <p:cNvSpPr txBox="1"/>
          <p:nvPr userDrawn="1"/>
        </p:nvSpPr>
        <p:spPr>
          <a:xfrm>
            <a:off x="8106769" y="6636311"/>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B7.1 Laboratory Sample Management</a:t>
            </a:r>
          </a:p>
        </p:txBody>
      </p:sp>
      <p:sp>
        <p:nvSpPr>
          <p:cNvPr id="15" name="Slide Number">
            <a:extLst>
              <a:ext uri="{FF2B5EF4-FFF2-40B4-BE49-F238E27FC236}">
                <a16:creationId xmlns:a16="http://schemas.microsoft.com/office/drawing/2014/main" id="{EF7035E2-3ABD-13AA-17F4-659730A85C54}"/>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a:t>
            </a:fld>
            <a:endParaRPr lang="hu-HU" sz="1100">
              <a:latin typeface="+mn-lt"/>
            </a:endParaRPr>
          </a:p>
        </p:txBody>
      </p:sp>
      <p:pic>
        <p:nvPicPr>
          <p:cNvPr id="16" name="Image 15"/>
          <p:cNvPicPr>
            <a:picLocks noChangeAspect="1"/>
          </p:cNvPicPr>
          <p:nvPr userDrawn="1"/>
        </p:nvPicPr>
        <p:blipFill>
          <a:blip r:embed="rId21"/>
          <a:stretch>
            <a:fillRect/>
          </a:stretch>
        </p:blipFill>
        <p:spPr>
          <a:xfrm>
            <a:off x="68580" y="6312793"/>
            <a:ext cx="1657350" cy="48468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med"/>
  <p:txStyles>
    <p:titleStyle>
      <a:lvl1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r" defTabSz="260388" rtl="1" latinLnBrk="0">
        <a:lnSpc>
          <a:spcPct val="90000"/>
        </a:lnSpc>
        <a:spcBef>
          <a:spcPts val="200"/>
        </a:spcBef>
        <a:spcAft>
          <a:spcPts val="0"/>
        </a:spcAft>
        <a:buClrTx/>
        <a:buSzTx/>
        <a:buFontTx/>
        <a:buNone/>
        <a:tabLst/>
        <a:defRPr sz="2100" b="0" i="0" u="none" strike="noStrike" cap="none" spc="0" baseline="0">
          <a:solidFill>
            <a:srgbClr val="000000"/>
          </a:solidFill>
          <a:uFillTx/>
          <a:latin typeface="+mn-lt"/>
          <a:ea typeface="+mn-ea"/>
          <a:cs typeface="+mn-cs"/>
          <a:sym typeface="Source Sans Pro Regular"/>
        </a:defRPr>
      </a:lvl1pPr>
      <a:lvl2pPr marL="195292" marR="0" indent="-65098"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2pPr>
      <a:lvl3pPr marL="325485" marR="0" indent="-65098"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3pPr>
      <a:lvl4pPr marL="455679" marR="0" indent="-65098"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4pPr>
      <a:lvl5pPr marL="585871" marR="0" indent="-65098"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5pPr>
      <a:lvl6pPr marL="924377" marR="0" indent="-273411"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6pPr>
      <a:lvl7pPr marL="1054572" marR="0" indent="-273411"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7pPr>
      <a:lvl8pPr marL="1184766" marR="0" indent="-273411"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8pPr>
      <a:lvl9pPr marL="1314959" marR="0" indent="-273411"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9pPr>
    </p:bodyStyle>
    <p:otherStyle>
      <a:lvl1pPr marL="0" marR="0" indent="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54864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109728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64592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219456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74320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329184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840479"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438912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png"/><Relationship Id="rId4" Type="http://schemas.openxmlformats.org/officeDocument/2006/relationships/image" Target="../media/image14.jpeg"/><Relationship Id="rId9"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2" Type="http://schemas.openxmlformats.org/officeDocument/2006/relationships/hyperlink" Target="https://youtu.be/jh6Is9oPyyw" TargetMode="Externa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14.xml"/><Relationship Id="rId5" Type="http://schemas.openxmlformats.org/officeDocument/2006/relationships/image" Target="../media/image39.jpeg"/><Relationship Id="rId4" Type="http://schemas.openxmlformats.org/officeDocument/2006/relationships/image" Target="../media/image38.jpe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hyperlink" Target="https://extranet.who.int/lqsi/content/develop-request-form-laboratory-testing" TargetMode="External"/><Relationship Id="rId2" Type="http://schemas.openxmlformats.org/officeDocument/2006/relationships/image" Target="../media/image43.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hyperlink" Target="http://www.unece.org/trans/danger/publi/unrec/rev20/20files_e.html" TargetMode="External"/><Relationship Id="rId7" Type="http://schemas.openxmlformats.org/officeDocument/2006/relationships/hyperlink" Target="http://www.who.int/ihr/i_s_shipping_training/en/" TargetMode="External"/><Relationship Id="rId2" Type="http://schemas.openxmlformats.org/officeDocument/2006/relationships/hyperlink" Target="https://www.who.int/publications/i/item/9789240011410" TargetMode="External"/><Relationship Id="rId1" Type="http://schemas.openxmlformats.org/officeDocument/2006/relationships/slideLayout" Target="../slideLayouts/slideLayout5.xml"/><Relationship Id="rId6" Type="http://schemas.openxmlformats.org/officeDocument/2006/relationships/hyperlink" Target="http://www.who.int/ihr/publications/WHO-WHE-CPI-2017.8/en/" TargetMode="External"/><Relationship Id="rId5" Type="http://schemas.openxmlformats.org/officeDocument/2006/relationships/hyperlink" Target="https://www.cdc.gov/urdo/downloads/specstoragehandling.pdf" TargetMode="External"/><Relationship Id="rId4" Type="http://schemas.openxmlformats.org/officeDocument/2006/relationships/hyperlink" Target="https://www.icao.int/safety/DangerousGoods/Pages/technical-instructions.aspx" TargetMode="External"/></Relationships>
</file>

<file path=ppt/slides/_rels/slide66.xml.rels><?xml version="1.0" encoding="UTF-8" standalone="yes"?>
<Relationships xmlns="http://schemas.openxmlformats.org/package/2006/relationships"><Relationship Id="rId8" Type="http://schemas.openxmlformats.org/officeDocument/2006/relationships/hyperlink" Target="https://www.cdc.gov/laboratory/specimen-submission/list.html" TargetMode="External"/><Relationship Id="rId3" Type="http://schemas.openxmlformats.org/officeDocument/2006/relationships/image" Target="../media/image45.png"/><Relationship Id="rId7" Type="http://schemas.openxmlformats.org/officeDocument/2006/relationships/hyperlink" Target="http://www.who.int/ihr/publications/WHO_CDS_CSR_EDC_2000_4/en/"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hyperlink" Target="https://stacks.cdc.gov/view/cdc/11560" TargetMode="External"/><Relationship Id="rId5" Type="http://schemas.openxmlformats.org/officeDocument/2006/relationships/hyperlink" Target="http://otif.org/en/?page_id=174" TargetMode="External"/><Relationship Id="rId4" Type="http://schemas.openxmlformats.org/officeDocument/2006/relationships/hyperlink" Target="http://www.unece.org/trans/danger/publi/adr/adr2017/17contentse0.html" TargetMode="External"/><Relationship Id="rId9" Type="http://schemas.openxmlformats.org/officeDocument/2006/relationships/hyperlink" Target="https://www.youtube.com/watch?v=7g4aeMDe_tc&amp;feature=youtu.be"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hyperlink" Target="https://extranet.who.int/hslp/content/sars-cov-2-antigen-rapid-diagnostic-test-training-package" TargetMode="Externa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 TargetMode="External"/><Relationship Id="rId1" Type="http://schemas.openxmlformats.org/officeDocument/2006/relationships/slideLayout" Target="../slideLayouts/slideLayout11.xml"/><Relationship Id="rId4" Type="http://schemas.openxmlformats.org/officeDocument/2006/relationships/hyperlink" Target="mailto:ihrhrt@who.in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Title 2"/>
          <p:cNvSpPr txBox="1">
            <a:spLocks noGrp="1"/>
          </p:cNvSpPr>
          <p:nvPr>
            <p:ph type="title"/>
          </p:nvPr>
        </p:nvSpPr>
        <p:spPr>
          <a:xfrm>
            <a:off x="518547" y="1299647"/>
            <a:ext cx="4166937" cy="2410276"/>
          </a:xfrm>
          <a:prstGeom prst="rect">
            <a:avLst/>
          </a:prstGeom>
        </p:spPr>
        <p:txBody>
          <a:bodyPr rtlCol="1">
            <a:normAutofit/>
          </a:bodyPr>
          <a:lstStyle/>
          <a:p>
            <a:pPr rtl="1"/>
            <a:r>
              <a:rPr lang="ar" b="1">
                <a:latin typeface="Sakkal Majalla" panose="02000000000000000000" pitchFamily="2" charset="-78"/>
                <a:cs typeface="Sakkal Majalla" panose="02000000000000000000" pitchFamily="2" charset="-78"/>
              </a:rPr>
              <a:t>إدارة العينات </a:t>
            </a:r>
            <a:br>
              <a:rPr lang="hu-HU" b="1">
                <a:latin typeface="Sakkal Majalla" panose="02000000000000000000" pitchFamily="2" charset="-78"/>
                <a:cs typeface="Sakkal Majalla" panose="02000000000000000000" pitchFamily="2" charset="-78"/>
              </a:rPr>
            </a:br>
            <a:r>
              <a:rPr lang="ar" b="1">
                <a:latin typeface="Sakkal Majalla" panose="02000000000000000000" pitchFamily="2" charset="-78"/>
                <a:cs typeface="Sakkal Majalla" panose="02000000000000000000" pitchFamily="2" charset="-78"/>
              </a:rPr>
              <a:t>المختبرية</a:t>
            </a:r>
            <a:br>
              <a:rPr b="1">
                <a:latin typeface="Sakkal Majalla" panose="02000000000000000000" pitchFamily="2" charset="-78"/>
                <a:cs typeface="Sakkal Majalla" panose="02000000000000000000" pitchFamily="2" charset="-78"/>
              </a:rPr>
            </a:br>
            <a:endParaRPr b="1">
              <a:latin typeface="Sakkal Majalla" panose="02000000000000000000" pitchFamily="2" charset="-78"/>
              <a:cs typeface="Sakkal Majalla" panose="02000000000000000000" pitchFamily="2" charset="-78"/>
            </a:endParaRPr>
          </a:p>
        </p:txBody>
      </p:sp>
      <p:sp>
        <p:nvSpPr>
          <p:cNvPr id="295" name="TextBox 3"/>
          <p:cNvSpPr txBox="1"/>
          <p:nvPr/>
        </p:nvSpPr>
        <p:spPr>
          <a:xfrm>
            <a:off x="564267" y="914927"/>
            <a:ext cx="5267573" cy="76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4400">
                <a:solidFill>
                  <a:srgbClr val="FFFFFF"/>
                </a:solidFill>
                <a:latin typeface="Source Sans Pro Bold"/>
                <a:ea typeface="Source Sans Pro Bold"/>
                <a:cs typeface="Source Sans Pro Bold"/>
                <a:sym typeface="Source Sans Pro Bold"/>
              </a:defRPr>
            </a:lvl1pPr>
          </a:lstStyle>
          <a:p>
            <a:pPr rtl="1"/>
            <a:r>
              <a:rPr lang="fr-FR" b="1">
                <a:latin typeface="Sakkal Majalla" panose="02000000000000000000" pitchFamily="2" charset="-78"/>
                <a:cs typeface="Sakkal Majalla" panose="02000000000000000000" pitchFamily="2" charset="-78"/>
              </a:rPr>
              <a:t>B7.1</a:t>
            </a:r>
            <a:endParaRPr lang="ar" b="1">
              <a:latin typeface="Sakkal Majalla" panose="02000000000000000000" pitchFamily="2" charset="-78"/>
              <a:cs typeface="Sakkal Majalla" panose="02000000000000000000" pitchFamily="2" charset="-78"/>
            </a:endParaRPr>
          </a:p>
        </p:txBody>
      </p:sp>
      <p:sp>
        <p:nvSpPr>
          <p:cNvPr id="296" name="TextBox 13"/>
          <p:cNvSpPr txBox="1"/>
          <p:nvPr/>
        </p:nvSpPr>
        <p:spPr>
          <a:xfrm>
            <a:off x="567709" y="4147146"/>
            <a:ext cx="2333564" cy="30777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4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اسم المتحدث</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Title 1"/>
          <p:cNvSpPr txBox="1">
            <a:spLocks noGrp="1"/>
          </p:cNvSpPr>
          <p:nvPr>
            <p:ph type="body" sz="half" idx="1"/>
          </p:nvPr>
        </p:nvSpPr>
        <p:spPr>
          <a:xfrm>
            <a:off x="587204" y="1971020"/>
            <a:ext cx="11347453" cy="1870076"/>
          </a:xfrm>
          <a:prstGeom prst="rect">
            <a:avLst/>
          </a:prstGeom>
        </p:spPr>
        <p:txBody>
          <a:bodyPr lIns="54864" tIns="54864" rIns="54864" bIns="54864" rtlCol="1"/>
          <a:lstStyle>
            <a:lvl1pPr algn="r" rtl="1">
              <a:spcBef>
                <a:spcPts val="0"/>
              </a:spcBef>
              <a:defRPr sz="3200"/>
            </a:lvl1pPr>
          </a:lstStyle>
          <a:p>
            <a:pPr algn="ctr" rtl="1"/>
            <a:r>
              <a:rPr lang="ar" b="1">
                <a:latin typeface="Sakkal Majalla" panose="02000000000000000000" pitchFamily="2" charset="-78"/>
                <a:cs typeface="Sakkal Majalla" panose="02000000000000000000" pitchFamily="2" charset="-78"/>
              </a:rPr>
              <a:t>3. ما العينات التي ينبغي جمعها؟</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TextBox 3"/>
          <p:cNvSpPr txBox="1"/>
          <p:nvPr/>
        </p:nvSpPr>
        <p:spPr>
          <a:xfrm>
            <a:off x="4259848" y="1623155"/>
            <a:ext cx="7343260" cy="41734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p>
            <a:pPr rtl="1">
              <a:defRPr sz="2400">
                <a:solidFill>
                  <a:schemeClr val="accent3"/>
                </a:solidFill>
                <a:latin typeface="Source Sans Pro Bold"/>
                <a:ea typeface="Source Sans Pro Bold"/>
                <a:cs typeface="Source Sans Pro Bold"/>
                <a:sym typeface="Source Sans Pro Bold"/>
              </a:defRPr>
            </a:pP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الحالات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ستعرف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ستأخذها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تنطلق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الميدان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بينما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أخرى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تقرر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تحصل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المعلومات</a:t>
            </a:r>
            <a:r>
              <a:rPr>
                <a:latin typeface="Sakkal Majalla" panose="02000000000000000000" pitchFamily="2" charset="-78"/>
                <a:cs typeface="Sakkal Majalla" panose="02000000000000000000" pitchFamily="2" charset="-78"/>
              </a:rPr>
              <a:t>.</a:t>
            </a:r>
          </a:p>
          <a:p>
            <a:pPr rtl="1">
              <a:defRPr sz="24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a:p>
            <a:pPr marL="284988" indent="-284988" rtl="1">
              <a:buClr>
                <a:schemeClr val="accent3"/>
              </a:buClr>
              <a:buSzPct val="100000"/>
              <a:buFont typeface="Arial"/>
              <a:buChar char="•"/>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المهم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التواصل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للأسباب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الآتية</a:t>
            </a:r>
            <a:r>
              <a:rPr>
                <a:latin typeface="Sakkal Majalla" panose="02000000000000000000" pitchFamily="2" charset="-78"/>
                <a:cs typeface="Sakkal Majalla" panose="02000000000000000000" pitchFamily="2" charset="-78"/>
              </a:rPr>
              <a:t>:</a:t>
            </a:r>
          </a:p>
          <a:p>
            <a:pPr marL="800100" lvl="1" indent="-342900" rtl="1">
              <a:buClr>
                <a:schemeClr val="accent3"/>
              </a:buClr>
              <a:buSzPct val="100000"/>
              <a:buFont typeface="Courier New"/>
              <a:buChar char="o"/>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معرفة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الفحوص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سيجريها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a:t>
            </a:r>
          </a:p>
          <a:p>
            <a:pPr marL="800100" lvl="1" indent="-342900" rtl="1">
              <a:buClr>
                <a:schemeClr val="accent3"/>
              </a:buClr>
              <a:buSzPct val="100000"/>
              <a:buFont typeface="Courier New"/>
              <a:buChar char="o"/>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التعرف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الشروط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الخاصة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بالعينة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مثل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حجمها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ودرجة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حرارة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نقلها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وتوسيمها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وغير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ذلك</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800100" lvl="1" indent="-342900" rtl="1">
              <a:buClr>
                <a:schemeClr val="accent3"/>
              </a:buClr>
              <a:buSzPct val="100000"/>
              <a:buFont typeface="Courier New"/>
              <a:buChar char="o"/>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إبلاغ</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بأنواع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وأعداد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المرسَلة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والموعد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المتوقع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المواعيد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المتوقعة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لتسليمها</a:t>
            </a:r>
            <a:r>
              <a:rPr>
                <a:latin typeface="Sakkal Majalla" panose="02000000000000000000" pitchFamily="2" charset="-78"/>
                <a:cs typeface="Sakkal Majalla" panose="02000000000000000000" pitchFamily="2" charset="-78"/>
              </a:rPr>
              <a:t>.</a:t>
            </a:r>
            <a:endParaRPr>
              <a:solidFill>
                <a:srgbClr val="FF0000"/>
              </a:solidFill>
              <a:latin typeface="Sakkal Majalla" panose="02000000000000000000" pitchFamily="2" charset="-78"/>
              <a:cs typeface="Sakkal Majalla" panose="02000000000000000000" pitchFamily="2" charset="-78"/>
            </a:endParaRPr>
          </a:p>
          <a:p>
            <a:pPr marL="411480" indent="-411480" rtl="1">
              <a:buClr>
                <a:schemeClr val="accent3"/>
              </a:buClr>
              <a:buSzPct val="100000"/>
              <a:buFont typeface="Courier New"/>
              <a:buChar char="o"/>
              <a:defRPr sz="2400">
                <a:latin typeface="+mn-lt"/>
                <a:ea typeface="+mn-ea"/>
                <a:cs typeface="+mn-cs"/>
                <a:sym typeface="Source Sans Pro Regular"/>
              </a:defRPr>
            </a:pPr>
            <a:endParaRPr>
              <a:solidFill>
                <a:srgbClr val="FF0000"/>
              </a:solidFill>
              <a:latin typeface="Sakkal Majalla" panose="02000000000000000000" pitchFamily="2" charset="-78"/>
              <a:cs typeface="Sakkal Majalla" panose="02000000000000000000" pitchFamily="2" charset="-78"/>
            </a:endParaRPr>
          </a:p>
          <a:p>
            <a:pPr marL="742187" lvl="1" indent="-284987" rtl="1">
              <a:buClr>
                <a:schemeClr val="accent3"/>
              </a:buClr>
              <a:buSzPct val="100000"/>
              <a:buFont typeface="Arial"/>
              <a:buChar char="•"/>
              <a:defRPr sz="2400">
                <a:latin typeface="+mn-lt"/>
                <a:ea typeface="+mn-ea"/>
                <a:cs typeface="+mn-cs"/>
                <a:sym typeface="Source Sans Pro Regular"/>
              </a:defRPr>
            </a:pPr>
            <a:endParaRPr>
              <a:solidFill>
                <a:srgbClr val="FF0000"/>
              </a:solidFill>
              <a:latin typeface="Sakkal Majalla" panose="02000000000000000000" pitchFamily="2" charset="-78"/>
              <a:cs typeface="Sakkal Majalla" panose="02000000000000000000" pitchFamily="2" charset="-78"/>
            </a:endParaRPr>
          </a:p>
        </p:txBody>
      </p:sp>
      <p:sp>
        <p:nvSpPr>
          <p:cNvPr id="334" name="Title 5"/>
          <p:cNvSpPr txBox="1">
            <a:spLocks noGrp="1"/>
          </p:cNvSpPr>
          <p:nvPr>
            <p:ph type="title"/>
          </p:nvPr>
        </p:nvSpPr>
        <p:spPr>
          <a:xfrm>
            <a:off x="-109297" y="236483"/>
            <a:ext cx="3264196" cy="2613311"/>
          </a:xfrm>
          <a:prstGeom prst="rect">
            <a:avLst/>
          </a:prstGeom>
        </p:spPr>
        <p:txBody>
          <a:bodyPr rtlCol="1"/>
          <a:lstStyle/>
          <a:p>
            <a:pPr defTabSz="260388" rtl="1">
              <a:defRPr sz="2880"/>
            </a:pPr>
            <a:r>
              <a:rPr lang="ar" b="1">
                <a:latin typeface="Sakkal Majalla" panose="02000000000000000000" pitchFamily="2" charset="-78"/>
                <a:cs typeface="Sakkal Majalla" panose="02000000000000000000" pitchFamily="2" charset="-78"/>
              </a:rPr>
              <a:t>لماذا من الضروري التواصل مع المختبر قبل جمع العينة؟ </a:t>
            </a:r>
          </a:p>
        </p:txBody>
      </p:sp>
      <p:sp>
        <p:nvSpPr>
          <p:cNvPr id="335" name="Rounded Rectangle 8"/>
          <p:cNvSpPr/>
          <p:nvPr/>
        </p:nvSpPr>
        <p:spPr>
          <a:xfrm flipV="1">
            <a:off x="297979" y="2355850"/>
            <a:ext cx="2062621"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Text Placeholder 4"/>
          <p:cNvSpPr txBox="1">
            <a:spLocks noGrp="1"/>
          </p:cNvSpPr>
          <p:nvPr>
            <p:ph type="body" idx="1"/>
          </p:nvPr>
        </p:nvSpPr>
        <p:spPr>
          <a:xfrm>
            <a:off x="1984916" y="1128754"/>
            <a:ext cx="8222168" cy="4600493"/>
          </a:xfrm>
          <a:prstGeom prst="rect">
            <a:avLst/>
          </a:prstGeom>
        </p:spPr>
        <p:txBody>
          <a:bodyPr rtlCol="1">
            <a:normAutofit/>
          </a:bodyPr>
          <a:lstStyle/>
          <a:p>
            <a:pPr marL="284988" indent="-284988" rtl="1">
              <a:lnSpc>
                <a:spcPct val="81000"/>
              </a:lnSpc>
              <a:spcBef>
                <a:spcPts val="0"/>
              </a:spcBef>
              <a:buClr>
                <a:schemeClr val="accent3"/>
              </a:buClr>
              <a:buSzPct val="100000"/>
              <a:buFont typeface="Arial"/>
              <a:buChar char="•"/>
            </a:pPr>
            <a:r>
              <a:rPr err="1">
                <a:latin typeface="Sakkal Majalla" panose="02000000000000000000" pitchFamily="2" charset="-78"/>
                <a:cs typeface="Sakkal Majalla" panose="02000000000000000000" pitchFamily="2" charset="-78"/>
              </a:rPr>
              <a:t>استخدم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المتلازمات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الآتية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للمساعدة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تحديد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جمعها</a:t>
            </a:r>
            <a:r>
              <a:rPr>
                <a:latin typeface="Sakkal Majalla" panose="02000000000000000000" pitchFamily="2" charset="-78"/>
                <a:cs typeface="Sakkal Majalla" panose="02000000000000000000" pitchFamily="2" charset="-78"/>
              </a:rPr>
              <a:t>:</a:t>
            </a:r>
            <a:endParaRPr lang="hu-HU">
              <a:latin typeface="Sakkal Majalla" panose="02000000000000000000" pitchFamily="2" charset="-78"/>
              <a:cs typeface="Sakkal Majalla" panose="02000000000000000000" pitchFamily="2" charset="-78"/>
            </a:endParaRPr>
          </a:p>
          <a:p>
            <a:pPr rtl="1">
              <a:lnSpc>
                <a:spcPct val="81000"/>
              </a:lnSpc>
              <a:spcBef>
                <a:spcPts val="0"/>
              </a:spcBef>
              <a:buClr>
                <a:schemeClr val="accent3"/>
              </a:buClr>
              <a:buSzPct val="100000"/>
            </a:pPr>
            <a:endParaRPr strike="sngStrike">
              <a:latin typeface="Sakkal Majalla" panose="02000000000000000000" pitchFamily="2" charset="-78"/>
              <a:cs typeface="Sakkal Majalla" panose="02000000000000000000" pitchFamily="2" charset="-78"/>
            </a:endParaRPr>
          </a:p>
          <a:p>
            <a:pPr marL="914400" lvl="1" indent="-457200" rtl="1">
              <a:lnSpc>
                <a:spcPct val="81000"/>
              </a:lnSpc>
              <a:spcBef>
                <a:spcPts val="0"/>
              </a:spcBef>
              <a:buClr>
                <a:schemeClr val="accent3"/>
              </a:buClr>
              <a:buFont typeface="+mj-lt"/>
              <a:buAutoNum type="arabicParenR"/>
            </a:pPr>
            <a:r>
              <a:rPr err="1">
                <a:latin typeface="Sakkal Majalla" panose="02000000000000000000" pitchFamily="2" charset="-78"/>
                <a:cs typeface="Sakkal Majalla" panose="02000000000000000000" pitchFamily="2" charset="-78"/>
              </a:rPr>
              <a:t>متلازمة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الإسهال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914400" lvl="1" indent="-457200" rtl="1">
              <a:lnSpc>
                <a:spcPct val="81000"/>
              </a:lnSpc>
              <a:spcBef>
                <a:spcPts val="0"/>
              </a:spcBef>
              <a:buClr>
                <a:schemeClr val="accent3"/>
              </a:buClr>
              <a:buFont typeface="+mj-lt"/>
              <a:buAutoNum type="arabicParenR"/>
            </a:pPr>
            <a:r>
              <a:rPr err="1">
                <a:latin typeface="Sakkal Majalla" panose="02000000000000000000" pitchFamily="2" charset="-78"/>
                <a:cs typeface="Sakkal Majalla" panose="02000000000000000000" pitchFamily="2" charset="-78"/>
              </a:rPr>
              <a:t>متلازمة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الحُمّ</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ى </a:t>
            </a:r>
            <a:r>
              <a:rPr err="1">
                <a:latin typeface="Sakkal Majalla" panose="02000000000000000000" pitchFamily="2" charset="-78"/>
                <a:cs typeface="Sakkal Majalla" panose="02000000000000000000" pitchFamily="2" charset="-78"/>
              </a:rPr>
              <a:t>الن</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َزْفية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914400" lvl="1" indent="-457200" rtl="1">
              <a:lnSpc>
                <a:spcPct val="81000"/>
              </a:lnSpc>
              <a:spcBef>
                <a:spcPts val="0"/>
              </a:spcBef>
              <a:buClr>
                <a:schemeClr val="accent3"/>
              </a:buClr>
              <a:buFont typeface="+mj-lt"/>
              <a:buAutoNum type="arabicParenR"/>
            </a:pPr>
            <a:r>
              <a:rPr err="1">
                <a:latin typeface="Sakkal Majalla" panose="02000000000000000000" pitchFamily="2" charset="-78"/>
                <a:cs typeface="Sakkal Majalla" panose="02000000000000000000" pitchFamily="2" charset="-78"/>
              </a:rPr>
              <a:t>متلازمة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اليرقان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914400" lvl="1" indent="-457200" rtl="1">
              <a:lnSpc>
                <a:spcPct val="81000"/>
              </a:lnSpc>
              <a:spcBef>
                <a:spcPts val="0"/>
              </a:spcBef>
              <a:buClr>
                <a:schemeClr val="accent3"/>
              </a:buClr>
              <a:buFont typeface="+mj-lt"/>
              <a:buAutoNum type="arabicParenR"/>
            </a:pPr>
            <a:r>
              <a:rPr err="1">
                <a:latin typeface="Sakkal Majalla" panose="02000000000000000000" pitchFamily="2" charset="-78"/>
                <a:cs typeface="Sakkal Majalla" panose="02000000000000000000" pitchFamily="2" charset="-78"/>
              </a:rPr>
              <a:t>المتلازمة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التنفسية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914400" lvl="1" indent="-457200" rtl="1">
              <a:lnSpc>
                <a:spcPct val="81000"/>
              </a:lnSpc>
              <a:spcBef>
                <a:spcPts val="0"/>
              </a:spcBef>
              <a:buClr>
                <a:schemeClr val="accent3"/>
              </a:buClr>
              <a:buFont typeface="+mj-lt"/>
              <a:buAutoNum type="arabicParenR"/>
            </a:pPr>
            <a:r>
              <a:rPr err="1">
                <a:latin typeface="Sakkal Majalla" panose="02000000000000000000" pitchFamily="2" charset="-78"/>
                <a:cs typeface="Sakkal Majalla" panose="02000000000000000000" pitchFamily="2" charset="-78"/>
              </a:rPr>
              <a:t>المتلازمة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العصبية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914400" lvl="1" indent="-457200" rtl="1">
              <a:lnSpc>
                <a:spcPct val="81000"/>
              </a:lnSpc>
              <a:spcBef>
                <a:spcPts val="0"/>
              </a:spcBef>
              <a:buClr>
                <a:schemeClr val="accent3"/>
              </a:buClr>
              <a:buFont typeface="+mj-lt"/>
              <a:buAutoNum type="arabicParenR"/>
            </a:pPr>
            <a:r>
              <a:rPr err="1">
                <a:latin typeface="Sakkal Majalla" panose="02000000000000000000" pitchFamily="2" charset="-78"/>
                <a:cs typeface="Sakkal Majalla" panose="02000000000000000000" pitchFamily="2" charset="-78"/>
              </a:rPr>
              <a:t>المتلازمة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الجلدية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914400" lvl="1" indent="-457200" rtl="1">
              <a:lnSpc>
                <a:spcPct val="81000"/>
              </a:lnSpc>
              <a:spcBef>
                <a:spcPts val="0"/>
              </a:spcBef>
              <a:buClr>
                <a:schemeClr val="accent3"/>
              </a:buClr>
              <a:buFont typeface="+mj-lt"/>
              <a:buAutoNum type="arabicParenR"/>
            </a:pPr>
            <a:r>
              <a:rPr err="1">
                <a:latin typeface="Sakkal Majalla" panose="02000000000000000000" pitchFamily="2" charset="-78"/>
                <a:cs typeface="Sakkal Majalla" panose="02000000000000000000" pitchFamily="2" charset="-78"/>
              </a:rPr>
              <a:t>متلازمة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914400" lvl="1" indent="-457200" rtl="1">
              <a:lnSpc>
                <a:spcPct val="81000"/>
              </a:lnSpc>
              <a:spcBef>
                <a:spcPts val="0"/>
              </a:spcBef>
              <a:buClr>
                <a:schemeClr val="accent3"/>
              </a:buClr>
              <a:buFont typeface="+mj-lt"/>
              <a:buAutoNum type="arabicParenR"/>
            </a:pPr>
            <a:r>
              <a:rPr err="1">
                <a:latin typeface="Sakkal Majalla" panose="02000000000000000000" pitchFamily="2" charset="-78"/>
                <a:cs typeface="Sakkal Majalla" panose="02000000000000000000" pitchFamily="2" charset="-78"/>
              </a:rPr>
              <a:t>المتلازمة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الجهازية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0" lvl="1" indent="457200" rtl="1">
              <a:lnSpc>
                <a:spcPct val="81000"/>
              </a:lnSpc>
              <a:spcBef>
                <a:spcPts val="0"/>
              </a:spcBef>
              <a:buClr>
                <a:schemeClr val="accent3"/>
              </a:buClr>
              <a:buSzTx/>
              <a:buNone/>
            </a:pPr>
            <a:endParaRPr>
              <a:solidFill>
                <a:srgbClr val="FF0000"/>
              </a:solidFill>
              <a:latin typeface="Sakkal Majalla" panose="02000000000000000000" pitchFamily="2" charset="-78"/>
              <a:cs typeface="Sakkal Majalla" panose="02000000000000000000" pitchFamily="2" charset="-78"/>
            </a:endParaRPr>
          </a:p>
          <a:p>
            <a:pPr marL="284988" indent="-284988" rtl="1">
              <a:lnSpc>
                <a:spcPct val="81000"/>
              </a:lnSpc>
              <a:spcBef>
                <a:spcPts val="0"/>
              </a:spcBef>
              <a:buClr>
                <a:schemeClr val="accent3"/>
              </a:buClr>
              <a:buSzPct val="100000"/>
              <a:buFont typeface="Arial"/>
              <a:buChar char="•"/>
            </a:pP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وجود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عضو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مُدرَّب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تقنيات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المطلوبة</a:t>
            </a:r>
            <a:r>
              <a:rPr>
                <a:latin typeface="Sakkal Majalla" panose="02000000000000000000" pitchFamily="2" charset="-78"/>
                <a:cs typeface="Sakkal Majalla" panose="02000000000000000000" pitchFamily="2" charset="-78"/>
              </a:rPr>
              <a:t>.</a:t>
            </a:r>
          </a:p>
          <a:p>
            <a:pPr marL="284988" indent="-284988" rtl="1">
              <a:lnSpc>
                <a:spcPct val="81000"/>
              </a:lnSpc>
              <a:spcBef>
                <a:spcPts val="0"/>
              </a:spcBef>
              <a:buClr>
                <a:schemeClr val="accent3"/>
              </a:buClr>
              <a:buSzPct val="100000"/>
              <a:buFont typeface="Arial"/>
              <a:buChar char="•"/>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متى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معالجة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المريض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بالمضادات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الحيوية</a:t>
            </a:r>
            <a:r>
              <a:rPr>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4E04A342-0F21-AD84-2841-F8372290F4AD}"/>
              </a:ext>
            </a:extLst>
          </p:cNvPr>
          <p:cNvSpPr txBox="1">
            <a:spLocks/>
          </p:cNvSpPr>
          <p:nvPr/>
        </p:nvSpPr>
        <p:spPr>
          <a:xfrm>
            <a:off x="138857" y="92029"/>
            <a:ext cx="5662504" cy="4362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ما العينات التي ينبغي جمعها؟ (1)</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2" name="TextBox 3"/>
          <p:cNvSpPr txBox="1"/>
          <p:nvPr/>
        </p:nvSpPr>
        <p:spPr>
          <a:xfrm>
            <a:off x="4992630" y="49849"/>
            <a:ext cx="2593017" cy="523220"/>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2000">
                <a:latin typeface="+mn-lt"/>
                <a:ea typeface="+mn-ea"/>
                <a:cs typeface="+mn-cs"/>
                <a:sym typeface="Source Sans Pro Regular"/>
              </a:defRPr>
            </a:lvl1pPr>
          </a:lstStyle>
          <a:p>
            <a:pPr rtl="1"/>
            <a:r>
              <a:rPr lang="ar-EG" sz="2800">
                <a:effectLst/>
                <a:latin typeface="Calibri" panose="020F0502020204030204" pitchFamily="34" charset="0"/>
                <a:ea typeface="Calibri" panose="020F0502020204030204" pitchFamily="34" charset="0"/>
                <a:cs typeface="Arial" panose="020B0604020202020204" pitchFamily="34" charset="0"/>
              </a:rPr>
              <a:t>متلازمة الإسهال الحاد</a:t>
            </a:r>
            <a:endParaRPr sz="3200"/>
          </a:p>
        </p:txBody>
      </p:sp>
      <p:sp>
        <p:nvSpPr>
          <p:cNvPr id="345" name="TextBox 6"/>
          <p:cNvSpPr txBox="1"/>
          <p:nvPr/>
        </p:nvSpPr>
        <p:spPr>
          <a:xfrm>
            <a:off x="7727157" y="2065266"/>
            <a:ext cx="3373439" cy="646331"/>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400">
                <a:latin typeface="+mn-lt"/>
                <a:ea typeface="+mn-ea"/>
                <a:cs typeface="+mn-cs"/>
                <a:sym typeface="Source Sans Pro Regular"/>
              </a:defRPr>
            </a:pPr>
            <a:r>
              <a:rPr lang="ar-EG" sz="1800">
                <a:effectLst/>
                <a:latin typeface="Calibri" panose="020F0502020204030204" pitchFamily="34" charset="0"/>
                <a:ea typeface="Calibri" panose="020F0502020204030204" pitchFamily="34" charset="0"/>
                <a:cs typeface="Arial" panose="020B0604020202020204" pitchFamily="34" charset="0"/>
              </a:rPr>
              <a:t>حمى متلازمة </a:t>
            </a:r>
            <a:r>
              <a:rPr lang="ar-SA" sz="1800">
                <a:effectLst/>
                <a:latin typeface="Calibri" panose="020F0502020204030204" pitchFamily="34" charset="0"/>
                <a:ea typeface="Calibri" panose="020F0502020204030204" pitchFamily="34" charset="0"/>
                <a:cs typeface="Arial" panose="020B0604020202020204" pitchFamily="34" charset="0"/>
              </a:rPr>
              <a:t>الزُّحار، براز دموي و/ أو مخاطي</a:t>
            </a:r>
            <a:endParaRPr/>
          </a:p>
        </p:txBody>
      </p:sp>
      <p:sp>
        <p:nvSpPr>
          <p:cNvPr id="346" name="TextBox 7"/>
          <p:cNvSpPr txBox="1"/>
          <p:nvPr/>
        </p:nvSpPr>
        <p:spPr>
          <a:xfrm>
            <a:off x="5908803" y="4954587"/>
            <a:ext cx="368048" cy="32316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ctr" rtl="1">
              <a:defRPr sz="1500">
                <a:latin typeface="+mn-lt"/>
                <a:ea typeface="+mn-ea"/>
                <a:cs typeface="+mn-cs"/>
                <a:sym typeface="Source Sans Pro Regular"/>
              </a:defRPr>
            </a:lvl1pPr>
          </a:lstStyle>
          <a:p>
            <a:pPr rtl="1"/>
            <a:r>
              <a:rPr lang="ar-EG"/>
              <a:t>براز</a:t>
            </a:r>
            <a:endParaRPr/>
          </a:p>
        </p:txBody>
      </p:sp>
      <p:cxnSp>
        <p:nvCxnSpPr>
          <p:cNvPr id="347" name="Straight Arrow Connector 12"/>
          <p:cNvCxnSpPr>
            <a:cxnSpLocks/>
            <a:stCxn id="342" idx="2"/>
            <a:endCxn id="343" idx="0"/>
          </p:cNvCxnSpPr>
          <p:nvPr/>
        </p:nvCxnSpPr>
        <p:spPr>
          <a:xfrm flipH="1">
            <a:off x="6092826" y="573069"/>
            <a:ext cx="196313" cy="119083"/>
          </a:xfrm>
          <a:prstGeom prst="straightConnector1">
            <a:avLst/>
          </a:prstGeom>
          <a:ln w="6350">
            <a:solidFill>
              <a:srgbClr val="000000"/>
            </a:solidFill>
            <a:miter/>
            <a:tailEnd type="triangle"/>
          </a:ln>
        </p:spPr>
      </p:cxnSp>
      <p:cxnSp>
        <p:nvCxnSpPr>
          <p:cNvPr id="348" name="Straight Arrow Connector 13"/>
          <p:cNvCxnSpPr>
            <a:cxnSpLocks/>
            <a:stCxn id="343" idx="1"/>
            <a:endCxn id="344" idx="0"/>
          </p:cNvCxnSpPr>
          <p:nvPr/>
        </p:nvCxnSpPr>
        <p:spPr>
          <a:xfrm flipH="1">
            <a:off x="2263346" y="876818"/>
            <a:ext cx="936381" cy="1379389"/>
          </a:xfrm>
          <a:prstGeom prst="straightConnector1">
            <a:avLst/>
          </a:prstGeom>
          <a:ln w="6350">
            <a:solidFill>
              <a:srgbClr val="000000"/>
            </a:solidFill>
            <a:miter/>
            <a:tailEnd type="triangle"/>
          </a:ln>
        </p:spPr>
      </p:cxnSp>
      <p:cxnSp>
        <p:nvCxnSpPr>
          <p:cNvPr id="349" name="Straight Arrow Connector 14"/>
          <p:cNvCxnSpPr>
            <a:cxnSpLocks/>
            <a:stCxn id="343" idx="3"/>
            <a:endCxn id="345" idx="0"/>
          </p:cNvCxnSpPr>
          <p:nvPr/>
        </p:nvCxnSpPr>
        <p:spPr>
          <a:xfrm>
            <a:off x="8985925" y="876818"/>
            <a:ext cx="427952" cy="1188448"/>
          </a:xfrm>
          <a:prstGeom prst="straightConnector1">
            <a:avLst/>
          </a:prstGeom>
          <a:ln w="6350">
            <a:solidFill>
              <a:srgbClr val="000000"/>
            </a:solidFill>
            <a:miter/>
            <a:tailEnd type="triangle"/>
          </a:ln>
        </p:spPr>
      </p:cxnSp>
      <p:cxnSp>
        <p:nvCxnSpPr>
          <p:cNvPr id="350" name="Straight Arrow Connector 15"/>
          <p:cNvCxnSpPr>
            <a:cxnSpLocks/>
            <a:endCxn id="346" idx="0"/>
          </p:cNvCxnSpPr>
          <p:nvPr/>
        </p:nvCxnSpPr>
        <p:spPr>
          <a:xfrm>
            <a:off x="2686995" y="2814373"/>
            <a:ext cx="3405832" cy="2140214"/>
          </a:xfrm>
          <a:prstGeom prst="straightConnector1">
            <a:avLst/>
          </a:prstGeom>
          <a:ln w="6350">
            <a:solidFill>
              <a:srgbClr val="000000"/>
            </a:solidFill>
            <a:miter/>
            <a:tailEnd type="triangle"/>
          </a:ln>
        </p:spPr>
      </p:cxnSp>
      <p:cxnSp>
        <p:nvCxnSpPr>
          <p:cNvPr id="351" name="Straight Arrow Connector 16"/>
          <p:cNvCxnSpPr>
            <a:cxnSpLocks/>
            <a:endCxn id="346" idx="0"/>
          </p:cNvCxnSpPr>
          <p:nvPr/>
        </p:nvCxnSpPr>
        <p:spPr>
          <a:xfrm flipH="1">
            <a:off x="6092827" y="2638425"/>
            <a:ext cx="2864742" cy="2316162"/>
          </a:xfrm>
          <a:prstGeom prst="straightConnector1">
            <a:avLst/>
          </a:prstGeom>
          <a:ln w="6350">
            <a:solidFill>
              <a:srgbClr val="000000"/>
            </a:solidFill>
            <a:miter/>
            <a:tailEnd type="triangle"/>
          </a:ln>
        </p:spPr>
      </p:cxnSp>
      <p:sp>
        <p:nvSpPr>
          <p:cNvPr id="352" name="TextBox 29"/>
          <p:cNvSpPr txBox="1"/>
          <p:nvPr/>
        </p:nvSpPr>
        <p:spPr>
          <a:xfrm>
            <a:off x="8378015" y="4953001"/>
            <a:ext cx="222175" cy="32316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1500">
                <a:latin typeface="+mn-lt"/>
                <a:ea typeface="+mn-ea"/>
                <a:cs typeface="+mn-cs"/>
                <a:sym typeface="Source Sans Pro Regular"/>
              </a:defRPr>
            </a:lvl1pPr>
          </a:lstStyle>
          <a:p>
            <a:pPr rtl="1"/>
            <a:r>
              <a:rPr lang="ar-EG"/>
              <a:t>دم</a:t>
            </a:r>
            <a:endParaRPr/>
          </a:p>
        </p:txBody>
      </p:sp>
      <p:sp>
        <p:nvSpPr>
          <p:cNvPr id="353" name="TextBox 30"/>
          <p:cNvSpPr txBox="1"/>
          <p:nvPr/>
        </p:nvSpPr>
        <p:spPr>
          <a:xfrm>
            <a:off x="8778878" y="3843339"/>
            <a:ext cx="1839914" cy="646331"/>
          </a:xfrm>
          <a:prstGeom prst="rect">
            <a:avLst/>
          </a:prstGeom>
          <a:solidFill>
            <a:srgbClr val="FFFFFF"/>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sz="1800">
                <a:effectLst/>
                <a:latin typeface="Calibri" panose="020F0502020204030204" pitchFamily="34" charset="0"/>
                <a:ea typeface="Calibri" panose="020F0502020204030204" pitchFamily="34" charset="0"/>
                <a:cs typeface="Arial" panose="020B0604020202020204" pitchFamily="34" charset="0"/>
              </a:rPr>
              <a:t>انظر متلازمة الحُمَّى النَّزْفية الحادة</a:t>
            </a:r>
            <a:endParaRPr/>
          </a:p>
        </p:txBody>
      </p:sp>
      <p:cxnSp>
        <p:nvCxnSpPr>
          <p:cNvPr id="354" name="Straight Arrow Connector 37"/>
          <p:cNvCxnSpPr>
            <a:cxnSpLocks/>
            <a:endCxn id="352" idx="0"/>
          </p:cNvCxnSpPr>
          <p:nvPr/>
        </p:nvCxnSpPr>
        <p:spPr>
          <a:xfrm flipH="1">
            <a:off x="8489103" y="2638425"/>
            <a:ext cx="758360" cy="2314576"/>
          </a:xfrm>
          <a:prstGeom prst="straightConnector1">
            <a:avLst/>
          </a:prstGeom>
          <a:ln w="6350">
            <a:solidFill>
              <a:srgbClr val="000000"/>
            </a:solidFill>
            <a:miter/>
            <a:tailEnd type="triangle"/>
          </a:ln>
        </p:spPr>
      </p:cxnSp>
      <p:sp>
        <p:nvSpPr>
          <p:cNvPr id="355" name="Straight Arrow Connector 40"/>
          <p:cNvSpPr/>
          <p:nvPr/>
        </p:nvSpPr>
        <p:spPr>
          <a:xfrm>
            <a:off x="8347077" y="2638425"/>
            <a:ext cx="1351759" cy="1204916"/>
          </a:xfrm>
          <a:prstGeom prst="line">
            <a:avLst/>
          </a:prstGeom>
          <a:ln w="6350">
            <a:solidFill>
              <a:srgbClr val="000000"/>
            </a:solidFill>
            <a:miter/>
            <a:tailEnd type="triangle"/>
          </a:ln>
        </p:spPr>
        <p:txBody>
          <a:bodyPr lIns="45719" rIns="45719" rtlCol="1"/>
          <a:lstStyle/>
          <a:p>
            <a:pPr rtl="1"/>
            <a:endParaRPr/>
          </a:p>
        </p:txBody>
      </p:sp>
      <p:sp>
        <p:nvSpPr>
          <p:cNvPr id="356" name="TextBox 28"/>
          <p:cNvSpPr txBox="1"/>
          <p:nvPr/>
        </p:nvSpPr>
        <p:spPr>
          <a:xfrm>
            <a:off x="2771776" y="3213102"/>
            <a:ext cx="6642101" cy="369332"/>
          </a:xfrm>
          <a:prstGeom prst="rect">
            <a:avLst/>
          </a:prstGeom>
          <a:solidFill>
            <a:srgbClr val="FFFFFF"/>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200">
                <a:latin typeface="+mn-lt"/>
                <a:ea typeface="+mn-ea"/>
                <a:cs typeface="+mn-cs"/>
                <a:sym typeface="Source Sans Pro Regular"/>
              </a:defRPr>
            </a:lvl1pPr>
          </a:lstStyle>
          <a:p>
            <a:pPr rtl="1"/>
            <a:r>
              <a:rPr lang="ar-EG" sz="1800">
                <a:effectLst/>
                <a:latin typeface="Calibri" panose="020F0502020204030204" pitchFamily="34" charset="0"/>
                <a:ea typeface="Calibri" panose="020F0502020204030204" pitchFamily="34" charset="0"/>
                <a:cs typeface="Arial" panose="020B0604020202020204" pitchFamily="34" charset="0"/>
              </a:rPr>
              <a:t>المظاهر السريرية، سوابق مرضية، السياق الوبائي، حالة التطعيم ...</a:t>
            </a:r>
            <a:endParaRPr/>
          </a:p>
        </p:txBody>
      </p:sp>
      <p:sp>
        <p:nvSpPr>
          <p:cNvPr id="357" name="TextBox 1"/>
          <p:cNvSpPr txBox="1"/>
          <p:nvPr/>
        </p:nvSpPr>
        <p:spPr>
          <a:xfrm rot="16200000">
            <a:off x="6052622" y="2782848"/>
            <a:ext cx="369330" cy="5759451"/>
          </a:xfrm>
          <a:prstGeom prst="rect">
            <a:avLst/>
          </a:prstGeom>
          <a:solidFill>
            <a:srgbClr val="D9D9D9"/>
          </a:solidFill>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vert="eaVert" lIns="45719" rIns="45719" rtlCol="1">
            <a:spAutoFit/>
          </a:bodyPr>
          <a:lstStyle>
            <a:lvl1pPr algn="ctr" rtl="1">
              <a:defRPr sz="1200">
                <a:latin typeface="+mn-lt"/>
                <a:ea typeface="+mn-ea"/>
                <a:cs typeface="+mn-cs"/>
                <a:sym typeface="Source Sans Pro Regular"/>
              </a:defRPr>
            </a:lvl1pPr>
          </a:lstStyle>
          <a:p>
            <a:pPr rtl="1"/>
            <a:r>
              <a:rPr lang="ar-EG" sz="1800">
                <a:effectLst/>
                <a:latin typeface="Calibri" panose="020F0502020204030204" pitchFamily="34" charset="0"/>
                <a:ea typeface="Calibri" panose="020F0502020204030204" pitchFamily="34" charset="0"/>
                <a:cs typeface="Arial" panose="020B0604020202020204" pitchFamily="34" charset="0"/>
              </a:rPr>
              <a:t>يجب جمع العينة قبل إعطاء أي مضاد حيوي/ علاج مضاد للفطريات </a:t>
            </a:r>
            <a:endParaRPr/>
          </a:p>
        </p:txBody>
      </p:sp>
      <p:sp>
        <p:nvSpPr>
          <p:cNvPr id="358" name="TextBox 31"/>
          <p:cNvSpPr txBox="1"/>
          <p:nvPr/>
        </p:nvSpPr>
        <p:spPr>
          <a:xfrm>
            <a:off x="2425575" y="5884821"/>
            <a:ext cx="7702551" cy="923330"/>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200">
                <a:latin typeface="+mn-lt"/>
                <a:ea typeface="+mn-ea"/>
                <a:cs typeface="+mn-cs"/>
                <a:sym typeface="Source Sans Pro Regular"/>
              </a:defRPr>
            </a:pPr>
            <a:r>
              <a:rPr lang="ar-EG" sz="1800">
                <a:effectLst/>
                <a:latin typeface="Calibri" panose="020F0502020204030204" pitchFamily="34" charset="0"/>
                <a:ea typeface="Calibri" panose="020F0502020204030204" pitchFamily="34" charset="0"/>
                <a:cs typeface="Arial" panose="020B0604020202020204" pitchFamily="34" charset="0"/>
              </a:rPr>
              <a:t>عملية جمع العينة، والحاوية، ومُستنبت النقل، ودرجة الحرارة في أثناء التخزين، والنقل، والتأخر قبل التحليل، وغير ذلك هي أمورٌ قد تختلف وفقًا لأنواع المُمرضات والاختبارات التي تُجرى.</a:t>
            </a:r>
            <a:br>
              <a:rPr lang="ar-EG" sz="1800">
                <a:effectLst/>
                <a:latin typeface="Calibri" panose="020F0502020204030204" pitchFamily="34" charset="0"/>
                <a:ea typeface="Calibri" panose="020F0502020204030204" pitchFamily="34" charset="0"/>
                <a:cs typeface="Arial" panose="020B0604020202020204" pitchFamily="34" charset="0"/>
              </a:rPr>
            </a:br>
            <a:r>
              <a:rPr lang="ar-EG" sz="1800">
                <a:effectLst/>
                <a:latin typeface="Calibri" panose="020F0502020204030204" pitchFamily="34" charset="0"/>
                <a:ea typeface="Calibri" panose="020F0502020204030204" pitchFamily="34" charset="0"/>
                <a:cs typeface="Arial" panose="020B0604020202020204" pitchFamily="34" charset="0"/>
              </a:rPr>
              <a:t>يستطيع المختبر أن يمدك بهذه المعلومات.</a:t>
            </a:r>
            <a:endParaRPr sz="900"/>
          </a:p>
        </p:txBody>
      </p:sp>
      <p:sp>
        <p:nvSpPr>
          <p:cNvPr id="344" name="TextBox 5"/>
          <p:cNvSpPr txBox="1"/>
          <p:nvPr/>
        </p:nvSpPr>
        <p:spPr>
          <a:xfrm>
            <a:off x="527414" y="2256207"/>
            <a:ext cx="3471863" cy="646331"/>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400">
                <a:latin typeface="+mn-lt"/>
                <a:ea typeface="+mn-ea"/>
                <a:cs typeface="+mn-cs"/>
                <a:sym typeface="Source Sans Pro Regular"/>
              </a:defRPr>
            </a:pPr>
            <a:r>
              <a:rPr lang="ar-EG" sz="1800">
                <a:effectLst/>
                <a:latin typeface="Calibri" panose="020F0502020204030204" pitchFamily="34" charset="0"/>
                <a:ea typeface="Calibri" panose="020F0502020204030204" pitchFamily="34" charset="0"/>
                <a:cs typeface="Arial" panose="020B0604020202020204" pitchFamily="34" charset="0"/>
              </a:rPr>
              <a:t>إسهال دون حرارة، عدد كبير من مرات تبرز الإسهال المائي</a:t>
            </a:r>
            <a:endParaRPr/>
          </a:p>
        </p:txBody>
      </p:sp>
      <p:sp>
        <p:nvSpPr>
          <p:cNvPr id="343" name="TextBox 4"/>
          <p:cNvSpPr txBox="1"/>
          <p:nvPr/>
        </p:nvSpPr>
        <p:spPr>
          <a:xfrm>
            <a:off x="3199727" y="692152"/>
            <a:ext cx="5786198" cy="3693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algn="ctr" rtl="1">
              <a:defRPr sz="1400">
                <a:latin typeface="+mn-lt"/>
                <a:ea typeface="+mn-ea"/>
                <a:cs typeface="+mn-cs"/>
                <a:sym typeface="Source Sans Pro Regular"/>
              </a:defRPr>
            </a:pPr>
            <a:r>
              <a:rPr lang="ar-EG" sz="1800">
                <a:effectLst/>
                <a:latin typeface="Calibri" panose="020F0502020204030204" pitchFamily="34" charset="0"/>
                <a:ea typeface="Calibri" panose="020F0502020204030204" pitchFamily="34" charset="0"/>
                <a:cs typeface="Arial" panose="020B0604020202020204" pitchFamily="34" charset="0"/>
              </a:rPr>
              <a:t>بداية حالة الإسهال الحاد، </a:t>
            </a:r>
            <a:r>
              <a:rPr lang="ar-EG" sz="1800" b="1">
                <a:effectLst/>
                <a:latin typeface="Calibri" panose="020F0502020204030204" pitchFamily="34" charset="0"/>
                <a:ea typeface="Calibri" panose="020F0502020204030204" pitchFamily="34" charset="0"/>
                <a:cs typeface="Arial" panose="020B0604020202020204" pitchFamily="34" charset="0"/>
              </a:rPr>
              <a:t>و</a:t>
            </a:r>
            <a:r>
              <a:rPr lang="ar-EG" sz="1800">
                <a:effectLst/>
                <a:latin typeface="Calibri" panose="020F0502020204030204" pitchFamily="34" charset="0"/>
                <a:ea typeface="Calibri" panose="020F0502020204030204" pitchFamily="34" charset="0"/>
                <a:cs typeface="Arial" panose="020B0604020202020204" pitchFamily="34" charset="0"/>
              </a:rPr>
              <a:t>الاعتلال الوخيم، </a:t>
            </a:r>
            <a:r>
              <a:rPr lang="ar-EG" sz="1800" b="1">
                <a:effectLst/>
                <a:latin typeface="Calibri" panose="020F0502020204030204" pitchFamily="34" charset="0"/>
                <a:ea typeface="Calibri" panose="020F0502020204030204" pitchFamily="34" charset="0"/>
                <a:cs typeface="Arial" panose="020B0604020202020204" pitchFamily="34" charset="0"/>
              </a:rPr>
              <a:t>و</a:t>
            </a:r>
            <a:r>
              <a:rPr lang="ar-EG" sz="1800">
                <a:effectLst/>
                <a:latin typeface="Calibri" panose="020F0502020204030204" pitchFamily="34" charset="0"/>
                <a:ea typeface="Calibri" panose="020F0502020204030204" pitchFamily="34" charset="0"/>
                <a:cs typeface="Arial" panose="020B0604020202020204" pitchFamily="34" charset="0"/>
              </a:rPr>
              <a:t>عدم وجود عامل </a:t>
            </a:r>
            <a:r>
              <a:rPr lang="ar-SA" sz="1800">
                <a:effectLst/>
                <a:latin typeface="Calibri" panose="020F0502020204030204" pitchFamily="34" charset="0"/>
                <a:ea typeface="Calibri" panose="020F0502020204030204" pitchFamily="34" charset="0"/>
                <a:cs typeface="Arial" panose="020B0604020202020204" pitchFamily="34" charset="0"/>
              </a:rPr>
              <a:t>مؤهِّب معروف</a:t>
            </a:r>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1" name="TextBox 5"/>
          <p:cNvSpPr txBox="1"/>
          <p:nvPr/>
        </p:nvSpPr>
        <p:spPr>
          <a:xfrm>
            <a:off x="5357205" y="53975"/>
            <a:ext cx="2190661" cy="3693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1500">
                <a:latin typeface="+mn-lt"/>
                <a:ea typeface="+mn-ea"/>
                <a:cs typeface="+mn-cs"/>
                <a:sym typeface="Source Sans Pro Regular"/>
              </a:defRPr>
            </a:lvl1pPr>
          </a:lstStyle>
          <a:p>
            <a:pPr rtl="1"/>
            <a:r>
              <a:rPr lang="ar-EG" sz="1800">
                <a:effectLst/>
                <a:latin typeface="Calibri" panose="020F0502020204030204" pitchFamily="34" charset="0"/>
                <a:ea typeface="Calibri" panose="020F0502020204030204" pitchFamily="34" charset="0"/>
                <a:cs typeface="Arial" panose="020B0604020202020204" pitchFamily="34" charset="0"/>
              </a:rPr>
              <a:t>متلازمة الحُمَّى النَّزْفية الحادة</a:t>
            </a:r>
            <a:endParaRPr/>
          </a:p>
        </p:txBody>
      </p:sp>
      <p:sp>
        <p:nvSpPr>
          <p:cNvPr id="362" name="TextBox 7"/>
          <p:cNvSpPr txBox="1"/>
          <p:nvPr/>
        </p:nvSpPr>
        <p:spPr>
          <a:xfrm>
            <a:off x="3205164" y="2220914"/>
            <a:ext cx="6453188" cy="1334211"/>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400">
                <a:latin typeface="+mn-lt"/>
                <a:ea typeface="+mn-ea"/>
                <a:cs typeface="+mn-cs"/>
                <a:sym typeface="Source Sans Pro Regular"/>
              </a:defRPr>
            </a:pPr>
            <a:r>
              <a:rPr lang="ar-EG" sz="1000">
                <a:effectLst/>
                <a:latin typeface="Calibri" panose="020F0502020204030204" pitchFamily="34" charset="0"/>
                <a:ea typeface="Calibri" panose="020F0502020204030204" pitchFamily="34" charset="0"/>
                <a:cs typeface="Arial" panose="020B0604020202020204" pitchFamily="34" charset="0"/>
              </a:rPr>
              <a:t>المُمرض المُشتبه فيه:</a:t>
            </a:r>
          </a:p>
          <a:p>
            <a:pPr algn="ctr" rtl="1">
              <a:defRPr sz="1400">
                <a:latin typeface="+mn-lt"/>
                <a:ea typeface="+mn-ea"/>
                <a:cs typeface="+mn-cs"/>
                <a:sym typeface="Source Sans Pro Regular"/>
              </a:defRPr>
            </a:pPr>
            <a:r>
              <a:rPr lang="ar-SA" sz="1000">
                <a:effectLst/>
                <a:latin typeface="Calibri" panose="020F0502020204030204" pitchFamily="34" charset="0"/>
                <a:ea typeface="Calibri" panose="020F0502020204030204" pitchFamily="34" charset="0"/>
                <a:cs typeface="Arial" panose="020B0604020202020204" pitchFamily="34" charset="0"/>
              </a:rPr>
              <a:t>الفيروسات الرملية (لاسا، لوجو، </a:t>
            </a:r>
            <a:r>
              <a:rPr lang="ar-SA" sz="1000" err="1">
                <a:effectLst/>
                <a:latin typeface="Calibri" panose="020F0502020204030204" pitchFamily="34" charset="0"/>
                <a:ea typeface="Calibri" panose="020F0502020204030204" pitchFamily="34" charset="0"/>
                <a:cs typeface="Arial" panose="020B0604020202020204" pitchFamily="34" charset="0"/>
              </a:rPr>
              <a:t>شابير</a:t>
            </a:r>
            <a:r>
              <a:rPr lang="ar-SA" sz="1000">
                <a:effectLst/>
                <a:latin typeface="Calibri" panose="020F0502020204030204" pitchFamily="34" charset="0"/>
                <a:ea typeface="Calibri" panose="020F0502020204030204" pitchFamily="34" charset="0"/>
                <a:cs typeface="Arial" panose="020B0604020202020204" pitchFamily="34" charset="0"/>
              </a:rPr>
              <a:t>، </a:t>
            </a:r>
            <a:r>
              <a:rPr lang="ar-SA" sz="1000" err="1">
                <a:effectLst/>
                <a:latin typeface="Calibri" panose="020F0502020204030204" pitchFamily="34" charset="0"/>
                <a:ea typeface="Calibri" panose="020F0502020204030204" pitchFamily="34" charset="0"/>
                <a:cs typeface="Arial" panose="020B0604020202020204" pitchFamily="34" charset="0"/>
              </a:rPr>
              <a:t>غواناريتو</a:t>
            </a:r>
            <a:r>
              <a:rPr lang="ar-SA" sz="1000">
                <a:effectLst/>
                <a:latin typeface="Calibri" panose="020F0502020204030204" pitchFamily="34" charset="0"/>
                <a:ea typeface="Calibri" panose="020F0502020204030204" pitchFamily="34" charset="0"/>
                <a:cs typeface="Arial" panose="020B0604020202020204" pitchFamily="34" charset="0"/>
              </a:rPr>
              <a:t>، </a:t>
            </a:r>
            <a:r>
              <a:rPr lang="ar-SA" sz="1000" err="1">
                <a:effectLst/>
                <a:latin typeface="Calibri" panose="020F0502020204030204" pitchFamily="34" charset="0"/>
                <a:ea typeface="Calibri" panose="020F0502020204030204" pitchFamily="34" charset="0"/>
                <a:cs typeface="Arial" panose="020B0604020202020204" pitchFamily="34" charset="0"/>
              </a:rPr>
              <a:t>جونين</a:t>
            </a:r>
            <a:r>
              <a:rPr lang="ar-SA" sz="1000">
                <a:effectLst/>
                <a:latin typeface="Calibri" panose="020F0502020204030204" pitchFamily="34" charset="0"/>
                <a:ea typeface="Calibri" panose="020F0502020204030204" pitchFamily="34" charset="0"/>
                <a:cs typeface="Arial" panose="020B0604020202020204" pitchFamily="34" charset="0"/>
              </a:rPr>
              <a:t>، </a:t>
            </a:r>
            <a:r>
              <a:rPr lang="ar-SA" sz="1000" err="1">
                <a:effectLst/>
                <a:latin typeface="Calibri" panose="020F0502020204030204" pitchFamily="34" charset="0"/>
                <a:ea typeface="Calibri" panose="020F0502020204030204" pitchFamily="34" charset="0"/>
                <a:cs typeface="Arial" panose="020B0604020202020204" pitchFamily="34" charset="0"/>
              </a:rPr>
              <a:t>ماتْشوبو</a:t>
            </a:r>
            <a:r>
              <a:rPr lang="ar-SA" sz="1000">
                <a:effectLst/>
                <a:latin typeface="Calibri" panose="020F0502020204030204" pitchFamily="34" charset="0"/>
                <a:ea typeface="Calibri" panose="020F0502020204030204" pitchFamily="34" charset="0"/>
                <a:cs typeface="Arial" panose="020B0604020202020204" pitchFamily="34" charset="0"/>
              </a:rPr>
              <a:t>، </a:t>
            </a:r>
            <a:r>
              <a:rPr lang="ar-SA" sz="1000" err="1">
                <a:effectLst/>
                <a:latin typeface="Calibri" panose="020F0502020204030204" pitchFamily="34" charset="0"/>
                <a:ea typeface="Calibri" panose="020F0502020204030204" pitchFamily="34" charset="0"/>
                <a:cs typeface="Arial" panose="020B0604020202020204" pitchFamily="34" charset="0"/>
              </a:rPr>
              <a:t>سابيا</a:t>
            </a:r>
            <a:r>
              <a:rPr lang="ar-SA" sz="1000">
                <a:effectLst/>
                <a:latin typeface="Calibri" panose="020F0502020204030204" pitchFamily="34" charset="0"/>
                <a:ea typeface="Calibri" panose="020F0502020204030204" pitchFamily="34" charset="0"/>
                <a:cs typeface="Arial" panose="020B0604020202020204" pitchFamily="34" charset="0"/>
              </a:rPr>
              <a:t>)</a:t>
            </a:r>
            <a:endParaRPr sz="1000"/>
          </a:p>
          <a:p>
            <a:pPr algn="ctr" rtl="1">
              <a:defRPr sz="1000">
                <a:latin typeface="+mn-lt"/>
                <a:ea typeface="+mn-ea"/>
                <a:cs typeface="+mn-cs"/>
                <a:sym typeface="Source Sans Pro Regular"/>
              </a:defRPr>
            </a:pPr>
            <a:r>
              <a:rPr lang="ar-EG" sz="1000">
                <a:effectLst/>
              </a:rPr>
              <a:t>الفيروسات </a:t>
            </a:r>
            <a:r>
              <a:rPr lang="ar-EG" sz="1000" err="1">
                <a:effectLst/>
              </a:rPr>
              <a:t>البُنياوية</a:t>
            </a:r>
            <a:r>
              <a:rPr lang="ar-EG" sz="1000"/>
              <a:t> (</a:t>
            </a:r>
            <a:r>
              <a:rPr lang="ar-EG" sz="1000" err="1">
                <a:effectLst/>
              </a:rPr>
              <a:t>الفيروسة</a:t>
            </a:r>
            <a:r>
              <a:rPr lang="ar-EG" sz="1000">
                <a:effectLst/>
              </a:rPr>
              <a:t> </a:t>
            </a:r>
            <a:r>
              <a:rPr lang="ar-EG" sz="1000" err="1">
                <a:effectLst/>
              </a:rPr>
              <a:t>النيروبية</a:t>
            </a:r>
            <a:r>
              <a:rPr lang="ar-EG" sz="1000">
                <a:effectLst/>
              </a:rPr>
              <a:t>، الفيروسات الفاصدة، فيروس هانتا</a:t>
            </a:r>
            <a:r>
              <a:rPr lang="ar-EG" sz="1000"/>
              <a:t>)</a:t>
            </a:r>
            <a:endParaRPr sz="1000"/>
          </a:p>
          <a:p>
            <a:pPr marL="0" marR="0" algn="ctr" rtl="1">
              <a:lnSpc>
                <a:spcPct val="107000"/>
              </a:lnSpc>
              <a:spcBef>
                <a:spcPts val="0"/>
              </a:spcBef>
              <a:spcAft>
                <a:spcPts val="0"/>
              </a:spcAft>
            </a:pPr>
            <a:r>
              <a:rPr lang="ar-SA" sz="1000" kern="100">
                <a:effectLst/>
                <a:latin typeface="Calibri" panose="020F0502020204030204" pitchFamily="34" charset="0"/>
                <a:ea typeface="Calibri" panose="020F0502020204030204" pitchFamily="34" charset="0"/>
                <a:cs typeface="Arial" panose="020B0604020202020204" pitchFamily="34" charset="0"/>
              </a:rPr>
              <a:t>الفيروسات الخيطية (فيروس </a:t>
            </a:r>
            <a:r>
              <a:rPr lang="ar-SA" sz="1000" kern="100" err="1">
                <a:effectLst/>
                <a:latin typeface="Calibri" panose="020F0502020204030204" pitchFamily="34" charset="0"/>
                <a:ea typeface="Calibri" panose="020F0502020204030204" pitchFamily="34" charset="0"/>
                <a:cs typeface="Arial" panose="020B0604020202020204" pitchFamily="34" charset="0"/>
              </a:rPr>
              <a:t>الإيبولا</a:t>
            </a:r>
            <a:r>
              <a:rPr lang="ar-SA" sz="1000" kern="100">
                <a:effectLst/>
                <a:latin typeface="Calibri" panose="020F0502020204030204" pitchFamily="34" charset="0"/>
                <a:ea typeface="Calibri" panose="020F0502020204030204" pitchFamily="34" charset="0"/>
                <a:cs typeface="Arial" panose="020B0604020202020204" pitchFamily="34" charset="0"/>
              </a:rPr>
              <a:t> و فيروس ماربورغ)</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algn="ctr" rtl="1">
              <a:defRPr sz="1000">
                <a:latin typeface="+mn-lt"/>
                <a:ea typeface="+mn-ea"/>
                <a:cs typeface="+mn-cs"/>
                <a:sym typeface="Source Sans Pro Regular"/>
              </a:defRPr>
            </a:pPr>
            <a:r>
              <a:rPr lang="ar-SA" sz="1000">
                <a:effectLst/>
                <a:latin typeface="Calibri" panose="020F0502020204030204" pitchFamily="34" charset="0"/>
                <a:ea typeface="Calibri" panose="020F0502020204030204" pitchFamily="34" charset="0"/>
                <a:cs typeface="Arial" panose="020B0604020202020204" pitchFamily="34" charset="0"/>
              </a:rPr>
              <a:t>الفيروسات الخيطية (الحمى الصفراء، حمى الضنك، حُمَّى أو</a:t>
            </a:r>
            <a:r>
              <a:rPr lang="ar-EG" sz="1000">
                <a:effectLst/>
                <a:latin typeface="Calibri" panose="020F0502020204030204" pitchFamily="34" charset="0"/>
                <a:ea typeface="Calibri" panose="020F0502020204030204" pitchFamily="34" charset="0"/>
                <a:cs typeface="Arial" panose="020B0604020202020204" pitchFamily="34" charset="0"/>
              </a:rPr>
              <a:t> </a:t>
            </a:r>
            <a:r>
              <a:rPr lang="ar-SA" sz="1000">
                <a:effectLst/>
                <a:latin typeface="Calibri" panose="020F0502020204030204" pitchFamily="34" charset="0"/>
                <a:ea typeface="Calibri" panose="020F0502020204030204" pitchFamily="34" charset="0"/>
                <a:cs typeface="Arial" panose="020B0604020202020204" pitchFamily="34" charset="0"/>
              </a:rPr>
              <a:t>مسك، مرض غابة </a:t>
            </a:r>
            <a:r>
              <a:rPr lang="ar-SA" sz="1000" err="1">
                <a:effectLst/>
                <a:latin typeface="Calibri" panose="020F0502020204030204" pitchFamily="34" charset="0"/>
                <a:ea typeface="Calibri" panose="020F0502020204030204" pitchFamily="34" charset="0"/>
                <a:cs typeface="Arial" panose="020B0604020202020204" pitchFamily="34" charset="0"/>
              </a:rPr>
              <a:t>كياسانور</a:t>
            </a:r>
            <a:r>
              <a:rPr lang="ar-SA" sz="1000">
                <a:effectLst/>
                <a:latin typeface="Calibri" panose="020F0502020204030204" pitchFamily="34" charset="0"/>
                <a:ea typeface="Calibri" panose="020F0502020204030204" pitchFamily="34" charset="0"/>
                <a:cs typeface="Arial" panose="020B0604020202020204" pitchFamily="34" charset="0"/>
              </a:rPr>
              <a:t> النَّزْفيَّة)</a:t>
            </a:r>
            <a:endParaRPr sz="1000"/>
          </a:p>
          <a:p>
            <a:pPr algn="ctr" rtl="1">
              <a:defRPr sz="1000">
                <a:latin typeface="+mn-lt"/>
                <a:ea typeface="+mn-ea"/>
                <a:cs typeface="+mn-cs"/>
                <a:sym typeface="Source Sans Pro Regular"/>
              </a:defRPr>
            </a:pPr>
            <a:r>
              <a:rPr lang="ar-EG" sz="1000"/>
              <a:t>الملاريا</a:t>
            </a:r>
            <a:endParaRPr sz="1000"/>
          </a:p>
          <a:p>
            <a:pPr algn="ctr" rtl="1">
              <a:defRPr sz="1000">
                <a:latin typeface="+mn-lt"/>
                <a:ea typeface="+mn-ea"/>
                <a:cs typeface="+mn-cs"/>
                <a:sym typeface="Source Sans Pro Regular"/>
              </a:defRPr>
            </a:pPr>
            <a:r>
              <a:rPr lang="ar-EG" sz="1000">
                <a:effectLst/>
              </a:rPr>
              <a:t>الحُمَّى الراجعة</a:t>
            </a:r>
          </a:p>
          <a:p>
            <a:pPr algn="ctr" rtl="1">
              <a:defRPr sz="1000">
                <a:latin typeface="+mn-lt"/>
                <a:ea typeface="+mn-ea"/>
                <a:cs typeface="+mn-cs"/>
                <a:sym typeface="Source Sans Pro Regular"/>
              </a:defRPr>
            </a:pPr>
            <a:r>
              <a:rPr lang="ar-EG" sz="1000"/>
              <a:t>وغير ذلك</a:t>
            </a:r>
            <a:endParaRPr sz="1000"/>
          </a:p>
        </p:txBody>
      </p:sp>
      <p:sp>
        <p:nvSpPr>
          <p:cNvPr id="363" name="TextBox 8"/>
          <p:cNvSpPr txBox="1"/>
          <p:nvPr/>
        </p:nvSpPr>
        <p:spPr>
          <a:xfrm>
            <a:off x="3225253" y="4919664"/>
            <a:ext cx="2439776" cy="46166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rtl="1">
              <a:defRPr sz="1400">
                <a:latin typeface="+mn-lt"/>
                <a:ea typeface="+mn-ea"/>
                <a:cs typeface="+mn-cs"/>
                <a:sym typeface="Source Sans Pro Regular"/>
              </a:defRPr>
            </a:pPr>
            <a:r>
              <a:rPr lang="ar-EG" sz="1200">
                <a:effectLst/>
              </a:rPr>
              <a:t>الدم الشَّعري</a:t>
            </a:r>
            <a:endParaRPr sz="1200"/>
          </a:p>
          <a:p>
            <a:pPr rtl="1">
              <a:defRPr sz="1200">
                <a:latin typeface="+mn-lt"/>
                <a:ea typeface="+mn-ea"/>
                <a:cs typeface="+mn-cs"/>
                <a:sym typeface="Source Sans Pro Regular"/>
              </a:defRPr>
            </a:pPr>
            <a:r>
              <a:rPr lang="ar-SA" sz="1200">
                <a:effectLst/>
                <a:latin typeface="Calibri" panose="020F0502020204030204" pitchFamily="34" charset="0"/>
                <a:ea typeface="Calibri" panose="020F0502020204030204" pitchFamily="34" charset="0"/>
                <a:cs typeface="Arial" panose="020B0604020202020204" pitchFamily="34" charset="0"/>
              </a:rPr>
              <a:t>تشخيص سريع متى أمكن</a:t>
            </a:r>
            <a:endParaRPr lang="en-US" sz="1200"/>
          </a:p>
        </p:txBody>
      </p:sp>
      <p:sp>
        <p:nvSpPr>
          <p:cNvPr id="364" name="TextBox 9"/>
          <p:cNvSpPr txBox="1"/>
          <p:nvPr/>
        </p:nvSpPr>
        <p:spPr>
          <a:xfrm>
            <a:off x="4889500" y="5942014"/>
            <a:ext cx="3233739" cy="877420"/>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spcAft>
                <a:spcPts val="800"/>
              </a:spcAft>
            </a:pPr>
            <a:r>
              <a:rPr lang="ar-SA" sz="1200" kern="100">
                <a:effectLst/>
                <a:latin typeface="Calibri" panose="020F0502020204030204" pitchFamily="34" charset="0"/>
                <a:ea typeface="Calibri" panose="020F0502020204030204" pitchFamily="34" charset="0"/>
                <a:cs typeface="Arial" panose="020B0604020202020204" pitchFamily="34" charset="0"/>
              </a:rPr>
              <a:t>دم وريدي</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200" kern="100">
                <a:effectLst/>
                <a:latin typeface="Calibri" panose="020F0502020204030204" pitchFamily="34" charset="0"/>
                <a:ea typeface="Calibri" panose="020F0502020204030204" pitchFamily="34" charset="0"/>
                <a:cs typeface="Arial" panose="020B0604020202020204" pitchFamily="34" charset="0"/>
              </a:rPr>
              <a:t>الدم الكامل في أنبوب </a:t>
            </a:r>
            <a:r>
              <a:rPr lang="ar-EG" sz="1200" kern="100">
                <a:effectLst/>
                <a:latin typeface="Calibri" panose="020F0502020204030204" pitchFamily="34" charset="0"/>
                <a:ea typeface="Calibri" panose="020F0502020204030204" pitchFamily="34" charset="0"/>
                <a:cs typeface="Arial" panose="020B0604020202020204" pitchFamily="34" charset="0"/>
              </a:rPr>
              <a:t>مغلف بح</a:t>
            </a:r>
            <a:r>
              <a:rPr lang="ar-SA" sz="1200" kern="100">
                <a:effectLst/>
                <a:latin typeface="Calibri" panose="020F0502020204030204" pitchFamily="34" charset="0"/>
                <a:ea typeface="Calibri" panose="020F0502020204030204" pitchFamily="34" charset="0"/>
                <a:cs typeface="Arial" panose="020B0604020202020204" pitchFamily="34" charset="0"/>
              </a:rPr>
              <a:t>مض إيثيلِين ثُنائِيِّ الأمين</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algn="ctr"/>
            <a:r>
              <a:rPr lang="ar-SA" sz="1200">
                <a:effectLst/>
                <a:latin typeface="Calibri" panose="020F0502020204030204" pitchFamily="34" charset="0"/>
                <a:ea typeface="Calibri" panose="020F0502020204030204" pitchFamily="34" charset="0"/>
                <a:cs typeface="Arial" panose="020B0604020202020204" pitchFamily="34" charset="0"/>
              </a:rPr>
              <a:t>النقل والتخزين في حرارة 2-8 درجات مئوية</a:t>
            </a:r>
            <a:endParaRPr sz="1200"/>
          </a:p>
        </p:txBody>
      </p:sp>
      <p:sp>
        <p:nvSpPr>
          <p:cNvPr id="365" name="TextBox 10"/>
          <p:cNvSpPr txBox="1"/>
          <p:nvPr/>
        </p:nvSpPr>
        <p:spPr>
          <a:xfrm>
            <a:off x="7826622" y="4913314"/>
            <a:ext cx="2283636" cy="577209"/>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marL="0" marR="0" algn="r" rtl="1">
              <a:lnSpc>
                <a:spcPct val="107000"/>
              </a:lnSpc>
              <a:spcBef>
                <a:spcPts val="0"/>
              </a:spcBef>
              <a:spcAft>
                <a:spcPts val="800"/>
              </a:spcAft>
            </a:pPr>
            <a:r>
              <a:rPr lang="ar-SA" sz="1200" kern="100">
                <a:effectLst/>
                <a:latin typeface="Calibri" panose="020F0502020204030204" pitchFamily="34" charset="0"/>
                <a:ea typeface="Calibri" panose="020F0502020204030204" pitchFamily="34" charset="0"/>
                <a:cs typeface="Arial" panose="020B0604020202020204" pitchFamily="34" charset="0"/>
              </a:rPr>
              <a:t>مسحة فموية أو أنفية</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r>
              <a:rPr lang="ar-SA" sz="1200">
                <a:effectLst/>
                <a:latin typeface="Calibri" panose="020F0502020204030204" pitchFamily="34" charset="0"/>
                <a:ea typeface="Calibri" panose="020F0502020204030204" pitchFamily="34" charset="0"/>
                <a:cs typeface="Arial" panose="020B0604020202020204" pitchFamily="34" charset="0"/>
              </a:rPr>
              <a:t>النقل والتخزين في حرارة 2-8 درجات مئوية</a:t>
            </a:r>
            <a:endParaRPr sz="1200"/>
          </a:p>
        </p:txBody>
      </p:sp>
      <p:sp>
        <p:nvSpPr>
          <p:cNvPr id="366" name="TextBox 11"/>
          <p:cNvSpPr txBox="1"/>
          <p:nvPr/>
        </p:nvSpPr>
        <p:spPr>
          <a:xfrm>
            <a:off x="5729683" y="3986214"/>
            <a:ext cx="1668083" cy="3693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1400">
                <a:latin typeface="+mn-lt"/>
                <a:ea typeface="+mn-ea"/>
                <a:cs typeface="+mn-cs"/>
                <a:sym typeface="Source Sans Pro Regular"/>
              </a:defRPr>
            </a:lvl1pPr>
          </a:lstStyle>
          <a:p>
            <a:pPr rtl="1"/>
            <a:r>
              <a:rPr lang="ar-SA" sz="1800">
                <a:effectLst/>
                <a:latin typeface="Calibri" panose="020F0502020204030204" pitchFamily="34" charset="0"/>
                <a:ea typeface="Calibri" panose="020F0502020204030204" pitchFamily="34" charset="0"/>
                <a:cs typeface="Arial" panose="020B0604020202020204" pitchFamily="34" charset="0"/>
              </a:rPr>
              <a:t>يمكن جمع عينات الدم</a:t>
            </a:r>
            <a:endParaRPr/>
          </a:p>
        </p:txBody>
      </p:sp>
      <p:sp>
        <p:nvSpPr>
          <p:cNvPr id="367" name="TextBox 12"/>
          <p:cNvSpPr txBox="1"/>
          <p:nvPr/>
        </p:nvSpPr>
        <p:spPr>
          <a:xfrm>
            <a:off x="8832850" y="4457701"/>
            <a:ext cx="788989"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t>لا</a:t>
            </a:r>
            <a:endParaRPr/>
          </a:p>
        </p:txBody>
      </p:sp>
      <p:sp>
        <p:nvSpPr>
          <p:cNvPr id="368" name="TextBox 13"/>
          <p:cNvSpPr txBox="1"/>
          <p:nvPr/>
        </p:nvSpPr>
        <p:spPr>
          <a:xfrm>
            <a:off x="3466426" y="4457701"/>
            <a:ext cx="267059"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1400">
                <a:latin typeface="+mn-lt"/>
                <a:ea typeface="+mn-ea"/>
                <a:cs typeface="+mn-cs"/>
                <a:sym typeface="Source Sans Pro Regular"/>
              </a:defRPr>
            </a:lvl1pPr>
          </a:lstStyle>
          <a:p>
            <a:pPr rtl="1"/>
            <a:r>
              <a:rPr lang="ar-EG"/>
              <a:t>نعم</a:t>
            </a:r>
            <a:endParaRPr/>
          </a:p>
        </p:txBody>
      </p:sp>
      <p:sp>
        <p:nvSpPr>
          <p:cNvPr id="369" name="TextBox 14"/>
          <p:cNvSpPr txBox="1"/>
          <p:nvPr/>
        </p:nvSpPr>
        <p:spPr>
          <a:xfrm>
            <a:off x="4989657" y="5461001"/>
            <a:ext cx="2980942" cy="338554"/>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1400">
                <a:latin typeface="+mn-lt"/>
                <a:ea typeface="+mn-ea"/>
                <a:cs typeface="+mn-cs"/>
                <a:sym typeface="Source Sans Pro Regular"/>
              </a:defRPr>
            </a:lvl1pPr>
          </a:lstStyle>
          <a:p>
            <a:pPr rtl="1"/>
            <a:r>
              <a:rPr lang="ar-SA" sz="1600">
                <a:effectLst/>
                <a:latin typeface="Calibri" panose="020F0502020204030204" pitchFamily="34" charset="0"/>
                <a:ea typeface="Calibri" panose="020F0502020204030204" pitchFamily="34" charset="0"/>
                <a:cs typeface="Arial" panose="020B0604020202020204" pitchFamily="34" charset="0"/>
              </a:rPr>
              <a:t>يلزم إجراء اختبار أكثر حساسية و/ أو تحديدًا</a:t>
            </a:r>
            <a:endParaRPr sz="1200"/>
          </a:p>
        </p:txBody>
      </p:sp>
      <p:sp>
        <p:nvSpPr>
          <p:cNvPr id="384" name="Straight Arrow Connector 16"/>
          <p:cNvSpPr/>
          <p:nvPr/>
        </p:nvSpPr>
        <p:spPr>
          <a:xfrm>
            <a:off x="6108959" y="400843"/>
            <a:ext cx="7977" cy="246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path>
            </a:pathLst>
          </a:custGeom>
          <a:ln w="6350">
            <a:solidFill>
              <a:srgbClr val="000000"/>
            </a:solidFill>
            <a:miter/>
            <a:tailEnd type="triangle"/>
          </a:ln>
        </p:spPr>
        <p:txBody>
          <a:bodyPr rtlCol="1"/>
          <a:lstStyle/>
          <a:p>
            <a:pPr rtl="1"/>
            <a:endParaRPr/>
          </a:p>
        </p:txBody>
      </p:sp>
      <p:sp>
        <p:nvSpPr>
          <p:cNvPr id="385" name="Straight Arrow Connector 18"/>
          <p:cNvSpPr/>
          <p:nvPr/>
        </p:nvSpPr>
        <p:spPr>
          <a:xfrm>
            <a:off x="6420563" y="2216150"/>
            <a:ext cx="1" cy="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path>
            </a:pathLst>
          </a:custGeom>
          <a:ln w="6350">
            <a:solidFill>
              <a:srgbClr val="000000"/>
            </a:solidFill>
            <a:miter/>
            <a:tailEnd type="triangle"/>
          </a:ln>
        </p:spPr>
        <p:txBody>
          <a:bodyPr rtlCol="1"/>
          <a:lstStyle/>
          <a:p>
            <a:pPr rtl="1"/>
            <a:endParaRPr/>
          </a:p>
        </p:txBody>
      </p:sp>
      <p:cxnSp>
        <p:nvCxnSpPr>
          <p:cNvPr id="372" name="Straight Arrow Connector 20"/>
          <p:cNvCxnSpPr>
            <a:cxnSpLocks/>
            <a:stCxn id="362" idx="2"/>
          </p:cNvCxnSpPr>
          <p:nvPr/>
        </p:nvCxnSpPr>
        <p:spPr>
          <a:xfrm>
            <a:off x="6431758" y="3555125"/>
            <a:ext cx="0" cy="412991"/>
          </a:xfrm>
          <a:prstGeom prst="straightConnector1">
            <a:avLst/>
          </a:prstGeom>
          <a:ln w="6350">
            <a:solidFill>
              <a:srgbClr val="000000"/>
            </a:solidFill>
            <a:miter/>
            <a:tailEnd type="triangle"/>
          </a:ln>
        </p:spPr>
      </p:cxnSp>
      <p:cxnSp>
        <p:nvCxnSpPr>
          <p:cNvPr id="373" name="Straight Arrow Connector 39"/>
          <p:cNvCxnSpPr>
            <a:cxnSpLocks/>
            <a:stCxn id="369" idx="2"/>
          </p:cNvCxnSpPr>
          <p:nvPr/>
        </p:nvCxnSpPr>
        <p:spPr>
          <a:xfrm flipH="1">
            <a:off x="6344325" y="5799555"/>
            <a:ext cx="135803" cy="142459"/>
          </a:xfrm>
          <a:prstGeom prst="straightConnector1">
            <a:avLst/>
          </a:prstGeom>
          <a:ln w="6350">
            <a:solidFill>
              <a:srgbClr val="000000"/>
            </a:solidFill>
            <a:miter/>
            <a:tailEnd type="triangle"/>
          </a:ln>
        </p:spPr>
      </p:cxnSp>
      <p:cxnSp>
        <p:nvCxnSpPr>
          <p:cNvPr id="374" name="Elbow Connector 122"/>
          <p:cNvCxnSpPr>
            <a:cxnSpLocks/>
            <a:stCxn id="368" idx="1"/>
          </p:cNvCxnSpPr>
          <p:nvPr/>
        </p:nvCxnSpPr>
        <p:spPr>
          <a:xfrm rot="10800000" flipH="1" flipV="1">
            <a:off x="3466425" y="4611589"/>
            <a:ext cx="1327661" cy="1178971"/>
          </a:xfrm>
          <a:prstGeom prst="bentConnector3">
            <a:avLst>
              <a:gd name="adj1" fmla="val -17218"/>
            </a:avLst>
          </a:prstGeom>
          <a:ln w="6350">
            <a:solidFill>
              <a:srgbClr val="000000"/>
            </a:solidFill>
            <a:miter/>
            <a:tailEnd type="triangle"/>
          </a:ln>
        </p:spPr>
      </p:cxnSp>
      <p:sp>
        <p:nvSpPr>
          <p:cNvPr id="375" name="TextBox 198"/>
          <p:cNvSpPr txBox="1"/>
          <p:nvPr/>
        </p:nvSpPr>
        <p:spPr>
          <a:xfrm rot="16200000">
            <a:off x="-1171990" y="2971098"/>
            <a:ext cx="5772691" cy="307777"/>
          </a:xfrm>
          <a:prstGeom prst="rect">
            <a:avLst/>
          </a:prstGeom>
          <a:solidFill>
            <a:srgbClr val="BFBFBF"/>
          </a:solidFill>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algn="ctr" rtl="1">
              <a:defRPr sz="1400" u="sng">
                <a:latin typeface="+mn-lt"/>
                <a:ea typeface="+mn-ea"/>
                <a:cs typeface="+mn-cs"/>
                <a:sym typeface="Source Sans Pro Regular"/>
              </a:defRPr>
            </a:pPr>
            <a:r>
              <a:rPr lang="en-US" sz="1400">
                <a:effectLst/>
                <a:latin typeface="Calibri" panose="020F0502020204030204" pitchFamily="34" charset="0"/>
                <a:ea typeface="Calibri" panose="020F0502020204030204" pitchFamily="34" charset="0"/>
                <a:cs typeface="Arial" panose="020B0604020202020204" pitchFamily="34" charset="0"/>
              </a:rPr>
              <a:t>/!\</a:t>
            </a:r>
            <a:r>
              <a:rPr lang="en-US" sz="1400">
                <a:effectLst/>
                <a:latin typeface="Arial" panose="020B0604020202020204" pitchFamily="34" charset="0"/>
                <a:ea typeface="Calibri" panose="020F0502020204030204" pitchFamily="34" charset="0"/>
              </a:rPr>
              <a:t> </a:t>
            </a:r>
            <a:r>
              <a:rPr lang="ar-SA" sz="1400">
                <a:effectLst/>
                <a:latin typeface="Arial" panose="020B0604020202020204" pitchFamily="34" charset="0"/>
                <a:ea typeface="Calibri" panose="020F0502020204030204" pitchFamily="34" charset="0"/>
              </a:rPr>
              <a:t>يلزم تطبيق الحد الأقصى من الاحتياطات في أثناء جمع العينة وتخزينها ونقلها</a:t>
            </a:r>
            <a:endParaRPr lang="ar" sz="1100"/>
          </a:p>
        </p:txBody>
      </p:sp>
      <p:cxnSp>
        <p:nvCxnSpPr>
          <p:cNvPr id="376" name="Elbow Connector 235"/>
          <p:cNvCxnSpPr>
            <a:cxnSpLocks/>
            <a:stCxn id="363" idx="1"/>
            <a:endCxn id="369" idx="1"/>
          </p:cNvCxnSpPr>
          <p:nvPr/>
        </p:nvCxnSpPr>
        <p:spPr>
          <a:xfrm rot="10800000" flipH="1" flipV="1">
            <a:off x="3225253" y="5150496"/>
            <a:ext cx="1764404" cy="479781"/>
          </a:xfrm>
          <a:prstGeom prst="bentConnector3">
            <a:avLst>
              <a:gd name="adj1" fmla="val -12956"/>
            </a:avLst>
          </a:prstGeom>
          <a:ln w="6350">
            <a:solidFill>
              <a:srgbClr val="000000"/>
            </a:solidFill>
            <a:miter/>
          </a:ln>
        </p:spPr>
      </p:cxnSp>
      <p:cxnSp>
        <p:nvCxnSpPr>
          <p:cNvPr id="377" name="Elbow Connector 239"/>
          <p:cNvCxnSpPr>
            <a:cxnSpLocks/>
            <a:stCxn id="365" idx="3"/>
            <a:endCxn id="369" idx="3"/>
          </p:cNvCxnSpPr>
          <p:nvPr/>
        </p:nvCxnSpPr>
        <p:spPr>
          <a:xfrm flipH="1">
            <a:off x="7970599" y="5201919"/>
            <a:ext cx="2139659" cy="428359"/>
          </a:xfrm>
          <a:prstGeom prst="bentConnector3">
            <a:avLst>
              <a:gd name="adj1" fmla="val -10684"/>
            </a:avLst>
          </a:prstGeom>
          <a:ln w="6350">
            <a:solidFill>
              <a:srgbClr val="000000"/>
            </a:solidFill>
            <a:miter/>
          </a:ln>
        </p:spPr>
      </p:cxnSp>
      <p:cxnSp>
        <p:nvCxnSpPr>
          <p:cNvPr id="378" name="Elbow Connector 244"/>
          <p:cNvCxnSpPr>
            <a:cxnSpLocks/>
            <a:stCxn id="366" idx="3"/>
            <a:endCxn id="367" idx="0"/>
          </p:cNvCxnSpPr>
          <p:nvPr/>
        </p:nvCxnSpPr>
        <p:spPr>
          <a:xfrm>
            <a:off x="7397766" y="4170880"/>
            <a:ext cx="1829579" cy="286821"/>
          </a:xfrm>
          <a:prstGeom prst="bentConnector2">
            <a:avLst/>
          </a:prstGeom>
          <a:ln w="6350">
            <a:solidFill>
              <a:srgbClr val="000000"/>
            </a:solidFill>
            <a:miter/>
          </a:ln>
        </p:spPr>
      </p:cxnSp>
      <p:cxnSp>
        <p:nvCxnSpPr>
          <p:cNvPr id="379" name="Elbow Connector 247"/>
          <p:cNvCxnSpPr>
            <a:cxnSpLocks/>
            <a:stCxn id="366" idx="1"/>
            <a:endCxn id="368" idx="0"/>
          </p:cNvCxnSpPr>
          <p:nvPr/>
        </p:nvCxnSpPr>
        <p:spPr>
          <a:xfrm rot="10800000" flipV="1">
            <a:off x="3599957" y="4170879"/>
            <a:ext cx="2129727" cy="286821"/>
          </a:xfrm>
          <a:prstGeom prst="bentConnector2">
            <a:avLst/>
          </a:prstGeom>
          <a:ln w="6350">
            <a:solidFill>
              <a:srgbClr val="000000"/>
            </a:solidFill>
            <a:miter/>
          </a:ln>
        </p:spPr>
      </p:cxnSp>
      <p:cxnSp>
        <p:nvCxnSpPr>
          <p:cNvPr id="380" name="Straight Connector 250"/>
          <p:cNvCxnSpPr>
            <a:cxnSpLocks/>
            <a:stCxn id="367" idx="2"/>
          </p:cNvCxnSpPr>
          <p:nvPr/>
        </p:nvCxnSpPr>
        <p:spPr>
          <a:xfrm>
            <a:off x="9227345" y="4765478"/>
            <a:ext cx="0" cy="147836"/>
          </a:xfrm>
          <a:prstGeom prst="straightConnector1">
            <a:avLst/>
          </a:prstGeom>
          <a:ln w="6350">
            <a:solidFill>
              <a:srgbClr val="000000"/>
            </a:solidFill>
            <a:miter/>
          </a:ln>
        </p:spPr>
      </p:cxnSp>
      <p:sp>
        <p:nvSpPr>
          <p:cNvPr id="381" name="Straight Connector 253"/>
          <p:cNvSpPr/>
          <p:nvPr/>
        </p:nvSpPr>
        <p:spPr>
          <a:xfrm>
            <a:off x="3600362" y="4771633"/>
            <a:ext cx="27080" cy="148031"/>
          </a:xfrm>
          <a:prstGeom prst="line">
            <a:avLst/>
          </a:prstGeom>
          <a:ln w="6350">
            <a:solidFill>
              <a:srgbClr val="000000"/>
            </a:solidFill>
            <a:miter/>
          </a:ln>
        </p:spPr>
        <p:txBody>
          <a:bodyPr lIns="45719" rIns="45719" rtlCol="1"/>
          <a:lstStyle/>
          <a:p>
            <a:pPr rtl="1"/>
            <a:endParaRPr/>
          </a:p>
        </p:txBody>
      </p:sp>
      <p:graphicFrame>
        <p:nvGraphicFramePr>
          <p:cNvPr id="382" name="Table 270"/>
          <p:cNvGraphicFramePr/>
          <p:nvPr>
            <p:extLst>
              <p:ext uri="{D42A27DB-BD31-4B8C-83A1-F6EECF244321}">
                <p14:modId xmlns:p14="http://schemas.microsoft.com/office/powerpoint/2010/main" val="3032673038"/>
              </p:ext>
            </p:extLst>
          </p:nvPr>
        </p:nvGraphicFramePr>
        <p:xfrm>
          <a:off x="3765553" y="476250"/>
          <a:ext cx="5061700" cy="1661598"/>
        </p:xfrm>
        <a:graphic>
          <a:graphicData uri="http://schemas.openxmlformats.org/drawingml/2006/table">
            <a:tbl>
              <a:tblPr>
                <a:tableStyleId>{4C3C2611-4C71-4FC5-86AE-919BDF0F9419}</a:tableStyleId>
              </a:tblPr>
              <a:tblGrid>
                <a:gridCol w="2210789">
                  <a:extLst>
                    <a:ext uri="{9D8B030D-6E8A-4147-A177-3AD203B41FA5}">
                      <a16:colId xmlns:a16="http://schemas.microsoft.com/office/drawing/2014/main" val="20000"/>
                    </a:ext>
                  </a:extLst>
                </a:gridCol>
                <a:gridCol w="2850911">
                  <a:extLst>
                    <a:ext uri="{9D8B030D-6E8A-4147-A177-3AD203B41FA5}">
                      <a16:colId xmlns:a16="http://schemas.microsoft.com/office/drawing/2014/main" val="20001"/>
                    </a:ext>
                  </a:extLst>
                </a:gridCol>
              </a:tblGrid>
              <a:tr h="594594">
                <a:tc gridSpan="2">
                  <a:txBody>
                    <a:bodyPr/>
                    <a:lstStyle/>
                    <a:p>
                      <a:pPr algn="r" defTabSz="289320" rtl="1">
                        <a:defRPr sz="1800"/>
                      </a:pPr>
                      <a:r>
                        <a:rPr lang="ar-EG" sz="1400" b="0" i="0" u="none" strike="noStrike" cap="none" spc="0" baseline="0">
                          <a:solidFill>
                            <a:srgbClr val="000000"/>
                          </a:solidFill>
                          <a:effectLst/>
                          <a:uFillTx/>
                          <a:latin typeface="Calibri"/>
                          <a:ea typeface="Calibri"/>
                          <a:cs typeface="Calibri"/>
                          <a:sym typeface="Calibri"/>
                        </a:rPr>
                        <a:t>بداية حادة للحمى لمدة تقل عن 3 أسابيع</a:t>
                      </a:r>
                      <a:br>
                        <a:rPr lang="ar-EG" sz="1400" b="0" i="0" u="none" strike="noStrike" cap="none" spc="0" baseline="0">
                          <a:solidFill>
                            <a:srgbClr val="000000"/>
                          </a:solidFill>
                          <a:effectLst/>
                          <a:uFillTx/>
                          <a:latin typeface="Calibri"/>
                          <a:ea typeface="Calibri"/>
                          <a:cs typeface="Calibri"/>
                          <a:sym typeface="Calibri"/>
                        </a:rPr>
                      </a:br>
                      <a:r>
                        <a:rPr lang="ar-EG" sz="1400" b="1" i="0" u="none" strike="noStrike" cap="none" spc="0" baseline="0">
                          <a:solidFill>
                            <a:srgbClr val="000000"/>
                          </a:solidFill>
                          <a:effectLst/>
                          <a:uFillTx/>
                          <a:latin typeface="Calibri"/>
                          <a:ea typeface="Calibri"/>
                          <a:cs typeface="Calibri"/>
                          <a:sym typeface="Calibri"/>
                        </a:rPr>
                        <a:t>و</a:t>
                      </a:r>
                      <a:r>
                        <a:rPr lang="ar-EG" sz="1400" b="0" i="0" u="none" strike="noStrike" cap="none" spc="0" baseline="0">
                          <a:solidFill>
                            <a:srgbClr val="000000"/>
                          </a:solidFill>
                          <a:effectLst/>
                          <a:uFillTx/>
                          <a:latin typeface="Calibri"/>
                          <a:ea typeface="Calibri"/>
                          <a:cs typeface="Calibri"/>
                          <a:sym typeface="Calibri"/>
                        </a:rPr>
                        <a:t>أي عرضين من الأعراض الآتية:</a:t>
                      </a:r>
                      <a:endParaRPr lang="ar" sz="1000">
                        <a:latin typeface="+mn-lt"/>
                        <a:ea typeface="+mn-ea"/>
                        <a:cs typeface="+mn-cs"/>
                        <a:sym typeface="Source Sans Pro Regular"/>
                      </a:endParaRPr>
                    </a:p>
                  </a:txBody>
                  <a:tcPr marL="45738" marR="45738" marT="45738" marB="45738" anchor="ctr" horzOverflow="overflow">
                    <a:lnL w="12700">
                      <a:solidFill>
                        <a:srgbClr val="000000"/>
                      </a:solidFill>
                    </a:lnL>
                    <a:lnR w="12700">
                      <a:solidFill>
                        <a:srgbClr val="000000"/>
                      </a:solidFill>
                    </a:lnR>
                    <a:lnT w="12700">
                      <a:solidFill>
                        <a:srgbClr val="000000"/>
                      </a:solidFill>
                    </a:lnT>
                  </a:tcPr>
                </a:tc>
                <a:tc hMerge="1">
                  <a:txBody>
                    <a:bodyPr/>
                    <a:lstStyle/>
                    <a:p>
                      <a:pPr rtl="1"/>
                      <a:endParaRPr lang="hu-HU"/>
                    </a:p>
                  </a:txBody>
                  <a:tcPr/>
                </a:tc>
                <a:extLst>
                  <a:ext uri="{0D108BD9-81ED-4DB2-BD59-A6C34878D82A}">
                    <a16:rowId xmlns:a16="http://schemas.microsoft.com/office/drawing/2014/main" val="10000"/>
                  </a:ext>
                </a:extLst>
              </a:tr>
              <a:tr h="594594">
                <a:tc>
                  <a:txBody>
                    <a:bodyPr/>
                    <a:lstStyle/>
                    <a:p>
                      <a:pPr marL="171450" lvl="0" indent="-171450" rtl="1">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دم في البراز</a:t>
                      </a:r>
                      <a:endParaRPr lang="en-US" sz="1200" b="0" i="0" u="none" strike="noStrike" cap="none" spc="0" baseline="0">
                        <a:solidFill>
                          <a:srgbClr val="000000"/>
                        </a:solidFill>
                        <a:effectLst/>
                        <a:uFillTx/>
                        <a:latin typeface="Calibri"/>
                        <a:ea typeface="Calibri"/>
                        <a:cs typeface="Calibri"/>
                        <a:sym typeface="Calibri"/>
                      </a:endParaRPr>
                    </a:p>
                    <a:p>
                      <a:pPr marL="171450" indent="-171450">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أي أعراض نزفية أخرى</a:t>
                      </a:r>
                      <a:endParaRPr/>
                    </a:p>
                  </a:txBody>
                  <a:tcPr marL="45738" marR="45738" marT="45738" marB="45738" anchor="ctr" horzOverflow="overflow">
                    <a:lnL w="12700">
                      <a:solidFill>
                        <a:srgbClr val="000000"/>
                      </a:solidFill>
                    </a:lnL>
                  </a:tcPr>
                </a:tc>
                <a:tc>
                  <a:txBody>
                    <a:bodyPr/>
                    <a:lstStyle/>
                    <a:p>
                      <a:pPr marL="171450" lvl="0" indent="-171450" rtl="1">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طفح نزفي أو فرفري</a:t>
                      </a:r>
                      <a:endParaRPr lang="en-US" sz="1200" b="0" i="0" u="none" strike="noStrike" cap="none" spc="0" baseline="0">
                        <a:solidFill>
                          <a:srgbClr val="000000"/>
                        </a:solidFill>
                        <a:effectLst/>
                        <a:uFillTx/>
                        <a:latin typeface="Calibri"/>
                        <a:ea typeface="Calibri"/>
                        <a:cs typeface="Calibri"/>
                        <a:sym typeface="Calibri"/>
                      </a:endParaRPr>
                    </a:p>
                    <a:p>
                      <a:pPr marL="171450" lvl="0" indent="-171450" rtl="1">
                        <a:buFont typeface="Arial" panose="020B0604020202020204" pitchFamily="34" charset="0"/>
                        <a:buChar char="•"/>
                      </a:pPr>
                      <a:r>
                        <a:rPr lang="ar-SA" sz="1200" b="0" i="0" u="none" strike="noStrike" cap="none" spc="0" baseline="0">
                          <a:solidFill>
                            <a:srgbClr val="000000"/>
                          </a:solidFill>
                          <a:effectLst/>
                          <a:uFillTx/>
                          <a:latin typeface="Calibri"/>
                          <a:ea typeface="Calibri"/>
                          <a:cs typeface="Calibri"/>
                          <a:sym typeface="Calibri"/>
                        </a:rPr>
                        <a:t>الرُ</a:t>
                      </a:r>
                      <a:r>
                        <a:rPr lang="ar-EG" sz="1200" b="0" i="0" u="none" strike="noStrike" cap="none" spc="0" baseline="0">
                          <a:solidFill>
                            <a:srgbClr val="000000"/>
                          </a:solidFill>
                          <a:effectLst/>
                          <a:uFillTx/>
                          <a:latin typeface="Calibri"/>
                          <a:ea typeface="Calibri"/>
                          <a:cs typeface="Calibri"/>
                          <a:sym typeface="Calibri"/>
                        </a:rPr>
                        <a:t>ّ</a:t>
                      </a:r>
                      <a:r>
                        <a:rPr lang="ar-SA" sz="1200" b="0" i="0" u="none" strike="noStrike" cap="none" spc="0" baseline="0">
                          <a:solidFill>
                            <a:srgbClr val="000000"/>
                          </a:solidFill>
                          <a:effectLst/>
                          <a:uFillTx/>
                          <a:latin typeface="Calibri"/>
                          <a:ea typeface="Calibri"/>
                          <a:cs typeface="Calibri"/>
                          <a:sym typeface="Calibri"/>
                        </a:rPr>
                        <a:t>عَاف</a:t>
                      </a:r>
                      <a:endParaRPr lang="en-US" sz="1200" b="0" i="0" u="none" strike="noStrike" cap="none" spc="0" baseline="0">
                        <a:solidFill>
                          <a:srgbClr val="000000"/>
                        </a:solidFill>
                        <a:effectLst/>
                        <a:uFillTx/>
                        <a:latin typeface="Calibri"/>
                        <a:ea typeface="Calibri"/>
                        <a:cs typeface="Calibri"/>
                        <a:sym typeface="Calibri"/>
                      </a:endParaRPr>
                    </a:p>
                    <a:p>
                      <a:pPr marL="171450" lvl="0" indent="-171450" rtl="1">
                        <a:buFont typeface="Arial" panose="020B0604020202020204" pitchFamily="34" charset="0"/>
                        <a:buChar char="•"/>
                      </a:pPr>
                      <a:r>
                        <a:rPr lang="ar-SA" sz="1200" b="0" i="0" u="none" strike="noStrike" cap="none" spc="0" baseline="0">
                          <a:solidFill>
                            <a:srgbClr val="000000"/>
                          </a:solidFill>
                          <a:effectLst/>
                          <a:uFillTx/>
                          <a:latin typeface="Calibri"/>
                          <a:ea typeface="Calibri"/>
                          <a:cs typeface="Calibri"/>
                          <a:sym typeface="Calibri"/>
                        </a:rPr>
                        <a:t>نفث الدم</a:t>
                      </a:r>
                      <a:endParaRPr lang="en-US" sz="1200" b="0" i="0" u="none" strike="noStrike" cap="none" spc="0" baseline="0">
                        <a:solidFill>
                          <a:srgbClr val="000000"/>
                        </a:solidFill>
                        <a:effectLst/>
                        <a:uFillTx/>
                        <a:latin typeface="Calibri"/>
                        <a:ea typeface="Calibri"/>
                        <a:cs typeface="Calibri"/>
                        <a:sym typeface="Calibri"/>
                      </a:endParaRPr>
                    </a:p>
                  </a:txBody>
                  <a:tcPr marL="45738" marR="45738" marT="45738" marB="45738" anchor="ctr" horzOverflow="overflow">
                    <a:lnR w="12700">
                      <a:solidFill>
                        <a:srgbClr val="000000"/>
                      </a:solidFill>
                    </a:lnR>
                  </a:tcPr>
                </a:tc>
                <a:extLst>
                  <a:ext uri="{0D108BD9-81ED-4DB2-BD59-A6C34878D82A}">
                    <a16:rowId xmlns:a16="http://schemas.microsoft.com/office/drawing/2014/main" val="10001"/>
                  </a:ext>
                </a:extLst>
              </a:tr>
              <a:tr h="426888">
                <a:tc>
                  <a:txBody>
                    <a:bodyPr/>
                    <a:lstStyle/>
                    <a:p>
                      <a:pPr marL="0" marR="0" algn="r" rtl="1">
                        <a:lnSpc>
                          <a:spcPct val="107000"/>
                        </a:lnSpc>
                        <a:spcBef>
                          <a:spcPts val="0"/>
                        </a:spcBef>
                        <a:spcAft>
                          <a:spcPts val="0"/>
                        </a:spcAft>
                      </a:pP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a:solidFill>
                        <a:srgbClr val="000000"/>
                      </a:solidFill>
                    </a:lnL>
                    <a:lnR w="12700">
                      <a:solidFill>
                        <a:srgbClr val="000000"/>
                      </a:solidFill>
                    </a:lnR>
                    <a:lnB w="12700">
                      <a:solidFill>
                        <a:srgbClr val="000000"/>
                      </a:solidFill>
                    </a:lnB>
                  </a:tcPr>
                </a:tc>
                <a:tc>
                  <a:txBody>
                    <a:bodyPr/>
                    <a:lstStyle/>
                    <a:p>
                      <a:pPr marL="0" marR="0" algn="r" rtl="1">
                        <a:lnSpc>
                          <a:spcPct val="107000"/>
                        </a:lnSpc>
                        <a:spcBef>
                          <a:spcPts val="0"/>
                        </a:spcBef>
                        <a:spcAft>
                          <a:spcPts val="0"/>
                        </a:spcAft>
                      </a:pPr>
                      <a:r>
                        <a:rPr lang="ar-EG" sz="1100" kern="100">
                          <a:effectLst/>
                          <a:latin typeface="Calibri" panose="020F0502020204030204" pitchFamily="34" charset="0"/>
                          <a:ea typeface="Calibri" panose="020F0502020204030204" pitchFamily="34" charset="0"/>
                          <a:cs typeface="Arial" panose="020B0604020202020204" pitchFamily="34" charset="0"/>
                        </a:rPr>
                        <a:t>وغياب </a:t>
                      </a:r>
                      <a:r>
                        <a:rPr lang="ar-SA" sz="1100" kern="100">
                          <a:effectLst/>
                          <a:latin typeface="Calibri" panose="020F0502020204030204" pitchFamily="34" charset="0"/>
                          <a:ea typeface="Calibri" panose="020F0502020204030204" pitchFamily="34" charset="0"/>
                          <a:cs typeface="Arial" panose="020B0604020202020204" pitchFamily="34" charset="0"/>
                        </a:rPr>
                        <a:t>العوامل </a:t>
                      </a:r>
                      <a:r>
                        <a:rPr lang="ar-SA" sz="1100" kern="100" err="1">
                          <a:effectLst/>
                          <a:latin typeface="Calibri" panose="020F0502020204030204" pitchFamily="34" charset="0"/>
                          <a:ea typeface="Calibri" panose="020F0502020204030204" pitchFamily="34" charset="0"/>
                          <a:cs typeface="Arial" panose="020B0604020202020204" pitchFamily="34" charset="0"/>
                        </a:rPr>
                        <a:t>المؤهِّبة</a:t>
                      </a:r>
                      <a:r>
                        <a:rPr lang="ar-SA" sz="1100" kern="100">
                          <a:effectLst/>
                          <a:latin typeface="Calibri" panose="020F0502020204030204" pitchFamily="34" charset="0"/>
                          <a:ea typeface="Calibri" panose="020F0502020204030204" pitchFamily="34" charset="0"/>
                          <a:cs typeface="Arial" panose="020B0604020202020204" pitchFamily="34" charset="0"/>
                        </a:rPr>
                        <a:t> المعروفة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0002"/>
                  </a:ext>
                </a:extLst>
              </a:tr>
            </a:tbl>
          </a:graphicData>
        </a:graphic>
      </p:graphicFrame>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7" name="TextBox 3"/>
          <p:cNvSpPr txBox="1"/>
          <p:nvPr/>
        </p:nvSpPr>
        <p:spPr>
          <a:xfrm>
            <a:off x="5448122" y="60324"/>
            <a:ext cx="1712966" cy="3693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a:latin typeface="+mn-lt"/>
                <a:ea typeface="+mn-ea"/>
                <a:cs typeface="+mn-cs"/>
                <a:sym typeface="Source Sans Pro Regular"/>
              </a:defRPr>
            </a:lvl1pPr>
          </a:lstStyle>
          <a:p>
            <a:pPr rtl="1"/>
            <a:r>
              <a:rPr lang="ar-EG"/>
              <a:t>متلازمة اليرقان الحادة</a:t>
            </a:r>
            <a:endParaRPr/>
          </a:p>
        </p:txBody>
      </p:sp>
      <p:sp>
        <p:nvSpPr>
          <p:cNvPr id="388" name="TextBox 4"/>
          <p:cNvSpPr txBox="1"/>
          <p:nvPr/>
        </p:nvSpPr>
        <p:spPr>
          <a:xfrm>
            <a:off x="5198244" y="531815"/>
            <a:ext cx="1876473" cy="1169551"/>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algn="ctr" rtl="1">
              <a:defRPr sz="1400">
                <a:latin typeface="+mn-lt"/>
                <a:ea typeface="+mn-ea"/>
                <a:cs typeface="+mn-cs"/>
                <a:sym typeface="Source Sans Pro Regular"/>
              </a:defRPr>
            </a:pPr>
            <a:r>
              <a:rPr lang="ar-EG" sz="1400">
                <a:effectLst/>
                <a:latin typeface="Calibri" panose="020F0502020204030204" pitchFamily="34" charset="0"/>
                <a:ea typeface="Calibri" panose="020F0502020204030204" pitchFamily="34" charset="0"/>
                <a:cs typeface="Arial" panose="020B0604020202020204" pitchFamily="34" charset="0"/>
              </a:rPr>
              <a:t>بداية حادة لليرقان </a:t>
            </a:r>
          </a:p>
          <a:p>
            <a:pPr algn="ctr" rtl="1">
              <a:defRPr sz="1400">
                <a:latin typeface="+mn-lt"/>
                <a:ea typeface="+mn-ea"/>
                <a:cs typeface="+mn-cs"/>
                <a:sym typeface="Source Sans Pro Regular"/>
              </a:defRPr>
            </a:pPr>
            <a:r>
              <a:rPr lang="ar-EG" sz="1400" b="1">
                <a:effectLst/>
                <a:latin typeface="Calibri" panose="020F0502020204030204" pitchFamily="34" charset="0"/>
                <a:ea typeface="Calibri" panose="020F0502020204030204" pitchFamily="34" charset="0"/>
                <a:cs typeface="Arial" panose="020B0604020202020204" pitchFamily="34" charset="0"/>
              </a:rPr>
              <a:t>و</a:t>
            </a:r>
          </a:p>
          <a:p>
            <a:pPr algn="ctr" rtl="1">
              <a:defRPr sz="1400">
                <a:latin typeface="+mn-lt"/>
                <a:ea typeface="+mn-ea"/>
                <a:cs typeface="+mn-cs"/>
                <a:sym typeface="Source Sans Pro Regular"/>
              </a:defRPr>
            </a:pPr>
            <a:r>
              <a:rPr lang="ar-EG" sz="1400">
                <a:effectLst/>
                <a:latin typeface="Calibri" panose="020F0502020204030204" pitchFamily="34" charset="0"/>
                <a:ea typeface="Calibri" panose="020F0502020204030204" pitchFamily="34" charset="0"/>
                <a:cs typeface="Arial" panose="020B0604020202020204" pitchFamily="34" charset="0"/>
              </a:rPr>
              <a:t>اعتلال وخيم </a:t>
            </a:r>
          </a:p>
          <a:p>
            <a:pPr algn="ctr" rtl="1">
              <a:defRPr sz="1400">
                <a:latin typeface="+mn-lt"/>
                <a:ea typeface="+mn-ea"/>
                <a:cs typeface="+mn-cs"/>
                <a:sym typeface="Source Sans Pro Regular"/>
              </a:defRPr>
            </a:pPr>
            <a:r>
              <a:rPr lang="ar-EG" sz="1400" b="1">
                <a:effectLst/>
                <a:latin typeface="Calibri" panose="020F0502020204030204" pitchFamily="34" charset="0"/>
                <a:ea typeface="Calibri" panose="020F0502020204030204" pitchFamily="34" charset="0"/>
                <a:cs typeface="Arial" panose="020B0604020202020204" pitchFamily="34" charset="0"/>
              </a:rPr>
              <a:t>و</a:t>
            </a:r>
          </a:p>
          <a:p>
            <a:pPr algn="ctr" rtl="1">
              <a:defRPr sz="1400">
                <a:latin typeface="+mn-lt"/>
                <a:ea typeface="+mn-ea"/>
                <a:cs typeface="+mn-cs"/>
                <a:sym typeface="Source Sans Pro Regular"/>
              </a:defRPr>
            </a:pPr>
            <a:r>
              <a:rPr lang="ar-EG" sz="1400">
                <a:effectLst/>
                <a:latin typeface="Calibri" panose="020F0502020204030204" pitchFamily="34" charset="0"/>
                <a:ea typeface="Calibri" panose="020F0502020204030204" pitchFamily="34" charset="0"/>
                <a:cs typeface="Arial" panose="020B0604020202020204" pitchFamily="34" charset="0"/>
              </a:rPr>
              <a:t>غياب </a:t>
            </a:r>
            <a:r>
              <a:rPr lang="ar-SA" sz="1400">
                <a:effectLst/>
                <a:latin typeface="Calibri" panose="020F0502020204030204" pitchFamily="34" charset="0"/>
                <a:ea typeface="Calibri" panose="020F0502020204030204" pitchFamily="34" charset="0"/>
                <a:cs typeface="Arial" panose="020B0604020202020204" pitchFamily="34" charset="0"/>
              </a:rPr>
              <a:t>العوامل </a:t>
            </a:r>
            <a:r>
              <a:rPr lang="ar-SA" sz="1400" err="1">
                <a:effectLst/>
                <a:latin typeface="Calibri" panose="020F0502020204030204" pitchFamily="34" charset="0"/>
                <a:ea typeface="Calibri" panose="020F0502020204030204" pitchFamily="34" charset="0"/>
                <a:cs typeface="Arial" panose="020B0604020202020204" pitchFamily="34" charset="0"/>
              </a:rPr>
              <a:t>المؤهِّبة</a:t>
            </a:r>
            <a:r>
              <a:rPr lang="ar-SA" sz="1400">
                <a:effectLst/>
                <a:latin typeface="Calibri" panose="020F0502020204030204" pitchFamily="34" charset="0"/>
                <a:ea typeface="Calibri" panose="020F0502020204030204" pitchFamily="34" charset="0"/>
                <a:cs typeface="Arial" panose="020B0604020202020204" pitchFamily="34" charset="0"/>
              </a:rPr>
              <a:t> المعروفة</a:t>
            </a:r>
            <a:endParaRPr sz="1100"/>
          </a:p>
        </p:txBody>
      </p:sp>
      <p:sp>
        <p:nvSpPr>
          <p:cNvPr id="389" name="TextBox 5"/>
          <p:cNvSpPr txBox="1"/>
          <p:nvPr/>
        </p:nvSpPr>
        <p:spPr>
          <a:xfrm>
            <a:off x="3311526" y="1773240"/>
            <a:ext cx="5664201" cy="1398844"/>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pPr>
            <a:r>
              <a:rPr lang="ar-EG" sz="1000" kern="100">
                <a:effectLst/>
                <a:latin typeface="Calibri" panose="020F0502020204030204" pitchFamily="34" charset="0"/>
                <a:ea typeface="Calibri" panose="020F0502020204030204" pitchFamily="34" charset="0"/>
                <a:cs typeface="Arial" panose="020B0604020202020204" pitchFamily="34" charset="0"/>
              </a:rPr>
              <a:t>المُمرض المشتبه فيه:</a:t>
            </a:r>
          </a:p>
          <a:p>
            <a:pPr marL="0" marR="0" algn="ctr" rtl="1">
              <a:lnSpc>
                <a:spcPct val="107000"/>
              </a:lnSpc>
              <a:spcBef>
                <a:spcPts val="0"/>
              </a:spcBef>
            </a:pPr>
            <a:r>
              <a:rPr lang="ar-EG" sz="1000" kern="100">
                <a:effectLst/>
                <a:latin typeface="Calibri" panose="020F0502020204030204" pitchFamily="34" charset="0"/>
                <a:ea typeface="Calibri" panose="020F0502020204030204" pitchFamily="34" charset="0"/>
                <a:cs typeface="Arial" panose="020B0604020202020204" pitchFamily="34" charset="0"/>
              </a:rPr>
              <a:t>التهاب الكبد </a:t>
            </a:r>
            <a:r>
              <a:rPr lang="en-US" sz="1000" kern="100">
                <a:effectLst/>
                <a:latin typeface="Calibri" panose="020F0502020204030204" pitchFamily="34" charset="0"/>
                <a:ea typeface="Calibri" panose="020F0502020204030204" pitchFamily="34" charset="0"/>
                <a:cs typeface="Arial" panose="020B0604020202020204" pitchFamily="34" charset="0"/>
              </a:rPr>
              <a:t>A</a:t>
            </a:r>
            <a:r>
              <a:rPr lang="ar-EG" sz="1000" kern="100">
                <a:effectLst/>
                <a:latin typeface="Calibri" panose="020F0502020204030204" pitchFamily="34" charset="0"/>
                <a:ea typeface="Calibri" panose="020F0502020204030204" pitchFamily="34" charset="0"/>
                <a:cs typeface="Arial" panose="020B0604020202020204" pitchFamily="34" charset="0"/>
              </a:rPr>
              <a:t> و</a:t>
            </a:r>
            <a:r>
              <a:rPr lang="en-US" sz="1000" kern="100">
                <a:effectLst/>
                <a:latin typeface="Calibri" panose="020F0502020204030204" pitchFamily="34" charset="0"/>
                <a:ea typeface="Calibri" panose="020F0502020204030204" pitchFamily="34" charset="0"/>
                <a:cs typeface="Arial" panose="020B0604020202020204" pitchFamily="34" charset="0"/>
              </a:rPr>
              <a:t>E</a:t>
            </a:r>
          </a:p>
          <a:p>
            <a:pPr marL="0" marR="0" algn="ctr" rtl="1">
              <a:lnSpc>
                <a:spcPct val="107000"/>
              </a:lnSpc>
              <a:spcBef>
                <a:spcPts val="0"/>
              </a:spcBef>
            </a:pPr>
            <a:r>
              <a:rPr lang="ar-EG" sz="1000" kern="100">
                <a:effectLst/>
                <a:latin typeface="Calibri" panose="020F0502020204030204" pitchFamily="34" charset="0"/>
                <a:ea typeface="Calibri" panose="020F0502020204030204" pitchFamily="34" charset="0"/>
                <a:cs typeface="Arial" panose="020B0604020202020204" pitchFamily="34" charset="0"/>
              </a:rPr>
              <a:t>الملاريا</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pPr>
            <a:r>
              <a:rPr lang="ar-SA" sz="1000" kern="100">
                <a:effectLst/>
                <a:latin typeface="Calibri" panose="020F0502020204030204" pitchFamily="34" charset="0"/>
                <a:ea typeface="Calibri" panose="020F0502020204030204" pitchFamily="34" charset="0"/>
                <a:cs typeface="Arial" panose="020B0604020202020204" pitchFamily="34" charset="0"/>
              </a:rPr>
              <a:t>الحمى النزفية الفيروسية</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pPr>
            <a:r>
              <a:rPr lang="ar-SA" sz="1000" kern="100">
                <a:effectLst/>
                <a:latin typeface="Calibri" panose="020F0502020204030204" pitchFamily="34" charset="0"/>
                <a:ea typeface="Calibri" panose="020F0502020204030204" pitchFamily="34" charset="0"/>
                <a:cs typeface="Arial" panose="020B0604020202020204" pitchFamily="34" charset="0"/>
              </a:rPr>
              <a:t>حمى </a:t>
            </a:r>
            <a:r>
              <a:rPr lang="ar-SA" sz="1000" kern="100" err="1">
                <a:effectLst/>
                <a:latin typeface="Calibri" panose="020F0502020204030204" pitchFamily="34" charset="0"/>
                <a:ea typeface="Calibri" panose="020F0502020204030204" pitchFamily="34" charset="0"/>
                <a:cs typeface="Arial" panose="020B0604020202020204" pitchFamily="34" charset="0"/>
              </a:rPr>
              <a:t>التيفود</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pPr>
            <a:r>
              <a:rPr lang="ar-SA" sz="1000" kern="100">
                <a:effectLst/>
                <a:latin typeface="Calibri" panose="020F0502020204030204" pitchFamily="34" charset="0"/>
                <a:ea typeface="Calibri" panose="020F0502020204030204" pitchFamily="34" charset="0"/>
                <a:cs typeface="Arial" panose="020B0604020202020204" pitchFamily="34" charset="0"/>
              </a:rPr>
              <a:t>داء </a:t>
            </a:r>
            <a:r>
              <a:rPr lang="ar-SA" sz="1000" kern="100" err="1">
                <a:effectLst/>
                <a:latin typeface="Calibri" panose="020F0502020204030204" pitchFamily="34" charset="0"/>
                <a:ea typeface="Calibri" panose="020F0502020204030204" pitchFamily="34" charset="0"/>
                <a:cs typeface="Arial" panose="020B0604020202020204" pitchFamily="34" charset="0"/>
              </a:rPr>
              <a:t>البريميات</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pPr>
            <a:r>
              <a:rPr lang="ar-SA" sz="1000" kern="100">
                <a:effectLst/>
                <a:latin typeface="Calibri" panose="020F0502020204030204" pitchFamily="34" charset="0"/>
                <a:ea typeface="Calibri" panose="020F0502020204030204" pitchFamily="34" charset="0"/>
                <a:cs typeface="Arial" panose="020B0604020202020204" pitchFamily="34" charset="0"/>
              </a:rPr>
              <a:t>متلازمة الإنتان</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algn="ctr"/>
            <a:r>
              <a:rPr lang="ar-SA" sz="1000">
                <a:effectLst/>
                <a:latin typeface="Calibri" panose="020F0502020204030204" pitchFamily="34" charset="0"/>
                <a:ea typeface="Calibri" panose="020F0502020204030204" pitchFamily="34" charset="0"/>
                <a:cs typeface="Arial" panose="020B0604020202020204" pitchFamily="34" charset="0"/>
              </a:rPr>
              <a:t>وغيرها</a:t>
            </a:r>
            <a:endParaRPr sz="1000"/>
          </a:p>
        </p:txBody>
      </p:sp>
      <p:sp>
        <p:nvSpPr>
          <p:cNvPr id="390" name="TextBox 7"/>
          <p:cNvSpPr txBox="1"/>
          <p:nvPr/>
        </p:nvSpPr>
        <p:spPr>
          <a:xfrm>
            <a:off x="6884988" y="4508501"/>
            <a:ext cx="2687639" cy="1177630"/>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spcAft>
                <a:spcPts val="800"/>
              </a:spcAft>
            </a:pPr>
            <a:r>
              <a:rPr lang="ar-EG" sz="1200" kern="100">
                <a:effectLst/>
                <a:latin typeface="Calibri" panose="020F0502020204030204" pitchFamily="34" charset="0"/>
                <a:ea typeface="Calibri" panose="020F0502020204030204" pitchFamily="34" charset="0"/>
                <a:cs typeface="Arial" panose="020B0604020202020204" pitchFamily="34" charset="0"/>
              </a:rPr>
              <a:t>الدم</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EG" sz="1200" kern="100">
                <a:effectLst/>
                <a:latin typeface="Calibri" panose="020F0502020204030204" pitchFamily="34" charset="0"/>
                <a:ea typeface="Calibri" panose="020F0502020204030204" pitchFamily="34" charset="0"/>
                <a:cs typeface="Arial" panose="020B0604020202020204" pitchFamily="34" charset="0"/>
              </a:rPr>
              <a:t>مزرعة الدم*</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EG" sz="1200" kern="100">
                <a:effectLst/>
                <a:latin typeface="Calibri" panose="020F0502020204030204" pitchFamily="34" charset="0"/>
                <a:ea typeface="Calibri" panose="020F0502020204030204" pitchFamily="34" charset="0"/>
                <a:cs typeface="Arial" panose="020B0604020202020204" pitchFamily="34" charset="0"/>
              </a:rPr>
              <a:t>المصل</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algn="ctr"/>
            <a:r>
              <a:rPr lang="ar-EG" sz="1200">
                <a:effectLst/>
                <a:latin typeface="Calibri" panose="020F0502020204030204" pitchFamily="34" charset="0"/>
                <a:ea typeface="Calibri" panose="020F0502020204030204" pitchFamily="34" charset="0"/>
                <a:cs typeface="Arial" panose="020B0604020202020204" pitchFamily="34" charset="0"/>
              </a:rPr>
              <a:t>الدم </a:t>
            </a:r>
            <a:r>
              <a:rPr lang="ar-SA" sz="1200">
                <a:effectLst/>
                <a:latin typeface="Calibri" panose="020F0502020204030204" pitchFamily="34" charset="0"/>
                <a:ea typeface="Calibri" panose="020F0502020204030204" pitchFamily="34" charset="0"/>
                <a:cs typeface="Arial" panose="020B0604020202020204" pitchFamily="34" charset="0"/>
              </a:rPr>
              <a:t>الشَّعري</a:t>
            </a:r>
            <a:endParaRPr sz="1200"/>
          </a:p>
        </p:txBody>
      </p:sp>
      <p:sp>
        <p:nvSpPr>
          <p:cNvPr id="391" name="TextBox 9"/>
          <p:cNvSpPr txBox="1"/>
          <p:nvPr/>
        </p:nvSpPr>
        <p:spPr>
          <a:xfrm>
            <a:off x="1924051" y="3873501"/>
            <a:ext cx="2074865" cy="58477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200">
                <a:latin typeface="+mn-lt"/>
                <a:ea typeface="+mn-ea"/>
                <a:cs typeface="+mn-cs"/>
                <a:sym typeface="Source Sans Pro Regular"/>
              </a:defRPr>
            </a:lvl1pPr>
          </a:lstStyle>
          <a:p>
            <a:pPr rtl="1"/>
            <a:r>
              <a:rPr lang="ar-EG" sz="1600">
                <a:effectLst/>
                <a:latin typeface="Calibri" panose="020F0502020204030204" pitchFamily="34" charset="0"/>
                <a:ea typeface="Calibri" panose="020F0502020204030204" pitchFamily="34" charset="0"/>
                <a:cs typeface="Arial" panose="020B0604020202020204" pitchFamily="34" charset="0"/>
              </a:rPr>
              <a:t>انظر متلازمة الحمى النزفية الحادة</a:t>
            </a:r>
            <a:endParaRPr sz="1100"/>
          </a:p>
        </p:txBody>
      </p:sp>
      <p:sp>
        <p:nvSpPr>
          <p:cNvPr id="392" name="TextBox 10"/>
          <p:cNvSpPr txBox="1"/>
          <p:nvPr/>
        </p:nvSpPr>
        <p:spPr>
          <a:xfrm>
            <a:off x="2960688" y="4872039"/>
            <a:ext cx="2487612"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t>عينة من وسط تدفق البول*</a:t>
            </a:r>
            <a:endParaRPr/>
          </a:p>
        </p:txBody>
      </p:sp>
      <p:cxnSp>
        <p:nvCxnSpPr>
          <p:cNvPr id="393" name="Straight Connector 19"/>
          <p:cNvCxnSpPr>
            <a:cxnSpLocks/>
            <a:stCxn id="387" idx="2"/>
          </p:cNvCxnSpPr>
          <p:nvPr/>
        </p:nvCxnSpPr>
        <p:spPr>
          <a:xfrm flipH="1">
            <a:off x="5900676" y="429656"/>
            <a:ext cx="403929" cy="102159"/>
          </a:xfrm>
          <a:prstGeom prst="straightConnector1">
            <a:avLst/>
          </a:prstGeom>
          <a:ln w="6350">
            <a:solidFill>
              <a:srgbClr val="000000"/>
            </a:solidFill>
            <a:miter/>
          </a:ln>
        </p:spPr>
      </p:cxnSp>
      <p:cxnSp>
        <p:nvCxnSpPr>
          <p:cNvPr id="395" name="Elbow Connector 35"/>
          <p:cNvCxnSpPr>
            <a:cxnSpLocks/>
            <a:stCxn id="389" idx="0"/>
            <a:endCxn id="392" idx="0"/>
          </p:cNvCxnSpPr>
          <p:nvPr/>
        </p:nvCxnSpPr>
        <p:spPr>
          <a:xfrm rot="16200000" flipH="1" flipV="1">
            <a:off x="3624661" y="2353072"/>
            <a:ext cx="3098799" cy="1939133"/>
          </a:xfrm>
          <a:prstGeom prst="bentConnector5">
            <a:avLst>
              <a:gd name="adj1" fmla="val -7377"/>
              <a:gd name="adj2" fmla="val -157839"/>
              <a:gd name="adj3" fmla="val 72571"/>
            </a:avLst>
          </a:prstGeom>
          <a:ln w="6350">
            <a:solidFill>
              <a:srgbClr val="000000"/>
            </a:solidFill>
            <a:miter/>
            <a:tailEnd type="triangle"/>
          </a:ln>
        </p:spPr>
      </p:cxnSp>
      <p:cxnSp>
        <p:nvCxnSpPr>
          <p:cNvPr id="396" name="Elbow Connector 49"/>
          <p:cNvCxnSpPr>
            <a:cxnSpLocks/>
            <a:stCxn id="389" idx="3"/>
            <a:endCxn id="390" idx="0"/>
          </p:cNvCxnSpPr>
          <p:nvPr/>
        </p:nvCxnSpPr>
        <p:spPr>
          <a:xfrm flipH="1">
            <a:off x="8228808" y="2472662"/>
            <a:ext cx="746919" cy="2035839"/>
          </a:xfrm>
          <a:prstGeom prst="bentConnector4">
            <a:avLst>
              <a:gd name="adj1" fmla="val -30606"/>
              <a:gd name="adj2" fmla="val 67178"/>
            </a:avLst>
          </a:prstGeom>
          <a:ln w="6350">
            <a:solidFill>
              <a:srgbClr val="000000"/>
            </a:solidFill>
            <a:miter/>
            <a:tailEnd type="triangle"/>
          </a:ln>
        </p:spPr>
      </p:cxnSp>
      <p:cxnSp>
        <p:nvCxnSpPr>
          <p:cNvPr id="397" name="Elbow Connector 53"/>
          <p:cNvCxnSpPr>
            <a:cxnSpLocks/>
            <a:stCxn id="388" idx="1"/>
            <a:endCxn id="391" idx="0"/>
          </p:cNvCxnSpPr>
          <p:nvPr/>
        </p:nvCxnSpPr>
        <p:spPr>
          <a:xfrm rot="10800000" flipV="1">
            <a:off x="2961484" y="1116591"/>
            <a:ext cx="2236760" cy="2756910"/>
          </a:xfrm>
          <a:prstGeom prst="bentConnector2">
            <a:avLst/>
          </a:prstGeom>
          <a:ln w="6350">
            <a:solidFill>
              <a:srgbClr val="000000"/>
            </a:solidFill>
            <a:miter/>
            <a:tailEnd type="triangle"/>
          </a:ln>
        </p:spPr>
      </p:cxnSp>
      <p:sp>
        <p:nvSpPr>
          <p:cNvPr id="398" name="TextBox 126"/>
          <p:cNvSpPr txBox="1"/>
          <p:nvPr/>
        </p:nvSpPr>
        <p:spPr>
          <a:xfrm>
            <a:off x="3033713" y="5676900"/>
            <a:ext cx="6227763" cy="369332"/>
          </a:xfrm>
          <a:prstGeom prst="rect">
            <a:avLst/>
          </a:prstGeom>
          <a:solidFill>
            <a:srgbClr val="D9D9D9"/>
          </a:solidFill>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300">
                <a:latin typeface="+mn-lt"/>
                <a:ea typeface="+mn-ea"/>
                <a:cs typeface="+mn-cs"/>
                <a:sym typeface="Source Sans Pro Regular"/>
              </a:defRPr>
            </a:lvl1pPr>
          </a:lstStyle>
          <a:p>
            <a:pPr rtl="1"/>
            <a:r>
              <a:rPr lang="ar-EG" sz="1600">
                <a:effectLst/>
                <a:latin typeface="Calibri" panose="020F0502020204030204" pitchFamily="34" charset="0"/>
                <a:ea typeface="Calibri" panose="020F0502020204030204" pitchFamily="34" charset="0"/>
                <a:cs typeface="Arial" panose="020B0604020202020204" pitchFamily="34" charset="0"/>
              </a:rPr>
              <a:t>*</a:t>
            </a:r>
            <a:r>
              <a:rPr lang="ar-EG" sz="1800">
                <a:latin typeface="Calibri" panose="020F0502020204030204" pitchFamily="34" charset="0"/>
                <a:ea typeface="Calibri" panose="020F0502020204030204" pitchFamily="34" charset="0"/>
                <a:cs typeface="Arial" panose="020B0604020202020204" pitchFamily="34" charset="0"/>
              </a:rPr>
              <a:t>يجب</a:t>
            </a:r>
            <a:r>
              <a:rPr lang="ar-EG" sz="1800">
                <a:effectLst/>
                <a:latin typeface="Calibri" panose="020F0502020204030204" pitchFamily="34" charset="0"/>
                <a:ea typeface="Calibri" panose="020F0502020204030204" pitchFamily="34" charset="0"/>
                <a:cs typeface="Arial" panose="020B0604020202020204" pitchFamily="34" charset="0"/>
              </a:rPr>
              <a:t> جمع العينة قبل العلاج بأي مضادات حيوية</a:t>
            </a:r>
            <a:endParaRPr sz="1200"/>
          </a:p>
        </p:txBody>
      </p:sp>
      <p:sp>
        <p:nvSpPr>
          <p:cNvPr id="399" name="TextBox 131"/>
          <p:cNvSpPr txBox="1"/>
          <p:nvPr/>
        </p:nvSpPr>
        <p:spPr>
          <a:xfrm>
            <a:off x="2552701" y="3349628"/>
            <a:ext cx="7213601" cy="338554"/>
          </a:xfrm>
          <a:prstGeom prst="rect">
            <a:avLst/>
          </a:prstGeom>
          <a:solidFill>
            <a:srgbClr val="FFFFFF"/>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200">
                <a:latin typeface="+mn-lt"/>
                <a:ea typeface="+mn-ea"/>
                <a:cs typeface="+mn-cs"/>
                <a:sym typeface="Source Sans Pro Regular"/>
              </a:defRPr>
            </a:lvl1pPr>
          </a:lstStyle>
          <a:p>
            <a:pPr rtl="1"/>
            <a:r>
              <a:rPr lang="ar-EG" sz="1600">
                <a:effectLst/>
                <a:latin typeface="Calibri" panose="020F0502020204030204" pitchFamily="34" charset="0"/>
                <a:ea typeface="Calibri" panose="020F0502020204030204" pitchFamily="34" charset="0"/>
                <a:cs typeface="Arial" panose="020B0604020202020204" pitchFamily="34" charset="0"/>
              </a:rPr>
              <a:t>المظاهر السريرية، سوابق مرضية، السياق الوبائي، حالة التطعيم ...</a:t>
            </a:r>
            <a:endParaRPr sz="1100"/>
          </a:p>
        </p:txBody>
      </p:sp>
      <p:sp>
        <p:nvSpPr>
          <p:cNvPr id="400" name="TextBox 41"/>
          <p:cNvSpPr txBox="1"/>
          <p:nvPr/>
        </p:nvSpPr>
        <p:spPr>
          <a:xfrm>
            <a:off x="1947133" y="6118226"/>
            <a:ext cx="8424741" cy="43088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algn="ctr" rtl="1">
              <a:defRPr sz="1200">
                <a:latin typeface="+mn-lt"/>
                <a:ea typeface="+mn-ea"/>
                <a:cs typeface="+mn-cs"/>
                <a:sym typeface="Source Sans Pro Regular"/>
              </a:defRPr>
            </a:pPr>
            <a:r>
              <a:rPr lang="ar-EG" sz="1100">
                <a:effectLst/>
                <a:latin typeface="Calibri" panose="020F0502020204030204" pitchFamily="34" charset="0"/>
                <a:ea typeface="Calibri" panose="020F0502020204030204" pitchFamily="34" charset="0"/>
                <a:cs typeface="Arial" panose="020B0604020202020204" pitchFamily="34" charset="0"/>
              </a:rPr>
              <a:t>عملية جمع العينة، والحاوية، ومُستنبت النقل، ودرجة الحرارة في أثناء التخزين، والنقل، والتأخر قبل التحليل، وغير ذلك هي أمورٌ قد تختلف وفقًا لأنواع المُمرضات والاختبارات التي تُجرى.</a:t>
            </a:r>
            <a:br>
              <a:rPr lang="ar-EG" sz="1100">
                <a:effectLst/>
                <a:latin typeface="Calibri" panose="020F0502020204030204" pitchFamily="34" charset="0"/>
                <a:ea typeface="Calibri" panose="020F0502020204030204" pitchFamily="34" charset="0"/>
                <a:cs typeface="Arial" panose="020B0604020202020204" pitchFamily="34" charset="0"/>
              </a:rPr>
            </a:br>
            <a:r>
              <a:rPr lang="ar-EG" sz="1100">
                <a:effectLst/>
                <a:latin typeface="Calibri" panose="020F0502020204030204" pitchFamily="34" charset="0"/>
                <a:ea typeface="Calibri" panose="020F0502020204030204" pitchFamily="34" charset="0"/>
                <a:cs typeface="Arial" panose="020B0604020202020204" pitchFamily="34" charset="0"/>
              </a:rPr>
              <a:t>يستطيع المختبر أن يمدك بهذه المعلومات.</a:t>
            </a:r>
            <a:endParaRPr lang="ar-EG" sz="800"/>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3" name="TextBox 5"/>
          <p:cNvSpPr txBox="1"/>
          <p:nvPr/>
        </p:nvSpPr>
        <p:spPr>
          <a:xfrm>
            <a:off x="5618215" y="46038"/>
            <a:ext cx="1645640" cy="3693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a:latin typeface="+mn-lt"/>
                <a:ea typeface="+mn-ea"/>
                <a:cs typeface="+mn-cs"/>
                <a:sym typeface="Source Sans Pro Regular"/>
              </a:defRPr>
            </a:lvl1pPr>
          </a:lstStyle>
          <a:p>
            <a:pPr rtl="1"/>
            <a:r>
              <a:rPr lang="ar-EG" sz="1800">
                <a:effectLst/>
                <a:latin typeface="Sakkal Majalla" panose="02000000000000000000" pitchFamily="2" charset="-78"/>
                <a:ea typeface="Calibri" panose="020F0502020204030204" pitchFamily="34" charset="0"/>
                <a:cs typeface="Sakkal Majalla" panose="02000000000000000000" pitchFamily="2" charset="-78"/>
              </a:rPr>
              <a:t>المتلازمة العصبية الحادة</a:t>
            </a:r>
            <a:endParaRPr>
              <a:latin typeface="Sakkal Majalla" panose="02000000000000000000" pitchFamily="2" charset="-78"/>
              <a:cs typeface="Sakkal Majalla" panose="02000000000000000000" pitchFamily="2" charset="-78"/>
            </a:endParaRPr>
          </a:p>
        </p:txBody>
      </p:sp>
      <p:sp>
        <p:nvSpPr>
          <p:cNvPr id="404" name="TextBox 6"/>
          <p:cNvSpPr txBox="1"/>
          <p:nvPr/>
        </p:nvSpPr>
        <p:spPr>
          <a:xfrm>
            <a:off x="5221982" y="620715"/>
            <a:ext cx="2366993" cy="2073003"/>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marL="0" marR="0" algn="ctr" rtl="1">
              <a:lnSpc>
                <a:spcPct val="107000"/>
              </a:lnSpc>
              <a:spcBef>
                <a:spcPts val="0"/>
              </a:spcBef>
            </a:pPr>
            <a:r>
              <a:rPr lang="ar-EG" sz="1100" kern="100">
                <a:effectLst/>
                <a:latin typeface="Sakkal Majalla" panose="02000000000000000000" pitchFamily="2" charset="-78"/>
                <a:ea typeface="Calibri" panose="020F0502020204030204" pitchFamily="34" charset="0"/>
                <a:cs typeface="Sakkal Majalla" panose="02000000000000000000" pitchFamily="2" charset="-78"/>
              </a:rPr>
              <a:t>اختلال الوظيفة العصبية الحاد مع عرض أو أكثر مما يأتي:</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marL="0" marR="0" algn="ctr" rtl="1">
              <a:lnSpc>
                <a:spcPct val="107000"/>
              </a:lnSpc>
              <a:spcBef>
                <a:spcPts val="0"/>
              </a:spcBef>
            </a:pPr>
            <a:r>
              <a:rPr lang="ar-EG" sz="1100" kern="100">
                <a:effectLst/>
                <a:latin typeface="Sakkal Majalla" panose="02000000000000000000" pitchFamily="2" charset="-78"/>
                <a:ea typeface="Calibri" panose="020F0502020204030204" pitchFamily="34" charset="0"/>
                <a:cs typeface="Sakkal Majalla" panose="02000000000000000000" pitchFamily="2" charset="-78"/>
              </a:rPr>
              <a:t>تدهور الوظيفة الذهنية</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marL="0" marR="0" algn="ctr" rtl="1">
              <a:lnSpc>
                <a:spcPct val="107000"/>
              </a:lnSpc>
              <a:spcBef>
                <a:spcPts val="0"/>
              </a:spcBef>
            </a:pPr>
            <a:r>
              <a:rPr lang="ar-EG" sz="1100" kern="100">
                <a:effectLst/>
                <a:latin typeface="Sakkal Majalla" panose="02000000000000000000" pitchFamily="2" charset="-78"/>
                <a:ea typeface="Calibri" panose="020F0502020204030204" pitchFamily="34" charset="0"/>
                <a:cs typeface="Sakkal Majalla" panose="02000000000000000000" pitchFamily="2" charset="-78"/>
              </a:rPr>
              <a:t>شلل حاد</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marL="0" marR="0" algn="ctr" rtl="1">
              <a:lnSpc>
                <a:spcPct val="107000"/>
              </a:lnSpc>
              <a:spcBef>
                <a:spcPts val="0"/>
              </a:spcBef>
            </a:pPr>
            <a:r>
              <a:rPr lang="ar-EG" sz="1100" kern="100">
                <a:effectLst/>
                <a:latin typeface="Sakkal Majalla" panose="02000000000000000000" pitchFamily="2" charset="-78"/>
                <a:ea typeface="Calibri" panose="020F0502020204030204" pitchFamily="34" charset="0"/>
                <a:cs typeface="Sakkal Majalla" panose="02000000000000000000" pitchFamily="2" charset="-78"/>
              </a:rPr>
              <a:t>اختلاجات</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marL="0" marR="0" algn="ctr" rtl="1">
              <a:lnSpc>
                <a:spcPct val="107000"/>
              </a:lnSpc>
              <a:spcBef>
                <a:spcPts val="0"/>
              </a:spcBef>
            </a:pPr>
            <a:r>
              <a:rPr lang="ar-EG" sz="1100" kern="100">
                <a:effectLst/>
                <a:latin typeface="Sakkal Majalla" panose="02000000000000000000" pitchFamily="2" charset="-78"/>
                <a:ea typeface="Calibri" panose="020F0502020204030204" pitchFamily="34" charset="0"/>
                <a:cs typeface="Sakkal Majalla" panose="02000000000000000000" pitchFamily="2" charset="-78"/>
              </a:rPr>
              <a:t>علامات على التهيج الذهني</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marL="0" marR="0" algn="ctr" rtl="1">
              <a:lnSpc>
                <a:spcPct val="107000"/>
              </a:lnSpc>
              <a:spcBef>
                <a:spcPts val="0"/>
              </a:spcBef>
            </a:pPr>
            <a:r>
              <a:rPr lang="ar-EG" sz="1100" kern="100">
                <a:effectLst/>
                <a:latin typeface="Sakkal Majalla" panose="02000000000000000000" pitchFamily="2" charset="-78"/>
                <a:ea typeface="Calibri" panose="020F0502020204030204" pitchFamily="34" charset="0"/>
                <a:cs typeface="Sakkal Majalla" panose="02000000000000000000" pitchFamily="2" charset="-78"/>
              </a:rPr>
              <a:t>حركات لا إرادية</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marL="0" marR="0" algn="ctr" rtl="1">
              <a:lnSpc>
                <a:spcPct val="107000"/>
              </a:lnSpc>
              <a:spcBef>
                <a:spcPts val="0"/>
              </a:spcBef>
            </a:pPr>
            <a:r>
              <a:rPr lang="ar-EG" sz="1100" kern="100">
                <a:effectLst/>
                <a:latin typeface="Sakkal Majalla" panose="02000000000000000000" pitchFamily="2" charset="-78"/>
                <a:ea typeface="Calibri" panose="020F0502020204030204" pitchFamily="34" charset="0"/>
                <a:cs typeface="Sakkal Majalla" panose="02000000000000000000" pitchFamily="2" charset="-78"/>
              </a:rPr>
              <a:t>أعراض عصبية أخرى</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marL="0" marR="0" algn="ctr" rtl="1">
              <a:lnSpc>
                <a:spcPct val="107000"/>
              </a:lnSpc>
              <a:spcBef>
                <a:spcPts val="0"/>
              </a:spcBef>
            </a:pPr>
            <a:r>
              <a:rPr lang="ar-EG" sz="1100" b="1" kern="100">
                <a:effectLst/>
                <a:latin typeface="Sakkal Majalla" panose="02000000000000000000" pitchFamily="2" charset="-78"/>
                <a:ea typeface="Calibri" panose="020F0502020204030204" pitchFamily="34" charset="0"/>
                <a:cs typeface="Sakkal Majalla" panose="02000000000000000000" pitchFamily="2" charset="-78"/>
              </a:rPr>
              <a:t>و</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marL="0" marR="0" algn="ctr" rtl="1">
              <a:lnSpc>
                <a:spcPct val="107000"/>
              </a:lnSpc>
              <a:spcBef>
                <a:spcPts val="0"/>
              </a:spcBef>
            </a:pPr>
            <a:r>
              <a:rPr lang="ar-EG" sz="1100" kern="100">
                <a:effectLst/>
                <a:latin typeface="Sakkal Majalla" panose="02000000000000000000" pitchFamily="2" charset="-78"/>
                <a:ea typeface="Calibri" panose="020F0502020204030204" pitchFamily="34" charset="0"/>
                <a:cs typeface="Sakkal Majalla" panose="02000000000000000000" pitchFamily="2" charset="-78"/>
              </a:rPr>
              <a:t>اعتلال وخيم</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marL="0" marR="0" algn="ctr" rtl="1">
              <a:lnSpc>
                <a:spcPct val="107000"/>
              </a:lnSpc>
              <a:spcBef>
                <a:spcPts val="0"/>
              </a:spcBef>
            </a:pPr>
            <a:r>
              <a:rPr lang="ar-EG" sz="1100" b="1" kern="100">
                <a:effectLst/>
                <a:latin typeface="Sakkal Majalla" panose="02000000000000000000" pitchFamily="2" charset="-78"/>
                <a:ea typeface="Calibri" panose="020F0502020204030204" pitchFamily="34" charset="0"/>
                <a:cs typeface="Sakkal Majalla" panose="02000000000000000000" pitchFamily="2" charset="-78"/>
              </a:rPr>
              <a:t>و</a:t>
            </a:r>
            <a:endParaRPr lang="en-US" sz="1100" kern="100">
              <a:effectLst/>
              <a:latin typeface="Sakkal Majalla" panose="02000000000000000000" pitchFamily="2" charset="-78"/>
              <a:ea typeface="Calibri" panose="020F0502020204030204" pitchFamily="34" charset="0"/>
              <a:cs typeface="Sakkal Majalla" panose="02000000000000000000" pitchFamily="2" charset="-78"/>
            </a:endParaRPr>
          </a:p>
          <a:p>
            <a:pPr algn="ctr"/>
            <a:r>
              <a:rPr lang="ar-EG" sz="1100">
                <a:effectLst/>
                <a:latin typeface="Sakkal Majalla" panose="02000000000000000000" pitchFamily="2" charset="-78"/>
                <a:ea typeface="Calibri" panose="020F0502020204030204" pitchFamily="34" charset="0"/>
                <a:cs typeface="Sakkal Majalla" panose="02000000000000000000" pitchFamily="2" charset="-78"/>
              </a:rPr>
              <a:t>غياب</a:t>
            </a:r>
            <a:r>
              <a:rPr lang="ar-EG" sz="1100" b="1">
                <a:effectLst/>
                <a:latin typeface="Sakkal Majalla" panose="02000000000000000000" pitchFamily="2" charset="-78"/>
                <a:ea typeface="Calibri" panose="020F0502020204030204" pitchFamily="34" charset="0"/>
                <a:cs typeface="Sakkal Majalla" panose="02000000000000000000" pitchFamily="2" charset="-78"/>
              </a:rPr>
              <a:t> </a:t>
            </a:r>
            <a:r>
              <a:rPr lang="ar-SA" sz="1100">
                <a:effectLst/>
                <a:latin typeface="Sakkal Majalla" panose="02000000000000000000" pitchFamily="2" charset="-78"/>
                <a:ea typeface="Calibri" panose="020F0502020204030204" pitchFamily="34" charset="0"/>
                <a:cs typeface="Sakkal Majalla" panose="02000000000000000000" pitchFamily="2" charset="-78"/>
              </a:rPr>
              <a:t>العوامل </a:t>
            </a:r>
            <a:r>
              <a:rPr lang="ar-SA" sz="1100" err="1">
                <a:effectLst/>
                <a:latin typeface="Sakkal Majalla" panose="02000000000000000000" pitchFamily="2" charset="-78"/>
                <a:ea typeface="Calibri" panose="020F0502020204030204" pitchFamily="34" charset="0"/>
                <a:cs typeface="Sakkal Majalla" panose="02000000000000000000" pitchFamily="2" charset="-78"/>
              </a:rPr>
              <a:t>المؤهِّبة</a:t>
            </a:r>
            <a:r>
              <a:rPr lang="ar-EG" sz="1100">
                <a:effectLst/>
                <a:latin typeface="Sakkal Majalla" panose="02000000000000000000" pitchFamily="2" charset="-78"/>
                <a:ea typeface="Calibri" panose="020F0502020204030204" pitchFamily="34" charset="0"/>
                <a:cs typeface="Sakkal Majalla" panose="02000000000000000000" pitchFamily="2" charset="-78"/>
              </a:rPr>
              <a:t> المعروفة</a:t>
            </a:r>
            <a:endParaRPr sz="1100">
              <a:latin typeface="Sakkal Majalla" panose="02000000000000000000" pitchFamily="2" charset="-78"/>
              <a:cs typeface="Sakkal Majalla" panose="02000000000000000000" pitchFamily="2" charset="-78"/>
            </a:endParaRPr>
          </a:p>
        </p:txBody>
      </p:sp>
      <p:sp>
        <p:nvSpPr>
          <p:cNvPr id="405" name="TextBox 7"/>
          <p:cNvSpPr txBox="1"/>
          <p:nvPr/>
        </p:nvSpPr>
        <p:spPr>
          <a:xfrm>
            <a:off x="1598613" y="2949576"/>
            <a:ext cx="2095501"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300">
                <a:latin typeface="+mn-lt"/>
                <a:ea typeface="+mn-ea"/>
                <a:cs typeface="+mn-cs"/>
                <a:sym typeface="Source Sans Pro Regular"/>
              </a:defRPr>
            </a:lvl1pPr>
          </a:lstStyle>
          <a:p>
            <a:pPr rtl="1"/>
            <a:r>
              <a:rPr lang="ar-EG" sz="1400">
                <a:effectLst/>
                <a:latin typeface="Sakkal Majalla" panose="02000000000000000000" pitchFamily="2" charset="-78"/>
                <a:ea typeface="Calibri" panose="020F0502020204030204" pitchFamily="34" charset="0"/>
                <a:cs typeface="Sakkal Majalla" panose="02000000000000000000" pitchFamily="2" charset="-78"/>
              </a:rPr>
              <a:t>متلازمة </a:t>
            </a:r>
            <a:r>
              <a:rPr lang="ar-SA" sz="1400">
                <a:effectLst/>
                <a:latin typeface="Sakkal Majalla" panose="02000000000000000000" pitchFamily="2" charset="-78"/>
                <a:ea typeface="Calibri" panose="020F0502020204030204" pitchFamily="34" charset="0"/>
                <a:cs typeface="Sakkal Majalla" panose="02000000000000000000" pitchFamily="2" charset="-78"/>
              </a:rPr>
              <a:t>غيان – باريه</a:t>
            </a:r>
            <a:r>
              <a:rPr lang="ar-EG" sz="1400">
                <a:effectLst/>
                <a:latin typeface="Sakkal Majalla" panose="02000000000000000000" pitchFamily="2" charset="-78"/>
                <a:ea typeface="Calibri" panose="020F0502020204030204" pitchFamily="34" charset="0"/>
                <a:cs typeface="Sakkal Majalla" panose="02000000000000000000" pitchFamily="2" charset="-78"/>
              </a:rPr>
              <a:t> وشلل الأطفال</a:t>
            </a:r>
            <a:endParaRPr sz="1100">
              <a:latin typeface="Sakkal Majalla" panose="02000000000000000000" pitchFamily="2" charset="-78"/>
              <a:cs typeface="Sakkal Majalla" panose="02000000000000000000" pitchFamily="2" charset="-78"/>
            </a:endParaRPr>
          </a:p>
        </p:txBody>
      </p:sp>
      <p:sp>
        <p:nvSpPr>
          <p:cNvPr id="406" name="TextBox 8"/>
          <p:cNvSpPr txBox="1"/>
          <p:nvPr/>
        </p:nvSpPr>
        <p:spPr>
          <a:xfrm>
            <a:off x="4276726" y="2976564"/>
            <a:ext cx="3648078" cy="338554"/>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300">
                <a:latin typeface="+mn-lt"/>
                <a:ea typeface="+mn-ea"/>
                <a:cs typeface="+mn-cs"/>
                <a:sym typeface="Source Sans Pro Regular"/>
              </a:defRPr>
            </a:lvl1pPr>
          </a:lstStyle>
          <a:p>
            <a:pPr rtl="1"/>
            <a:r>
              <a:rPr lang="ar-SA" sz="1600">
                <a:effectLst/>
                <a:latin typeface="Sakkal Majalla" panose="02000000000000000000" pitchFamily="2" charset="-78"/>
                <a:ea typeface="Calibri" panose="020F0502020204030204" pitchFamily="34" charset="0"/>
                <a:cs typeface="Sakkal Majalla" panose="02000000000000000000" pitchFamily="2" charset="-78"/>
              </a:rPr>
              <a:t>التهاب الدماغ البكتيري*، أو الفيروسي، أو الفطري، أو الطفيلي</a:t>
            </a:r>
            <a:endParaRPr sz="1200">
              <a:latin typeface="Sakkal Majalla" panose="02000000000000000000" pitchFamily="2" charset="-78"/>
              <a:cs typeface="Sakkal Majalla" panose="02000000000000000000" pitchFamily="2" charset="-78"/>
            </a:endParaRPr>
          </a:p>
        </p:txBody>
      </p:sp>
      <p:sp>
        <p:nvSpPr>
          <p:cNvPr id="407" name="TextBox 9"/>
          <p:cNvSpPr txBox="1"/>
          <p:nvPr/>
        </p:nvSpPr>
        <p:spPr>
          <a:xfrm>
            <a:off x="8881551" y="2925765"/>
            <a:ext cx="537966" cy="292388"/>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rtl="1">
              <a:defRPr sz="1500">
                <a:latin typeface="+mn-lt"/>
                <a:ea typeface="+mn-ea"/>
                <a:cs typeface="+mn-cs"/>
                <a:sym typeface="Source Sans Pro Regular"/>
              </a:defRPr>
            </a:pPr>
            <a:r>
              <a:rPr lang="ar-EG" sz="1300">
                <a:latin typeface="Sakkal Majalla" panose="02000000000000000000" pitchFamily="2" charset="-78"/>
                <a:cs typeface="Sakkal Majalla" panose="02000000000000000000" pitchFamily="2" charset="-78"/>
              </a:rPr>
              <a:t>داء الكلب</a:t>
            </a:r>
            <a:endParaRPr lang="ar" sz="1300">
              <a:latin typeface="Sakkal Majalla" panose="02000000000000000000" pitchFamily="2" charset="-78"/>
              <a:cs typeface="Sakkal Majalla" panose="02000000000000000000" pitchFamily="2" charset="-78"/>
            </a:endParaRPr>
          </a:p>
        </p:txBody>
      </p:sp>
      <p:sp>
        <p:nvSpPr>
          <p:cNvPr id="408" name="TextBox 10"/>
          <p:cNvSpPr txBox="1"/>
          <p:nvPr/>
        </p:nvSpPr>
        <p:spPr>
          <a:xfrm>
            <a:off x="2312988" y="3998915"/>
            <a:ext cx="7575551" cy="369332"/>
          </a:xfrm>
          <a:prstGeom prst="rect">
            <a:avLst/>
          </a:prstGeom>
          <a:solidFill>
            <a:srgbClr val="FFFFFF"/>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sz="1800">
                <a:effectLst/>
                <a:latin typeface="Sakkal Majalla" panose="02000000000000000000" pitchFamily="2" charset="-78"/>
                <a:ea typeface="Calibri" panose="020F0502020204030204" pitchFamily="34" charset="0"/>
                <a:cs typeface="Sakkal Majalla" panose="02000000000000000000" pitchFamily="2" charset="-78"/>
              </a:rPr>
              <a:t>المظاهر السريرية، سوابق مرضية، السياق الوبائي، حالة التطعيم ...</a:t>
            </a:r>
            <a:endParaRPr>
              <a:latin typeface="Sakkal Majalla" panose="02000000000000000000" pitchFamily="2" charset="-78"/>
              <a:cs typeface="Sakkal Majalla" panose="02000000000000000000" pitchFamily="2" charset="-78"/>
            </a:endParaRPr>
          </a:p>
        </p:txBody>
      </p:sp>
      <p:sp>
        <p:nvSpPr>
          <p:cNvPr id="409" name="TextBox 11"/>
          <p:cNvSpPr txBox="1"/>
          <p:nvPr/>
        </p:nvSpPr>
        <p:spPr>
          <a:xfrm>
            <a:off x="1714500" y="5297489"/>
            <a:ext cx="1336675"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latin typeface="Sakkal Majalla" panose="02000000000000000000" pitchFamily="2" charset="-78"/>
                <a:cs typeface="Sakkal Majalla" panose="02000000000000000000" pitchFamily="2" charset="-78"/>
              </a:rPr>
              <a:t>البراز</a:t>
            </a:r>
            <a:endParaRPr>
              <a:latin typeface="Sakkal Majalla" panose="02000000000000000000" pitchFamily="2" charset="-78"/>
              <a:cs typeface="Sakkal Majalla" panose="02000000000000000000" pitchFamily="2" charset="-78"/>
            </a:endParaRPr>
          </a:p>
        </p:txBody>
      </p:sp>
      <p:sp>
        <p:nvSpPr>
          <p:cNvPr id="410" name="TextBox 14"/>
          <p:cNvSpPr txBox="1"/>
          <p:nvPr/>
        </p:nvSpPr>
        <p:spPr>
          <a:xfrm>
            <a:off x="7335839" y="5211764"/>
            <a:ext cx="1439863"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latin typeface="Sakkal Majalla" panose="02000000000000000000" pitchFamily="2" charset="-78"/>
                <a:cs typeface="Sakkal Majalla" panose="02000000000000000000" pitchFamily="2" charset="-78"/>
              </a:rPr>
              <a:t>الدم</a:t>
            </a:r>
            <a:endParaRPr>
              <a:latin typeface="Sakkal Majalla" panose="02000000000000000000" pitchFamily="2" charset="-78"/>
              <a:cs typeface="Sakkal Majalla" panose="02000000000000000000" pitchFamily="2" charset="-78"/>
            </a:endParaRPr>
          </a:p>
        </p:txBody>
      </p:sp>
      <p:sp>
        <p:nvSpPr>
          <p:cNvPr id="411" name="TextBox 15"/>
          <p:cNvSpPr txBox="1"/>
          <p:nvPr/>
        </p:nvSpPr>
        <p:spPr>
          <a:xfrm>
            <a:off x="3305175" y="5287964"/>
            <a:ext cx="1582738"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effectLst/>
                <a:latin typeface="Sakkal Majalla" panose="02000000000000000000" pitchFamily="2" charset="-78"/>
                <a:cs typeface="Sakkal Majalla" panose="02000000000000000000" pitchFamily="2" charset="-78"/>
              </a:rPr>
              <a:t>مَسْحَة حَلْقِيَّة</a:t>
            </a:r>
            <a:endParaRPr>
              <a:latin typeface="Sakkal Majalla" panose="02000000000000000000" pitchFamily="2" charset="-78"/>
              <a:cs typeface="Sakkal Majalla" panose="02000000000000000000" pitchFamily="2" charset="-78"/>
            </a:endParaRPr>
          </a:p>
        </p:txBody>
      </p:sp>
      <p:sp>
        <p:nvSpPr>
          <p:cNvPr id="412" name="TextBox 20"/>
          <p:cNvSpPr txBox="1"/>
          <p:nvPr/>
        </p:nvSpPr>
        <p:spPr>
          <a:xfrm>
            <a:off x="5135564" y="5297490"/>
            <a:ext cx="1930401" cy="338554"/>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SA" sz="1600">
                <a:effectLst/>
                <a:latin typeface="Sakkal Majalla" panose="02000000000000000000" pitchFamily="2" charset="-78"/>
                <a:ea typeface="Calibri" panose="020F0502020204030204" pitchFamily="34" charset="0"/>
                <a:cs typeface="Sakkal Majalla" panose="02000000000000000000" pitchFamily="2" charset="-78"/>
              </a:rPr>
              <a:t>السائل الدماغي النخاعي</a:t>
            </a:r>
            <a:endParaRPr sz="1200">
              <a:latin typeface="Sakkal Majalla" panose="02000000000000000000" pitchFamily="2" charset="-78"/>
              <a:cs typeface="Sakkal Majalla" panose="02000000000000000000" pitchFamily="2" charset="-78"/>
            </a:endParaRPr>
          </a:p>
        </p:txBody>
      </p:sp>
      <p:sp>
        <p:nvSpPr>
          <p:cNvPr id="413" name="TextBox 21"/>
          <p:cNvSpPr txBox="1"/>
          <p:nvPr/>
        </p:nvSpPr>
        <p:spPr>
          <a:xfrm>
            <a:off x="9196388" y="5213351"/>
            <a:ext cx="1116013"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latin typeface="Sakkal Majalla" panose="02000000000000000000" pitchFamily="2" charset="-78"/>
                <a:cs typeface="Sakkal Majalla" panose="02000000000000000000" pitchFamily="2" charset="-78"/>
              </a:rPr>
              <a:t>اللعاب</a:t>
            </a:r>
            <a:endParaRPr>
              <a:latin typeface="Sakkal Majalla" panose="02000000000000000000" pitchFamily="2" charset="-78"/>
              <a:cs typeface="Sakkal Majalla" panose="02000000000000000000" pitchFamily="2" charset="-78"/>
            </a:endParaRPr>
          </a:p>
        </p:txBody>
      </p:sp>
      <p:cxnSp>
        <p:nvCxnSpPr>
          <p:cNvPr id="414" name="Straight Connector 24"/>
          <p:cNvCxnSpPr>
            <a:cxnSpLocks/>
            <a:stCxn id="403" idx="2"/>
          </p:cNvCxnSpPr>
          <p:nvPr/>
        </p:nvCxnSpPr>
        <p:spPr>
          <a:xfrm flipH="1">
            <a:off x="5815533" y="415370"/>
            <a:ext cx="625502" cy="205345"/>
          </a:xfrm>
          <a:prstGeom prst="straightConnector1">
            <a:avLst/>
          </a:prstGeom>
          <a:ln w="6350">
            <a:solidFill>
              <a:srgbClr val="000000"/>
            </a:solidFill>
            <a:miter/>
          </a:ln>
        </p:spPr>
      </p:cxnSp>
      <p:sp>
        <p:nvSpPr>
          <p:cNvPr id="415" name="TextBox 41"/>
          <p:cNvSpPr txBox="1"/>
          <p:nvPr/>
        </p:nvSpPr>
        <p:spPr>
          <a:xfrm>
            <a:off x="2786063" y="6561138"/>
            <a:ext cx="6764338" cy="338554"/>
          </a:xfrm>
          <a:prstGeom prst="rect">
            <a:avLst/>
          </a:prstGeom>
          <a:solidFill>
            <a:srgbClr val="D9D9D9"/>
          </a:solidFill>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000">
                <a:latin typeface="+mn-lt"/>
                <a:ea typeface="+mn-ea"/>
                <a:cs typeface="+mn-cs"/>
                <a:sym typeface="Source Sans Pro Regular"/>
              </a:defRPr>
            </a:lvl1pPr>
          </a:lstStyle>
          <a:p>
            <a:pPr rtl="1"/>
            <a:r>
              <a:rPr lang="ar-EG" sz="900">
                <a:latin typeface="Sakkal Majalla" panose="02000000000000000000" pitchFamily="2" charset="-78"/>
                <a:cs typeface="Sakkal Majalla" panose="02000000000000000000" pitchFamily="2" charset="-78"/>
              </a:rPr>
              <a:t>*</a:t>
            </a:r>
            <a:r>
              <a:rPr lang="ar-SA" sz="1600">
                <a:effectLst/>
                <a:latin typeface="Sakkal Majalla" panose="02000000000000000000" pitchFamily="2" charset="-78"/>
                <a:ea typeface="Calibri" panose="020F0502020204030204" pitchFamily="34" charset="0"/>
                <a:cs typeface="Sakkal Majalla" panose="02000000000000000000" pitchFamily="2" charset="-78"/>
              </a:rPr>
              <a:t>يجب جمع العينة قبل العلاج بالمضادات الحيوية/ مضادات الطفيليات</a:t>
            </a:r>
            <a:endParaRPr sz="900">
              <a:latin typeface="Sakkal Majalla" panose="02000000000000000000" pitchFamily="2" charset="-78"/>
              <a:cs typeface="Sakkal Majalla" panose="02000000000000000000" pitchFamily="2" charset="-78"/>
            </a:endParaRPr>
          </a:p>
        </p:txBody>
      </p:sp>
      <p:sp>
        <p:nvSpPr>
          <p:cNvPr id="416" name="TextBox 42"/>
          <p:cNvSpPr txBox="1"/>
          <p:nvPr/>
        </p:nvSpPr>
        <p:spPr>
          <a:xfrm>
            <a:off x="2666469" y="5805489"/>
            <a:ext cx="7070203" cy="43088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algn="ctr" rtl="1">
              <a:defRPr sz="1200">
                <a:latin typeface="+mn-lt"/>
                <a:ea typeface="+mn-ea"/>
                <a:cs typeface="+mn-cs"/>
                <a:sym typeface="Source Sans Pro Regular"/>
              </a:defRPr>
            </a:pPr>
            <a:r>
              <a:rPr lang="ar-EG" sz="1100">
                <a:effectLst/>
                <a:latin typeface="Sakkal Majalla" panose="02000000000000000000" pitchFamily="2" charset="-78"/>
                <a:ea typeface="Calibri" panose="020F0502020204030204" pitchFamily="34" charset="0"/>
                <a:cs typeface="Sakkal Majalla" panose="02000000000000000000" pitchFamily="2" charset="-78"/>
              </a:rPr>
              <a:t>عملية جمع العينة، الحاوية، مُستنبت النقل، درجة الحرارة أثناء التخزين، والنقل، التأخر قبل التحليل، وغير ذلك هي أمورٌ قد تختلف وفقًا لأنواع المُمرضات والاختبارات التي تُجرى.</a:t>
            </a:r>
            <a:br>
              <a:rPr lang="ar-EG" sz="1100">
                <a:effectLst/>
                <a:latin typeface="Sakkal Majalla" panose="02000000000000000000" pitchFamily="2" charset="-78"/>
                <a:ea typeface="Calibri" panose="020F0502020204030204" pitchFamily="34" charset="0"/>
                <a:cs typeface="Sakkal Majalla" panose="02000000000000000000" pitchFamily="2" charset="-78"/>
              </a:rPr>
            </a:br>
            <a:r>
              <a:rPr lang="ar-EG" sz="1100">
                <a:effectLst/>
                <a:latin typeface="Sakkal Majalla" panose="02000000000000000000" pitchFamily="2" charset="-78"/>
                <a:ea typeface="Calibri" panose="020F0502020204030204" pitchFamily="34" charset="0"/>
                <a:cs typeface="Sakkal Majalla" panose="02000000000000000000" pitchFamily="2" charset="-78"/>
              </a:rPr>
              <a:t>يستطيع المختبر أن يمدك بهذه المعلومات.</a:t>
            </a:r>
            <a:endParaRPr sz="900">
              <a:latin typeface="Sakkal Majalla" panose="02000000000000000000" pitchFamily="2" charset="-78"/>
              <a:cs typeface="Sakkal Majalla" panose="02000000000000000000" pitchFamily="2" charset="-78"/>
            </a:endParaRPr>
          </a:p>
        </p:txBody>
      </p:sp>
      <p:cxnSp>
        <p:nvCxnSpPr>
          <p:cNvPr id="417" name="Elbow Connector 23"/>
          <p:cNvCxnSpPr>
            <a:cxnSpLocks/>
            <a:stCxn id="406" idx="3"/>
            <a:endCxn id="408" idx="0"/>
          </p:cNvCxnSpPr>
          <p:nvPr/>
        </p:nvCxnSpPr>
        <p:spPr>
          <a:xfrm flipH="1">
            <a:off x="6100764" y="3145841"/>
            <a:ext cx="1824040" cy="853074"/>
          </a:xfrm>
          <a:prstGeom prst="bentConnector4">
            <a:avLst>
              <a:gd name="adj1" fmla="val -12533"/>
              <a:gd name="adj2" fmla="val 59922"/>
            </a:avLst>
          </a:prstGeom>
          <a:ln w="6350">
            <a:solidFill>
              <a:srgbClr val="000000"/>
            </a:solidFill>
            <a:miter/>
            <a:tailEnd type="triangle"/>
          </a:ln>
        </p:spPr>
      </p:cxnSp>
      <p:cxnSp>
        <p:nvCxnSpPr>
          <p:cNvPr id="418" name="Elbow Connector 28"/>
          <p:cNvCxnSpPr>
            <a:cxnSpLocks/>
            <a:stCxn id="407" idx="1"/>
            <a:endCxn id="408" idx="0"/>
          </p:cNvCxnSpPr>
          <p:nvPr/>
        </p:nvCxnSpPr>
        <p:spPr>
          <a:xfrm rot="10800000" flipV="1">
            <a:off x="6100765" y="3071959"/>
            <a:ext cx="2780787" cy="926956"/>
          </a:xfrm>
          <a:prstGeom prst="bentConnector2">
            <a:avLst/>
          </a:prstGeom>
          <a:ln w="6350">
            <a:solidFill>
              <a:srgbClr val="000000"/>
            </a:solidFill>
            <a:miter/>
            <a:tailEnd type="triangle"/>
          </a:ln>
        </p:spPr>
      </p:cxnSp>
      <p:cxnSp>
        <p:nvCxnSpPr>
          <p:cNvPr id="419" name="Elbow Connector 224"/>
          <p:cNvCxnSpPr>
            <a:cxnSpLocks/>
            <a:stCxn id="405" idx="0"/>
            <a:endCxn id="408" idx="0"/>
          </p:cNvCxnSpPr>
          <p:nvPr/>
        </p:nvCxnSpPr>
        <p:spPr>
          <a:xfrm rot="16200000" flipH="1">
            <a:off x="3848894" y="1747045"/>
            <a:ext cx="1049339" cy="3454400"/>
          </a:xfrm>
          <a:prstGeom prst="bentConnector3">
            <a:avLst>
              <a:gd name="adj1" fmla="val -21785"/>
            </a:avLst>
          </a:prstGeom>
          <a:ln w="6350">
            <a:solidFill>
              <a:srgbClr val="000000"/>
            </a:solidFill>
            <a:miter/>
            <a:tailEnd type="triangle"/>
          </a:ln>
        </p:spPr>
      </p:cxnSp>
      <p:cxnSp>
        <p:nvCxnSpPr>
          <p:cNvPr id="420" name="Elbow Connector 228"/>
          <p:cNvCxnSpPr>
            <a:cxnSpLocks/>
            <a:stCxn id="404" idx="0"/>
            <a:endCxn id="407" idx="1"/>
          </p:cNvCxnSpPr>
          <p:nvPr/>
        </p:nvCxnSpPr>
        <p:spPr>
          <a:xfrm rot="16200000" flipH="1">
            <a:off x="6417893" y="608301"/>
            <a:ext cx="2451244" cy="2476072"/>
          </a:xfrm>
          <a:prstGeom prst="bentConnector4">
            <a:avLst>
              <a:gd name="adj1" fmla="val -9326"/>
              <a:gd name="adj2" fmla="val 73899"/>
            </a:avLst>
          </a:prstGeom>
          <a:ln w="6350">
            <a:solidFill>
              <a:srgbClr val="000000"/>
            </a:solidFill>
            <a:miter/>
            <a:tailEnd type="triangle"/>
          </a:ln>
        </p:spPr>
      </p:cxnSp>
      <p:cxnSp>
        <p:nvCxnSpPr>
          <p:cNvPr id="421" name="Elbow Connector 231"/>
          <p:cNvCxnSpPr>
            <a:cxnSpLocks/>
            <a:stCxn id="404" idx="0"/>
            <a:endCxn id="406" idx="0"/>
          </p:cNvCxnSpPr>
          <p:nvPr/>
        </p:nvCxnSpPr>
        <p:spPr>
          <a:xfrm rot="16200000" flipH="1" flipV="1">
            <a:off x="5075197" y="1646282"/>
            <a:ext cx="2355849" cy="304714"/>
          </a:xfrm>
          <a:prstGeom prst="bentConnector5">
            <a:avLst>
              <a:gd name="adj1" fmla="val -9704"/>
              <a:gd name="adj2" fmla="val -463417"/>
              <a:gd name="adj3" fmla="val 93997"/>
            </a:avLst>
          </a:prstGeom>
          <a:ln w="6350">
            <a:solidFill>
              <a:srgbClr val="000000"/>
            </a:solidFill>
            <a:miter/>
            <a:tailEnd type="triangle"/>
          </a:ln>
        </p:spPr>
      </p:cxnSp>
      <p:cxnSp>
        <p:nvCxnSpPr>
          <p:cNvPr id="422" name="Elbow Connector 234"/>
          <p:cNvCxnSpPr>
            <a:cxnSpLocks/>
            <a:stCxn id="404" idx="0"/>
            <a:endCxn id="405" idx="3"/>
          </p:cNvCxnSpPr>
          <p:nvPr/>
        </p:nvCxnSpPr>
        <p:spPr>
          <a:xfrm rot="16200000" flipH="1" flipV="1">
            <a:off x="3808422" y="506407"/>
            <a:ext cx="2482750" cy="2711365"/>
          </a:xfrm>
          <a:prstGeom prst="bentConnector4">
            <a:avLst>
              <a:gd name="adj1" fmla="val -9208"/>
              <a:gd name="adj2" fmla="val 71825"/>
            </a:avLst>
          </a:prstGeom>
          <a:ln w="6350">
            <a:solidFill>
              <a:srgbClr val="000000"/>
            </a:solidFill>
            <a:miter/>
            <a:tailEnd type="triangle"/>
          </a:ln>
        </p:spPr>
      </p:cxnSp>
      <p:cxnSp>
        <p:nvCxnSpPr>
          <p:cNvPr id="423" name="Elbow Connector 238"/>
          <p:cNvCxnSpPr>
            <a:cxnSpLocks/>
            <a:stCxn id="408" idx="2"/>
            <a:endCxn id="409" idx="0"/>
          </p:cNvCxnSpPr>
          <p:nvPr/>
        </p:nvCxnSpPr>
        <p:spPr>
          <a:xfrm rot="5400000">
            <a:off x="3777180" y="2973905"/>
            <a:ext cx="929242" cy="3717926"/>
          </a:xfrm>
          <a:prstGeom prst="bentConnector3">
            <a:avLst>
              <a:gd name="adj1" fmla="val 50000"/>
            </a:avLst>
          </a:prstGeom>
          <a:ln w="6350">
            <a:solidFill>
              <a:srgbClr val="000000"/>
            </a:solidFill>
            <a:miter/>
            <a:tailEnd type="triangle"/>
          </a:ln>
        </p:spPr>
      </p:cxnSp>
      <p:cxnSp>
        <p:nvCxnSpPr>
          <p:cNvPr id="424" name="Elbow Connector 241"/>
          <p:cNvCxnSpPr>
            <a:cxnSpLocks/>
            <a:stCxn id="408" idx="2"/>
            <a:endCxn id="411" idx="0"/>
          </p:cNvCxnSpPr>
          <p:nvPr/>
        </p:nvCxnSpPr>
        <p:spPr>
          <a:xfrm rot="5400000">
            <a:off x="4638796" y="3825995"/>
            <a:ext cx="919717" cy="2004220"/>
          </a:xfrm>
          <a:prstGeom prst="bentConnector3">
            <a:avLst>
              <a:gd name="adj1" fmla="val 50000"/>
            </a:avLst>
          </a:prstGeom>
          <a:ln w="6350">
            <a:solidFill>
              <a:srgbClr val="000000"/>
            </a:solidFill>
            <a:miter/>
            <a:tailEnd type="triangle"/>
          </a:ln>
        </p:spPr>
      </p:cxnSp>
      <p:cxnSp>
        <p:nvCxnSpPr>
          <p:cNvPr id="425" name="Elbow Connector 243"/>
          <p:cNvCxnSpPr>
            <a:cxnSpLocks/>
            <a:endCxn id="412" idx="0"/>
          </p:cNvCxnSpPr>
          <p:nvPr/>
        </p:nvCxnSpPr>
        <p:spPr>
          <a:xfrm rot="5400000">
            <a:off x="5620230" y="4809015"/>
            <a:ext cx="969011" cy="7939"/>
          </a:xfrm>
          <a:prstGeom prst="bentConnector3">
            <a:avLst>
              <a:gd name="adj1" fmla="val 50000"/>
            </a:avLst>
          </a:prstGeom>
          <a:ln w="6350">
            <a:solidFill>
              <a:srgbClr val="000000"/>
            </a:solidFill>
            <a:miter/>
            <a:tailEnd type="triangle"/>
          </a:ln>
        </p:spPr>
      </p:cxnSp>
      <p:cxnSp>
        <p:nvCxnSpPr>
          <p:cNvPr id="426" name="Elbow Connector 247"/>
          <p:cNvCxnSpPr>
            <a:cxnSpLocks/>
            <a:stCxn id="408" idx="2"/>
            <a:endCxn id="410" idx="0"/>
          </p:cNvCxnSpPr>
          <p:nvPr/>
        </p:nvCxnSpPr>
        <p:spPr>
          <a:xfrm rot="16200000" flipH="1">
            <a:off x="6656509" y="3812501"/>
            <a:ext cx="843517" cy="1955007"/>
          </a:xfrm>
          <a:prstGeom prst="bentConnector3">
            <a:avLst>
              <a:gd name="adj1" fmla="val 50000"/>
            </a:avLst>
          </a:prstGeom>
          <a:ln w="6350">
            <a:solidFill>
              <a:srgbClr val="000000"/>
            </a:solidFill>
            <a:miter/>
            <a:tailEnd type="triangle"/>
          </a:ln>
        </p:spPr>
      </p:cxnSp>
      <p:cxnSp>
        <p:nvCxnSpPr>
          <p:cNvPr id="427" name="Elbow Connector 249"/>
          <p:cNvCxnSpPr>
            <a:cxnSpLocks/>
            <a:stCxn id="408" idx="2"/>
            <a:endCxn id="413" idx="0"/>
          </p:cNvCxnSpPr>
          <p:nvPr/>
        </p:nvCxnSpPr>
        <p:spPr>
          <a:xfrm rot="16200000" flipH="1">
            <a:off x="7505027" y="2963983"/>
            <a:ext cx="845104" cy="3653631"/>
          </a:xfrm>
          <a:prstGeom prst="bentConnector3">
            <a:avLst>
              <a:gd name="adj1" fmla="val 50000"/>
            </a:avLst>
          </a:prstGeom>
          <a:ln w="6350">
            <a:solidFill>
              <a:srgbClr val="000000"/>
            </a:solidFill>
            <a:miter/>
            <a:tailEnd type="triangle"/>
          </a:ln>
        </p:spPr>
      </p:cxn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2" name="TextBox 3"/>
          <p:cNvSpPr txBox="1"/>
          <p:nvPr/>
        </p:nvSpPr>
        <p:spPr>
          <a:xfrm>
            <a:off x="5438256" y="34924"/>
            <a:ext cx="1841208" cy="3693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a:latin typeface="+mn-lt"/>
                <a:ea typeface="+mn-ea"/>
                <a:cs typeface="+mn-cs"/>
                <a:sym typeface="Source Sans Pro Regular"/>
              </a:defRPr>
            </a:lvl1pPr>
          </a:lstStyle>
          <a:p>
            <a:pPr rtl="1"/>
            <a:r>
              <a:rPr lang="ar-SA" sz="1800">
                <a:effectLst/>
                <a:latin typeface="Calibri" panose="020F0502020204030204" pitchFamily="34" charset="0"/>
                <a:ea typeface="Calibri" panose="020F0502020204030204" pitchFamily="34" charset="0"/>
                <a:cs typeface="Arial" panose="020B0604020202020204" pitchFamily="34" charset="0"/>
              </a:rPr>
              <a:t>المتلازمة التنفسية الحادة</a:t>
            </a:r>
            <a:endParaRPr/>
          </a:p>
        </p:txBody>
      </p:sp>
      <p:sp>
        <p:nvSpPr>
          <p:cNvPr id="433" name="TextBox 4"/>
          <p:cNvSpPr txBox="1"/>
          <p:nvPr/>
        </p:nvSpPr>
        <p:spPr>
          <a:xfrm>
            <a:off x="5466057" y="446090"/>
            <a:ext cx="1919754" cy="1375248"/>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marL="0" marR="0" algn="ctr" rtl="1">
              <a:lnSpc>
                <a:spcPct val="107000"/>
              </a:lnSpc>
              <a:spcBef>
                <a:spcPts val="0"/>
              </a:spcBef>
              <a:spcAft>
                <a:spcPts val="800"/>
              </a:spcAft>
            </a:pPr>
            <a:r>
              <a:rPr lang="ar-EG" sz="1200" kern="100">
                <a:effectLst/>
                <a:latin typeface="Calibri" panose="020F0502020204030204" pitchFamily="34" charset="0"/>
                <a:ea typeface="Calibri" panose="020F0502020204030204" pitchFamily="34" charset="0"/>
                <a:cs typeface="Arial" panose="020B0604020202020204" pitchFamily="34" charset="0"/>
              </a:rPr>
              <a:t>بداية حادة للسعال </a:t>
            </a:r>
            <a:r>
              <a:rPr lang="ar-EG" sz="1200" b="1" kern="100">
                <a:effectLst/>
                <a:latin typeface="Calibri" panose="020F0502020204030204" pitchFamily="34" charset="0"/>
                <a:ea typeface="Calibri" panose="020F0502020204030204" pitchFamily="34" charset="0"/>
                <a:cs typeface="Arial" panose="020B0604020202020204" pitchFamily="34" charset="0"/>
              </a:rPr>
              <a:t>أو</a:t>
            </a:r>
            <a:r>
              <a:rPr lang="ar-EG" sz="1200" kern="100">
                <a:effectLst/>
                <a:latin typeface="Calibri" panose="020F0502020204030204" pitchFamily="34" charset="0"/>
                <a:ea typeface="Calibri" panose="020F0502020204030204" pitchFamily="34" charset="0"/>
                <a:cs typeface="Arial" panose="020B0604020202020204" pitchFamily="34" charset="0"/>
              </a:rPr>
              <a:t> الضائقة التنفسية </a:t>
            </a:r>
          </a:p>
          <a:p>
            <a:pPr marL="0" marR="0" algn="ctr" rtl="1">
              <a:lnSpc>
                <a:spcPct val="107000"/>
              </a:lnSpc>
              <a:spcBef>
                <a:spcPts val="0"/>
              </a:spcBef>
              <a:spcAft>
                <a:spcPts val="800"/>
              </a:spcAft>
            </a:pPr>
            <a:r>
              <a:rPr lang="ar-EG" sz="1200" kern="100">
                <a:effectLst/>
                <a:latin typeface="Calibri" panose="020F0502020204030204" pitchFamily="34" charset="0"/>
                <a:ea typeface="Calibri" panose="020F0502020204030204" pitchFamily="34" charset="0"/>
                <a:cs typeface="Arial" panose="020B0604020202020204" pitchFamily="34" charset="0"/>
              </a:rPr>
              <a:t>و</a:t>
            </a:r>
            <a:br>
              <a:rPr lang="ar-EG" sz="1200" kern="100">
                <a:effectLst/>
                <a:latin typeface="Calibri" panose="020F0502020204030204" pitchFamily="34" charset="0"/>
                <a:ea typeface="Calibri" panose="020F0502020204030204" pitchFamily="34" charset="0"/>
                <a:cs typeface="Arial" panose="020B0604020202020204" pitchFamily="34" charset="0"/>
              </a:rPr>
            </a:br>
            <a:r>
              <a:rPr lang="ar-EG" sz="1200" kern="100">
                <a:effectLst/>
                <a:latin typeface="Calibri" panose="020F0502020204030204" pitchFamily="34" charset="0"/>
                <a:ea typeface="Calibri" panose="020F0502020204030204" pitchFamily="34" charset="0"/>
                <a:cs typeface="Arial" panose="020B0604020202020204" pitchFamily="34" charset="0"/>
              </a:rPr>
              <a:t>اعتلال وخيم</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EG" sz="1200" kern="100">
                <a:effectLst/>
                <a:latin typeface="Calibri" panose="020F0502020204030204" pitchFamily="34" charset="0"/>
                <a:ea typeface="Calibri" panose="020F0502020204030204" pitchFamily="34" charset="0"/>
                <a:cs typeface="Arial" panose="020B0604020202020204" pitchFamily="34" charset="0"/>
              </a:rPr>
              <a:t>و</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algn="ctr"/>
            <a:r>
              <a:rPr lang="ar-EG" sz="1200">
                <a:effectLst/>
                <a:latin typeface="Calibri" panose="020F0502020204030204" pitchFamily="34" charset="0"/>
                <a:ea typeface="Calibri" panose="020F0502020204030204" pitchFamily="34" charset="0"/>
                <a:cs typeface="Arial" panose="020B0604020202020204" pitchFamily="34" charset="0"/>
              </a:rPr>
              <a:t>غياب </a:t>
            </a:r>
            <a:r>
              <a:rPr lang="ar-SA" sz="1200">
                <a:effectLst/>
                <a:latin typeface="Calibri" panose="020F0502020204030204" pitchFamily="34" charset="0"/>
                <a:ea typeface="Calibri" panose="020F0502020204030204" pitchFamily="34" charset="0"/>
                <a:cs typeface="Arial" panose="020B0604020202020204" pitchFamily="34" charset="0"/>
              </a:rPr>
              <a:t>العوامل </a:t>
            </a:r>
            <a:r>
              <a:rPr lang="ar-SA" sz="1200" err="1">
                <a:effectLst/>
                <a:latin typeface="Calibri" panose="020F0502020204030204" pitchFamily="34" charset="0"/>
                <a:ea typeface="Calibri" panose="020F0502020204030204" pitchFamily="34" charset="0"/>
                <a:cs typeface="Arial" panose="020B0604020202020204" pitchFamily="34" charset="0"/>
              </a:rPr>
              <a:t>المؤهِّبة</a:t>
            </a:r>
            <a:r>
              <a:rPr lang="ar-SA" sz="1200">
                <a:effectLst/>
                <a:latin typeface="Calibri" panose="020F0502020204030204" pitchFamily="34" charset="0"/>
                <a:ea typeface="Calibri" panose="020F0502020204030204" pitchFamily="34" charset="0"/>
                <a:cs typeface="Arial" panose="020B0604020202020204" pitchFamily="34" charset="0"/>
              </a:rPr>
              <a:t> المعروفة</a:t>
            </a:r>
            <a:endParaRPr sz="1200"/>
          </a:p>
        </p:txBody>
      </p:sp>
      <p:sp>
        <p:nvSpPr>
          <p:cNvPr id="434" name="TextBox 5"/>
          <p:cNvSpPr txBox="1"/>
          <p:nvPr/>
        </p:nvSpPr>
        <p:spPr>
          <a:xfrm>
            <a:off x="1751015" y="1889125"/>
            <a:ext cx="2592389" cy="1792798"/>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spcAft>
                <a:spcPts val="800"/>
              </a:spcAft>
            </a:pPr>
            <a:r>
              <a:rPr lang="ar-EG" sz="1000" kern="100">
                <a:effectLst/>
                <a:latin typeface="Calibri" panose="020F0502020204030204" pitchFamily="34" charset="0"/>
                <a:ea typeface="Calibri" panose="020F0502020204030204" pitchFamily="34" charset="0"/>
                <a:cs typeface="Arial" panose="020B0604020202020204" pitchFamily="34" charset="0"/>
              </a:rPr>
              <a:t>عدوى فيروسية:</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spcBef>
                <a:spcPts val="0"/>
              </a:spcBef>
            </a:pPr>
            <a:r>
              <a:rPr lang="ar-EG" sz="1000" kern="100">
                <a:effectLst/>
                <a:latin typeface="Calibri" panose="020F0502020204030204" pitchFamily="34" charset="0"/>
                <a:ea typeface="Calibri" panose="020F0502020204030204" pitchFamily="34" charset="0"/>
                <a:cs typeface="Arial" panose="020B0604020202020204" pitchFamily="34" charset="0"/>
              </a:rPr>
              <a:t>سارس</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EG" sz="1000" kern="100">
                <a:effectLst/>
                <a:latin typeface="Calibri" panose="020F0502020204030204" pitchFamily="34" charset="0"/>
                <a:ea typeface="Calibri" panose="020F0502020204030204" pitchFamily="34" charset="0"/>
                <a:cs typeface="Arial" panose="020B0604020202020204" pitchFamily="34" charset="0"/>
              </a:rPr>
              <a:t>الإنفلونزا</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000" kern="100">
                <a:effectLst/>
                <a:latin typeface="Calibri" panose="020F0502020204030204" pitchFamily="34" charset="0"/>
                <a:ea typeface="Calibri" panose="020F0502020204030204" pitchFamily="34" charset="0"/>
                <a:cs typeface="Arial" panose="020B0604020202020204" pitchFamily="34" charset="0"/>
              </a:rPr>
              <a:t>فيروس </a:t>
            </a:r>
            <a:r>
              <a:rPr lang="ar-SA" sz="1000" kern="100" err="1">
                <a:effectLst/>
                <a:latin typeface="Calibri" panose="020F0502020204030204" pitchFamily="34" charset="0"/>
                <a:ea typeface="Calibri" panose="020F0502020204030204" pitchFamily="34" charset="0"/>
                <a:cs typeface="Arial" panose="020B0604020202020204" pitchFamily="34" charset="0"/>
              </a:rPr>
              <a:t>مخْلَوي</a:t>
            </a:r>
            <a:r>
              <a:rPr lang="ar-SA" sz="1000" kern="100">
                <a:effectLst/>
                <a:latin typeface="Calibri" panose="020F0502020204030204" pitchFamily="34" charset="0"/>
                <a:ea typeface="Calibri" panose="020F0502020204030204" pitchFamily="34" charset="0"/>
                <a:cs typeface="Arial" panose="020B0604020202020204" pitchFamily="34" charset="0"/>
              </a:rPr>
              <a:t> تنفسي</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000" kern="100">
                <a:effectLst/>
                <a:latin typeface="Calibri" panose="020F0502020204030204" pitchFamily="34" charset="0"/>
                <a:ea typeface="Calibri" panose="020F0502020204030204" pitchFamily="34" charset="0"/>
                <a:cs typeface="Arial" panose="020B0604020202020204" pitchFamily="34" charset="0"/>
              </a:rPr>
              <a:t>فيروس هانتا</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000" kern="100">
                <a:effectLst/>
                <a:latin typeface="Calibri" panose="020F0502020204030204" pitchFamily="34" charset="0"/>
                <a:ea typeface="Calibri" panose="020F0502020204030204" pitchFamily="34" charset="0"/>
                <a:cs typeface="Arial" panose="020B0604020202020204" pitchFamily="34" charset="0"/>
              </a:rPr>
              <a:t>متلازمة رئوية</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algn="ctr"/>
            <a:r>
              <a:rPr lang="ar-EG" sz="1000">
                <a:effectLst/>
                <a:latin typeface="Calibri" panose="020F0502020204030204" pitchFamily="34" charset="0"/>
                <a:ea typeface="Calibri" panose="020F0502020204030204" pitchFamily="34" charset="0"/>
                <a:cs typeface="Arial" panose="020B0604020202020204" pitchFamily="34" charset="0"/>
              </a:rPr>
              <a:t>وغير ذلك</a:t>
            </a:r>
            <a:endParaRPr sz="1000"/>
          </a:p>
        </p:txBody>
      </p:sp>
      <p:sp>
        <p:nvSpPr>
          <p:cNvPr id="435" name="TextBox 7"/>
          <p:cNvSpPr txBox="1"/>
          <p:nvPr/>
        </p:nvSpPr>
        <p:spPr>
          <a:xfrm>
            <a:off x="4795837" y="2252663"/>
            <a:ext cx="2736851" cy="1265090"/>
          </a:xfrm>
          <a:prstGeom prst="rect">
            <a:avLst/>
          </a:prstGeom>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pPr>
            <a:r>
              <a:rPr lang="ar-SA" sz="1200" kern="100">
                <a:effectLst/>
                <a:latin typeface="Calibri" panose="020F0502020204030204" pitchFamily="34" charset="0"/>
                <a:ea typeface="Calibri" panose="020F0502020204030204" pitchFamily="34" charset="0"/>
                <a:cs typeface="Arial" panose="020B0604020202020204" pitchFamily="34" charset="0"/>
              </a:rPr>
              <a:t>عدوى الجهاز التنفسي العلوي:</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pPr>
            <a:r>
              <a:rPr lang="ar-SA" sz="1200" kern="100">
                <a:effectLst/>
                <a:latin typeface="Calibri" panose="020F0502020204030204" pitchFamily="34" charset="0"/>
                <a:ea typeface="Calibri" panose="020F0502020204030204" pitchFamily="34" charset="0"/>
                <a:cs typeface="Arial" panose="020B0604020202020204" pitchFamily="34" charset="0"/>
              </a:rPr>
              <a:t>الشاهوق</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pPr>
            <a:r>
              <a:rPr lang="ar-EG" sz="1200" kern="100">
                <a:effectLst/>
                <a:latin typeface="Calibri" panose="020F0502020204030204" pitchFamily="34" charset="0"/>
                <a:ea typeface="Calibri" panose="020F0502020204030204" pitchFamily="34" charset="0"/>
                <a:cs typeface="Arial" panose="020B0604020202020204" pitchFamily="34" charset="0"/>
              </a:rPr>
              <a:t>الدفتيريا</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pPr>
            <a:r>
              <a:rPr lang="ar-SA" sz="1200" kern="100" err="1">
                <a:effectLst/>
                <a:latin typeface="Calibri" panose="020F0502020204030204" pitchFamily="34" charset="0"/>
                <a:ea typeface="Calibri" panose="020F0502020204030204" pitchFamily="34" charset="0"/>
                <a:cs typeface="Arial" panose="020B0604020202020204" pitchFamily="34" charset="0"/>
              </a:rPr>
              <a:t>العقديات</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pPr>
            <a:r>
              <a:rPr lang="ar-SA" sz="1200" kern="100">
                <a:effectLst/>
                <a:latin typeface="Calibri" panose="020F0502020204030204" pitchFamily="34" charset="0"/>
                <a:ea typeface="Calibri" panose="020F0502020204030204" pitchFamily="34" charset="0"/>
                <a:cs typeface="Arial" panose="020B0604020202020204" pitchFamily="34" charset="0"/>
              </a:rPr>
              <a:t>التهاب البلعوم والحمى القرمزية</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p>
            <a:pPr algn="ctr"/>
            <a:r>
              <a:rPr lang="ar-EG" sz="1200">
                <a:effectLst/>
                <a:latin typeface="Calibri" panose="020F0502020204030204" pitchFamily="34" charset="0"/>
                <a:ea typeface="Calibri" panose="020F0502020204030204" pitchFamily="34" charset="0"/>
                <a:cs typeface="Arial" panose="020B0604020202020204" pitchFamily="34" charset="0"/>
              </a:rPr>
              <a:t>وغير ذلك</a:t>
            </a:r>
            <a:endParaRPr sz="1200"/>
          </a:p>
        </p:txBody>
      </p:sp>
      <p:sp>
        <p:nvSpPr>
          <p:cNvPr id="436" name="TextBox 8"/>
          <p:cNvSpPr txBox="1"/>
          <p:nvPr/>
        </p:nvSpPr>
        <p:spPr>
          <a:xfrm>
            <a:off x="7886702" y="2201864"/>
            <a:ext cx="2716214" cy="1396536"/>
          </a:xfrm>
          <a:prstGeom prst="rect">
            <a:avLst/>
          </a:prstGeom>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spcAft>
                <a:spcPts val="80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الالتهاب الرئوي الذي قد يسبب وباء:</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الطاعون الرئوي</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100" kern="100" err="1">
                <a:effectLst/>
                <a:latin typeface="Calibri" panose="020F0502020204030204" pitchFamily="34" charset="0"/>
                <a:ea typeface="Calibri" panose="020F0502020204030204" pitchFamily="34" charset="0"/>
                <a:cs typeface="Arial" panose="020B0604020202020204" pitchFamily="34" charset="0"/>
              </a:rPr>
              <a:t>الفيلقية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الجمرة الخبيثة التنفسية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algn="ctr"/>
            <a:r>
              <a:rPr lang="ar-SA" sz="1100">
                <a:effectLst/>
                <a:latin typeface="Calibri" panose="020F0502020204030204" pitchFamily="34" charset="0"/>
                <a:ea typeface="Calibri" panose="020F0502020204030204" pitchFamily="34" charset="0"/>
                <a:cs typeface="Arial" panose="020B0604020202020204" pitchFamily="34" charset="0"/>
              </a:rPr>
              <a:t>وغير ذلك</a:t>
            </a:r>
            <a:endParaRPr sz="1100"/>
          </a:p>
        </p:txBody>
      </p:sp>
      <p:sp>
        <p:nvSpPr>
          <p:cNvPr id="437" name="TextBox 9"/>
          <p:cNvSpPr txBox="1"/>
          <p:nvPr/>
        </p:nvSpPr>
        <p:spPr>
          <a:xfrm>
            <a:off x="4025901" y="4502151"/>
            <a:ext cx="1539876" cy="523220"/>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400">
                <a:latin typeface="+mn-lt"/>
                <a:ea typeface="+mn-ea"/>
                <a:cs typeface="+mn-cs"/>
                <a:sym typeface="Source Sans Pro Regular"/>
              </a:defRPr>
            </a:pPr>
            <a:r>
              <a:rPr lang="ar-EG"/>
              <a:t>عينة </a:t>
            </a:r>
            <a:r>
              <a:rPr lang="ar-EG">
                <a:effectLst/>
              </a:rPr>
              <a:t>المسالك التنفسية العلوية</a:t>
            </a:r>
            <a:endParaRPr/>
          </a:p>
        </p:txBody>
      </p:sp>
      <p:sp>
        <p:nvSpPr>
          <p:cNvPr id="438" name="TextBox 13"/>
          <p:cNvSpPr txBox="1"/>
          <p:nvPr/>
        </p:nvSpPr>
        <p:spPr>
          <a:xfrm>
            <a:off x="6345237" y="4524376"/>
            <a:ext cx="1541463" cy="523220"/>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400">
                <a:latin typeface="+mn-lt"/>
                <a:ea typeface="+mn-ea"/>
                <a:cs typeface="+mn-cs"/>
                <a:sym typeface="Source Sans Pro Regular"/>
              </a:defRPr>
            </a:pPr>
            <a:r>
              <a:rPr lang="ar-EG" sz="1400">
                <a:effectLst/>
                <a:latin typeface="Calibri" panose="020F0502020204030204" pitchFamily="34" charset="0"/>
                <a:ea typeface="Calibri" panose="020F0502020204030204" pitchFamily="34" charset="0"/>
                <a:cs typeface="Arial" panose="020B0604020202020204" pitchFamily="34" charset="0"/>
              </a:rPr>
              <a:t>عينة </a:t>
            </a:r>
            <a:r>
              <a:rPr lang="ar-SA" sz="1400">
                <a:effectLst/>
                <a:latin typeface="Calibri" panose="020F0502020204030204" pitchFamily="34" charset="0"/>
                <a:ea typeface="Calibri" panose="020F0502020204030204" pitchFamily="34" charset="0"/>
                <a:cs typeface="Arial" panose="020B0604020202020204" pitchFamily="34" charset="0"/>
              </a:rPr>
              <a:t>المسالك التنفسية السفلية</a:t>
            </a:r>
            <a:endParaRPr sz="1100"/>
          </a:p>
        </p:txBody>
      </p:sp>
      <p:sp>
        <p:nvSpPr>
          <p:cNvPr id="439" name="TextBox 16"/>
          <p:cNvSpPr txBox="1"/>
          <p:nvPr/>
        </p:nvSpPr>
        <p:spPr>
          <a:xfrm>
            <a:off x="2557464" y="3525840"/>
            <a:ext cx="7213601" cy="338554"/>
          </a:xfrm>
          <a:prstGeom prst="rect">
            <a:avLst/>
          </a:prstGeom>
          <a:solidFill>
            <a:srgbClr val="FFFFFF"/>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200">
                <a:latin typeface="+mn-lt"/>
                <a:ea typeface="+mn-ea"/>
                <a:cs typeface="+mn-cs"/>
                <a:sym typeface="Source Sans Pro Regular"/>
              </a:defRPr>
            </a:lvl1pPr>
          </a:lstStyle>
          <a:p>
            <a:pPr rtl="1"/>
            <a:r>
              <a:rPr lang="ar-EG" sz="1600">
                <a:effectLst/>
                <a:latin typeface="Calibri" panose="020F0502020204030204" pitchFamily="34" charset="0"/>
                <a:ea typeface="Calibri" panose="020F0502020204030204" pitchFamily="34" charset="0"/>
                <a:cs typeface="Arial" panose="020B0604020202020204" pitchFamily="34" charset="0"/>
              </a:rPr>
              <a:t>المظاهر السريرية، سوابق مرضية، السياق الوبائي، حالة التطعيم ...</a:t>
            </a:r>
            <a:endParaRPr sz="1100"/>
          </a:p>
        </p:txBody>
      </p:sp>
      <p:sp>
        <p:nvSpPr>
          <p:cNvPr id="440" name="TextBox 19"/>
          <p:cNvSpPr txBox="1"/>
          <p:nvPr/>
        </p:nvSpPr>
        <p:spPr>
          <a:xfrm>
            <a:off x="8710336" y="4806951"/>
            <a:ext cx="287898"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ctr" rtl="1">
              <a:defRPr sz="1400">
                <a:latin typeface="+mn-lt"/>
                <a:ea typeface="+mn-ea"/>
                <a:cs typeface="+mn-cs"/>
                <a:sym typeface="Source Sans Pro Regular"/>
              </a:defRPr>
            </a:lvl1pPr>
          </a:lstStyle>
          <a:p>
            <a:pPr rtl="1"/>
            <a:r>
              <a:rPr lang="ar-EG"/>
              <a:t>الدم	</a:t>
            </a:r>
            <a:endParaRPr/>
          </a:p>
        </p:txBody>
      </p:sp>
      <p:cxnSp>
        <p:nvCxnSpPr>
          <p:cNvPr id="441" name="Straight Connector 239"/>
          <p:cNvCxnSpPr>
            <a:cxnSpLocks/>
            <a:stCxn id="432" idx="0"/>
            <a:endCxn id="432" idx="0"/>
          </p:cNvCxnSpPr>
          <p:nvPr/>
        </p:nvCxnSpPr>
        <p:spPr>
          <a:xfrm>
            <a:off x="6358860" y="34924"/>
            <a:ext cx="0" cy="0"/>
          </a:xfrm>
          <a:prstGeom prst="straightConnector1">
            <a:avLst/>
          </a:prstGeom>
          <a:ln w="6350">
            <a:solidFill>
              <a:srgbClr val="000000"/>
            </a:solidFill>
            <a:miter/>
          </a:ln>
        </p:spPr>
      </p:cxnSp>
      <p:sp>
        <p:nvSpPr>
          <p:cNvPr id="442" name="TextBox 47"/>
          <p:cNvSpPr txBox="1"/>
          <p:nvPr/>
        </p:nvSpPr>
        <p:spPr>
          <a:xfrm>
            <a:off x="3373439" y="6397625"/>
            <a:ext cx="5907090" cy="307777"/>
          </a:xfrm>
          <a:prstGeom prst="rect">
            <a:avLst/>
          </a:prstGeom>
          <a:solidFill>
            <a:srgbClr val="D9D9D9"/>
          </a:solidFill>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000">
                <a:latin typeface="+mn-lt"/>
                <a:ea typeface="+mn-ea"/>
                <a:cs typeface="+mn-cs"/>
                <a:sym typeface="Source Sans Pro Regular"/>
              </a:defRPr>
            </a:lvl1pPr>
          </a:lstStyle>
          <a:p>
            <a:pPr rtl="1"/>
            <a:r>
              <a:rPr lang="ar-EG" sz="1400">
                <a:effectLst/>
                <a:latin typeface="Calibri" panose="020F0502020204030204" pitchFamily="34" charset="0"/>
                <a:ea typeface="Calibri" panose="020F0502020204030204" pitchFamily="34" charset="0"/>
                <a:cs typeface="Arial" panose="020B0604020202020204" pitchFamily="34" charset="0"/>
              </a:rPr>
              <a:t>* يجب جمع العينة قبل أي علاج بالمضادات الحيوية</a:t>
            </a:r>
            <a:endParaRPr sz="800"/>
          </a:p>
        </p:txBody>
      </p:sp>
      <p:sp>
        <p:nvSpPr>
          <p:cNvPr id="443" name="TextBox 50"/>
          <p:cNvSpPr txBox="1"/>
          <p:nvPr/>
        </p:nvSpPr>
        <p:spPr>
          <a:xfrm>
            <a:off x="9632950" y="4746626"/>
            <a:ext cx="949326"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t>البول</a:t>
            </a:r>
            <a:endParaRPr/>
          </a:p>
        </p:txBody>
      </p:sp>
      <p:sp>
        <p:nvSpPr>
          <p:cNvPr id="444" name="TextBox 51"/>
          <p:cNvSpPr txBox="1"/>
          <p:nvPr/>
        </p:nvSpPr>
        <p:spPr>
          <a:xfrm>
            <a:off x="1871664" y="4760914"/>
            <a:ext cx="949326"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t>البراز</a:t>
            </a:r>
            <a:endParaRPr/>
          </a:p>
        </p:txBody>
      </p:sp>
      <p:sp>
        <p:nvSpPr>
          <p:cNvPr id="445" name="TextBox 52"/>
          <p:cNvSpPr txBox="1"/>
          <p:nvPr/>
        </p:nvSpPr>
        <p:spPr>
          <a:xfrm>
            <a:off x="1651203" y="5576889"/>
            <a:ext cx="9216625" cy="46166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algn="ctr" rtl="1">
              <a:defRPr sz="1200">
                <a:latin typeface="+mn-lt"/>
                <a:ea typeface="+mn-ea"/>
                <a:cs typeface="+mn-cs"/>
                <a:sym typeface="Source Sans Pro Regular"/>
              </a:defRPr>
            </a:pPr>
            <a:r>
              <a:rPr lang="ar-EG" sz="1200">
                <a:effectLst/>
                <a:latin typeface="Calibri" panose="020F0502020204030204" pitchFamily="34" charset="0"/>
                <a:ea typeface="Calibri" panose="020F0502020204030204" pitchFamily="34" charset="0"/>
                <a:cs typeface="Arial" panose="020B0604020202020204" pitchFamily="34" charset="0"/>
              </a:rPr>
              <a:t>عملية جمع العينة، والحاوية، ومُستنبت النقل، ودرجة الحرارة في أثناء التخزين، والنقل، والتأخر قبل التحليل، وغير ذلك هي أمورٌ قد تختلف وفقًا لأنواع المُمرضات والاختبارات التي تُجرى.</a:t>
            </a:r>
            <a:br>
              <a:rPr lang="ar-EG" sz="1200">
                <a:effectLst/>
                <a:latin typeface="Calibri" panose="020F0502020204030204" pitchFamily="34" charset="0"/>
                <a:ea typeface="Calibri" panose="020F0502020204030204" pitchFamily="34" charset="0"/>
                <a:cs typeface="Arial" panose="020B0604020202020204" pitchFamily="34" charset="0"/>
              </a:rPr>
            </a:br>
            <a:r>
              <a:rPr lang="ar-EG" sz="1200">
                <a:effectLst/>
                <a:latin typeface="Calibri" panose="020F0502020204030204" pitchFamily="34" charset="0"/>
                <a:ea typeface="Calibri" panose="020F0502020204030204" pitchFamily="34" charset="0"/>
                <a:cs typeface="Arial" panose="020B0604020202020204" pitchFamily="34" charset="0"/>
              </a:rPr>
              <a:t>يستطيع المختبر أن يمدك بهذه المعلومات.</a:t>
            </a:r>
            <a:endParaRPr lang="ar-EG" sz="800"/>
          </a:p>
        </p:txBody>
      </p:sp>
      <p:cxnSp>
        <p:nvCxnSpPr>
          <p:cNvPr id="446" name="Elbow Connector 30"/>
          <p:cNvCxnSpPr>
            <a:cxnSpLocks/>
            <a:stCxn id="433" idx="3"/>
            <a:endCxn id="434" idx="0"/>
          </p:cNvCxnSpPr>
          <p:nvPr/>
        </p:nvCxnSpPr>
        <p:spPr>
          <a:xfrm flipH="1">
            <a:off x="3047210" y="1133714"/>
            <a:ext cx="4338601" cy="755411"/>
          </a:xfrm>
          <a:prstGeom prst="bentConnector4">
            <a:avLst>
              <a:gd name="adj1" fmla="val -5269"/>
              <a:gd name="adj2" fmla="val 95513"/>
            </a:avLst>
          </a:prstGeom>
          <a:ln w="6350">
            <a:solidFill>
              <a:srgbClr val="000000"/>
            </a:solidFill>
            <a:miter/>
            <a:tailEnd type="triangle"/>
          </a:ln>
        </p:spPr>
      </p:cxnSp>
      <p:cxnSp>
        <p:nvCxnSpPr>
          <p:cNvPr id="447" name="Elbow Connector 225"/>
          <p:cNvCxnSpPr>
            <a:cxnSpLocks/>
            <a:stCxn id="436" idx="1"/>
            <a:endCxn id="439" idx="0"/>
          </p:cNvCxnSpPr>
          <p:nvPr/>
        </p:nvCxnSpPr>
        <p:spPr>
          <a:xfrm rot="10800000" flipV="1">
            <a:off x="6164266" y="2900132"/>
            <a:ext cx="1722437" cy="625708"/>
          </a:xfrm>
          <a:prstGeom prst="bentConnector2">
            <a:avLst/>
          </a:prstGeom>
          <a:ln w="6350">
            <a:solidFill>
              <a:srgbClr val="000000"/>
            </a:solidFill>
            <a:miter/>
            <a:tailEnd type="triangle"/>
          </a:ln>
        </p:spPr>
      </p:cxnSp>
      <p:cxnSp>
        <p:nvCxnSpPr>
          <p:cNvPr id="448" name="Elbow Connector 229"/>
          <p:cNvCxnSpPr>
            <a:cxnSpLocks/>
            <a:stCxn id="435" idx="0"/>
            <a:endCxn id="439" idx="0"/>
          </p:cNvCxnSpPr>
          <p:nvPr/>
        </p:nvCxnSpPr>
        <p:spPr>
          <a:xfrm rot="16200000" flipH="1">
            <a:off x="5527675" y="2889250"/>
            <a:ext cx="1273177" cy="2"/>
          </a:xfrm>
          <a:prstGeom prst="bentConnector5">
            <a:avLst>
              <a:gd name="adj1" fmla="val -17955"/>
              <a:gd name="adj2" fmla="val 79851300000"/>
              <a:gd name="adj3" fmla="val 99682"/>
            </a:avLst>
          </a:prstGeom>
          <a:ln w="6350">
            <a:solidFill>
              <a:srgbClr val="000000"/>
            </a:solidFill>
            <a:miter/>
            <a:tailEnd type="triangle"/>
          </a:ln>
        </p:spPr>
      </p:cxnSp>
      <p:cxnSp>
        <p:nvCxnSpPr>
          <p:cNvPr id="449" name="Elbow Connector 231"/>
          <p:cNvCxnSpPr>
            <a:cxnSpLocks/>
            <a:stCxn id="434" idx="0"/>
          </p:cNvCxnSpPr>
          <p:nvPr/>
        </p:nvCxnSpPr>
        <p:spPr>
          <a:xfrm rot="16200000" flipH="1">
            <a:off x="3151045" y="1785290"/>
            <a:ext cx="1636716" cy="1844386"/>
          </a:xfrm>
          <a:prstGeom prst="bentConnector4">
            <a:avLst>
              <a:gd name="adj1" fmla="val -13967"/>
              <a:gd name="adj2" fmla="val 85139"/>
            </a:avLst>
          </a:prstGeom>
          <a:ln w="6350">
            <a:solidFill>
              <a:srgbClr val="000000"/>
            </a:solidFill>
            <a:miter/>
            <a:tailEnd type="triangle"/>
          </a:ln>
        </p:spPr>
      </p:cxnSp>
      <p:cxnSp>
        <p:nvCxnSpPr>
          <p:cNvPr id="450" name="Elbow Connector 233"/>
          <p:cNvCxnSpPr>
            <a:cxnSpLocks/>
            <a:stCxn id="439" idx="2"/>
            <a:endCxn id="443" idx="0"/>
          </p:cNvCxnSpPr>
          <p:nvPr/>
        </p:nvCxnSpPr>
        <p:spPr>
          <a:xfrm rot="16200000" flipH="1">
            <a:off x="7694823" y="2333836"/>
            <a:ext cx="882232" cy="3943348"/>
          </a:xfrm>
          <a:prstGeom prst="bentConnector3">
            <a:avLst>
              <a:gd name="adj1" fmla="val 50000"/>
            </a:avLst>
          </a:prstGeom>
          <a:ln w="6350">
            <a:solidFill>
              <a:srgbClr val="000000"/>
            </a:solidFill>
            <a:miter/>
            <a:tailEnd type="triangle"/>
          </a:ln>
        </p:spPr>
      </p:cxnSp>
      <p:cxnSp>
        <p:nvCxnSpPr>
          <p:cNvPr id="451" name="Elbow Connector 235"/>
          <p:cNvCxnSpPr>
            <a:cxnSpLocks/>
            <a:stCxn id="439" idx="2"/>
            <a:endCxn id="440" idx="0"/>
          </p:cNvCxnSpPr>
          <p:nvPr/>
        </p:nvCxnSpPr>
        <p:spPr>
          <a:xfrm rot="16200000" flipH="1">
            <a:off x="7037997" y="2990662"/>
            <a:ext cx="942557" cy="2690020"/>
          </a:xfrm>
          <a:prstGeom prst="bentConnector3">
            <a:avLst>
              <a:gd name="adj1" fmla="val 50000"/>
            </a:avLst>
          </a:prstGeom>
          <a:ln w="6350">
            <a:solidFill>
              <a:srgbClr val="000000"/>
            </a:solidFill>
            <a:miter/>
            <a:tailEnd type="triangle"/>
          </a:ln>
        </p:spPr>
      </p:cxnSp>
      <p:cxnSp>
        <p:nvCxnSpPr>
          <p:cNvPr id="452" name="Elbow Connector 237"/>
          <p:cNvCxnSpPr>
            <a:cxnSpLocks/>
            <a:stCxn id="439" idx="2"/>
            <a:endCxn id="438" idx="0"/>
          </p:cNvCxnSpPr>
          <p:nvPr/>
        </p:nvCxnSpPr>
        <p:spPr>
          <a:xfrm rot="16200000" flipH="1">
            <a:off x="6310126" y="3718533"/>
            <a:ext cx="659982" cy="951704"/>
          </a:xfrm>
          <a:prstGeom prst="bentConnector3">
            <a:avLst>
              <a:gd name="adj1" fmla="val 50000"/>
            </a:avLst>
          </a:prstGeom>
          <a:ln w="6350">
            <a:solidFill>
              <a:srgbClr val="000000"/>
            </a:solidFill>
            <a:miter/>
            <a:tailEnd type="triangle"/>
          </a:ln>
        </p:spPr>
      </p:cxnSp>
      <p:cxnSp>
        <p:nvCxnSpPr>
          <p:cNvPr id="453" name="Elbow Connector 240"/>
          <p:cNvCxnSpPr>
            <a:cxnSpLocks/>
            <a:stCxn id="439" idx="2"/>
            <a:endCxn id="437" idx="0"/>
          </p:cNvCxnSpPr>
          <p:nvPr/>
        </p:nvCxnSpPr>
        <p:spPr>
          <a:xfrm rot="5400000">
            <a:off x="5161174" y="3499059"/>
            <a:ext cx="637757" cy="1368426"/>
          </a:xfrm>
          <a:prstGeom prst="bentConnector3">
            <a:avLst>
              <a:gd name="adj1" fmla="val 50000"/>
            </a:avLst>
          </a:prstGeom>
          <a:ln w="6350">
            <a:solidFill>
              <a:srgbClr val="000000"/>
            </a:solidFill>
            <a:miter/>
            <a:tailEnd type="triangle"/>
          </a:ln>
        </p:spPr>
      </p:cxnSp>
      <p:cxnSp>
        <p:nvCxnSpPr>
          <p:cNvPr id="454" name="Elbow Connector 247"/>
          <p:cNvCxnSpPr>
            <a:cxnSpLocks/>
            <a:stCxn id="439" idx="2"/>
            <a:endCxn id="444" idx="0"/>
          </p:cNvCxnSpPr>
          <p:nvPr/>
        </p:nvCxnSpPr>
        <p:spPr>
          <a:xfrm rot="5400000">
            <a:off x="3807036" y="2403685"/>
            <a:ext cx="896520" cy="3817938"/>
          </a:xfrm>
          <a:prstGeom prst="bentConnector3">
            <a:avLst>
              <a:gd name="adj1" fmla="val 50000"/>
            </a:avLst>
          </a:prstGeom>
          <a:ln w="6350">
            <a:solidFill>
              <a:srgbClr val="000000"/>
            </a:solidFill>
            <a:miter/>
            <a:tailEnd type="triangle"/>
          </a:ln>
        </p:spPr>
      </p:cxnSp>
      <p:sp>
        <p:nvSpPr>
          <p:cNvPr id="455" name="TextBox 248"/>
          <p:cNvSpPr txBox="1"/>
          <p:nvPr/>
        </p:nvSpPr>
        <p:spPr>
          <a:xfrm>
            <a:off x="7210854" y="1773238"/>
            <a:ext cx="1118253" cy="32316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1500">
                <a:latin typeface="+mn-lt"/>
                <a:ea typeface="+mn-ea"/>
                <a:cs typeface="+mn-cs"/>
                <a:sym typeface="Source Sans Pro Regular"/>
              </a:defRPr>
            </a:lvl1pPr>
          </a:lstStyle>
          <a:p>
            <a:pPr rtl="1"/>
            <a:r>
              <a:rPr lang="ar-EG">
                <a:effectLst/>
              </a:rPr>
              <a:t>عدوى جرثومية*</a:t>
            </a:r>
            <a:endParaRPr/>
          </a:p>
        </p:txBody>
      </p:sp>
      <p:cxnSp>
        <p:nvCxnSpPr>
          <p:cNvPr id="456" name="Elbow Connector 251"/>
          <p:cNvCxnSpPr>
            <a:cxnSpLocks/>
            <a:stCxn id="433" idx="3"/>
            <a:endCxn id="455" idx="0"/>
          </p:cNvCxnSpPr>
          <p:nvPr/>
        </p:nvCxnSpPr>
        <p:spPr>
          <a:xfrm>
            <a:off x="7385811" y="1133714"/>
            <a:ext cx="384170" cy="639524"/>
          </a:xfrm>
          <a:prstGeom prst="bentConnector2">
            <a:avLst/>
          </a:prstGeom>
          <a:ln w="6350">
            <a:solidFill>
              <a:srgbClr val="000000"/>
            </a:solidFill>
            <a:miter/>
            <a:tailEnd type="triangle"/>
          </a:ln>
        </p:spPr>
      </p:cxnSp>
      <p:cxnSp>
        <p:nvCxnSpPr>
          <p:cNvPr id="457" name="Elbow Connector 254"/>
          <p:cNvCxnSpPr>
            <a:cxnSpLocks/>
            <a:stCxn id="455" idx="3"/>
            <a:endCxn id="436" idx="0"/>
          </p:cNvCxnSpPr>
          <p:nvPr/>
        </p:nvCxnSpPr>
        <p:spPr>
          <a:xfrm>
            <a:off x="8329107" y="1934821"/>
            <a:ext cx="915702" cy="267043"/>
          </a:xfrm>
          <a:prstGeom prst="bentConnector2">
            <a:avLst/>
          </a:prstGeom>
          <a:ln w="6350">
            <a:solidFill>
              <a:srgbClr val="000000"/>
            </a:solidFill>
            <a:miter/>
            <a:tailEnd type="triangle"/>
          </a:ln>
        </p:spPr>
      </p:cxnSp>
      <p:cxnSp>
        <p:nvCxnSpPr>
          <p:cNvPr id="458" name="Elbow Connector 33"/>
          <p:cNvCxnSpPr>
            <a:cxnSpLocks/>
            <a:stCxn id="455" idx="0"/>
            <a:endCxn id="435" idx="0"/>
          </p:cNvCxnSpPr>
          <p:nvPr/>
        </p:nvCxnSpPr>
        <p:spPr>
          <a:xfrm rot="16200000" flipH="1" flipV="1">
            <a:off x="6727409" y="1210091"/>
            <a:ext cx="479425" cy="1605718"/>
          </a:xfrm>
          <a:prstGeom prst="bentConnector3">
            <a:avLst>
              <a:gd name="adj1" fmla="val -47682"/>
            </a:avLst>
          </a:prstGeom>
          <a:ln w="6350">
            <a:solidFill>
              <a:srgbClr val="000000"/>
            </a:solidFill>
            <a:miter/>
            <a:tailEnd type="triangle"/>
          </a:ln>
        </p:spPr>
      </p:cxn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1" name="TextBox 3"/>
          <p:cNvSpPr txBox="1"/>
          <p:nvPr/>
        </p:nvSpPr>
        <p:spPr>
          <a:xfrm>
            <a:off x="5196690" y="179389"/>
            <a:ext cx="2363787" cy="46166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a:latin typeface="+mn-lt"/>
                <a:ea typeface="+mn-ea"/>
                <a:cs typeface="+mn-cs"/>
                <a:sym typeface="Source Sans Pro Regular"/>
              </a:defRPr>
            </a:lvl1pPr>
          </a:lstStyle>
          <a:p>
            <a:pPr rtl="1"/>
            <a:r>
              <a:rPr lang="ar-EG" sz="2400"/>
              <a:t>المتلازمة الجلدية الحادة</a:t>
            </a:r>
            <a:endParaRPr sz="2400"/>
          </a:p>
        </p:txBody>
      </p:sp>
      <p:sp>
        <p:nvSpPr>
          <p:cNvPr id="462" name="TextBox 4"/>
          <p:cNvSpPr txBox="1"/>
          <p:nvPr/>
        </p:nvSpPr>
        <p:spPr>
          <a:xfrm>
            <a:off x="4581507" y="782640"/>
            <a:ext cx="3352839" cy="923330"/>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algn="ctr" rtl="1">
              <a:defRPr sz="1500">
                <a:latin typeface="+mn-lt"/>
                <a:ea typeface="+mn-ea"/>
                <a:cs typeface="+mn-cs"/>
                <a:sym typeface="Source Sans Pro Regular"/>
              </a:defRPr>
            </a:pPr>
            <a:r>
              <a:rPr lang="ar-EG" sz="1800">
                <a:effectLst/>
                <a:latin typeface="Calibri" panose="020F0502020204030204" pitchFamily="34" charset="0"/>
                <a:ea typeface="Calibri" panose="020F0502020204030204" pitchFamily="34" charset="0"/>
                <a:cs typeface="Arial" panose="020B0604020202020204" pitchFamily="34" charset="0"/>
              </a:rPr>
              <a:t>اعتلال حموي حاد مع طفح </a:t>
            </a:r>
            <a:r>
              <a:rPr lang="ar-EG" sz="1800" b="1">
                <a:effectLst/>
                <a:latin typeface="Calibri" panose="020F0502020204030204" pitchFamily="34" charset="0"/>
                <a:ea typeface="Calibri" panose="020F0502020204030204" pitchFamily="34" charset="0"/>
                <a:cs typeface="Arial" panose="020B0604020202020204" pitchFamily="34" charset="0"/>
              </a:rPr>
              <a:t>أو </a:t>
            </a:r>
            <a:r>
              <a:rPr lang="ar-EG" sz="1800">
                <a:effectLst/>
                <a:latin typeface="Calibri" panose="020F0502020204030204" pitchFamily="34" charset="0"/>
                <a:ea typeface="Calibri" panose="020F0502020204030204" pitchFamily="34" charset="0"/>
                <a:cs typeface="Arial" panose="020B0604020202020204" pitchFamily="34" charset="0"/>
              </a:rPr>
              <a:t>مظاهر جلدية </a:t>
            </a:r>
          </a:p>
          <a:p>
            <a:pPr algn="ctr" rtl="1">
              <a:defRPr sz="1500">
                <a:latin typeface="+mn-lt"/>
                <a:ea typeface="+mn-ea"/>
                <a:cs typeface="+mn-cs"/>
                <a:sym typeface="Source Sans Pro Regular"/>
              </a:defRPr>
            </a:pPr>
            <a:r>
              <a:rPr lang="ar-EG" sz="1800" b="1">
                <a:effectLst/>
                <a:latin typeface="Calibri" panose="020F0502020204030204" pitchFamily="34" charset="0"/>
                <a:ea typeface="Calibri" panose="020F0502020204030204" pitchFamily="34" charset="0"/>
                <a:cs typeface="Arial" panose="020B0604020202020204" pitchFamily="34" charset="0"/>
              </a:rPr>
              <a:t>و</a:t>
            </a:r>
          </a:p>
          <a:p>
            <a:pPr algn="ctr" rtl="1">
              <a:defRPr sz="1500">
                <a:latin typeface="+mn-lt"/>
                <a:ea typeface="+mn-ea"/>
                <a:cs typeface="+mn-cs"/>
                <a:sym typeface="Source Sans Pro Regular"/>
              </a:defRPr>
            </a:pPr>
            <a:r>
              <a:rPr lang="ar-EG" sz="1800" b="1">
                <a:effectLst/>
                <a:latin typeface="Calibri" panose="020F0502020204030204" pitchFamily="34" charset="0"/>
                <a:ea typeface="Calibri" panose="020F0502020204030204" pitchFamily="34" charset="0"/>
                <a:cs typeface="Arial" panose="020B0604020202020204" pitchFamily="34" charset="0"/>
              </a:rPr>
              <a:t> </a:t>
            </a:r>
            <a:r>
              <a:rPr lang="ar-EG" sz="1800">
                <a:effectLst/>
                <a:latin typeface="Calibri" panose="020F0502020204030204" pitchFamily="34" charset="0"/>
                <a:ea typeface="Calibri" panose="020F0502020204030204" pitchFamily="34" charset="0"/>
                <a:cs typeface="Arial" panose="020B0604020202020204" pitchFamily="34" charset="0"/>
              </a:rPr>
              <a:t>غياب </a:t>
            </a:r>
            <a:r>
              <a:rPr lang="ar-SA" sz="1800">
                <a:effectLst/>
                <a:latin typeface="Calibri" panose="020F0502020204030204" pitchFamily="34" charset="0"/>
                <a:ea typeface="Calibri" panose="020F0502020204030204" pitchFamily="34" charset="0"/>
                <a:cs typeface="Arial" panose="020B0604020202020204" pitchFamily="34" charset="0"/>
              </a:rPr>
              <a:t>العوامل </a:t>
            </a:r>
            <a:r>
              <a:rPr lang="ar-SA" sz="1800" err="1">
                <a:effectLst/>
                <a:latin typeface="Calibri" panose="020F0502020204030204" pitchFamily="34" charset="0"/>
                <a:ea typeface="Calibri" panose="020F0502020204030204" pitchFamily="34" charset="0"/>
                <a:cs typeface="Arial" panose="020B0604020202020204" pitchFamily="34" charset="0"/>
              </a:rPr>
              <a:t>المؤهِّبة</a:t>
            </a:r>
            <a:r>
              <a:rPr lang="ar-EG" sz="1800">
                <a:effectLst/>
                <a:latin typeface="Calibri" panose="020F0502020204030204" pitchFamily="34" charset="0"/>
                <a:ea typeface="Calibri" panose="020F0502020204030204" pitchFamily="34" charset="0"/>
                <a:cs typeface="Arial" panose="020B0604020202020204" pitchFamily="34" charset="0"/>
              </a:rPr>
              <a:t> المعروفة</a:t>
            </a:r>
            <a:endParaRPr/>
          </a:p>
        </p:txBody>
      </p:sp>
      <p:sp>
        <p:nvSpPr>
          <p:cNvPr id="463" name="TextBox 5"/>
          <p:cNvSpPr txBox="1"/>
          <p:nvPr/>
        </p:nvSpPr>
        <p:spPr>
          <a:xfrm>
            <a:off x="2450390" y="2109790"/>
            <a:ext cx="1145504" cy="1167243"/>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marL="0" marR="0" algn="r" rtl="1">
              <a:lnSpc>
                <a:spcPct val="107000"/>
              </a:lnSpc>
              <a:spcBef>
                <a:spcPts val="0"/>
              </a:spcBef>
              <a:spcAft>
                <a:spcPts val="800"/>
              </a:spcAft>
            </a:pPr>
            <a:r>
              <a:rPr lang="ar-EG" sz="1800" kern="100">
                <a:effectLst/>
                <a:latin typeface="Calibri" panose="020F0502020204030204" pitchFamily="34" charset="0"/>
                <a:ea typeface="Calibri" panose="020F0502020204030204" pitchFamily="34" charset="0"/>
                <a:cs typeface="Arial" panose="020B0604020202020204" pitchFamily="34" charset="0"/>
              </a:rPr>
              <a:t>الجدري المائي</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EG" sz="1800" kern="100">
                <a:effectLst/>
                <a:latin typeface="Calibri" panose="020F0502020204030204" pitchFamily="34" charset="0"/>
                <a:ea typeface="Calibri" panose="020F0502020204030204" pitchFamily="34" charset="0"/>
                <a:cs typeface="Arial" panose="020B0604020202020204" pitchFamily="34" charset="0"/>
              </a:rPr>
              <a:t>جدري القردة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r>
              <a:rPr lang="ar-EG" sz="1800">
                <a:effectLst/>
                <a:latin typeface="Calibri" panose="020F0502020204030204" pitchFamily="34" charset="0"/>
                <a:ea typeface="Calibri" panose="020F0502020204030204" pitchFamily="34" charset="0"/>
                <a:cs typeface="Arial" panose="020B0604020202020204" pitchFamily="34" charset="0"/>
              </a:rPr>
              <a:t>وغير ذلك</a:t>
            </a:r>
            <a:endParaRPr/>
          </a:p>
        </p:txBody>
      </p:sp>
      <p:sp>
        <p:nvSpPr>
          <p:cNvPr id="464" name="TextBox 6"/>
          <p:cNvSpPr txBox="1"/>
          <p:nvPr/>
        </p:nvSpPr>
        <p:spPr>
          <a:xfrm>
            <a:off x="8361364" y="2106615"/>
            <a:ext cx="1614488" cy="111280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r" rtl="1">
              <a:lnSpc>
                <a:spcPct val="107000"/>
              </a:lnSpc>
              <a:spcBef>
                <a:spcPts val="0"/>
              </a:spcBef>
              <a:spcAft>
                <a:spcPts val="800"/>
              </a:spcAft>
            </a:pPr>
            <a:r>
              <a:rPr lang="ar-EG" sz="1100" kern="100">
                <a:effectLst/>
                <a:latin typeface="Calibri" panose="020F0502020204030204" pitchFamily="34" charset="0"/>
                <a:ea typeface="Calibri" panose="020F0502020204030204" pitchFamily="34" charset="0"/>
                <a:cs typeface="Arial" panose="020B0604020202020204" pitchFamily="34" charset="0"/>
              </a:rPr>
              <a:t>الحصبة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EG" sz="1100" kern="100">
                <a:effectLst/>
                <a:latin typeface="Calibri" panose="020F0502020204030204" pitchFamily="34" charset="0"/>
                <a:ea typeface="Calibri" panose="020F0502020204030204" pitchFamily="34" charset="0"/>
                <a:cs typeface="Arial" panose="020B0604020202020204" pitchFamily="34" charset="0"/>
              </a:rPr>
              <a:t>الحصبة الألمانية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EG" sz="1100" kern="100">
                <a:effectLst/>
                <a:latin typeface="Calibri" panose="020F0502020204030204" pitchFamily="34" charset="0"/>
                <a:ea typeface="Calibri" panose="020F0502020204030204" pitchFamily="34" charset="0"/>
                <a:cs typeface="Arial" panose="020B0604020202020204" pitchFamily="34" charset="0"/>
              </a:rPr>
              <a:t>التيفوس</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r>
              <a:rPr lang="ar-EG" sz="1100">
                <a:effectLst/>
                <a:latin typeface="Calibri" panose="020F0502020204030204" pitchFamily="34" charset="0"/>
                <a:ea typeface="Calibri" panose="020F0502020204030204" pitchFamily="34" charset="0"/>
                <a:cs typeface="Arial" panose="020B0604020202020204" pitchFamily="34" charset="0"/>
              </a:rPr>
              <a:t>وغير ذلك</a:t>
            </a:r>
            <a:endParaRPr sz="1100"/>
          </a:p>
        </p:txBody>
      </p:sp>
      <p:sp>
        <p:nvSpPr>
          <p:cNvPr id="465" name="TextBox 7"/>
          <p:cNvSpPr txBox="1"/>
          <p:nvPr/>
        </p:nvSpPr>
        <p:spPr>
          <a:xfrm>
            <a:off x="5291761" y="2268540"/>
            <a:ext cx="1757851" cy="76828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marL="0" marR="0" algn="r" rtl="1">
              <a:lnSpc>
                <a:spcPct val="107000"/>
              </a:lnSpc>
              <a:spcBef>
                <a:spcPts val="0"/>
              </a:spcBef>
              <a:spcAft>
                <a:spcPts val="800"/>
              </a:spcAft>
            </a:pPr>
            <a:r>
              <a:rPr lang="ar-EG" sz="1800" kern="100">
                <a:effectLst/>
                <a:latin typeface="Calibri" panose="020F0502020204030204" pitchFamily="34" charset="0"/>
                <a:ea typeface="Calibri" panose="020F0502020204030204" pitchFamily="34" charset="0"/>
                <a:cs typeface="Arial" panose="020B0604020202020204" pitchFamily="34" charset="0"/>
              </a:rPr>
              <a:t>الجمرة الخبيثة الجلدية*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r>
              <a:rPr lang="ar-EG" sz="1800">
                <a:effectLst/>
                <a:latin typeface="Calibri" panose="020F0502020204030204" pitchFamily="34" charset="0"/>
                <a:ea typeface="Calibri" panose="020F0502020204030204" pitchFamily="34" charset="0"/>
                <a:cs typeface="Arial" panose="020B0604020202020204" pitchFamily="34" charset="0"/>
              </a:rPr>
              <a:t>وغير ذلك</a:t>
            </a:r>
            <a:endParaRPr/>
          </a:p>
        </p:txBody>
      </p:sp>
      <p:sp>
        <p:nvSpPr>
          <p:cNvPr id="466" name="TextBox 10"/>
          <p:cNvSpPr txBox="1"/>
          <p:nvPr/>
        </p:nvSpPr>
        <p:spPr>
          <a:xfrm>
            <a:off x="4733926" y="5210176"/>
            <a:ext cx="3048001"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t>الدم</a:t>
            </a:r>
            <a:endParaRPr/>
          </a:p>
        </p:txBody>
      </p:sp>
      <p:sp>
        <p:nvSpPr>
          <p:cNvPr id="467" name="TextBox 11"/>
          <p:cNvSpPr txBox="1"/>
          <p:nvPr/>
        </p:nvSpPr>
        <p:spPr>
          <a:xfrm>
            <a:off x="8310564" y="4400551"/>
            <a:ext cx="1716089"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t>البول</a:t>
            </a:r>
            <a:endParaRPr/>
          </a:p>
        </p:txBody>
      </p:sp>
      <p:sp>
        <p:nvSpPr>
          <p:cNvPr id="468" name="TextBox 12"/>
          <p:cNvSpPr txBox="1"/>
          <p:nvPr/>
        </p:nvSpPr>
        <p:spPr>
          <a:xfrm>
            <a:off x="7920038" y="5084765"/>
            <a:ext cx="2497139" cy="3693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400">
                <a:latin typeface="+mn-lt"/>
                <a:ea typeface="+mn-ea"/>
                <a:cs typeface="+mn-cs"/>
                <a:sym typeface="Source Sans Pro Regular"/>
              </a:defRPr>
            </a:pPr>
            <a:r>
              <a:rPr lang="ar-EG" sz="1800">
                <a:effectLst/>
                <a:latin typeface="Calibri" panose="020F0502020204030204" pitchFamily="34" charset="0"/>
                <a:ea typeface="Calibri" panose="020F0502020204030204" pitchFamily="34" charset="0"/>
                <a:cs typeface="Arial" panose="020B0604020202020204" pitchFamily="34" charset="0"/>
              </a:rPr>
              <a:t>مسحة </a:t>
            </a:r>
            <a:r>
              <a:rPr lang="ar-SA" sz="1800">
                <a:effectLst/>
                <a:latin typeface="Calibri" panose="020F0502020204030204" pitchFamily="34" charset="0"/>
                <a:ea typeface="Calibri" panose="020F0502020204030204" pitchFamily="34" charset="0"/>
                <a:cs typeface="Arial" panose="020B0604020202020204" pitchFamily="34" charset="0"/>
              </a:rPr>
              <a:t>الجهاز التنفسي العلوي</a:t>
            </a:r>
            <a:endParaRPr/>
          </a:p>
        </p:txBody>
      </p:sp>
      <p:sp>
        <p:nvSpPr>
          <p:cNvPr id="469" name="TextBox 13"/>
          <p:cNvSpPr txBox="1"/>
          <p:nvPr/>
        </p:nvSpPr>
        <p:spPr>
          <a:xfrm>
            <a:off x="1628775" y="5238751"/>
            <a:ext cx="2954339" cy="3693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sz="1800">
                <a:effectLst/>
                <a:latin typeface="Calibri" panose="020F0502020204030204" pitchFamily="34" charset="0"/>
                <a:ea typeface="Calibri" panose="020F0502020204030204" pitchFamily="34" charset="0"/>
                <a:cs typeface="Arial" panose="020B0604020202020204" pitchFamily="34" charset="0"/>
              </a:rPr>
              <a:t>آفات جلدية</a:t>
            </a:r>
            <a:endParaRPr/>
          </a:p>
        </p:txBody>
      </p:sp>
      <p:cxnSp>
        <p:nvCxnSpPr>
          <p:cNvPr id="470" name="Straight Connector 15"/>
          <p:cNvCxnSpPr>
            <a:cxnSpLocks/>
            <a:stCxn id="461" idx="2"/>
          </p:cNvCxnSpPr>
          <p:nvPr/>
        </p:nvCxnSpPr>
        <p:spPr>
          <a:xfrm flipH="1">
            <a:off x="5984482" y="641054"/>
            <a:ext cx="394102" cy="141586"/>
          </a:xfrm>
          <a:prstGeom prst="straightConnector1">
            <a:avLst/>
          </a:prstGeom>
          <a:ln w="6350">
            <a:solidFill>
              <a:srgbClr val="000000"/>
            </a:solidFill>
            <a:miter/>
          </a:ln>
        </p:spPr>
      </p:cxnSp>
      <p:cxnSp>
        <p:nvCxnSpPr>
          <p:cNvPr id="471" name="Elbow Connector 32"/>
          <p:cNvCxnSpPr>
            <a:cxnSpLocks/>
            <a:stCxn id="464" idx="2"/>
            <a:endCxn id="467" idx="0"/>
          </p:cNvCxnSpPr>
          <p:nvPr/>
        </p:nvCxnSpPr>
        <p:spPr>
          <a:xfrm rot="16200000" flipH="1">
            <a:off x="8578043" y="3809984"/>
            <a:ext cx="1181131" cy="1"/>
          </a:xfrm>
          <a:prstGeom prst="bentConnector3">
            <a:avLst>
              <a:gd name="adj1" fmla="val 50000"/>
            </a:avLst>
          </a:prstGeom>
          <a:ln w="6350">
            <a:solidFill>
              <a:srgbClr val="000000"/>
            </a:solidFill>
            <a:miter/>
            <a:tailEnd type="triangle"/>
          </a:ln>
        </p:spPr>
      </p:cxnSp>
      <p:cxnSp>
        <p:nvCxnSpPr>
          <p:cNvPr id="472" name="Elbow Connector 52"/>
          <p:cNvCxnSpPr>
            <a:cxnSpLocks/>
            <a:stCxn id="465" idx="2"/>
            <a:endCxn id="466" idx="0"/>
          </p:cNvCxnSpPr>
          <p:nvPr/>
        </p:nvCxnSpPr>
        <p:spPr>
          <a:xfrm rot="16200000" flipH="1">
            <a:off x="5127633" y="4079881"/>
            <a:ext cx="2173349" cy="87240"/>
          </a:xfrm>
          <a:prstGeom prst="bentConnector3">
            <a:avLst>
              <a:gd name="adj1" fmla="val 50000"/>
            </a:avLst>
          </a:prstGeom>
          <a:ln w="6350">
            <a:solidFill>
              <a:srgbClr val="000000"/>
            </a:solidFill>
            <a:miter/>
            <a:tailEnd type="triangle"/>
          </a:ln>
        </p:spPr>
      </p:cxnSp>
      <p:cxnSp>
        <p:nvCxnSpPr>
          <p:cNvPr id="473" name="Elbow Connector 58"/>
          <p:cNvCxnSpPr>
            <a:cxnSpLocks/>
            <a:stCxn id="463" idx="2"/>
            <a:endCxn id="469" idx="0"/>
          </p:cNvCxnSpPr>
          <p:nvPr/>
        </p:nvCxnSpPr>
        <p:spPr>
          <a:xfrm rot="16200000" flipH="1">
            <a:off x="2083684" y="4216490"/>
            <a:ext cx="1961718" cy="82803"/>
          </a:xfrm>
          <a:prstGeom prst="bentConnector3">
            <a:avLst>
              <a:gd name="adj1" fmla="val 50000"/>
            </a:avLst>
          </a:prstGeom>
          <a:ln w="6350">
            <a:solidFill>
              <a:srgbClr val="000000"/>
            </a:solidFill>
            <a:miter/>
            <a:tailEnd type="triangle"/>
          </a:ln>
        </p:spPr>
      </p:cxnSp>
      <p:cxnSp>
        <p:nvCxnSpPr>
          <p:cNvPr id="474" name="Straight Arrow Connector 76"/>
          <p:cNvCxnSpPr>
            <a:cxnSpLocks/>
            <a:endCxn id="469" idx="0"/>
          </p:cNvCxnSpPr>
          <p:nvPr/>
        </p:nvCxnSpPr>
        <p:spPr>
          <a:xfrm flipH="1">
            <a:off x="3105945" y="2826705"/>
            <a:ext cx="2878537" cy="2412046"/>
          </a:xfrm>
          <a:prstGeom prst="straightConnector1">
            <a:avLst/>
          </a:prstGeom>
          <a:ln w="6350">
            <a:solidFill>
              <a:srgbClr val="000000"/>
            </a:solidFill>
            <a:miter/>
            <a:tailEnd type="triangle"/>
          </a:ln>
        </p:spPr>
      </p:cxnSp>
      <p:cxnSp>
        <p:nvCxnSpPr>
          <p:cNvPr id="475" name="Straight Arrow Connector 81"/>
          <p:cNvCxnSpPr>
            <a:cxnSpLocks/>
            <a:endCxn id="466" idx="0"/>
          </p:cNvCxnSpPr>
          <p:nvPr/>
        </p:nvCxnSpPr>
        <p:spPr>
          <a:xfrm flipH="1">
            <a:off x="6257927" y="3121980"/>
            <a:ext cx="2522089" cy="2088196"/>
          </a:xfrm>
          <a:prstGeom prst="straightConnector1">
            <a:avLst/>
          </a:prstGeom>
          <a:ln w="6350">
            <a:solidFill>
              <a:srgbClr val="000000"/>
            </a:solidFill>
            <a:miter/>
            <a:tailEnd type="triangle"/>
          </a:ln>
        </p:spPr>
      </p:cxnSp>
      <p:cxnSp>
        <p:nvCxnSpPr>
          <p:cNvPr id="476" name="Straight Arrow Connector 84"/>
          <p:cNvCxnSpPr>
            <a:cxnSpLocks/>
            <a:endCxn id="466" idx="0"/>
          </p:cNvCxnSpPr>
          <p:nvPr/>
        </p:nvCxnSpPr>
        <p:spPr>
          <a:xfrm>
            <a:off x="3595894" y="3045041"/>
            <a:ext cx="2662033" cy="2165135"/>
          </a:xfrm>
          <a:prstGeom prst="straightConnector1">
            <a:avLst/>
          </a:prstGeom>
          <a:ln w="6350">
            <a:solidFill>
              <a:srgbClr val="000000"/>
            </a:solidFill>
            <a:miter/>
            <a:tailEnd type="triangle"/>
          </a:ln>
        </p:spPr>
      </p:cxnSp>
      <p:cxnSp>
        <p:nvCxnSpPr>
          <p:cNvPr id="477" name="Elbow Connector 87"/>
          <p:cNvCxnSpPr>
            <a:cxnSpLocks/>
            <a:endCxn id="464" idx="0"/>
          </p:cNvCxnSpPr>
          <p:nvPr/>
        </p:nvCxnSpPr>
        <p:spPr>
          <a:xfrm>
            <a:off x="8396353" y="1454466"/>
            <a:ext cx="772255" cy="652149"/>
          </a:xfrm>
          <a:prstGeom prst="bentConnector2">
            <a:avLst/>
          </a:prstGeom>
          <a:ln w="6350">
            <a:solidFill>
              <a:srgbClr val="000000"/>
            </a:solidFill>
            <a:miter/>
            <a:tailEnd type="triangle"/>
          </a:ln>
        </p:spPr>
      </p:cxnSp>
      <p:cxnSp>
        <p:nvCxnSpPr>
          <p:cNvPr id="478" name="Elbow Connector 90"/>
          <p:cNvCxnSpPr>
            <a:cxnSpLocks/>
            <a:stCxn id="462" idx="2"/>
            <a:endCxn id="465" idx="0"/>
          </p:cNvCxnSpPr>
          <p:nvPr/>
        </p:nvCxnSpPr>
        <p:spPr>
          <a:xfrm rot="5400000">
            <a:off x="5933022" y="1943635"/>
            <a:ext cx="562570" cy="87240"/>
          </a:xfrm>
          <a:prstGeom prst="bentConnector3">
            <a:avLst>
              <a:gd name="adj1" fmla="val 50000"/>
            </a:avLst>
          </a:prstGeom>
          <a:ln w="6350">
            <a:solidFill>
              <a:srgbClr val="000000"/>
            </a:solidFill>
            <a:miter/>
            <a:tailEnd type="triangle"/>
          </a:ln>
        </p:spPr>
      </p:cxnSp>
      <p:cxnSp>
        <p:nvCxnSpPr>
          <p:cNvPr id="479" name="Elbow Connector 93"/>
          <p:cNvCxnSpPr>
            <a:cxnSpLocks/>
            <a:stCxn id="462" idx="1"/>
            <a:endCxn id="463" idx="0"/>
          </p:cNvCxnSpPr>
          <p:nvPr/>
        </p:nvCxnSpPr>
        <p:spPr>
          <a:xfrm rot="10800000" flipV="1">
            <a:off x="3023143" y="1244304"/>
            <a:ext cx="1558365" cy="865485"/>
          </a:xfrm>
          <a:prstGeom prst="bentConnector2">
            <a:avLst/>
          </a:prstGeom>
          <a:ln w="6350">
            <a:solidFill>
              <a:srgbClr val="000000"/>
            </a:solidFill>
            <a:miter/>
            <a:tailEnd type="triangle"/>
          </a:ln>
        </p:spPr>
      </p:cxnSp>
      <p:sp>
        <p:nvSpPr>
          <p:cNvPr id="480" name="TextBox 8"/>
          <p:cNvSpPr txBox="1"/>
          <p:nvPr/>
        </p:nvSpPr>
        <p:spPr>
          <a:xfrm>
            <a:off x="2608265" y="3290889"/>
            <a:ext cx="7213601" cy="369332"/>
          </a:xfrm>
          <a:prstGeom prst="rect">
            <a:avLst/>
          </a:prstGeom>
          <a:solidFill>
            <a:srgbClr val="FFFFFF"/>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200">
                <a:latin typeface="+mn-lt"/>
                <a:ea typeface="+mn-ea"/>
                <a:cs typeface="+mn-cs"/>
                <a:sym typeface="Source Sans Pro Regular"/>
              </a:defRPr>
            </a:lvl1pPr>
          </a:lstStyle>
          <a:p>
            <a:pPr rtl="1"/>
            <a:r>
              <a:rPr lang="ar-EG" sz="1800">
                <a:effectLst/>
                <a:latin typeface="Calibri" panose="020F0502020204030204" pitchFamily="34" charset="0"/>
                <a:ea typeface="Calibri" panose="020F0502020204030204" pitchFamily="34" charset="0"/>
                <a:cs typeface="Arial" panose="020B0604020202020204" pitchFamily="34" charset="0"/>
              </a:rPr>
              <a:t>المظاهر السريرية، سوابق مرضية، السياق الوبائي، حالة التطعيم ...</a:t>
            </a:r>
            <a:endParaRPr/>
          </a:p>
        </p:txBody>
      </p:sp>
      <p:sp>
        <p:nvSpPr>
          <p:cNvPr id="481" name="TextBox 97"/>
          <p:cNvSpPr txBox="1"/>
          <p:nvPr/>
        </p:nvSpPr>
        <p:spPr>
          <a:xfrm>
            <a:off x="3435474" y="6407964"/>
            <a:ext cx="5321052" cy="292388"/>
          </a:xfrm>
          <a:prstGeom prst="rect">
            <a:avLst/>
          </a:prstGeom>
          <a:solidFill>
            <a:srgbClr val="D9D9D9"/>
          </a:solidFill>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ctr" rtl="1">
              <a:defRPr sz="1300">
                <a:latin typeface="+mn-lt"/>
                <a:ea typeface="+mn-ea"/>
                <a:cs typeface="+mn-cs"/>
                <a:sym typeface="Source Sans Pro Regular"/>
              </a:defRPr>
            </a:lvl1pPr>
          </a:lstStyle>
          <a:p>
            <a:r>
              <a:rPr lang="en-US"/>
              <a:t> </a:t>
            </a:r>
            <a:r>
              <a:rPr lang="ar-EG" sz="1200">
                <a:effectLst/>
                <a:latin typeface="Calibri" panose="020F0502020204030204" pitchFamily="34" charset="0"/>
                <a:ea typeface="Calibri" panose="020F0502020204030204" pitchFamily="34" charset="0"/>
                <a:cs typeface="Arial" panose="020B0604020202020204" pitchFamily="34" charset="0"/>
              </a:rPr>
              <a:t>* يجب جمع العينة قبل أي علاج بالمضادات الحيوية</a:t>
            </a:r>
            <a:endParaRPr lang="ar-EG" sz="700"/>
          </a:p>
        </p:txBody>
      </p:sp>
      <p:sp>
        <p:nvSpPr>
          <p:cNvPr id="482" name="TextBox 99"/>
          <p:cNvSpPr txBox="1"/>
          <p:nvPr/>
        </p:nvSpPr>
        <p:spPr>
          <a:xfrm>
            <a:off x="9041908" y="3709989"/>
            <a:ext cx="1153519" cy="2462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algn="ctr" rtl="1">
              <a:defRPr sz="1000">
                <a:latin typeface="+mn-lt"/>
                <a:ea typeface="+mn-ea"/>
                <a:cs typeface="+mn-cs"/>
                <a:sym typeface="Source Sans Pro Regular"/>
              </a:defRPr>
            </a:pPr>
            <a:r>
              <a:rPr lang="ar-EG"/>
              <a:t>الحصبة والحصبة الألمانية</a:t>
            </a:r>
            <a:endParaRPr/>
          </a:p>
        </p:txBody>
      </p:sp>
      <p:sp>
        <p:nvSpPr>
          <p:cNvPr id="483" name="TextBox 49"/>
          <p:cNvSpPr txBox="1"/>
          <p:nvPr/>
        </p:nvSpPr>
        <p:spPr>
          <a:xfrm>
            <a:off x="1537727" y="5692139"/>
            <a:ext cx="9216625" cy="46166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algn="ctr" rtl="1">
              <a:defRPr sz="1200">
                <a:latin typeface="+mn-lt"/>
                <a:ea typeface="+mn-ea"/>
                <a:cs typeface="+mn-cs"/>
                <a:sym typeface="Source Sans Pro Regular"/>
              </a:defRPr>
            </a:pPr>
            <a:r>
              <a:rPr lang="ar-EG" sz="1200">
                <a:effectLst/>
                <a:latin typeface="Calibri" panose="020F0502020204030204" pitchFamily="34" charset="0"/>
                <a:ea typeface="Calibri" panose="020F0502020204030204" pitchFamily="34" charset="0"/>
                <a:cs typeface="Arial" panose="020B0604020202020204" pitchFamily="34" charset="0"/>
              </a:rPr>
              <a:t>عملية جمع العينة، والحاوية، ومُستنبت النقل، ودرجة الحرارة في أثناء التخزين، والنقل، والتأخر قبل التحليل، وغير ذلك هي أمورٌ قد تختلف وفقًا لأنواع المُمرضات والاختبارات التي تُجرى.</a:t>
            </a:r>
            <a:br>
              <a:rPr lang="ar-EG" sz="1200">
                <a:effectLst/>
                <a:latin typeface="Calibri" panose="020F0502020204030204" pitchFamily="34" charset="0"/>
                <a:ea typeface="Calibri" panose="020F0502020204030204" pitchFamily="34" charset="0"/>
                <a:cs typeface="Arial" panose="020B0604020202020204" pitchFamily="34" charset="0"/>
              </a:rPr>
            </a:br>
            <a:r>
              <a:rPr lang="ar-EG" sz="1200">
                <a:effectLst/>
                <a:latin typeface="Calibri" panose="020F0502020204030204" pitchFamily="34" charset="0"/>
                <a:ea typeface="Calibri" panose="020F0502020204030204" pitchFamily="34" charset="0"/>
                <a:cs typeface="Arial" panose="020B0604020202020204" pitchFamily="34" charset="0"/>
              </a:rPr>
              <a:t>يستطيع المختبر أن يمدك بهذه المعلومات.</a:t>
            </a:r>
            <a:endParaRPr lang="ar-EG" sz="800"/>
          </a:p>
        </p:txBody>
      </p:sp>
      <p:sp>
        <p:nvSpPr>
          <p:cNvPr id="484" name="Straight Connector 29"/>
          <p:cNvSpPr/>
          <p:nvPr/>
        </p:nvSpPr>
        <p:spPr>
          <a:xfrm flipH="1">
            <a:off x="9167814" y="4173537"/>
            <a:ext cx="1016001" cy="1"/>
          </a:xfrm>
          <a:prstGeom prst="line">
            <a:avLst/>
          </a:prstGeom>
          <a:ln w="6350">
            <a:solidFill>
              <a:srgbClr val="000000"/>
            </a:solidFill>
            <a:miter/>
          </a:ln>
        </p:spPr>
        <p:txBody>
          <a:bodyPr lIns="45719" rIns="45719" rtlCol="1"/>
          <a:lstStyle/>
          <a:p>
            <a:pPr rtl="1"/>
            <a:endParaRPr/>
          </a:p>
        </p:txBody>
      </p:sp>
      <p:sp>
        <p:nvSpPr>
          <p:cNvPr id="485" name="Elbow Connector 32"/>
          <p:cNvSpPr/>
          <p:nvPr/>
        </p:nvSpPr>
        <p:spPr>
          <a:xfrm flipH="1">
            <a:off x="10164765" y="4179890"/>
            <a:ext cx="12701" cy="903288"/>
          </a:xfrm>
          <a:prstGeom prst="line">
            <a:avLst/>
          </a:prstGeom>
          <a:ln w="6350">
            <a:solidFill>
              <a:srgbClr val="000000"/>
            </a:solidFill>
            <a:miter/>
            <a:tailEnd type="triangle"/>
          </a:ln>
        </p:spPr>
        <p:txBody>
          <a:bodyPr lIns="45719" rIns="45719" rtlCol="1"/>
          <a:lstStyle/>
          <a:p>
            <a:pPr rtl="1"/>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8" name="TextBox 3"/>
          <p:cNvSpPr txBox="1"/>
          <p:nvPr/>
        </p:nvSpPr>
        <p:spPr>
          <a:xfrm>
            <a:off x="5150470" y="192089"/>
            <a:ext cx="2072040" cy="46166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ctr" rtl="1">
              <a:defRPr>
                <a:latin typeface="+mn-lt"/>
                <a:ea typeface="+mn-ea"/>
                <a:cs typeface="+mn-cs"/>
                <a:sym typeface="Source Sans Pro Regular"/>
              </a:defRPr>
            </a:lvl1pPr>
          </a:lstStyle>
          <a:p>
            <a:pPr rtl="1"/>
            <a:r>
              <a:rPr lang="ar-EG" sz="2400">
                <a:effectLst/>
                <a:latin typeface="Calibri" panose="020F0502020204030204" pitchFamily="34" charset="0"/>
                <a:ea typeface="Calibri" panose="020F0502020204030204" pitchFamily="34" charset="0"/>
                <a:cs typeface="Arial" panose="020B0604020202020204" pitchFamily="34" charset="0"/>
              </a:rPr>
              <a:t>متلازمة العين الحادة</a:t>
            </a:r>
            <a:endParaRPr sz="2400"/>
          </a:p>
        </p:txBody>
      </p:sp>
      <p:sp>
        <p:nvSpPr>
          <p:cNvPr id="489" name="TextBox 4"/>
          <p:cNvSpPr txBox="1"/>
          <p:nvPr/>
        </p:nvSpPr>
        <p:spPr>
          <a:xfrm>
            <a:off x="3519549" y="674687"/>
            <a:ext cx="4471736" cy="1167243"/>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marL="0" marR="0" algn="ctr" rtl="1">
              <a:lnSpc>
                <a:spcPct val="107000"/>
              </a:lnSpc>
              <a:spcBef>
                <a:spcPts val="0"/>
              </a:spcBef>
              <a:spcAft>
                <a:spcPts val="800"/>
              </a:spcAft>
            </a:pPr>
            <a:r>
              <a:rPr lang="ar-EG" sz="1800" kern="100">
                <a:effectLst/>
                <a:latin typeface="Calibri" panose="020F0502020204030204" pitchFamily="34" charset="0"/>
                <a:ea typeface="Calibri" panose="020F0502020204030204" pitchFamily="34" charset="0"/>
                <a:cs typeface="Arial" panose="020B0604020202020204" pitchFamily="34" charset="0"/>
              </a:rPr>
              <a:t>بداية حادة لالتهاب الملتحمة مع أو دون </a:t>
            </a:r>
            <a:r>
              <a:rPr lang="ar-SA" sz="1800" kern="100">
                <a:effectLst/>
                <a:latin typeface="Calibri" panose="020F0502020204030204" pitchFamily="34" charset="0"/>
                <a:ea typeface="Calibri" panose="020F0502020204030204" pitchFamily="34" charset="0"/>
                <a:cs typeface="Arial" panose="020B0604020202020204" pitchFamily="34" charset="0"/>
              </a:rPr>
              <a:t>نزف تحت الملتحمة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EG" sz="1800" b="1" kern="100">
                <a:effectLst/>
                <a:latin typeface="Calibri" panose="020F0502020204030204" pitchFamily="34" charset="0"/>
                <a:ea typeface="Calibri" panose="020F0502020204030204" pitchFamily="34" charset="0"/>
                <a:cs typeface="Arial" panose="020B0604020202020204" pitchFamily="34" charset="0"/>
              </a:rPr>
              <a:t>و</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algn="ctr"/>
            <a:r>
              <a:rPr lang="ar-EG" sz="1800">
                <a:effectLst/>
                <a:latin typeface="Calibri" panose="020F0502020204030204" pitchFamily="34" charset="0"/>
                <a:ea typeface="Calibri" panose="020F0502020204030204" pitchFamily="34" charset="0"/>
                <a:cs typeface="Arial" panose="020B0604020202020204" pitchFamily="34" charset="0"/>
              </a:rPr>
              <a:t>غياب </a:t>
            </a:r>
            <a:r>
              <a:rPr lang="ar-SA" sz="1800">
                <a:effectLst/>
                <a:latin typeface="Calibri" panose="020F0502020204030204" pitchFamily="34" charset="0"/>
                <a:ea typeface="Calibri" panose="020F0502020204030204" pitchFamily="34" charset="0"/>
                <a:cs typeface="Arial" panose="020B0604020202020204" pitchFamily="34" charset="0"/>
              </a:rPr>
              <a:t>العوامل </a:t>
            </a:r>
            <a:r>
              <a:rPr lang="ar-SA" sz="1800" err="1">
                <a:effectLst/>
                <a:latin typeface="Calibri" panose="020F0502020204030204" pitchFamily="34" charset="0"/>
                <a:ea typeface="Calibri" panose="020F0502020204030204" pitchFamily="34" charset="0"/>
                <a:cs typeface="Arial" panose="020B0604020202020204" pitchFamily="34" charset="0"/>
              </a:rPr>
              <a:t>المؤهِّبة</a:t>
            </a:r>
            <a:r>
              <a:rPr lang="ar-SA" sz="1800">
                <a:effectLst/>
                <a:latin typeface="Calibri" panose="020F0502020204030204" pitchFamily="34" charset="0"/>
                <a:ea typeface="Calibri" panose="020F0502020204030204" pitchFamily="34" charset="0"/>
                <a:cs typeface="Arial" panose="020B0604020202020204" pitchFamily="34" charset="0"/>
              </a:rPr>
              <a:t> </a:t>
            </a:r>
            <a:r>
              <a:rPr lang="ar-EG" sz="1800">
                <a:effectLst/>
                <a:latin typeface="Calibri" panose="020F0502020204030204" pitchFamily="34" charset="0"/>
                <a:ea typeface="Calibri" panose="020F0502020204030204" pitchFamily="34" charset="0"/>
                <a:cs typeface="Arial" panose="020B0604020202020204" pitchFamily="34" charset="0"/>
              </a:rPr>
              <a:t>المعروفة</a:t>
            </a:r>
            <a:endParaRPr/>
          </a:p>
        </p:txBody>
      </p:sp>
      <p:sp>
        <p:nvSpPr>
          <p:cNvPr id="490" name="TextBox 5"/>
          <p:cNvSpPr txBox="1"/>
          <p:nvPr/>
        </p:nvSpPr>
        <p:spPr>
          <a:xfrm>
            <a:off x="3485932" y="2784476"/>
            <a:ext cx="4287390" cy="1570623"/>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marL="0" marR="0" algn="ctr" rtl="1">
              <a:lnSpc>
                <a:spcPct val="107000"/>
              </a:lnSpc>
              <a:spcBef>
                <a:spcPts val="0"/>
              </a:spcBef>
              <a:spcAft>
                <a:spcPts val="800"/>
              </a:spcAft>
            </a:pPr>
            <a:r>
              <a:rPr lang="ar-EG" sz="1800" kern="100">
                <a:effectLst/>
                <a:latin typeface="Calibri" panose="020F0502020204030204" pitchFamily="34" charset="0"/>
                <a:ea typeface="Calibri" panose="020F0502020204030204" pitchFamily="34" charset="0"/>
                <a:cs typeface="Arial" panose="020B0604020202020204" pitchFamily="34" charset="0"/>
              </a:rPr>
              <a:t>الأمراض المشتبه فيها:</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800" kern="100">
                <a:effectLst/>
                <a:latin typeface="Calibri" panose="020F0502020204030204" pitchFamily="34" charset="0"/>
                <a:ea typeface="Calibri" panose="020F0502020204030204" pitchFamily="34" charset="0"/>
                <a:cs typeface="Arial" panose="020B0604020202020204" pitchFamily="34" charset="0"/>
              </a:rPr>
              <a:t>وباء التهاب القرنية والملتحمة الناجم عن الفيروسات الغدية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800" kern="100">
                <a:effectLst/>
                <a:latin typeface="Calibri" panose="020F0502020204030204" pitchFamily="34" charset="0"/>
                <a:ea typeface="Calibri" panose="020F0502020204030204" pitchFamily="34" charset="0"/>
                <a:cs typeface="Arial" panose="020B0604020202020204" pitchFamily="34" charset="0"/>
              </a:rPr>
              <a:t>الملتحمة النزفية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ar-SA" sz="1800" kern="100">
                <a:effectLst/>
                <a:latin typeface="Calibri" panose="020F0502020204030204" pitchFamily="34" charset="0"/>
                <a:ea typeface="Calibri" panose="020F0502020204030204" pitchFamily="34" charset="0"/>
                <a:cs typeface="Arial" panose="020B0604020202020204" pitchFamily="34" charset="0"/>
              </a:rPr>
              <a:t>وغير ذلك</a:t>
            </a:r>
            <a:endParaRPr lang="en-US" sz="1800" kern="100">
              <a:effectLst/>
              <a:latin typeface="Calibri" panose="020F0502020204030204" pitchFamily="34" charset="0"/>
              <a:ea typeface="Calibri" panose="020F0502020204030204" pitchFamily="34" charset="0"/>
              <a:cs typeface="Arial" panose="020B0604020202020204" pitchFamily="34" charset="0"/>
            </a:endParaRPr>
          </a:p>
        </p:txBody>
      </p:sp>
      <p:sp>
        <p:nvSpPr>
          <p:cNvPr id="491" name="TextBox 7"/>
          <p:cNvSpPr txBox="1"/>
          <p:nvPr/>
        </p:nvSpPr>
        <p:spPr>
          <a:xfrm>
            <a:off x="1703388" y="5445125"/>
            <a:ext cx="3048001" cy="1443280"/>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spcAft>
                <a:spcPts val="800"/>
              </a:spcAft>
            </a:pPr>
            <a:r>
              <a:rPr lang="ar-EG" sz="1600" kern="100">
                <a:effectLst/>
                <a:latin typeface="Sakkal Majalla" panose="02000000000000000000" pitchFamily="2" charset="-78"/>
                <a:ea typeface="Calibri" panose="020F0502020204030204" pitchFamily="34" charset="0"/>
                <a:cs typeface="Sakkal Majalla" panose="02000000000000000000" pitchFamily="2" charset="-78"/>
              </a:rPr>
              <a:t>الدم</a:t>
            </a:r>
            <a:endParaRPr lang="en-US" sz="1600" kern="100">
              <a:effectLst/>
              <a:latin typeface="Sakkal Majalla" panose="02000000000000000000" pitchFamily="2" charset="-78"/>
              <a:ea typeface="Calibri" panose="020F0502020204030204" pitchFamily="34" charset="0"/>
              <a:cs typeface="Sakkal Majalla" panose="02000000000000000000" pitchFamily="2" charset="-78"/>
            </a:endParaRPr>
          </a:p>
          <a:p>
            <a:pPr algn="ctr"/>
            <a:r>
              <a:rPr lang="ar-EG" sz="1600">
                <a:effectLst/>
                <a:latin typeface="Sakkal Majalla" panose="02000000000000000000" pitchFamily="2" charset="-78"/>
                <a:ea typeface="Calibri" panose="020F0502020204030204" pitchFamily="34" charset="0"/>
                <a:cs typeface="Sakkal Majalla" panose="02000000000000000000" pitchFamily="2" charset="-78"/>
              </a:rPr>
              <a:t>أنبوب </a:t>
            </a:r>
            <a:r>
              <a:rPr lang="ar-EG" sz="1600" u="sng">
                <a:effectLst/>
                <a:latin typeface="Sakkal Majalla" panose="02000000000000000000" pitchFamily="2" charset="-78"/>
                <a:ea typeface="Calibri" panose="020F0502020204030204" pitchFamily="34" charset="0"/>
                <a:cs typeface="Sakkal Majalla" panose="02000000000000000000" pitchFamily="2" charset="-78"/>
              </a:rPr>
              <a:t>+</a:t>
            </a:r>
            <a:r>
              <a:rPr lang="ar-EG" sz="1600">
                <a:effectLst/>
                <a:latin typeface="Sakkal Majalla" panose="02000000000000000000" pitchFamily="2" charset="-78"/>
                <a:ea typeface="Calibri" panose="020F0502020204030204" pitchFamily="34" charset="0"/>
                <a:cs typeface="Sakkal Majalla" panose="02000000000000000000" pitchFamily="2" charset="-78"/>
              </a:rPr>
              <a:t> </a:t>
            </a:r>
            <a:r>
              <a:rPr lang="ar-SA" sz="1600">
                <a:effectLst/>
                <a:latin typeface="Sakkal Majalla" panose="02000000000000000000" pitchFamily="2" charset="-78"/>
                <a:ea typeface="Calibri" panose="020F0502020204030204" pitchFamily="34" charset="0"/>
                <a:cs typeface="Sakkal Majalla" panose="02000000000000000000" pitchFamily="2" charset="-78"/>
              </a:rPr>
              <a:t>مادة تسريع تجلط الدَّم </a:t>
            </a:r>
            <a:r>
              <a:rPr lang="ar-SA" sz="1600" u="sng">
                <a:effectLst/>
                <a:latin typeface="Sakkal Majalla" panose="02000000000000000000" pitchFamily="2" charset="-78"/>
                <a:ea typeface="Calibri" panose="020F0502020204030204" pitchFamily="34" charset="0"/>
                <a:cs typeface="Sakkal Majalla" panose="02000000000000000000" pitchFamily="2" charset="-78"/>
              </a:rPr>
              <a:t>+</a:t>
            </a:r>
            <a:r>
              <a:rPr lang="ar-SA" sz="1600">
                <a:effectLst/>
                <a:latin typeface="Sakkal Majalla" panose="02000000000000000000" pitchFamily="2" charset="-78"/>
                <a:ea typeface="Calibri" panose="020F0502020204030204" pitchFamily="34" charset="0"/>
                <a:cs typeface="Sakkal Majalla" panose="02000000000000000000" pitchFamily="2" charset="-78"/>
              </a:rPr>
              <a:t> مادة هلامية فاصلة</a:t>
            </a:r>
            <a:br>
              <a:rPr lang="ar-SA" sz="1600">
                <a:effectLst/>
                <a:latin typeface="Sakkal Majalla" panose="02000000000000000000" pitchFamily="2" charset="-78"/>
                <a:ea typeface="Calibri" panose="020F0502020204030204" pitchFamily="34" charset="0"/>
                <a:cs typeface="Sakkal Majalla" panose="02000000000000000000" pitchFamily="2" charset="-78"/>
              </a:rPr>
            </a:br>
            <a:r>
              <a:rPr lang="ar-EG" sz="1600">
                <a:effectLst/>
                <a:latin typeface="Sakkal Majalla" panose="02000000000000000000" pitchFamily="2" charset="-78"/>
                <a:ea typeface="Calibri" panose="020F0502020204030204" pitchFamily="34" charset="0"/>
                <a:cs typeface="Sakkal Majalla" panose="02000000000000000000" pitchFamily="2" charset="-78"/>
              </a:rPr>
              <a:t>النقل والتخزين عند درجة حرارة 2-8 درجات مئوية أو </a:t>
            </a:r>
            <a:r>
              <a:rPr lang="ar-SA" sz="1600">
                <a:effectLst/>
                <a:latin typeface="Sakkal Majalla" panose="02000000000000000000" pitchFamily="2" charset="-78"/>
                <a:ea typeface="Calibri" panose="020F0502020204030204" pitchFamily="34" charset="0"/>
                <a:cs typeface="Sakkal Majalla" panose="02000000000000000000" pitchFamily="2" charset="-78"/>
              </a:rPr>
              <a:t>درجة الحرارة المحيطة &lt;48 ساعة</a:t>
            </a:r>
            <a:endParaRPr sz="1600">
              <a:latin typeface="Sakkal Majalla" panose="02000000000000000000" pitchFamily="2" charset="-78"/>
              <a:cs typeface="Sakkal Majalla" panose="02000000000000000000" pitchFamily="2" charset="-78"/>
            </a:endParaRPr>
          </a:p>
        </p:txBody>
      </p:sp>
      <p:sp>
        <p:nvSpPr>
          <p:cNvPr id="492" name="TextBox 8"/>
          <p:cNvSpPr txBox="1"/>
          <p:nvPr/>
        </p:nvSpPr>
        <p:spPr>
          <a:xfrm>
            <a:off x="7773988" y="5445128"/>
            <a:ext cx="2608263" cy="76828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spcAft>
                <a:spcPts val="800"/>
              </a:spcAft>
            </a:pPr>
            <a:r>
              <a:rPr lang="ar-EG" sz="1800" kern="100">
                <a:effectLst/>
                <a:latin typeface="Calibri" panose="020F0502020204030204" pitchFamily="34" charset="0"/>
                <a:ea typeface="Calibri" panose="020F0502020204030204" pitchFamily="34" charset="0"/>
                <a:cs typeface="Arial" panose="020B0604020202020204" pitchFamily="34" charset="0"/>
              </a:rPr>
              <a:t>مسحة الجهاز التنفسي العلوي</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algn="ctr"/>
            <a:r>
              <a:rPr lang="ar-EG" sz="1800">
                <a:effectLst/>
                <a:latin typeface="Calibri" panose="020F0502020204030204" pitchFamily="34" charset="0"/>
                <a:ea typeface="Calibri" panose="020F0502020204030204" pitchFamily="34" charset="0"/>
                <a:cs typeface="Arial" panose="020B0604020202020204" pitchFamily="34" charset="0"/>
              </a:rPr>
              <a:t>مستنبت النقل الفيروسي</a:t>
            </a:r>
            <a:endParaRPr/>
          </a:p>
        </p:txBody>
      </p:sp>
      <p:cxnSp>
        <p:nvCxnSpPr>
          <p:cNvPr id="493" name="Straight Connector 12"/>
          <p:cNvCxnSpPr>
            <a:cxnSpLocks/>
            <a:stCxn id="489" idx="2"/>
            <a:endCxn id="490" idx="0"/>
          </p:cNvCxnSpPr>
          <p:nvPr/>
        </p:nvCxnSpPr>
        <p:spPr>
          <a:xfrm flipH="1">
            <a:off x="5629627" y="1841930"/>
            <a:ext cx="125790" cy="942546"/>
          </a:xfrm>
          <a:prstGeom prst="straightConnector1">
            <a:avLst/>
          </a:prstGeom>
          <a:ln w="6350">
            <a:solidFill>
              <a:srgbClr val="000000"/>
            </a:solidFill>
            <a:miter/>
          </a:ln>
        </p:spPr>
      </p:cxnSp>
      <p:cxnSp>
        <p:nvCxnSpPr>
          <p:cNvPr id="494" name="Elbow Connector 16"/>
          <p:cNvCxnSpPr>
            <a:cxnSpLocks/>
            <a:stCxn id="490" idx="0"/>
            <a:endCxn id="492" idx="0"/>
          </p:cNvCxnSpPr>
          <p:nvPr/>
        </p:nvCxnSpPr>
        <p:spPr>
          <a:xfrm rot="16200000" flipH="1">
            <a:off x="6023547" y="2390556"/>
            <a:ext cx="2660652" cy="3448493"/>
          </a:xfrm>
          <a:prstGeom prst="bentConnector3">
            <a:avLst>
              <a:gd name="adj1" fmla="val -8592"/>
            </a:avLst>
          </a:prstGeom>
          <a:ln w="6350">
            <a:solidFill>
              <a:srgbClr val="000000"/>
            </a:solidFill>
            <a:miter/>
            <a:tailEnd type="triangle"/>
          </a:ln>
        </p:spPr>
      </p:cxnSp>
      <p:cxnSp>
        <p:nvCxnSpPr>
          <p:cNvPr id="495" name="Elbow Connector 20"/>
          <p:cNvCxnSpPr>
            <a:cxnSpLocks/>
          </p:cNvCxnSpPr>
          <p:nvPr/>
        </p:nvCxnSpPr>
        <p:spPr>
          <a:xfrm rot="10800000" flipV="1">
            <a:off x="2988297" y="2795106"/>
            <a:ext cx="3198194" cy="2644160"/>
          </a:xfrm>
          <a:prstGeom prst="bentConnector3">
            <a:avLst>
              <a:gd name="adj1" fmla="val 99813"/>
            </a:avLst>
          </a:prstGeom>
          <a:ln w="6350">
            <a:solidFill>
              <a:srgbClr val="000000"/>
            </a:solidFill>
            <a:miter/>
            <a:tailEnd type="triangle"/>
          </a:ln>
        </p:spPr>
      </p:cxnSp>
      <p:sp>
        <p:nvSpPr>
          <p:cNvPr id="496" name="TextBox 6"/>
          <p:cNvSpPr txBox="1"/>
          <p:nvPr/>
        </p:nvSpPr>
        <p:spPr>
          <a:xfrm>
            <a:off x="2362199" y="2068515"/>
            <a:ext cx="7650165" cy="307777"/>
          </a:xfrm>
          <a:prstGeom prst="rect">
            <a:avLst/>
          </a:prstGeom>
          <a:solidFill>
            <a:srgbClr val="FFFFFF"/>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sz="1400">
                <a:effectLst/>
                <a:latin typeface="Calibri" panose="020F0502020204030204" pitchFamily="34" charset="0"/>
                <a:ea typeface="Calibri" panose="020F0502020204030204" pitchFamily="34" charset="0"/>
                <a:cs typeface="Arial" panose="020B0604020202020204" pitchFamily="34" charset="0"/>
              </a:rPr>
              <a:t>المظاهر السريرية، سوابق مرضية، السياق الوبائي، حالة التطعيم ...</a:t>
            </a:r>
            <a:endParaRPr lang="ar-EG"/>
          </a:p>
        </p:txBody>
      </p:sp>
      <p:cxnSp>
        <p:nvCxnSpPr>
          <p:cNvPr id="497" name="Straight Connector 27"/>
          <p:cNvCxnSpPr>
            <a:cxnSpLocks/>
            <a:stCxn id="488" idx="2"/>
            <a:endCxn id="489" idx="0"/>
          </p:cNvCxnSpPr>
          <p:nvPr/>
        </p:nvCxnSpPr>
        <p:spPr>
          <a:xfrm flipH="1">
            <a:off x="5755417" y="653754"/>
            <a:ext cx="431073" cy="20933"/>
          </a:xfrm>
          <a:prstGeom prst="straightConnector1">
            <a:avLst/>
          </a:prstGeom>
          <a:ln w="6350">
            <a:solidFill>
              <a:srgbClr val="000000"/>
            </a:solidFill>
            <a:miter/>
          </a:ln>
        </p:spPr>
      </p:cxnSp>
      <p:sp>
        <p:nvSpPr>
          <p:cNvPr id="498" name="TextBox 18"/>
          <p:cNvSpPr txBox="1"/>
          <p:nvPr/>
        </p:nvSpPr>
        <p:spPr>
          <a:xfrm>
            <a:off x="5151437" y="5445126"/>
            <a:ext cx="2106613" cy="76828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spcAft>
                <a:spcPts val="800"/>
              </a:spcAft>
            </a:pPr>
            <a:r>
              <a:rPr lang="ar-EG" sz="1800" kern="100">
                <a:effectLst/>
                <a:latin typeface="Calibri" panose="020F0502020204030204" pitchFamily="34" charset="0"/>
                <a:ea typeface="Calibri" panose="020F0502020204030204" pitchFamily="34" charset="0"/>
                <a:cs typeface="Arial" panose="020B0604020202020204" pitchFamily="34" charset="0"/>
              </a:rPr>
              <a:t>مسحة الملتحمة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algn="ctr"/>
            <a:r>
              <a:rPr lang="ar-EG" sz="1800">
                <a:effectLst/>
                <a:latin typeface="Calibri" panose="020F0502020204030204" pitchFamily="34" charset="0"/>
                <a:ea typeface="Calibri" panose="020F0502020204030204" pitchFamily="34" charset="0"/>
                <a:cs typeface="Arial" panose="020B0604020202020204" pitchFamily="34" charset="0"/>
              </a:rPr>
              <a:t>مستنبت النقل الفيروسي</a:t>
            </a:r>
            <a:endParaRPr/>
          </a:p>
        </p:txBody>
      </p:sp>
      <p:cxnSp>
        <p:nvCxnSpPr>
          <p:cNvPr id="499" name="Elbow Connector 21"/>
          <p:cNvCxnSpPr>
            <a:cxnSpLocks/>
            <a:stCxn id="490" idx="0"/>
            <a:endCxn id="498" idx="0"/>
          </p:cNvCxnSpPr>
          <p:nvPr/>
        </p:nvCxnSpPr>
        <p:spPr>
          <a:xfrm rot="16200000" flipH="1">
            <a:off x="4586860" y="3827243"/>
            <a:ext cx="2660650" cy="575117"/>
          </a:xfrm>
          <a:prstGeom prst="bentConnector5">
            <a:avLst>
              <a:gd name="adj1" fmla="val -8592"/>
              <a:gd name="adj2" fmla="val 412489"/>
              <a:gd name="adj3" fmla="val 79516"/>
            </a:avLst>
          </a:prstGeom>
          <a:ln w="6350">
            <a:solidFill>
              <a:srgbClr val="000000"/>
            </a:solidFill>
            <a:miter/>
            <a:tailEnd type="triangle"/>
          </a:ln>
        </p:spPr>
      </p:cxn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Google Shape;307;p8"/>
          <p:cNvSpPr txBox="1">
            <a:spLocks noGrp="1"/>
          </p:cNvSpPr>
          <p:nvPr>
            <p:ph type="title"/>
          </p:nvPr>
        </p:nvSpPr>
        <p:spPr>
          <a:xfrm>
            <a:off x="277174" y="635879"/>
            <a:ext cx="2402262" cy="1323139"/>
          </a:xfrm>
          <a:prstGeom prst="rect">
            <a:avLst/>
          </a:prstGeom>
        </p:spPr>
        <p:txBody>
          <a:bodyPr lIns="0" tIns="0" rIns="0" bIns="0" rtlCol="1"/>
          <a:lstStyle/>
          <a:p>
            <a:pPr rtl="1"/>
            <a:r>
              <a:rPr lang="ar" b="1">
                <a:latin typeface="Sakkal Majalla" panose="02000000000000000000" pitchFamily="2" charset="-78"/>
                <a:cs typeface="Sakkal Majalla" panose="02000000000000000000" pitchFamily="2" charset="-78"/>
              </a:rPr>
              <a:t>مقدمة</a:t>
            </a:r>
          </a:p>
        </p:txBody>
      </p:sp>
      <p:sp>
        <p:nvSpPr>
          <p:cNvPr id="304" name="Google Shape;308;p8"/>
          <p:cNvSpPr txBox="1">
            <a:spLocks noGrp="1"/>
          </p:cNvSpPr>
          <p:nvPr>
            <p:ph type="body" idx="1"/>
          </p:nvPr>
        </p:nvSpPr>
        <p:spPr>
          <a:xfrm>
            <a:off x="4161791" y="1897620"/>
            <a:ext cx="7529515" cy="3499974"/>
          </a:xfrm>
          <a:prstGeom prst="rect">
            <a:avLst/>
          </a:prstGeom>
        </p:spPr>
        <p:txBody>
          <a:bodyPr lIns="0" tIns="0" rIns="0" bIns="0" rtlCol="1" anchor="t"/>
          <a:lstStyle/>
          <a:p>
            <a:pPr rtl="1"/>
            <a:r>
              <a:rPr err="1">
                <a:latin typeface="Sakkal Majalla" panose="02000000000000000000" pitchFamily="2" charset="-78"/>
                <a:cs typeface="Sakkal Majalla" panose="02000000000000000000" pitchFamily="2" charset="-78"/>
              </a:rPr>
              <a:t>هذا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المورد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التعليمي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جزءٌ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التدريب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المتقدم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المُوجّ</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ه </a:t>
            </a:r>
            <a:r>
              <a:rPr err="1">
                <a:latin typeface="Sakkal Majalla" panose="02000000000000000000" pitchFamily="2" charset="-78"/>
                <a:cs typeface="Sakkal Majalla" panose="02000000000000000000" pitchFamily="2" charset="-78"/>
              </a:rPr>
              <a:t>خصيصًا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لأعضاء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a:t>
            </a:r>
            <a:endParaRPr lang="en-US">
              <a:latin typeface="Sakkal Majalla" panose="02000000000000000000" pitchFamily="2" charset="-78"/>
              <a:cs typeface="Sakkal Majalla" panose="02000000000000000000" pitchFamily="2" charset="-78"/>
            </a:endParaRPr>
          </a:p>
          <a:p>
            <a:pPr rtl="1"/>
            <a:endParaRPr>
              <a:latin typeface="Sakkal Majalla" panose="02000000000000000000" pitchFamily="2" charset="-78"/>
              <a:cs typeface="Sakkal Majalla" panose="02000000000000000000" pitchFamily="2" charset="-78"/>
            </a:endParaRPr>
          </a:p>
          <a:p>
            <a:pPr rtl="1"/>
            <a:r>
              <a:rPr err="1">
                <a:latin typeface="Sakkal Majalla" panose="02000000000000000000" pitchFamily="2" charset="-78"/>
                <a:cs typeface="Sakkal Majalla" panose="02000000000000000000" pitchFamily="2" charset="-78"/>
              </a:rPr>
              <a:t>استناد</a:t>
            </a:r>
            <a:r>
              <a:rPr lang="ar-EG">
                <a:latin typeface="Sakkal Majalla" panose="02000000000000000000" pitchFamily="2" charset="-78"/>
                <a:cs typeface="Sakkal Majalla" panose="02000000000000000000" pitchFamily="2" charset="-78"/>
              </a:rPr>
              <a:t>ًا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نهج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التصدي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لجميع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الأخطار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يهدف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البرنامج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تزويد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أعضاء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بالمعارف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والمهارات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والمواقف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والأدوات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المتقدمة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للكشف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المبكر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حدث</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أحداث</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الصحة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العامة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بفعالية</a:t>
            </a:r>
            <a:r>
              <a:rPr>
                <a:latin typeface="Sakkal Majalla" panose="02000000000000000000" pitchFamily="2" charset="-78"/>
                <a:cs typeface="Sakkal Majalla" panose="02000000000000000000" pitchFamily="2" charset="-78"/>
              </a:rPr>
              <a:t>. </a:t>
            </a:r>
          </a:p>
          <a:p>
            <a:pPr rtl="1"/>
            <a:endParaRPr>
              <a:latin typeface="Sakkal Majalla" panose="02000000000000000000" pitchFamily="2" charset="-78"/>
              <a:cs typeface="Sakkal Majalla" panose="02000000000000000000" pitchFamily="2" charset="-78"/>
            </a:endParaRPr>
          </a:p>
          <a:p>
            <a:pPr rtl="1"/>
            <a:r>
              <a:rPr err="1">
                <a:latin typeface="Sakkal Majalla" panose="02000000000000000000" pitchFamily="2" charset="-78"/>
                <a:cs typeface="Sakkal Majalla" panose="02000000000000000000" pitchFamily="2" charset="-78"/>
              </a:rPr>
              <a:t>تُعدُّ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التدريب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المُتقدم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أحد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مكونات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برنامج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تدريب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2" name="TextBox 3"/>
          <p:cNvSpPr txBox="1"/>
          <p:nvPr/>
        </p:nvSpPr>
        <p:spPr>
          <a:xfrm>
            <a:off x="3943350" y="44451"/>
            <a:ext cx="4337050" cy="3693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500">
                <a:latin typeface="+mn-lt"/>
                <a:ea typeface="+mn-ea"/>
                <a:cs typeface="+mn-cs"/>
                <a:sym typeface="Source Sans Pro Regular"/>
              </a:defRPr>
            </a:lvl1pPr>
          </a:lstStyle>
          <a:p>
            <a:pPr rtl="1"/>
            <a:r>
              <a:rPr lang="ar-EG" sz="1800">
                <a:effectLst/>
                <a:latin typeface="Calibri" panose="020F0502020204030204" pitchFamily="34" charset="0"/>
                <a:ea typeface="Calibri" panose="020F0502020204030204" pitchFamily="34" charset="0"/>
                <a:cs typeface="Arial" panose="020B0604020202020204" pitchFamily="34" charset="0"/>
              </a:rPr>
              <a:t>المتلازمة «الجهازية» الحادة</a:t>
            </a:r>
            <a:endParaRPr/>
          </a:p>
        </p:txBody>
      </p:sp>
      <p:sp>
        <p:nvSpPr>
          <p:cNvPr id="503" name="TextBox 4"/>
          <p:cNvSpPr txBox="1"/>
          <p:nvPr/>
        </p:nvSpPr>
        <p:spPr>
          <a:xfrm>
            <a:off x="1865314" y="2565400"/>
            <a:ext cx="2282826" cy="1948226"/>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spcAft>
                <a:spcPts val="800"/>
              </a:spcAft>
              <a:tabLst>
                <a:tab pos="100965" algn="r"/>
              </a:tabLst>
            </a:pPr>
            <a:r>
              <a:rPr lang="ar-EG" sz="700" kern="100">
                <a:effectLst/>
                <a:latin typeface="Calibri" panose="020F0502020204030204" pitchFamily="34" charset="0"/>
                <a:ea typeface="Calibri" panose="020F0502020204030204" pitchFamily="34" charset="0"/>
                <a:cs typeface="Arial" panose="020B0604020202020204" pitchFamily="34" charset="0"/>
              </a:rPr>
              <a:t>الفيروسات</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EG" sz="700" kern="100">
                <a:effectLst/>
                <a:latin typeface="Calibri" panose="020F0502020204030204" pitchFamily="34" charset="0"/>
                <a:ea typeface="Calibri" panose="020F0502020204030204" pitchFamily="34" charset="0"/>
                <a:cs typeface="Arial" panose="020B0604020202020204" pitchFamily="34" charset="0"/>
              </a:rPr>
              <a:t>الحمى النزفية الفيروسية</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SA" sz="700" kern="100">
                <a:effectLst/>
                <a:latin typeface="Calibri" panose="020F0502020204030204" pitchFamily="34" charset="0"/>
                <a:ea typeface="Calibri" panose="020F0502020204030204" pitchFamily="34" charset="0"/>
                <a:cs typeface="Arial" panose="020B0604020202020204" pitchFamily="34" charset="0"/>
              </a:rPr>
              <a:t>داء </a:t>
            </a:r>
            <a:r>
              <a:rPr lang="ar-SA" sz="700" kern="100" err="1">
                <a:effectLst/>
                <a:latin typeface="Calibri" panose="020F0502020204030204" pitchFamily="34" charset="0"/>
                <a:ea typeface="Calibri" panose="020F0502020204030204" pitchFamily="34" charset="0"/>
                <a:cs typeface="Arial" panose="020B0604020202020204" pitchFamily="34" charset="0"/>
              </a:rPr>
              <a:t>الشيكونغونيا</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EG" sz="700" kern="100">
                <a:effectLst/>
                <a:latin typeface="Calibri" panose="020F0502020204030204" pitchFamily="34" charset="0"/>
                <a:ea typeface="Calibri" panose="020F0502020204030204" pitchFamily="34" charset="0"/>
                <a:cs typeface="Arial" panose="020B0604020202020204" pitchFamily="34" charset="0"/>
              </a:rPr>
              <a:t>فيروس </a:t>
            </a:r>
            <a:r>
              <a:rPr lang="en-US" sz="700" kern="100">
                <a:effectLst/>
                <a:latin typeface="Calibri" panose="020F0502020204030204" pitchFamily="34" charset="0"/>
                <a:ea typeface="Calibri" panose="020F0502020204030204" pitchFamily="34" charset="0"/>
                <a:cs typeface="Arial" panose="020B0604020202020204" pitchFamily="34" charset="0"/>
              </a:rPr>
              <a:t>ONNV</a:t>
            </a:r>
          </a:p>
          <a:p>
            <a:pPr marL="0" marR="0" algn="ctr" rtl="1">
              <a:spcBef>
                <a:spcPts val="0"/>
              </a:spcBef>
              <a:tabLst>
                <a:tab pos="100965" algn="r"/>
              </a:tabLst>
            </a:pPr>
            <a:r>
              <a:rPr lang="ar-EG" sz="700" kern="100">
                <a:effectLst/>
                <a:latin typeface="Calibri" panose="020F0502020204030204" pitchFamily="34" charset="0"/>
                <a:ea typeface="Calibri" panose="020F0502020204030204" pitchFamily="34" charset="0"/>
                <a:cs typeface="Arial" panose="020B0604020202020204" pitchFamily="34" charset="0"/>
              </a:rPr>
              <a:t>فيروس </a:t>
            </a:r>
            <a:r>
              <a:rPr lang="ar-EG" sz="700" kern="100" err="1">
                <a:effectLst/>
                <a:latin typeface="Calibri" panose="020F0502020204030204" pitchFamily="34" charset="0"/>
                <a:ea typeface="Calibri" panose="020F0502020204030204" pitchFamily="34" charset="0"/>
                <a:cs typeface="Arial" panose="020B0604020202020204" pitchFamily="34" charset="0"/>
              </a:rPr>
              <a:t>زيكا</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EG" sz="700" kern="100">
                <a:effectLst/>
                <a:latin typeface="Calibri" panose="020F0502020204030204" pitchFamily="34" charset="0"/>
                <a:ea typeface="Calibri" panose="020F0502020204030204" pitchFamily="34" charset="0"/>
                <a:cs typeface="Arial" panose="020B0604020202020204" pitchFamily="34" charset="0"/>
              </a:rPr>
              <a:t>فيروس هانتا</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EG" sz="700" kern="100">
                <a:effectLst/>
                <a:latin typeface="Calibri" panose="020F0502020204030204" pitchFamily="34" charset="0"/>
                <a:ea typeface="Calibri" panose="020F0502020204030204" pitchFamily="34" charset="0"/>
                <a:cs typeface="Arial" panose="020B0604020202020204" pitchFamily="34" charset="0"/>
              </a:rPr>
              <a:t>فيروس غرب النسل</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EG" sz="700" kern="100">
                <a:effectLst/>
                <a:latin typeface="Calibri" panose="020F0502020204030204" pitchFamily="34" charset="0"/>
                <a:ea typeface="Calibri" panose="020F0502020204030204" pitchFamily="34" charset="0"/>
                <a:cs typeface="Arial" panose="020B0604020202020204" pitchFamily="34" charset="0"/>
              </a:rPr>
              <a:t>التيفوس</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EG" sz="700" kern="100">
                <a:effectLst/>
                <a:latin typeface="Calibri" panose="020F0502020204030204" pitchFamily="34" charset="0"/>
                <a:ea typeface="Calibri" panose="020F0502020204030204" pitchFamily="34" charset="0"/>
                <a:cs typeface="Arial" panose="020B0604020202020204" pitchFamily="34" charset="0"/>
              </a:rPr>
              <a:t>سارس</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algn="ctr"/>
            <a:r>
              <a:rPr lang="ar-EG" sz="700">
                <a:effectLst/>
                <a:latin typeface="Calibri" panose="020F0502020204030204" pitchFamily="34" charset="0"/>
                <a:ea typeface="Calibri" panose="020F0502020204030204" pitchFamily="34" charset="0"/>
                <a:cs typeface="Arial" panose="020B0604020202020204" pitchFamily="34" charset="0"/>
              </a:rPr>
              <a:t>وغير ذلك</a:t>
            </a:r>
            <a:endParaRPr sz="700"/>
          </a:p>
        </p:txBody>
      </p:sp>
      <p:sp>
        <p:nvSpPr>
          <p:cNvPr id="504" name="TextBox 5"/>
          <p:cNvSpPr txBox="1"/>
          <p:nvPr/>
        </p:nvSpPr>
        <p:spPr>
          <a:xfrm>
            <a:off x="4674393" y="2565399"/>
            <a:ext cx="2868614" cy="1940659"/>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spcBef>
                <a:spcPts val="0"/>
              </a:spcBef>
              <a:tabLst>
                <a:tab pos="100965" algn="r"/>
              </a:tabLst>
            </a:pPr>
            <a:r>
              <a:rPr lang="ar-EG" sz="700" kern="100">
                <a:effectLst/>
                <a:latin typeface="Calibri" panose="020F0502020204030204" pitchFamily="34" charset="0"/>
                <a:ea typeface="Calibri" panose="020F0502020204030204" pitchFamily="34" charset="0"/>
                <a:cs typeface="Arial" panose="020B0604020202020204" pitchFamily="34" charset="0"/>
              </a:rPr>
              <a:t>بكتيريا*</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SA" sz="700" kern="100" err="1">
                <a:solidFill>
                  <a:srgbClr val="000000"/>
                </a:solidFill>
                <a:effectLst/>
                <a:latin typeface="Calibri" panose="020F0502020204030204" pitchFamily="34" charset="0"/>
                <a:ea typeface="Calibri" panose="020F0502020204030204" pitchFamily="34" charset="0"/>
                <a:cs typeface="Arial" panose="020B0604020202020204" pitchFamily="34" charset="0"/>
              </a:rPr>
              <a:t>الكُوكسيلَّة</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SA" sz="700" kern="100">
                <a:effectLst/>
                <a:latin typeface="Calibri" panose="020F0502020204030204" pitchFamily="34" charset="0"/>
                <a:ea typeface="Calibri" panose="020F0502020204030204" pitchFamily="34" charset="0"/>
                <a:cs typeface="Arial" panose="020B0604020202020204" pitchFamily="34" charset="0"/>
              </a:rPr>
              <a:t>داء </a:t>
            </a:r>
            <a:r>
              <a:rPr lang="ar-SA" sz="700" kern="100" err="1">
                <a:effectLst/>
                <a:latin typeface="Calibri" panose="020F0502020204030204" pitchFamily="34" charset="0"/>
                <a:ea typeface="Calibri" panose="020F0502020204030204" pitchFamily="34" charset="0"/>
                <a:cs typeface="Arial" panose="020B0604020202020204" pitchFamily="34" charset="0"/>
              </a:rPr>
              <a:t>البروسيلات</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SA" sz="700" kern="100">
                <a:effectLst/>
                <a:latin typeface="Calibri" panose="020F0502020204030204" pitchFamily="34" charset="0"/>
                <a:ea typeface="Calibri" panose="020F0502020204030204" pitchFamily="34" charset="0"/>
                <a:cs typeface="Arial" panose="020B0604020202020204" pitchFamily="34" charset="0"/>
              </a:rPr>
              <a:t>داء </a:t>
            </a:r>
            <a:r>
              <a:rPr lang="ar-SA" sz="700" kern="100" err="1">
                <a:effectLst/>
                <a:latin typeface="Calibri" panose="020F0502020204030204" pitchFamily="34" charset="0"/>
                <a:ea typeface="Calibri" panose="020F0502020204030204" pitchFamily="34" charset="0"/>
                <a:cs typeface="Arial" panose="020B0604020202020204" pitchFamily="34" charset="0"/>
              </a:rPr>
              <a:t>البريميات</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SA" sz="700" kern="100">
                <a:effectLst/>
                <a:latin typeface="Calibri" panose="020F0502020204030204" pitchFamily="34" charset="0"/>
                <a:ea typeface="Calibri" panose="020F0502020204030204" pitchFamily="34" charset="0"/>
                <a:cs typeface="Arial" panose="020B0604020202020204" pitchFamily="34" charset="0"/>
              </a:rPr>
              <a:t>داء </a:t>
            </a:r>
            <a:r>
              <a:rPr lang="ar-SA" sz="700" kern="100" err="1">
                <a:effectLst/>
                <a:latin typeface="Calibri" panose="020F0502020204030204" pitchFamily="34" charset="0"/>
                <a:ea typeface="Calibri" panose="020F0502020204030204" pitchFamily="34" charset="0"/>
                <a:cs typeface="Arial" panose="020B0604020202020204" pitchFamily="34" charset="0"/>
              </a:rPr>
              <a:t>الرِّيكتسيات</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SA" sz="700" kern="100">
                <a:effectLst/>
                <a:latin typeface="Calibri" panose="020F0502020204030204" pitchFamily="34" charset="0"/>
                <a:ea typeface="Calibri" panose="020F0502020204030204" pitchFamily="34" charset="0"/>
                <a:cs typeface="Arial" panose="020B0604020202020204" pitchFamily="34" charset="0"/>
              </a:rPr>
              <a:t>داء </a:t>
            </a:r>
            <a:r>
              <a:rPr lang="ar-SA" sz="700" kern="100" err="1">
                <a:effectLst/>
                <a:latin typeface="Calibri" panose="020F0502020204030204" pitchFamily="34" charset="0"/>
                <a:ea typeface="Calibri" panose="020F0502020204030204" pitchFamily="34" charset="0"/>
                <a:cs typeface="Arial" panose="020B0604020202020204" pitchFamily="34" charset="0"/>
              </a:rPr>
              <a:t>السَّلْمونيلاَت</a:t>
            </a:r>
            <a:r>
              <a:rPr lang="ar-SA" sz="700" kern="100">
                <a:effectLst/>
                <a:latin typeface="Calibri" panose="020F0502020204030204" pitchFamily="34" charset="0"/>
                <a:ea typeface="Calibri" panose="020F0502020204030204" pitchFamily="34" charset="0"/>
                <a:cs typeface="Arial" panose="020B0604020202020204" pitchFamily="34" charset="0"/>
              </a:rPr>
              <a:t> وحمى </a:t>
            </a:r>
            <a:r>
              <a:rPr lang="ar-SA" sz="700" kern="100" err="1">
                <a:effectLst/>
                <a:latin typeface="Calibri" panose="020F0502020204030204" pitchFamily="34" charset="0"/>
                <a:ea typeface="Calibri" panose="020F0502020204030204" pitchFamily="34" charset="0"/>
                <a:cs typeface="Arial" panose="020B0604020202020204" pitchFamily="34" charset="0"/>
              </a:rPr>
              <a:t>التيفود</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SA" sz="700" kern="100">
                <a:effectLst/>
                <a:latin typeface="Calibri" panose="020F0502020204030204" pitchFamily="34" charset="0"/>
                <a:ea typeface="Calibri" panose="020F0502020204030204" pitchFamily="34" charset="0"/>
                <a:cs typeface="Arial" panose="020B0604020202020204" pitchFamily="34" charset="0"/>
              </a:rPr>
              <a:t>الطاعون</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SA" sz="700" kern="100">
                <a:effectLst/>
                <a:latin typeface="Calibri" panose="020F0502020204030204" pitchFamily="34" charset="0"/>
                <a:ea typeface="Calibri" panose="020F0502020204030204" pitchFamily="34" charset="0"/>
                <a:cs typeface="Arial" panose="020B0604020202020204" pitchFamily="34" charset="0"/>
              </a:rPr>
              <a:t>الجمرة الخبيثة</a:t>
            </a:r>
            <a:endParaRPr lang="en-US" sz="700" kern="100">
              <a:effectLst/>
              <a:latin typeface="Calibri" panose="020F0502020204030204" pitchFamily="34" charset="0"/>
              <a:ea typeface="Calibri" panose="020F0502020204030204" pitchFamily="34" charset="0"/>
              <a:cs typeface="Arial" panose="020B0604020202020204" pitchFamily="34" charset="0"/>
            </a:endParaRPr>
          </a:p>
          <a:p>
            <a:pPr algn="ctr"/>
            <a:r>
              <a:rPr lang="ar-SA" sz="700">
                <a:effectLst/>
                <a:latin typeface="Calibri" panose="020F0502020204030204" pitchFamily="34" charset="0"/>
                <a:ea typeface="Calibri" panose="020F0502020204030204" pitchFamily="34" charset="0"/>
                <a:cs typeface="Arial" panose="020B0604020202020204" pitchFamily="34" charset="0"/>
              </a:rPr>
              <a:t>داء </a:t>
            </a:r>
            <a:r>
              <a:rPr lang="ar-SA" sz="700" err="1">
                <a:effectLst/>
                <a:latin typeface="Calibri" panose="020F0502020204030204" pitchFamily="34" charset="0"/>
                <a:ea typeface="Calibri" panose="020F0502020204030204" pitchFamily="34" charset="0"/>
                <a:cs typeface="Arial" panose="020B0604020202020204" pitchFamily="34" charset="0"/>
              </a:rPr>
              <a:t>البورليات</a:t>
            </a:r>
            <a:br>
              <a:rPr lang="ar-SA" sz="700">
                <a:effectLst/>
                <a:latin typeface="Calibri" panose="020F0502020204030204" pitchFamily="34" charset="0"/>
                <a:ea typeface="Calibri" panose="020F0502020204030204" pitchFamily="34" charset="0"/>
                <a:cs typeface="Arial" panose="020B0604020202020204" pitchFamily="34" charset="0"/>
              </a:rPr>
            </a:br>
            <a:r>
              <a:rPr lang="ar-SA" sz="700">
                <a:effectLst/>
                <a:latin typeface="Calibri" panose="020F0502020204030204" pitchFamily="34" charset="0"/>
                <a:ea typeface="Calibri" panose="020F0502020204030204" pitchFamily="34" charset="0"/>
                <a:cs typeface="Arial" panose="020B0604020202020204" pitchFamily="34" charset="0"/>
              </a:rPr>
              <a:t>وغير ذلك</a:t>
            </a:r>
            <a:endParaRPr sz="700"/>
          </a:p>
        </p:txBody>
      </p:sp>
      <p:sp>
        <p:nvSpPr>
          <p:cNvPr id="505" name="TextBox 6"/>
          <p:cNvSpPr txBox="1"/>
          <p:nvPr/>
        </p:nvSpPr>
        <p:spPr>
          <a:xfrm>
            <a:off x="8301039" y="2987676"/>
            <a:ext cx="1946276" cy="1537600"/>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0" marR="0" algn="ctr" rtl="1">
              <a:lnSpc>
                <a:spcPct val="107000"/>
              </a:lnSpc>
              <a:spcBef>
                <a:spcPts val="0"/>
              </a:spcBef>
              <a:spcAft>
                <a:spcPts val="800"/>
              </a:spcAft>
              <a:tabLst>
                <a:tab pos="100965" algn="r"/>
                <a:tab pos="615315" algn="r"/>
              </a:tabLst>
            </a:pPr>
            <a:r>
              <a:rPr lang="ar-SA" sz="1400" kern="100">
                <a:effectLst/>
                <a:latin typeface="Calibri" panose="020F0502020204030204" pitchFamily="34" charset="0"/>
                <a:ea typeface="Calibri" panose="020F0502020204030204" pitchFamily="34" charset="0"/>
                <a:cs typeface="Arial" panose="020B0604020202020204" pitchFamily="34" charset="0"/>
              </a:rPr>
              <a:t>الطفيليات </a:t>
            </a:r>
            <a:r>
              <a:rPr lang="ar-SA" sz="1400" kern="100" err="1">
                <a:effectLst/>
                <a:latin typeface="Calibri" panose="020F0502020204030204" pitchFamily="34" charset="0"/>
                <a:ea typeface="Calibri" panose="020F0502020204030204" pitchFamily="34" charset="0"/>
                <a:cs typeface="Arial" panose="020B0604020202020204" pitchFamily="34" charset="0"/>
              </a:rPr>
              <a:t>الأوالية</a:t>
            </a:r>
            <a:r>
              <a:rPr lang="ar-SA" sz="1400" kern="100">
                <a:effectLst/>
                <a:latin typeface="Calibri" panose="020F0502020204030204" pitchFamily="34" charset="0"/>
                <a:ea typeface="Calibri" panose="020F0502020204030204" pitchFamily="34" charset="0"/>
                <a:cs typeface="Arial" panose="020B0604020202020204" pitchFamily="34" charset="0"/>
              </a:rPr>
              <a:t>*</a:t>
            </a:r>
            <a:endParaRPr lang="en-US" sz="14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4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المثقبية البروسية</a:t>
            </a:r>
            <a:endParaRPr lang="en-US" sz="1400" kern="10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marR="0" algn="ctr" rtl="1">
              <a:lnSpc>
                <a:spcPct val="107000"/>
              </a:lnSpc>
              <a:spcBef>
                <a:spcPts val="0"/>
              </a:spcBef>
              <a:spcAft>
                <a:spcPts val="800"/>
              </a:spcAft>
              <a:tabLst>
                <a:tab pos="100965" algn="r"/>
              </a:tabLst>
            </a:pPr>
            <a:r>
              <a:rPr lang="ar-EG" sz="1400" kern="100">
                <a:effectLst/>
                <a:latin typeface="Calibri" panose="020F0502020204030204" pitchFamily="34" charset="0"/>
                <a:ea typeface="Calibri" panose="020F0502020204030204" pitchFamily="34" charset="0"/>
                <a:cs typeface="Arial" panose="020B0604020202020204" pitchFamily="34" charset="0"/>
              </a:rPr>
              <a:t>الملاريا</a:t>
            </a:r>
            <a:endParaRPr lang="en-US" sz="1400"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tabLst>
                <a:tab pos="100965" algn="r"/>
              </a:tabLst>
            </a:pPr>
            <a:r>
              <a:rPr lang="ar-SA" sz="1400" kern="100">
                <a:effectLst/>
                <a:latin typeface="Calibri" panose="020F0502020204030204" pitchFamily="34" charset="0"/>
                <a:ea typeface="Calibri" panose="020F0502020204030204" pitchFamily="34" charset="0"/>
                <a:cs typeface="Arial" panose="020B0604020202020204" pitchFamily="34" charset="0"/>
              </a:rPr>
              <a:t>داء </a:t>
            </a:r>
            <a:r>
              <a:rPr lang="ar-SA" sz="1400" kern="100" err="1">
                <a:effectLst/>
                <a:latin typeface="Calibri" panose="020F0502020204030204" pitchFamily="34" charset="0"/>
                <a:ea typeface="Calibri" panose="020F0502020204030204" pitchFamily="34" charset="0"/>
                <a:cs typeface="Arial" panose="020B0604020202020204" pitchFamily="34" charset="0"/>
              </a:rPr>
              <a:t>الليشمانيات</a:t>
            </a:r>
            <a:endParaRPr lang="en-US" sz="1400" kern="100">
              <a:effectLst/>
              <a:latin typeface="Calibri" panose="020F0502020204030204" pitchFamily="34" charset="0"/>
              <a:ea typeface="Calibri" panose="020F0502020204030204" pitchFamily="34" charset="0"/>
              <a:cs typeface="Arial" panose="020B0604020202020204" pitchFamily="34" charset="0"/>
            </a:endParaRPr>
          </a:p>
          <a:p>
            <a:pPr algn="ctr"/>
            <a:r>
              <a:rPr lang="ar-SA" sz="1400">
                <a:effectLst/>
                <a:latin typeface="Calibri" panose="020F0502020204030204" pitchFamily="34" charset="0"/>
                <a:ea typeface="Calibri" panose="020F0502020204030204" pitchFamily="34" charset="0"/>
                <a:cs typeface="Arial" panose="020B0604020202020204" pitchFamily="34" charset="0"/>
              </a:rPr>
              <a:t>وغير ذلك</a:t>
            </a:r>
            <a:endParaRPr sz="1400"/>
          </a:p>
        </p:txBody>
      </p:sp>
      <p:sp>
        <p:nvSpPr>
          <p:cNvPr id="506" name="TextBox 1"/>
          <p:cNvSpPr txBox="1"/>
          <p:nvPr/>
        </p:nvSpPr>
        <p:spPr>
          <a:xfrm>
            <a:off x="1774824" y="476251"/>
            <a:ext cx="8672515" cy="1663532"/>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200">
                <a:latin typeface="+mn-lt"/>
                <a:ea typeface="+mn-ea"/>
                <a:cs typeface="+mn-cs"/>
                <a:sym typeface="Source Sans Pro Regular"/>
              </a:defRPr>
            </a:pPr>
            <a:r>
              <a:rPr lang="ar-EG" sz="1200">
                <a:effectLst/>
                <a:latin typeface="Calibri" panose="020F0502020204030204" pitchFamily="34" charset="0"/>
                <a:ea typeface="Calibri" panose="020F0502020204030204" pitchFamily="34" charset="0"/>
                <a:cs typeface="Arial" panose="020B0604020202020204" pitchFamily="34" charset="0"/>
              </a:rPr>
              <a:t>اعتلال حموي حاد يتصف بظهور أعراض من مختلف أجهزة الجسم، مع ثلاثة أعراض أو أكثر مما يأتي:</a:t>
            </a:r>
            <a:endParaRPr sz="1200"/>
          </a:p>
          <a:p>
            <a:pPr algn="ctr" rtl="1">
              <a:defRPr sz="1200">
                <a:latin typeface="+mn-lt"/>
                <a:ea typeface="+mn-ea"/>
                <a:cs typeface="+mn-cs"/>
                <a:sym typeface="Source Sans Pro Regular"/>
              </a:defRPr>
            </a:pPr>
            <a:endParaRPr/>
          </a:p>
          <a:p>
            <a:pPr algn="ctr" rtl="1">
              <a:defRPr sz="1200">
                <a:latin typeface="+mn-lt"/>
                <a:ea typeface="+mn-ea"/>
                <a:cs typeface="+mn-cs"/>
                <a:sym typeface="Source Sans Pro Regular"/>
              </a:defRPr>
            </a:pPr>
            <a:endParaRPr/>
          </a:p>
          <a:p>
            <a:pPr algn="ctr" rtl="1">
              <a:defRPr sz="1200">
                <a:latin typeface="+mn-lt"/>
                <a:ea typeface="+mn-ea"/>
                <a:cs typeface="+mn-cs"/>
                <a:sym typeface="Source Sans Pro Regular"/>
              </a:defRPr>
            </a:pPr>
            <a:endParaRPr/>
          </a:p>
          <a:p>
            <a:pPr algn="ctr" rtl="1">
              <a:defRPr sz="1200">
                <a:latin typeface="+mn-lt"/>
                <a:ea typeface="+mn-ea"/>
                <a:cs typeface="+mn-cs"/>
                <a:sym typeface="Source Sans Pro Regular"/>
              </a:defRPr>
            </a:pPr>
            <a:endParaRPr/>
          </a:p>
          <a:p>
            <a:pPr marL="0" marR="0" algn="ctr" rtl="1">
              <a:lnSpc>
                <a:spcPct val="107000"/>
              </a:lnSpc>
              <a:spcBef>
                <a:spcPts val="0"/>
              </a:spcBef>
              <a:spcAft>
                <a:spcPts val="0"/>
              </a:spcAft>
              <a:tabLst>
                <a:tab pos="100965" algn="r"/>
              </a:tabLst>
            </a:pPr>
            <a:endParaRPr lang="ar-EG" sz="1000" b="1" kern="1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tabLst>
                <a:tab pos="100965" algn="r"/>
              </a:tabLst>
            </a:pPr>
            <a:endParaRPr lang="ar-EG" sz="1000" b="1" kern="100">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tabLst>
                <a:tab pos="100965" algn="r"/>
              </a:tabLst>
            </a:pPr>
            <a:r>
              <a:rPr lang="ar-EG" sz="1000" b="1" kern="100">
                <a:effectLst/>
                <a:latin typeface="Calibri" panose="020F0502020204030204" pitchFamily="34" charset="0"/>
                <a:ea typeface="Calibri" panose="020F0502020204030204" pitchFamily="34" charset="0"/>
                <a:cs typeface="Arial" panose="020B0604020202020204" pitchFamily="34" charset="0"/>
              </a:rPr>
              <a:t>و</a:t>
            </a:r>
            <a:endParaRPr lang="en-US" sz="1000" kern="100">
              <a:effectLst/>
              <a:latin typeface="Calibri" panose="020F0502020204030204" pitchFamily="34" charset="0"/>
              <a:ea typeface="Calibri" panose="020F0502020204030204" pitchFamily="34" charset="0"/>
              <a:cs typeface="Arial" panose="020B0604020202020204" pitchFamily="34" charset="0"/>
            </a:endParaRPr>
          </a:p>
          <a:p>
            <a:pPr algn="ctr"/>
            <a:r>
              <a:rPr lang="en-US" sz="1000" b="1">
                <a:effectLst/>
                <a:latin typeface="Arial" panose="020B0604020202020204" pitchFamily="34" charset="0"/>
                <a:ea typeface="Calibri" panose="020F0502020204030204" pitchFamily="34" charset="0"/>
              </a:rPr>
              <a:t> </a:t>
            </a:r>
            <a:r>
              <a:rPr lang="ar-EG" sz="1000">
                <a:effectLst/>
                <a:latin typeface="Calibri" panose="020F0502020204030204" pitchFamily="34" charset="0"/>
                <a:ea typeface="Calibri" panose="020F0502020204030204" pitchFamily="34" charset="0"/>
                <a:cs typeface="Arial" panose="020B0604020202020204" pitchFamily="34" charset="0"/>
              </a:rPr>
              <a:t>غياب </a:t>
            </a:r>
            <a:r>
              <a:rPr lang="ar-SA" sz="1000">
                <a:effectLst/>
                <a:latin typeface="Calibri" panose="020F0502020204030204" pitchFamily="34" charset="0"/>
                <a:ea typeface="Calibri" panose="020F0502020204030204" pitchFamily="34" charset="0"/>
                <a:cs typeface="Arial" panose="020B0604020202020204" pitchFamily="34" charset="0"/>
              </a:rPr>
              <a:t>العوامل </a:t>
            </a:r>
            <a:r>
              <a:rPr lang="ar-SA" sz="1000" err="1">
                <a:effectLst/>
                <a:latin typeface="Calibri" panose="020F0502020204030204" pitchFamily="34" charset="0"/>
                <a:ea typeface="Calibri" panose="020F0502020204030204" pitchFamily="34" charset="0"/>
                <a:cs typeface="Arial" panose="020B0604020202020204" pitchFamily="34" charset="0"/>
              </a:rPr>
              <a:t>المؤهِّبة</a:t>
            </a:r>
            <a:r>
              <a:rPr lang="ar-EG" sz="1000">
                <a:effectLst/>
                <a:latin typeface="Calibri" panose="020F0502020204030204" pitchFamily="34" charset="0"/>
                <a:ea typeface="Calibri" panose="020F0502020204030204" pitchFamily="34" charset="0"/>
                <a:cs typeface="Arial" panose="020B0604020202020204" pitchFamily="34" charset="0"/>
              </a:rPr>
              <a:t> المعروفة</a:t>
            </a:r>
            <a:endParaRPr sz="1000"/>
          </a:p>
        </p:txBody>
      </p:sp>
      <p:sp>
        <p:nvSpPr>
          <p:cNvPr id="507" name="TextBox 9"/>
          <p:cNvSpPr txBox="1"/>
          <p:nvPr/>
        </p:nvSpPr>
        <p:spPr>
          <a:xfrm>
            <a:off x="1679576" y="5300664"/>
            <a:ext cx="1001714"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t>البراز</a:t>
            </a:r>
            <a:endParaRPr/>
          </a:p>
        </p:txBody>
      </p:sp>
      <p:sp>
        <p:nvSpPr>
          <p:cNvPr id="508" name="TextBox 12"/>
          <p:cNvSpPr txBox="1"/>
          <p:nvPr/>
        </p:nvSpPr>
        <p:spPr>
          <a:xfrm>
            <a:off x="5554662" y="5310189"/>
            <a:ext cx="1114427"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t>البول</a:t>
            </a:r>
            <a:endParaRPr/>
          </a:p>
        </p:txBody>
      </p:sp>
      <p:sp>
        <p:nvSpPr>
          <p:cNvPr id="509" name="TextBox 13"/>
          <p:cNvSpPr txBox="1"/>
          <p:nvPr/>
        </p:nvSpPr>
        <p:spPr>
          <a:xfrm>
            <a:off x="6959602" y="5229228"/>
            <a:ext cx="1611314"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400">
                <a:latin typeface="+mn-lt"/>
                <a:ea typeface="+mn-ea"/>
                <a:cs typeface="+mn-cs"/>
                <a:sym typeface="Source Sans Pro Regular"/>
              </a:defRPr>
            </a:pPr>
            <a:r>
              <a:rPr lang="ar-EG" sz="1400">
                <a:effectLst/>
                <a:latin typeface="Calibri" panose="020F0502020204030204" pitchFamily="34" charset="0"/>
                <a:ea typeface="Calibri" panose="020F0502020204030204" pitchFamily="34" charset="0"/>
                <a:cs typeface="Arial" panose="020B0604020202020204" pitchFamily="34" charset="0"/>
              </a:rPr>
              <a:t>عينة جلدية</a:t>
            </a:r>
            <a:endParaRPr sz="1100"/>
          </a:p>
        </p:txBody>
      </p:sp>
      <p:sp>
        <p:nvSpPr>
          <p:cNvPr id="510" name="TextBox 14"/>
          <p:cNvSpPr txBox="1"/>
          <p:nvPr/>
        </p:nvSpPr>
        <p:spPr>
          <a:xfrm>
            <a:off x="3360739" y="5299076"/>
            <a:ext cx="1411289"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a:t>الدم</a:t>
            </a:r>
            <a:endParaRPr/>
          </a:p>
        </p:txBody>
      </p:sp>
      <p:sp>
        <p:nvSpPr>
          <p:cNvPr id="511" name="TextBox 15"/>
          <p:cNvSpPr txBox="1"/>
          <p:nvPr/>
        </p:nvSpPr>
        <p:spPr>
          <a:xfrm>
            <a:off x="8831264" y="5229228"/>
            <a:ext cx="1671637" cy="30777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400">
                <a:latin typeface="+mn-lt"/>
                <a:ea typeface="+mn-ea"/>
                <a:cs typeface="+mn-cs"/>
                <a:sym typeface="Source Sans Pro Regular"/>
              </a:defRPr>
            </a:pPr>
            <a:r>
              <a:rPr lang="ar-EG">
                <a:effectLst/>
              </a:rPr>
              <a:t>عينة تنفسية</a:t>
            </a:r>
            <a:endParaRPr/>
          </a:p>
        </p:txBody>
      </p:sp>
      <p:sp>
        <p:nvSpPr>
          <p:cNvPr id="512" name="TextBox 16"/>
          <p:cNvSpPr txBox="1"/>
          <p:nvPr/>
        </p:nvSpPr>
        <p:spPr>
          <a:xfrm>
            <a:off x="2308225" y="4581528"/>
            <a:ext cx="7618415" cy="338554"/>
          </a:xfrm>
          <a:prstGeom prst="rect">
            <a:avLst/>
          </a:prstGeom>
          <a:solidFill>
            <a:srgbClr val="FFFFFF"/>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lang="ar-EG" sz="1600">
                <a:effectLst/>
                <a:latin typeface="Calibri" panose="020F0502020204030204" pitchFamily="34" charset="0"/>
                <a:ea typeface="Calibri" panose="020F0502020204030204" pitchFamily="34" charset="0"/>
                <a:cs typeface="Arial" panose="020B0604020202020204" pitchFamily="34" charset="0"/>
              </a:rPr>
              <a:t>المظاهر السريرية، سوابق مرضية، السياق الوبائي، حالة التطعيم ...</a:t>
            </a:r>
            <a:endParaRPr sz="1200"/>
          </a:p>
        </p:txBody>
      </p:sp>
      <p:sp>
        <p:nvSpPr>
          <p:cNvPr id="513" name="TextBox 17"/>
          <p:cNvSpPr txBox="1"/>
          <p:nvPr/>
        </p:nvSpPr>
        <p:spPr>
          <a:xfrm>
            <a:off x="2786063" y="6561138"/>
            <a:ext cx="6764338" cy="338554"/>
          </a:xfrm>
          <a:prstGeom prst="rect">
            <a:avLst/>
          </a:prstGeom>
          <a:solidFill>
            <a:srgbClr val="D9D9D9"/>
          </a:solidFill>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000">
                <a:latin typeface="+mn-lt"/>
                <a:ea typeface="+mn-ea"/>
                <a:cs typeface="+mn-cs"/>
                <a:sym typeface="Source Sans Pro Regular"/>
              </a:defRPr>
            </a:lvl1pPr>
          </a:lstStyle>
          <a:p>
            <a:pPr rtl="1"/>
            <a:r>
              <a:rPr lang="ar-SA" sz="1600">
                <a:effectLst/>
                <a:latin typeface="Calibri" panose="020F0502020204030204" pitchFamily="34" charset="0"/>
                <a:ea typeface="Calibri" panose="020F0502020204030204" pitchFamily="34" charset="0"/>
                <a:cs typeface="Arial" panose="020B0604020202020204" pitchFamily="34" charset="0"/>
              </a:rPr>
              <a:t>*يجب جمع العينة قبل العلاج بالمضادات الحيوية/ مضادات الطفيليات</a:t>
            </a:r>
            <a:endParaRPr sz="900"/>
          </a:p>
        </p:txBody>
      </p:sp>
      <p:cxnSp>
        <p:nvCxnSpPr>
          <p:cNvPr id="514" name="Straight Connector 19"/>
          <p:cNvCxnSpPr>
            <a:stCxn id="502" idx="0"/>
            <a:endCxn id="506" idx="0"/>
          </p:cNvCxnSpPr>
          <p:nvPr/>
        </p:nvCxnSpPr>
        <p:spPr>
          <a:xfrm flipH="1">
            <a:off x="6111082" y="44451"/>
            <a:ext cx="793" cy="431800"/>
          </a:xfrm>
          <a:prstGeom prst="straightConnector1">
            <a:avLst/>
          </a:prstGeom>
          <a:ln w="6350">
            <a:solidFill>
              <a:srgbClr val="000000"/>
            </a:solidFill>
            <a:miter/>
          </a:ln>
        </p:spPr>
      </p:cxnSp>
      <p:cxnSp>
        <p:nvCxnSpPr>
          <p:cNvPr id="515" name="Elbow Connector 34"/>
          <p:cNvCxnSpPr>
            <a:stCxn id="506" idx="0"/>
            <a:endCxn id="505" idx="0"/>
          </p:cNvCxnSpPr>
          <p:nvPr/>
        </p:nvCxnSpPr>
        <p:spPr>
          <a:xfrm rot="16200000" flipH="1">
            <a:off x="6436916" y="150416"/>
            <a:ext cx="2511425" cy="3163095"/>
          </a:xfrm>
          <a:prstGeom prst="bentConnector5">
            <a:avLst>
              <a:gd name="adj1" fmla="val -9102"/>
              <a:gd name="adj2" fmla="val 144316"/>
              <a:gd name="adj3" fmla="val 83119"/>
            </a:avLst>
          </a:prstGeom>
          <a:ln w="6350">
            <a:solidFill>
              <a:srgbClr val="000000"/>
            </a:solidFill>
            <a:miter/>
            <a:tailEnd type="triangle"/>
          </a:ln>
        </p:spPr>
      </p:cxnSp>
      <p:cxnSp>
        <p:nvCxnSpPr>
          <p:cNvPr id="516" name="Straight Connector 36"/>
          <p:cNvCxnSpPr>
            <a:stCxn id="506" idx="0"/>
            <a:endCxn id="504" idx="0"/>
          </p:cNvCxnSpPr>
          <p:nvPr/>
        </p:nvCxnSpPr>
        <p:spPr>
          <a:xfrm flipH="1">
            <a:off x="6108700" y="476251"/>
            <a:ext cx="2382" cy="2089148"/>
          </a:xfrm>
          <a:prstGeom prst="straightConnector1">
            <a:avLst/>
          </a:prstGeom>
          <a:ln w="6350">
            <a:solidFill>
              <a:srgbClr val="000000"/>
            </a:solidFill>
            <a:miter/>
          </a:ln>
        </p:spPr>
      </p:cxnSp>
      <p:cxnSp>
        <p:nvCxnSpPr>
          <p:cNvPr id="517" name="Elbow Connector 38"/>
          <p:cNvCxnSpPr>
            <a:stCxn id="506" idx="0"/>
            <a:endCxn id="503" idx="0"/>
          </p:cNvCxnSpPr>
          <p:nvPr/>
        </p:nvCxnSpPr>
        <p:spPr>
          <a:xfrm rot="16200000" flipH="1" flipV="1">
            <a:off x="3514330" y="-31353"/>
            <a:ext cx="2089149" cy="3104355"/>
          </a:xfrm>
          <a:prstGeom prst="bentConnector5">
            <a:avLst>
              <a:gd name="adj1" fmla="val -10942"/>
              <a:gd name="adj2" fmla="val -147047"/>
              <a:gd name="adj3" fmla="val 89814"/>
            </a:avLst>
          </a:prstGeom>
          <a:ln w="6350">
            <a:solidFill>
              <a:srgbClr val="000000"/>
            </a:solidFill>
            <a:miter/>
            <a:tailEnd type="triangle"/>
          </a:ln>
        </p:spPr>
      </p:cxnSp>
      <p:cxnSp>
        <p:nvCxnSpPr>
          <p:cNvPr id="518" name="Elbow Connector 41"/>
          <p:cNvCxnSpPr>
            <a:stCxn id="503" idx="0"/>
            <a:endCxn id="512" idx="0"/>
          </p:cNvCxnSpPr>
          <p:nvPr/>
        </p:nvCxnSpPr>
        <p:spPr>
          <a:xfrm rot="16200000" flipH="1">
            <a:off x="3554016" y="2018111"/>
            <a:ext cx="2016128" cy="3110706"/>
          </a:xfrm>
          <a:prstGeom prst="bentConnector3">
            <a:avLst>
              <a:gd name="adj1" fmla="val -11339"/>
            </a:avLst>
          </a:prstGeom>
          <a:ln w="6350">
            <a:solidFill>
              <a:srgbClr val="000000"/>
            </a:solidFill>
            <a:miter/>
            <a:tailEnd type="triangle"/>
          </a:ln>
        </p:spPr>
      </p:cxnSp>
      <p:cxnSp>
        <p:nvCxnSpPr>
          <p:cNvPr id="519" name="Elbow Connector 45"/>
          <p:cNvCxnSpPr>
            <a:stCxn id="504" idx="0"/>
            <a:endCxn id="512" idx="0"/>
          </p:cNvCxnSpPr>
          <p:nvPr/>
        </p:nvCxnSpPr>
        <p:spPr>
          <a:xfrm rot="16200000" flipH="1">
            <a:off x="5105001" y="3569097"/>
            <a:ext cx="2016129" cy="8733"/>
          </a:xfrm>
          <a:prstGeom prst="bentConnector5">
            <a:avLst>
              <a:gd name="adj1" fmla="val -11339"/>
              <a:gd name="adj2" fmla="val 19041647"/>
              <a:gd name="adj3" fmla="val 98128"/>
            </a:avLst>
          </a:prstGeom>
          <a:ln w="6350">
            <a:solidFill>
              <a:srgbClr val="000000"/>
            </a:solidFill>
            <a:miter/>
            <a:tailEnd type="triangle"/>
          </a:ln>
        </p:spPr>
      </p:cxnSp>
      <p:cxnSp>
        <p:nvCxnSpPr>
          <p:cNvPr id="520" name="Elbow Connector 47"/>
          <p:cNvCxnSpPr>
            <a:stCxn id="505" idx="0"/>
            <a:endCxn id="512" idx="0"/>
          </p:cNvCxnSpPr>
          <p:nvPr/>
        </p:nvCxnSpPr>
        <p:spPr>
          <a:xfrm rot="16200000" flipH="1" flipV="1">
            <a:off x="6898879" y="2206230"/>
            <a:ext cx="1593852" cy="3156744"/>
          </a:xfrm>
          <a:prstGeom prst="bentConnector3">
            <a:avLst>
              <a:gd name="adj1" fmla="val -14343"/>
            </a:avLst>
          </a:prstGeom>
          <a:ln w="6350">
            <a:solidFill>
              <a:srgbClr val="000000"/>
            </a:solidFill>
            <a:miter/>
            <a:tailEnd type="triangle"/>
          </a:ln>
        </p:spPr>
      </p:cxnSp>
      <p:cxnSp>
        <p:nvCxnSpPr>
          <p:cNvPr id="521" name="Elbow Connector 49"/>
          <p:cNvCxnSpPr>
            <a:stCxn id="512" idx="0"/>
            <a:endCxn id="507" idx="0"/>
          </p:cNvCxnSpPr>
          <p:nvPr/>
        </p:nvCxnSpPr>
        <p:spPr>
          <a:xfrm rot="16200000" flipH="1" flipV="1">
            <a:off x="3789365" y="2972596"/>
            <a:ext cx="719136" cy="3937000"/>
          </a:xfrm>
          <a:prstGeom prst="bentConnector3">
            <a:avLst>
              <a:gd name="adj1" fmla="val -31788"/>
            </a:avLst>
          </a:prstGeom>
          <a:ln w="6350">
            <a:solidFill>
              <a:srgbClr val="000000"/>
            </a:solidFill>
            <a:miter/>
            <a:tailEnd type="triangle"/>
          </a:ln>
        </p:spPr>
      </p:cxnSp>
      <p:cxnSp>
        <p:nvCxnSpPr>
          <p:cNvPr id="522" name="Elbow Connector 53"/>
          <p:cNvCxnSpPr>
            <a:stCxn id="512" idx="0"/>
            <a:endCxn id="510" idx="0"/>
          </p:cNvCxnSpPr>
          <p:nvPr/>
        </p:nvCxnSpPr>
        <p:spPr>
          <a:xfrm rot="16200000" flipH="1" flipV="1">
            <a:off x="4733135" y="3914777"/>
            <a:ext cx="717548" cy="2051049"/>
          </a:xfrm>
          <a:prstGeom prst="bentConnector5">
            <a:avLst>
              <a:gd name="adj1" fmla="val -31858"/>
              <a:gd name="adj2" fmla="val -196866"/>
              <a:gd name="adj3" fmla="val 73591"/>
            </a:avLst>
          </a:prstGeom>
          <a:ln w="6350">
            <a:solidFill>
              <a:srgbClr val="000000"/>
            </a:solidFill>
            <a:miter/>
            <a:tailEnd type="triangle"/>
          </a:ln>
        </p:spPr>
      </p:cxnSp>
      <p:cxnSp>
        <p:nvCxnSpPr>
          <p:cNvPr id="523" name="Elbow Connector 55"/>
          <p:cNvCxnSpPr>
            <a:stCxn id="512" idx="0"/>
            <a:endCxn id="508" idx="0"/>
          </p:cNvCxnSpPr>
          <p:nvPr/>
        </p:nvCxnSpPr>
        <p:spPr>
          <a:xfrm rot="16200000" flipH="1" flipV="1">
            <a:off x="5750324" y="4943079"/>
            <a:ext cx="728661" cy="5557"/>
          </a:xfrm>
          <a:prstGeom prst="bentConnector5">
            <a:avLst>
              <a:gd name="adj1" fmla="val -31373"/>
              <a:gd name="adj2" fmla="val -72661652"/>
              <a:gd name="adj3" fmla="val 73231"/>
            </a:avLst>
          </a:prstGeom>
          <a:ln w="6350">
            <a:solidFill>
              <a:srgbClr val="000000"/>
            </a:solidFill>
            <a:miter/>
            <a:tailEnd type="triangle"/>
          </a:ln>
        </p:spPr>
      </p:cxnSp>
      <p:cxnSp>
        <p:nvCxnSpPr>
          <p:cNvPr id="524" name="Elbow Connector 57"/>
          <p:cNvCxnSpPr>
            <a:stCxn id="512" idx="0"/>
            <a:endCxn id="509" idx="0"/>
          </p:cNvCxnSpPr>
          <p:nvPr/>
        </p:nvCxnSpPr>
        <p:spPr>
          <a:xfrm rot="16200000" flipH="1">
            <a:off x="6617496" y="4081465"/>
            <a:ext cx="647700" cy="1647826"/>
          </a:xfrm>
          <a:prstGeom prst="bentConnector5">
            <a:avLst>
              <a:gd name="adj1" fmla="val -35294"/>
              <a:gd name="adj2" fmla="val 245038"/>
              <a:gd name="adj3" fmla="val 76135"/>
            </a:avLst>
          </a:prstGeom>
          <a:ln w="6350">
            <a:solidFill>
              <a:srgbClr val="000000"/>
            </a:solidFill>
            <a:miter/>
            <a:tailEnd type="triangle"/>
          </a:ln>
        </p:spPr>
      </p:cxnSp>
      <p:cxnSp>
        <p:nvCxnSpPr>
          <p:cNvPr id="525" name="Elbow Connector 60"/>
          <p:cNvCxnSpPr>
            <a:cxnSpLocks/>
          </p:cNvCxnSpPr>
          <p:nvPr/>
        </p:nvCxnSpPr>
        <p:spPr>
          <a:xfrm>
            <a:off x="6121400" y="4749799"/>
            <a:ext cx="3543300" cy="762000"/>
          </a:xfrm>
          <a:prstGeom prst="bentConnector5">
            <a:avLst>
              <a:gd name="adj1" fmla="val -115053"/>
              <a:gd name="adj2" fmla="val 41666"/>
              <a:gd name="adj3" fmla="val 49820"/>
            </a:avLst>
          </a:prstGeom>
          <a:ln w="6350">
            <a:solidFill>
              <a:srgbClr val="000000"/>
            </a:solidFill>
            <a:miter/>
            <a:tailEnd type="triangle"/>
          </a:ln>
        </p:spPr>
      </p:cxnSp>
      <p:sp>
        <p:nvSpPr>
          <p:cNvPr id="526" name="TextBox 61"/>
          <p:cNvSpPr txBox="1"/>
          <p:nvPr/>
        </p:nvSpPr>
        <p:spPr>
          <a:xfrm>
            <a:off x="1774826" y="5805489"/>
            <a:ext cx="8497890" cy="646331"/>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200">
                <a:latin typeface="+mn-lt"/>
                <a:ea typeface="+mn-ea"/>
                <a:cs typeface="+mn-cs"/>
                <a:sym typeface="Source Sans Pro Regular"/>
              </a:defRPr>
            </a:pPr>
            <a:r>
              <a:rPr lang="ar-EG" sz="1200">
                <a:effectLst/>
                <a:latin typeface="Calibri" panose="020F0502020204030204" pitchFamily="34" charset="0"/>
                <a:ea typeface="Calibri" panose="020F0502020204030204" pitchFamily="34" charset="0"/>
                <a:cs typeface="Arial" panose="020B0604020202020204" pitchFamily="34" charset="0"/>
              </a:rPr>
              <a:t>عملية جمع العينة، الحاوية، مُستنبت النقل، درجة الحرارة في أثناء التخزين، والنقل، التأخر قبل التحليل، وغير ذلك هي أمورٌ قد تختلف وفقًا لأنواع المُمرضات والاختبارات التي تُجرى.</a:t>
            </a:r>
            <a:br>
              <a:rPr lang="ar-EG" sz="1200">
                <a:effectLst/>
                <a:latin typeface="Calibri" panose="020F0502020204030204" pitchFamily="34" charset="0"/>
                <a:ea typeface="Calibri" panose="020F0502020204030204" pitchFamily="34" charset="0"/>
                <a:cs typeface="Arial" panose="020B0604020202020204" pitchFamily="34" charset="0"/>
              </a:rPr>
            </a:br>
            <a:r>
              <a:rPr lang="ar-EG" sz="1200">
                <a:effectLst/>
                <a:latin typeface="Calibri" panose="020F0502020204030204" pitchFamily="34" charset="0"/>
                <a:ea typeface="Calibri" panose="020F0502020204030204" pitchFamily="34" charset="0"/>
                <a:cs typeface="Arial" panose="020B0604020202020204" pitchFamily="34" charset="0"/>
              </a:rPr>
              <a:t>يستطيع المختبر أن يمدك بهذه المعلومات.</a:t>
            </a:r>
            <a:endParaRPr sz="1000"/>
          </a:p>
        </p:txBody>
      </p:sp>
      <p:graphicFrame>
        <p:nvGraphicFramePr>
          <p:cNvPr id="527" name="Table 2"/>
          <p:cNvGraphicFramePr/>
          <p:nvPr>
            <p:extLst>
              <p:ext uri="{D42A27DB-BD31-4B8C-83A1-F6EECF244321}">
                <p14:modId xmlns:p14="http://schemas.microsoft.com/office/powerpoint/2010/main" val="874083919"/>
              </p:ext>
            </p:extLst>
          </p:nvPr>
        </p:nvGraphicFramePr>
        <p:xfrm>
          <a:off x="4224337" y="766765"/>
          <a:ext cx="3341048" cy="1006475"/>
        </p:xfrm>
        <a:graphic>
          <a:graphicData uri="http://schemas.openxmlformats.org/drawingml/2006/table">
            <a:tbl>
              <a:tblPr>
                <a:tableStyleId>{4C3C2611-4C71-4FC5-86AE-919BDF0F9419}</a:tableStyleId>
              </a:tblPr>
              <a:tblGrid>
                <a:gridCol w="1324923">
                  <a:extLst>
                    <a:ext uri="{9D8B030D-6E8A-4147-A177-3AD203B41FA5}">
                      <a16:colId xmlns:a16="http://schemas.microsoft.com/office/drawing/2014/main" val="20000"/>
                    </a:ext>
                  </a:extLst>
                </a:gridCol>
                <a:gridCol w="2016125">
                  <a:extLst>
                    <a:ext uri="{9D8B030D-6E8A-4147-A177-3AD203B41FA5}">
                      <a16:colId xmlns:a16="http://schemas.microsoft.com/office/drawing/2014/main" val="20001"/>
                    </a:ext>
                  </a:extLst>
                </a:gridCol>
              </a:tblGrid>
              <a:tr h="1006475">
                <a:tc>
                  <a:txBody>
                    <a:bodyPr/>
                    <a:lstStyle/>
                    <a:p>
                      <a:pPr marL="171450" lvl="0" indent="-171450" algn="r" rtl="1">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فقدان الشهية والوزن</a:t>
                      </a:r>
                      <a:endParaRPr lang="en-US" sz="1200" b="0" i="0" u="none" strike="noStrike" cap="none" spc="0" baseline="0">
                        <a:solidFill>
                          <a:srgbClr val="000000"/>
                        </a:solidFill>
                        <a:effectLst/>
                        <a:uFillTx/>
                        <a:latin typeface="Calibri"/>
                        <a:ea typeface="Calibri"/>
                        <a:cs typeface="Calibri"/>
                        <a:sym typeface="Calibri"/>
                      </a:endParaRPr>
                    </a:p>
                    <a:p>
                      <a:pPr marL="171450" lvl="0" indent="-171450" algn="r" rtl="1">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الغثيان والقيء</a:t>
                      </a:r>
                      <a:endParaRPr lang="en-US" sz="1200" b="0" i="0" u="none" strike="noStrike" cap="none" spc="0" baseline="0">
                        <a:solidFill>
                          <a:srgbClr val="000000"/>
                        </a:solidFill>
                        <a:effectLst/>
                        <a:uFillTx/>
                        <a:latin typeface="Calibri"/>
                        <a:ea typeface="Calibri"/>
                        <a:cs typeface="Calibri"/>
                        <a:sym typeface="Calibri"/>
                      </a:endParaRPr>
                    </a:p>
                    <a:p>
                      <a:pPr marL="171450" lvl="0" indent="-171450" algn="r" rtl="1">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الإسهال</a:t>
                      </a:r>
                      <a:endParaRPr lang="en-US" sz="1200" b="0" i="0" u="none" strike="noStrike" cap="none" spc="0" baseline="0">
                        <a:solidFill>
                          <a:srgbClr val="000000"/>
                        </a:solidFill>
                        <a:effectLst/>
                        <a:uFillTx/>
                        <a:latin typeface="Calibri"/>
                        <a:ea typeface="Calibri"/>
                        <a:cs typeface="Calibri"/>
                        <a:sym typeface="Calibri"/>
                      </a:endParaRPr>
                    </a:p>
                    <a:p>
                      <a:pPr marL="171450" indent="-171450" algn="r">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آلام في البطن</a:t>
                      </a:r>
                      <a:endParaRPr/>
                    </a:p>
                  </a:txBody>
                  <a:tcPr marL="45718" marR="45718" marT="45718" marB="45718" horzOverflow="overflow"/>
                </a:tc>
                <a:tc>
                  <a:txBody>
                    <a:bodyPr/>
                    <a:lstStyle/>
                    <a:p>
                      <a:pPr marL="171450" lvl="0" indent="-171450" rtl="1">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التعرق والقشعريرة</a:t>
                      </a:r>
                      <a:endParaRPr lang="en-US" sz="1200" b="0" i="0" u="none" strike="noStrike" cap="none" spc="0" baseline="0">
                        <a:solidFill>
                          <a:srgbClr val="000000"/>
                        </a:solidFill>
                        <a:effectLst/>
                        <a:uFillTx/>
                        <a:latin typeface="Calibri"/>
                        <a:ea typeface="Calibri"/>
                        <a:cs typeface="Calibri"/>
                        <a:sym typeface="Calibri"/>
                      </a:endParaRPr>
                    </a:p>
                    <a:p>
                      <a:pPr marL="171450" lvl="0" indent="-171450" rtl="1">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الصداع</a:t>
                      </a:r>
                      <a:endParaRPr lang="en-US" sz="1200" b="0" i="0" u="none" strike="noStrike" cap="none" spc="0" baseline="0">
                        <a:solidFill>
                          <a:srgbClr val="000000"/>
                        </a:solidFill>
                        <a:effectLst/>
                        <a:uFillTx/>
                        <a:latin typeface="Calibri"/>
                        <a:ea typeface="Calibri"/>
                        <a:cs typeface="Calibri"/>
                        <a:sym typeface="Calibri"/>
                      </a:endParaRPr>
                    </a:p>
                    <a:p>
                      <a:pPr marL="171450" lvl="0" indent="-171450" rtl="1">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الألم المفصلي، والألم العضلي، وألم الظهر</a:t>
                      </a:r>
                      <a:endParaRPr lang="en-US" sz="1200" b="0" i="0" u="none" strike="noStrike" cap="none" spc="0" baseline="0">
                        <a:solidFill>
                          <a:srgbClr val="000000"/>
                        </a:solidFill>
                        <a:effectLst/>
                        <a:uFillTx/>
                        <a:latin typeface="Calibri"/>
                        <a:ea typeface="Calibri"/>
                        <a:cs typeface="Calibri"/>
                        <a:sym typeface="Calibri"/>
                      </a:endParaRPr>
                    </a:p>
                    <a:p>
                      <a:pPr marL="171450" indent="-171450">
                        <a:buFont typeface="Arial" panose="020B0604020202020204" pitchFamily="34" charset="0"/>
                        <a:buChar char="•"/>
                      </a:pPr>
                      <a:r>
                        <a:rPr lang="ar-EG" sz="1200" b="0" i="0" u="none" strike="noStrike" cap="none" spc="0" baseline="0">
                          <a:solidFill>
                            <a:srgbClr val="000000"/>
                          </a:solidFill>
                          <a:effectLst/>
                          <a:uFillTx/>
                          <a:latin typeface="Calibri"/>
                          <a:ea typeface="Calibri"/>
                          <a:cs typeface="Calibri"/>
                          <a:sym typeface="Calibri"/>
                        </a:rPr>
                        <a:t>الطفح الجلدي</a:t>
                      </a:r>
                      <a:endParaRPr/>
                    </a:p>
                  </a:txBody>
                  <a:tcPr marL="45718" marR="45718" marT="45718" marB="45718" horzOverflow="overflow"/>
                </a:tc>
                <a:extLst>
                  <a:ext uri="{0D108BD9-81ED-4DB2-BD59-A6C34878D82A}">
                    <a16:rowId xmlns:a16="http://schemas.microsoft.com/office/drawing/2014/main" val="10000"/>
                  </a:ext>
                </a:extLst>
              </a:tr>
            </a:tbl>
          </a:graphicData>
        </a:graphic>
      </p:graphicFrame>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3" name="Title 1"/>
          <p:cNvSpPr txBox="1">
            <a:spLocks noGrp="1"/>
          </p:cNvSpPr>
          <p:nvPr>
            <p:ph type="title"/>
          </p:nvPr>
        </p:nvSpPr>
        <p:spPr>
          <a:xfrm>
            <a:off x="297712" y="70583"/>
            <a:ext cx="8357773" cy="646114"/>
          </a:xfrm>
          <a:prstGeom prst="rect">
            <a:avLst/>
          </a:prstGeom>
        </p:spPr>
        <p:txBody>
          <a:bodyPr rtlCol="1">
            <a:normAutofit/>
          </a:bodyPr>
          <a:lstStyle/>
          <a:p>
            <a:pPr algn="ctr" rtl="1">
              <a:defRPr sz="3300"/>
            </a:pPr>
            <a:r>
              <a:rPr lang="ar-EG" b="1">
                <a:effectLst/>
                <a:latin typeface="Calibri" panose="020F0502020204030204" pitchFamily="34" charset="0"/>
                <a:ea typeface="Calibri" panose="020F0502020204030204" pitchFamily="34" charset="0"/>
                <a:cs typeface="Arial" panose="020B0604020202020204" pitchFamily="34" charset="0"/>
              </a:rPr>
              <a:t>ما العينات التي يجب جمعها - ملخص</a:t>
            </a:r>
            <a:endParaRPr sz="4800" b="1"/>
          </a:p>
        </p:txBody>
      </p:sp>
      <p:sp>
        <p:nvSpPr>
          <p:cNvPr id="534" name="TextBox 7"/>
          <p:cNvSpPr txBox="1"/>
          <p:nvPr/>
        </p:nvSpPr>
        <p:spPr>
          <a:xfrm>
            <a:off x="2225013" y="5418075"/>
            <a:ext cx="7507673" cy="40182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lvl1pPr algn="ctr" rtl="1">
              <a:defRPr>
                <a:solidFill>
                  <a:srgbClr val="FF0000"/>
                </a:solidFill>
                <a:latin typeface="+mn-lt"/>
                <a:ea typeface="+mn-ea"/>
                <a:cs typeface="+mn-cs"/>
                <a:sym typeface="Source Sans Pro Regular"/>
              </a:defRPr>
            </a:lvl1pPr>
          </a:lstStyle>
          <a:p>
            <a:pPr rtl="1"/>
            <a:r>
              <a:rPr lang="ar-EG" sz="1800">
                <a:effectLst/>
                <a:latin typeface="Calibri" panose="020F0502020204030204" pitchFamily="34" charset="0"/>
                <a:ea typeface="Calibri" panose="020F0502020204030204" pitchFamily="34" charset="0"/>
                <a:cs typeface="Arial" panose="020B0604020202020204" pitchFamily="34" charset="0"/>
              </a:rPr>
              <a:t>تذكر: إذا لم تكن متأكدًا، اسأل المختبر!</a:t>
            </a:r>
            <a:endParaRPr/>
          </a:p>
        </p:txBody>
      </p:sp>
      <p:graphicFrame>
        <p:nvGraphicFramePr>
          <p:cNvPr id="535" name="Table 24"/>
          <p:cNvGraphicFramePr/>
          <p:nvPr>
            <p:extLst>
              <p:ext uri="{D42A27DB-BD31-4B8C-83A1-F6EECF244321}">
                <p14:modId xmlns:p14="http://schemas.microsoft.com/office/powerpoint/2010/main" val="2088047429"/>
              </p:ext>
            </p:extLst>
          </p:nvPr>
        </p:nvGraphicFramePr>
        <p:xfrm>
          <a:off x="1739901" y="1268415"/>
          <a:ext cx="8712200" cy="3907878"/>
        </p:xfrm>
        <a:graphic>
          <a:graphicData uri="http://schemas.openxmlformats.org/drawingml/2006/table">
            <a:tbl>
              <a:tblPr>
                <a:tableStyleId>{4C3C2611-4C71-4FC5-86AE-919BDF0F9419}</a:tableStyleId>
              </a:tblPr>
              <a:tblGrid>
                <a:gridCol w="2342894">
                  <a:extLst>
                    <a:ext uri="{9D8B030D-6E8A-4147-A177-3AD203B41FA5}">
                      <a16:colId xmlns:a16="http://schemas.microsoft.com/office/drawing/2014/main" val="20000"/>
                    </a:ext>
                  </a:extLst>
                </a:gridCol>
                <a:gridCol w="4026412">
                  <a:extLst>
                    <a:ext uri="{9D8B030D-6E8A-4147-A177-3AD203B41FA5}">
                      <a16:colId xmlns:a16="http://schemas.microsoft.com/office/drawing/2014/main" val="20001"/>
                    </a:ext>
                  </a:extLst>
                </a:gridCol>
                <a:gridCol w="2342894">
                  <a:extLst>
                    <a:ext uri="{9D8B030D-6E8A-4147-A177-3AD203B41FA5}">
                      <a16:colId xmlns:a16="http://schemas.microsoft.com/office/drawing/2014/main" val="20002"/>
                    </a:ext>
                  </a:extLst>
                </a:gridCol>
              </a:tblGrid>
              <a:tr h="468080">
                <a:tc>
                  <a:txBody>
                    <a:bodyPr/>
                    <a:lstStyle/>
                    <a:p>
                      <a:pPr defTabSz="289320" rtl="1">
                        <a:defRPr sz="1800"/>
                      </a:pPr>
                      <a:r>
                        <a:rPr lang="ar-EG" sz="2000">
                          <a:latin typeface="+mn-lt"/>
                          <a:ea typeface="+mn-ea"/>
                          <a:cs typeface="+mn-cs"/>
                          <a:sym typeface="Source Sans Pro Regular"/>
                        </a:rPr>
                        <a:t>الإسهال</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2000">
                          <a:latin typeface="+mn-lt"/>
                          <a:ea typeface="+mn-ea"/>
                          <a:cs typeface="+mn-cs"/>
                          <a:sym typeface="Source Sans Pro Regular"/>
                        </a:defRPr>
                      </a:pP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1800"/>
                      </a:pPr>
                      <a:r>
                        <a:rPr lang="ar-EG" sz="1800" b="0" i="0" u="none" strike="noStrike" cap="none" spc="0" baseline="0">
                          <a:solidFill>
                            <a:srgbClr val="000000"/>
                          </a:solidFill>
                          <a:effectLst/>
                          <a:uFillTx/>
                          <a:latin typeface="Calibri"/>
                          <a:ea typeface="Calibri"/>
                          <a:cs typeface="Calibri"/>
                          <a:sym typeface="Calibri"/>
                        </a:rPr>
                        <a:t>مسحة الملتحمة</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0"/>
                  </a:ext>
                </a:extLst>
              </a:tr>
              <a:tr h="468080">
                <a:tc>
                  <a:txBody>
                    <a:bodyPr/>
                    <a:lstStyle/>
                    <a:p>
                      <a:pPr defTabSz="289320" rtl="1">
                        <a:defRPr sz="1800"/>
                      </a:pPr>
                      <a:r>
                        <a:rPr lang="ar-EG" sz="2000">
                          <a:latin typeface="+mn-lt"/>
                          <a:ea typeface="+mn-ea"/>
                          <a:cs typeface="+mn-cs"/>
                          <a:sym typeface="Source Sans Pro Regular"/>
                        </a:rPr>
                        <a:t>الحمى النزفية</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2000">
                          <a:latin typeface="+mn-lt"/>
                          <a:ea typeface="+mn-ea"/>
                          <a:cs typeface="+mn-cs"/>
                          <a:sym typeface="Source Sans Pro Regular"/>
                        </a:defRPr>
                      </a:pP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1800"/>
                      </a:pPr>
                      <a:r>
                        <a:rPr lang="ar-EG" sz="2000">
                          <a:latin typeface="+mn-lt"/>
                          <a:ea typeface="+mn-ea"/>
                          <a:cs typeface="+mn-cs"/>
                          <a:sym typeface="Source Sans Pro Regular"/>
                        </a:rPr>
                        <a:t>البراز</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1"/>
                  </a:ext>
                </a:extLst>
              </a:tr>
              <a:tr h="631318">
                <a:tc>
                  <a:txBody>
                    <a:bodyPr/>
                    <a:lstStyle/>
                    <a:p>
                      <a:pPr defTabSz="289320" rtl="1">
                        <a:defRPr sz="1800"/>
                      </a:pPr>
                      <a:r>
                        <a:rPr lang="ar-EG" sz="1800" b="0" i="0" u="none" strike="noStrike" cap="none" spc="0" baseline="0">
                          <a:solidFill>
                            <a:srgbClr val="000000"/>
                          </a:solidFill>
                          <a:effectLst/>
                          <a:uFillTx/>
                          <a:latin typeface="Calibri"/>
                          <a:ea typeface="Calibri"/>
                          <a:cs typeface="Calibri"/>
                          <a:sym typeface="Calibri"/>
                        </a:rPr>
                        <a:t>اليرقان</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2000">
                          <a:latin typeface="+mn-lt"/>
                          <a:ea typeface="+mn-ea"/>
                          <a:cs typeface="+mn-cs"/>
                          <a:sym typeface="Source Sans Pro Regular"/>
                        </a:defRPr>
                      </a:pP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1800"/>
                      </a:pPr>
                      <a:r>
                        <a:rPr lang="ar-EG" sz="1800" b="0" i="0" u="none" strike="noStrike" cap="none" spc="0" baseline="0">
                          <a:solidFill>
                            <a:srgbClr val="000000"/>
                          </a:solidFill>
                          <a:effectLst/>
                          <a:uFillTx/>
                          <a:latin typeface="Calibri"/>
                          <a:ea typeface="Calibri"/>
                          <a:cs typeface="Calibri"/>
                          <a:sym typeface="Calibri"/>
                        </a:rPr>
                        <a:t>عينة الجهاز التنفسي</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2"/>
                  </a:ext>
                </a:extLst>
              </a:tr>
              <a:tr h="468080">
                <a:tc>
                  <a:txBody>
                    <a:bodyPr/>
                    <a:lstStyle/>
                    <a:p>
                      <a:pPr defTabSz="289320" rtl="1">
                        <a:defRPr sz="1800"/>
                      </a:pPr>
                      <a:r>
                        <a:rPr lang="ar-EG" sz="2000">
                          <a:latin typeface="+mn-lt"/>
                          <a:ea typeface="+mn-ea"/>
                          <a:cs typeface="+mn-cs"/>
                          <a:sym typeface="Source Sans Pro Regular"/>
                        </a:rPr>
                        <a:t>العصبية</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2000">
                          <a:latin typeface="+mn-lt"/>
                          <a:ea typeface="+mn-ea"/>
                          <a:cs typeface="+mn-cs"/>
                          <a:sym typeface="Source Sans Pro Regular"/>
                        </a:defRPr>
                      </a:pP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1800"/>
                      </a:pPr>
                      <a:r>
                        <a:rPr lang="ar-EG" sz="2000">
                          <a:latin typeface="+mn-lt"/>
                          <a:ea typeface="+mn-ea"/>
                          <a:cs typeface="+mn-cs"/>
                          <a:sym typeface="Source Sans Pro Regular"/>
                        </a:rPr>
                        <a:t>الدم</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3"/>
                  </a:ext>
                </a:extLst>
              </a:tr>
              <a:tr h="468080">
                <a:tc>
                  <a:txBody>
                    <a:bodyPr/>
                    <a:lstStyle/>
                    <a:p>
                      <a:pPr defTabSz="289320" rtl="1">
                        <a:defRPr sz="1800"/>
                      </a:pPr>
                      <a:r>
                        <a:rPr lang="ar-EG" sz="2000">
                          <a:latin typeface="+mn-lt"/>
                          <a:ea typeface="+mn-ea"/>
                          <a:cs typeface="+mn-cs"/>
                          <a:sym typeface="Source Sans Pro Regular"/>
                        </a:rPr>
                        <a:t>التنفسية</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2000">
                          <a:latin typeface="+mn-lt"/>
                          <a:ea typeface="+mn-ea"/>
                          <a:cs typeface="+mn-cs"/>
                          <a:sym typeface="Source Sans Pro Regular"/>
                        </a:defRPr>
                      </a:pP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1800"/>
                      </a:pPr>
                      <a:r>
                        <a:rPr lang="ar-EG" sz="2000">
                          <a:latin typeface="+mn-lt"/>
                          <a:ea typeface="+mn-ea"/>
                          <a:cs typeface="+mn-cs"/>
                          <a:sym typeface="Source Sans Pro Regular"/>
                        </a:rPr>
                        <a:t>اللعاب</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4"/>
                  </a:ext>
                </a:extLst>
              </a:tr>
              <a:tr h="468080">
                <a:tc>
                  <a:txBody>
                    <a:bodyPr/>
                    <a:lstStyle/>
                    <a:p>
                      <a:pPr defTabSz="289320" rtl="1">
                        <a:defRPr sz="1800"/>
                      </a:pPr>
                      <a:r>
                        <a:rPr lang="ar-EG" sz="2000">
                          <a:latin typeface="+mn-lt"/>
                          <a:ea typeface="+mn-ea"/>
                          <a:cs typeface="+mn-cs"/>
                          <a:sym typeface="Source Sans Pro Regular"/>
                        </a:rPr>
                        <a:t>الجلدية</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2000">
                          <a:latin typeface="+mn-lt"/>
                          <a:ea typeface="+mn-ea"/>
                          <a:cs typeface="+mn-cs"/>
                          <a:sym typeface="Source Sans Pro Regular"/>
                        </a:defRPr>
                      </a:pP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1800"/>
                      </a:pPr>
                      <a:r>
                        <a:rPr lang="ar-EG" sz="2000">
                          <a:latin typeface="+mn-lt"/>
                          <a:ea typeface="+mn-ea"/>
                          <a:cs typeface="+mn-cs"/>
                          <a:sym typeface="Source Sans Pro Regular"/>
                        </a:rPr>
                        <a:t>السائل الدماغي النخاعي</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5"/>
                  </a:ext>
                </a:extLst>
              </a:tr>
              <a:tr h="468080">
                <a:tc>
                  <a:txBody>
                    <a:bodyPr/>
                    <a:lstStyle/>
                    <a:p>
                      <a:pPr defTabSz="289320" rtl="1">
                        <a:defRPr sz="1800"/>
                      </a:pPr>
                      <a:r>
                        <a:rPr lang="ar-EG" sz="2000">
                          <a:latin typeface="+mn-lt"/>
                          <a:ea typeface="+mn-ea"/>
                          <a:cs typeface="+mn-cs"/>
                          <a:sym typeface="Source Sans Pro Regular"/>
                        </a:rPr>
                        <a:t>العين</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2000">
                          <a:latin typeface="+mn-lt"/>
                          <a:ea typeface="+mn-ea"/>
                          <a:cs typeface="+mn-cs"/>
                          <a:sym typeface="Source Sans Pro Regular"/>
                        </a:defRPr>
                      </a:pP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1800"/>
                      </a:pPr>
                      <a:r>
                        <a:rPr lang="ar-EG" sz="2000">
                          <a:latin typeface="+mn-lt"/>
                          <a:ea typeface="+mn-ea"/>
                          <a:cs typeface="+mn-cs"/>
                          <a:sym typeface="Source Sans Pro Regular"/>
                        </a:rPr>
                        <a:t>البول</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6"/>
                  </a:ext>
                </a:extLst>
              </a:tr>
              <a:tr h="468080">
                <a:tc>
                  <a:txBody>
                    <a:bodyPr/>
                    <a:lstStyle/>
                    <a:p>
                      <a:pPr defTabSz="289320" rtl="1">
                        <a:defRPr sz="1800"/>
                      </a:pPr>
                      <a:r>
                        <a:rPr lang="ar-EG" sz="2000">
                          <a:latin typeface="+mn-lt"/>
                          <a:ea typeface="+mn-ea"/>
                          <a:cs typeface="+mn-cs"/>
                          <a:sym typeface="Source Sans Pro Regular"/>
                        </a:rPr>
                        <a:t>الجهازية</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2000">
                          <a:latin typeface="+mn-lt"/>
                          <a:ea typeface="+mn-ea"/>
                          <a:cs typeface="+mn-cs"/>
                          <a:sym typeface="Source Sans Pro Regular"/>
                        </a:defRPr>
                      </a:pP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l" defTabSz="289320" rtl="1">
                        <a:defRPr sz="1800"/>
                      </a:pPr>
                      <a:r>
                        <a:rPr lang="ar-EG" sz="1800" b="0" i="0" u="none" strike="noStrike" cap="none" spc="0" baseline="0">
                          <a:solidFill>
                            <a:srgbClr val="000000"/>
                          </a:solidFill>
                          <a:effectLst/>
                          <a:uFillTx/>
                          <a:latin typeface="Calibri"/>
                          <a:ea typeface="Calibri"/>
                          <a:cs typeface="Calibri"/>
                          <a:sym typeface="Calibri"/>
                        </a:rPr>
                        <a:t>مسحة من الآفات أو القشرة</a:t>
                      </a:r>
                      <a:endParaRPr lang="ar" sz="2000">
                        <a:latin typeface="+mn-lt"/>
                        <a:ea typeface="+mn-ea"/>
                        <a:cs typeface="+mn-cs"/>
                        <a:sym typeface="Source Sans Pro Regular"/>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7"/>
                  </a:ext>
                </a:extLst>
              </a:tr>
            </a:tbl>
          </a:graphicData>
        </a:graphic>
      </p:graphicFrame>
      <p:sp>
        <p:nvSpPr>
          <p:cNvPr id="536" name="Straight Arrow Connector 31"/>
          <p:cNvSpPr/>
          <p:nvPr/>
        </p:nvSpPr>
        <p:spPr>
          <a:xfrm>
            <a:off x="4079875" y="1484312"/>
            <a:ext cx="3960815" cy="504828"/>
          </a:xfrm>
          <a:prstGeom prst="line">
            <a:avLst/>
          </a:prstGeom>
          <a:ln w="31750">
            <a:solidFill>
              <a:srgbClr val="5D1B19"/>
            </a:solidFill>
            <a:miter/>
            <a:tailEnd type="triangle"/>
          </a:ln>
        </p:spPr>
        <p:txBody>
          <a:bodyPr lIns="45719" rIns="45719" rtlCol="1"/>
          <a:lstStyle/>
          <a:p>
            <a:pPr rtl="1"/>
            <a:endParaRPr/>
          </a:p>
        </p:txBody>
      </p:sp>
      <p:sp>
        <p:nvSpPr>
          <p:cNvPr id="537" name="Straight Arrow Connector 44"/>
          <p:cNvSpPr/>
          <p:nvPr/>
        </p:nvSpPr>
        <p:spPr>
          <a:xfrm flipV="1">
            <a:off x="4079875" y="2016126"/>
            <a:ext cx="3960815" cy="966789"/>
          </a:xfrm>
          <a:prstGeom prst="line">
            <a:avLst/>
          </a:prstGeom>
          <a:ln w="31750">
            <a:solidFill>
              <a:srgbClr val="5D1B19"/>
            </a:solidFill>
            <a:miter/>
            <a:tailEnd type="triangle"/>
          </a:ln>
        </p:spPr>
        <p:txBody>
          <a:bodyPr lIns="45719" rIns="45719" rtlCol="1"/>
          <a:lstStyle/>
          <a:p>
            <a:pPr rtl="1"/>
            <a:endParaRPr/>
          </a:p>
        </p:txBody>
      </p:sp>
      <p:sp>
        <p:nvSpPr>
          <p:cNvPr id="538" name="Straight Arrow Connector 46"/>
          <p:cNvSpPr/>
          <p:nvPr/>
        </p:nvSpPr>
        <p:spPr>
          <a:xfrm>
            <a:off x="4086225" y="3055939"/>
            <a:ext cx="3960814" cy="927102"/>
          </a:xfrm>
          <a:prstGeom prst="line">
            <a:avLst/>
          </a:prstGeom>
          <a:ln w="31750">
            <a:solidFill>
              <a:schemeClr val="accent1"/>
            </a:solidFill>
            <a:miter/>
            <a:tailEnd type="triangle"/>
          </a:ln>
        </p:spPr>
        <p:txBody>
          <a:bodyPr lIns="45719" rIns="45719" rtlCol="1"/>
          <a:lstStyle/>
          <a:p>
            <a:pPr rtl="1"/>
            <a:endParaRPr/>
          </a:p>
        </p:txBody>
      </p:sp>
      <p:sp>
        <p:nvSpPr>
          <p:cNvPr id="539" name="Straight Arrow Connector 48"/>
          <p:cNvSpPr/>
          <p:nvPr/>
        </p:nvSpPr>
        <p:spPr>
          <a:xfrm flipV="1">
            <a:off x="4079874" y="2911477"/>
            <a:ext cx="3960815" cy="544514"/>
          </a:xfrm>
          <a:prstGeom prst="line">
            <a:avLst/>
          </a:prstGeom>
          <a:ln w="31750">
            <a:solidFill>
              <a:srgbClr val="FF0000"/>
            </a:solidFill>
            <a:miter/>
            <a:tailEnd type="triangle"/>
          </a:ln>
        </p:spPr>
        <p:txBody>
          <a:bodyPr lIns="45719" rIns="45719" rtlCol="1"/>
          <a:lstStyle/>
          <a:p>
            <a:pPr rtl="1"/>
            <a:endParaRPr/>
          </a:p>
        </p:txBody>
      </p:sp>
      <p:sp>
        <p:nvSpPr>
          <p:cNvPr id="540" name="Straight Arrow Connector 52"/>
          <p:cNvSpPr/>
          <p:nvPr/>
        </p:nvSpPr>
        <p:spPr>
          <a:xfrm>
            <a:off x="4079874" y="3455990"/>
            <a:ext cx="3960815" cy="981076"/>
          </a:xfrm>
          <a:prstGeom prst="line">
            <a:avLst/>
          </a:prstGeom>
          <a:ln w="31750">
            <a:solidFill>
              <a:srgbClr val="00B050"/>
            </a:solidFill>
            <a:miter/>
            <a:tailEnd type="triangle"/>
          </a:ln>
        </p:spPr>
        <p:txBody>
          <a:bodyPr lIns="45719" rIns="45719" rtlCol="1"/>
          <a:lstStyle/>
          <a:p>
            <a:pPr rtl="1"/>
            <a:endParaRPr/>
          </a:p>
        </p:txBody>
      </p:sp>
      <p:sp>
        <p:nvSpPr>
          <p:cNvPr id="541" name="Straight Arrow Connector 58"/>
          <p:cNvSpPr/>
          <p:nvPr/>
        </p:nvSpPr>
        <p:spPr>
          <a:xfrm>
            <a:off x="4057651" y="4025901"/>
            <a:ext cx="4017965" cy="904878"/>
          </a:xfrm>
          <a:prstGeom prst="line">
            <a:avLst/>
          </a:prstGeom>
          <a:ln w="31750">
            <a:solidFill>
              <a:srgbClr val="FFFF00"/>
            </a:solidFill>
            <a:miter/>
            <a:tailEnd type="triangle"/>
          </a:ln>
        </p:spPr>
        <p:txBody>
          <a:bodyPr lIns="45719" rIns="45719" rtlCol="1"/>
          <a:lstStyle/>
          <a:p>
            <a:pPr rtl="1"/>
            <a:endParaRPr/>
          </a:p>
        </p:txBody>
      </p:sp>
      <p:sp>
        <p:nvSpPr>
          <p:cNvPr id="542" name="Straight Arrow Connector 60"/>
          <p:cNvSpPr/>
          <p:nvPr/>
        </p:nvSpPr>
        <p:spPr>
          <a:xfrm flipV="1">
            <a:off x="4079874" y="2546351"/>
            <a:ext cx="3960816" cy="1027114"/>
          </a:xfrm>
          <a:prstGeom prst="line">
            <a:avLst/>
          </a:prstGeom>
          <a:ln w="31750">
            <a:solidFill>
              <a:srgbClr val="7030A0"/>
            </a:solidFill>
            <a:miter/>
            <a:tailEnd type="triangle"/>
          </a:ln>
        </p:spPr>
        <p:txBody>
          <a:bodyPr lIns="45719" rIns="45719" rtlCol="1"/>
          <a:lstStyle/>
          <a:p>
            <a:pPr rtl="1"/>
            <a:endParaRPr/>
          </a:p>
        </p:txBody>
      </p:sp>
      <p:sp>
        <p:nvSpPr>
          <p:cNvPr id="543" name="Straight Arrow Connector 62"/>
          <p:cNvSpPr/>
          <p:nvPr/>
        </p:nvSpPr>
        <p:spPr>
          <a:xfrm flipV="1">
            <a:off x="4111628" y="1484313"/>
            <a:ext cx="3929064" cy="3097213"/>
          </a:xfrm>
          <a:prstGeom prst="line">
            <a:avLst/>
          </a:prstGeom>
          <a:ln w="31750">
            <a:solidFill>
              <a:srgbClr val="FFC000"/>
            </a:solidFill>
            <a:miter/>
            <a:tailEnd type="triangle"/>
          </a:ln>
        </p:spPr>
        <p:txBody>
          <a:bodyPr lIns="45719" rIns="45719" rtlCol="1"/>
          <a:lstStyle/>
          <a:p>
            <a:pPr rtl="1"/>
            <a:endParaRPr/>
          </a:p>
        </p:txBody>
      </p:sp>
      <p:sp>
        <p:nvSpPr>
          <p:cNvPr id="544" name="Straight Arrow Connector 64"/>
          <p:cNvSpPr/>
          <p:nvPr/>
        </p:nvSpPr>
        <p:spPr>
          <a:xfrm>
            <a:off x="4079874" y="1484313"/>
            <a:ext cx="3995739" cy="1490662"/>
          </a:xfrm>
          <a:prstGeom prst="line">
            <a:avLst/>
          </a:prstGeom>
          <a:ln w="31750">
            <a:solidFill>
              <a:srgbClr val="FF0000"/>
            </a:solidFill>
            <a:miter/>
            <a:tailEnd type="triangle"/>
          </a:ln>
        </p:spPr>
        <p:txBody>
          <a:bodyPr lIns="45719" rIns="45719" rtlCol="1"/>
          <a:lstStyle/>
          <a:p>
            <a:pPr rtl="1"/>
            <a:endParaRPr/>
          </a:p>
        </p:txBody>
      </p:sp>
      <p:sp>
        <p:nvSpPr>
          <p:cNvPr id="545" name="Straight Arrow Connector 66"/>
          <p:cNvSpPr/>
          <p:nvPr/>
        </p:nvSpPr>
        <p:spPr>
          <a:xfrm>
            <a:off x="4079875" y="1997075"/>
            <a:ext cx="3960814" cy="1014415"/>
          </a:xfrm>
          <a:prstGeom prst="line">
            <a:avLst/>
          </a:prstGeom>
          <a:ln w="31750">
            <a:solidFill>
              <a:srgbClr val="FF0000"/>
            </a:solidFill>
            <a:miter/>
            <a:tailEnd type="triangle"/>
          </a:ln>
        </p:spPr>
        <p:txBody>
          <a:bodyPr lIns="45719" rIns="45719" rtlCol="1"/>
          <a:lstStyle/>
          <a:p>
            <a:pPr rtl="1"/>
            <a:endParaRPr/>
          </a:p>
        </p:txBody>
      </p:sp>
      <p:sp>
        <p:nvSpPr>
          <p:cNvPr id="546" name="Straight Arrow Connector 68"/>
          <p:cNvSpPr/>
          <p:nvPr/>
        </p:nvSpPr>
        <p:spPr>
          <a:xfrm>
            <a:off x="4079875" y="2459040"/>
            <a:ext cx="3960815" cy="561976"/>
          </a:xfrm>
          <a:prstGeom prst="line">
            <a:avLst/>
          </a:prstGeom>
          <a:ln w="31750">
            <a:solidFill>
              <a:srgbClr val="FF0000"/>
            </a:solidFill>
            <a:miter/>
            <a:tailEnd type="triangle"/>
          </a:ln>
        </p:spPr>
        <p:txBody>
          <a:bodyPr lIns="45719" rIns="45719" rtlCol="1"/>
          <a:lstStyle/>
          <a:p>
            <a:pPr rtl="1"/>
            <a:endParaRPr/>
          </a:p>
        </p:txBody>
      </p:sp>
      <p:sp>
        <p:nvSpPr>
          <p:cNvPr id="547" name="Straight Arrow Connector 70"/>
          <p:cNvSpPr/>
          <p:nvPr/>
        </p:nvSpPr>
        <p:spPr>
          <a:xfrm>
            <a:off x="4079875" y="2900363"/>
            <a:ext cx="3960815" cy="127002"/>
          </a:xfrm>
          <a:prstGeom prst="line">
            <a:avLst/>
          </a:prstGeom>
          <a:ln w="31750">
            <a:solidFill>
              <a:srgbClr val="FF0000"/>
            </a:solidFill>
            <a:miter/>
            <a:tailEnd type="triangle"/>
          </a:ln>
        </p:spPr>
        <p:txBody>
          <a:bodyPr lIns="45719" rIns="45719" rtlCol="1"/>
          <a:lstStyle/>
          <a:p>
            <a:pPr rtl="1"/>
            <a:endParaRPr/>
          </a:p>
        </p:txBody>
      </p:sp>
      <p:sp>
        <p:nvSpPr>
          <p:cNvPr id="548" name="Straight Arrow Connector 72"/>
          <p:cNvSpPr/>
          <p:nvPr/>
        </p:nvSpPr>
        <p:spPr>
          <a:xfrm flipV="1">
            <a:off x="4079874" y="3032125"/>
            <a:ext cx="3960816" cy="973139"/>
          </a:xfrm>
          <a:prstGeom prst="line">
            <a:avLst/>
          </a:prstGeom>
          <a:ln w="31750">
            <a:solidFill>
              <a:srgbClr val="FF0000"/>
            </a:solidFill>
            <a:miter/>
            <a:tailEnd type="triangle"/>
          </a:ln>
        </p:spPr>
        <p:txBody>
          <a:bodyPr lIns="45719" rIns="45719" rtlCol="1"/>
          <a:lstStyle/>
          <a:p>
            <a:pPr rtl="1"/>
            <a:endParaRPr/>
          </a:p>
        </p:txBody>
      </p:sp>
      <p:sp>
        <p:nvSpPr>
          <p:cNvPr id="549" name="Straight Arrow Connector 79"/>
          <p:cNvSpPr/>
          <p:nvPr/>
        </p:nvSpPr>
        <p:spPr>
          <a:xfrm flipV="1">
            <a:off x="4079874" y="3055938"/>
            <a:ext cx="3960816" cy="1381127"/>
          </a:xfrm>
          <a:prstGeom prst="line">
            <a:avLst/>
          </a:prstGeom>
          <a:ln w="31750">
            <a:solidFill>
              <a:srgbClr val="FF0000"/>
            </a:solidFill>
            <a:miter/>
            <a:tailEnd type="triangle"/>
          </a:ln>
        </p:spPr>
        <p:txBody>
          <a:bodyPr lIns="45719" rIns="45719" rtlCol="1"/>
          <a:lstStyle/>
          <a:p>
            <a:pPr rtl="1"/>
            <a:endParaRPr/>
          </a:p>
        </p:txBody>
      </p:sp>
      <p:sp>
        <p:nvSpPr>
          <p:cNvPr id="550" name="Straight Arrow Connector 81"/>
          <p:cNvSpPr/>
          <p:nvPr/>
        </p:nvSpPr>
        <p:spPr>
          <a:xfrm flipV="1">
            <a:off x="4079875" y="3055939"/>
            <a:ext cx="3960815" cy="1885951"/>
          </a:xfrm>
          <a:prstGeom prst="line">
            <a:avLst/>
          </a:prstGeom>
          <a:ln w="31750">
            <a:solidFill>
              <a:srgbClr val="FF0000"/>
            </a:solidFill>
            <a:miter/>
            <a:tailEnd type="triangle"/>
          </a:ln>
        </p:spPr>
        <p:txBody>
          <a:bodyPr lIns="45719" rIns="45719" rtlCol="1"/>
          <a:lstStyle/>
          <a:p>
            <a:pPr rtl="1"/>
            <a:endParaRPr/>
          </a:p>
        </p:txBody>
      </p:sp>
      <p:sp>
        <p:nvSpPr>
          <p:cNvPr id="551" name="Straight Arrow Connector 20"/>
          <p:cNvSpPr/>
          <p:nvPr/>
        </p:nvSpPr>
        <p:spPr>
          <a:xfrm flipV="1">
            <a:off x="4079875" y="2016125"/>
            <a:ext cx="3960815" cy="2925764"/>
          </a:xfrm>
          <a:prstGeom prst="line">
            <a:avLst/>
          </a:prstGeom>
          <a:ln w="31750">
            <a:solidFill>
              <a:srgbClr val="5D1B19"/>
            </a:solidFill>
            <a:miter/>
            <a:tailEnd type="triangle"/>
          </a:ln>
        </p:spPr>
        <p:txBody>
          <a:bodyPr lIns="45719" rIns="45719" rtlCol="1"/>
          <a:lstStyle/>
          <a:p>
            <a:pPr rtl="1"/>
            <a:endParaRPr/>
          </a:p>
        </p:txBody>
      </p:sp>
      <p:sp>
        <p:nvSpPr>
          <p:cNvPr id="552" name="Straight Arrow Connector 23"/>
          <p:cNvSpPr/>
          <p:nvPr/>
        </p:nvSpPr>
        <p:spPr>
          <a:xfrm flipV="1">
            <a:off x="4079875" y="2038351"/>
            <a:ext cx="3960815" cy="1535114"/>
          </a:xfrm>
          <a:prstGeom prst="line">
            <a:avLst/>
          </a:prstGeom>
          <a:ln w="31750">
            <a:solidFill>
              <a:srgbClr val="5D1B19"/>
            </a:solidFill>
            <a:miter/>
            <a:tailEnd type="triangle"/>
          </a:ln>
        </p:spPr>
        <p:txBody>
          <a:bodyPr lIns="45719" rIns="45719" rtlCol="1"/>
          <a:lstStyle/>
          <a:p>
            <a:pPr rtl="1"/>
            <a:endParaRPr/>
          </a:p>
        </p:txBody>
      </p:sp>
      <p:sp>
        <p:nvSpPr>
          <p:cNvPr id="553" name="Straight Arrow Connector 25"/>
          <p:cNvSpPr/>
          <p:nvPr/>
        </p:nvSpPr>
        <p:spPr>
          <a:xfrm flipV="1">
            <a:off x="4079874" y="2570164"/>
            <a:ext cx="3995739" cy="1946276"/>
          </a:xfrm>
          <a:prstGeom prst="line">
            <a:avLst/>
          </a:prstGeom>
          <a:ln w="31750">
            <a:solidFill>
              <a:srgbClr val="7030A0"/>
            </a:solidFill>
            <a:miter/>
            <a:tailEnd type="triangle"/>
          </a:ln>
        </p:spPr>
        <p:txBody>
          <a:bodyPr lIns="45719" rIns="45719" rtlCol="1"/>
          <a:lstStyle/>
          <a:p>
            <a:pPr rtl="1"/>
            <a:endParaRPr/>
          </a:p>
        </p:txBody>
      </p:sp>
      <p:sp>
        <p:nvSpPr>
          <p:cNvPr id="554" name="Straight Arrow Connector 40"/>
          <p:cNvSpPr/>
          <p:nvPr/>
        </p:nvSpPr>
        <p:spPr>
          <a:xfrm flipV="1">
            <a:off x="4079877" y="4467227"/>
            <a:ext cx="3967164" cy="503239"/>
          </a:xfrm>
          <a:prstGeom prst="line">
            <a:avLst/>
          </a:prstGeom>
          <a:ln w="31750">
            <a:solidFill>
              <a:srgbClr val="00B050"/>
            </a:solidFill>
            <a:miter/>
            <a:tailEnd type="triangle"/>
          </a:ln>
        </p:spPr>
        <p:txBody>
          <a:bodyPr lIns="45719" rIns="45719" rtlCol="1"/>
          <a:lstStyle/>
          <a:p>
            <a:pPr rtl="1"/>
            <a:endParaRPr/>
          </a:p>
        </p:txBody>
      </p:sp>
      <p:sp>
        <p:nvSpPr>
          <p:cNvPr id="555" name="Straight Arrow Connector 42"/>
          <p:cNvSpPr/>
          <p:nvPr/>
        </p:nvSpPr>
        <p:spPr>
          <a:xfrm flipV="1">
            <a:off x="4116389" y="2647952"/>
            <a:ext cx="3959226" cy="2401889"/>
          </a:xfrm>
          <a:prstGeom prst="line">
            <a:avLst/>
          </a:prstGeom>
          <a:ln w="31750">
            <a:solidFill>
              <a:srgbClr val="7030A0"/>
            </a:solidFill>
            <a:miter/>
            <a:tailEnd type="triangle"/>
          </a:ln>
        </p:spPr>
        <p:txBody>
          <a:bodyPr lIns="45719" rIns="45719" rtlCol="1"/>
          <a:lstStyle/>
          <a:p>
            <a:pPr rtl="1"/>
            <a:endParaRPr/>
          </a:p>
        </p:txBody>
      </p:sp>
      <p:sp>
        <p:nvSpPr>
          <p:cNvPr id="556" name="Straight Arrow Connector 45"/>
          <p:cNvSpPr/>
          <p:nvPr/>
        </p:nvSpPr>
        <p:spPr>
          <a:xfrm flipV="1">
            <a:off x="4086226" y="2466976"/>
            <a:ext cx="3989389" cy="1574801"/>
          </a:xfrm>
          <a:prstGeom prst="line">
            <a:avLst/>
          </a:prstGeom>
          <a:ln w="31750">
            <a:solidFill>
              <a:srgbClr val="7030A0"/>
            </a:solidFill>
            <a:miter/>
            <a:tailEnd type="triangle"/>
          </a:ln>
        </p:spPr>
        <p:txBody>
          <a:bodyPr lIns="45719" rIns="45719" rtlCol="1"/>
          <a:lstStyle/>
          <a:p>
            <a:pPr rtl="1"/>
            <a:endParaRPr/>
          </a:p>
        </p:txBody>
      </p:sp>
      <p:sp>
        <p:nvSpPr>
          <p:cNvPr id="557" name="Straight Arrow Connector 49"/>
          <p:cNvSpPr/>
          <p:nvPr/>
        </p:nvSpPr>
        <p:spPr>
          <a:xfrm flipV="1">
            <a:off x="4076701" y="2466975"/>
            <a:ext cx="4029078" cy="650876"/>
          </a:xfrm>
          <a:prstGeom prst="line">
            <a:avLst/>
          </a:prstGeom>
          <a:ln w="31750">
            <a:solidFill>
              <a:srgbClr val="7030A0"/>
            </a:solidFill>
            <a:miter/>
            <a:tailEnd type="triangle"/>
          </a:ln>
        </p:spPr>
        <p:txBody>
          <a:bodyPr lIns="45719" rIns="45719" rtlCol="1"/>
          <a:lstStyle/>
          <a:p>
            <a:pPr rtl="1"/>
            <a:endParaRPr/>
          </a:p>
        </p:txBody>
      </p:sp>
      <p:sp>
        <p:nvSpPr>
          <p:cNvPr id="558" name="Straight Arrow Connector 51"/>
          <p:cNvSpPr/>
          <p:nvPr/>
        </p:nvSpPr>
        <p:spPr>
          <a:xfrm>
            <a:off x="4111626" y="3027363"/>
            <a:ext cx="3963989" cy="512763"/>
          </a:xfrm>
          <a:prstGeom prst="line">
            <a:avLst/>
          </a:prstGeom>
          <a:ln w="31750">
            <a:solidFill>
              <a:srgbClr val="00B0F0"/>
            </a:solidFill>
            <a:miter/>
            <a:tailEnd type="triangle"/>
          </a:ln>
        </p:spPr>
        <p:txBody>
          <a:bodyPr lIns="45719" rIns="45719" rtlCol="1"/>
          <a:lstStyle/>
          <a:p>
            <a:pPr rtl="1"/>
            <a:endParaRPr/>
          </a:p>
        </p:txBody>
      </p:sp>
      <p:sp>
        <p:nvSpPr>
          <p:cNvPr id="559" name="Straight Arrow Connector 53"/>
          <p:cNvSpPr/>
          <p:nvPr/>
        </p:nvSpPr>
        <p:spPr>
          <a:xfrm>
            <a:off x="4086226" y="2540000"/>
            <a:ext cx="3954464" cy="1866900"/>
          </a:xfrm>
          <a:prstGeom prst="line">
            <a:avLst/>
          </a:prstGeom>
          <a:ln w="31750">
            <a:solidFill>
              <a:srgbClr val="00B050"/>
            </a:solidFill>
            <a:miter/>
            <a:tailEnd type="triangle"/>
          </a:ln>
        </p:spPr>
        <p:txBody>
          <a:bodyPr lIns="45719" rIns="45719" rtlCol="1"/>
          <a:lstStyle/>
          <a:p>
            <a:pPr rtl="1"/>
            <a:endParaRPr/>
          </a:p>
        </p:txBody>
      </p:sp>
      <p:sp>
        <p:nvSpPr>
          <p:cNvPr id="560" name="Straight Arrow Connector 56"/>
          <p:cNvSpPr/>
          <p:nvPr/>
        </p:nvSpPr>
        <p:spPr>
          <a:xfrm flipV="1">
            <a:off x="4081464" y="4984752"/>
            <a:ext cx="3959226" cy="14289"/>
          </a:xfrm>
          <a:prstGeom prst="line">
            <a:avLst/>
          </a:prstGeom>
          <a:ln w="31750">
            <a:solidFill>
              <a:srgbClr val="FFFF00"/>
            </a:solidFill>
            <a:miter/>
            <a:tailEnd type="triangle"/>
          </a:ln>
        </p:spPr>
        <p:txBody>
          <a:bodyPr lIns="45719" rIns="45719" rtlCol="1"/>
          <a:lstStyle/>
          <a:p>
            <a:pPr rtl="1"/>
            <a:endParaRPr/>
          </a:p>
        </p:txBody>
      </p:sp>
      <p:sp>
        <p:nvSpPr>
          <p:cNvPr id="561" name="Straight Arrow Connector 67"/>
          <p:cNvSpPr/>
          <p:nvPr/>
        </p:nvSpPr>
        <p:spPr>
          <a:xfrm>
            <a:off x="4111628" y="1989138"/>
            <a:ext cx="3929064" cy="577850"/>
          </a:xfrm>
          <a:prstGeom prst="line">
            <a:avLst/>
          </a:prstGeom>
          <a:ln w="31750">
            <a:solidFill>
              <a:srgbClr val="7030A0"/>
            </a:solidFill>
            <a:miter/>
            <a:tailEnd type="triangle"/>
          </a:ln>
        </p:spPr>
        <p:txBody>
          <a:bodyPr lIns="45719" rIns="45719" rtlCol="1"/>
          <a:lstStyle/>
          <a:p>
            <a:pPr rtl="1"/>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5" name="Image 2" descr="Image 2"/>
          <p:cNvPicPr>
            <a:picLocks noChangeAspect="1"/>
          </p:cNvPicPr>
          <p:nvPr/>
        </p:nvPicPr>
        <p:blipFill>
          <a:blip r:embed="rId2"/>
          <a:stretch>
            <a:fillRect/>
          </a:stretch>
        </p:blipFill>
        <p:spPr>
          <a:xfrm>
            <a:off x="744237" y="1227569"/>
            <a:ext cx="10703526" cy="4402862"/>
          </a:xfrm>
          <a:prstGeom prst="rect">
            <a:avLst/>
          </a:prstGeom>
          <a:ln w="12700">
            <a:miter lim="400000"/>
          </a:ln>
        </p:spPr>
      </p:pic>
      <p:sp>
        <p:nvSpPr>
          <p:cNvPr id="2" name="Title 1">
            <a:extLst>
              <a:ext uri="{FF2B5EF4-FFF2-40B4-BE49-F238E27FC236}">
                <a16:creationId xmlns:a16="http://schemas.microsoft.com/office/drawing/2014/main" id="{FBD50F41-EA57-B2D3-0110-BFB21FB67A61}"/>
              </a:ext>
            </a:extLst>
          </p:cNvPr>
          <p:cNvSpPr txBox="1">
            <a:spLocks/>
          </p:cNvSpPr>
          <p:nvPr/>
        </p:nvSpPr>
        <p:spPr>
          <a:xfrm>
            <a:off x="138856" y="92028"/>
            <a:ext cx="8940881"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العينات التي ينبغي جمعها - ملخص</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Title 1"/>
          <p:cNvSpPr txBox="1">
            <a:spLocks noGrp="1"/>
          </p:cNvSpPr>
          <p:nvPr>
            <p:ph type="body" sz="half" idx="1"/>
          </p:nvPr>
        </p:nvSpPr>
        <p:spPr>
          <a:xfrm>
            <a:off x="587204" y="1971020"/>
            <a:ext cx="11347453" cy="1870076"/>
          </a:xfrm>
          <a:prstGeom prst="rect">
            <a:avLst/>
          </a:prstGeom>
        </p:spPr>
        <p:txBody>
          <a:bodyPr lIns="54864" tIns="54864" rIns="54864" bIns="54864" rtlCol="1"/>
          <a:lstStyle>
            <a:lvl1pPr algn="r" rtl="1">
              <a:spcBef>
                <a:spcPts val="0"/>
              </a:spcBef>
              <a:defRPr sz="3200"/>
            </a:lvl1pPr>
          </a:lstStyle>
          <a:p>
            <a:pPr algn="ctr" rtl="1"/>
            <a:r>
              <a:rPr lang="ar" b="1">
                <a:latin typeface="Sakkal Majalla" panose="02000000000000000000" pitchFamily="2" charset="-78"/>
                <a:cs typeface="Sakkal Majalla" panose="02000000000000000000" pitchFamily="2" charset="-78"/>
              </a:rPr>
              <a:t>4. خطوات جمع العينات </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Text Placeholder 3"/>
          <p:cNvSpPr txBox="1">
            <a:spLocks noGrp="1"/>
          </p:cNvSpPr>
          <p:nvPr>
            <p:ph type="body" idx="1"/>
          </p:nvPr>
        </p:nvSpPr>
        <p:spPr>
          <a:xfrm>
            <a:off x="1984916" y="1829920"/>
            <a:ext cx="8222168" cy="3198159"/>
          </a:xfrm>
          <a:prstGeom prst="rect">
            <a:avLst/>
          </a:prstGeom>
        </p:spPr>
        <p:txBody>
          <a:bodyPr rtlCol="1"/>
          <a:lstStyle/>
          <a:p>
            <a:pPr marL="548640" indent="-548640" rtl="1">
              <a:spcBef>
                <a:spcPts val="0"/>
              </a:spcBef>
              <a:buClr>
                <a:schemeClr val="accent3"/>
              </a:buClr>
              <a:buSzPct val="100000"/>
              <a:buAutoNum type="arabicPeriod"/>
            </a:pPr>
            <a:r>
              <a:rPr err="1">
                <a:latin typeface="Sakkal Majalla" panose="02000000000000000000" pitchFamily="2" charset="-78"/>
                <a:cs typeface="Sakkal Majalla" panose="02000000000000000000" pitchFamily="2" charset="-78"/>
              </a:rPr>
              <a:t>احمِ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نفسك</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ارتدِ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الملائمة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وفقًا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لتقييم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المخاطر</a:t>
            </a:r>
            <a:r>
              <a:rPr>
                <a:latin typeface="Sakkal Majalla" panose="02000000000000000000" pitchFamily="2" charset="-78"/>
                <a:cs typeface="Sakkal Majalla" panose="02000000000000000000" pitchFamily="2" charset="-78"/>
              </a:rPr>
              <a:t>.</a:t>
            </a:r>
          </a:p>
          <a:p>
            <a:pPr marL="548640" indent="-548640" rtl="1">
              <a:spcBef>
                <a:spcPts val="0"/>
              </a:spcBef>
              <a:buClr>
                <a:schemeClr val="accent3"/>
              </a:buClr>
              <a:buSzPct val="100000"/>
              <a:buAutoNum type="arabicPeriod"/>
            </a:pPr>
            <a:r>
              <a:rPr err="1">
                <a:latin typeface="Sakkal Majalla" panose="02000000000000000000" pitchFamily="2" charset="-78"/>
                <a:cs typeface="Sakkal Majalla" panose="02000000000000000000" pitchFamily="2" charset="-78"/>
              </a:rPr>
              <a:t>استعِد</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بطاقات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توسيم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والاستمارات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والمواد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التعامل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المريض</a:t>
            </a:r>
            <a:r>
              <a:rPr>
                <a:latin typeface="Sakkal Majalla" panose="02000000000000000000" pitchFamily="2" charset="-78"/>
                <a:cs typeface="Sakkal Majalla" panose="02000000000000000000" pitchFamily="2" charset="-78"/>
              </a:rPr>
              <a:t>.</a:t>
            </a:r>
          </a:p>
          <a:p>
            <a:pPr marL="548640" indent="-548640" rtl="1">
              <a:spcBef>
                <a:spcPts val="0"/>
              </a:spcBef>
              <a:buClr>
                <a:schemeClr val="accent3"/>
              </a:buClr>
              <a:buSzPct val="100000"/>
              <a:buAutoNum type="arabicPeriod"/>
            </a:pPr>
            <a:r>
              <a:rPr err="1">
                <a:latin typeface="Sakkal Majalla" panose="02000000000000000000" pitchFamily="2" charset="-78"/>
                <a:cs typeface="Sakkal Majalla" panose="02000000000000000000" pitchFamily="2" charset="-78"/>
              </a:rPr>
              <a:t>اجمَع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تقنية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التعقيم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واتخذ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احتياطات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السلامة</a:t>
            </a:r>
            <a:r>
              <a:rPr>
                <a:latin typeface="Sakkal Majalla" panose="02000000000000000000" pitchFamily="2" charset="-78"/>
                <a:cs typeface="Sakkal Majalla" panose="02000000000000000000" pitchFamily="2" charset="-78"/>
              </a:rPr>
              <a:t>.</a:t>
            </a:r>
          </a:p>
          <a:p>
            <a:pPr marL="548640" indent="-548640" rtl="1">
              <a:spcBef>
                <a:spcPts val="0"/>
              </a:spcBef>
              <a:buClr>
                <a:schemeClr val="accent3"/>
              </a:buClr>
              <a:buSzPct val="100000"/>
              <a:buAutoNum type="arabicPeriod"/>
            </a:pPr>
            <a:r>
              <a:rPr err="1">
                <a:latin typeface="Sakkal Majalla" panose="02000000000000000000" pitchFamily="2" charset="-78"/>
                <a:cs typeface="Sakkal Majalla" panose="02000000000000000000" pitchFamily="2" charset="-78"/>
              </a:rPr>
              <a:t>انقُل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جهِّز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للنقل</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548640" indent="-548640" rtl="1">
              <a:spcBef>
                <a:spcPts val="0"/>
              </a:spcBef>
              <a:buClr>
                <a:schemeClr val="accent3"/>
              </a:buClr>
              <a:buSzPct val="100000"/>
              <a:buAutoNum type="arabicPeriod"/>
            </a:pPr>
            <a:r>
              <a:rPr err="1">
                <a:latin typeface="Sakkal Majalla" panose="02000000000000000000" pitchFamily="2" charset="-78"/>
                <a:cs typeface="Sakkal Majalla" panose="02000000000000000000" pitchFamily="2" charset="-78"/>
              </a:rPr>
              <a:t>نظِّف</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إدارة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النفايات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والانسكابات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وحالات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العَرَضي</a:t>
            </a:r>
            <a:r>
              <a:rPr>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BA753CDF-3A79-7A7D-FC20-C5638BE59D06}"/>
              </a:ext>
            </a:extLst>
          </p:cNvPr>
          <p:cNvSpPr txBox="1">
            <a:spLocks/>
          </p:cNvSpPr>
          <p:nvPr/>
        </p:nvSpPr>
        <p:spPr>
          <a:xfrm>
            <a:off x="138856" y="92027"/>
            <a:ext cx="8940881"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جمع العينات ونقلها</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TextBox 6"/>
          <p:cNvSpPr txBox="1"/>
          <p:nvPr/>
        </p:nvSpPr>
        <p:spPr>
          <a:xfrm>
            <a:off x="1668020" y="3012431"/>
            <a:ext cx="2054226" cy="1261884"/>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900">
                <a:latin typeface="+mn-lt"/>
                <a:ea typeface="+mn-ea"/>
                <a:cs typeface="+mn-cs"/>
                <a:sym typeface="Source Sans Pro Regular"/>
              </a:defRPr>
            </a:pPr>
            <a:r>
              <a:rPr b="1" err="1">
                <a:latin typeface="Sakkal Majalla" panose="02000000000000000000" pitchFamily="2" charset="-78"/>
                <a:cs typeface="Sakkal Majalla" panose="02000000000000000000" pitchFamily="2" charset="-78"/>
              </a:rPr>
              <a:t>اغسِل</a:t>
            </a:r>
            <a:endParaRPr b="1">
              <a:latin typeface="Sakkal Majalla" panose="02000000000000000000" pitchFamily="2" charset="-78"/>
              <a:cs typeface="Sakkal Majalla" panose="02000000000000000000" pitchFamily="2" charset="-78"/>
            </a:endParaRPr>
          </a:p>
          <a:p>
            <a:pPr algn="ctr" rtl="1">
              <a:defRPr sz="1900">
                <a:latin typeface="+mn-lt"/>
                <a:ea typeface="+mn-ea"/>
                <a:cs typeface="+mn-cs"/>
                <a:sym typeface="Source Sans Pro Regular"/>
              </a:defRPr>
            </a:pPr>
            <a:r>
              <a:rPr b="1" err="1">
                <a:latin typeface="Sakkal Majalla" panose="02000000000000000000" pitchFamily="2" charset="-78"/>
                <a:cs typeface="Sakkal Majalla" panose="02000000000000000000" pitchFamily="2" charset="-78"/>
              </a:rPr>
              <a:t>يديك</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قبل</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كل</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ملامسة</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للمريض</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وبعدها</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وبين</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كل</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مريضٍ</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وآخر</a:t>
            </a:r>
            <a:r>
              <a:rPr b="1">
                <a:latin typeface="Sakkal Majalla" panose="02000000000000000000" pitchFamily="2" charset="-78"/>
                <a:cs typeface="Sakkal Majalla" panose="02000000000000000000" pitchFamily="2" charset="-78"/>
              </a:rPr>
              <a:t>.</a:t>
            </a:r>
          </a:p>
        </p:txBody>
      </p:sp>
      <p:pic>
        <p:nvPicPr>
          <p:cNvPr id="573" name="Picture 7" descr="Picture 7"/>
          <p:cNvPicPr>
            <a:picLocks noChangeAspect="1"/>
          </p:cNvPicPr>
          <p:nvPr/>
        </p:nvPicPr>
        <p:blipFill>
          <a:blip r:embed="rId3"/>
          <a:stretch>
            <a:fillRect/>
          </a:stretch>
        </p:blipFill>
        <p:spPr>
          <a:xfrm>
            <a:off x="1668020" y="1536057"/>
            <a:ext cx="2054226" cy="1393826"/>
          </a:xfrm>
          <a:prstGeom prst="rect">
            <a:avLst/>
          </a:prstGeom>
          <a:ln w="12700">
            <a:miter lim="400000"/>
          </a:ln>
        </p:spPr>
      </p:pic>
      <p:pic>
        <p:nvPicPr>
          <p:cNvPr id="574" name="Picture 8" descr="Picture 8"/>
          <p:cNvPicPr>
            <a:picLocks noChangeAspect="1"/>
          </p:cNvPicPr>
          <p:nvPr/>
        </p:nvPicPr>
        <p:blipFill>
          <a:blip r:embed="rId4"/>
          <a:stretch>
            <a:fillRect/>
          </a:stretch>
        </p:blipFill>
        <p:spPr>
          <a:xfrm>
            <a:off x="7879514" y="1375469"/>
            <a:ext cx="1905001" cy="2032001"/>
          </a:xfrm>
          <a:prstGeom prst="rect">
            <a:avLst/>
          </a:prstGeom>
          <a:ln w="12700">
            <a:miter lim="400000"/>
          </a:ln>
        </p:spPr>
      </p:pic>
      <p:sp>
        <p:nvSpPr>
          <p:cNvPr id="575" name="TextBox 10"/>
          <p:cNvSpPr txBox="1"/>
          <p:nvPr/>
        </p:nvSpPr>
        <p:spPr>
          <a:xfrm>
            <a:off x="4468592" y="1499234"/>
            <a:ext cx="2349420" cy="1261884"/>
          </a:xfrm>
          <a:prstGeom prst="rect">
            <a:avLst/>
          </a:prstGeom>
          <a:ln>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900">
                <a:latin typeface="+mn-lt"/>
                <a:ea typeface="+mn-ea"/>
                <a:cs typeface="+mn-cs"/>
                <a:sym typeface="Source Sans Pro Regular"/>
              </a:defRPr>
            </a:lvl1pPr>
          </a:lstStyle>
          <a:p>
            <a:pPr rtl="1"/>
            <a:r>
              <a:rPr b="1" err="1">
                <a:latin typeface="Sakkal Majalla" panose="02000000000000000000" pitchFamily="2" charset="-78"/>
                <a:cs typeface="Sakkal Majalla" panose="02000000000000000000" pitchFamily="2" charset="-78"/>
              </a:rPr>
              <a:t>الحد</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الأدنى</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للتوصية</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هو</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ارتداء</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معدات</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الوقاية</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الشخصية</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العامة</a:t>
            </a:r>
            <a:r>
              <a:rPr>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وتشمل</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القفازات</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والرداء</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الواقي</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وواقي</a:t>
            </a:r>
            <a:r>
              <a:rPr b="1">
                <a:latin typeface="Sakkal Majalla" panose="02000000000000000000" pitchFamily="2" charset="-78"/>
                <a:cs typeface="Sakkal Majalla" panose="02000000000000000000" pitchFamily="2" charset="-78"/>
              </a:rPr>
              <a:t> </a:t>
            </a:r>
            <a:r>
              <a:rPr b="1" err="1">
                <a:latin typeface="Sakkal Majalla" panose="02000000000000000000" pitchFamily="2" charset="-78"/>
                <a:cs typeface="Sakkal Majalla" panose="02000000000000000000" pitchFamily="2" charset="-78"/>
              </a:rPr>
              <a:t>العينين</a:t>
            </a:r>
            <a:endParaRPr b="1">
              <a:latin typeface="Sakkal Majalla" panose="02000000000000000000" pitchFamily="2" charset="-78"/>
              <a:cs typeface="Sakkal Majalla" panose="02000000000000000000" pitchFamily="2" charset="-78"/>
            </a:endParaRPr>
          </a:p>
        </p:txBody>
      </p:sp>
      <p:sp>
        <p:nvSpPr>
          <p:cNvPr id="576" name="TextBox 11"/>
          <p:cNvSpPr txBox="1"/>
          <p:nvPr/>
        </p:nvSpPr>
        <p:spPr>
          <a:xfrm>
            <a:off x="7623926" y="3490018"/>
            <a:ext cx="2282826" cy="1261884"/>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900">
                <a:latin typeface="+mn-lt"/>
                <a:ea typeface="+mn-ea"/>
                <a:cs typeface="+mn-cs"/>
                <a:sym typeface="Source Sans Pro Regular"/>
              </a:defRPr>
            </a:lvl1pPr>
          </a:lstStyle>
          <a:p>
            <a:pPr rtl="1"/>
            <a:r>
              <a:rPr b="1">
                <a:latin typeface="Sakkal Majalla" panose="02000000000000000000" pitchFamily="2" charset="-78"/>
                <a:cs typeface="Sakkal Majalla" panose="02000000000000000000" pitchFamily="2" charset="-78"/>
              </a:rPr>
              <a:t>ارتدِ معدات الوقاية الشخصية بالكامل، في حالة الاشتباه على سبيل المثال في وجود حمى نزفية فيروسية أو إنفلونزا جائحة.</a:t>
            </a:r>
          </a:p>
        </p:txBody>
      </p:sp>
      <p:pic>
        <p:nvPicPr>
          <p:cNvPr id="577" name="Picture 15" descr="Picture 15"/>
          <p:cNvPicPr>
            <a:picLocks noChangeAspect="1"/>
          </p:cNvPicPr>
          <p:nvPr/>
        </p:nvPicPr>
        <p:blipFill>
          <a:blip r:embed="rId5"/>
          <a:srcRect l="75600" t="19949" r="4712" b="54849"/>
          <a:stretch>
            <a:fillRect/>
          </a:stretch>
        </p:blipFill>
        <p:spPr>
          <a:xfrm>
            <a:off x="4467839" y="3407470"/>
            <a:ext cx="1062038" cy="1109664"/>
          </a:xfrm>
          <a:prstGeom prst="rect">
            <a:avLst/>
          </a:prstGeom>
          <a:ln w="12700">
            <a:miter lim="400000"/>
          </a:ln>
        </p:spPr>
      </p:pic>
      <p:pic>
        <p:nvPicPr>
          <p:cNvPr id="578" name="Picture 16" descr="Picture 16"/>
          <p:cNvPicPr>
            <a:picLocks noChangeAspect="1"/>
          </p:cNvPicPr>
          <p:nvPr/>
        </p:nvPicPr>
        <p:blipFill>
          <a:blip r:embed="rId5"/>
          <a:srcRect l="74812" t="44100" r="777" b="11800"/>
          <a:stretch>
            <a:fillRect/>
          </a:stretch>
        </p:blipFill>
        <p:spPr>
          <a:xfrm>
            <a:off x="5736249" y="3537645"/>
            <a:ext cx="1373189" cy="1798639"/>
          </a:xfrm>
          <a:prstGeom prst="rect">
            <a:avLst/>
          </a:prstGeom>
          <a:ln w="12700">
            <a:miter lim="400000"/>
          </a:ln>
        </p:spPr>
      </p:pic>
      <p:pic>
        <p:nvPicPr>
          <p:cNvPr id="579" name="Picture 17" descr="Picture 17"/>
          <p:cNvPicPr>
            <a:picLocks noChangeAspect="1"/>
          </p:cNvPicPr>
          <p:nvPr/>
        </p:nvPicPr>
        <p:blipFill>
          <a:blip r:embed="rId6"/>
          <a:srcRect l="54726" t="27951" r="29526" b="53148"/>
          <a:stretch>
            <a:fillRect/>
          </a:stretch>
        </p:blipFill>
        <p:spPr>
          <a:xfrm>
            <a:off x="4498001" y="4574283"/>
            <a:ext cx="1050926" cy="971551"/>
          </a:xfrm>
          <a:prstGeom prst="rect">
            <a:avLst/>
          </a:prstGeom>
          <a:ln w="12700">
            <a:miter lim="400000"/>
          </a:ln>
        </p:spPr>
      </p:pic>
      <p:sp>
        <p:nvSpPr>
          <p:cNvPr id="580" name="TextBox 21"/>
          <p:cNvSpPr txBox="1"/>
          <p:nvPr/>
        </p:nvSpPr>
        <p:spPr>
          <a:xfrm>
            <a:off x="4246839" y="5825108"/>
            <a:ext cx="2973764" cy="26468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54864" tIns="54864" rIns="54864" bIns="54864" rtlCol="1">
            <a:spAutoFit/>
          </a:bodyPr>
          <a:lstStyle>
            <a:lvl1pPr algn="r" rtl="1">
              <a:defRPr sz="1200">
                <a:latin typeface="+mn-lt"/>
                <a:ea typeface="+mn-ea"/>
                <a:cs typeface="+mn-cs"/>
                <a:sym typeface="Source Sans Pro Regular"/>
              </a:defRPr>
            </a:lvl1pPr>
          </a:lstStyle>
          <a:p>
            <a:pPr rtl="1"/>
            <a:r>
              <a:rPr lang="ar" sz="1000">
                <a:latin typeface="Sakkal Majalla" panose="02000000000000000000" pitchFamily="2" charset="-78"/>
                <a:cs typeface="Sakkal Majalla" panose="02000000000000000000" pitchFamily="2" charset="-78"/>
              </a:rPr>
              <a:t>الرسومات مأخوذة من: الوحدة التدريبية لفِرَق الاستجابة السريعة بشأن المختبرات</a:t>
            </a:r>
          </a:p>
        </p:txBody>
      </p:sp>
      <p:sp>
        <p:nvSpPr>
          <p:cNvPr id="2" name="Title 1">
            <a:extLst>
              <a:ext uri="{FF2B5EF4-FFF2-40B4-BE49-F238E27FC236}">
                <a16:creationId xmlns:a16="http://schemas.microsoft.com/office/drawing/2014/main" id="{1FDEEB49-57EE-CFF1-C5F4-B493E9EBB1B6}"/>
              </a:ext>
            </a:extLst>
          </p:cNvPr>
          <p:cNvSpPr txBox="1">
            <a:spLocks/>
          </p:cNvSpPr>
          <p:nvPr/>
        </p:nvSpPr>
        <p:spPr>
          <a:xfrm>
            <a:off x="-71350" y="78890"/>
            <a:ext cx="5957144"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احمِ نفسك</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5" name="Image 4" descr="Image 4"/>
          <p:cNvPicPr>
            <a:picLocks noChangeAspect="1"/>
          </p:cNvPicPr>
          <p:nvPr/>
        </p:nvPicPr>
        <p:blipFill>
          <a:blip r:embed="rId3"/>
          <a:srcRect t="633" b="2758"/>
          <a:stretch>
            <a:fillRect/>
          </a:stretch>
        </p:blipFill>
        <p:spPr>
          <a:xfrm>
            <a:off x="3056823" y="1529947"/>
            <a:ext cx="6078354" cy="4583590"/>
          </a:xfrm>
          <a:prstGeom prst="rect">
            <a:avLst/>
          </a:prstGeom>
          <a:ln w="12700">
            <a:miter lim="400000"/>
          </a:ln>
        </p:spPr>
      </p:pic>
      <p:sp>
        <p:nvSpPr>
          <p:cNvPr id="586" name="Rectangle 5"/>
          <p:cNvSpPr txBox="1"/>
          <p:nvPr/>
        </p:nvSpPr>
        <p:spPr>
          <a:xfrm>
            <a:off x="292141" y="872434"/>
            <a:ext cx="10094733"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لتحديد مستوى معدات الوقاية الشخصية ال</a:t>
            </a:r>
            <a:r>
              <a:rPr lang="ar-EG" b="1">
                <a:latin typeface="Sakkal Majalla" panose="02000000000000000000" pitchFamily="2" charset="-78"/>
                <a:cs typeface="Sakkal Majalla" panose="02000000000000000000" pitchFamily="2" charset="-78"/>
              </a:rPr>
              <a:t>ت</a:t>
            </a:r>
            <a:r>
              <a:rPr lang="ar" b="1">
                <a:latin typeface="Sakkal Majalla" panose="02000000000000000000" pitchFamily="2" charset="-78"/>
                <a:cs typeface="Sakkal Majalla" panose="02000000000000000000" pitchFamily="2" charset="-78"/>
              </a:rPr>
              <a:t>ي س</a:t>
            </a:r>
            <a:r>
              <a:rPr lang="ar-EG" b="1">
                <a:latin typeface="Sakkal Majalla" panose="02000000000000000000" pitchFamily="2" charset="-78"/>
                <a:cs typeface="Sakkal Majalla" panose="02000000000000000000" pitchFamily="2" charset="-78"/>
              </a:rPr>
              <a:t>ت</a:t>
            </a:r>
            <a:r>
              <a:rPr lang="ar" b="1">
                <a:latin typeface="Sakkal Majalla" panose="02000000000000000000" pitchFamily="2" charset="-78"/>
                <a:cs typeface="Sakkal Majalla" panose="02000000000000000000" pitchFamily="2" charset="-78"/>
              </a:rPr>
              <a:t>وفر لك الحماية الكافية:</a:t>
            </a:r>
          </a:p>
        </p:txBody>
      </p:sp>
      <p:sp>
        <p:nvSpPr>
          <p:cNvPr id="2" name="Title 1">
            <a:extLst>
              <a:ext uri="{FF2B5EF4-FFF2-40B4-BE49-F238E27FC236}">
                <a16:creationId xmlns:a16="http://schemas.microsoft.com/office/drawing/2014/main" id="{08F90353-190D-6969-CFA1-27E872E0AE95}"/>
              </a:ext>
            </a:extLst>
          </p:cNvPr>
          <p:cNvSpPr txBox="1">
            <a:spLocks/>
          </p:cNvSpPr>
          <p:nvPr/>
        </p:nvSpPr>
        <p:spPr>
          <a:xfrm>
            <a:off x="138857" y="92028"/>
            <a:ext cx="5957144"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احمِ نفسك</a:t>
            </a:r>
          </a:p>
        </p:txBody>
      </p:sp>
      <p:sp>
        <p:nvSpPr>
          <p:cNvPr id="3" name="ZoneTexte 2">
            <a:extLst>
              <a:ext uri="{FF2B5EF4-FFF2-40B4-BE49-F238E27FC236}">
                <a16:creationId xmlns:a16="http://schemas.microsoft.com/office/drawing/2014/main" id="{D72C5A76-541A-6C3D-DC0D-7271E0431C0E}"/>
              </a:ext>
            </a:extLst>
          </p:cNvPr>
          <p:cNvSpPr txBox="1"/>
          <p:nvPr/>
        </p:nvSpPr>
        <p:spPr>
          <a:xfrm>
            <a:off x="5065985" y="1584434"/>
            <a:ext cx="1968063" cy="461663"/>
          </a:xfrm>
          <a:prstGeom prst="rect">
            <a:avLst/>
          </a:prstGeom>
          <a:solidFill>
            <a:srgbClr val="00447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0" marR="0" indent="0" algn="ctr" defTabSz="914400" fontAlgn="auto" latinLnBrk="0" hangingPunct="0">
              <a:lnSpc>
                <a:spcPct val="100000"/>
              </a:lnSpc>
              <a:spcBef>
                <a:spcPts val="0"/>
              </a:spcBef>
              <a:spcAft>
                <a:spcPts val="0"/>
              </a:spcAft>
              <a:buClrTx/>
              <a:buSzTx/>
              <a:buFontTx/>
              <a:buNone/>
              <a:tabLst/>
            </a:pPr>
            <a:r>
              <a:rPr lang="en-US" sz="2400" b="1">
                <a:solidFill>
                  <a:srgbClr val="FFFFFF"/>
                </a:solidFill>
              </a:rPr>
              <a:t>متلازمة</a:t>
            </a:r>
          </a:p>
        </p:txBody>
      </p:sp>
      <p:sp>
        <p:nvSpPr>
          <p:cNvPr id="4" name="ZoneTexte 3">
            <a:extLst>
              <a:ext uri="{FF2B5EF4-FFF2-40B4-BE49-F238E27FC236}">
                <a16:creationId xmlns:a16="http://schemas.microsoft.com/office/drawing/2014/main" id="{C0FC3108-4562-1719-0671-2762CF19DC80}"/>
              </a:ext>
            </a:extLst>
          </p:cNvPr>
          <p:cNvSpPr txBox="1"/>
          <p:nvPr/>
        </p:nvSpPr>
        <p:spPr>
          <a:xfrm>
            <a:off x="3331780" y="2569779"/>
            <a:ext cx="5291957" cy="1077216"/>
          </a:xfrm>
          <a:prstGeom prst="rect">
            <a:avLst/>
          </a:prstGeom>
          <a:solidFill>
            <a:srgbClr val="42C5F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US" sz="3200">
                <a:solidFill>
                  <a:srgbClr val="FFFFFF"/>
                </a:solidFill>
              </a:rPr>
              <a:t>طريقة انتقال العدوى والنشاط الذي يتم تنفيذه</a:t>
            </a:r>
          </a:p>
        </p:txBody>
      </p:sp>
      <p:sp>
        <p:nvSpPr>
          <p:cNvPr id="5" name="ZoneTexte 4">
            <a:extLst>
              <a:ext uri="{FF2B5EF4-FFF2-40B4-BE49-F238E27FC236}">
                <a16:creationId xmlns:a16="http://schemas.microsoft.com/office/drawing/2014/main" id="{6A3F5ED5-BEA9-3888-5B2F-858BFEEB27E7}"/>
              </a:ext>
            </a:extLst>
          </p:cNvPr>
          <p:cNvSpPr txBox="1"/>
          <p:nvPr/>
        </p:nvSpPr>
        <p:spPr>
          <a:xfrm>
            <a:off x="3331777" y="4750677"/>
            <a:ext cx="1560787" cy="1298374"/>
          </a:xfrm>
          <a:prstGeom prst="flowChartConnector">
            <a:avLst/>
          </a:prstGeom>
          <a:solidFill>
            <a:srgbClr val="8DC73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US" sz="2700">
                <a:solidFill>
                  <a:srgbClr val="FFFFFF"/>
                </a:solidFill>
              </a:rPr>
              <a:t>خطر قليل</a:t>
            </a:r>
          </a:p>
        </p:txBody>
      </p:sp>
      <p:sp>
        <p:nvSpPr>
          <p:cNvPr id="7" name="ZoneTexte 6">
            <a:extLst>
              <a:ext uri="{FF2B5EF4-FFF2-40B4-BE49-F238E27FC236}">
                <a16:creationId xmlns:a16="http://schemas.microsoft.com/office/drawing/2014/main" id="{D14321DC-E25D-DA4B-6AC4-11018106E619}"/>
              </a:ext>
            </a:extLst>
          </p:cNvPr>
          <p:cNvSpPr txBox="1"/>
          <p:nvPr/>
        </p:nvSpPr>
        <p:spPr>
          <a:xfrm>
            <a:off x="7312571" y="4711262"/>
            <a:ext cx="1166649" cy="1298374"/>
          </a:xfrm>
          <a:prstGeom prst="flowChartConnector">
            <a:avLst/>
          </a:prstGeom>
          <a:solidFill>
            <a:srgbClr val="A3000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US" sz="2700" dirty="0" err="1">
                <a:solidFill>
                  <a:srgbClr val="FFFFFF"/>
                </a:solidFill>
              </a:rPr>
              <a:t>خطر</a:t>
            </a:r>
            <a:r>
              <a:rPr lang="en-US" sz="2700" dirty="0">
                <a:solidFill>
                  <a:srgbClr val="FFFFFF"/>
                </a:solidFill>
              </a:rPr>
              <a:t> </a:t>
            </a:r>
            <a:r>
              <a:rPr lang="en-US" sz="2700" dirty="0" err="1">
                <a:solidFill>
                  <a:srgbClr val="FFFFFF"/>
                </a:solidFill>
              </a:rPr>
              <a:t>مرتفع</a:t>
            </a:r>
          </a:p>
        </p:txBody>
      </p:sp>
      <p:sp>
        <p:nvSpPr>
          <p:cNvPr id="8" name="Organigramme : Connecteur 7">
            <a:extLst>
              <a:ext uri="{FF2B5EF4-FFF2-40B4-BE49-F238E27FC236}">
                <a16:creationId xmlns:a16="http://schemas.microsoft.com/office/drawing/2014/main" id="{33096C3E-05ED-A758-612B-F48E20FDF97B}"/>
              </a:ext>
            </a:extLst>
          </p:cNvPr>
          <p:cNvSpPr/>
          <p:nvPr/>
        </p:nvSpPr>
        <p:spPr>
          <a:xfrm>
            <a:off x="5276192" y="4711092"/>
            <a:ext cx="1416269" cy="1298374"/>
          </a:xfrm>
          <a:prstGeom prst="flowChartConnector">
            <a:avLst/>
          </a:prstGeom>
          <a:solidFill>
            <a:srgbClr val="F7931E"/>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a:r>
              <a:rPr lang="en-US" sz="2700" err="1">
                <a:solidFill>
                  <a:srgbClr val="FFFFFF"/>
                </a:solidFill>
              </a:rPr>
              <a:t>خطر</a:t>
            </a:r>
            <a:r>
              <a:rPr lang="en-US" sz="2700">
                <a:solidFill>
                  <a:srgbClr val="FFFFFF"/>
                </a:solidFill>
              </a:rPr>
              <a:t> </a:t>
            </a:r>
            <a:endParaRPr lang="fr-FR" sz="2700" err="1"/>
          </a:p>
          <a:p>
            <a:pPr algn="ctr"/>
            <a:r>
              <a:rPr lang="en-US" sz="2700" err="1">
                <a:solidFill>
                  <a:srgbClr val="FFFFFF"/>
                </a:solidFill>
              </a:rPr>
              <a:t>متوسط</a:t>
            </a:r>
            <a:endParaRPr lang="fr-FR" sz="2700" err="1"/>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 name="Text Placeholder 5"/>
          <p:cNvSpPr txBox="1">
            <a:spLocks noGrp="1"/>
          </p:cNvSpPr>
          <p:nvPr>
            <p:ph type="body" idx="1"/>
          </p:nvPr>
        </p:nvSpPr>
        <p:spPr>
          <a:xfrm>
            <a:off x="1865006" y="1294419"/>
            <a:ext cx="9319366" cy="4884008"/>
          </a:xfrm>
          <a:prstGeom prst="rect">
            <a:avLst/>
          </a:prstGeom>
        </p:spPr>
        <p:txBody>
          <a:bodyPr rtlCol="1"/>
          <a:lstStyle/>
          <a:p>
            <a:pPr marL="339470" indent="-339470" defTabSz="286426" rtl="1">
              <a:spcBef>
                <a:spcPts val="0"/>
              </a:spcBef>
              <a:buClr>
                <a:srgbClr val="C00000"/>
              </a:buClr>
              <a:buSzPct val="100000"/>
              <a:buFont typeface="Arial"/>
              <a:buChar char="•"/>
              <a:defRPr sz="1979"/>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يكون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مستوى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الحماية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الذي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توفره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مناسبًا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للمُمْرض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والنشاط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a:t>
            </a:r>
            <a:r>
              <a:rPr lang="ar-EG">
                <a:latin typeface="Sakkal Majalla" panose="02000000000000000000" pitchFamily="2" charset="-78"/>
                <a:cs typeface="Sakkal Majalla" panose="02000000000000000000" pitchFamily="2" charset="-78"/>
              </a:rPr>
              <a:t>جاري تنفيذه.</a:t>
            </a:r>
            <a:endParaRPr>
              <a:latin typeface="Sakkal Majalla" panose="02000000000000000000" pitchFamily="2" charset="-78"/>
              <a:cs typeface="Sakkal Majalla" panose="02000000000000000000" pitchFamily="2" charset="-78"/>
            </a:endParaRPr>
          </a:p>
          <a:p>
            <a:pPr marL="339470" indent="-339470" defTabSz="286426" rtl="1">
              <a:spcBef>
                <a:spcPts val="0"/>
              </a:spcBef>
              <a:buClr>
                <a:schemeClr val="accent3"/>
              </a:buClr>
              <a:buSzPct val="100000"/>
              <a:buFont typeface="Arial"/>
              <a:buChar char="•"/>
              <a:defRPr sz="1979"/>
            </a:pPr>
            <a:endParaRPr>
              <a:latin typeface="Sakkal Majalla" panose="02000000000000000000" pitchFamily="2" charset="-78"/>
              <a:cs typeface="Sakkal Majalla" panose="02000000000000000000" pitchFamily="2" charset="-78"/>
            </a:endParaRPr>
          </a:p>
          <a:p>
            <a:pPr marL="339470" indent="-339470" defTabSz="286426" rtl="1">
              <a:spcBef>
                <a:spcPts val="0"/>
              </a:spcBef>
              <a:buClr>
                <a:srgbClr val="C00000"/>
              </a:buClr>
              <a:buSzPct val="100000"/>
              <a:buFont typeface="Arial"/>
              <a:buChar char="•"/>
              <a:defRPr sz="1979"/>
            </a:pPr>
            <a:r>
              <a:rPr err="1">
                <a:latin typeface="Sakkal Majalla" panose="02000000000000000000" pitchFamily="2" charset="-78"/>
                <a:cs typeface="Sakkal Majalla" panose="02000000000000000000" pitchFamily="2" charset="-78"/>
              </a:rPr>
              <a:t>توصيات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الأدنى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a:t>
            </a:r>
          </a:p>
          <a:p>
            <a:pPr marL="338716" indent="-338716" defTabSz="286426" rtl="1">
              <a:spcBef>
                <a:spcPts val="0"/>
              </a:spcBef>
              <a:buClr>
                <a:srgbClr val="C00000"/>
              </a:buClr>
              <a:buSzPct val="100000"/>
              <a:buAutoNum type="arabicPeriod"/>
              <a:defRPr sz="1979"/>
            </a:pPr>
            <a:r>
              <a:rPr err="1">
                <a:latin typeface="Sakkal Majalla" panose="02000000000000000000" pitchFamily="2" charset="-78"/>
                <a:cs typeface="Sakkal Majalla" panose="02000000000000000000" pitchFamily="2" charset="-78"/>
              </a:rPr>
              <a:t>المُمرضات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المنقولة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سوائل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الجسم</a:t>
            </a:r>
            <a:r>
              <a:rPr>
                <a:latin typeface="Sakkal Majalla" panose="02000000000000000000" pitchFamily="2" charset="-78"/>
                <a:cs typeface="Sakkal Majalla" panose="02000000000000000000" pitchFamily="2" charset="-78"/>
              </a:rPr>
              <a:t>:</a:t>
            </a:r>
          </a:p>
          <a:p>
            <a:pPr marL="791344" lvl="1" indent="-338716" defTabSz="286426" rtl="1">
              <a:spcBef>
                <a:spcPts val="0"/>
              </a:spcBef>
              <a:buClr>
                <a:srgbClr val="C00000"/>
              </a:buClr>
              <a:buFont typeface="Arial"/>
              <a:defRPr sz="1979"/>
            </a:pPr>
            <a:r>
              <a:rPr err="1">
                <a:latin typeface="Sakkal Majalla" panose="02000000000000000000" pitchFamily="2" charset="-78"/>
                <a:cs typeface="Sakkal Majalla" panose="02000000000000000000" pitchFamily="2" charset="-78"/>
              </a:rPr>
              <a:t>مخاطر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منخفضة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القفازات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والرداء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الواقي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والنظارات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الواقية</a:t>
            </a:r>
            <a:r>
              <a:rPr>
                <a:latin typeface="Sakkal Majalla" panose="02000000000000000000" pitchFamily="2" charset="-78"/>
                <a:cs typeface="Sakkal Majalla" panose="02000000000000000000" pitchFamily="2" charset="-78"/>
              </a:rPr>
              <a:t>.</a:t>
            </a:r>
          </a:p>
          <a:p>
            <a:pPr marL="791344" lvl="1" indent="-338716" defTabSz="286426" rtl="1">
              <a:spcBef>
                <a:spcPts val="0"/>
              </a:spcBef>
              <a:buClr>
                <a:srgbClr val="C00000"/>
              </a:buClr>
              <a:buFont typeface="Arial"/>
              <a:defRPr sz="1979"/>
            </a:pPr>
            <a:r>
              <a:rPr err="1">
                <a:latin typeface="Sakkal Majalla" panose="02000000000000000000" pitchFamily="2" charset="-78"/>
                <a:cs typeface="Sakkal Majalla" panose="02000000000000000000" pitchFamily="2" charset="-78"/>
              </a:rPr>
              <a:t>مخاطر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متوسطة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القفازات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والرداء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الواقي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وواقي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الوجه</a:t>
            </a:r>
            <a:r>
              <a:rPr>
                <a:latin typeface="Sakkal Majalla" panose="02000000000000000000" pitchFamily="2" charset="-78"/>
                <a:cs typeface="Sakkal Majalla" panose="02000000000000000000" pitchFamily="2" charset="-78"/>
              </a:rPr>
              <a:t>.</a:t>
            </a:r>
          </a:p>
          <a:p>
            <a:pPr marL="791344" lvl="1" indent="-338716" defTabSz="286426" rtl="1">
              <a:spcBef>
                <a:spcPts val="0"/>
              </a:spcBef>
              <a:buClr>
                <a:srgbClr val="C00000"/>
              </a:buClr>
              <a:buFont typeface="Arial"/>
              <a:defRPr sz="1979"/>
            </a:pPr>
            <a:r>
              <a:rPr err="1">
                <a:latin typeface="Sakkal Majalla" panose="02000000000000000000" pitchFamily="2" charset="-78"/>
                <a:cs typeface="Sakkal Majalla" panose="02000000000000000000" pitchFamily="2" charset="-78"/>
              </a:rPr>
              <a:t>مخاطر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مرتفعة</a:t>
            </a:r>
            <a:r>
              <a:rPr>
                <a:latin typeface="Sakkal Majalla" panose="02000000000000000000" pitchFamily="2" charset="-78"/>
                <a:cs typeface="Sakkal Majalla" panose="02000000000000000000" pitchFamily="2" charset="-78"/>
              </a:rPr>
              <a:t>:</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قفازات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مزدوجة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والرداء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الواقي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الكاملة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للجهاز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التنفسي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والأحذية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الطويلة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الساق</a:t>
            </a:r>
            <a:r>
              <a:rPr>
                <a:latin typeface="Sakkal Majalla" panose="02000000000000000000" pitchFamily="2" charset="-78"/>
                <a:cs typeface="Sakkal Majalla" panose="02000000000000000000" pitchFamily="2" charset="-78"/>
              </a:rPr>
              <a:t>.</a:t>
            </a:r>
          </a:p>
          <a:p>
            <a:pPr marL="452627" lvl="1" indent="-71606" defTabSz="286426" rtl="1">
              <a:spcBef>
                <a:spcPts val="0"/>
              </a:spcBef>
              <a:buClr>
                <a:schemeClr val="accent3"/>
              </a:buClr>
              <a:buFont typeface="Arial"/>
              <a:defRPr sz="1979"/>
            </a:pPr>
            <a:endParaRPr>
              <a:latin typeface="Sakkal Majalla" panose="02000000000000000000" pitchFamily="2" charset="-78"/>
              <a:cs typeface="Sakkal Majalla" panose="02000000000000000000" pitchFamily="2" charset="-78"/>
            </a:endParaRPr>
          </a:p>
          <a:p>
            <a:pPr marL="338716" indent="-338716" defTabSz="286426" rtl="1">
              <a:spcBef>
                <a:spcPts val="0"/>
              </a:spcBef>
              <a:buClr>
                <a:srgbClr val="C00000"/>
              </a:buClr>
              <a:buSzPct val="100000"/>
              <a:buAutoNum type="arabicPeriod"/>
              <a:defRPr sz="1979"/>
            </a:pPr>
            <a:r>
              <a:rPr err="1">
                <a:latin typeface="Sakkal Majalla" panose="02000000000000000000" pitchFamily="2" charset="-78"/>
                <a:cs typeface="Sakkal Majalla" panose="02000000000000000000" pitchFamily="2" charset="-78"/>
              </a:rPr>
              <a:t>المُمرضات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المنقولة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بالهواء</a:t>
            </a:r>
            <a:r>
              <a:rPr>
                <a:latin typeface="Sakkal Majalla" panose="02000000000000000000" pitchFamily="2" charset="-78"/>
                <a:cs typeface="Sakkal Majalla" panose="02000000000000000000" pitchFamily="2" charset="-78"/>
              </a:rPr>
              <a:t>:</a:t>
            </a:r>
          </a:p>
          <a:p>
            <a:pPr marL="791344" lvl="1" indent="-338716" defTabSz="286426" rtl="1">
              <a:spcBef>
                <a:spcPts val="0"/>
              </a:spcBef>
              <a:buClr>
                <a:srgbClr val="C00000"/>
              </a:buClr>
              <a:buFont typeface="Arial"/>
              <a:defRPr sz="1979"/>
            </a:pPr>
            <a:r>
              <a:rPr err="1">
                <a:latin typeface="Sakkal Majalla" panose="02000000000000000000" pitchFamily="2" charset="-78"/>
                <a:cs typeface="Sakkal Majalla" panose="02000000000000000000" pitchFamily="2" charset="-78"/>
              </a:rPr>
              <a:t>مخاطر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منخفضة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القفازات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والرداء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الواقي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والنظارات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الواقية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الجزئية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للجهاز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التنفسي</a:t>
            </a:r>
            <a:r>
              <a:rPr>
                <a:latin typeface="Sakkal Majalla" panose="02000000000000000000" pitchFamily="2" charset="-78"/>
                <a:cs typeface="Sakkal Majalla" panose="02000000000000000000" pitchFamily="2" charset="-78"/>
              </a:rPr>
              <a:t>*.</a:t>
            </a:r>
          </a:p>
          <a:p>
            <a:pPr marL="791344" lvl="1" indent="-338716" defTabSz="286426" rtl="1">
              <a:spcBef>
                <a:spcPts val="0"/>
              </a:spcBef>
              <a:buClr>
                <a:srgbClr val="C00000"/>
              </a:buClr>
              <a:buFont typeface="Arial"/>
              <a:defRPr sz="1979"/>
            </a:pPr>
            <a:r>
              <a:rPr err="1">
                <a:latin typeface="Sakkal Majalla" panose="02000000000000000000" pitchFamily="2" charset="-78"/>
                <a:cs typeface="Sakkal Majalla" panose="02000000000000000000" pitchFamily="2" charset="-78"/>
              </a:rPr>
              <a:t>مخاطر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متوسطة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القفازات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والرداء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الواقي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والنظارات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الواقية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الكاملة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للجهاز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التنفسي</a:t>
            </a:r>
            <a:r>
              <a:rPr>
                <a:latin typeface="Sakkal Majalla" panose="02000000000000000000" pitchFamily="2" charset="-78"/>
                <a:cs typeface="Sakkal Majalla" panose="02000000000000000000" pitchFamily="2" charset="-78"/>
              </a:rPr>
              <a:t>**.</a:t>
            </a:r>
          </a:p>
          <a:p>
            <a:pPr marL="791344" lvl="1" indent="-338716" defTabSz="286426" rtl="1">
              <a:spcBef>
                <a:spcPts val="0"/>
              </a:spcBef>
              <a:buClr>
                <a:srgbClr val="C00000"/>
              </a:buClr>
              <a:buFont typeface="Arial"/>
              <a:defRPr sz="1979"/>
            </a:pPr>
            <a:r>
              <a:rPr err="1">
                <a:latin typeface="Sakkal Majalla" panose="02000000000000000000" pitchFamily="2" charset="-78"/>
                <a:cs typeface="Sakkal Majalla" panose="02000000000000000000" pitchFamily="2" charset="-78"/>
              </a:rPr>
              <a:t>مخاطر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مرتفعة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قفازات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مزدوجة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والرداء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الواقي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الكاملة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للجهاز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التنفسي</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452627" lvl="1" indent="-71606" defTabSz="286426" rtl="1">
              <a:spcBef>
                <a:spcPts val="0"/>
              </a:spcBef>
              <a:buClr>
                <a:schemeClr val="accent3"/>
              </a:buClr>
              <a:buFont typeface="Arial"/>
              <a:defRPr sz="1979"/>
            </a:pPr>
            <a:endParaRPr>
              <a:latin typeface="Sakkal Majalla" panose="02000000000000000000" pitchFamily="2" charset="-78"/>
              <a:cs typeface="Sakkal Majalla" panose="02000000000000000000" pitchFamily="2" charset="-78"/>
            </a:endParaRPr>
          </a:p>
          <a:p>
            <a:pPr marL="338716" indent="-338716" defTabSz="286426" rtl="1">
              <a:spcBef>
                <a:spcPts val="0"/>
              </a:spcBef>
              <a:buClr>
                <a:srgbClr val="C00000"/>
              </a:buClr>
              <a:buSzPct val="100000"/>
              <a:buAutoNum type="arabicPeriod"/>
              <a:defRPr sz="1979"/>
            </a:pPr>
            <a:r>
              <a:rPr err="1">
                <a:latin typeface="Sakkal Majalla" panose="02000000000000000000" pitchFamily="2" charset="-78"/>
                <a:cs typeface="Sakkal Majalla" panose="02000000000000000000" pitchFamily="2" charset="-78"/>
              </a:rPr>
              <a:t>المُمرضات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المنقولة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بالنواقل</a:t>
            </a:r>
            <a:r>
              <a:rPr>
                <a:latin typeface="Sakkal Majalla" panose="02000000000000000000" pitchFamily="2" charset="-78"/>
                <a:cs typeface="Sakkal Majalla" panose="02000000000000000000" pitchFamily="2" charset="-78"/>
              </a:rPr>
              <a:t>:</a:t>
            </a:r>
          </a:p>
          <a:p>
            <a:pPr marL="791344" lvl="1" indent="-338716" defTabSz="286426" rtl="1">
              <a:spcBef>
                <a:spcPts val="0"/>
              </a:spcBef>
              <a:buClr>
                <a:srgbClr val="C00000"/>
              </a:buClr>
              <a:buFont typeface="Arial"/>
              <a:defRPr sz="1979"/>
            </a:pPr>
            <a:r>
              <a:rPr err="1">
                <a:latin typeface="Sakkal Majalla" panose="02000000000000000000" pitchFamily="2" charset="-78"/>
                <a:cs typeface="Sakkal Majalla" panose="02000000000000000000" pitchFamily="2" charset="-78"/>
              </a:rPr>
              <a:t>استخدِم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الملائمة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للمُمرضات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المنقولة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سوائل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الجسم</a:t>
            </a:r>
            <a:r>
              <a:rPr>
                <a:latin typeface="Sakkal Majalla" panose="02000000000000000000" pitchFamily="2" charset="-78"/>
                <a:cs typeface="Sakkal Majalla" panose="02000000000000000000" pitchFamily="2" charset="-78"/>
              </a:rPr>
              <a:t>.</a:t>
            </a:r>
          </a:p>
          <a:p>
            <a:pPr marL="791344" lvl="1" indent="-338716" defTabSz="286426" rtl="1">
              <a:spcBef>
                <a:spcPts val="0"/>
              </a:spcBef>
              <a:buClr>
                <a:srgbClr val="C00000"/>
              </a:buClr>
              <a:buFont typeface="Arial"/>
              <a:defRPr sz="1979"/>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أيضًا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طاردٍ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للحشرات</a:t>
            </a:r>
            <a:r>
              <a:rPr>
                <a:latin typeface="Sakkal Majalla" panose="02000000000000000000" pitchFamily="2" charset="-78"/>
                <a:cs typeface="Sakkal Majalla" panose="02000000000000000000" pitchFamily="2" charset="-78"/>
              </a:rPr>
              <a:t>.</a:t>
            </a:r>
          </a:p>
        </p:txBody>
      </p:sp>
      <p:sp>
        <p:nvSpPr>
          <p:cNvPr id="592" name="TextBox 1"/>
          <p:cNvSpPr txBox="1"/>
          <p:nvPr/>
        </p:nvSpPr>
        <p:spPr>
          <a:xfrm>
            <a:off x="3419140" y="5964385"/>
            <a:ext cx="5313080" cy="41857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54864" tIns="54864" rIns="54864" bIns="54864" rtlCol="1">
            <a:spAutoFit/>
          </a:bodyPr>
          <a:lstStyle/>
          <a:p>
            <a:pPr rtl="1">
              <a:defRPr sz="1400">
                <a:solidFill>
                  <a:srgbClr val="C00000"/>
                </a:solidFill>
                <a:latin typeface="+mn-lt"/>
                <a:ea typeface="+mn-ea"/>
                <a:cs typeface="+mn-cs"/>
                <a:sym typeface="Source Sans Pro Regular"/>
              </a:defRPr>
            </a:pPr>
            <a:r>
              <a:rPr lang="ar" sz="1000">
                <a:latin typeface="Sakkal Majalla" panose="02000000000000000000" pitchFamily="2" charset="-78"/>
                <a:cs typeface="Sakkal Majalla" panose="02000000000000000000" pitchFamily="2" charset="-78"/>
              </a:rPr>
              <a:t>*معدات الوقاية الجزئية للجهاز التنفسي = القناع الجراحي</a:t>
            </a:r>
          </a:p>
          <a:p>
            <a:pPr rtl="1">
              <a:defRPr sz="1400">
                <a:solidFill>
                  <a:srgbClr val="C00000"/>
                </a:solidFill>
                <a:latin typeface="+mn-lt"/>
                <a:ea typeface="+mn-ea"/>
                <a:cs typeface="+mn-cs"/>
                <a:sym typeface="Source Sans Pro Regular"/>
              </a:defRPr>
            </a:pPr>
            <a:r>
              <a:rPr lang="ar" sz="1000">
                <a:latin typeface="Sakkal Majalla" panose="02000000000000000000" pitchFamily="2" charset="-78"/>
                <a:cs typeface="Sakkal Majalla" panose="02000000000000000000" pitchFamily="2" charset="-78"/>
              </a:rPr>
              <a:t>**معدات الوقاية الكاملة للجهاز التنفسي = كمامات </a:t>
            </a:r>
            <a:r>
              <a:rPr lang="en-US" sz="1000">
                <a:latin typeface="Sakkal Majalla" panose="02000000000000000000" pitchFamily="2" charset="-78"/>
                <a:cs typeface="Sakkal Majalla" panose="02000000000000000000" pitchFamily="2" charset="-78"/>
              </a:rPr>
              <a:t>N95</a:t>
            </a:r>
            <a:r>
              <a:rPr lang="ar" sz="1000">
                <a:latin typeface="Sakkal Majalla" panose="02000000000000000000" pitchFamily="2" charset="-78"/>
                <a:cs typeface="Sakkal Majalla" panose="02000000000000000000" pitchFamily="2" charset="-78"/>
              </a:rPr>
              <a:t> وواقي الوجه، أو نظام جهاز التنفس الكهربي المنقي للهواء (PAPR).</a:t>
            </a:r>
          </a:p>
        </p:txBody>
      </p:sp>
      <p:sp>
        <p:nvSpPr>
          <p:cNvPr id="593" name="TextBox 7"/>
          <p:cNvSpPr txBox="1"/>
          <p:nvPr/>
        </p:nvSpPr>
        <p:spPr>
          <a:xfrm>
            <a:off x="4643187" y="664302"/>
            <a:ext cx="6058839"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b="1">
                <a:solidFill>
                  <a:srgbClr val="C00000"/>
                </a:solidFill>
              </a:defRPr>
            </a:lvl1pPr>
          </a:lstStyle>
          <a:p>
            <a:pPr rtl="1"/>
            <a:r>
              <a:rPr err="1">
                <a:latin typeface="Sakkal Majalla" panose="02000000000000000000" pitchFamily="2" charset="-78"/>
                <a:cs typeface="Sakkal Majalla" panose="02000000000000000000" pitchFamily="2" charset="-78"/>
              </a:rPr>
              <a:t>مستويات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 </a:t>
            </a:r>
          </a:p>
        </p:txBody>
      </p:sp>
      <p:sp>
        <p:nvSpPr>
          <p:cNvPr id="2" name="Title 1">
            <a:extLst>
              <a:ext uri="{FF2B5EF4-FFF2-40B4-BE49-F238E27FC236}">
                <a16:creationId xmlns:a16="http://schemas.microsoft.com/office/drawing/2014/main" id="{AB488721-4CB3-23CE-4BFD-E50FAA115C75}"/>
              </a:ext>
            </a:extLst>
          </p:cNvPr>
          <p:cNvSpPr txBox="1">
            <a:spLocks/>
          </p:cNvSpPr>
          <p:nvPr/>
        </p:nvSpPr>
        <p:spPr>
          <a:xfrm>
            <a:off x="118537" y="61548"/>
            <a:ext cx="5957144"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احمِ نفسك</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8" name="Picture 50" descr="Picture 50"/>
          <p:cNvPicPr>
            <a:picLocks noChangeAspect="1"/>
          </p:cNvPicPr>
          <p:nvPr/>
        </p:nvPicPr>
        <p:blipFill>
          <a:blip r:embed="rId3"/>
          <a:srcRect l="54726" t="27951" r="29525" b="53149"/>
          <a:stretch>
            <a:fillRect/>
          </a:stretch>
        </p:blipFill>
        <p:spPr>
          <a:xfrm>
            <a:off x="1582740" y="4905374"/>
            <a:ext cx="1052513" cy="973139"/>
          </a:xfrm>
          <a:prstGeom prst="rect">
            <a:avLst/>
          </a:prstGeom>
          <a:ln w="12700">
            <a:miter lim="400000"/>
          </a:ln>
        </p:spPr>
      </p:pic>
      <p:pic>
        <p:nvPicPr>
          <p:cNvPr id="599" name="Picture 41" descr="Picture 41"/>
          <p:cNvPicPr>
            <a:picLocks noChangeAspect="1"/>
          </p:cNvPicPr>
          <p:nvPr/>
        </p:nvPicPr>
        <p:blipFill>
          <a:blip r:embed="rId4"/>
          <a:srcRect l="75600" t="19949" r="4712" b="54849"/>
          <a:stretch>
            <a:fillRect/>
          </a:stretch>
        </p:blipFill>
        <p:spPr>
          <a:xfrm>
            <a:off x="1573215" y="1936750"/>
            <a:ext cx="1062038" cy="1111250"/>
          </a:xfrm>
          <a:prstGeom prst="rect">
            <a:avLst/>
          </a:prstGeom>
          <a:ln w="12700">
            <a:miter lim="400000"/>
          </a:ln>
        </p:spPr>
      </p:pic>
      <p:pic>
        <p:nvPicPr>
          <p:cNvPr id="600" name="Picture 61" descr="Picture 61"/>
          <p:cNvPicPr>
            <a:picLocks noChangeAspect="1"/>
          </p:cNvPicPr>
          <p:nvPr/>
        </p:nvPicPr>
        <p:blipFill>
          <a:blip r:embed="rId5"/>
          <a:stretch>
            <a:fillRect/>
          </a:stretch>
        </p:blipFill>
        <p:spPr>
          <a:xfrm>
            <a:off x="4400553" y="4938715"/>
            <a:ext cx="815976" cy="746126"/>
          </a:xfrm>
          <a:prstGeom prst="rect">
            <a:avLst/>
          </a:prstGeom>
          <a:ln w="12700">
            <a:miter lim="400000"/>
          </a:ln>
        </p:spPr>
      </p:pic>
      <p:grpSp>
        <p:nvGrpSpPr>
          <p:cNvPr id="608" name="Group 19"/>
          <p:cNvGrpSpPr/>
          <p:nvPr/>
        </p:nvGrpSpPr>
        <p:grpSpPr>
          <a:xfrm>
            <a:off x="2279650" y="1081150"/>
            <a:ext cx="8226426" cy="1974126"/>
            <a:chOff x="0" y="0"/>
            <a:chExt cx="8226425" cy="1974124"/>
          </a:xfrm>
        </p:grpSpPr>
        <p:sp>
          <p:nvSpPr>
            <p:cNvPr id="601" name="TextBox 28"/>
            <p:cNvSpPr txBox="1"/>
            <p:nvPr/>
          </p:nvSpPr>
          <p:spPr>
            <a:xfrm>
              <a:off x="0" y="0"/>
              <a:ext cx="1656221" cy="646328"/>
            </a:xfrm>
            <a:prstGeom prst="rect">
              <a:avLst/>
            </a:prstGeom>
            <a:noFill/>
            <a:ln w="9525" cap="flat">
              <a:solidFill>
                <a:srgbClr val="000000"/>
              </a:solidFill>
              <a:prstDash val="solid"/>
              <a:miter lim="8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r" rtl="1">
                <a:defRPr>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معدات الوقاية الشخصية العامة</a:t>
              </a:r>
            </a:p>
          </p:txBody>
        </p:sp>
        <p:sp>
          <p:nvSpPr>
            <p:cNvPr id="602" name="TextBox 29"/>
            <p:cNvSpPr txBox="1"/>
            <p:nvPr/>
          </p:nvSpPr>
          <p:spPr>
            <a:xfrm>
              <a:off x="5832778" y="0"/>
              <a:ext cx="1296173" cy="646328"/>
            </a:xfrm>
            <a:prstGeom prst="rect">
              <a:avLst/>
            </a:prstGeom>
            <a:noFill/>
            <a:ln w="9525" cap="flat">
              <a:solidFill>
                <a:srgbClr val="000000"/>
              </a:solidFill>
              <a:prstDash val="solid"/>
              <a:miter lim="8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ctr" rtl="1">
                <a:defRPr>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معدات الوقاية الشخصية الكاملة</a:t>
              </a:r>
            </a:p>
          </p:txBody>
        </p:sp>
        <p:sp>
          <p:nvSpPr>
            <p:cNvPr id="603" name="Straight Arrow Connector 31"/>
            <p:cNvSpPr/>
            <p:nvPr/>
          </p:nvSpPr>
          <p:spPr>
            <a:xfrm>
              <a:off x="1655762" y="184149"/>
              <a:ext cx="4176713" cy="1"/>
            </a:xfrm>
            <a:prstGeom prst="line">
              <a:avLst/>
            </a:prstGeom>
            <a:noFill/>
            <a:ln w="6350" cap="flat">
              <a:solidFill>
                <a:srgbClr val="000000"/>
              </a:solidFill>
              <a:prstDash val="solid"/>
              <a:miter lim="800000"/>
              <a:tailEnd type="triangle" w="med" len="me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604" name="TextBox 15"/>
            <p:cNvSpPr txBox="1"/>
            <p:nvPr/>
          </p:nvSpPr>
          <p:spPr>
            <a:xfrm>
              <a:off x="4409916" y="1327796"/>
              <a:ext cx="1656222" cy="646328"/>
            </a:xfrm>
            <a:prstGeom prst="rect">
              <a:avLst/>
            </a:prstGeom>
            <a:noFill/>
            <a:ln w="9525" cap="flat">
              <a:solidFill>
                <a:srgbClr val="000000"/>
              </a:solidFill>
              <a:prstDash val="solid"/>
              <a:miter lim="8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ctr" rtl="1">
                <a:defRPr>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المُمرضات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المنقولة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a:t>
              </a:r>
              <a:endParaRPr>
                <a:latin typeface="Sakkal Majalla" panose="02000000000000000000" pitchFamily="2" charset="-78"/>
                <a:cs typeface="Sakkal Majalla" panose="02000000000000000000" pitchFamily="2" charset="-78"/>
              </a:endParaRPr>
            </a:p>
          </p:txBody>
        </p:sp>
        <p:sp>
          <p:nvSpPr>
            <p:cNvPr id="605" name="TextBox 17"/>
            <p:cNvSpPr txBox="1"/>
            <p:nvPr/>
          </p:nvSpPr>
          <p:spPr>
            <a:xfrm>
              <a:off x="6930252" y="1327796"/>
              <a:ext cx="1296173" cy="646328"/>
            </a:xfrm>
            <a:prstGeom prst="rect">
              <a:avLst/>
            </a:prstGeom>
            <a:noFill/>
            <a:ln w="9525" cap="flat">
              <a:solidFill>
                <a:srgbClr val="000000"/>
              </a:solidFill>
              <a:prstDash val="solid"/>
              <a:miter lim="8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ctr" rtl="1">
                <a:defRPr>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المُمرضات المنقولة بالهواء</a:t>
              </a:r>
            </a:p>
          </p:txBody>
        </p:sp>
        <p:sp>
          <p:nvSpPr>
            <p:cNvPr id="606" name="Straight Arrow Connector 9"/>
            <p:cNvSpPr/>
            <p:nvPr/>
          </p:nvSpPr>
          <p:spPr>
            <a:xfrm flipH="1">
              <a:off x="5238027" y="369331"/>
              <a:ext cx="1242838" cy="958465"/>
            </a:xfrm>
            <a:prstGeom prst="line">
              <a:avLst/>
            </a:prstGeom>
            <a:noFill/>
            <a:ln w="6350" cap="flat">
              <a:solidFill>
                <a:srgbClr val="000000"/>
              </a:solidFill>
              <a:prstDash val="solid"/>
              <a:miter lim="800000"/>
              <a:tailEnd type="triangle" w="med" len="me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607" name="Straight Arrow Connector 11"/>
            <p:cNvSpPr/>
            <p:nvPr/>
          </p:nvSpPr>
          <p:spPr>
            <a:xfrm>
              <a:off x="6480865" y="369331"/>
              <a:ext cx="1097475" cy="958464"/>
            </a:xfrm>
            <a:prstGeom prst="line">
              <a:avLst/>
            </a:prstGeom>
            <a:noFill/>
            <a:ln w="6350" cap="flat">
              <a:solidFill>
                <a:srgbClr val="000000"/>
              </a:solidFill>
              <a:prstDash val="solid"/>
              <a:miter lim="800000"/>
              <a:tailEnd type="triangle" w="med" len="me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sp>
        <p:nvSpPr>
          <p:cNvPr id="609" name="Rectangle 24"/>
          <p:cNvSpPr/>
          <p:nvPr/>
        </p:nvSpPr>
        <p:spPr>
          <a:xfrm>
            <a:off x="1616077" y="1905000"/>
            <a:ext cx="2338389" cy="4059238"/>
          </a:xfrm>
          <a:prstGeom prst="rect">
            <a:avLst/>
          </a:prstGeom>
          <a:ln w="3175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10" name="Cross 14"/>
          <p:cNvSpPr/>
          <p:nvPr/>
        </p:nvSpPr>
        <p:spPr>
          <a:xfrm>
            <a:off x="4059240" y="3703639"/>
            <a:ext cx="358776" cy="355601"/>
          </a:xfrm>
          <a:prstGeom prst="plus">
            <a:avLst>
              <a:gd name="adj" fmla="val 25000"/>
            </a:avLst>
          </a:prstGeom>
          <a:solidFill>
            <a:srgbClr val="000000"/>
          </a:solidFill>
          <a:ln w="12700">
            <a:miter lim="400000"/>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nvGrpSpPr>
          <p:cNvPr id="613" name="Group 21"/>
          <p:cNvGrpSpPr/>
          <p:nvPr/>
        </p:nvGrpSpPr>
        <p:grpSpPr>
          <a:xfrm>
            <a:off x="6011359" y="3649845"/>
            <a:ext cx="459669" cy="512083"/>
            <a:chOff x="0" y="0"/>
            <a:chExt cx="459668" cy="512082"/>
          </a:xfrm>
        </p:grpSpPr>
        <p:sp>
          <p:nvSpPr>
            <p:cNvPr id="611" name="Rectangle 36"/>
            <p:cNvSpPr/>
            <p:nvPr/>
          </p:nvSpPr>
          <p:spPr>
            <a:xfrm>
              <a:off x="-1" y="-1"/>
              <a:ext cx="459670" cy="190554"/>
            </a:xfrm>
            <a:prstGeom prst="rect">
              <a:avLst/>
            </a:prstGeom>
            <a:solidFill>
              <a:srgbClr val="000000"/>
            </a:solidFill>
            <a:ln w="12700" cap="flat">
              <a:noFill/>
              <a:miter lim="4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12" name="Rectangle 38"/>
            <p:cNvSpPr/>
            <p:nvPr/>
          </p:nvSpPr>
          <p:spPr>
            <a:xfrm>
              <a:off x="-1" y="321530"/>
              <a:ext cx="459670" cy="190553"/>
            </a:xfrm>
            <a:prstGeom prst="rect">
              <a:avLst/>
            </a:prstGeom>
            <a:solidFill>
              <a:srgbClr val="000000"/>
            </a:solidFill>
            <a:ln w="12700" cap="flat">
              <a:noFill/>
              <a:miter lim="4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grpSp>
        <p:nvGrpSpPr>
          <p:cNvPr id="619" name="Group 48"/>
          <p:cNvGrpSpPr/>
          <p:nvPr/>
        </p:nvGrpSpPr>
        <p:grpSpPr>
          <a:xfrm>
            <a:off x="5071745" y="1731961"/>
            <a:ext cx="1165861" cy="3972986"/>
            <a:chOff x="0" y="0"/>
            <a:chExt cx="1165860" cy="3972984"/>
          </a:xfrm>
        </p:grpSpPr>
        <p:sp>
          <p:nvSpPr>
            <p:cNvPr id="614" name="TextBox 22"/>
            <p:cNvSpPr txBox="1"/>
            <p:nvPr/>
          </p:nvSpPr>
          <p:spPr>
            <a:xfrm>
              <a:off x="38026" y="0"/>
              <a:ext cx="950353" cy="281940"/>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r" rtl="1">
                <a:defRPr sz="12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كمامات N95</a:t>
              </a:r>
            </a:p>
          </p:txBody>
        </p:sp>
        <p:sp>
          <p:nvSpPr>
            <p:cNvPr id="615" name="TextBox 43"/>
            <p:cNvSpPr txBox="1"/>
            <p:nvPr/>
          </p:nvSpPr>
          <p:spPr>
            <a:xfrm>
              <a:off x="32258" y="1536851"/>
              <a:ext cx="1133602" cy="28194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r" rtl="1">
                <a:defRPr sz="12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قفازات مزدوجة</a:t>
              </a:r>
            </a:p>
          </p:txBody>
        </p:sp>
        <p:sp>
          <p:nvSpPr>
            <p:cNvPr id="616" name="TextBox 45"/>
            <p:cNvSpPr txBox="1"/>
            <p:nvPr/>
          </p:nvSpPr>
          <p:spPr>
            <a:xfrm>
              <a:off x="59956" y="2578653"/>
              <a:ext cx="950352" cy="28194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r" rtl="1">
                <a:defRPr sz="12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واقي الوجه</a:t>
              </a:r>
            </a:p>
          </p:txBody>
        </p:sp>
        <p:sp>
          <p:nvSpPr>
            <p:cNvPr id="617" name="TextBox 46"/>
            <p:cNvSpPr txBox="1"/>
            <p:nvPr/>
          </p:nvSpPr>
          <p:spPr>
            <a:xfrm>
              <a:off x="0" y="3326655"/>
              <a:ext cx="950352" cy="646329"/>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r" rtl="1">
                <a:defRPr sz="12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 نظام جهاز التنفس الكهربي المنقي للهواء (PAPR)</a:t>
              </a:r>
            </a:p>
          </p:txBody>
        </p:sp>
        <p:sp>
          <p:nvSpPr>
            <p:cNvPr id="618" name="TextBox 47"/>
            <p:cNvSpPr txBox="1"/>
            <p:nvPr/>
          </p:nvSpPr>
          <p:spPr>
            <a:xfrm>
              <a:off x="59956" y="776262"/>
              <a:ext cx="950352" cy="28194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r" rtl="1">
                <a:defRPr sz="12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أحذية طويلة الساق</a:t>
              </a:r>
            </a:p>
          </p:txBody>
        </p:sp>
      </p:grpSp>
      <p:sp>
        <p:nvSpPr>
          <p:cNvPr id="620" name="TextBox 52"/>
          <p:cNvSpPr txBox="1"/>
          <p:nvPr/>
        </p:nvSpPr>
        <p:spPr>
          <a:xfrm>
            <a:off x="2738438" y="2319339"/>
            <a:ext cx="911226" cy="338554"/>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6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قفازات</a:t>
            </a:r>
          </a:p>
        </p:txBody>
      </p:sp>
      <p:pic>
        <p:nvPicPr>
          <p:cNvPr id="621" name="Picture 37" descr="Picture 37"/>
          <p:cNvPicPr>
            <a:picLocks noChangeAspect="1"/>
          </p:cNvPicPr>
          <p:nvPr/>
        </p:nvPicPr>
        <p:blipFill>
          <a:blip r:embed="rId6"/>
          <a:srcRect l="4851" t="18500" r="4851"/>
          <a:stretch>
            <a:fillRect/>
          </a:stretch>
        </p:blipFill>
        <p:spPr>
          <a:xfrm>
            <a:off x="4448174" y="1597028"/>
            <a:ext cx="681039" cy="614364"/>
          </a:xfrm>
          <a:prstGeom prst="rect">
            <a:avLst/>
          </a:prstGeom>
          <a:ln w="12700">
            <a:miter lim="400000"/>
          </a:ln>
        </p:spPr>
      </p:pic>
      <p:pic>
        <p:nvPicPr>
          <p:cNvPr id="622" name="Picture 42" descr="Picture 42"/>
          <p:cNvPicPr>
            <a:picLocks noChangeAspect="1"/>
          </p:cNvPicPr>
          <p:nvPr/>
        </p:nvPicPr>
        <p:blipFill>
          <a:blip r:embed="rId4"/>
          <a:srcRect l="74812" t="44100" r="777" b="11800"/>
          <a:stretch>
            <a:fillRect/>
          </a:stretch>
        </p:blipFill>
        <p:spPr>
          <a:xfrm>
            <a:off x="2497140" y="3076576"/>
            <a:ext cx="1373189" cy="1798639"/>
          </a:xfrm>
          <a:prstGeom prst="rect">
            <a:avLst/>
          </a:prstGeom>
          <a:ln w="12700">
            <a:miter lim="400000"/>
          </a:ln>
        </p:spPr>
      </p:pic>
      <p:sp>
        <p:nvSpPr>
          <p:cNvPr id="623" name="TextBox 51"/>
          <p:cNvSpPr txBox="1"/>
          <p:nvPr/>
        </p:nvSpPr>
        <p:spPr>
          <a:xfrm>
            <a:off x="1674814" y="3792539"/>
            <a:ext cx="735013" cy="338554"/>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6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رداء واقٍ</a:t>
            </a:r>
          </a:p>
        </p:txBody>
      </p:sp>
      <p:sp>
        <p:nvSpPr>
          <p:cNvPr id="624" name="TextBox 53"/>
          <p:cNvSpPr txBox="1"/>
          <p:nvPr/>
        </p:nvSpPr>
        <p:spPr>
          <a:xfrm>
            <a:off x="2654300" y="4953000"/>
            <a:ext cx="1246188" cy="584775"/>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6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واقي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العينين</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نظارات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واقية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للعينين</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p:txBody>
      </p:sp>
      <p:sp>
        <p:nvSpPr>
          <p:cNvPr id="625" name="TextBox 54"/>
          <p:cNvSpPr txBox="1"/>
          <p:nvPr/>
        </p:nvSpPr>
        <p:spPr>
          <a:xfrm>
            <a:off x="710703" y="2854325"/>
            <a:ext cx="1938990"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الوحدة التدريبية لفِرَق الاستجابة السريعة بشأن المختبرات</a:t>
            </a:r>
          </a:p>
        </p:txBody>
      </p:sp>
      <p:sp>
        <p:nvSpPr>
          <p:cNvPr id="626" name="TextBox 55"/>
          <p:cNvSpPr txBox="1"/>
          <p:nvPr/>
        </p:nvSpPr>
        <p:spPr>
          <a:xfrm>
            <a:off x="1901327" y="4629150"/>
            <a:ext cx="1938990"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الوحدة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التدريبية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المختبرات</a:t>
            </a:r>
            <a:endParaRPr>
              <a:latin typeface="Sakkal Majalla" panose="02000000000000000000" pitchFamily="2" charset="-78"/>
              <a:cs typeface="Sakkal Majalla" panose="02000000000000000000" pitchFamily="2" charset="-78"/>
            </a:endParaRPr>
          </a:p>
        </p:txBody>
      </p:sp>
      <p:sp>
        <p:nvSpPr>
          <p:cNvPr id="627" name="TextBox 56"/>
          <p:cNvSpPr txBox="1"/>
          <p:nvPr/>
        </p:nvSpPr>
        <p:spPr>
          <a:xfrm>
            <a:off x="682127" y="5667375"/>
            <a:ext cx="1938990"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الوحدة التدريبية لفِرَق الاستجابة السريعة بشأن المختبرات</a:t>
            </a:r>
          </a:p>
        </p:txBody>
      </p:sp>
      <p:pic>
        <p:nvPicPr>
          <p:cNvPr id="628" name="Picture 57" descr="Picture 57"/>
          <p:cNvPicPr>
            <a:picLocks noChangeAspect="1"/>
          </p:cNvPicPr>
          <p:nvPr/>
        </p:nvPicPr>
        <p:blipFill>
          <a:blip r:embed="rId7"/>
          <a:srcRect l="75600" t="19949" r="4712" b="54849"/>
          <a:stretch>
            <a:fillRect/>
          </a:stretch>
        </p:blipFill>
        <p:spPr>
          <a:xfrm>
            <a:off x="4381501" y="3025776"/>
            <a:ext cx="704851" cy="763589"/>
          </a:xfrm>
          <a:prstGeom prst="rect">
            <a:avLst/>
          </a:prstGeom>
          <a:ln w="12700">
            <a:miter lim="400000"/>
          </a:ln>
        </p:spPr>
      </p:pic>
      <p:sp>
        <p:nvSpPr>
          <p:cNvPr id="629" name="TextBox 58"/>
          <p:cNvSpPr txBox="1"/>
          <p:nvPr/>
        </p:nvSpPr>
        <p:spPr>
          <a:xfrm>
            <a:off x="4740276" y="3687762"/>
            <a:ext cx="538317"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900">
                <a:latin typeface="+mn-lt"/>
                <a:ea typeface="+mn-ea"/>
                <a:cs typeface="+mn-cs"/>
                <a:sym typeface="Source Sans Pro Regular"/>
              </a:defRPr>
            </a:lvl1pPr>
          </a:lstStyle>
          <a:p>
            <a:pPr rtl="1"/>
            <a:r>
              <a:rPr sz="600" err="1">
                <a:latin typeface="Sakkal Majalla" panose="02000000000000000000" pitchFamily="2" charset="-78"/>
                <a:cs typeface="Sakkal Majalla" panose="02000000000000000000" pitchFamily="2" charset="-78"/>
              </a:rPr>
              <a:t>الوحدة</a:t>
            </a:r>
            <a:r>
              <a:rPr sz="600">
                <a:latin typeface="Sakkal Majalla" panose="02000000000000000000" pitchFamily="2" charset="-78"/>
                <a:cs typeface="Sakkal Majalla" panose="02000000000000000000" pitchFamily="2" charset="-78"/>
              </a:rPr>
              <a:t> </a:t>
            </a:r>
            <a:r>
              <a:rPr sz="600" err="1">
                <a:latin typeface="Sakkal Majalla" panose="02000000000000000000" pitchFamily="2" charset="-78"/>
                <a:cs typeface="Sakkal Majalla" panose="02000000000000000000" pitchFamily="2" charset="-78"/>
              </a:rPr>
              <a:t>التدريبية</a:t>
            </a:r>
            <a:r>
              <a:rPr sz="600">
                <a:latin typeface="Sakkal Majalla" panose="02000000000000000000" pitchFamily="2" charset="-78"/>
                <a:cs typeface="Sakkal Majalla" panose="02000000000000000000" pitchFamily="2" charset="-78"/>
              </a:rPr>
              <a:t> </a:t>
            </a:r>
            <a:r>
              <a:rPr sz="600" err="1">
                <a:latin typeface="Sakkal Majalla" panose="02000000000000000000" pitchFamily="2" charset="-78"/>
                <a:cs typeface="Sakkal Majalla" panose="02000000000000000000" pitchFamily="2" charset="-78"/>
              </a:rPr>
              <a:t>لفِرَق</a:t>
            </a:r>
            <a:r>
              <a:rPr sz="600">
                <a:latin typeface="Sakkal Majalla" panose="02000000000000000000" pitchFamily="2" charset="-78"/>
                <a:cs typeface="Sakkal Majalla" panose="02000000000000000000" pitchFamily="2" charset="-78"/>
              </a:rPr>
              <a:t> </a:t>
            </a:r>
            <a:r>
              <a:rPr sz="600" err="1">
                <a:latin typeface="Sakkal Majalla" panose="02000000000000000000" pitchFamily="2" charset="-78"/>
                <a:cs typeface="Sakkal Majalla" panose="02000000000000000000" pitchFamily="2" charset="-78"/>
              </a:rPr>
              <a:t>الاستجابة</a:t>
            </a:r>
            <a:r>
              <a:rPr sz="600">
                <a:latin typeface="Sakkal Majalla" panose="02000000000000000000" pitchFamily="2" charset="-78"/>
                <a:cs typeface="Sakkal Majalla" panose="02000000000000000000" pitchFamily="2" charset="-78"/>
              </a:rPr>
              <a:t> </a:t>
            </a:r>
            <a:r>
              <a:rPr sz="600" err="1">
                <a:latin typeface="Sakkal Majalla" panose="02000000000000000000" pitchFamily="2" charset="-78"/>
                <a:cs typeface="Sakkal Majalla" panose="02000000000000000000" pitchFamily="2" charset="-78"/>
              </a:rPr>
              <a:t>السريعة</a:t>
            </a:r>
            <a:r>
              <a:rPr sz="600">
                <a:latin typeface="Sakkal Majalla" panose="02000000000000000000" pitchFamily="2" charset="-78"/>
                <a:cs typeface="Sakkal Majalla" panose="02000000000000000000" pitchFamily="2" charset="-78"/>
              </a:rPr>
              <a:t> </a:t>
            </a:r>
            <a:r>
              <a:rPr sz="600" err="1">
                <a:latin typeface="Sakkal Majalla" panose="02000000000000000000" pitchFamily="2" charset="-78"/>
                <a:cs typeface="Sakkal Majalla" panose="02000000000000000000" pitchFamily="2" charset="-78"/>
              </a:rPr>
              <a:t>بشأن</a:t>
            </a:r>
            <a:r>
              <a:rPr sz="600">
                <a:latin typeface="Sakkal Majalla" panose="02000000000000000000" pitchFamily="2" charset="-78"/>
                <a:cs typeface="Sakkal Majalla" panose="02000000000000000000" pitchFamily="2" charset="-78"/>
              </a:rPr>
              <a:t> </a:t>
            </a:r>
            <a:r>
              <a:rPr sz="600" err="1">
                <a:latin typeface="Sakkal Majalla" panose="02000000000000000000" pitchFamily="2" charset="-78"/>
                <a:cs typeface="Sakkal Majalla" panose="02000000000000000000" pitchFamily="2" charset="-78"/>
              </a:rPr>
              <a:t>المختبرات</a:t>
            </a:r>
            <a:endParaRPr sz="600">
              <a:latin typeface="Sakkal Majalla" panose="02000000000000000000" pitchFamily="2" charset="-78"/>
              <a:cs typeface="Sakkal Majalla" panose="02000000000000000000" pitchFamily="2" charset="-78"/>
            </a:endParaRPr>
          </a:p>
        </p:txBody>
      </p:sp>
      <p:pic>
        <p:nvPicPr>
          <p:cNvPr id="630" name="Picture 59" descr="Picture 59"/>
          <p:cNvPicPr>
            <a:picLocks noChangeAspect="1"/>
          </p:cNvPicPr>
          <p:nvPr/>
        </p:nvPicPr>
        <p:blipFill>
          <a:blip r:embed="rId8"/>
          <a:srcRect l="77563" t="56299" r="1960" b="12202"/>
          <a:stretch>
            <a:fillRect/>
          </a:stretch>
        </p:blipFill>
        <p:spPr>
          <a:xfrm>
            <a:off x="4306889" y="2151064"/>
            <a:ext cx="846138" cy="863601"/>
          </a:xfrm>
          <a:prstGeom prst="rect">
            <a:avLst/>
          </a:prstGeom>
          <a:ln w="12700">
            <a:miter lim="400000"/>
          </a:ln>
        </p:spPr>
      </p:pic>
      <p:sp>
        <p:nvSpPr>
          <p:cNvPr id="631" name="TextBox 60"/>
          <p:cNvSpPr txBox="1"/>
          <p:nvPr/>
        </p:nvSpPr>
        <p:spPr>
          <a:xfrm>
            <a:off x="3323727" y="2925763"/>
            <a:ext cx="1938990"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الوحدة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التدريبية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المختبرات</a:t>
            </a:r>
            <a:endParaRPr>
              <a:latin typeface="Sakkal Majalla" panose="02000000000000000000" pitchFamily="2" charset="-78"/>
              <a:cs typeface="Sakkal Majalla" panose="02000000000000000000" pitchFamily="2" charset="-78"/>
            </a:endParaRPr>
          </a:p>
        </p:txBody>
      </p:sp>
      <p:pic>
        <p:nvPicPr>
          <p:cNvPr id="632" name="Picture 62" descr="Picture 62"/>
          <p:cNvPicPr>
            <a:picLocks noChangeAspect="1"/>
          </p:cNvPicPr>
          <p:nvPr/>
        </p:nvPicPr>
        <p:blipFill>
          <a:blip r:embed="rId3"/>
          <a:srcRect l="29527" t="26901" r="53148" b="52100"/>
          <a:stretch>
            <a:fillRect/>
          </a:stretch>
        </p:blipFill>
        <p:spPr>
          <a:xfrm>
            <a:off x="4340225" y="4071939"/>
            <a:ext cx="838200" cy="803276"/>
          </a:xfrm>
          <a:prstGeom prst="rect">
            <a:avLst/>
          </a:prstGeom>
          <a:ln w="12700">
            <a:miter lim="400000"/>
          </a:ln>
        </p:spPr>
      </p:pic>
      <p:sp>
        <p:nvSpPr>
          <p:cNvPr id="633" name="TextBox 63"/>
          <p:cNvSpPr txBox="1"/>
          <p:nvPr/>
        </p:nvSpPr>
        <p:spPr>
          <a:xfrm>
            <a:off x="4143000" y="4632324"/>
            <a:ext cx="1073679" cy="33855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900">
                <a:latin typeface="+mn-lt"/>
                <a:ea typeface="+mn-ea"/>
                <a:cs typeface="+mn-cs"/>
                <a:sym typeface="Source Sans Pro Regular"/>
              </a:defRPr>
            </a:lvl1pPr>
          </a:lstStyle>
          <a:p>
            <a:pPr rtl="1"/>
            <a:r>
              <a:rPr sz="800" err="1">
                <a:latin typeface="Sakkal Majalla" panose="02000000000000000000" pitchFamily="2" charset="-78"/>
                <a:cs typeface="Sakkal Majalla" panose="02000000000000000000" pitchFamily="2" charset="-78"/>
              </a:rPr>
              <a:t>الوحدة</a:t>
            </a:r>
            <a:r>
              <a:rPr sz="800">
                <a:latin typeface="Sakkal Majalla" panose="02000000000000000000" pitchFamily="2" charset="-78"/>
                <a:cs typeface="Sakkal Majalla" panose="02000000000000000000" pitchFamily="2" charset="-78"/>
              </a:rPr>
              <a:t> </a:t>
            </a:r>
            <a:r>
              <a:rPr sz="800" err="1">
                <a:latin typeface="Sakkal Majalla" panose="02000000000000000000" pitchFamily="2" charset="-78"/>
                <a:cs typeface="Sakkal Majalla" panose="02000000000000000000" pitchFamily="2" charset="-78"/>
              </a:rPr>
              <a:t>التدريبية</a:t>
            </a:r>
            <a:r>
              <a:rPr sz="800">
                <a:latin typeface="Sakkal Majalla" panose="02000000000000000000" pitchFamily="2" charset="-78"/>
                <a:cs typeface="Sakkal Majalla" panose="02000000000000000000" pitchFamily="2" charset="-78"/>
              </a:rPr>
              <a:t> </a:t>
            </a:r>
            <a:r>
              <a:rPr sz="800" err="1">
                <a:latin typeface="Sakkal Majalla" panose="02000000000000000000" pitchFamily="2" charset="-78"/>
                <a:cs typeface="Sakkal Majalla" panose="02000000000000000000" pitchFamily="2" charset="-78"/>
              </a:rPr>
              <a:t>لفِرَق</a:t>
            </a:r>
            <a:r>
              <a:rPr sz="800">
                <a:latin typeface="Sakkal Majalla" panose="02000000000000000000" pitchFamily="2" charset="-78"/>
                <a:cs typeface="Sakkal Majalla" panose="02000000000000000000" pitchFamily="2" charset="-78"/>
              </a:rPr>
              <a:t> </a:t>
            </a:r>
            <a:r>
              <a:rPr sz="800" err="1">
                <a:latin typeface="Sakkal Majalla" panose="02000000000000000000" pitchFamily="2" charset="-78"/>
                <a:cs typeface="Sakkal Majalla" panose="02000000000000000000" pitchFamily="2" charset="-78"/>
              </a:rPr>
              <a:t>الاستجابة</a:t>
            </a:r>
            <a:r>
              <a:rPr sz="800">
                <a:latin typeface="Sakkal Majalla" panose="02000000000000000000" pitchFamily="2" charset="-78"/>
                <a:cs typeface="Sakkal Majalla" panose="02000000000000000000" pitchFamily="2" charset="-78"/>
              </a:rPr>
              <a:t> </a:t>
            </a:r>
            <a:r>
              <a:rPr sz="800" err="1">
                <a:latin typeface="Sakkal Majalla" panose="02000000000000000000" pitchFamily="2" charset="-78"/>
                <a:cs typeface="Sakkal Majalla" panose="02000000000000000000" pitchFamily="2" charset="-78"/>
              </a:rPr>
              <a:t>السريعة</a:t>
            </a:r>
            <a:r>
              <a:rPr sz="800">
                <a:latin typeface="Sakkal Majalla" panose="02000000000000000000" pitchFamily="2" charset="-78"/>
                <a:cs typeface="Sakkal Majalla" panose="02000000000000000000" pitchFamily="2" charset="-78"/>
              </a:rPr>
              <a:t> </a:t>
            </a:r>
            <a:r>
              <a:rPr sz="800" err="1">
                <a:latin typeface="Sakkal Majalla" panose="02000000000000000000" pitchFamily="2" charset="-78"/>
                <a:cs typeface="Sakkal Majalla" panose="02000000000000000000" pitchFamily="2" charset="-78"/>
              </a:rPr>
              <a:t>بشأن</a:t>
            </a:r>
            <a:r>
              <a:rPr sz="800">
                <a:latin typeface="Sakkal Majalla" panose="02000000000000000000" pitchFamily="2" charset="-78"/>
                <a:cs typeface="Sakkal Majalla" panose="02000000000000000000" pitchFamily="2" charset="-78"/>
              </a:rPr>
              <a:t> </a:t>
            </a:r>
            <a:r>
              <a:rPr sz="800" err="1">
                <a:latin typeface="Sakkal Majalla" panose="02000000000000000000" pitchFamily="2" charset="-78"/>
                <a:cs typeface="Sakkal Majalla" panose="02000000000000000000" pitchFamily="2" charset="-78"/>
              </a:rPr>
              <a:t>المختبرات</a:t>
            </a:r>
            <a:endParaRPr sz="800">
              <a:latin typeface="Sakkal Majalla" panose="02000000000000000000" pitchFamily="2" charset="-78"/>
              <a:cs typeface="Sakkal Majalla" panose="02000000000000000000" pitchFamily="2" charset="-78"/>
            </a:endParaRPr>
          </a:p>
        </p:txBody>
      </p:sp>
      <p:pic>
        <p:nvPicPr>
          <p:cNvPr id="634" name="Picture 2" descr="Picture 2"/>
          <p:cNvPicPr>
            <a:picLocks noChangeAspect="1"/>
          </p:cNvPicPr>
          <p:nvPr/>
        </p:nvPicPr>
        <p:blipFill>
          <a:blip r:embed="rId9"/>
          <a:stretch>
            <a:fillRect/>
          </a:stretch>
        </p:blipFill>
        <p:spPr>
          <a:xfrm>
            <a:off x="8639175" y="3383215"/>
            <a:ext cx="1866901" cy="2543177"/>
          </a:xfrm>
          <a:prstGeom prst="rect">
            <a:avLst/>
          </a:prstGeom>
          <a:ln w="12700">
            <a:miter lim="400000"/>
          </a:ln>
        </p:spPr>
      </p:pic>
      <p:pic>
        <p:nvPicPr>
          <p:cNvPr id="635" name="Picture 3" descr="Picture 3"/>
          <p:cNvPicPr>
            <a:picLocks noChangeAspect="1"/>
          </p:cNvPicPr>
          <p:nvPr/>
        </p:nvPicPr>
        <p:blipFill>
          <a:blip r:embed="rId10"/>
          <a:stretch>
            <a:fillRect/>
          </a:stretch>
        </p:blipFill>
        <p:spPr>
          <a:xfrm>
            <a:off x="6659564" y="3383215"/>
            <a:ext cx="1906589" cy="2543177"/>
          </a:xfrm>
          <a:prstGeom prst="rect">
            <a:avLst/>
          </a:prstGeom>
          <a:ln w="12700">
            <a:miter lim="400000"/>
          </a:ln>
        </p:spPr>
      </p:pic>
      <p:sp>
        <p:nvSpPr>
          <p:cNvPr id="636" name="TextBox 40"/>
          <p:cNvSpPr txBox="1"/>
          <p:nvPr/>
        </p:nvSpPr>
        <p:spPr>
          <a:xfrm>
            <a:off x="7874863" y="5879300"/>
            <a:ext cx="717502"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G.Pellegrini, CDC </a:t>
            </a:r>
          </a:p>
        </p:txBody>
      </p:sp>
      <p:sp>
        <p:nvSpPr>
          <p:cNvPr id="637" name="TextBox 49"/>
          <p:cNvSpPr txBox="1"/>
          <p:nvPr/>
        </p:nvSpPr>
        <p:spPr>
          <a:xfrm>
            <a:off x="9794151" y="5863425"/>
            <a:ext cx="717502"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G.Pellegrini, CDC </a:t>
            </a:r>
          </a:p>
        </p:txBody>
      </p:sp>
      <p:sp>
        <p:nvSpPr>
          <p:cNvPr id="639" name="TextBox 7"/>
          <p:cNvSpPr txBox="1"/>
          <p:nvPr/>
        </p:nvSpPr>
        <p:spPr>
          <a:xfrm>
            <a:off x="4094063" y="390065"/>
            <a:ext cx="6058839"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b="1">
                <a:solidFill>
                  <a:srgbClr val="C00000"/>
                </a:solidFill>
              </a:defRPr>
            </a:lvl1pPr>
          </a:lstStyle>
          <a:p>
            <a:pPr rtl="1"/>
            <a:r>
              <a:rPr err="1">
                <a:latin typeface="Sakkal Majalla" panose="02000000000000000000" pitchFamily="2" charset="-78"/>
                <a:cs typeface="Sakkal Majalla" panose="02000000000000000000" pitchFamily="2" charset="-78"/>
              </a:rPr>
              <a:t>مستويات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 </a:t>
            </a:r>
          </a:p>
        </p:txBody>
      </p:sp>
      <p:sp>
        <p:nvSpPr>
          <p:cNvPr id="2" name="Title 1">
            <a:extLst>
              <a:ext uri="{FF2B5EF4-FFF2-40B4-BE49-F238E27FC236}">
                <a16:creationId xmlns:a16="http://schemas.microsoft.com/office/drawing/2014/main" id="{6A5589F4-A2F7-EDDC-50E9-EF99A89A1223}"/>
              </a:ext>
            </a:extLst>
          </p:cNvPr>
          <p:cNvSpPr txBox="1">
            <a:spLocks/>
          </p:cNvSpPr>
          <p:nvPr/>
        </p:nvSpPr>
        <p:spPr>
          <a:xfrm>
            <a:off x="138857" y="92028"/>
            <a:ext cx="5540583" cy="51702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احمِ نفسك</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 name="TextBox 2"/>
          <p:cNvSpPr txBox="1"/>
          <p:nvPr/>
        </p:nvSpPr>
        <p:spPr>
          <a:xfrm>
            <a:off x="1975627" y="1129284"/>
            <a:ext cx="8240746" cy="438786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p>
            <a:pPr rtl="1">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لضمان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الجهاز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التنفسي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تستخدم</a:t>
            </a:r>
            <a:r>
              <a:rPr>
                <a:latin typeface="Sakkal Majalla" panose="02000000000000000000" pitchFamily="2" charset="-78"/>
                <a:cs typeface="Sakkal Majalla" panose="02000000000000000000" pitchFamily="2" charset="-78"/>
              </a:rPr>
              <a:t>:</a:t>
            </a:r>
          </a:p>
          <a:p>
            <a:pPr rtl="1">
              <a:defRPr sz="19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a:p>
            <a:pPr rtl="1">
              <a:defRPr sz="1900">
                <a:latin typeface="+mn-lt"/>
                <a:ea typeface="+mn-ea"/>
                <a:cs typeface="+mn-cs"/>
                <a:sym typeface="Source Sans Pro Regular"/>
              </a:defRPr>
            </a:pP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الأقنعة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الجراحية</a:t>
            </a:r>
            <a:endParaRPr>
              <a:latin typeface="Sakkal Majalla" panose="02000000000000000000" pitchFamily="2" charset="-78"/>
              <a:cs typeface="Sakkal Majalla" panose="02000000000000000000" pitchFamily="2" charset="-78"/>
            </a:endParaRPr>
          </a:p>
          <a:p>
            <a:pPr marL="891539" lvl="1" indent="-342900" rtl="1">
              <a:lnSpc>
                <a:spcPct val="80000"/>
              </a:lnSpc>
              <a:spcBef>
                <a:spcPts val="400"/>
              </a:spcBef>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تحمي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مرتديها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انتقال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العدوى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قُطيرات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الرذاذ</a:t>
            </a:r>
            <a:r>
              <a:rPr>
                <a:latin typeface="Sakkal Majalla" panose="02000000000000000000" pitchFamily="2" charset="-78"/>
                <a:cs typeface="Sakkal Majalla" panose="02000000000000000000" pitchFamily="2" charset="-78"/>
              </a:rPr>
              <a:t>. </a:t>
            </a:r>
          </a:p>
          <a:p>
            <a:pPr marL="891539" lvl="1" indent="-342900" rtl="1">
              <a:lnSpc>
                <a:spcPct val="80000"/>
              </a:lnSpc>
              <a:spcBef>
                <a:spcPts val="400"/>
              </a:spcBef>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تحمي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مرتديها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عوامل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الرذاذ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المتطاير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الهواء</a:t>
            </a:r>
            <a:r>
              <a:rPr>
                <a:latin typeface="Sakkal Majalla" panose="02000000000000000000" pitchFamily="2" charset="-78"/>
                <a:cs typeface="Sakkal Majalla" panose="02000000000000000000" pitchFamily="2" charset="-78"/>
              </a:rPr>
              <a:t>.</a:t>
            </a:r>
          </a:p>
          <a:p>
            <a:pPr marL="891539" lvl="1" indent="-342900" rtl="1">
              <a:lnSpc>
                <a:spcPct val="80000"/>
              </a:lnSpc>
              <a:spcBef>
                <a:spcPts val="400"/>
              </a:spcBef>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إعادة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استعمالها</a:t>
            </a:r>
            <a:r>
              <a:rPr>
                <a:latin typeface="Sakkal Majalla" panose="02000000000000000000" pitchFamily="2" charset="-78"/>
                <a:cs typeface="Sakkal Majalla" panose="02000000000000000000" pitchFamily="2" charset="-78"/>
              </a:rPr>
              <a:t>.</a:t>
            </a:r>
          </a:p>
          <a:p>
            <a:pPr rtl="1">
              <a:defRPr sz="19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a:p>
            <a:pPr rtl="1">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كمامات</a:t>
            </a:r>
            <a:r>
              <a:rPr>
                <a:latin typeface="Sakkal Majalla" panose="02000000000000000000" pitchFamily="2" charset="-78"/>
                <a:cs typeface="Sakkal Majalla" panose="02000000000000000000" pitchFamily="2" charset="-78"/>
              </a:rPr>
              <a:t> N95</a:t>
            </a:r>
          </a:p>
          <a:p>
            <a:pPr marL="891539" lvl="1" indent="-342900" rtl="1">
              <a:lnSpc>
                <a:spcPct val="80000"/>
              </a:lnSpc>
              <a:spcBef>
                <a:spcPts val="400"/>
              </a:spcBef>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يجب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المستخدم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إحكام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الكمامة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وجهه</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الملاءمة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يكون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حليق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الذقن</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عُرضة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للتغيير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بناءً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توافر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الموارد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الملاءمة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والممارسات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الثقافية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891539" lvl="1" indent="-342900" rtl="1">
              <a:lnSpc>
                <a:spcPct val="80000"/>
              </a:lnSpc>
              <a:spcBef>
                <a:spcPts val="400"/>
              </a:spcBef>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تقلل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الرطوبةُ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والبلل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كفاءتها</a:t>
            </a:r>
            <a:r>
              <a:rPr>
                <a:latin typeface="Sakkal Majalla" panose="02000000000000000000" pitchFamily="2" charset="-78"/>
                <a:cs typeface="Sakkal Majalla" panose="02000000000000000000" pitchFamily="2" charset="-78"/>
              </a:rPr>
              <a:t>.</a:t>
            </a:r>
          </a:p>
          <a:p>
            <a:pPr marL="891539" lvl="1" indent="-342900" rtl="1">
              <a:lnSpc>
                <a:spcPct val="80000"/>
              </a:lnSpc>
              <a:spcBef>
                <a:spcPts val="400"/>
              </a:spcBef>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إعادة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استعمالها</a:t>
            </a:r>
            <a:r>
              <a:rPr>
                <a:latin typeface="Sakkal Majalla" panose="02000000000000000000" pitchFamily="2" charset="-78"/>
                <a:cs typeface="Sakkal Majalla" panose="02000000000000000000" pitchFamily="2" charset="-78"/>
              </a:rPr>
              <a:t>.</a:t>
            </a:r>
          </a:p>
          <a:p>
            <a:pPr marL="891539" lvl="1" indent="-342900" rtl="1">
              <a:lnSpc>
                <a:spcPct val="80000"/>
              </a:lnSpc>
              <a:spcBef>
                <a:spcPts val="400"/>
              </a:spcBef>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يصعُب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ارتداؤها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لفترات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طويلة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أكثر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ساعتين</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91439" indent="-182879" rtl="1">
              <a:defRPr sz="1900">
                <a:solidFill>
                  <a:srgbClr val="C00000"/>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a:p>
            <a:pPr marL="91439" indent="-182879" rtl="1">
              <a:defRPr sz="1900">
                <a:solidFill>
                  <a:srgbClr val="C00000"/>
                </a:solidFill>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ملاحظة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يوفر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هذين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النظامين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الغازات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الأبخرة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الكيميائية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السامة</a:t>
            </a:r>
            <a:r>
              <a:rPr>
                <a:latin typeface="Sakkal Majalla" panose="02000000000000000000" pitchFamily="2" charset="-78"/>
                <a:cs typeface="Sakkal Majalla" panose="02000000000000000000" pitchFamily="2" charset="-78"/>
              </a:rPr>
              <a:t>.</a:t>
            </a:r>
          </a:p>
        </p:txBody>
      </p:sp>
      <p:pic>
        <p:nvPicPr>
          <p:cNvPr id="645" name="Picture 9" descr="Picture 9"/>
          <p:cNvPicPr>
            <a:picLocks noChangeAspect="1"/>
          </p:cNvPicPr>
          <p:nvPr/>
        </p:nvPicPr>
        <p:blipFill>
          <a:blip r:embed="rId3"/>
          <a:stretch>
            <a:fillRect/>
          </a:stretch>
        </p:blipFill>
        <p:spPr>
          <a:xfrm>
            <a:off x="1660513" y="1340848"/>
            <a:ext cx="2127161" cy="1581953"/>
          </a:xfrm>
          <a:prstGeom prst="rect">
            <a:avLst/>
          </a:prstGeom>
          <a:ln w="12700">
            <a:miter lim="400000"/>
          </a:ln>
        </p:spPr>
      </p:pic>
      <p:pic>
        <p:nvPicPr>
          <p:cNvPr id="646" name="Picture 8" descr="Picture 8"/>
          <p:cNvPicPr>
            <a:picLocks noChangeAspect="1"/>
          </p:cNvPicPr>
          <p:nvPr/>
        </p:nvPicPr>
        <p:blipFill>
          <a:blip r:embed="rId4"/>
          <a:srcRect l="4851" t="18500" r="4851"/>
          <a:stretch>
            <a:fillRect/>
          </a:stretch>
        </p:blipFill>
        <p:spPr>
          <a:xfrm>
            <a:off x="1315856" y="4006386"/>
            <a:ext cx="1670183" cy="1510766"/>
          </a:xfrm>
          <a:prstGeom prst="rect">
            <a:avLst/>
          </a:prstGeom>
          <a:ln w="12700">
            <a:miter lim="400000"/>
          </a:ln>
        </p:spPr>
      </p:pic>
      <p:sp>
        <p:nvSpPr>
          <p:cNvPr id="647" name="TextBox 13"/>
          <p:cNvSpPr txBox="1"/>
          <p:nvPr/>
        </p:nvSpPr>
        <p:spPr>
          <a:xfrm>
            <a:off x="4514865" y="682905"/>
            <a:ext cx="6058839"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وقاية الجهاز التنفسي </a:t>
            </a:r>
          </a:p>
        </p:txBody>
      </p:sp>
      <p:sp>
        <p:nvSpPr>
          <p:cNvPr id="2" name="Title 1">
            <a:extLst>
              <a:ext uri="{FF2B5EF4-FFF2-40B4-BE49-F238E27FC236}">
                <a16:creationId xmlns:a16="http://schemas.microsoft.com/office/drawing/2014/main" id="{46A7963C-FC31-5CE5-161D-D6B3ABE54B80}"/>
              </a:ext>
            </a:extLst>
          </p:cNvPr>
          <p:cNvSpPr txBox="1">
            <a:spLocks/>
          </p:cNvSpPr>
          <p:nvPr/>
        </p:nvSpPr>
        <p:spPr>
          <a:xfrm>
            <a:off x="138857" y="92028"/>
            <a:ext cx="5957144"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احمِ نفسك</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Google Shape;308;p8"/>
          <p:cNvSpPr txBox="1">
            <a:spLocks noGrp="1"/>
          </p:cNvSpPr>
          <p:nvPr>
            <p:ph type="body" idx="1"/>
          </p:nvPr>
        </p:nvSpPr>
        <p:spPr>
          <a:xfrm>
            <a:off x="4273551" y="1637831"/>
            <a:ext cx="7325550" cy="4219418"/>
          </a:xfrm>
          <a:prstGeom prst="rect">
            <a:avLst/>
          </a:prstGeom>
        </p:spPr>
        <p:txBody>
          <a:bodyPr lIns="0" tIns="0" rIns="0" bIns="0" rtlCol="1" anchor="t"/>
          <a:lstStyle/>
          <a:p>
            <a:pPr algn="just" rtl="1">
              <a:defRPr>
                <a:solidFill>
                  <a:srgbClr val="FF0000"/>
                </a:solidFill>
              </a:defRPr>
            </a:pPr>
            <a:endParaRPr>
              <a:latin typeface="Sakkal Majalla" panose="02000000000000000000" pitchFamily="2" charset="-78"/>
              <a:cs typeface="Sakkal Majalla" panose="02000000000000000000" pitchFamily="2" charset="-78"/>
            </a:endParaRPr>
          </a:p>
          <a:p>
            <a:pPr algn="just" rtl="1">
              <a:defRPr>
                <a:solidFill>
                  <a:srgbClr val="FF0000"/>
                </a:solidFill>
              </a:defRPr>
            </a:pPr>
            <a:r>
              <a:rPr err="1">
                <a:latin typeface="Sakkal Majalla" panose="02000000000000000000" pitchFamily="2" charset="-78"/>
                <a:cs typeface="Sakkal Majalla" panose="02000000000000000000" pitchFamily="2" charset="-78"/>
              </a:rPr>
              <a:t>بعض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الشرائح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التقديمي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مخفية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استعراض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محتوى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التقديمي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وقرِّر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كنت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تحتاج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المحتوى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كاملًا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بناءً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السياق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واحتياجات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التعلّ</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م </a:t>
            </a:r>
            <a:r>
              <a:rPr err="1">
                <a:latin typeface="Sakkal Majalla" panose="02000000000000000000" pitchFamily="2" charset="-78"/>
                <a:cs typeface="Sakkal Majalla" panose="02000000000000000000" pitchFamily="2" charset="-78"/>
              </a:rPr>
              <a:t>المستهدفة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المجال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المحدد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المحتوى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والوقت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المتاح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لهذا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التقديمي</a:t>
            </a:r>
            <a:r>
              <a:rPr>
                <a:latin typeface="Sakkal Majalla" panose="02000000000000000000" pitchFamily="2" charset="-78"/>
                <a:cs typeface="Sakkal Majalla" panose="02000000000000000000" pitchFamily="2" charset="-78"/>
              </a:rPr>
              <a:t>. </a:t>
            </a:r>
          </a:p>
          <a:p>
            <a:pPr algn="just" rtl="1">
              <a:defRPr>
                <a:solidFill>
                  <a:srgbClr val="FF0000"/>
                </a:solidFill>
              </a:defRPr>
            </a:pPr>
            <a:r>
              <a:rPr err="1">
                <a:latin typeface="Sakkal Majalla" panose="02000000000000000000" pitchFamily="2" charset="-78"/>
                <a:cs typeface="Sakkal Majalla" panose="02000000000000000000" pitchFamily="2" charset="-78"/>
              </a:rPr>
              <a:t>توصية</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أكثر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lang="ar-EG">
                <a:latin typeface="Sakkal Majalla" panose="02000000000000000000" pitchFamily="2" charset="-78"/>
                <a:cs typeface="Sakkal Majalla" panose="02000000000000000000" pitchFamily="2" charset="-78"/>
              </a:rPr>
              <a:t> 15 </a:t>
            </a:r>
            <a:r>
              <a:rPr err="1">
                <a:latin typeface="Sakkal Majalla" panose="02000000000000000000" pitchFamily="2" charset="-78"/>
                <a:cs typeface="Sakkal Majalla" panose="02000000000000000000" pitchFamily="2" charset="-78"/>
              </a:rPr>
              <a:t>إلى</a:t>
            </a:r>
            <a:r>
              <a:rPr lang="ar-EG">
                <a:latin typeface="Sakkal Majalla" panose="02000000000000000000" pitchFamily="2" charset="-78"/>
                <a:cs typeface="Sakkal Majalla" panose="02000000000000000000" pitchFamily="2" charset="-78"/>
              </a:rPr>
              <a:t> 20 </a:t>
            </a:r>
            <a:r>
              <a:rPr err="1">
                <a:latin typeface="Sakkal Majalla" panose="02000000000000000000" pitchFamily="2" charset="-78"/>
                <a:cs typeface="Sakkal Majalla" panose="02000000000000000000" pitchFamily="2" charset="-78"/>
              </a:rPr>
              <a:t>شريحة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خلال</a:t>
            </a:r>
            <a:r>
              <a:rPr lang="ar-EG">
                <a:latin typeface="Sakkal Majalla" panose="02000000000000000000" pitchFamily="2" charset="-78"/>
                <a:cs typeface="Sakkal Majalla" panose="02000000000000000000" pitchFamily="2" charset="-78"/>
              </a:rPr>
              <a:t> 30 </a:t>
            </a:r>
            <a:r>
              <a:rPr err="1">
                <a:latin typeface="Sakkal Majalla" panose="02000000000000000000" pitchFamily="2" charset="-78"/>
                <a:cs typeface="Sakkal Majalla" panose="02000000000000000000" pitchFamily="2" charset="-78"/>
              </a:rPr>
              <a:t>دقيقة</a:t>
            </a:r>
            <a:r>
              <a:rPr>
                <a:latin typeface="Sakkal Majalla" panose="02000000000000000000" pitchFamily="2" charset="-78"/>
                <a:cs typeface="Sakkal Majalla" panose="02000000000000000000" pitchFamily="2" charset="-78"/>
              </a:rPr>
              <a:t>، و</a:t>
            </a:r>
            <a:r>
              <a:rPr lang="ar-EG">
                <a:latin typeface="Sakkal Majalla" panose="02000000000000000000" pitchFamily="2" charset="-78"/>
                <a:cs typeface="Sakkal Majalla" panose="02000000000000000000" pitchFamily="2" charset="-78"/>
              </a:rPr>
              <a:t>30 </a:t>
            </a:r>
            <a:r>
              <a:rPr err="1">
                <a:latin typeface="Sakkal Majalla" panose="02000000000000000000" pitchFamily="2" charset="-78"/>
                <a:cs typeface="Sakkal Majalla" panose="02000000000000000000" pitchFamily="2" charset="-78"/>
              </a:rPr>
              <a:t>إلى</a:t>
            </a:r>
            <a:r>
              <a:rPr lang="ar-EG">
                <a:latin typeface="Sakkal Majalla" panose="02000000000000000000" pitchFamily="2" charset="-78"/>
                <a:cs typeface="Sakkal Majalla" panose="02000000000000000000" pitchFamily="2" charset="-78"/>
              </a:rPr>
              <a:t> 40 </a:t>
            </a:r>
            <a:r>
              <a:rPr err="1">
                <a:latin typeface="Sakkal Majalla" panose="02000000000000000000" pitchFamily="2" charset="-78"/>
                <a:cs typeface="Sakkal Majalla" panose="02000000000000000000" pitchFamily="2" charset="-78"/>
              </a:rPr>
              <a:t>شريحة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خلال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 60 </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دقيقة</a:t>
            </a:r>
            <a:r>
              <a:rPr>
                <a:latin typeface="Sakkal Majalla" panose="02000000000000000000" pitchFamily="2" charset="-78"/>
                <a:cs typeface="Sakkal Majalla" panose="02000000000000000000" pitchFamily="2" charset="-78"/>
              </a:rPr>
              <a:t>.</a:t>
            </a:r>
          </a:p>
          <a:p>
            <a:pPr algn="just" rtl="1">
              <a:defRPr>
                <a:solidFill>
                  <a:srgbClr val="FF0000"/>
                </a:solidFill>
              </a:defRPr>
            </a:pPr>
            <a:endParaRPr>
              <a:latin typeface="Sakkal Majalla" panose="02000000000000000000" pitchFamily="2" charset="-78"/>
              <a:cs typeface="Sakkal Majalla" panose="02000000000000000000" pitchFamily="2" charset="-78"/>
            </a:endParaRPr>
          </a:p>
          <a:p>
            <a:pPr algn="just" rtl="1">
              <a:defRPr>
                <a:solidFill>
                  <a:srgbClr val="FF0000"/>
                </a:solidFill>
              </a:defRPr>
            </a:pP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التقديمي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تجد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شرائح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إضافية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تحتوي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ملاحظات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المُيسِّرين</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تحتاج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استكمال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المحتوى</a:t>
            </a:r>
            <a:r>
              <a:rPr>
                <a:latin typeface="Sakkal Majalla" panose="02000000000000000000" pitchFamily="2" charset="-78"/>
                <a:cs typeface="Sakkal Majalla" panose="02000000000000000000" pitchFamily="2" charset="-78"/>
              </a:rPr>
              <a:t> و/</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تعديله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يتناسب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المعلومات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المتعلقة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ببلدك</a:t>
            </a:r>
            <a:r>
              <a:rPr>
                <a:latin typeface="Sakkal Majalla" panose="02000000000000000000" pitchFamily="2" charset="-78"/>
                <a:cs typeface="Sakkal Majalla" panose="02000000000000000000" pitchFamily="2" charset="-78"/>
              </a:rPr>
              <a:t>.</a:t>
            </a:r>
          </a:p>
        </p:txBody>
      </p:sp>
      <p:sp>
        <p:nvSpPr>
          <p:cNvPr id="4" name="Title 1">
            <a:extLst>
              <a:ext uri="{FF2B5EF4-FFF2-40B4-BE49-F238E27FC236}">
                <a16:creationId xmlns:a16="http://schemas.microsoft.com/office/drawing/2014/main" id="{D00DB2D1-32FE-CE09-40CB-587F43A7290C}"/>
              </a:ext>
            </a:extLst>
          </p:cNvPr>
          <p:cNvSpPr txBox="1">
            <a:spLocks noGrp="1"/>
          </p:cNvSpPr>
          <p:nvPr>
            <p:ph type="title"/>
          </p:nvPr>
        </p:nvSpPr>
        <p:spPr>
          <a:xfrm>
            <a:off x="181354" y="452179"/>
            <a:ext cx="2989375" cy="1183995"/>
          </a:xfrm>
          <a:prstGeom prst="rect">
            <a:avLst/>
          </a:prstGeom>
        </p:spPr>
        <p:txBody>
          <a:bodyPr rtlCol="1"/>
          <a:lstStyle/>
          <a:p>
            <a:pPr rtl="1"/>
            <a:r>
              <a:rPr lang="ar" b="1">
                <a:latin typeface="Sakkal Majalla" panose="02000000000000000000" pitchFamily="2" charset="-78"/>
                <a:cs typeface="Sakkal Majalla" panose="02000000000000000000" pitchFamily="2" charset="-78"/>
              </a:rPr>
              <a:t>ملاحظات إلى المُيسِّرين:</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2" name="Picture 6" descr="Picture 6"/>
          <p:cNvPicPr>
            <a:picLocks noChangeAspect="1"/>
          </p:cNvPicPr>
          <p:nvPr/>
        </p:nvPicPr>
        <p:blipFill>
          <a:blip r:embed="rId2"/>
          <a:srcRect l="50488" t="26557" r="19779" b="29761"/>
          <a:stretch>
            <a:fillRect/>
          </a:stretch>
        </p:blipFill>
        <p:spPr>
          <a:xfrm flipH="1">
            <a:off x="8996383" y="1100956"/>
            <a:ext cx="1884363" cy="2649537"/>
          </a:xfrm>
          <a:prstGeom prst="rect">
            <a:avLst/>
          </a:prstGeom>
          <a:ln w="12700">
            <a:miter lim="400000"/>
          </a:ln>
        </p:spPr>
      </p:pic>
      <p:sp>
        <p:nvSpPr>
          <p:cNvPr id="653" name="Shape 160"/>
          <p:cNvSpPr txBox="1"/>
          <p:nvPr/>
        </p:nvSpPr>
        <p:spPr>
          <a:xfrm>
            <a:off x="888347" y="1454785"/>
            <a:ext cx="7905658" cy="30798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8" tIns="45718" rIns="45718" bIns="45718" rtlCol="1">
            <a:spAutoFit/>
          </a:bodyPr>
          <a:lstStyle/>
          <a:p>
            <a:pPr marL="227838" indent="-227838" rtl="1">
              <a:lnSpc>
                <a:spcPct val="90000"/>
              </a:lnSpc>
              <a:spcBef>
                <a:spcPts val="1000"/>
              </a:spcBef>
              <a:buClr>
                <a:schemeClr val="accent3"/>
              </a:buClr>
              <a:buSzPct val="100000"/>
              <a:buFont typeface="Arial"/>
              <a:buChar char="•"/>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قدِّم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نفسك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للمريض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واشرح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ستفعله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وأسباب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ذلك</a:t>
            </a:r>
            <a:r>
              <a:rPr>
                <a:latin typeface="Sakkal Majalla" panose="02000000000000000000" pitchFamily="2" charset="-78"/>
                <a:cs typeface="Sakkal Majalla" panose="02000000000000000000" pitchFamily="2" charset="-78"/>
              </a:rPr>
              <a:t>.</a:t>
            </a:r>
          </a:p>
          <a:p>
            <a:pPr marL="227838" indent="-227838" rtl="1">
              <a:lnSpc>
                <a:spcPct val="90000"/>
              </a:lnSpc>
              <a:spcBef>
                <a:spcPts val="1000"/>
              </a:spcBef>
              <a:buClr>
                <a:schemeClr val="accent3"/>
              </a:buClr>
              <a:buSzPct val="100000"/>
              <a:buFont typeface="Arial"/>
              <a:buChar char="•"/>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حفظ</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السجلات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أمرٌ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بالغ</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الأهمية</a:t>
            </a:r>
            <a:r>
              <a:rPr>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a:p>
            <a:pPr marL="800100" lvl="1" indent="-342900" rtl="1">
              <a:lnSpc>
                <a:spcPct val="90000"/>
              </a:lnSpc>
              <a:spcBef>
                <a:spcPts val="1000"/>
              </a:spcBef>
              <a:buClr>
                <a:schemeClr val="accent3"/>
              </a:buClr>
              <a:buSzPct val="100000"/>
              <a:buFont typeface="Courier New"/>
              <a:buChar char="o"/>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معلومات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وبائية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المريض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واستخدمها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ملء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استمارة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استقصاء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الاستمارة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الوطنية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الموحدة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للطلب</a:t>
            </a:r>
            <a:r>
              <a:rPr>
                <a:latin typeface="Sakkal Majalla" panose="02000000000000000000" pitchFamily="2" charset="-78"/>
                <a:cs typeface="Sakkal Majalla" panose="02000000000000000000" pitchFamily="2" charset="-78"/>
              </a:rPr>
              <a:t>.</a:t>
            </a:r>
          </a:p>
          <a:p>
            <a:pPr marL="800100" lvl="1" indent="-342900" rtl="1">
              <a:lnSpc>
                <a:spcPct val="90000"/>
              </a:lnSpc>
              <a:spcBef>
                <a:spcPts val="1000"/>
              </a:spcBef>
              <a:buClr>
                <a:schemeClr val="accent3"/>
              </a:buClr>
              <a:buSzPct val="100000"/>
              <a:buFont typeface="Courier New"/>
              <a:buChar char="o"/>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بطاقات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توسيم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الاستمارة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والحاوية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الأولية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ثلاثة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مُعرِّفات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الأقل</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رقم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التعريف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الفريد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وتاريخ</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وتوقيته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والحروف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الأولى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جامع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a:p>
            <a:pPr lvl="2" rtl="1">
              <a:lnSpc>
                <a:spcPct val="90000"/>
              </a:lnSpc>
              <a:spcBef>
                <a:spcPts val="1000"/>
              </a:spcBef>
              <a:defRPr sz="1600">
                <a:latin typeface="+mn-lt"/>
                <a:ea typeface="+mn-ea"/>
                <a:cs typeface="+mn-cs"/>
                <a:sym typeface="Source Sans Pro Regular"/>
              </a:defRPr>
            </a:pPr>
            <a:endParaRPr sz="2800">
              <a:latin typeface="Sakkal Majalla" panose="02000000000000000000" pitchFamily="2" charset="-78"/>
              <a:cs typeface="Sakkal Majalla" panose="02000000000000000000" pitchFamily="2" charset="-78"/>
            </a:endParaRPr>
          </a:p>
          <a:p>
            <a:pPr algn="ctr" rtl="1">
              <a:spcBef>
                <a:spcPts val="600"/>
              </a:spcBef>
              <a:defRPr sz="1900">
                <a:solidFill>
                  <a:srgbClr val="B22F2C"/>
                </a:solidFill>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وجود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مُعاون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لمساعدتك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الإضافية</a:t>
            </a:r>
            <a:r>
              <a:rPr>
                <a:latin typeface="Sakkal Majalla" panose="02000000000000000000" pitchFamily="2" charset="-78"/>
                <a:cs typeface="Sakkal Majalla" panose="02000000000000000000" pitchFamily="2" charset="-78"/>
              </a:rPr>
              <a:t>.</a:t>
            </a:r>
          </a:p>
        </p:txBody>
      </p:sp>
      <p:pic>
        <p:nvPicPr>
          <p:cNvPr id="654" name="Picture 2" descr="Picture 2"/>
          <p:cNvPicPr>
            <a:picLocks noChangeAspect="1"/>
          </p:cNvPicPr>
          <p:nvPr/>
        </p:nvPicPr>
        <p:blipFill>
          <a:blip r:embed="rId3"/>
          <a:stretch>
            <a:fillRect/>
          </a:stretch>
        </p:blipFill>
        <p:spPr>
          <a:xfrm>
            <a:off x="8714601" y="3868101"/>
            <a:ext cx="2447927" cy="1535113"/>
          </a:xfrm>
          <a:prstGeom prst="rect">
            <a:avLst/>
          </a:prstGeom>
          <a:ln w="12700">
            <a:miter lim="400000"/>
          </a:ln>
        </p:spPr>
      </p:pic>
      <p:sp>
        <p:nvSpPr>
          <p:cNvPr id="655" name="TextBox 21"/>
          <p:cNvSpPr txBox="1"/>
          <p:nvPr/>
        </p:nvSpPr>
        <p:spPr>
          <a:xfrm>
            <a:off x="8350247" y="5347261"/>
            <a:ext cx="2530499"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صورة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مأخوذة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الوحدة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التدريبية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المختبرات</a:t>
            </a:r>
            <a:endParaRPr>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6EBFB567-D1CA-5568-E695-F65D35254244}"/>
              </a:ext>
            </a:extLst>
          </p:cNvPr>
          <p:cNvSpPr txBox="1">
            <a:spLocks/>
          </p:cNvSpPr>
          <p:nvPr/>
        </p:nvSpPr>
        <p:spPr>
          <a:xfrm>
            <a:off x="138857" y="92029"/>
            <a:ext cx="5662503" cy="5886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استعِد</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 name="Text Placeholder 4"/>
          <p:cNvSpPr txBox="1">
            <a:spLocks noGrp="1"/>
          </p:cNvSpPr>
          <p:nvPr>
            <p:ph type="body" idx="1"/>
          </p:nvPr>
        </p:nvSpPr>
        <p:spPr>
          <a:xfrm>
            <a:off x="1468026" y="891274"/>
            <a:ext cx="9255947" cy="5014493"/>
          </a:xfrm>
          <a:prstGeom prst="rect">
            <a:avLst/>
          </a:prstGeom>
        </p:spPr>
        <p:txBody>
          <a:bodyPr rtlCol="1">
            <a:normAutofit/>
          </a:bodyPr>
          <a:lstStyle/>
          <a:p>
            <a:pPr defTabSz="260388" rtl="1">
              <a:spcBef>
                <a:spcPts val="0"/>
              </a:spcBef>
              <a:defRPr sz="1979"/>
            </a:pPr>
            <a:r>
              <a:rPr err="1">
                <a:latin typeface="Sakkal Majalla" panose="02000000000000000000" pitchFamily="2" charset="-78"/>
                <a:cs typeface="Sakkal Majalla" panose="02000000000000000000" pitchFamily="2" charset="-78"/>
              </a:rPr>
              <a:t>أمور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مراعاتها</a:t>
            </a:r>
            <a:r>
              <a:rPr>
                <a:latin typeface="Sakkal Majalla" panose="02000000000000000000" pitchFamily="2" charset="-78"/>
                <a:cs typeface="Sakkal Majalla" panose="02000000000000000000" pitchFamily="2" charset="-78"/>
              </a:rPr>
              <a:t>:</a:t>
            </a:r>
          </a:p>
          <a:p>
            <a:pPr marL="256489" indent="-256489" defTabSz="260388" rtl="1">
              <a:spcBef>
                <a:spcPts val="0"/>
              </a:spcBef>
              <a:buClr>
                <a:schemeClr val="accent3"/>
              </a:buClr>
              <a:buSzPct val="100000"/>
              <a:buFont typeface="Arial"/>
              <a:buChar char="•"/>
              <a:defRPr sz="1979"/>
            </a:pP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الأشخاص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المُدربون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مجال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فصد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a:t>
            </a:r>
            <a:r>
              <a:rPr>
                <a:latin typeface="Sakkal Majalla" panose="02000000000000000000" pitchFamily="2" charset="-78"/>
                <a:cs typeface="Sakkal Majalla" panose="02000000000000000000" pitchFamily="2" charset="-78"/>
              </a:rPr>
              <a:t>.</a:t>
            </a:r>
          </a:p>
          <a:p>
            <a:pPr marL="256489" indent="-256489" defTabSz="260388" rtl="1">
              <a:spcBef>
                <a:spcPts val="0"/>
              </a:spcBef>
              <a:buClr>
                <a:schemeClr val="accent3"/>
              </a:buClr>
              <a:buSzPct val="100000"/>
              <a:buFont typeface="Arial"/>
              <a:buChar char="•"/>
              <a:defRPr sz="1979"/>
            </a:pPr>
            <a:r>
              <a:rPr err="1">
                <a:latin typeface="Sakkal Majalla" panose="02000000000000000000" pitchFamily="2" charset="-78"/>
                <a:cs typeface="Sakkal Majalla" panose="02000000000000000000" pitchFamily="2" charset="-78"/>
              </a:rPr>
              <a:t>هل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يحتاج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البلازما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المصل</a:t>
            </a:r>
            <a:r>
              <a:rPr>
                <a:latin typeface="Sakkal Majalla" panose="02000000000000000000" pitchFamily="2" charset="-78"/>
                <a:cs typeface="Sakkal Majalla" panose="02000000000000000000" pitchFamily="2" charset="-78"/>
              </a:rPr>
              <a:t>؟</a:t>
            </a:r>
          </a:p>
          <a:p>
            <a:pPr marL="667969" lvl="1" indent="-256489" defTabSz="260388" rtl="1">
              <a:spcBef>
                <a:spcPts val="0"/>
              </a:spcBef>
              <a:buClr>
                <a:schemeClr val="accent3"/>
              </a:buClr>
              <a:buFont typeface="Arial"/>
              <a:defRPr sz="1979"/>
            </a:pP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البلازما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يُستخدم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أنبوب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يحتوي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مضادة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للتخثر</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حمض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إيثيلين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ثنائي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الأمين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هيبارين</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67969" lvl="1" indent="-256489" defTabSz="260388" rtl="1">
              <a:spcBef>
                <a:spcPts val="0"/>
              </a:spcBef>
              <a:buClr>
                <a:schemeClr val="accent3"/>
              </a:buClr>
              <a:buFont typeface="Arial"/>
              <a:defRPr sz="1979"/>
            </a:pP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المصل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يُستخدم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أنبوب</a:t>
            </a:r>
            <a:r>
              <a:rPr>
                <a:latin typeface="Sakkal Majalla" panose="02000000000000000000" pitchFamily="2" charset="-78"/>
                <a:cs typeface="Sakkal Majalla" panose="02000000000000000000" pitchFamily="2" charset="-78"/>
              </a:rPr>
              <a:t> </a:t>
            </a:r>
            <a:r>
              <a:rPr lang="ar-EG" u="sng">
                <a:latin typeface="Sakkal Majalla" panose="02000000000000000000" pitchFamily="2" charset="-78"/>
                <a:cs typeface="Sakkal Majalla" panose="02000000000000000000" pitchFamily="2" charset="-78"/>
              </a:rPr>
              <a:t>+</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تسريع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تجلط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a:t>
            </a:r>
            <a:r>
              <a:rPr>
                <a:latin typeface="Sakkal Majalla" panose="02000000000000000000" pitchFamily="2" charset="-78"/>
                <a:cs typeface="Sakkal Majalla" panose="02000000000000000000" pitchFamily="2" charset="-78"/>
              </a:rPr>
              <a:t>.</a:t>
            </a:r>
          </a:p>
          <a:p>
            <a:pPr marL="667969" lvl="1" indent="-256489" defTabSz="260388" rtl="1">
              <a:spcBef>
                <a:spcPts val="0"/>
              </a:spcBef>
              <a:buClr>
                <a:schemeClr val="accent2"/>
              </a:buClr>
              <a:buFont typeface="Arial"/>
              <a:defRPr sz="1979">
                <a:solidFill>
                  <a:schemeClr val="accent2"/>
                </a:solidFill>
              </a:defRPr>
            </a:pPr>
            <a:r>
              <a:rPr b="1" err="1">
                <a:latin typeface="Sakkal Majalla" panose="02000000000000000000" pitchFamily="2" charset="-78"/>
                <a:cs typeface="Sakkal Majalla" panose="02000000000000000000" pitchFamily="2" charset="-78"/>
              </a:rPr>
              <a:t>انتبه</a:t>
            </a:r>
            <a:r>
              <a:rPr lang="ar-EG" b="1">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يوجد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معيار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أغطية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الأنبوب</a:t>
            </a:r>
            <a:r>
              <a:rPr>
                <a:latin typeface="Sakkal Majalla" panose="02000000000000000000" pitchFamily="2" charset="-78"/>
                <a:cs typeface="Sakkal Majalla" panose="02000000000000000000" pitchFamily="2" charset="-78"/>
              </a:rPr>
              <a:t>.</a:t>
            </a:r>
          </a:p>
          <a:p>
            <a:pPr defTabSz="260388" rtl="1">
              <a:spcBef>
                <a:spcPts val="0"/>
              </a:spcBef>
              <a:defRPr sz="1979"/>
            </a:pPr>
            <a:endParaRPr>
              <a:latin typeface="Sakkal Majalla" panose="02000000000000000000" pitchFamily="2" charset="-78"/>
              <a:cs typeface="Sakkal Majalla" panose="02000000000000000000" pitchFamily="2" charset="-78"/>
            </a:endParaRPr>
          </a:p>
          <a:p>
            <a:pPr defTabSz="260388" rtl="1">
              <a:spcBef>
                <a:spcPts val="0"/>
              </a:spcBef>
              <a:defRPr sz="1979"/>
            </a:pPr>
            <a:r>
              <a:rPr err="1">
                <a:latin typeface="Sakkal Majalla" panose="02000000000000000000" pitchFamily="2" charset="-78"/>
                <a:cs typeface="Sakkal Majalla" panose="02000000000000000000" pitchFamily="2" charset="-78"/>
              </a:rPr>
              <a:t>هل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كنت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تعلم</a:t>
            </a:r>
            <a:r>
              <a:rPr>
                <a:latin typeface="Sakkal Majalla" panose="02000000000000000000" pitchFamily="2" charset="-78"/>
                <a:cs typeface="Sakkal Majalla" panose="02000000000000000000" pitchFamily="2" charset="-78"/>
              </a:rPr>
              <a:t>؟</a:t>
            </a:r>
          </a:p>
          <a:p>
            <a:pPr marL="256489" indent="-256489" defTabSz="260388" rtl="1">
              <a:spcBef>
                <a:spcPts val="0"/>
              </a:spcBef>
              <a:buClr>
                <a:schemeClr val="accent3"/>
              </a:buClr>
              <a:buSzPct val="100000"/>
              <a:buFont typeface="Arial"/>
              <a:buChar char="•"/>
              <a:defRPr sz="1979"/>
            </a:pPr>
            <a:r>
              <a:rPr err="1">
                <a:latin typeface="Sakkal Majalla" panose="02000000000000000000" pitchFamily="2" charset="-78"/>
                <a:cs typeface="Sakkal Majalla" panose="02000000000000000000" pitchFamily="2" charset="-78"/>
              </a:rPr>
              <a:t>حرِّك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الأنابيب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بلطفٍ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لمزج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a:t>
            </a:r>
            <a:r>
              <a:rPr>
                <a:latin typeface="Sakkal Majalla" panose="02000000000000000000" pitchFamily="2" charset="-78"/>
                <a:cs typeface="Sakkal Majalla" panose="02000000000000000000" pitchFamily="2" charset="-78"/>
              </a:rPr>
              <a:t>.</a:t>
            </a:r>
          </a:p>
          <a:p>
            <a:pPr marL="256489" indent="-256489" defTabSz="260388" rtl="1">
              <a:spcBef>
                <a:spcPts val="0"/>
              </a:spcBef>
              <a:buClr>
                <a:schemeClr val="accent3"/>
              </a:buClr>
              <a:buSzPct val="100000"/>
              <a:buFont typeface="Arial"/>
              <a:buChar char="•"/>
              <a:defRPr sz="1979"/>
            </a:pPr>
            <a:r>
              <a:rPr err="1">
                <a:latin typeface="Sakkal Majalla" panose="02000000000000000000" pitchFamily="2" charset="-78"/>
                <a:cs typeface="Sakkal Majalla" panose="02000000000000000000" pitchFamily="2" charset="-78"/>
              </a:rPr>
              <a:t>يؤدي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تخزين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درجات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حرارة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مرتفعة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جدًّا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منخفضة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جدًّا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انحلال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كُريات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الحمراء</a:t>
            </a:r>
            <a:r>
              <a:rPr>
                <a:latin typeface="Sakkal Majalla" panose="02000000000000000000" pitchFamily="2" charset="-78"/>
                <a:cs typeface="Sakkal Majalla" panose="02000000000000000000" pitchFamily="2" charset="-78"/>
              </a:rPr>
              <a:t>.</a:t>
            </a:r>
          </a:p>
          <a:p>
            <a:pPr marL="256489" indent="-256489" defTabSz="260388" rtl="1">
              <a:spcBef>
                <a:spcPts val="0"/>
              </a:spcBef>
              <a:buClr>
                <a:schemeClr val="accent3"/>
              </a:buClr>
              <a:buSzPct val="100000"/>
              <a:buFont typeface="Arial"/>
              <a:buChar char="•"/>
              <a:defRPr sz="1979"/>
            </a:pPr>
            <a:r>
              <a:rPr err="1">
                <a:latin typeface="Sakkal Majalla" panose="02000000000000000000" pitchFamily="2" charset="-78"/>
                <a:cs typeface="Sakkal Majalla" panose="02000000000000000000" pitchFamily="2" charset="-78"/>
              </a:rPr>
              <a:t>يلزم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وجود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المصل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لإجراء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المصلي</a:t>
            </a:r>
            <a:r>
              <a:rPr>
                <a:latin typeface="Sakkal Majalla" panose="02000000000000000000" pitchFamily="2" charset="-78"/>
                <a:cs typeface="Sakkal Majalla" panose="02000000000000000000" pitchFamily="2" charset="-78"/>
              </a:rPr>
              <a:t>.</a:t>
            </a:r>
            <a:endParaRPr strike="sngStrike">
              <a:latin typeface="Sakkal Majalla" panose="02000000000000000000" pitchFamily="2" charset="-78"/>
              <a:cs typeface="Sakkal Majalla" panose="02000000000000000000" pitchFamily="2" charset="-78"/>
            </a:endParaRPr>
          </a:p>
          <a:p>
            <a:pPr marL="256489" indent="-256489" defTabSz="260388" rtl="1">
              <a:spcBef>
                <a:spcPts val="0"/>
              </a:spcBef>
              <a:buClr>
                <a:schemeClr val="accent3"/>
              </a:buClr>
              <a:buSzPct val="100000"/>
              <a:buFont typeface="Arial"/>
              <a:buChar char="•"/>
              <a:defRPr sz="1979"/>
            </a:pP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تكون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هناك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للحصول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ثانية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في </a:t>
            </a:r>
            <a:r>
              <a:rPr err="1">
                <a:latin typeface="Sakkal Majalla" panose="02000000000000000000" pitchFamily="2" charset="-78"/>
                <a:cs typeface="Sakkal Majalla" panose="02000000000000000000" pitchFamily="2" charset="-78"/>
              </a:rPr>
              <a:t>أثناء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فترة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النقاهة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لفحص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المُمرضات</a:t>
            </a:r>
            <a:r>
              <a:rPr>
                <a:latin typeface="Sakkal Majalla" panose="02000000000000000000" pitchFamily="2" charset="-78"/>
                <a:cs typeface="Sakkal Majalla" panose="02000000000000000000" pitchFamily="2" charset="-78"/>
              </a:rPr>
              <a:t>.</a:t>
            </a:r>
          </a:p>
          <a:p>
            <a:pPr marL="256489" indent="-256489" defTabSz="260388" rtl="1">
              <a:spcBef>
                <a:spcPts val="0"/>
              </a:spcBef>
              <a:buClr>
                <a:schemeClr val="accent3"/>
              </a:buClr>
              <a:buSzPct val="100000"/>
              <a:buFont typeface="Arial"/>
              <a:buChar char="•"/>
              <a:defRPr sz="1979"/>
            </a:pPr>
            <a:r>
              <a:rPr err="1">
                <a:latin typeface="Sakkal Majalla" panose="02000000000000000000" pitchFamily="2" charset="-78"/>
                <a:cs typeface="Sakkal Majalla" panose="02000000000000000000" pitchFamily="2" charset="-78"/>
              </a:rPr>
              <a:t>يجب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يُسمح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بتجلط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تجمد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المأخوذة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لإجراء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مزرعة</a:t>
            </a:r>
            <a:r>
              <a:rPr>
                <a:latin typeface="Sakkal Majalla" panose="02000000000000000000" pitchFamily="2" charset="-78"/>
                <a:cs typeface="Sakkal Majalla" panose="02000000000000000000" pitchFamily="2" charset="-78"/>
              </a:rPr>
              <a:t>.</a:t>
            </a:r>
          </a:p>
          <a:p>
            <a:pPr marL="256489" indent="-256489" defTabSz="260388" rtl="1">
              <a:spcBef>
                <a:spcPts val="0"/>
              </a:spcBef>
              <a:buClr>
                <a:schemeClr val="accent3"/>
              </a:buClr>
              <a:buSzPct val="100000"/>
              <a:buFont typeface="Arial"/>
              <a:buChar char="•"/>
              <a:defRPr sz="1979"/>
            </a:pP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تعذر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الوريد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الحصول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وخز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الأصبع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الحالات</a:t>
            </a:r>
            <a:r>
              <a:rPr>
                <a:latin typeface="Sakkal Majalla" panose="02000000000000000000" pitchFamily="2" charset="-78"/>
                <a:cs typeface="Sakkal Majalla" panose="02000000000000000000" pitchFamily="2" charset="-78"/>
              </a:rPr>
              <a:t>.</a:t>
            </a:r>
          </a:p>
          <a:p>
            <a:pPr defTabSz="260388" rtl="1">
              <a:spcBef>
                <a:spcPts val="0"/>
              </a:spcBef>
              <a:defRPr sz="1979"/>
            </a:pPr>
            <a:endParaRPr>
              <a:latin typeface="Sakkal Majalla" panose="02000000000000000000" pitchFamily="2" charset="-78"/>
              <a:cs typeface="Sakkal Majalla" panose="02000000000000000000" pitchFamily="2" charset="-78"/>
            </a:endParaRPr>
          </a:p>
          <a:p>
            <a:pPr defTabSz="260388" rtl="1">
              <a:spcBef>
                <a:spcPts val="0"/>
              </a:spcBef>
              <a:defRPr sz="1979"/>
            </a:pP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دم</a:t>
            </a:r>
            <a:r>
              <a:rPr>
                <a:latin typeface="Sakkal Majalla" panose="02000000000000000000" pitchFamily="2" charset="-78"/>
                <a:cs typeface="Sakkal Majalla" panose="02000000000000000000" pitchFamily="2" charset="-78"/>
              </a:rPr>
              <a:t>؟</a:t>
            </a:r>
          </a:p>
          <a:p>
            <a:pPr defTabSz="260388" rtl="1">
              <a:spcBef>
                <a:spcPts val="0"/>
              </a:spcBef>
              <a:defRPr sz="1979"/>
            </a:pPr>
            <a:r>
              <a:rPr err="1">
                <a:latin typeface="Sakkal Majalla" panose="02000000000000000000" pitchFamily="2" charset="-78"/>
                <a:cs typeface="Sakkal Majalla" panose="02000000000000000000" pitchFamily="2" charset="-78"/>
              </a:rPr>
              <a:t>اتصل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لتأكيد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وكذلك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حجمها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المطلوب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والأنبوب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الذي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ودرجة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حرارة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تخزينها</a:t>
            </a:r>
            <a:r>
              <a:rPr>
                <a:latin typeface="Sakkal Majalla" panose="02000000000000000000" pitchFamily="2" charset="-78"/>
                <a:cs typeface="Sakkal Majalla" panose="02000000000000000000" pitchFamily="2" charset="-78"/>
              </a:rPr>
              <a:t> و</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نقلها</a:t>
            </a:r>
            <a:r>
              <a:rPr>
                <a:latin typeface="Sakkal Majalla" panose="02000000000000000000" pitchFamily="2" charset="-78"/>
                <a:cs typeface="Sakkal Majalla" panose="02000000000000000000" pitchFamily="2" charset="-78"/>
              </a:rPr>
              <a:t>. </a:t>
            </a:r>
          </a:p>
        </p:txBody>
      </p:sp>
      <p:pic>
        <p:nvPicPr>
          <p:cNvPr id="659" name="Picture 6" descr="Picture 6"/>
          <p:cNvPicPr>
            <a:picLocks noChangeAspect="1"/>
          </p:cNvPicPr>
          <p:nvPr/>
        </p:nvPicPr>
        <p:blipFill>
          <a:blip r:embed="rId2"/>
          <a:srcRect l="5901" t="39500" r="68114" b="16402"/>
          <a:stretch>
            <a:fillRect/>
          </a:stretch>
        </p:blipFill>
        <p:spPr>
          <a:xfrm>
            <a:off x="452696" y="1278789"/>
            <a:ext cx="1657351" cy="1943101"/>
          </a:xfrm>
          <a:prstGeom prst="rect">
            <a:avLst/>
          </a:prstGeom>
          <a:ln w="12700">
            <a:miter lim="400000"/>
          </a:ln>
        </p:spPr>
      </p:pic>
      <p:sp>
        <p:nvSpPr>
          <p:cNvPr id="660" name="TextBox 7"/>
          <p:cNvSpPr txBox="1"/>
          <p:nvPr/>
        </p:nvSpPr>
        <p:spPr>
          <a:xfrm>
            <a:off x="1281371" y="3378265"/>
            <a:ext cx="857721" cy="23114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err="1"/>
              <a:t>الوحدة</a:t>
            </a:r>
            <a:r>
              <a:t> </a:t>
            </a:r>
            <a:r>
              <a:rPr err="1"/>
              <a:t>التدريبية</a:t>
            </a:r>
            <a:r>
              <a:t> </a:t>
            </a:r>
            <a:r>
              <a:rPr err="1"/>
              <a:t>لفِرَق</a:t>
            </a:r>
            <a:r>
              <a:t> </a:t>
            </a:r>
            <a:r>
              <a:rPr err="1"/>
              <a:t>الاستجابة</a:t>
            </a:r>
            <a:r>
              <a:t> </a:t>
            </a:r>
            <a:r>
              <a:rPr err="1"/>
              <a:t>السريعة</a:t>
            </a:r>
            <a:r>
              <a:t> </a:t>
            </a:r>
            <a:r>
              <a:rPr err="1"/>
              <a:t>بشأن</a:t>
            </a:r>
            <a:r>
              <a:t> </a:t>
            </a:r>
            <a:r>
              <a:rPr err="1"/>
              <a:t>المختبرات</a:t>
            </a:r>
            <a:endParaRPr/>
          </a:p>
        </p:txBody>
      </p:sp>
      <p:sp>
        <p:nvSpPr>
          <p:cNvPr id="2" name="Title 1">
            <a:extLst>
              <a:ext uri="{FF2B5EF4-FFF2-40B4-BE49-F238E27FC236}">
                <a16:creationId xmlns:a16="http://schemas.microsoft.com/office/drawing/2014/main" id="{51CD7622-7F2A-E701-21FF-2888EAF676C0}"/>
              </a:ext>
            </a:extLst>
          </p:cNvPr>
          <p:cNvSpPr txBox="1">
            <a:spLocks/>
          </p:cNvSpPr>
          <p:nvPr/>
        </p:nvSpPr>
        <p:spPr>
          <a:xfrm>
            <a:off x="138856" y="61548"/>
            <a:ext cx="5957144"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عينات الدم</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 name="Text Placeholder 2"/>
          <p:cNvSpPr txBox="1">
            <a:spLocks noGrp="1"/>
          </p:cNvSpPr>
          <p:nvPr>
            <p:ph type="body" idx="1"/>
          </p:nvPr>
        </p:nvSpPr>
        <p:spPr>
          <a:xfrm>
            <a:off x="1283223" y="1778382"/>
            <a:ext cx="8222169" cy="4142065"/>
          </a:xfrm>
          <a:prstGeom prst="rect">
            <a:avLst/>
          </a:prstGeom>
        </p:spPr>
        <p:txBody>
          <a:bodyPr rtlCol="1">
            <a:normAutofit/>
          </a:bodyPr>
          <a:lstStyle/>
          <a:p>
            <a:pPr marL="225559" lvl="1" indent="-225559" defTabSz="286426" rtl="1">
              <a:lnSpc>
                <a:spcPct val="81000"/>
              </a:lnSpc>
              <a:spcBef>
                <a:spcPts val="0"/>
              </a:spcBef>
              <a:buClr>
                <a:srgbClr val="C00000"/>
              </a:buClr>
              <a:buFont typeface="Arial"/>
              <a:defRPr sz="2178"/>
            </a:pP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الأشخاص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ذوو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الخبرة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البراز</a:t>
            </a:r>
            <a:r>
              <a:rPr>
                <a:latin typeface="Sakkal Majalla" panose="02000000000000000000" pitchFamily="2" charset="-78"/>
                <a:cs typeface="Sakkal Majalla" panose="02000000000000000000" pitchFamily="2" charset="-78"/>
              </a:rPr>
              <a:t>.</a:t>
            </a:r>
          </a:p>
          <a:p>
            <a:pPr marL="225559" lvl="1" indent="-225559" defTabSz="286426" rtl="1">
              <a:lnSpc>
                <a:spcPct val="81000"/>
              </a:lnSpc>
              <a:spcBef>
                <a:spcPts val="0"/>
              </a:spcBef>
              <a:buClr>
                <a:srgbClr val="C00000"/>
              </a:buClr>
              <a:buFont typeface="Arial"/>
              <a:defRPr sz="2178"/>
            </a:pPr>
            <a:r>
              <a:rPr err="1">
                <a:latin typeface="Sakkal Majalla" panose="02000000000000000000" pitchFamily="2" charset="-78"/>
                <a:cs typeface="Sakkal Majalla" panose="02000000000000000000" pitchFamily="2" charset="-78"/>
              </a:rPr>
              <a:t>تُجمع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العلاج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تُدون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ملاحظة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إعطاء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المريض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مضادات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حيوية</a:t>
            </a:r>
            <a:r>
              <a:rPr>
                <a:latin typeface="Sakkal Majalla" panose="02000000000000000000" pitchFamily="2" charset="-78"/>
                <a:cs typeface="Sakkal Majalla" panose="02000000000000000000" pitchFamily="2" charset="-78"/>
              </a:rPr>
              <a:t>.</a:t>
            </a:r>
          </a:p>
          <a:p>
            <a:pPr marL="225559" lvl="1" indent="-225559" defTabSz="286426" rtl="1">
              <a:lnSpc>
                <a:spcPct val="81000"/>
              </a:lnSpc>
              <a:spcBef>
                <a:spcPts val="0"/>
              </a:spcBef>
              <a:buClr>
                <a:srgbClr val="C00000"/>
              </a:buClr>
              <a:buFont typeface="Arial"/>
              <a:defRPr sz="2178"/>
            </a:pP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اختبارات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التشخيص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للكوليرا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لفحص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الميدان</a:t>
            </a:r>
            <a:r>
              <a:rPr>
                <a:latin typeface="Sakkal Majalla" panose="02000000000000000000" pitchFamily="2" charset="-78"/>
                <a:cs typeface="Sakkal Majalla" panose="02000000000000000000" pitchFamily="2" charset="-78"/>
              </a:rPr>
              <a:t>.</a:t>
            </a:r>
          </a:p>
          <a:p>
            <a:pPr marL="225559" lvl="1" indent="-225559" defTabSz="286426" rtl="1">
              <a:lnSpc>
                <a:spcPct val="81000"/>
              </a:lnSpc>
              <a:spcBef>
                <a:spcPts val="0"/>
              </a:spcBef>
              <a:buClr>
                <a:srgbClr val="C00000"/>
              </a:buClr>
              <a:buFont typeface="Arial"/>
              <a:defRPr sz="2178"/>
            </a:pPr>
            <a:r>
              <a:rPr err="1">
                <a:latin typeface="Sakkal Majalla" panose="02000000000000000000" pitchFamily="2" charset="-78"/>
                <a:cs typeface="Sakkal Majalla" panose="02000000000000000000" pitchFamily="2" charset="-78"/>
              </a:rPr>
              <a:t>تَحفظ</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مستنبتاتُ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لمدة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تتراوح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بين</a:t>
            </a:r>
            <a:r>
              <a:rPr lang="ar-EG">
                <a:latin typeface="Sakkal Majalla" panose="02000000000000000000" pitchFamily="2" charset="-78"/>
                <a:cs typeface="Sakkal Majalla" panose="02000000000000000000" pitchFamily="2" charset="-78"/>
              </a:rPr>
              <a:t> 48 </a:t>
            </a:r>
            <a:r>
              <a:rPr err="1">
                <a:latin typeface="Sakkal Majalla" panose="02000000000000000000" pitchFamily="2" charset="-78"/>
                <a:cs typeface="Sakkal Majalla" panose="02000000000000000000" pitchFamily="2" charset="-78"/>
              </a:rPr>
              <a:t>ساعةً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lang="ar-EG">
                <a:latin typeface="Sakkal Majalla" panose="02000000000000000000" pitchFamily="2" charset="-78"/>
                <a:cs typeface="Sakkal Majalla" panose="02000000000000000000" pitchFamily="2" charset="-78"/>
              </a:rPr>
              <a:t> 72 </a:t>
            </a:r>
            <a:r>
              <a:rPr err="1">
                <a:latin typeface="Sakkal Majalla" panose="02000000000000000000" pitchFamily="2" charset="-78"/>
                <a:cs typeface="Sakkal Majalla" panose="02000000000000000000" pitchFamily="2" charset="-78"/>
              </a:rPr>
              <a:t>ساعةً</a:t>
            </a:r>
            <a:r>
              <a:rPr>
                <a:latin typeface="Sakkal Majalla" panose="02000000000000000000" pitchFamily="2" charset="-78"/>
                <a:cs typeface="Sakkal Majalla" panose="02000000000000000000" pitchFamily="2" charset="-78"/>
              </a:rPr>
              <a:t>.</a:t>
            </a:r>
          </a:p>
          <a:p>
            <a:pPr marL="1244727" lvl="2" indent="-339470" defTabSz="286426" rtl="1">
              <a:lnSpc>
                <a:spcPct val="81000"/>
              </a:lnSpc>
              <a:spcBef>
                <a:spcPts val="0"/>
              </a:spcBef>
              <a:buClr>
                <a:srgbClr val="C00000"/>
              </a:buClr>
              <a:buFont typeface="Courier New"/>
              <a:buChar char="o"/>
              <a:defRPr sz="2178"/>
            </a:pPr>
            <a:r>
              <a:rPr>
                <a:latin typeface="Sakkal Majalla" panose="02000000000000000000" pitchFamily="2" charset="-78"/>
                <a:cs typeface="Sakkal Majalla" panose="02000000000000000000" pitchFamily="2" charset="-78"/>
              </a:rPr>
              <a:t>Cary-Blair </a:t>
            </a:r>
          </a:p>
          <a:p>
            <a:pPr marL="1244727" lvl="2" indent="-339470" defTabSz="286426" rtl="1">
              <a:lnSpc>
                <a:spcPct val="81000"/>
              </a:lnSpc>
              <a:spcBef>
                <a:spcPts val="0"/>
              </a:spcBef>
              <a:buClr>
                <a:srgbClr val="C00000"/>
              </a:buClr>
              <a:buFont typeface="Courier New"/>
              <a:buChar char="o"/>
              <a:defRPr sz="2178"/>
            </a:pPr>
            <a:r>
              <a:rPr>
                <a:latin typeface="Sakkal Majalla" panose="02000000000000000000" pitchFamily="2" charset="-78"/>
                <a:cs typeface="Sakkal Majalla" panose="02000000000000000000" pitchFamily="2" charset="-78"/>
              </a:rPr>
              <a:t>Amies/Stuart</a:t>
            </a:r>
          </a:p>
          <a:p>
            <a:pPr marL="1244727" lvl="2" indent="-339470" defTabSz="286426" rtl="1">
              <a:lnSpc>
                <a:spcPct val="81000"/>
              </a:lnSpc>
              <a:spcBef>
                <a:spcPts val="0"/>
              </a:spcBef>
              <a:buClr>
                <a:srgbClr val="C00000"/>
              </a:buClr>
              <a:buFont typeface="Courier New"/>
              <a:buChar char="o"/>
              <a:defRPr sz="2178"/>
            </a:pPr>
            <a:r>
              <a:rPr>
                <a:latin typeface="Sakkal Majalla" panose="02000000000000000000" pitchFamily="2" charset="-78"/>
                <a:cs typeface="Sakkal Majalla" panose="02000000000000000000" pitchFamily="2" charset="-78"/>
              </a:rPr>
              <a:t>Para-Pak®</a:t>
            </a:r>
          </a:p>
          <a:p>
            <a:pPr defTabSz="286426" rtl="1">
              <a:lnSpc>
                <a:spcPct val="81000"/>
              </a:lnSpc>
              <a:spcBef>
                <a:spcPts val="0"/>
              </a:spcBef>
              <a:defRPr sz="2178"/>
            </a:pPr>
            <a:endParaRPr baseline="30714">
              <a:latin typeface="Sakkal Majalla" panose="02000000000000000000" pitchFamily="2" charset="-78"/>
              <a:cs typeface="Sakkal Majalla" panose="02000000000000000000" pitchFamily="2" charset="-78"/>
            </a:endParaRPr>
          </a:p>
          <a:p>
            <a:pPr defTabSz="286426" rtl="1">
              <a:lnSpc>
                <a:spcPct val="81000"/>
              </a:lnSpc>
              <a:spcBef>
                <a:spcPts val="0"/>
              </a:spcBef>
              <a:defRPr sz="2178"/>
            </a:pPr>
            <a:r>
              <a:rPr err="1">
                <a:latin typeface="Sakkal Majalla" panose="02000000000000000000" pitchFamily="2" charset="-78"/>
                <a:cs typeface="Sakkal Majalla" panose="02000000000000000000" pitchFamily="2" charset="-78"/>
              </a:rPr>
              <a:t>للحصول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البراز</a:t>
            </a:r>
            <a:r>
              <a:rPr>
                <a:latin typeface="Sakkal Majalla" panose="02000000000000000000" pitchFamily="2" charset="-78"/>
                <a:cs typeface="Sakkal Majalla" panose="02000000000000000000" pitchFamily="2" charset="-78"/>
              </a:rPr>
              <a:t>:</a:t>
            </a:r>
            <a:endParaRPr lang="hu-HU">
              <a:latin typeface="Sakkal Majalla" panose="02000000000000000000" pitchFamily="2" charset="-78"/>
              <a:cs typeface="Sakkal Majalla" panose="02000000000000000000" pitchFamily="2" charset="-78"/>
            </a:endParaRPr>
          </a:p>
          <a:p>
            <a:pPr defTabSz="286426" rtl="1">
              <a:lnSpc>
                <a:spcPct val="81000"/>
              </a:lnSpc>
              <a:spcBef>
                <a:spcPts val="0"/>
              </a:spcBef>
              <a:defRPr sz="2178"/>
            </a:pPr>
            <a:endParaRPr>
              <a:latin typeface="Sakkal Majalla" panose="02000000000000000000" pitchFamily="2" charset="-78"/>
              <a:cs typeface="Sakkal Majalla" panose="02000000000000000000" pitchFamily="2" charset="-78"/>
            </a:endParaRPr>
          </a:p>
          <a:p>
            <a:pPr marL="282138" indent="-282138" defTabSz="286426" rtl="1">
              <a:lnSpc>
                <a:spcPct val="81000"/>
              </a:lnSpc>
              <a:spcBef>
                <a:spcPts val="0"/>
              </a:spcBef>
              <a:buClr>
                <a:srgbClr val="C00000"/>
              </a:buClr>
              <a:buSzPct val="100000"/>
              <a:buFont typeface="Arial"/>
              <a:buChar char="•"/>
              <a:defRPr sz="2178"/>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نقل</a:t>
            </a:r>
            <a:r>
              <a:rPr lang="ar-EG">
                <a:latin typeface="Sakkal Majalla" panose="02000000000000000000" pitchFamily="2" charset="-78"/>
                <a:cs typeface="Sakkal Majalla" panose="02000000000000000000" pitchFamily="2" charset="-78"/>
              </a:rPr>
              <a:t> 5 </a:t>
            </a:r>
            <a:r>
              <a:rPr err="1">
                <a:latin typeface="Sakkal Majalla" panose="02000000000000000000" pitchFamily="2" charset="-78"/>
                <a:cs typeface="Sakkal Majalla" panose="02000000000000000000" pitchFamily="2" charset="-78"/>
              </a:rPr>
              <a:t>غرامات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البراز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نظيفة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مانعة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للتسرب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وذات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غطاء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حلزوني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ثُم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تُغلف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بشريط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بارافيلم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لإحكام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غلقها</a:t>
            </a:r>
            <a:r>
              <a:rPr>
                <a:latin typeface="Sakkal Majalla" panose="02000000000000000000" pitchFamily="2" charset="-78"/>
                <a:cs typeface="Sakkal Majalla" panose="02000000000000000000" pitchFamily="2" charset="-78"/>
              </a:rPr>
              <a:t>.</a:t>
            </a:r>
          </a:p>
          <a:p>
            <a:pPr marL="191612" indent="-282138" defTabSz="286426" rtl="1">
              <a:lnSpc>
                <a:spcPct val="81000"/>
              </a:lnSpc>
              <a:spcBef>
                <a:spcPts val="0"/>
              </a:spcBef>
              <a:buClr>
                <a:srgbClr val="C00000"/>
              </a:buClr>
              <a:buSzPct val="100000"/>
              <a:buFont typeface="Arial"/>
              <a:buChar char="•"/>
              <a:defRPr sz="2178"/>
            </a:pPr>
            <a:r>
              <a:rPr err="1">
                <a:latin typeface="Sakkal Majalla" panose="02000000000000000000" pitchFamily="2" charset="-78"/>
                <a:cs typeface="Sakkal Majalla" panose="02000000000000000000" pitchFamily="2" charset="-78"/>
              </a:rPr>
              <a:t>بدلًا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ذلك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البراز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مباشرةً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المناسبة</a:t>
            </a:r>
            <a:r>
              <a:rPr>
                <a:latin typeface="Sakkal Majalla" panose="02000000000000000000" pitchFamily="2" charset="-78"/>
                <a:cs typeface="Sakkal Majalla" panose="02000000000000000000" pitchFamily="2" charset="-78"/>
              </a:rPr>
              <a:t>.</a:t>
            </a:r>
          </a:p>
          <a:p>
            <a:pPr marL="282138" indent="-282138" defTabSz="286426" rtl="1">
              <a:lnSpc>
                <a:spcPct val="81000"/>
              </a:lnSpc>
              <a:spcBef>
                <a:spcPts val="0"/>
              </a:spcBef>
              <a:buClr>
                <a:srgbClr val="C00000"/>
              </a:buClr>
              <a:buSzPct val="100000"/>
              <a:buFont typeface="Arial"/>
              <a:buChar char="•"/>
              <a:defRPr sz="2178"/>
            </a:pP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تكون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المستقيم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مفيدة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الرضع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والأطفال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الصغار</a:t>
            </a:r>
            <a:r>
              <a:rPr>
                <a:latin typeface="Sakkal Majalla" panose="02000000000000000000" pitchFamily="2" charset="-78"/>
                <a:cs typeface="Sakkal Majalla" panose="02000000000000000000" pitchFamily="2" charset="-78"/>
              </a:rPr>
              <a:t>.</a:t>
            </a:r>
          </a:p>
        </p:txBody>
      </p:sp>
      <p:pic>
        <p:nvPicPr>
          <p:cNvPr id="664" name="Picture 4" descr="Picture 4"/>
          <p:cNvPicPr>
            <a:picLocks noChangeAspect="1"/>
          </p:cNvPicPr>
          <p:nvPr/>
        </p:nvPicPr>
        <p:blipFill>
          <a:blip r:embed="rId2"/>
          <a:stretch>
            <a:fillRect/>
          </a:stretch>
        </p:blipFill>
        <p:spPr>
          <a:xfrm>
            <a:off x="9905323" y="2661170"/>
            <a:ext cx="1657351" cy="2376487"/>
          </a:xfrm>
          <a:prstGeom prst="rect">
            <a:avLst/>
          </a:prstGeom>
          <a:ln w="12700">
            <a:miter lim="400000"/>
          </a:ln>
        </p:spPr>
      </p:pic>
      <p:sp>
        <p:nvSpPr>
          <p:cNvPr id="666" name="Things to consider:"/>
          <p:cNvSpPr txBox="1"/>
          <p:nvPr/>
        </p:nvSpPr>
        <p:spPr>
          <a:xfrm>
            <a:off x="8547541" y="1040313"/>
            <a:ext cx="2046391" cy="46179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defTabSz="289320" rtl="1">
              <a:lnSpc>
                <a:spcPct val="81000"/>
              </a:lnSpc>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أمور يجب مراعاتها:</a:t>
            </a:r>
          </a:p>
        </p:txBody>
      </p:sp>
      <p:sp>
        <p:nvSpPr>
          <p:cNvPr id="2" name="Title 1">
            <a:extLst>
              <a:ext uri="{FF2B5EF4-FFF2-40B4-BE49-F238E27FC236}">
                <a16:creationId xmlns:a16="http://schemas.microsoft.com/office/drawing/2014/main" id="{DB8B4367-F7F9-9F16-0D84-C6982F7C02E8}"/>
              </a:ext>
            </a:extLst>
          </p:cNvPr>
          <p:cNvSpPr txBox="1">
            <a:spLocks/>
          </p:cNvSpPr>
          <p:nvPr/>
        </p:nvSpPr>
        <p:spPr>
          <a:xfrm>
            <a:off x="138857" y="92028"/>
            <a:ext cx="5957144"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عينات البراز</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Text Placeholder 4"/>
          <p:cNvSpPr txBox="1">
            <a:spLocks noGrp="1"/>
          </p:cNvSpPr>
          <p:nvPr>
            <p:ph type="body" sz="half" idx="1"/>
          </p:nvPr>
        </p:nvSpPr>
        <p:spPr>
          <a:xfrm>
            <a:off x="4371630" y="1971029"/>
            <a:ext cx="6788544" cy="3835595"/>
          </a:xfrm>
          <a:prstGeom prst="rect">
            <a:avLst/>
          </a:prstGeom>
        </p:spPr>
        <p:txBody>
          <a:bodyPr rtlCol="1"/>
          <a:lstStyle/>
          <a:p>
            <a:pPr marL="284988" indent="-284988" rtl="1">
              <a:spcBef>
                <a:spcPts val="0"/>
              </a:spcBef>
              <a:buClr>
                <a:srgbClr val="C00000"/>
              </a:buClr>
              <a:buSzPct val="100000"/>
              <a:buFont typeface="Arial"/>
              <a:buChar char="•"/>
            </a:pP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الأشخاص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المُدربون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ذوو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الخبرة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السائل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الدماغي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النخاعي</a:t>
            </a:r>
            <a:r>
              <a:rPr>
                <a:latin typeface="Sakkal Majalla" panose="02000000000000000000" pitchFamily="2" charset="-78"/>
                <a:cs typeface="Sakkal Majalla" panose="02000000000000000000" pitchFamily="2" charset="-78"/>
              </a:rPr>
              <a:t>.</a:t>
            </a:r>
          </a:p>
          <a:p>
            <a:pPr marL="284988" indent="-284988" rtl="1">
              <a:spcBef>
                <a:spcPts val="0"/>
              </a:spcBef>
              <a:buClr>
                <a:srgbClr val="C00000"/>
              </a:buClr>
              <a:buSzPct val="100000"/>
              <a:buFont typeface="Arial"/>
              <a:buChar char="•"/>
            </a:pP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إجراء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البَزْل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القَطَني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مكان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آفة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جلدية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موضعية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وجود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موانع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أخرى</a:t>
            </a:r>
            <a:r>
              <a:rPr>
                <a:latin typeface="Sakkal Majalla" panose="02000000000000000000" pitchFamily="2" charset="-78"/>
                <a:cs typeface="Sakkal Majalla" panose="02000000000000000000" pitchFamily="2" charset="-78"/>
              </a:rPr>
              <a:t>.</a:t>
            </a:r>
          </a:p>
          <a:p>
            <a:pPr marL="284988" indent="-284988" rtl="1">
              <a:spcBef>
                <a:spcPts val="0"/>
              </a:spcBef>
              <a:buClr>
                <a:srgbClr val="C00000"/>
              </a:buClr>
              <a:buSzPct val="100000"/>
              <a:buFont typeface="Arial"/>
              <a:buChar char="•"/>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اتباع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تقنية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التعقيم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بدقة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العدوى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وتلوث</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a:t>
            </a:r>
          </a:p>
          <a:p>
            <a:pPr marL="284988" indent="-284988" rtl="1">
              <a:spcBef>
                <a:spcPts val="0"/>
              </a:spcBef>
              <a:buClr>
                <a:srgbClr val="C00000"/>
              </a:buClr>
              <a:buSzPct val="100000"/>
              <a:buFont typeface="Arial"/>
              <a:buChar char="•"/>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مستنبت</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 (</a:t>
            </a:r>
            <a:r>
              <a:rPr lang="en-US">
                <a:latin typeface="Sakkal Majalla" panose="02000000000000000000" pitchFamily="2" charset="-78"/>
                <a:cs typeface="Sakkal Majalla" panose="02000000000000000000" pitchFamily="2" charset="-78"/>
              </a:rPr>
              <a:t>Trans-Isolate "TI"</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المأخوذة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لإجراء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مزرعة</a:t>
            </a:r>
            <a:r>
              <a:rPr>
                <a:latin typeface="Sakkal Majalla" panose="02000000000000000000" pitchFamily="2" charset="-78"/>
                <a:cs typeface="Sakkal Majalla" panose="02000000000000000000" pitchFamily="2" charset="-78"/>
              </a:rPr>
              <a:t>.</a:t>
            </a:r>
          </a:p>
          <a:p>
            <a:pPr marL="284988" indent="-284988" rtl="1">
              <a:spcBef>
                <a:spcPts val="0"/>
              </a:spcBef>
              <a:buClr>
                <a:srgbClr val="C00000"/>
              </a:buClr>
              <a:buSzPct val="100000"/>
              <a:buFont typeface="Arial"/>
              <a:buChar char="•"/>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تبريد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يلزم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إجراء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مزرعة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38870" lvl="1" indent="-254000" rtl="1">
              <a:spcBef>
                <a:spcPts val="0"/>
              </a:spcBef>
              <a:buClr>
                <a:srgbClr val="C00000"/>
              </a:buClr>
              <a:buSzPct val="75000"/>
              <a:buFont typeface="Arial"/>
              <a:buChar char="๏"/>
            </a:pPr>
            <a:r>
              <a:rPr err="1">
                <a:latin typeface="Sakkal Majalla" panose="02000000000000000000" pitchFamily="2" charset="-78"/>
                <a:cs typeface="Sakkal Majalla" panose="02000000000000000000" pitchFamily="2" charset="-78"/>
              </a:rPr>
              <a:t>مثال</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التهاب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السحايا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البكتيري</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p:txBody>
      </p:sp>
      <p:pic>
        <p:nvPicPr>
          <p:cNvPr id="670" name="Picture 2" descr="Picture 2"/>
          <p:cNvPicPr>
            <a:picLocks noChangeAspect="1"/>
          </p:cNvPicPr>
          <p:nvPr/>
        </p:nvPicPr>
        <p:blipFill>
          <a:blip r:embed="rId2"/>
          <a:stretch>
            <a:fillRect/>
          </a:stretch>
        </p:blipFill>
        <p:spPr>
          <a:xfrm>
            <a:off x="794254" y="2593180"/>
            <a:ext cx="2501901" cy="1671639"/>
          </a:xfrm>
          <a:prstGeom prst="rect">
            <a:avLst/>
          </a:prstGeom>
          <a:ln w="12700">
            <a:miter lim="400000"/>
          </a:ln>
        </p:spPr>
      </p:pic>
      <p:sp>
        <p:nvSpPr>
          <p:cNvPr id="671" name="TextBox 3"/>
          <p:cNvSpPr txBox="1"/>
          <p:nvPr/>
        </p:nvSpPr>
        <p:spPr>
          <a:xfrm>
            <a:off x="1402029" y="4310313"/>
            <a:ext cx="128635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9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Thermo</a:t>
            </a:r>
            <a:r>
              <a:rPr>
                <a:latin typeface="Sakkal Majalla" panose="02000000000000000000" pitchFamily="2" charset="-78"/>
                <a:cs typeface="Sakkal Majalla" panose="02000000000000000000" pitchFamily="2" charset="-78"/>
              </a:rPr>
              <a:t> Fisher Scientific</a:t>
            </a:r>
          </a:p>
        </p:txBody>
      </p:sp>
      <p:sp>
        <p:nvSpPr>
          <p:cNvPr id="2" name="Title 1">
            <a:extLst>
              <a:ext uri="{FF2B5EF4-FFF2-40B4-BE49-F238E27FC236}">
                <a16:creationId xmlns:a16="http://schemas.microsoft.com/office/drawing/2014/main" id="{760F8BBF-977D-8F84-DFC6-532C5B9749E8}"/>
              </a:ext>
            </a:extLst>
          </p:cNvPr>
          <p:cNvSpPr txBox="1">
            <a:spLocks/>
          </p:cNvSpPr>
          <p:nvPr/>
        </p:nvSpPr>
        <p:spPr>
          <a:xfrm>
            <a:off x="138856" y="92028"/>
            <a:ext cx="6719143"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عينات السائل الدماغي النخاعي</a:t>
            </a:r>
          </a:p>
        </p:txBody>
      </p:sp>
      <p:sp>
        <p:nvSpPr>
          <p:cNvPr id="5" name="Things to consider:">
            <a:extLst>
              <a:ext uri="{FF2B5EF4-FFF2-40B4-BE49-F238E27FC236}">
                <a16:creationId xmlns:a16="http://schemas.microsoft.com/office/drawing/2014/main" id="{51D766DD-A9B0-5834-3C44-68A05F0924A5}"/>
              </a:ext>
            </a:extLst>
          </p:cNvPr>
          <p:cNvSpPr txBox="1"/>
          <p:nvPr/>
        </p:nvSpPr>
        <p:spPr>
          <a:xfrm>
            <a:off x="8010574" y="1353603"/>
            <a:ext cx="2046391" cy="46179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defTabSz="289320" rtl="1">
              <a:lnSpc>
                <a:spcPct val="81000"/>
              </a:lnSpc>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أمور يجب مراعاتها:</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 name="Text Placeholder 5"/>
          <p:cNvSpPr txBox="1">
            <a:spLocks noGrp="1"/>
          </p:cNvSpPr>
          <p:nvPr>
            <p:ph type="body" idx="1"/>
          </p:nvPr>
        </p:nvSpPr>
        <p:spPr>
          <a:xfrm>
            <a:off x="1984916" y="2119836"/>
            <a:ext cx="8222168" cy="2618327"/>
          </a:xfrm>
          <a:prstGeom prst="rect">
            <a:avLst/>
          </a:prstGeom>
        </p:spPr>
        <p:txBody>
          <a:bodyPr rtlCol="1"/>
          <a:lstStyle/>
          <a:p>
            <a:pPr rtl="1"/>
            <a:r>
              <a:rPr err="1">
                <a:latin typeface="Sakkal Majalla" panose="02000000000000000000" pitchFamily="2" charset="-78"/>
                <a:cs typeface="Sakkal Majalla" panose="02000000000000000000" pitchFamily="2" charset="-78"/>
              </a:rPr>
              <a:t>يجب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الأشخاص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ذوو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الخبرة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المسحات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الحلق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والمسحات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البُلعومية</a:t>
            </a:r>
            <a:r>
              <a:rPr>
                <a:latin typeface="Sakkal Majalla" panose="02000000000000000000" pitchFamily="2" charset="-78"/>
                <a:cs typeface="Sakkal Majalla" panose="02000000000000000000" pitchFamily="2" charset="-78"/>
              </a:rPr>
              <a:t>.</a:t>
            </a:r>
          </a:p>
          <a:p>
            <a:pPr marL="342137" lvl="1" indent="-342137" rtl="1">
              <a:spcBef>
                <a:spcPts val="100"/>
              </a:spcBef>
              <a:buClr>
                <a:srgbClr val="C00000"/>
              </a:buClr>
              <a:buFont typeface="Arial"/>
            </a:pP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أنابيب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مُعقمة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للمسحات</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342137" lvl="1" indent="-342137" rtl="1">
              <a:spcBef>
                <a:spcPts val="100"/>
              </a:spcBef>
              <a:buClr>
                <a:srgbClr val="C00000"/>
              </a:buClr>
              <a:buFont typeface="Arial"/>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يتضمن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الأنبوب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مستنبتات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مناسبة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للنقل</a:t>
            </a:r>
            <a:r>
              <a:rPr>
                <a:latin typeface="Sakkal Majalla" panose="02000000000000000000" pitchFamily="2" charset="-78"/>
                <a:cs typeface="Sakkal Majalla" panose="02000000000000000000" pitchFamily="2" charset="-78"/>
              </a:rPr>
              <a:t>:</a:t>
            </a:r>
          </a:p>
          <a:p>
            <a:pPr marL="742949" lvl="2" indent="-342899" rtl="1">
              <a:spcBef>
                <a:spcPts val="100"/>
              </a:spcBef>
              <a:buClr>
                <a:srgbClr val="C00000"/>
              </a:buClr>
              <a:buFont typeface="Courier New"/>
              <a:buChar char="o"/>
            </a:pPr>
            <a:r>
              <a:rPr err="1">
                <a:latin typeface="Sakkal Majalla" panose="02000000000000000000" pitchFamily="2" charset="-78"/>
                <a:cs typeface="Sakkal Majalla" panose="02000000000000000000" pitchFamily="2" charset="-78"/>
              </a:rPr>
              <a:t>عند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إجراء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مزرعة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مستنبت</a:t>
            </a:r>
            <a:r>
              <a:rPr lang="ar-EG">
                <a:latin typeface="Sakkal Majalla" panose="02000000000000000000" pitchFamily="2" charset="-78"/>
                <a:cs typeface="Sakkal Majalla" panose="02000000000000000000" pitchFamily="2" charset="-78"/>
              </a:rPr>
              <a:t> (</a:t>
            </a:r>
            <a:r>
              <a:rPr lang="en-US">
                <a:latin typeface="Sakkal Majalla" panose="02000000000000000000" pitchFamily="2" charset="-78"/>
                <a:cs typeface="Sakkal Majalla" panose="02000000000000000000" pitchFamily="2" charset="-78"/>
              </a:rPr>
              <a:t>Amies </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(Stuart)</a:t>
            </a:r>
          </a:p>
          <a:p>
            <a:pPr marL="742949" lvl="2" indent="-342899" rtl="1">
              <a:spcBef>
                <a:spcPts val="100"/>
              </a:spcBef>
              <a:buClr>
                <a:srgbClr val="C00000"/>
              </a:buClr>
              <a:buFont typeface="Courier New"/>
              <a:buChar char="o"/>
            </a:pPr>
            <a:r>
              <a:rPr err="1">
                <a:latin typeface="Sakkal Majalla" panose="02000000000000000000" pitchFamily="2" charset="-78"/>
                <a:cs typeface="Sakkal Majalla" panose="02000000000000000000" pitchFamily="2" charset="-78"/>
              </a:rPr>
              <a:t>بالنسبة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للفحوص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الأخرى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تكون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مستنبتات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فيروسية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عامة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مستنبت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الفيروس</a:t>
            </a:r>
            <a:r>
              <a:rPr lang="ar-EG">
                <a:latin typeface="Sakkal Majalla" panose="02000000000000000000" pitchFamily="2" charset="-78"/>
                <a:cs typeface="Sakkal Majalla" panose="02000000000000000000" pitchFamily="2" charset="-78"/>
              </a:rPr>
              <a:t> </a:t>
            </a:r>
            <a:r>
              <a:rPr lang="en-US">
                <a:latin typeface="Sakkal Majalla" panose="02000000000000000000" pitchFamily="2" charset="-78"/>
                <a:cs typeface="Sakkal Majalla" panose="02000000000000000000" pitchFamily="2" charset="-78"/>
              </a:rPr>
              <a:t>(VTM)</a:t>
            </a:r>
            <a:r>
              <a:rPr lang="ar-EG">
                <a:latin typeface="Sakkal Majalla" panose="02000000000000000000" pitchFamily="2" charset="-78"/>
                <a:cs typeface="Sakkal Majalla" panose="02000000000000000000" pitchFamily="2" charset="-78"/>
              </a:rPr>
              <a:t>/ </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مستنبت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عام</a:t>
            </a:r>
            <a:r>
              <a:rPr>
                <a:latin typeface="Sakkal Majalla" panose="02000000000000000000" pitchFamily="2" charset="-78"/>
                <a:cs typeface="Sakkal Majalla" panose="02000000000000000000" pitchFamily="2" charset="-78"/>
              </a:rPr>
              <a:t> (UTM)</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p:txBody>
      </p:sp>
      <p:sp>
        <p:nvSpPr>
          <p:cNvPr id="2" name="Things to consider:">
            <a:extLst>
              <a:ext uri="{FF2B5EF4-FFF2-40B4-BE49-F238E27FC236}">
                <a16:creationId xmlns:a16="http://schemas.microsoft.com/office/drawing/2014/main" id="{DBD8C874-2936-2543-624C-2336B08E75CE}"/>
              </a:ext>
            </a:extLst>
          </p:cNvPr>
          <p:cNvSpPr txBox="1"/>
          <p:nvPr/>
        </p:nvSpPr>
        <p:spPr>
          <a:xfrm>
            <a:off x="8627595" y="1256228"/>
            <a:ext cx="2046391" cy="46179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defTabSz="289320" rtl="1">
              <a:lnSpc>
                <a:spcPct val="81000"/>
              </a:lnSpc>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أمور يجب مراعاتها:</a:t>
            </a:r>
          </a:p>
        </p:txBody>
      </p:sp>
      <p:sp>
        <p:nvSpPr>
          <p:cNvPr id="3" name="Title 1">
            <a:extLst>
              <a:ext uri="{FF2B5EF4-FFF2-40B4-BE49-F238E27FC236}">
                <a16:creationId xmlns:a16="http://schemas.microsoft.com/office/drawing/2014/main" id="{237F31D6-C217-9906-95D5-62A2EB9E8BF5}"/>
              </a:ext>
            </a:extLst>
          </p:cNvPr>
          <p:cNvSpPr txBox="1">
            <a:spLocks/>
          </p:cNvSpPr>
          <p:nvPr/>
        </p:nvSpPr>
        <p:spPr>
          <a:xfrm>
            <a:off x="138857" y="92027"/>
            <a:ext cx="8978510"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المسحات الفموية البُلعومية والمسحات الأنفية البُلعومية (1)</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8" name="Picture 2" descr="Picture 2"/>
          <p:cNvPicPr>
            <a:picLocks noChangeAspect="1"/>
          </p:cNvPicPr>
          <p:nvPr/>
        </p:nvPicPr>
        <p:blipFill>
          <a:blip r:embed="rId3"/>
          <a:stretch>
            <a:fillRect/>
          </a:stretch>
        </p:blipFill>
        <p:spPr>
          <a:xfrm>
            <a:off x="7762025" y="1194954"/>
            <a:ext cx="3701631" cy="2147567"/>
          </a:xfrm>
          <a:prstGeom prst="rect">
            <a:avLst/>
          </a:prstGeom>
          <a:ln w="12700">
            <a:miter lim="400000"/>
          </a:ln>
        </p:spPr>
      </p:pic>
      <p:sp>
        <p:nvSpPr>
          <p:cNvPr id="679" name="TextBox 21"/>
          <p:cNvSpPr txBox="1"/>
          <p:nvPr/>
        </p:nvSpPr>
        <p:spPr>
          <a:xfrm>
            <a:off x="9202793" y="3523229"/>
            <a:ext cx="1727394" cy="2462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1200">
                <a:latin typeface="+mn-lt"/>
                <a:ea typeface="+mn-ea"/>
                <a:cs typeface="+mn-cs"/>
                <a:sym typeface="Source Sans Pro Regular"/>
              </a:defRPr>
            </a:lvl1pPr>
          </a:lstStyle>
          <a:p>
            <a:pPr rtl="1"/>
            <a:r>
              <a:rPr lang="ar" sz="1000">
                <a:latin typeface="Sakkal Majalla" panose="02000000000000000000" pitchFamily="2" charset="-78"/>
                <a:cs typeface="Sakkal Majalla" panose="02000000000000000000" pitchFamily="2" charset="-78"/>
              </a:rPr>
              <a:t>صورة مأخوذة من: CDC Technical Guidance</a:t>
            </a:r>
          </a:p>
        </p:txBody>
      </p:sp>
      <p:pic>
        <p:nvPicPr>
          <p:cNvPr id="680" name="Picture 2" descr="Picture 2"/>
          <p:cNvPicPr>
            <a:picLocks noChangeAspect="1"/>
          </p:cNvPicPr>
          <p:nvPr/>
        </p:nvPicPr>
        <p:blipFill>
          <a:blip r:embed="rId4"/>
          <a:stretch>
            <a:fillRect/>
          </a:stretch>
        </p:blipFill>
        <p:spPr>
          <a:xfrm>
            <a:off x="8506575" y="3937020"/>
            <a:ext cx="2345738" cy="1944690"/>
          </a:xfrm>
          <a:prstGeom prst="rect">
            <a:avLst/>
          </a:prstGeom>
          <a:ln w="12700">
            <a:miter lim="400000"/>
          </a:ln>
        </p:spPr>
      </p:pic>
      <p:sp>
        <p:nvSpPr>
          <p:cNvPr id="681" name="TextBox 4"/>
          <p:cNvSpPr txBox="1"/>
          <p:nvPr/>
        </p:nvSpPr>
        <p:spPr>
          <a:xfrm>
            <a:off x="9472184" y="5881706"/>
            <a:ext cx="414521"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9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Aviva</a:t>
            </a:r>
          </a:p>
        </p:txBody>
      </p:sp>
      <p:sp>
        <p:nvSpPr>
          <p:cNvPr id="682" name="Text Placeholder 2"/>
          <p:cNvSpPr txBox="1">
            <a:spLocks noGrp="1"/>
          </p:cNvSpPr>
          <p:nvPr>
            <p:ph type="body" idx="1"/>
          </p:nvPr>
        </p:nvSpPr>
        <p:spPr>
          <a:xfrm>
            <a:off x="833798" y="1240164"/>
            <a:ext cx="6777755" cy="5060845"/>
          </a:xfrm>
          <a:prstGeom prst="rect">
            <a:avLst/>
          </a:prstGeom>
        </p:spPr>
        <p:txBody>
          <a:bodyPr rtlCol="1"/>
          <a:lstStyle/>
          <a:p>
            <a:pPr rtl="1">
              <a:lnSpc>
                <a:spcPct val="81000"/>
              </a:lnSpc>
              <a:spcBef>
                <a:spcPts val="0"/>
              </a:spcBef>
              <a:defRPr sz="2100"/>
            </a:pPr>
            <a:r>
              <a:rPr err="1">
                <a:latin typeface="Sakkal Majalla" panose="02000000000000000000" pitchFamily="2" charset="-78"/>
                <a:cs typeface="Sakkal Majalla" panose="02000000000000000000" pitchFamily="2" charset="-78"/>
              </a:rPr>
              <a:t>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بُلعومية</a:t>
            </a:r>
            <a:endParaRPr>
              <a:latin typeface="Sakkal Majalla" panose="02000000000000000000" pitchFamily="2" charset="-78"/>
              <a:cs typeface="Sakkal Majalla" panose="02000000000000000000" pitchFamily="2" charset="-78"/>
            </a:endParaRPr>
          </a:p>
          <a:p>
            <a:pPr marL="960119" lvl="1" indent="-411480" rtl="1">
              <a:lnSpc>
                <a:spcPct val="72000"/>
              </a:lnSpc>
              <a:spcBef>
                <a:spcPts val="400"/>
              </a:spcBef>
              <a:buClr>
                <a:schemeClr val="accent3"/>
              </a:buClr>
              <a:buAutoNum type="arabicPeriod"/>
              <a:defRPr sz="2100"/>
            </a:pPr>
            <a:r>
              <a:rPr err="1">
                <a:latin typeface="Sakkal Majalla" panose="02000000000000000000" pitchFamily="2" charset="-78"/>
                <a:cs typeface="Sakkal Majalla" panose="02000000000000000000" pitchFamily="2" charset="-78"/>
              </a:rPr>
              <a:t>أدخِل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عمود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السلك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خلال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فتحتَي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بمحاذاة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الحنك</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وليس</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لأعلى</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حتى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تلاقي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مقاومة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تكون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المسافة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مساوية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للمسافة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الأذن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فتحة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المريض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يشير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ملامسة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البُلعوم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الأنفي</a:t>
            </a:r>
            <a:r>
              <a:rPr lang="ar-EG">
                <a:latin typeface="Sakkal Majalla" panose="02000000000000000000" pitchFamily="2" charset="-78"/>
                <a:cs typeface="Sakkal Majalla" panose="02000000000000000000" pitchFamily="2" charset="-78"/>
              </a:rPr>
              <a:t>. و</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تصل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العمق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الذي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يساوي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المسافة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فتحتَي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الفتحة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الخارجية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للأذن</a:t>
            </a:r>
            <a:r>
              <a:rPr>
                <a:latin typeface="Sakkal Majalla" panose="02000000000000000000" pitchFamily="2" charset="-78"/>
                <a:cs typeface="Sakkal Majalla" panose="02000000000000000000" pitchFamily="2" charset="-78"/>
              </a:rPr>
              <a:t>.</a:t>
            </a:r>
          </a:p>
          <a:p>
            <a:pPr marL="960119" lvl="1" indent="-411480" rtl="1">
              <a:lnSpc>
                <a:spcPct val="72000"/>
              </a:lnSpc>
              <a:spcBef>
                <a:spcPts val="400"/>
              </a:spcBef>
              <a:buClr>
                <a:schemeClr val="accent3"/>
              </a:buClr>
              <a:buAutoNum type="arabicPeriod"/>
              <a:defRPr sz="2100"/>
            </a:pPr>
            <a:r>
              <a:rPr err="1">
                <a:latin typeface="Sakkal Majalla" panose="02000000000000000000" pitchFamily="2" charset="-78"/>
                <a:cs typeface="Sakkal Majalla" panose="02000000000000000000" pitchFamily="2" charset="-78"/>
              </a:rPr>
              <a:t>افرُك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بلطف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وأدِرها</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اترُك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مكانها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لعدة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ثوانٍ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لامتصاص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الإفرازات</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960119" lvl="1" indent="-411480" rtl="1">
              <a:lnSpc>
                <a:spcPct val="72000"/>
              </a:lnSpc>
              <a:spcBef>
                <a:spcPts val="400"/>
              </a:spcBef>
              <a:buClr>
                <a:schemeClr val="accent3"/>
              </a:buClr>
              <a:buAutoNum type="arabicPeriod"/>
              <a:defRPr sz="2100"/>
            </a:pPr>
            <a:r>
              <a:rPr err="1">
                <a:latin typeface="Sakkal Majalla" panose="02000000000000000000" pitchFamily="2" charset="-78"/>
                <a:cs typeface="Sakkal Majalla" panose="02000000000000000000" pitchFamily="2" charset="-78"/>
              </a:rPr>
              <a:t>اسحَب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ببطء</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في </a:t>
            </a:r>
            <a:r>
              <a:rPr err="1">
                <a:latin typeface="Sakkal Majalla" panose="02000000000000000000" pitchFamily="2" charset="-78"/>
                <a:cs typeface="Sakkal Majalla" panose="02000000000000000000" pitchFamily="2" charset="-78"/>
              </a:rPr>
              <a:t>أثناء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تدويرها</a:t>
            </a:r>
            <a:r>
              <a:rPr>
                <a:latin typeface="Sakkal Majalla" panose="02000000000000000000" pitchFamily="2" charset="-78"/>
                <a:cs typeface="Sakkal Majalla" panose="02000000000000000000" pitchFamily="2" charset="-78"/>
              </a:rPr>
              <a:t>.</a:t>
            </a:r>
          </a:p>
          <a:p>
            <a:pPr lvl="1" rtl="1">
              <a:lnSpc>
                <a:spcPct val="72000"/>
              </a:lnSpc>
              <a:spcBef>
                <a:spcPts val="500"/>
              </a:spcBef>
              <a:buClr>
                <a:schemeClr val="accent3"/>
              </a:buClr>
              <a:buFont typeface="Arial"/>
              <a:defRPr sz="2100"/>
            </a:pPr>
            <a:endParaRPr>
              <a:latin typeface="Sakkal Majalla" panose="02000000000000000000" pitchFamily="2" charset="-78"/>
              <a:cs typeface="Sakkal Majalla" panose="02000000000000000000" pitchFamily="2" charset="-78"/>
            </a:endParaRPr>
          </a:p>
          <a:p>
            <a:pPr lvl="1" rtl="1">
              <a:lnSpc>
                <a:spcPct val="72000"/>
              </a:lnSpc>
              <a:spcBef>
                <a:spcPts val="500"/>
              </a:spcBef>
              <a:buClr>
                <a:schemeClr val="accent3"/>
              </a:buClr>
              <a:buFont typeface="Arial"/>
              <a:defRPr sz="2100"/>
            </a:pPr>
            <a:endParaRPr>
              <a:latin typeface="Sakkal Majalla" panose="02000000000000000000" pitchFamily="2" charset="-78"/>
              <a:cs typeface="Sakkal Majalla" panose="02000000000000000000" pitchFamily="2" charset="-78"/>
            </a:endParaRPr>
          </a:p>
          <a:p>
            <a:pPr rtl="1">
              <a:lnSpc>
                <a:spcPct val="81000"/>
              </a:lnSpc>
              <a:spcBef>
                <a:spcPts val="0"/>
              </a:spcBef>
              <a:defRPr sz="2100"/>
            </a:pPr>
            <a:r>
              <a:rPr err="1">
                <a:latin typeface="Sakkal Majalla" panose="02000000000000000000" pitchFamily="2" charset="-78"/>
                <a:cs typeface="Sakkal Majalla" panose="02000000000000000000" pitchFamily="2" charset="-78"/>
              </a:rPr>
              <a:t>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فموية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بلعومية</a:t>
            </a:r>
            <a:endParaRPr>
              <a:latin typeface="Sakkal Majalla" panose="02000000000000000000" pitchFamily="2" charset="-78"/>
              <a:cs typeface="Sakkal Majalla" panose="02000000000000000000" pitchFamily="2" charset="-78"/>
            </a:endParaRPr>
          </a:p>
          <a:p>
            <a:pPr marL="960119" lvl="1" indent="-411480" rtl="1">
              <a:lnSpc>
                <a:spcPct val="72000"/>
              </a:lnSpc>
              <a:spcBef>
                <a:spcPts val="400"/>
              </a:spcBef>
              <a:buClr>
                <a:schemeClr val="accent3"/>
              </a:buClr>
              <a:buAutoNum type="arabicPeriod"/>
              <a:defRPr sz="2100"/>
            </a:pPr>
            <a:r>
              <a:rPr err="1">
                <a:latin typeface="Sakkal Majalla" panose="02000000000000000000" pitchFamily="2" charset="-78"/>
                <a:cs typeface="Sakkal Majalla" panose="02000000000000000000" pitchFamily="2" charset="-78"/>
              </a:rPr>
              <a:t>أدخِل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منطقتَي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الجدار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الخلفي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للبلعوم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واللوزتين</a:t>
            </a:r>
            <a:r>
              <a:rPr>
                <a:latin typeface="Sakkal Majalla" panose="02000000000000000000" pitchFamily="2" charset="-78"/>
                <a:cs typeface="Sakkal Majalla" panose="02000000000000000000" pitchFamily="2" charset="-78"/>
              </a:rPr>
              <a:t>.</a:t>
            </a:r>
          </a:p>
          <a:p>
            <a:pPr marL="960119" lvl="1" indent="-411480" rtl="1">
              <a:lnSpc>
                <a:spcPct val="72000"/>
              </a:lnSpc>
              <a:spcBef>
                <a:spcPts val="400"/>
              </a:spcBef>
              <a:buClr>
                <a:schemeClr val="accent3"/>
              </a:buClr>
              <a:buAutoNum type="arabicPeriod"/>
              <a:defRPr sz="2100"/>
            </a:pPr>
            <a:r>
              <a:rPr err="1">
                <a:latin typeface="Sakkal Majalla" panose="02000000000000000000" pitchFamily="2" charset="-78"/>
                <a:cs typeface="Sakkal Majalla" panose="02000000000000000000" pitchFamily="2" charset="-78"/>
              </a:rPr>
              <a:t>افرُك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عمودَي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اللوزتين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والجدار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الخلفي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للبُلعوم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الفموي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وتجنب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لمس</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اللسان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والأسنان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واللثة</a:t>
            </a:r>
            <a:r>
              <a:rPr>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C163A89C-DAAA-BBFB-4819-F1B105F403BE}"/>
              </a:ext>
            </a:extLst>
          </p:cNvPr>
          <p:cNvSpPr txBox="1">
            <a:spLocks/>
          </p:cNvSpPr>
          <p:nvPr/>
        </p:nvSpPr>
        <p:spPr>
          <a:xfrm>
            <a:off x="138857" y="92028"/>
            <a:ext cx="8978510"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المسحات الفموية البُلعومية والمسحات الأنفية البُلعومية (2)</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 name="Content Placeholder 1"/>
          <p:cNvSpPr txBox="1">
            <a:spLocks noGrp="1"/>
          </p:cNvSpPr>
          <p:nvPr>
            <p:ph type="body" idx="1"/>
          </p:nvPr>
        </p:nvSpPr>
        <p:spPr>
          <a:xfrm>
            <a:off x="1342336" y="2589242"/>
            <a:ext cx="9507329" cy="1679517"/>
          </a:xfrm>
          <a:prstGeom prst="rect">
            <a:avLst/>
          </a:prstGeom>
        </p:spPr>
        <p:txBody>
          <a:bodyPr lIns="0" tIns="0" rIns="0" bIns="0" rtlCol="1">
            <a:normAutofit lnSpcReduction="10000"/>
          </a:bodyPr>
          <a:lstStyle/>
          <a:p>
            <a:pPr algn="ctr" rtl="1"/>
            <a:r>
              <a:rPr err="1">
                <a:latin typeface="Sakkal Majalla" panose="02000000000000000000" pitchFamily="2" charset="-78"/>
                <a:cs typeface="Sakkal Majalla" panose="02000000000000000000" pitchFamily="2" charset="-78"/>
              </a:rPr>
              <a:t>شاهد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الفيديو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الذي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أعدته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منظمة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الصحة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العالمية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كيفية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فموية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بُلعومية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وأنفية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بُلعومية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لتشخيص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كوفيد</a:t>
            </a:r>
            <a:r>
              <a:rPr lang="ar-EG">
                <a:latin typeface="Sakkal Majalla" panose="02000000000000000000" pitchFamily="2" charset="-78"/>
                <a:cs typeface="Sakkal Majalla" panose="02000000000000000000" pitchFamily="2" charset="-78"/>
              </a:rPr>
              <a:t>-19</a:t>
            </a:r>
          </a:p>
          <a:p>
            <a:pPr algn="ctr" rtl="0"/>
            <a:r>
              <a:rPr>
                <a:latin typeface="Sakkal Majalla" panose="02000000000000000000" pitchFamily="2" charset="-78"/>
                <a:cs typeface="Sakkal Majalla" panose="02000000000000000000" pitchFamily="2" charset="-78"/>
              </a:rPr>
              <a:t>(WHO-TRA COVID-19 diagnosis specimen collection 12FEB2021)</a:t>
            </a:r>
          </a:p>
          <a:p>
            <a:pPr algn="ctr" rtl="0"/>
            <a:endParaRPr>
              <a:latin typeface="Sakkal Majalla" panose="02000000000000000000" pitchFamily="2" charset="-78"/>
              <a:cs typeface="Sakkal Majalla" panose="02000000000000000000" pitchFamily="2" charset="-78"/>
            </a:endParaRPr>
          </a:p>
          <a:p>
            <a:pPr algn="ctr" rtl="0"/>
            <a:r>
              <a:rPr lang="ar" u="sng">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https://youtu.be/jh6Is9oPyyw</a:t>
            </a:r>
            <a:r>
              <a:rPr>
                <a:latin typeface="Sakkal Majalla" panose="02000000000000000000" pitchFamily="2" charset="-78"/>
                <a:cs typeface="Sakkal Majalla" panose="02000000000000000000" pitchFamily="2" charset="-78"/>
              </a:rPr>
              <a:t> </a:t>
            </a:r>
          </a:p>
        </p:txBody>
      </p:sp>
      <p:sp>
        <p:nvSpPr>
          <p:cNvPr id="2" name="Title 1">
            <a:extLst>
              <a:ext uri="{FF2B5EF4-FFF2-40B4-BE49-F238E27FC236}">
                <a16:creationId xmlns:a16="http://schemas.microsoft.com/office/drawing/2014/main" id="{FD9845DD-C7DE-8CB1-1379-A58FC458C3AE}"/>
              </a:ext>
            </a:extLst>
          </p:cNvPr>
          <p:cNvSpPr txBox="1">
            <a:spLocks/>
          </p:cNvSpPr>
          <p:nvPr/>
        </p:nvSpPr>
        <p:spPr>
          <a:xfrm>
            <a:off x="138857" y="92028"/>
            <a:ext cx="8978510"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المسحات الفموية البُلعومية والمسحات الأنفية البُلعومية (3)</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Text Placeholder 2"/>
          <p:cNvSpPr txBox="1">
            <a:spLocks noGrp="1"/>
          </p:cNvSpPr>
          <p:nvPr>
            <p:ph type="body" idx="1"/>
          </p:nvPr>
        </p:nvSpPr>
        <p:spPr>
          <a:xfrm>
            <a:off x="517028" y="1746046"/>
            <a:ext cx="7250933" cy="3365908"/>
          </a:xfrm>
          <a:prstGeom prst="rect">
            <a:avLst/>
          </a:prstGeom>
        </p:spPr>
        <p:txBody>
          <a:bodyPr rtlCol="1"/>
          <a:lstStyle/>
          <a:p>
            <a:pPr rtl="1">
              <a:spcBef>
                <a:spcPts val="0"/>
              </a:spcBef>
            </a:pP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يستجيب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لبلاغ</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وفاة</a:t>
            </a:r>
            <a:endParaRPr>
              <a:latin typeface="Sakkal Majalla" panose="02000000000000000000" pitchFamily="2" charset="-78"/>
              <a:cs typeface="Sakkal Majalla" panose="02000000000000000000" pitchFamily="2" charset="-78"/>
            </a:endParaRPr>
          </a:p>
          <a:p>
            <a:pPr marL="891539" lvl="1" indent="-342900" rtl="1">
              <a:spcBef>
                <a:spcPts val="0"/>
              </a:spcBef>
              <a:buClr>
                <a:schemeClr val="accent3"/>
              </a:buClr>
              <a:buFont typeface="Arial"/>
            </a:pPr>
            <a:r>
              <a:rPr err="1">
                <a:latin typeface="Sakkal Majalla" panose="02000000000000000000" pitchFamily="2" charset="-78"/>
                <a:cs typeface="Sakkal Majalla" panose="02000000000000000000" pitchFamily="2" charset="-78"/>
              </a:rPr>
              <a:t>احمِ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نفسك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حتى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وفاة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الحالة</a:t>
            </a:r>
            <a:r>
              <a:rPr>
                <a:latin typeface="Sakkal Majalla" panose="02000000000000000000" pitchFamily="2" charset="-78"/>
                <a:cs typeface="Sakkal Majalla" panose="02000000000000000000" pitchFamily="2" charset="-78"/>
              </a:rPr>
              <a:t>.</a:t>
            </a:r>
            <a:endParaRPr>
              <a:solidFill>
                <a:srgbClr val="FF0000"/>
              </a:solidFill>
              <a:latin typeface="Sakkal Majalla" panose="02000000000000000000" pitchFamily="2" charset="-78"/>
              <a:cs typeface="Sakkal Majalla" panose="02000000000000000000" pitchFamily="2" charset="-78"/>
            </a:endParaRPr>
          </a:p>
          <a:p>
            <a:pPr rtl="1">
              <a:spcBef>
                <a:spcPts val="0"/>
              </a:spcBef>
            </a:pPr>
            <a:endParaRPr>
              <a:solidFill>
                <a:srgbClr val="FF0000"/>
              </a:solidFill>
              <a:latin typeface="Sakkal Majalla" panose="02000000000000000000" pitchFamily="2" charset="-78"/>
              <a:cs typeface="Sakkal Majalla" panose="02000000000000000000" pitchFamily="2" charset="-78"/>
            </a:endParaRPr>
          </a:p>
          <a:p>
            <a:pPr rtl="1">
              <a:spcBef>
                <a:spcPts val="0"/>
              </a:spcBef>
            </a:pPr>
            <a:r>
              <a:rPr err="1">
                <a:latin typeface="Sakkal Majalla" panose="02000000000000000000" pitchFamily="2" charset="-78"/>
                <a:cs typeface="Sakkal Majalla" panose="02000000000000000000" pitchFamily="2" charset="-78"/>
              </a:rPr>
              <a:t>تختلف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أنواع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ومنها</a:t>
            </a:r>
            <a:r>
              <a:rPr>
                <a:latin typeface="Sakkal Majalla" panose="02000000000000000000" pitchFamily="2" charset="-78"/>
                <a:cs typeface="Sakkal Majalla" panose="02000000000000000000" pitchFamily="2" charset="-78"/>
              </a:rPr>
              <a:t>:</a:t>
            </a:r>
          </a:p>
          <a:p>
            <a:pPr marL="800100" lvl="1" indent="-342900" rtl="1">
              <a:spcBef>
                <a:spcPts val="0"/>
              </a:spcBef>
              <a:buClr>
                <a:schemeClr val="accent3"/>
              </a:buClr>
              <a:buFont typeface="Arial"/>
            </a:pPr>
            <a:r>
              <a:rPr err="1">
                <a:latin typeface="Sakkal Majalla" panose="02000000000000000000" pitchFamily="2" charset="-78"/>
                <a:cs typeface="Sakkal Majalla" panose="02000000000000000000" pitchFamily="2" charset="-78"/>
              </a:rPr>
              <a:t>مسحة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شِدقية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سائل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فموي</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800100" lvl="1" indent="-342900" rtl="1">
              <a:spcBef>
                <a:spcPts val="0"/>
              </a:spcBef>
              <a:buClr>
                <a:schemeClr val="accent3"/>
              </a:buClr>
              <a:buFont typeface="Arial"/>
            </a:pPr>
            <a:r>
              <a:rPr err="1">
                <a:latin typeface="Sakkal Majalla" panose="02000000000000000000" pitchFamily="2" charset="-78"/>
                <a:cs typeface="Sakkal Majalla" panose="02000000000000000000" pitchFamily="2" charset="-78"/>
              </a:rPr>
              <a:t>خَزْعة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الجلد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الأنسجة</a:t>
            </a:r>
            <a:r>
              <a:rPr>
                <a:latin typeface="Sakkal Majalla" panose="02000000000000000000" pitchFamily="2" charset="-78"/>
                <a:cs typeface="Sakkal Majalla" panose="02000000000000000000" pitchFamily="2" charset="-78"/>
              </a:rPr>
              <a:t>.</a:t>
            </a:r>
          </a:p>
          <a:p>
            <a:pPr marL="800100" lvl="1" indent="-342900" rtl="1">
              <a:spcBef>
                <a:spcPts val="0"/>
              </a:spcBef>
              <a:buClr>
                <a:schemeClr val="accent3"/>
              </a:buClr>
              <a:buFont typeface="Arial"/>
            </a:pPr>
            <a:r>
              <a:rPr err="1">
                <a:latin typeface="Sakkal Majalla" panose="02000000000000000000" pitchFamily="2" charset="-78"/>
                <a:cs typeface="Sakkal Majalla" panose="02000000000000000000" pitchFamily="2" charset="-78"/>
              </a:rPr>
              <a:t>سحب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الشرايين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القلب</a:t>
            </a:r>
            <a:r>
              <a:rPr>
                <a:latin typeface="Sakkal Majalla" panose="02000000000000000000" pitchFamily="2" charset="-78"/>
                <a:cs typeface="Sakkal Majalla" panose="02000000000000000000" pitchFamily="2" charset="-78"/>
              </a:rPr>
              <a:t>.</a:t>
            </a:r>
          </a:p>
          <a:p>
            <a:pPr marL="800100" lvl="1" indent="-342900" rtl="1">
              <a:spcBef>
                <a:spcPts val="0"/>
              </a:spcBef>
              <a:buClr>
                <a:schemeClr val="accent3"/>
              </a:buClr>
              <a:buFont typeface="Arial"/>
            </a:pPr>
            <a:r>
              <a:rPr err="1">
                <a:latin typeface="Sakkal Majalla" panose="02000000000000000000" pitchFamily="2" charset="-78"/>
                <a:cs typeface="Sakkal Majalla" panose="02000000000000000000" pitchFamily="2" charset="-78"/>
              </a:rPr>
              <a:t>مسحات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المستقيم</a:t>
            </a:r>
            <a:r>
              <a:rPr>
                <a:latin typeface="Sakkal Majalla" panose="02000000000000000000" pitchFamily="2" charset="-78"/>
                <a:cs typeface="Sakkal Majalla" panose="02000000000000000000" pitchFamily="2" charset="-78"/>
              </a:rPr>
              <a:t>.</a:t>
            </a:r>
          </a:p>
        </p:txBody>
      </p:sp>
      <p:pic>
        <p:nvPicPr>
          <p:cNvPr id="693" name="Picture 5" descr="Picture 5"/>
          <p:cNvPicPr>
            <a:picLocks noChangeAspect="1"/>
          </p:cNvPicPr>
          <p:nvPr/>
        </p:nvPicPr>
        <p:blipFill>
          <a:blip r:embed="rId2"/>
          <a:stretch>
            <a:fillRect/>
          </a:stretch>
        </p:blipFill>
        <p:spPr>
          <a:xfrm>
            <a:off x="7872589" y="1317625"/>
            <a:ext cx="3171827" cy="4222750"/>
          </a:xfrm>
          <a:prstGeom prst="rect">
            <a:avLst/>
          </a:prstGeom>
          <a:ln w="12700">
            <a:miter lim="400000"/>
          </a:ln>
        </p:spPr>
      </p:pic>
      <p:sp>
        <p:nvSpPr>
          <p:cNvPr id="2" name="Title 1">
            <a:extLst>
              <a:ext uri="{FF2B5EF4-FFF2-40B4-BE49-F238E27FC236}">
                <a16:creationId xmlns:a16="http://schemas.microsoft.com/office/drawing/2014/main" id="{4760D664-F3F5-4560-4BD7-C3A60B18142E}"/>
              </a:ext>
            </a:extLst>
          </p:cNvPr>
          <p:cNvSpPr txBox="1">
            <a:spLocks/>
          </p:cNvSpPr>
          <p:nvPr/>
        </p:nvSpPr>
        <p:spPr>
          <a:xfrm>
            <a:off x="138857" y="92029"/>
            <a:ext cx="5520263" cy="45661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جمع العينات بعد وفاة الحالة</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Text Placeholder 3"/>
          <p:cNvSpPr txBox="1">
            <a:spLocks noGrp="1"/>
          </p:cNvSpPr>
          <p:nvPr>
            <p:ph type="body" idx="1"/>
          </p:nvPr>
        </p:nvSpPr>
        <p:spPr>
          <a:xfrm>
            <a:off x="1918373" y="1056443"/>
            <a:ext cx="8355254" cy="5102682"/>
          </a:xfrm>
          <a:prstGeom prst="rect">
            <a:avLst/>
          </a:prstGeom>
        </p:spPr>
        <p:txBody>
          <a:bodyPr rtlCol="1"/>
          <a:lstStyle/>
          <a:p>
            <a:pPr defTabSz="286426" rtl="1">
              <a:spcBef>
                <a:spcPts val="200"/>
              </a:spcBef>
              <a:defRPr sz="2178"/>
            </a:pP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تستجيب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لبلاغٍ</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شخصٍ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مريضٍ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ولكن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يكتشف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طرح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الأسئلة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المُشتبه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يرجع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لأسباب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ذات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صلة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بالحيوانات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بالبيئة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defTabSz="286426" rtl="1">
              <a:spcBef>
                <a:spcPts val="200"/>
              </a:spcBef>
              <a:buClr>
                <a:schemeClr val="accent3"/>
              </a:buClr>
              <a:buSzPct val="100000"/>
              <a:buFont typeface="Arial"/>
              <a:buChar char="•"/>
              <a:defRPr sz="2178"/>
            </a:pPr>
            <a:endParaRPr>
              <a:latin typeface="Sakkal Majalla" panose="02000000000000000000" pitchFamily="2" charset="-78"/>
              <a:cs typeface="Sakkal Majalla" panose="02000000000000000000" pitchFamily="2" charset="-78"/>
            </a:endParaRPr>
          </a:p>
          <a:p>
            <a:pPr defTabSz="286426" rtl="1">
              <a:spcBef>
                <a:spcPts val="200"/>
              </a:spcBef>
              <a:defRPr sz="2178"/>
            </a:pP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تشمل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البيئية</a:t>
            </a:r>
            <a:r>
              <a:rPr>
                <a:latin typeface="Sakkal Majalla" panose="02000000000000000000" pitchFamily="2" charset="-78"/>
                <a:cs typeface="Sakkal Majalla" panose="02000000000000000000" pitchFamily="2" charset="-78"/>
              </a:rPr>
              <a:t>:</a:t>
            </a:r>
          </a:p>
          <a:p>
            <a:pPr marL="394673" lvl="1" indent="-251459" defTabSz="286426" rtl="1">
              <a:spcBef>
                <a:spcPts val="0"/>
              </a:spcBef>
              <a:buClr>
                <a:schemeClr val="accent3"/>
              </a:buClr>
              <a:buFont typeface="Courier New"/>
              <a:buChar char="o"/>
              <a:defRPr sz="2178"/>
            </a:pP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المياه</a:t>
            </a:r>
            <a:r>
              <a:rPr>
                <a:latin typeface="Sakkal Majalla" panose="02000000000000000000" pitchFamily="2" charset="-78"/>
                <a:cs typeface="Sakkal Majalla" panose="02000000000000000000" pitchFamily="2" charset="-78"/>
              </a:rPr>
              <a:t>.</a:t>
            </a:r>
          </a:p>
          <a:p>
            <a:pPr marL="394673" lvl="1" indent="-251459" defTabSz="286426" rtl="1">
              <a:spcBef>
                <a:spcPts val="0"/>
              </a:spcBef>
              <a:buClr>
                <a:schemeClr val="accent3"/>
              </a:buClr>
              <a:buFont typeface="Courier New"/>
              <a:buChar char="o"/>
              <a:defRPr sz="2178"/>
            </a:pP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التربة</a:t>
            </a:r>
            <a:r>
              <a:rPr>
                <a:latin typeface="Sakkal Majalla" panose="02000000000000000000" pitchFamily="2" charset="-78"/>
                <a:cs typeface="Sakkal Majalla" panose="02000000000000000000" pitchFamily="2" charset="-78"/>
              </a:rPr>
              <a:t>.</a:t>
            </a:r>
          </a:p>
          <a:p>
            <a:pPr marL="394673" lvl="1" indent="-251459" defTabSz="286426" rtl="1">
              <a:spcBef>
                <a:spcPts val="0"/>
              </a:spcBef>
              <a:buClr>
                <a:schemeClr val="accent3"/>
              </a:buClr>
              <a:buFont typeface="Courier New"/>
              <a:buChar char="o"/>
              <a:defRPr sz="2178"/>
            </a:pP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الأغذية</a:t>
            </a:r>
            <a:r>
              <a:rPr>
                <a:latin typeface="Sakkal Majalla" panose="02000000000000000000" pitchFamily="2" charset="-78"/>
                <a:cs typeface="Sakkal Majalla" panose="02000000000000000000" pitchFamily="2" charset="-78"/>
              </a:rPr>
              <a:t>.</a:t>
            </a:r>
          </a:p>
          <a:p>
            <a:pPr marL="394673" lvl="1" indent="-251459" defTabSz="286426" rtl="1">
              <a:spcBef>
                <a:spcPts val="0"/>
              </a:spcBef>
              <a:buClr>
                <a:schemeClr val="accent3"/>
              </a:buClr>
              <a:buFont typeface="Courier New"/>
              <a:buChar char="o"/>
              <a:defRPr sz="2178"/>
            </a:pP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الهواء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المُرشَّح</a:t>
            </a:r>
            <a:r>
              <a:rPr>
                <a:latin typeface="Sakkal Majalla" panose="02000000000000000000" pitchFamily="2" charset="-78"/>
                <a:cs typeface="Sakkal Majalla" panose="02000000000000000000" pitchFamily="2" charset="-78"/>
              </a:rPr>
              <a:t>.</a:t>
            </a:r>
          </a:p>
          <a:p>
            <a:pPr marL="214820" lvl="1" indent="-71606" defTabSz="286426" rtl="1">
              <a:spcBef>
                <a:spcPts val="0"/>
              </a:spcBef>
              <a:buClr>
                <a:schemeClr val="accent3"/>
              </a:buClr>
              <a:buFont typeface="Arial"/>
              <a:defRPr sz="2178"/>
            </a:pPr>
            <a:endParaRPr>
              <a:latin typeface="Sakkal Majalla" panose="02000000000000000000" pitchFamily="2" charset="-78"/>
              <a:cs typeface="Sakkal Majalla" panose="02000000000000000000" pitchFamily="2" charset="-78"/>
            </a:endParaRPr>
          </a:p>
          <a:p>
            <a:pPr defTabSz="286426" rtl="1">
              <a:spcBef>
                <a:spcPts val="200"/>
              </a:spcBef>
              <a:defRPr sz="2178"/>
            </a:pP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تشمل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الحيوانية</a:t>
            </a:r>
            <a:r>
              <a:rPr>
                <a:latin typeface="Sakkal Majalla" panose="02000000000000000000" pitchFamily="2" charset="-78"/>
                <a:cs typeface="Sakkal Majalla" panose="02000000000000000000" pitchFamily="2" charset="-78"/>
              </a:rPr>
              <a:t>:</a:t>
            </a:r>
          </a:p>
          <a:p>
            <a:pPr marL="394673" lvl="1" indent="-251459" defTabSz="286426" rtl="1">
              <a:spcBef>
                <a:spcPts val="0"/>
              </a:spcBef>
              <a:buClr>
                <a:schemeClr val="accent3"/>
              </a:buClr>
              <a:buFont typeface="Courier New"/>
              <a:buChar char="o"/>
              <a:defRPr sz="2178"/>
            </a:pPr>
            <a:r>
              <a:rPr err="1">
                <a:latin typeface="Sakkal Majalla" panose="02000000000000000000" pitchFamily="2" charset="-78"/>
                <a:cs typeface="Sakkal Majalla" panose="02000000000000000000" pitchFamily="2" charset="-78"/>
              </a:rPr>
              <a:t>الحشرات</a:t>
            </a:r>
            <a:r>
              <a:rPr>
                <a:latin typeface="Sakkal Majalla" panose="02000000000000000000" pitchFamily="2" charset="-78"/>
                <a:cs typeface="Sakkal Majalla" panose="02000000000000000000" pitchFamily="2" charset="-78"/>
              </a:rPr>
              <a:t>.</a:t>
            </a:r>
          </a:p>
          <a:p>
            <a:pPr marL="394673" lvl="1" indent="-251459" defTabSz="286426" rtl="1">
              <a:spcBef>
                <a:spcPts val="0"/>
              </a:spcBef>
              <a:buClr>
                <a:schemeClr val="accent3"/>
              </a:buClr>
              <a:buFont typeface="Courier New"/>
              <a:buChar char="o"/>
              <a:defRPr sz="2178"/>
            </a:pPr>
            <a:r>
              <a:rPr err="1">
                <a:latin typeface="Sakkal Majalla" panose="02000000000000000000" pitchFamily="2" charset="-78"/>
                <a:cs typeface="Sakkal Majalla" panose="02000000000000000000" pitchFamily="2" charset="-78"/>
              </a:rPr>
              <a:t>خزعات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الحيوانات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النافقة</a:t>
            </a:r>
            <a:r>
              <a:rPr>
                <a:latin typeface="Sakkal Majalla" panose="02000000000000000000" pitchFamily="2" charset="-78"/>
                <a:cs typeface="Sakkal Majalla" panose="02000000000000000000" pitchFamily="2" charset="-78"/>
              </a:rPr>
              <a:t>.</a:t>
            </a:r>
            <a:r>
              <a:rPr lang="ar-EG">
                <a:latin typeface="Sakkal Majalla" panose="02000000000000000000" pitchFamily="2" charset="-78"/>
                <a:cs typeface="Sakkal Majalla" panose="02000000000000000000" pitchFamily="2" charset="-78"/>
              </a:rPr>
              <a:t>/ الذبائح.</a:t>
            </a:r>
            <a:endParaRPr>
              <a:latin typeface="Sakkal Majalla" panose="02000000000000000000" pitchFamily="2" charset="-78"/>
              <a:cs typeface="Sakkal Majalla" panose="02000000000000000000" pitchFamily="2" charset="-78"/>
            </a:endParaRPr>
          </a:p>
          <a:p>
            <a:pPr marL="394673" lvl="1" indent="-251459" defTabSz="286426" rtl="1">
              <a:spcBef>
                <a:spcPts val="0"/>
              </a:spcBef>
              <a:buClr>
                <a:schemeClr val="accent3"/>
              </a:buClr>
              <a:buFont typeface="Courier New"/>
              <a:buChar char="o"/>
              <a:defRPr sz="2178"/>
            </a:pP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مسحات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دم</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أو براز </a:t>
            </a:r>
            <a:r>
              <a:rPr err="1">
                <a:latin typeface="Sakkal Majalla" panose="02000000000000000000" pitchFamily="2" charset="-78"/>
                <a:cs typeface="Sakkal Majalla" panose="02000000000000000000" pitchFamily="2" charset="-78"/>
              </a:rPr>
              <a:t>الحيوان</a:t>
            </a:r>
            <a:r>
              <a:rPr>
                <a:latin typeface="Sakkal Majalla" panose="02000000000000000000" pitchFamily="2" charset="-78"/>
                <a:cs typeface="Sakkal Majalla" panose="02000000000000000000" pitchFamily="2" charset="-78"/>
              </a:rPr>
              <a:t>.</a:t>
            </a:r>
          </a:p>
          <a:p>
            <a:pPr marL="214820" lvl="1" indent="-71606" defTabSz="286426" rtl="1">
              <a:spcBef>
                <a:spcPts val="0"/>
              </a:spcBef>
              <a:buClr>
                <a:schemeClr val="accent3"/>
              </a:buClr>
              <a:buFont typeface="Arial"/>
              <a:defRPr sz="2178"/>
            </a:pPr>
            <a:endParaRPr>
              <a:latin typeface="Sakkal Majalla" panose="02000000000000000000" pitchFamily="2" charset="-78"/>
              <a:cs typeface="Sakkal Majalla" panose="02000000000000000000" pitchFamily="2" charset="-78"/>
            </a:endParaRPr>
          </a:p>
          <a:p>
            <a:pPr defTabSz="286426" rtl="1">
              <a:spcBef>
                <a:spcPts val="200"/>
              </a:spcBef>
              <a:defRPr sz="2178">
                <a:solidFill>
                  <a:srgbClr val="FF0000"/>
                </a:solidFill>
              </a:defRPr>
            </a:pPr>
            <a:r>
              <a:rPr err="1">
                <a:latin typeface="Sakkal Majalla" panose="02000000000000000000" pitchFamily="2" charset="-78"/>
                <a:cs typeface="Sakkal Majalla" panose="02000000000000000000" pitchFamily="2" charset="-78"/>
              </a:rPr>
              <a:t>ارتدِ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دائمًا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الملائمة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a:t>
            </a:r>
          </a:p>
        </p:txBody>
      </p:sp>
      <p:pic>
        <p:nvPicPr>
          <p:cNvPr id="697" name="Picture 2" descr="Picture 2"/>
          <p:cNvPicPr>
            <a:picLocks noChangeAspect="1"/>
          </p:cNvPicPr>
          <p:nvPr/>
        </p:nvPicPr>
        <p:blipFill>
          <a:blip r:embed="rId2"/>
          <a:stretch>
            <a:fillRect/>
          </a:stretch>
        </p:blipFill>
        <p:spPr>
          <a:xfrm>
            <a:off x="1105763" y="2076321"/>
            <a:ext cx="3684589" cy="2392365"/>
          </a:xfrm>
          <a:prstGeom prst="rect">
            <a:avLst/>
          </a:prstGeom>
          <a:ln w="12700">
            <a:miter lim="400000"/>
          </a:ln>
        </p:spPr>
      </p:pic>
      <p:sp>
        <p:nvSpPr>
          <p:cNvPr id="2" name="Title 1">
            <a:extLst>
              <a:ext uri="{FF2B5EF4-FFF2-40B4-BE49-F238E27FC236}">
                <a16:creationId xmlns:a16="http://schemas.microsoft.com/office/drawing/2014/main" id="{07CC6245-38E8-1D2F-CF4A-EDF25EDED986}"/>
              </a:ext>
            </a:extLst>
          </p:cNvPr>
          <p:cNvSpPr txBox="1">
            <a:spLocks/>
          </p:cNvSpPr>
          <p:nvPr/>
        </p:nvSpPr>
        <p:spPr>
          <a:xfrm>
            <a:off x="138857" y="92028"/>
            <a:ext cx="8978510"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عينات حيوانية وبيئية</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9" name="Picture 2" descr="Picture 2"/>
          <p:cNvPicPr>
            <a:picLocks noChangeAspect="1"/>
          </p:cNvPicPr>
          <p:nvPr/>
        </p:nvPicPr>
        <p:blipFill>
          <a:blip r:embed="rId2"/>
          <a:stretch>
            <a:fillRect/>
          </a:stretch>
        </p:blipFill>
        <p:spPr>
          <a:xfrm>
            <a:off x="411476" y="2277329"/>
            <a:ext cx="2542454" cy="1452171"/>
          </a:xfrm>
          <a:prstGeom prst="rect">
            <a:avLst/>
          </a:prstGeom>
          <a:ln w="12700">
            <a:miter lim="400000"/>
          </a:ln>
        </p:spPr>
      </p:pic>
      <p:sp>
        <p:nvSpPr>
          <p:cNvPr id="700" name="TextBox 4"/>
          <p:cNvSpPr txBox="1"/>
          <p:nvPr/>
        </p:nvSpPr>
        <p:spPr>
          <a:xfrm>
            <a:off x="459398" y="3856232"/>
            <a:ext cx="2451119" cy="3708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latin typeface="+mn-lt"/>
                <a:ea typeface="+mn-ea"/>
                <a:cs typeface="+mn-cs"/>
                <a:sym typeface="Source Sans Pro Regular"/>
              </a:defRPr>
            </a:lvl1pPr>
          </a:lstStyle>
          <a:p>
            <a:pPr rtl="1"/>
            <a:r>
              <a:t>http://www.who.int/malaria/areas/diagnosis/rapid-diagnostic-tests/about-rdt/en/</a:t>
            </a:r>
          </a:p>
        </p:txBody>
      </p:sp>
      <p:sp>
        <p:nvSpPr>
          <p:cNvPr id="701" name="Text Placeholder 4"/>
          <p:cNvSpPr txBox="1">
            <a:spLocks noGrp="1"/>
          </p:cNvSpPr>
          <p:nvPr>
            <p:ph type="body" idx="1"/>
          </p:nvPr>
        </p:nvSpPr>
        <p:spPr>
          <a:xfrm>
            <a:off x="3844322" y="1542391"/>
            <a:ext cx="7412864" cy="5037804"/>
          </a:xfrm>
          <a:prstGeom prst="rect">
            <a:avLst/>
          </a:prstGeom>
        </p:spPr>
        <p:txBody>
          <a:bodyPr rtlCol="1"/>
          <a:lstStyle/>
          <a:p>
            <a:pPr marL="267888" indent="-267888" defTabSz="271960" rtl="1">
              <a:spcBef>
                <a:spcPts val="0"/>
              </a:spcBef>
              <a:buClr>
                <a:schemeClr val="accent3"/>
              </a:buClr>
              <a:buSzPct val="100000"/>
              <a:buFont typeface="Arial"/>
              <a:buChar char="•"/>
              <a:defRPr sz="2068"/>
            </a:pP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تشمل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اختبارات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التشخيص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المقايسات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المناعية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وفق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التدفق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الجانبي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التقنيات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الجزيئية</a:t>
            </a:r>
            <a:r>
              <a:rPr>
                <a:latin typeface="Sakkal Majalla" panose="02000000000000000000" pitchFamily="2" charset="-78"/>
                <a:cs typeface="Sakkal Majalla" panose="02000000000000000000" pitchFamily="2" charset="-78"/>
              </a:rPr>
              <a:t>.</a:t>
            </a:r>
          </a:p>
          <a:p>
            <a:pPr marL="267888" indent="-267888" defTabSz="271960" rtl="1">
              <a:spcBef>
                <a:spcPts val="0"/>
              </a:spcBef>
              <a:buClr>
                <a:schemeClr val="accent3"/>
              </a:buClr>
              <a:buSzPct val="100000"/>
              <a:buFont typeface="Arial"/>
              <a:buChar char="•"/>
              <a:defRPr sz="2068"/>
            </a:pP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أدواتٍ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للتشخيص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التحرِّي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تكون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مفيدة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جدًّا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الميدان</a:t>
            </a:r>
            <a:r>
              <a:rPr>
                <a:latin typeface="Sakkal Majalla" panose="02000000000000000000" pitchFamily="2" charset="-78"/>
                <a:cs typeface="Sakkal Majalla" panose="02000000000000000000" pitchFamily="2" charset="-78"/>
              </a:rPr>
              <a:t>.</a:t>
            </a:r>
          </a:p>
          <a:p>
            <a:pPr marL="267888" indent="-267888" defTabSz="271960" rtl="1">
              <a:spcBef>
                <a:spcPts val="0"/>
              </a:spcBef>
              <a:buClr>
                <a:schemeClr val="accent3"/>
              </a:buClr>
              <a:buSzPct val="100000"/>
              <a:buFont typeface="Arial"/>
              <a:buChar char="•"/>
              <a:defRPr sz="2068"/>
            </a:pPr>
            <a:r>
              <a:rPr err="1">
                <a:latin typeface="Sakkal Majalla" panose="02000000000000000000" pitchFamily="2" charset="-78"/>
                <a:cs typeface="Sakkal Majalla" panose="02000000000000000000" pitchFamily="2" charset="-78"/>
              </a:rPr>
              <a:t>حسب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البلد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تشخيص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الأمراض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الآتية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بناءً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نتيجة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التشخيص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a:t>
            </a:r>
            <a:r>
              <a:rPr>
                <a:latin typeface="Sakkal Majalla" panose="02000000000000000000" pitchFamily="2" charset="-78"/>
                <a:cs typeface="Sakkal Majalla" panose="02000000000000000000" pitchFamily="2" charset="-78"/>
              </a:rPr>
              <a:t>:</a:t>
            </a:r>
          </a:p>
          <a:p>
            <a:pPr marL="752094" lvl="1" indent="-322325" defTabSz="271960" rtl="1">
              <a:spcBef>
                <a:spcPts val="0"/>
              </a:spcBef>
              <a:buClr>
                <a:schemeClr val="accent3"/>
              </a:buClr>
              <a:buFont typeface="Courier New"/>
              <a:buChar char="o"/>
              <a:defRPr sz="2068"/>
            </a:pPr>
            <a:r>
              <a:rPr err="1">
                <a:latin typeface="Sakkal Majalla" panose="02000000000000000000" pitchFamily="2" charset="-78"/>
                <a:cs typeface="Sakkal Majalla" panose="02000000000000000000" pitchFamily="2" charset="-78"/>
              </a:rPr>
              <a:t>الملاريا</a:t>
            </a:r>
            <a:endParaRPr strike="sngStrike">
              <a:latin typeface="Sakkal Majalla" panose="02000000000000000000" pitchFamily="2" charset="-78"/>
              <a:cs typeface="Sakkal Majalla" panose="02000000000000000000" pitchFamily="2" charset="-78"/>
            </a:endParaRPr>
          </a:p>
          <a:p>
            <a:pPr marL="752094" lvl="1" indent="-322325" defTabSz="271960" rtl="1">
              <a:spcBef>
                <a:spcPts val="0"/>
              </a:spcBef>
              <a:buClr>
                <a:schemeClr val="accent3"/>
              </a:buClr>
              <a:buFont typeface="Courier New"/>
              <a:buChar char="o"/>
              <a:defRPr sz="2068"/>
            </a:pPr>
            <a:r>
              <a:rPr err="1">
                <a:latin typeface="Sakkal Majalla" panose="02000000000000000000" pitchFamily="2" charset="-78"/>
                <a:cs typeface="Sakkal Majalla" panose="02000000000000000000" pitchFamily="2" charset="-78"/>
              </a:rPr>
              <a:t>حُمَّى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الضنك</a:t>
            </a:r>
            <a:endParaRPr>
              <a:latin typeface="Sakkal Majalla" panose="02000000000000000000" pitchFamily="2" charset="-78"/>
              <a:cs typeface="Sakkal Majalla" panose="02000000000000000000" pitchFamily="2" charset="-78"/>
            </a:endParaRPr>
          </a:p>
          <a:p>
            <a:pPr marL="752094" lvl="1" indent="-322325" defTabSz="271960" rtl="1">
              <a:spcBef>
                <a:spcPts val="0"/>
              </a:spcBef>
              <a:buClr>
                <a:schemeClr val="accent3"/>
              </a:buClr>
              <a:buFont typeface="Courier New"/>
              <a:buChar char="o"/>
              <a:defRPr sz="2068"/>
            </a:pPr>
            <a:r>
              <a:rPr err="1">
                <a:latin typeface="Sakkal Majalla" panose="02000000000000000000" pitchFamily="2" charset="-78"/>
                <a:cs typeface="Sakkal Majalla" panose="02000000000000000000" pitchFamily="2" charset="-78"/>
              </a:rPr>
              <a:t>كوفيد</a:t>
            </a:r>
            <a:r>
              <a:rPr lang="ar-EG">
                <a:latin typeface="Sakkal Majalla" panose="02000000000000000000" pitchFamily="2" charset="-78"/>
                <a:cs typeface="Sakkal Majalla" panose="02000000000000000000" pitchFamily="2" charset="-78"/>
              </a:rPr>
              <a:t>-19</a:t>
            </a:r>
            <a:endParaRPr>
              <a:latin typeface="Sakkal Majalla" panose="02000000000000000000" pitchFamily="2" charset="-78"/>
              <a:cs typeface="Sakkal Majalla" panose="02000000000000000000" pitchFamily="2" charset="-78"/>
            </a:endParaRPr>
          </a:p>
          <a:p>
            <a:pPr marL="429768" lvl="1" indent="-67990" defTabSz="271960" rtl="1">
              <a:spcBef>
                <a:spcPts val="0"/>
              </a:spcBef>
              <a:buClr>
                <a:schemeClr val="accent3"/>
              </a:buClr>
              <a:buFont typeface="Arial"/>
              <a:defRPr sz="2068"/>
            </a:pPr>
            <a:endParaRPr>
              <a:latin typeface="Sakkal Majalla" panose="02000000000000000000" pitchFamily="2" charset="-78"/>
              <a:cs typeface="Sakkal Majalla" panose="02000000000000000000" pitchFamily="2" charset="-78"/>
            </a:endParaRPr>
          </a:p>
          <a:p>
            <a:pPr marL="267888" indent="-267888" defTabSz="271960" rtl="1">
              <a:spcBef>
                <a:spcPts val="0"/>
              </a:spcBef>
              <a:buClr>
                <a:schemeClr val="accent3"/>
              </a:buClr>
              <a:buSzPct val="100000"/>
              <a:buFont typeface="Arial"/>
              <a:buChar char="•"/>
              <a:defRPr sz="2068"/>
            </a:pP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يُستخدم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التشخيص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أمراضٍ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أخرى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بادئ</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الأمر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يلزم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تأكيد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نتيجته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مختبريًّا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إجراء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مزرعة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المَصلي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الجزيئي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مثل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الكوليرا</a:t>
            </a:r>
            <a:r>
              <a:rPr>
                <a:latin typeface="Sakkal Majalla" panose="02000000000000000000" pitchFamily="2" charset="-78"/>
                <a:cs typeface="Sakkal Majalla" panose="02000000000000000000" pitchFamily="2" charset="-78"/>
              </a:rPr>
              <a:t>.</a:t>
            </a:r>
          </a:p>
          <a:p>
            <a:pPr marL="267888" indent="-267888" defTabSz="271960" rtl="1">
              <a:spcBef>
                <a:spcPts val="0"/>
              </a:spcBef>
              <a:buClr>
                <a:schemeClr val="accent3"/>
              </a:buClr>
              <a:buSzPct val="100000"/>
              <a:buFont typeface="Arial"/>
              <a:buChar char="•"/>
              <a:defRPr sz="2068"/>
            </a:pPr>
            <a:r>
              <a:rPr err="1">
                <a:latin typeface="Sakkal Majalla" panose="02000000000000000000" pitchFamily="2" charset="-78"/>
                <a:cs typeface="Sakkal Majalla" panose="02000000000000000000" pitchFamily="2" charset="-78"/>
              </a:rPr>
              <a:t>تُطوَّر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أنواعٌ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جديدةٌ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اختبارات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التشخيص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طوال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إدخال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أجهزة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جديدة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في </a:t>
            </a:r>
            <a:r>
              <a:rPr err="1">
                <a:latin typeface="Sakkal Majalla" panose="02000000000000000000" pitchFamily="2" charset="-78"/>
                <a:cs typeface="Sakkal Majalla" panose="02000000000000000000" pitchFamily="2" charset="-78"/>
              </a:rPr>
              <a:t>أثناء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a:t>
            </a:r>
          </a:p>
          <a:p>
            <a:pPr marL="752094" lvl="1" indent="-322325" defTabSz="271960" rtl="1">
              <a:spcBef>
                <a:spcPts val="0"/>
              </a:spcBef>
              <a:buClr>
                <a:schemeClr val="accent3"/>
              </a:buClr>
              <a:buFont typeface="Courier New"/>
              <a:buChar char="o"/>
              <a:defRPr sz="2068"/>
            </a:pPr>
            <a:r>
              <a:rPr err="1">
                <a:latin typeface="Sakkal Majalla" panose="02000000000000000000" pitchFamily="2" charset="-78"/>
                <a:cs typeface="Sakkal Majalla" panose="02000000000000000000" pitchFamily="2" charset="-78"/>
              </a:rPr>
              <a:t>فأثناء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فاشية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الإيبولا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عام</a:t>
            </a:r>
            <a:r>
              <a:rPr lang="ar-EG">
                <a:latin typeface="Sakkal Majalla" panose="02000000000000000000" pitchFamily="2" charset="-78"/>
                <a:cs typeface="Sakkal Majalla" panose="02000000000000000000" pitchFamily="2" charset="-78"/>
              </a:rPr>
              <a:t> 2014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سبيل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المثال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طُورت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واختُبرت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المقايسات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المناعية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وفق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التدفق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الجانبي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وخراطيش</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جينكسبيرت</a:t>
            </a:r>
            <a:r>
              <a:rPr>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6AB5783C-A5D3-2CF5-9D9C-226EE3A057DD}"/>
              </a:ext>
            </a:extLst>
          </p:cNvPr>
          <p:cNvSpPr txBox="1">
            <a:spLocks/>
          </p:cNvSpPr>
          <p:nvPr/>
        </p:nvSpPr>
        <p:spPr>
          <a:xfrm>
            <a:off x="138857" y="92028"/>
            <a:ext cx="8978510"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نظرة عن كثب على اختبارات التشخيص السريع</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Google Shape;308;p8"/>
          <p:cNvSpPr txBox="1">
            <a:spLocks noGrp="1"/>
          </p:cNvSpPr>
          <p:nvPr>
            <p:ph type="body" idx="1"/>
          </p:nvPr>
        </p:nvSpPr>
        <p:spPr>
          <a:xfrm>
            <a:off x="4110991" y="1777508"/>
            <a:ext cx="7529515" cy="4028489"/>
          </a:xfrm>
          <a:prstGeom prst="rect">
            <a:avLst/>
          </a:prstGeom>
        </p:spPr>
        <p:txBody>
          <a:bodyPr lIns="0" tIns="0" rIns="0" bIns="0" rtlCol="1" anchor="t"/>
          <a:lstStyle/>
          <a:p>
            <a:pPr rtl="1">
              <a:spcBef>
                <a:spcPts val="0"/>
              </a:spcBef>
            </a:pPr>
            <a:r>
              <a:rPr lang="ar" b="1">
                <a:solidFill>
                  <a:schemeClr val="tx1"/>
                </a:solidFill>
                <a:latin typeface="Sakkal Majalla" panose="02000000000000000000" pitchFamily="2" charset="-78"/>
                <a:cs typeface="Sakkal Majalla" panose="02000000000000000000" pitchFamily="2" charset="-78"/>
              </a:rPr>
              <a:t>بنهاية هذه الوحدة التدريبية، سيكون بمقدوركم:</a:t>
            </a:r>
            <a:endParaRPr lang="hu-HU" b="1">
              <a:solidFill>
                <a:schemeClr val="tx1"/>
              </a:solidFill>
              <a:latin typeface="Sakkal Majalla" panose="02000000000000000000" pitchFamily="2" charset="-78"/>
              <a:cs typeface="Sakkal Majalla" panose="02000000000000000000" pitchFamily="2" charset="-78"/>
            </a:endParaRPr>
          </a:p>
          <a:p>
            <a:pPr rtl="1">
              <a:spcBef>
                <a:spcPts val="0"/>
              </a:spcBef>
            </a:pPr>
            <a:endParaRPr sz="2800" b="1">
              <a:solidFill>
                <a:srgbClr val="C00000"/>
              </a:solidFill>
              <a:latin typeface="Sakkal Majalla" panose="02000000000000000000" pitchFamily="2" charset="-78"/>
              <a:cs typeface="Sakkal Majalla" panose="02000000000000000000" pitchFamily="2" charset="-78"/>
            </a:endParaRPr>
          </a:p>
          <a:p>
            <a:pPr marL="254000" indent="-254000" rtl="1">
              <a:lnSpc>
                <a:spcPct val="100000"/>
              </a:lnSpc>
              <a:spcBef>
                <a:spcPts val="0"/>
              </a:spcBef>
              <a:buClr>
                <a:srgbClr val="65A000"/>
              </a:buClr>
              <a:buSzPct val="100000"/>
              <a:buFont typeface="Arial"/>
              <a:buChar char="•"/>
            </a:pPr>
            <a:r>
              <a:rPr err="1">
                <a:latin typeface="Sakkal Majalla" panose="02000000000000000000" pitchFamily="2" charset="-78"/>
                <a:cs typeface="Sakkal Majalla" panose="02000000000000000000" pitchFamily="2" charset="-78"/>
              </a:rPr>
              <a:t>تحديد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الإجراءات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الرئيسية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اتخاذها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مختبرية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مُشتبه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فيها</a:t>
            </a:r>
            <a:r>
              <a:rPr>
                <a:latin typeface="Sakkal Majalla" panose="02000000000000000000" pitchFamily="2" charset="-78"/>
                <a:cs typeface="Sakkal Majalla" panose="02000000000000000000" pitchFamily="2" charset="-78"/>
              </a:rPr>
              <a:t>.</a:t>
            </a:r>
          </a:p>
          <a:p>
            <a:pPr marL="254000" indent="-254000" rtl="1">
              <a:lnSpc>
                <a:spcPct val="100000"/>
              </a:lnSpc>
              <a:spcBef>
                <a:spcPts val="0"/>
              </a:spcBef>
              <a:buClr>
                <a:srgbClr val="65A000"/>
              </a:buClr>
              <a:buSzPct val="100000"/>
              <a:buFont typeface="Arial"/>
              <a:buChar char="•"/>
            </a:pPr>
            <a:r>
              <a:rPr err="1">
                <a:latin typeface="Sakkal Majalla" panose="02000000000000000000" pitchFamily="2" charset="-78"/>
                <a:cs typeface="Sakkal Majalla" panose="02000000000000000000" pitchFamily="2" charset="-78"/>
              </a:rPr>
              <a:t>تحديد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الواجب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مشتبه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فيها</a:t>
            </a:r>
            <a:r>
              <a:rPr>
                <a:latin typeface="Sakkal Majalla" panose="02000000000000000000" pitchFamily="2" charset="-78"/>
                <a:cs typeface="Sakkal Majalla" panose="02000000000000000000" pitchFamily="2" charset="-78"/>
              </a:rPr>
              <a:t>.</a:t>
            </a:r>
          </a:p>
          <a:p>
            <a:pPr marL="254000" indent="-254000" rtl="1">
              <a:lnSpc>
                <a:spcPct val="100000"/>
              </a:lnSpc>
              <a:spcBef>
                <a:spcPts val="0"/>
              </a:spcBef>
              <a:buClr>
                <a:srgbClr val="65A000"/>
              </a:buClr>
              <a:buSzPct val="100000"/>
              <a:buFont typeface="Arial"/>
              <a:buChar char="•"/>
            </a:pPr>
            <a:r>
              <a:rPr err="1">
                <a:latin typeface="Sakkal Majalla" panose="02000000000000000000" pitchFamily="2" charset="-78"/>
                <a:cs typeface="Sakkal Majalla" panose="02000000000000000000" pitchFamily="2" charset="-78"/>
              </a:rPr>
              <a:t>توضيح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إجراءات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إدارة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254000" indent="-254000" rtl="1">
              <a:lnSpc>
                <a:spcPct val="100000"/>
              </a:lnSpc>
              <a:spcBef>
                <a:spcPts val="0"/>
              </a:spcBef>
              <a:buClr>
                <a:srgbClr val="65A000"/>
              </a:buClr>
              <a:buSzPct val="100000"/>
              <a:buFont typeface="Arial"/>
              <a:buChar char="•"/>
            </a:pP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اتخاذ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التدابير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العدوى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ومكافحتها</a:t>
            </a:r>
            <a:r>
              <a:rPr>
                <a:latin typeface="Sakkal Majalla" panose="02000000000000000000" pitchFamily="2" charset="-78"/>
                <a:cs typeface="Sakkal Majalla" panose="02000000000000000000" pitchFamily="2" charset="-78"/>
              </a:rPr>
              <a:t>.</a:t>
            </a:r>
          </a:p>
          <a:p>
            <a:pPr marL="254000" indent="-254000" rtl="1">
              <a:lnSpc>
                <a:spcPct val="100000"/>
              </a:lnSpc>
              <a:spcBef>
                <a:spcPts val="0"/>
              </a:spcBef>
              <a:buClr>
                <a:srgbClr val="65A000"/>
              </a:buClr>
              <a:buSzPct val="100000"/>
              <a:buFont typeface="Arial"/>
              <a:buChar char="•"/>
            </a:pPr>
            <a:r>
              <a:rPr err="1">
                <a:latin typeface="Sakkal Majalla" panose="02000000000000000000" pitchFamily="2" charset="-78"/>
                <a:cs typeface="Sakkal Majalla" panose="02000000000000000000" pitchFamily="2" charset="-78"/>
              </a:rPr>
              <a:t>التنفيذ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السليم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لإجراءات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إزالة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التلوث</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وإدارة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النفايات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a:t>
            </a:r>
          </a:p>
          <a:p>
            <a:pPr marL="254000" indent="-254000" rtl="1">
              <a:spcBef>
                <a:spcPts val="0"/>
              </a:spcBef>
              <a:buClr>
                <a:srgbClr val="65A000"/>
              </a:buClr>
              <a:buSzPct val="100000"/>
              <a:buFont typeface="Arial"/>
              <a:buChar char="•"/>
            </a:pPr>
            <a:r>
              <a:rPr err="1">
                <a:latin typeface="Sakkal Majalla" panose="02000000000000000000" pitchFamily="2" charset="-78"/>
                <a:cs typeface="Sakkal Majalla" panose="02000000000000000000" pitchFamily="2" charset="-78"/>
              </a:rPr>
              <a:t>تحضير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بطريقة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سليمة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لنقلها</a:t>
            </a:r>
            <a:r>
              <a:rPr>
                <a:latin typeface="Sakkal Majalla" panose="02000000000000000000" pitchFamily="2" charset="-78"/>
                <a:cs typeface="Sakkal Majalla" panose="02000000000000000000" pitchFamily="2" charset="-78"/>
              </a:rPr>
              <a:t>.</a:t>
            </a:r>
          </a:p>
        </p:txBody>
      </p:sp>
      <p:sp>
        <p:nvSpPr>
          <p:cNvPr id="4" name="Google Shape;307;p8">
            <a:extLst>
              <a:ext uri="{FF2B5EF4-FFF2-40B4-BE49-F238E27FC236}">
                <a16:creationId xmlns:a16="http://schemas.microsoft.com/office/drawing/2014/main" id="{BF6D3928-A770-D3DC-CF67-DD3182BB4689}"/>
              </a:ext>
            </a:extLst>
          </p:cNvPr>
          <p:cNvSpPr txBox="1">
            <a:spLocks/>
          </p:cNvSpPr>
          <p:nvPr/>
        </p:nvSpPr>
        <p:spPr>
          <a:xfrm>
            <a:off x="226376" y="630315"/>
            <a:ext cx="2502195" cy="83997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nchor="b">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أهداف التعلُّم</a:t>
            </a:r>
            <a:endParaRPr lang="hu-HU" b="1">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 name="Title 1"/>
          <p:cNvSpPr txBox="1">
            <a:spLocks noGrp="1"/>
          </p:cNvSpPr>
          <p:nvPr>
            <p:ph type="body" sz="half" idx="1"/>
          </p:nvPr>
        </p:nvSpPr>
        <p:spPr>
          <a:xfrm>
            <a:off x="422274" y="1939298"/>
            <a:ext cx="11347452" cy="1870076"/>
          </a:xfrm>
          <a:prstGeom prst="rect">
            <a:avLst/>
          </a:prstGeom>
        </p:spPr>
        <p:txBody>
          <a:bodyPr lIns="54864" tIns="54864" rIns="54864" bIns="54864" rtlCol="1"/>
          <a:lstStyle>
            <a:lvl1pPr algn="r" rtl="1">
              <a:spcBef>
                <a:spcPts val="0"/>
              </a:spcBef>
              <a:defRPr sz="3200"/>
            </a:lvl1pPr>
          </a:lstStyle>
          <a:p>
            <a:pPr algn="ctr" rtl="1"/>
            <a:r>
              <a:rPr lang="ar" b="1">
                <a:latin typeface="Sakkal Majalla" panose="02000000000000000000" pitchFamily="2" charset="-78"/>
                <a:cs typeface="Sakkal Majalla" panose="02000000000000000000" pitchFamily="2" charset="-78"/>
              </a:rPr>
              <a:t>5. نقل العينات</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 name="Text Placeholder 4"/>
          <p:cNvSpPr txBox="1">
            <a:spLocks noGrp="1"/>
          </p:cNvSpPr>
          <p:nvPr>
            <p:ph type="body" idx="1"/>
          </p:nvPr>
        </p:nvSpPr>
        <p:spPr>
          <a:xfrm>
            <a:off x="4273551" y="2080709"/>
            <a:ext cx="7529515" cy="2696582"/>
          </a:xfrm>
          <a:prstGeom prst="rect">
            <a:avLst/>
          </a:prstGeom>
        </p:spPr>
        <p:txBody>
          <a:bodyPr rtlCol="1"/>
          <a:lstStyle/>
          <a:p>
            <a:pPr marL="0" lvl="1" indent="0" defTabSz="457181" rtl="1">
              <a:lnSpc>
                <a:spcPct val="80000"/>
              </a:lnSpc>
              <a:spcBef>
                <a:spcPts val="100"/>
              </a:spcBef>
              <a:buSzTx/>
              <a:buNone/>
            </a:pPr>
            <a:endParaRPr>
              <a:latin typeface="Sakkal Majalla" panose="02000000000000000000" pitchFamily="2" charset="-78"/>
              <a:cs typeface="Sakkal Majalla" panose="02000000000000000000" pitchFamily="2" charset="-78"/>
            </a:endParaRPr>
          </a:p>
          <a:p>
            <a:pPr marL="254000" lvl="1" indent="-254000" defTabSz="457181" rtl="1">
              <a:lnSpc>
                <a:spcPct val="80000"/>
              </a:lnSpc>
              <a:spcBef>
                <a:spcPts val="100"/>
              </a:spcBef>
              <a:buClr>
                <a:schemeClr val="accent3"/>
              </a:buClr>
              <a:buFont typeface="Arial"/>
            </a:pPr>
            <a:r>
              <a:rPr err="1">
                <a:latin typeface="Sakkal Majalla" panose="02000000000000000000" pitchFamily="2" charset="-78"/>
                <a:cs typeface="Sakkal Majalla" panose="02000000000000000000" pitchFamily="2" charset="-78"/>
              </a:rPr>
              <a:t>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الدولي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مقابل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الوطني</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الفحص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المستخدم</a:t>
            </a:r>
            <a:r>
              <a:rPr>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a:p>
            <a:pPr marL="254000" lvl="1" indent="-254000" defTabSz="457181" rtl="1">
              <a:lnSpc>
                <a:spcPct val="80000"/>
              </a:lnSpc>
              <a:spcBef>
                <a:spcPts val="100"/>
              </a:spcBef>
              <a:buClr>
                <a:schemeClr val="accent3"/>
              </a:buClr>
              <a:buFont typeface="Arial"/>
            </a:pPr>
            <a:endParaRPr sz="2800">
              <a:latin typeface="Sakkal Majalla" panose="02000000000000000000" pitchFamily="2" charset="-78"/>
              <a:cs typeface="Sakkal Majalla" panose="02000000000000000000" pitchFamily="2" charset="-78"/>
            </a:endParaRPr>
          </a:p>
          <a:p>
            <a:pPr marL="254000" lvl="1" indent="-254000" defTabSz="457181" rtl="1">
              <a:lnSpc>
                <a:spcPct val="80000"/>
              </a:lnSpc>
              <a:spcBef>
                <a:spcPts val="100"/>
              </a:spcBef>
              <a:buClr>
                <a:schemeClr val="accent3"/>
              </a:buClr>
              <a:buFont typeface="Arial"/>
            </a:pPr>
            <a:r>
              <a:rPr err="1">
                <a:latin typeface="Sakkal Majalla" panose="02000000000000000000" pitchFamily="2" charset="-78"/>
                <a:cs typeface="Sakkal Majalla" panose="02000000000000000000" pitchFamily="2" charset="-78"/>
              </a:rPr>
              <a:t>راعِ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شروط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درجة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الحرارة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الفحص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المُستخدم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الزمنية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المتوقعة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للنقل</a:t>
            </a:r>
            <a:r>
              <a:rPr>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p:txBody>
      </p:sp>
      <p:sp>
        <p:nvSpPr>
          <p:cNvPr id="2" name="TextBox 4">
            <a:extLst>
              <a:ext uri="{FF2B5EF4-FFF2-40B4-BE49-F238E27FC236}">
                <a16:creationId xmlns:a16="http://schemas.microsoft.com/office/drawing/2014/main" id="{D480ACEA-6FC9-C464-943C-95B8E5A1C9ED}"/>
              </a:ext>
            </a:extLst>
          </p:cNvPr>
          <p:cNvSpPr txBox="1"/>
          <p:nvPr/>
        </p:nvSpPr>
        <p:spPr>
          <a:xfrm>
            <a:off x="191867" y="813083"/>
            <a:ext cx="2567332"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اعتبارات رئيسية</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 name="Text Placeholder 5"/>
          <p:cNvSpPr txBox="1">
            <a:spLocks noGrp="1"/>
          </p:cNvSpPr>
          <p:nvPr>
            <p:ph type="body" idx="1"/>
          </p:nvPr>
        </p:nvSpPr>
        <p:spPr>
          <a:xfrm>
            <a:off x="1870359" y="1989948"/>
            <a:ext cx="8712981" cy="4756227"/>
          </a:xfrm>
          <a:prstGeom prst="rect">
            <a:avLst/>
          </a:prstGeom>
        </p:spPr>
        <p:txBody>
          <a:bodyPr rtlCol="1"/>
          <a:lstStyle/>
          <a:p>
            <a:pPr marL="251459" lvl="1" indent="-251459" defTabSz="452610" rtl="1">
              <a:lnSpc>
                <a:spcPct val="80000"/>
              </a:lnSpc>
              <a:spcBef>
                <a:spcPts val="0"/>
              </a:spcBef>
              <a:buClr>
                <a:srgbClr val="65A000"/>
              </a:buClr>
              <a:buFont typeface="Arial"/>
              <a:defRPr sz="2376"/>
            </a:pPr>
            <a:r>
              <a:rPr err="1">
                <a:latin typeface="Sakkal Majalla" panose="02000000000000000000" pitchFamily="2" charset="-78"/>
                <a:cs typeface="Sakkal Majalla" panose="02000000000000000000" pitchFamily="2" charset="-78"/>
              </a:rPr>
              <a:t>الفئة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أ</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نحوٍ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يسبب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إعاقة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دائمة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تهديدًا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للحياة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مرضًا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مميتًا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للبشر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الحيوانات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الأصحاء</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مثال</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مزرعة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مزرعة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فيروسية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251459" lvl="1" indent="-251459" defTabSz="452610" rtl="1">
              <a:lnSpc>
                <a:spcPct val="80000"/>
              </a:lnSpc>
              <a:spcBef>
                <a:spcPts val="0"/>
              </a:spcBef>
              <a:buClr>
                <a:srgbClr val="65A000"/>
              </a:buClr>
              <a:buFont typeface="Arial"/>
              <a:defRPr sz="2376"/>
            </a:pPr>
            <a:r>
              <a:rPr err="1">
                <a:latin typeface="Sakkal Majalla" panose="02000000000000000000" pitchFamily="2" charset="-78"/>
                <a:cs typeface="Sakkal Majalla" panose="02000000000000000000" pitchFamily="2" charset="-78"/>
              </a:rPr>
              <a:t>ملصق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a:t>
            </a:r>
            <a:r>
              <a:rPr>
                <a:latin typeface="Sakkal Majalla" panose="02000000000000000000" pitchFamily="2" charset="-78"/>
                <a:cs typeface="Sakkal Majalla" panose="02000000000000000000" pitchFamily="2" charset="-78"/>
              </a:rPr>
              <a:t>:</a:t>
            </a:r>
          </a:p>
          <a:p>
            <a:pPr marL="0" lvl="1" indent="143213" defTabSz="452610" rtl="1">
              <a:lnSpc>
                <a:spcPct val="80000"/>
              </a:lnSpc>
              <a:spcBef>
                <a:spcPts val="0"/>
              </a:spcBef>
              <a:buClr>
                <a:schemeClr val="accent3"/>
              </a:buClr>
              <a:buSzTx/>
              <a:buFont typeface="Arial"/>
              <a:buNone/>
              <a:defRPr sz="2376"/>
            </a:pPr>
            <a:endParaRPr>
              <a:latin typeface="Sakkal Majalla" panose="02000000000000000000" pitchFamily="2" charset="-78"/>
              <a:cs typeface="Sakkal Majalla" panose="02000000000000000000" pitchFamily="2" charset="-78"/>
            </a:endParaRPr>
          </a:p>
          <a:p>
            <a:pPr marL="1005839" lvl="2" indent="-251459" defTabSz="452610" rtl="1">
              <a:lnSpc>
                <a:spcPct val="80000"/>
              </a:lnSpc>
              <a:spcBef>
                <a:spcPts val="0"/>
              </a:spcBef>
              <a:buClr>
                <a:schemeClr val="accent3"/>
              </a:buClr>
              <a:buSzPct val="75000"/>
              <a:buChar char="๏"/>
              <a:defRPr sz="2376"/>
            </a:pPr>
            <a:r>
              <a:rPr lang="en-US">
                <a:latin typeface="Sakkal Majalla" panose="02000000000000000000" pitchFamily="2" charset="-78"/>
                <a:cs typeface="Sakkal Majalla" panose="02000000000000000000" pitchFamily="2" charset="-78"/>
              </a:rPr>
              <a:t>UN2814 </a:t>
            </a:r>
            <a:r>
              <a:rPr lang="ar-EG">
                <a:latin typeface="Sakkal Majalla" panose="02000000000000000000" pitchFamily="2" charset="-78"/>
                <a:cs typeface="Sakkal Majalla" panose="02000000000000000000" pitchFamily="2" charset="-78"/>
              </a:rPr>
              <a:t>- مادة مُعدية تؤثر على البشر (والحيوانات)</a:t>
            </a:r>
          </a:p>
          <a:p>
            <a:pPr marL="1005839" lvl="2" indent="-251459" defTabSz="452610" rtl="1">
              <a:lnSpc>
                <a:spcPct val="80000"/>
              </a:lnSpc>
              <a:spcBef>
                <a:spcPts val="0"/>
              </a:spcBef>
              <a:buClr>
                <a:schemeClr val="accent3"/>
              </a:buClr>
              <a:buSzPct val="75000"/>
              <a:buChar char="๏"/>
              <a:defRPr sz="2376"/>
            </a:pPr>
            <a:r>
              <a:rPr>
                <a:latin typeface="Sakkal Majalla" panose="02000000000000000000" pitchFamily="2" charset="-78"/>
                <a:cs typeface="Sakkal Majalla" panose="02000000000000000000" pitchFamily="2" charset="-78"/>
              </a:rPr>
              <a:t>UN2900 </a:t>
            </a:r>
            <a:r>
              <a:rPr lang="ar-EG">
                <a:latin typeface="Sakkal Majalla" panose="02000000000000000000" pitchFamily="2" charset="-78"/>
                <a:cs typeface="Sakkal Majalla" panose="02000000000000000000" pitchFamily="2" charset="-78"/>
              </a:rPr>
              <a:t> - </a:t>
            </a:r>
            <a:r>
              <a:rPr err="1">
                <a:latin typeface="Sakkal Majalla" panose="02000000000000000000" pitchFamily="2" charset="-78"/>
                <a:cs typeface="Sakkal Majalla" panose="02000000000000000000" pitchFamily="2" charset="-78"/>
              </a:rPr>
              <a:t>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تؤثر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الحيوانات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فقط</a:t>
            </a:r>
            <a:endParaRPr>
              <a:latin typeface="Sakkal Majalla" panose="02000000000000000000" pitchFamily="2" charset="-78"/>
              <a:cs typeface="Sakkal Majalla" panose="02000000000000000000" pitchFamily="2" charset="-78"/>
            </a:endParaRPr>
          </a:p>
          <a:p>
            <a:pPr marL="0" lvl="2" indent="754380" defTabSz="452610" rtl="1">
              <a:lnSpc>
                <a:spcPct val="80000"/>
              </a:lnSpc>
              <a:spcBef>
                <a:spcPts val="0"/>
              </a:spcBef>
              <a:buClr>
                <a:schemeClr val="accent3"/>
              </a:buClr>
              <a:buSzTx/>
              <a:buNone/>
              <a:defRPr sz="2376"/>
            </a:pPr>
            <a:endParaRPr>
              <a:latin typeface="Sakkal Majalla" panose="02000000000000000000" pitchFamily="2" charset="-78"/>
              <a:cs typeface="Sakkal Majalla" panose="02000000000000000000" pitchFamily="2" charset="-78"/>
            </a:endParaRPr>
          </a:p>
          <a:p>
            <a:pPr marL="251459" lvl="1" indent="-251459" defTabSz="452610" rtl="1">
              <a:lnSpc>
                <a:spcPct val="80000"/>
              </a:lnSpc>
              <a:spcBef>
                <a:spcPts val="0"/>
              </a:spcBef>
              <a:buClr>
                <a:srgbClr val="65A000"/>
              </a:buClr>
              <a:buFont typeface="Arial"/>
              <a:buChar char="•"/>
              <a:defRPr sz="2376"/>
            </a:pPr>
            <a:r>
              <a:rPr lang="ar" sz="2376">
                <a:latin typeface="Sakkal Majalla" panose="02000000000000000000" pitchFamily="2" charset="-78"/>
                <a:cs typeface="Sakkal Majalla" panose="02000000000000000000" pitchFamily="2" charset="-78"/>
              </a:rPr>
              <a:t>الفئة «ب»: أي مادة مُعدية لا تستوفي معايير الإدراج في الفئة «أ» (مثال: بلغم سلي أو مسحة أنفية من مريض يُشتبه في إصابته بكوفيد-19).</a:t>
            </a:r>
          </a:p>
          <a:p>
            <a:pPr marL="251459" lvl="1" indent="-251459" defTabSz="452610" rtl="1">
              <a:lnSpc>
                <a:spcPct val="80000"/>
              </a:lnSpc>
              <a:spcBef>
                <a:spcPts val="0"/>
              </a:spcBef>
              <a:buClr>
                <a:srgbClr val="65A000"/>
              </a:buClr>
              <a:buFont typeface="Arial"/>
              <a:buChar char="•"/>
              <a:defRPr sz="2376"/>
            </a:pPr>
            <a:r>
              <a:rPr lang="ar" sz="2376">
                <a:latin typeface="Sakkal Majalla" panose="02000000000000000000" pitchFamily="2" charset="-78"/>
                <a:cs typeface="Sakkal Majalla" panose="02000000000000000000" pitchFamily="2" charset="-78"/>
              </a:rPr>
              <a:t>ملصق الشحن:</a:t>
            </a:r>
          </a:p>
          <a:p>
            <a:pPr marL="0" lvl="1" indent="143213" defTabSz="452610" rtl="1">
              <a:lnSpc>
                <a:spcPct val="80000"/>
              </a:lnSpc>
              <a:spcBef>
                <a:spcPts val="0"/>
              </a:spcBef>
              <a:buClr>
                <a:schemeClr val="accent3"/>
              </a:buClr>
              <a:buSzTx/>
              <a:buFont typeface="Arial"/>
              <a:buNone/>
              <a:defRPr sz="2376"/>
            </a:pPr>
            <a:endParaRPr>
              <a:latin typeface="Sakkal Majalla" panose="02000000000000000000" pitchFamily="2" charset="-78"/>
              <a:cs typeface="Sakkal Majalla" panose="02000000000000000000" pitchFamily="2" charset="-78"/>
            </a:endParaRPr>
          </a:p>
          <a:p>
            <a:pPr marL="1005839" lvl="2" indent="-251459" defTabSz="452610" rtl="1">
              <a:lnSpc>
                <a:spcPct val="80000"/>
              </a:lnSpc>
              <a:spcBef>
                <a:spcPts val="0"/>
              </a:spcBef>
              <a:buClr>
                <a:schemeClr val="accent3"/>
              </a:buClr>
              <a:buSzPct val="75000"/>
              <a:buChar char="๏"/>
              <a:defRPr sz="2376"/>
            </a:pPr>
            <a:r>
              <a:rPr>
                <a:latin typeface="Sakkal Majalla" panose="02000000000000000000" pitchFamily="2" charset="-78"/>
                <a:cs typeface="Sakkal Majalla" panose="02000000000000000000" pitchFamily="2" charset="-78"/>
              </a:rPr>
              <a:t>UN3373 </a:t>
            </a:r>
            <a:r>
              <a:rPr lang="ar-EG">
                <a:latin typeface="Sakkal Majalla" panose="02000000000000000000" pitchFamily="2" charset="-78"/>
                <a:cs typeface="Sakkal Majalla" panose="02000000000000000000" pitchFamily="2" charset="-78"/>
              </a:rPr>
              <a:t> - </a:t>
            </a:r>
            <a:r>
              <a:rPr err="1">
                <a:latin typeface="Sakkal Majalla" panose="02000000000000000000" pitchFamily="2" charset="-78"/>
                <a:cs typeface="Sakkal Majalla" panose="02000000000000000000" pitchFamily="2" charset="-78"/>
              </a:rPr>
              <a:t>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بيولوجية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الفئة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ب</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p:txBody>
      </p:sp>
      <p:sp>
        <p:nvSpPr>
          <p:cNvPr id="715" name="Classification of substances:"/>
          <p:cNvSpPr txBox="1"/>
          <p:nvPr/>
        </p:nvSpPr>
        <p:spPr>
          <a:xfrm>
            <a:off x="8874313" y="1136345"/>
            <a:ext cx="1599154" cy="4585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lvl="1" indent="0" defTabSz="457181" rtl="1">
              <a:lnSpc>
                <a:spcPct val="80000"/>
              </a:lnSpc>
              <a:spcBef>
                <a:spcPts val="100"/>
              </a:spcBef>
              <a:defRPr sz="2800">
                <a:solidFill>
                  <a:schemeClr val="accent2"/>
                </a:solidFill>
                <a:latin typeface="Source Sans Pro Bold"/>
                <a:ea typeface="Source Sans Pro Bold"/>
                <a:cs typeface="Source Sans Pro Bold"/>
                <a:sym typeface="Source Sans Pro Bold"/>
              </a:defRPr>
            </a:pPr>
            <a:r>
              <a:rPr lang="ar" b="1">
                <a:latin typeface="Sakkal Majalla" panose="02000000000000000000" pitchFamily="2" charset="-78"/>
                <a:cs typeface="Sakkal Majalla" panose="02000000000000000000" pitchFamily="2" charset="-78"/>
              </a:rPr>
              <a:t>تصنيف المواد:</a:t>
            </a:r>
          </a:p>
        </p:txBody>
      </p:sp>
      <p:sp>
        <p:nvSpPr>
          <p:cNvPr id="2" name="Title 1">
            <a:extLst>
              <a:ext uri="{FF2B5EF4-FFF2-40B4-BE49-F238E27FC236}">
                <a16:creationId xmlns:a16="http://schemas.microsoft.com/office/drawing/2014/main" id="{977A9961-B785-C190-945D-DC40D6643B89}"/>
              </a:ext>
            </a:extLst>
          </p:cNvPr>
          <p:cNvSpPr txBox="1">
            <a:spLocks/>
          </p:cNvSpPr>
          <p:nvPr/>
        </p:nvSpPr>
        <p:spPr>
          <a:xfrm>
            <a:off x="138857" y="92029"/>
            <a:ext cx="5774263" cy="55821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النقل الدولي للعينات </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 name="Content Placeholder 2"/>
          <p:cNvSpPr txBox="1">
            <a:spLocks noGrp="1"/>
          </p:cNvSpPr>
          <p:nvPr>
            <p:ph type="body" sz="half" idx="1"/>
          </p:nvPr>
        </p:nvSpPr>
        <p:spPr>
          <a:xfrm>
            <a:off x="1209934" y="1327568"/>
            <a:ext cx="5688207" cy="4654071"/>
          </a:xfrm>
          <a:prstGeom prst="rect">
            <a:avLst/>
          </a:prstGeom>
        </p:spPr>
        <p:txBody>
          <a:bodyPr rtlCol="1"/>
          <a:lstStyle/>
          <a:p>
            <a:pPr marL="254000" indent="-254000" rtl="1">
              <a:buClr>
                <a:schemeClr val="accent3"/>
              </a:buClr>
              <a:buSzPct val="100000"/>
              <a:buChar char="•"/>
              <a:defRPr sz="2000"/>
            </a:pPr>
            <a:r>
              <a:rPr err="1">
                <a:latin typeface="Sakkal Majalla" panose="02000000000000000000" pitchFamily="2" charset="-78"/>
                <a:cs typeface="Sakkal Majalla" panose="02000000000000000000" pitchFamily="2" charset="-78"/>
              </a:rPr>
              <a:t>بالنسبة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الدولي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الاعتبار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النقاط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الآتية</a:t>
            </a:r>
            <a:r>
              <a:rPr>
                <a:latin typeface="Sakkal Majalla" panose="02000000000000000000" pitchFamily="2" charset="-78"/>
                <a:cs typeface="Sakkal Majalla" panose="02000000000000000000" pitchFamily="2" charset="-78"/>
              </a:rPr>
              <a:t>:</a:t>
            </a:r>
          </a:p>
          <a:p>
            <a:pPr marL="254000" indent="-254000" rtl="1">
              <a:buClr>
                <a:schemeClr val="accent3"/>
              </a:buClr>
              <a:buSzPct val="100000"/>
              <a:buChar char="•"/>
              <a:defRPr sz="2000"/>
            </a:pPr>
            <a:r>
              <a:rPr err="1">
                <a:latin typeface="Sakkal Majalla" panose="02000000000000000000" pitchFamily="2" charset="-78"/>
                <a:cs typeface="Sakkal Majalla" panose="02000000000000000000" pitchFamily="2" charset="-78"/>
              </a:rPr>
              <a:t>اسم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الصحيح</a:t>
            </a:r>
            <a:r>
              <a:rPr>
                <a:latin typeface="Sakkal Majalla" panose="02000000000000000000" pitchFamily="2" charset="-78"/>
                <a:cs typeface="Sakkal Majalla" panose="02000000000000000000" pitchFamily="2" charset="-78"/>
              </a:rPr>
              <a:t> (PSN) </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المُعدية</a:t>
            </a:r>
            <a:r>
              <a:rPr>
                <a:latin typeface="Sakkal Majalla" panose="02000000000000000000" pitchFamily="2" charset="-78"/>
                <a:cs typeface="Sakkal Majalla" panose="02000000000000000000" pitchFamily="2" charset="-78"/>
              </a:rPr>
              <a:t>.</a:t>
            </a:r>
          </a:p>
          <a:p>
            <a:pPr marL="254000" indent="-254000" rtl="1">
              <a:buClr>
                <a:schemeClr val="accent3"/>
              </a:buClr>
              <a:buSzPct val="100000"/>
              <a:buChar char="•"/>
              <a:defRPr sz="2000"/>
            </a:pPr>
            <a:endParaRPr>
              <a:latin typeface="Sakkal Majalla" panose="02000000000000000000" pitchFamily="2" charset="-78"/>
              <a:cs typeface="Sakkal Majalla" panose="02000000000000000000" pitchFamily="2" charset="-78"/>
            </a:endParaRPr>
          </a:p>
          <a:p>
            <a:pPr marL="254000" indent="-254000" rtl="1">
              <a:buClr>
                <a:schemeClr val="accent3"/>
              </a:buClr>
              <a:buSzPct val="100000"/>
              <a:buChar char="•"/>
              <a:defRPr sz="2000"/>
            </a:pPr>
            <a:r>
              <a:rPr err="1">
                <a:latin typeface="Sakkal Majalla" panose="02000000000000000000" pitchFamily="2" charset="-78"/>
                <a:cs typeface="Sakkal Majalla" panose="02000000000000000000" pitchFamily="2" charset="-78"/>
              </a:rPr>
              <a:t>رقم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المُعدية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وفقًا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للأمم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المتحدة</a:t>
            </a:r>
            <a:r>
              <a:rPr>
                <a:latin typeface="Sakkal Majalla" panose="02000000000000000000" pitchFamily="2" charset="-78"/>
                <a:cs typeface="Sakkal Majalla" panose="02000000000000000000" pitchFamily="2" charset="-78"/>
              </a:rPr>
              <a:t>.</a:t>
            </a:r>
          </a:p>
          <a:p>
            <a:pPr marL="254000" indent="-254000" rtl="1">
              <a:buClr>
                <a:schemeClr val="accent3"/>
              </a:buClr>
              <a:buSzPct val="100000"/>
              <a:buChar char="•"/>
              <a:defRPr sz="2000"/>
            </a:pPr>
            <a:endParaRPr>
              <a:latin typeface="Sakkal Majalla" panose="02000000000000000000" pitchFamily="2" charset="-78"/>
              <a:cs typeface="Sakkal Majalla" panose="02000000000000000000" pitchFamily="2" charset="-78"/>
            </a:endParaRPr>
          </a:p>
          <a:p>
            <a:pPr marL="254000" indent="-254000" rtl="1">
              <a:buClr>
                <a:schemeClr val="accent3"/>
              </a:buClr>
              <a:buSzPct val="100000"/>
              <a:buChar char="•"/>
              <a:defRPr sz="2000"/>
            </a:pPr>
            <a:r>
              <a:rPr err="1">
                <a:latin typeface="Sakkal Majalla" panose="02000000000000000000" pitchFamily="2" charset="-78"/>
                <a:cs typeface="Sakkal Majalla" panose="02000000000000000000" pitchFamily="2" charset="-78"/>
              </a:rPr>
              <a:t>اسم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وعنوان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الشاحن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والمُستلم</a:t>
            </a:r>
            <a:r>
              <a:rPr>
                <a:latin typeface="Sakkal Majalla" panose="02000000000000000000" pitchFamily="2" charset="-78"/>
                <a:cs typeface="Sakkal Majalla" panose="02000000000000000000" pitchFamily="2" charset="-78"/>
              </a:rPr>
              <a:t>.</a:t>
            </a:r>
          </a:p>
          <a:p>
            <a:pPr marL="254000" indent="-254000" rtl="1">
              <a:buClr>
                <a:schemeClr val="accent3"/>
              </a:buClr>
              <a:buSzPct val="100000"/>
              <a:buChar char="•"/>
              <a:defRPr sz="2000"/>
            </a:pPr>
            <a:endParaRPr>
              <a:latin typeface="Sakkal Majalla" panose="02000000000000000000" pitchFamily="2" charset="-78"/>
              <a:cs typeface="Sakkal Majalla" panose="02000000000000000000" pitchFamily="2" charset="-78"/>
            </a:endParaRPr>
          </a:p>
          <a:p>
            <a:pPr marL="254000" indent="-254000" rtl="1">
              <a:buClr>
                <a:schemeClr val="accent3"/>
              </a:buClr>
              <a:buSzPct val="100000"/>
              <a:buChar char="•"/>
              <a:defRPr sz="2000"/>
            </a:pPr>
            <a:r>
              <a:rPr err="1">
                <a:latin typeface="Sakkal Majalla" panose="02000000000000000000" pitchFamily="2" charset="-78"/>
                <a:cs typeface="Sakkal Majalla" panose="02000000000000000000" pitchFamily="2" charset="-78"/>
              </a:rPr>
              <a:t>اسم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المسؤول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الذي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الاتصال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الطوارئ</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ورقم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هاتفه</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كتابتهما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بوليصة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الجوي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لعبوات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الفئة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ب</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p:txBody>
      </p:sp>
      <p:pic>
        <p:nvPicPr>
          <p:cNvPr id="721" name="Picture 1" descr="Picture 1"/>
          <p:cNvPicPr>
            <a:picLocks noChangeAspect="1"/>
          </p:cNvPicPr>
          <p:nvPr/>
        </p:nvPicPr>
        <p:blipFill>
          <a:blip r:embed="rId3"/>
          <a:srcRect l="1242" r="54265" b="57494"/>
          <a:stretch>
            <a:fillRect/>
          </a:stretch>
        </p:blipFill>
        <p:spPr>
          <a:xfrm>
            <a:off x="7228995" y="2563089"/>
            <a:ext cx="2421671" cy="1740611"/>
          </a:xfrm>
          <a:prstGeom prst="rect">
            <a:avLst/>
          </a:prstGeom>
          <a:ln w="12700">
            <a:miter lim="400000"/>
          </a:ln>
        </p:spPr>
      </p:pic>
      <p:pic>
        <p:nvPicPr>
          <p:cNvPr id="722" name="Picture 5" descr="Picture 5"/>
          <p:cNvPicPr>
            <a:picLocks noChangeAspect="1"/>
          </p:cNvPicPr>
          <p:nvPr/>
        </p:nvPicPr>
        <p:blipFill>
          <a:blip r:embed="rId3"/>
          <a:srcRect l="51033" t="4416" r="2885" b="57523"/>
          <a:stretch>
            <a:fillRect/>
          </a:stretch>
        </p:blipFill>
        <p:spPr>
          <a:xfrm>
            <a:off x="7726425" y="4382347"/>
            <a:ext cx="2567883" cy="1595676"/>
          </a:xfrm>
          <a:prstGeom prst="rect">
            <a:avLst/>
          </a:prstGeom>
          <a:ln w="12700">
            <a:miter lim="400000"/>
          </a:ln>
        </p:spPr>
      </p:pic>
      <p:grpSp>
        <p:nvGrpSpPr>
          <p:cNvPr id="725" name="AutoShape 32"/>
          <p:cNvGrpSpPr/>
          <p:nvPr/>
        </p:nvGrpSpPr>
        <p:grpSpPr>
          <a:xfrm>
            <a:off x="9442908" y="1209600"/>
            <a:ext cx="885828" cy="885828"/>
            <a:chOff x="0" y="0"/>
            <a:chExt cx="885826" cy="885826"/>
          </a:xfrm>
        </p:grpSpPr>
        <p:sp>
          <p:nvSpPr>
            <p:cNvPr id="723" name="Polygon"/>
            <p:cNvSpPr/>
            <p:nvPr/>
          </p:nvSpPr>
          <p:spPr>
            <a:xfrm>
              <a:off x="0" y="0"/>
              <a:ext cx="885826" cy="885826"/>
            </a:xfrm>
            <a:prstGeom prst="diamond">
              <a:avLst/>
            </a:prstGeom>
            <a:solidFill>
              <a:srgbClr val="FFFFFF"/>
            </a:solidFill>
            <a:ln w="9525" cap="flat">
              <a:solidFill>
                <a:srgbClr val="000000"/>
              </a:solidFill>
              <a:prstDash val="solid"/>
              <a:miter lim="800000"/>
            </a:ln>
            <a:effectLst/>
          </p:spPr>
          <p:txBody>
            <a:bodyPr wrap="square" lIns="45719" tIns="45719" rIns="45719" bIns="45719" numCol="1" rtlCol="1" anchor="ctr">
              <a:noAutofit/>
            </a:bodyPr>
            <a:lstStyle/>
            <a:p>
              <a:pPr algn="ctr" rtl="1"/>
              <a:endParaRPr>
                <a:latin typeface="Sakkal Majalla" panose="02000000000000000000" pitchFamily="2" charset="-78"/>
                <a:cs typeface="Sakkal Majalla" panose="02000000000000000000" pitchFamily="2" charset="-78"/>
              </a:endParaRPr>
            </a:p>
          </p:txBody>
        </p:sp>
        <p:sp>
          <p:nvSpPr>
            <p:cNvPr id="724" name="UN 3373"/>
            <p:cNvSpPr txBox="1"/>
            <p:nvPr/>
          </p:nvSpPr>
          <p:spPr>
            <a:xfrm>
              <a:off x="177939" y="304415"/>
              <a:ext cx="529949" cy="276996"/>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19" rIns="45719" bIns="45719" numCol="1" rtlCol="1" anchor="ctr">
              <a:spAutoFit/>
            </a:bodyPr>
            <a:lstStyle>
              <a:lvl1pPr algn="ctr" rtl="1">
                <a:defRPr sz="12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UN 3373</a:t>
              </a:r>
            </a:p>
          </p:txBody>
        </p:sp>
      </p:grpSp>
      <p:grpSp>
        <p:nvGrpSpPr>
          <p:cNvPr id="728" name="Rectangle 34"/>
          <p:cNvGrpSpPr/>
          <p:nvPr/>
        </p:nvGrpSpPr>
        <p:grpSpPr>
          <a:xfrm>
            <a:off x="7763343" y="1652513"/>
            <a:ext cx="1524001" cy="533401"/>
            <a:chOff x="0" y="0"/>
            <a:chExt cx="1524000" cy="533400"/>
          </a:xfrm>
        </p:grpSpPr>
        <p:sp>
          <p:nvSpPr>
            <p:cNvPr id="726" name="Rectangle"/>
            <p:cNvSpPr/>
            <p:nvPr/>
          </p:nvSpPr>
          <p:spPr>
            <a:xfrm>
              <a:off x="0" y="0"/>
              <a:ext cx="1524000" cy="533400"/>
            </a:xfrm>
            <a:prstGeom prst="rect">
              <a:avLst/>
            </a:prstGeom>
            <a:solidFill>
              <a:srgbClr val="FFFFFF"/>
            </a:solidFill>
            <a:ln w="9525" cap="flat">
              <a:solidFill>
                <a:srgbClr val="000000"/>
              </a:solidFill>
              <a:prstDash val="solid"/>
              <a:miter lim="800000"/>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sp>
          <p:nvSpPr>
            <p:cNvPr id="727" name="INFECTIOUS SUBSTANCE,…"/>
            <p:cNvSpPr txBox="1"/>
            <p:nvPr/>
          </p:nvSpPr>
          <p:spPr>
            <a:xfrm>
              <a:off x="797466" y="3551"/>
              <a:ext cx="598112" cy="526297"/>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54864" tIns="54864" rIns="54864" bIns="54864" numCol="1" rtlCol="1" anchor="ctr">
              <a:spAutoFit/>
            </a:bodyPr>
            <a:lstStyle/>
            <a:p>
              <a:pPr rtl="1">
                <a:defRPr sz="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مُعدية</a:t>
              </a:r>
              <a:r>
                <a:rPr>
                  <a:latin typeface="Sakkal Majalla" panose="02000000000000000000" pitchFamily="2" charset="-78"/>
                  <a:cs typeface="Sakkal Majalla" panose="02000000000000000000" pitchFamily="2" charset="-78"/>
                </a:rPr>
                <a:t>،</a:t>
              </a:r>
            </a:p>
            <a:p>
              <a:pPr rtl="1">
                <a:defRPr sz="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تؤثر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البشر</a:t>
              </a:r>
              <a:endParaRPr>
                <a:latin typeface="Sakkal Majalla" panose="02000000000000000000" pitchFamily="2" charset="-78"/>
                <a:cs typeface="Sakkal Majalla" panose="02000000000000000000" pitchFamily="2" charset="-78"/>
              </a:endParaRPr>
            </a:p>
            <a:p>
              <a:pPr rtl="1">
                <a:defRPr sz="900">
                  <a:latin typeface="+mn-lt"/>
                  <a:ea typeface="+mn-ea"/>
                  <a:cs typeface="+mn-cs"/>
                  <a:sym typeface="Source Sans Pro Regular"/>
                </a:defRPr>
              </a:pPr>
              <a:r>
                <a:rPr>
                  <a:latin typeface="Sakkal Majalla" panose="02000000000000000000" pitchFamily="2" charset="-78"/>
                  <a:cs typeface="Sakkal Majalla" panose="02000000000000000000" pitchFamily="2" charset="-78"/>
                </a:rPr>
                <a:t>UN 2814</a:t>
              </a:r>
            </a:p>
          </p:txBody>
        </p:sp>
      </p:grpSp>
      <p:grpSp>
        <p:nvGrpSpPr>
          <p:cNvPr id="731" name="Rectangle 34"/>
          <p:cNvGrpSpPr/>
          <p:nvPr/>
        </p:nvGrpSpPr>
        <p:grpSpPr>
          <a:xfrm>
            <a:off x="7056556" y="1135656"/>
            <a:ext cx="1524001" cy="389621"/>
            <a:chOff x="0" y="-1"/>
            <a:chExt cx="1524000" cy="389620"/>
          </a:xfrm>
        </p:grpSpPr>
        <p:sp>
          <p:nvSpPr>
            <p:cNvPr id="729" name="Rectangle"/>
            <p:cNvSpPr/>
            <p:nvPr/>
          </p:nvSpPr>
          <p:spPr>
            <a:xfrm>
              <a:off x="0" y="-1"/>
              <a:ext cx="1524000" cy="389620"/>
            </a:xfrm>
            <a:prstGeom prst="rect">
              <a:avLst/>
            </a:prstGeom>
            <a:solidFill>
              <a:srgbClr val="FFFFFF"/>
            </a:solidFill>
            <a:ln w="9525" cap="flat">
              <a:solidFill>
                <a:srgbClr val="000000"/>
              </a:solidFill>
              <a:prstDash val="solid"/>
              <a:miter lim="800000"/>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sp>
          <p:nvSpPr>
            <p:cNvPr id="730" name="BIOLOGICAL SUBSTANCE,…"/>
            <p:cNvSpPr txBox="1"/>
            <p:nvPr/>
          </p:nvSpPr>
          <p:spPr>
            <a:xfrm>
              <a:off x="788959" y="10145"/>
              <a:ext cx="579644" cy="369329"/>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19" rIns="45719" bIns="45719" numCol="1" rtlCol="1" anchor="ctr">
              <a:spAutoFit/>
            </a:bodyPr>
            <a:lstStyle/>
            <a:p>
              <a:pPr rtl="1">
                <a:defRPr sz="900">
                  <a:latin typeface="+mn-lt"/>
                  <a:ea typeface="+mn-ea"/>
                  <a:cs typeface="+mn-cs"/>
                  <a:sym typeface="Source Sans Pro Regular"/>
                </a:defRPr>
              </a:pPr>
              <a:r>
                <a:rPr>
                  <a:latin typeface="Sakkal Majalla" panose="02000000000000000000" pitchFamily="2" charset="-78"/>
                  <a:cs typeface="Sakkal Majalla" panose="02000000000000000000" pitchFamily="2" charset="-78"/>
                </a:rPr>
                <a:t>مادة بيولوجية،</a:t>
              </a:r>
            </a:p>
            <a:p>
              <a:pPr rtl="1">
                <a:defRPr sz="900">
                  <a:latin typeface="+mn-lt"/>
                  <a:ea typeface="+mn-ea"/>
                  <a:cs typeface="+mn-cs"/>
                  <a:sym typeface="Source Sans Pro Regular"/>
                </a:defRPr>
              </a:pPr>
              <a:r>
                <a:rPr>
                  <a:latin typeface="Sakkal Majalla" panose="02000000000000000000" pitchFamily="2" charset="-78"/>
                  <a:cs typeface="Sakkal Majalla" panose="02000000000000000000" pitchFamily="2" charset="-78"/>
                </a:rPr>
                <a:t>الفئة ب</a:t>
              </a:r>
            </a:p>
          </p:txBody>
        </p:sp>
      </p:grpSp>
      <p:sp>
        <p:nvSpPr>
          <p:cNvPr id="732" name="TextBox 11"/>
          <p:cNvSpPr txBox="1"/>
          <p:nvPr/>
        </p:nvSpPr>
        <p:spPr>
          <a:xfrm>
            <a:off x="8939198" y="2177291"/>
            <a:ext cx="1559079"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برنامج التدريب على شحن المواد المعدية (ISST)</a:t>
            </a:r>
          </a:p>
        </p:txBody>
      </p:sp>
      <p:grpSp>
        <p:nvGrpSpPr>
          <p:cNvPr id="735" name="Text Box 6"/>
          <p:cNvGrpSpPr/>
          <p:nvPr/>
        </p:nvGrpSpPr>
        <p:grpSpPr>
          <a:xfrm>
            <a:off x="5663953" y="4958565"/>
            <a:ext cx="1669997" cy="1033711"/>
            <a:chOff x="0" y="0"/>
            <a:chExt cx="1669995" cy="1033709"/>
          </a:xfrm>
        </p:grpSpPr>
        <p:sp>
          <p:nvSpPr>
            <p:cNvPr id="733" name="Rectangle"/>
            <p:cNvSpPr/>
            <p:nvPr/>
          </p:nvSpPr>
          <p:spPr>
            <a:xfrm>
              <a:off x="0" y="0"/>
              <a:ext cx="1669995" cy="1033709"/>
            </a:xfrm>
            <a:prstGeom prst="rect">
              <a:avLst/>
            </a:prstGeom>
            <a:noFill/>
            <a:ln w="19050" cap="flat">
              <a:solidFill>
                <a:srgbClr val="000000"/>
              </a:solidFill>
              <a:prstDash val="solid"/>
              <a:miter lim="800000"/>
            </a:ln>
            <a:effectLst/>
          </p:spPr>
          <p:txBody>
            <a:bodyPr wrap="square" lIns="45719" tIns="45719" rIns="45719" bIns="45719" numCol="1" rtlCol="1" anchor="t">
              <a:noAutofit/>
            </a:bodyPr>
            <a:lstStyle/>
            <a:p>
              <a:pPr rtl="1">
                <a:defRPr sz="12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734" name="dry ice as coolant…"/>
            <p:cNvSpPr txBox="1"/>
            <p:nvPr/>
          </p:nvSpPr>
          <p:spPr>
            <a:xfrm>
              <a:off x="220089" y="9525"/>
              <a:ext cx="1219305" cy="1015659"/>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19" rIns="45719" bIns="45719" numCol="1" rtlCol="1" anchor="t">
              <a:spAutoFit/>
            </a:bodyPr>
            <a:lstStyle/>
            <a:p>
              <a:pPr rtl="1">
                <a:lnSpc>
                  <a:spcPct val="150000"/>
                </a:lnSpc>
                <a:defRPr sz="1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الثلج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الجاف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باعتباره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مُبردً</a:t>
              </a:r>
              <a:r>
                <a:rPr lang="ar-EG">
                  <a:latin typeface="Sakkal Majalla" panose="02000000000000000000" pitchFamily="2" charset="-78"/>
                  <a:cs typeface="Sakkal Majalla" panose="02000000000000000000" pitchFamily="2" charset="-78"/>
                </a:rPr>
                <a:t>ا</a:t>
              </a:r>
              <a:endParaRPr>
                <a:latin typeface="Sakkal Majalla" panose="02000000000000000000" pitchFamily="2" charset="-78"/>
                <a:ea typeface="Arial"/>
                <a:cs typeface="Sakkal Majalla" panose="02000000000000000000" pitchFamily="2" charset="-78"/>
                <a:sym typeface="Arial"/>
              </a:endParaRPr>
            </a:p>
            <a:p>
              <a:pPr rtl="1">
                <a:lnSpc>
                  <a:spcPct val="150000"/>
                </a:lnSpc>
                <a:defRPr sz="1200">
                  <a:latin typeface="+mn-lt"/>
                  <a:ea typeface="+mn-ea"/>
                  <a:cs typeface="+mn-cs"/>
                  <a:sym typeface="Source Sans Pro Regular"/>
                </a:defRPr>
              </a:pPr>
              <a:r>
                <a:rPr>
                  <a:latin typeface="Sakkal Majalla" panose="02000000000000000000" pitchFamily="2" charset="-78"/>
                  <a:cs typeface="Sakkal Majalla" panose="02000000000000000000" pitchFamily="2" charset="-78"/>
                </a:rPr>
                <a:t>UN1845 </a:t>
              </a:r>
              <a:endParaRPr>
                <a:latin typeface="Sakkal Majalla" panose="02000000000000000000" pitchFamily="2" charset="-78"/>
                <a:ea typeface="Arial"/>
                <a:cs typeface="Sakkal Majalla" panose="02000000000000000000" pitchFamily="2" charset="-78"/>
                <a:sym typeface="Arial"/>
              </a:endParaRPr>
            </a:p>
            <a:p>
              <a:pPr rtl="1">
                <a:defRPr sz="1200">
                  <a:latin typeface="+mn-lt"/>
                  <a:ea typeface="+mn-ea"/>
                  <a:cs typeface="+mn-cs"/>
                  <a:sym typeface="Source Sans Pro Regular"/>
                </a:defRPr>
              </a:pPr>
              <a:endParaRPr>
                <a:latin typeface="Sakkal Majalla" panose="02000000000000000000" pitchFamily="2" charset="-78"/>
                <a:ea typeface="Arial"/>
                <a:cs typeface="Sakkal Majalla" panose="02000000000000000000" pitchFamily="2" charset="-78"/>
                <a:sym typeface="Arial"/>
              </a:endParaRPr>
            </a:p>
            <a:p>
              <a:pPr rtl="1">
                <a:defRPr sz="1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صافي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الكمية</a:t>
              </a:r>
              <a:r>
                <a:rPr>
                  <a:latin typeface="Sakkal Majalla" panose="02000000000000000000" pitchFamily="2" charset="-78"/>
                  <a:cs typeface="Sakkal Majalla" panose="02000000000000000000" pitchFamily="2" charset="-78"/>
                </a:rPr>
                <a:t> _______ </a:t>
              </a:r>
              <a:r>
                <a:rPr err="1">
                  <a:latin typeface="Sakkal Majalla" panose="02000000000000000000" pitchFamily="2" charset="-78"/>
                  <a:cs typeface="Sakkal Majalla" panose="02000000000000000000" pitchFamily="2" charset="-78"/>
                </a:rPr>
                <a:t>كغم</a:t>
              </a:r>
              <a:endParaRPr>
                <a:latin typeface="Sakkal Majalla" panose="02000000000000000000" pitchFamily="2" charset="-78"/>
                <a:cs typeface="Sakkal Majalla" panose="02000000000000000000" pitchFamily="2" charset="-78"/>
              </a:endParaRPr>
            </a:p>
          </p:txBody>
        </p:sp>
      </p:grpSp>
      <p:sp>
        <p:nvSpPr>
          <p:cNvPr id="736" name="TextBox 1"/>
          <p:cNvSpPr txBox="1"/>
          <p:nvPr/>
        </p:nvSpPr>
        <p:spPr>
          <a:xfrm>
            <a:off x="1166588" y="4957510"/>
            <a:ext cx="4206242" cy="106222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lvl1pPr marL="284988" indent="-284988" algn="r" rtl="1">
              <a:buClr>
                <a:schemeClr val="accent3"/>
              </a:buClr>
              <a:buSzPct val="100000"/>
              <a:buFont typeface="Arial"/>
              <a:buChar char="•"/>
              <a:defRPr sz="20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مؤشرات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الثلج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الجاف</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إن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وُجد</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وتشمل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الصحيح</a:t>
            </a:r>
            <a:r>
              <a:rPr>
                <a:latin typeface="Sakkal Majalla" panose="02000000000000000000" pitchFamily="2" charset="-78"/>
                <a:cs typeface="Sakkal Majalla" panose="02000000000000000000" pitchFamily="2" charset="-78"/>
              </a:rPr>
              <a:t> (PSN)، </a:t>
            </a:r>
            <a:r>
              <a:rPr err="1">
                <a:latin typeface="Sakkal Majalla" panose="02000000000000000000" pitchFamily="2" charset="-78"/>
                <a:cs typeface="Sakkal Majalla" panose="02000000000000000000" pitchFamily="2" charset="-78"/>
              </a:rPr>
              <a:t>ورقم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الأمم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المتحدة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وصافي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الكمية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المُستخدمة</a:t>
            </a:r>
            <a:r>
              <a:rPr>
                <a:latin typeface="Sakkal Majalla" panose="02000000000000000000" pitchFamily="2" charset="-78"/>
                <a:cs typeface="Sakkal Majalla" panose="02000000000000000000" pitchFamily="2" charset="-78"/>
              </a:rPr>
              <a:t>.</a:t>
            </a:r>
          </a:p>
        </p:txBody>
      </p:sp>
      <p:sp>
        <p:nvSpPr>
          <p:cNvPr id="737" name="TextBox 13"/>
          <p:cNvSpPr txBox="1"/>
          <p:nvPr/>
        </p:nvSpPr>
        <p:spPr>
          <a:xfrm>
            <a:off x="9692657" y="3954236"/>
            <a:ext cx="1938990"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الوحدة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التدريبية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المختبرات</a:t>
            </a:r>
            <a:endParaRPr>
              <a:latin typeface="Sakkal Majalla" panose="02000000000000000000" pitchFamily="2" charset="-78"/>
              <a:cs typeface="Sakkal Majalla" panose="02000000000000000000" pitchFamily="2" charset="-78"/>
            </a:endParaRPr>
          </a:p>
        </p:txBody>
      </p:sp>
      <p:sp>
        <p:nvSpPr>
          <p:cNvPr id="738" name="TextBox 14"/>
          <p:cNvSpPr txBox="1"/>
          <p:nvPr/>
        </p:nvSpPr>
        <p:spPr>
          <a:xfrm>
            <a:off x="10048307" y="5633830"/>
            <a:ext cx="1938990"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الوحدة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التدريبية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المختبرات</a:t>
            </a:r>
            <a:endParaRPr>
              <a:latin typeface="Sakkal Majalla" panose="02000000000000000000" pitchFamily="2" charset="-78"/>
              <a:cs typeface="Sakkal Majalla" panose="02000000000000000000" pitchFamily="2" charset="-78"/>
            </a:endParaRPr>
          </a:p>
        </p:txBody>
      </p:sp>
      <p:sp>
        <p:nvSpPr>
          <p:cNvPr id="739" name="TextBox 24"/>
          <p:cNvSpPr txBox="1"/>
          <p:nvPr/>
        </p:nvSpPr>
        <p:spPr>
          <a:xfrm>
            <a:off x="343432" y="726809"/>
            <a:ext cx="6058839"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علامات نقل العينات</a:t>
            </a:r>
          </a:p>
        </p:txBody>
      </p:sp>
      <p:sp>
        <p:nvSpPr>
          <p:cNvPr id="2" name="Title 1">
            <a:extLst>
              <a:ext uri="{FF2B5EF4-FFF2-40B4-BE49-F238E27FC236}">
                <a16:creationId xmlns:a16="http://schemas.microsoft.com/office/drawing/2014/main" id="{80680C9D-6F89-E06A-2D43-AB27A77ADAE4}"/>
              </a:ext>
            </a:extLst>
          </p:cNvPr>
          <p:cNvSpPr txBox="1">
            <a:spLocks/>
          </p:cNvSpPr>
          <p:nvPr/>
        </p:nvSpPr>
        <p:spPr>
          <a:xfrm>
            <a:off x="138857" y="92028"/>
            <a:ext cx="5682823" cy="5232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النقل الدولي للعينات </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Title 1"/>
          <p:cNvSpPr txBox="1">
            <a:spLocks noGrp="1"/>
          </p:cNvSpPr>
          <p:nvPr>
            <p:ph type="title"/>
          </p:nvPr>
        </p:nvSpPr>
        <p:spPr>
          <a:xfrm>
            <a:off x="257829" y="0"/>
            <a:ext cx="6244571" cy="944571"/>
          </a:xfrm>
          <a:prstGeom prst="rect">
            <a:avLst/>
          </a:prstGeom>
        </p:spPr>
        <p:txBody>
          <a:bodyPr rtlCol="1">
            <a:normAutofit/>
          </a:bodyPr>
          <a:lstStyle/>
          <a:p>
            <a:pPr defTabSz="277747" rtl="1">
              <a:defRPr sz="3072"/>
            </a:pPr>
            <a:r>
              <a:rPr lang="ar" b="1">
                <a:latin typeface="Sakkal Majalla" panose="02000000000000000000" pitchFamily="2" charset="-78"/>
                <a:cs typeface="Sakkal Majalla" panose="02000000000000000000" pitchFamily="2" charset="-78"/>
              </a:rPr>
              <a:t>الوثائق البالغة الأهمية للوائح النقل الدولي للعينات </a:t>
            </a:r>
          </a:p>
        </p:txBody>
      </p:sp>
      <p:sp>
        <p:nvSpPr>
          <p:cNvPr id="744" name="Content Placeholder 2"/>
          <p:cNvSpPr txBox="1"/>
          <p:nvPr/>
        </p:nvSpPr>
        <p:spPr>
          <a:xfrm>
            <a:off x="1455917" y="1861340"/>
            <a:ext cx="9748652" cy="41734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p>
            <a:pPr marL="342899" indent="-342899" rtl="1">
              <a:buClr>
                <a:schemeClr val="accent3"/>
              </a:buClr>
              <a:buSzPct val="100000"/>
              <a:buFont typeface="Arial"/>
              <a:buChar char="•"/>
              <a:defRPr sz="2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تُرفق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قائمة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بأصناف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المحتويات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وتُوضع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العبوة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الثانوية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والعبوة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الخارجية</a:t>
            </a:r>
            <a:r>
              <a:rPr>
                <a:latin typeface="Sakkal Majalla" panose="02000000000000000000" pitchFamily="2" charset="-78"/>
                <a:cs typeface="Sakkal Majalla" panose="02000000000000000000" pitchFamily="2" charset="-78"/>
              </a:rPr>
              <a:t>.</a:t>
            </a:r>
          </a:p>
          <a:p>
            <a:pPr marL="342899" indent="-342899" rtl="1">
              <a:buClr>
                <a:schemeClr val="accent3"/>
              </a:buClr>
              <a:buSzPct val="100000"/>
              <a:buFont typeface="Arial"/>
              <a:buChar char="•"/>
              <a:defRPr sz="2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تُرفق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بجميع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جوًّا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بوليصة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جوي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معبأة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نحوٍ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صحيح</a:t>
            </a:r>
            <a:r>
              <a:rPr lang="ar-EG">
                <a:latin typeface="Sakkal Majalla" panose="02000000000000000000" pitchFamily="2" charset="-78"/>
                <a:cs typeface="Sakkal Majalla" panose="02000000000000000000" pitchFamily="2" charset="-78"/>
              </a:rPr>
              <a:t>. و</a:t>
            </a:r>
            <a:r>
              <a:rPr err="1">
                <a:latin typeface="Sakkal Majalla" panose="02000000000000000000" pitchFamily="2" charset="-78"/>
                <a:cs typeface="Sakkal Majalla" panose="02000000000000000000" pitchFamily="2" charset="-78"/>
              </a:rPr>
              <a:t>تتطلب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المواد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الفئة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أ</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أيضًا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إقرار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البضائع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الخطرة</a:t>
            </a:r>
            <a:r>
              <a:rPr>
                <a:latin typeface="Sakkal Majalla" panose="02000000000000000000" pitchFamily="2" charset="-78"/>
                <a:cs typeface="Sakkal Majalla" panose="02000000000000000000" pitchFamily="2" charset="-78"/>
              </a:rPr>
              <a:t>. </a:t>
            </a:r>
            <a:endParaRPr>
              <a:solidFill>
                <a:srgbClr val="10253F"/>
              </a:solidFill>
              <a:latin typeface="Sakkal Majalla" panose="02000000000000000000" pitchFamily="2" charset="-78"/>
              <a:ea typeface="Arial"/>
              <a:cs typeface="Sakkal Majalla" panose="02000000000000000000" pitchFamily="2" charset="-78"/>
              <a:sym typeface="Arial"/>
            </a:endParaRPr>
          </a:p>
          <a:p>
            <a:pPr marL="342899" indent="-342899" rtl="1">
              <a:buClr>
                <a:schemeClr val="accent3"/>
              </a:buClr>
              <a:buSzPct val="100000"/>
              <a:buFont typeface="Arial"/>
              <a:buChar char="•"/>
              <a:defRPr sz="2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تقع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عاتق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شركة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مسؤولية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التحقق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الضروري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الحصول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تصاريح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جمركية</a:t>
            </a:r>
            <a:r>
              <a:rPr lang="ar-EG">
                <a:latin typeface="Sakkal Majalla" panose="02000000000000000000" pitchFamily="2" charset="-78"/>
                <a:cs typeface="Sakkal Majalla" panose="02000000000000000000" pitchFamily="2" charset="-78"/>
              </a:rPr>
              <a:t>. و</a:t>
            </a:r>
            <a:r>
              <a:rPr err="1">
                <a:latin typeface="Sakkal Majalla" panose="02000000000000000000" pitchFamily="2" charset="-78"/>
                <a:cs typeface="Sakkal Majalla" panose="02000000000000000000" pitchFamily="2" charset="-78"/>
              </a:rPr>
              <a:t>تشمل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الوثائق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الشائع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تطلبها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الجمارك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الآتي</a:t>
            </a:r>
            <a:r>
              <a:rPr>
                <a:latin typeface="Sakkal Majalla" panose="02000000000000000000" pitchFamily="2" charset="-78"/>
                <a:cs typeface="Sakkal Majalla" panose="02000000000000000000" pitchFamily="2" charset="-78"/>
              </a:rPr>
              <a:t>:</a:t>
            </a:r>
            <a:endParaRPr>
              <a:solidFill>
                <a:srgbClr val="10253F"/>
              </a:solidFill>
              <a:latin typeface="Sakkal Majalla" panose="02000000000000000000" pitchFamily="2" charset="-78"/>
              <a:ea typeface="Arial"/>
              <a:cs typeface="Sakkal Majalla" panose="02000000000000000000" pitchFamily="2" charset="-78"/>
              <a:sym typeface="Arial"/>
            </a:endParaRPr>
          </a:p>
          <a:p>
            <a:pPr marL="635000" lvl="1" indent="-254000" rtl="1">
              <a:buClr>
                <a:schemeClr val="accent3"/>
              </a:buClr>
              <a:buSzPct val="75000"/>
              <a:buChar char="๏"/>
              <a:defRPr sz="2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تصاريح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التصدير</a:t>
            </a:r>
            <a:r>
              <a:rPr>
                <a:latin typeface="Sakkal Majalla" panose="02000000000000000000" pitchFamily="2" charset="-78"/>
                <a:cs typeface="Sakkal Majalla" panose="02000000000000000000" pitchFamily="2" charset="-78"/>
              </a:rPr>
              <a:t> و</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الاستيراد</a:t>
            </a:r>
            <a:r>
              <a:rPr lang="ar-EG">
                <a:latin typeface="Sakkal Majalla" panose="02000000000000000000" pitchFamily="2" charset="-78"/>
                <a:cs typeface="Sakkal Majalla" panose="02000000000000000000" pitchFamily="2" charset="-78"/>
              </a:rPr>
              <a:t>.</a:t>
            </a:r>
            <a:endParaRPr>
              <a:solidFill>
                <a:srgbClr val="10253F"/>
              </a:solidFill>
              <a:latin typeface="Sakkal Majalla" panose="02000000000000000000" pitchFamily="2" charset="-78"/>
              <a:ea typeface="Arial"/>
              <a:cs typeface="Sakkal Majalla" panose="02000000000000000000" pitchFamily="2" charset="-78"/>
              <a:sym typeface="Arial"/>
            </a:endParaRPr>
          </a:p>
          <a:p>
            <a:pPr marL="635000" lvl="1" indent="-254000" rtl="1">
              <a:buClr>
                <a:schemeClr val="accent3"/>
              </a:buClr>
              <a:buSzPct val="75000"/>
              <a:buChar char="๏"/>
              <a:defRPr sz="2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فاتورة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الجمارك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توضح</a:t>
            </a:r>
            <a:r>
              <a:rPr>
                <a:latin typeface="Sakkal Majalla" panose="02000000000000000000" pitchFamily="2" charset="-78"/>
                <a:cs typeface="Sakkal Majalla" panose="02000000000000000000" pitchFamily="2" charset="-78"/>
              </a:rPr>
              <a:t>: </a:t>
            </a:r>
            <a:endParaRPr>
              <a:solidFill>
                <a:srgbClr val="10253F"/>
              </a:solidFill>
              <a:latin typeface="Sakkal Majalla" panose="02000000000000000000" pitchFamily="2" charset="-78"/>
              <a:ea typeface="Arial"/>
              <a:cs typeface="Sakkal Majalla" panose="02000000000000000000" pitchFamily="2" charset="-78"/>
              <a:sym typeface="Arial"/>
            </a:endParaRPr>
          </a:p>
          <a:p>
            <a:pPr marL="922421" lvl="2" indent="-160421" rtl="1">
              <a:buClr>
                <a:schemeClr val="accent3"/>
              </a:buClr>
              <a:buSzPct val="100000"/>
              <a:buChar char="-"/>
              <a:defRPr sz="2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المحتويات</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مثل</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مُعدية</a:t>
            </a:r>
            <a:r>
              <a:rPr>
                <a:latin typeface="Sakkal Majalla" panose="02000000000000000000" pitchFamily="2" charset="-78"/>
                <a:cs typeface="Sakkal Majalla" panose="02000000000000000000" pitchFamily="2" charset="-78"/>
              </a:rPr>
              <a:t> </a:t>
            </a:r>
            <a:r>
              <a:rPr lang="en-US">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دم</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بول</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مصل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بشري</a:t>
            </a:r>
            <a:r>
              <a:rPr lang="ar-EG">
                <a:latin typeface="Sakkal Majalla" panose="02000000000000000000" pitchFamily="2" charset="-78"/>
                <a:cs typeface="Sakkal Majalla" panose="02000000000000000000" pitchFamily="2" charset="-78"/>
              </a:rPr>
              <a:t>)</a:t>
            </a:r>
            <a:endParaRPr>
              <a:solidFill>
                <a:srgbClr val="10253F"/>
              </a:solidFill>
              <a:latin typeface="Sakkal Majalla" panose="02000000000000000000" pitchFamily="2" charset="-78"/>
              <a:ea typeface="Arial"/>
              <a:cs typeface="Sakkal Majalla" panose="02000000000000000000" pitchFamily="2" charset="-78"/>
              <a:sym typeface="Arial"/>
            </a:endParaRPr>
          </a:p>
          <a:p>
            <a:pPr marL="922421" lvl="2" indent="-160421" rtl="1">
              <a:buClr>
                <a:schemeClr val="accent3"/>
              </a:buClr>
              <a:buSzPct val="100000"/>
              <a:buChar char="-"/>
              <a:defRPr sz="2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إقرارًا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جمركيًّا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وجود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قيمة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تجارية</a:t>
            </a:r>
            <a:r>
              <a:rPr>
                <a:latin typeface="Sakkal Majalla" panose="02000000000000000000" pitchFamily="2" charset="-78"/>
                <a:cs typeface="Sakkal Majalla" panose="02000000000000000000" pitchFamily="2" charset="-78"/>
              </a:rPr>
              <a:t>.</a:t>
            </a:r>
            <a:endParaRPr>
              <a:solidFill>
                <a:srgbClr val="10253F"/>
              </a:solidFill>
              <a:latin typeface="Sakkal Majalla" panose="02000000000000000000" pitchFamily="2" charset="-78"/>
              <a:ea typeface="Arial"/>
              <a:cs typeface="Sakkal Majalla" panose="02000000000000000000" pitchFamily="2" charset="-78"/>
              <a:sym typeface="Arial"/>
            </a:endParaRPr>
          </a:p>
          <a:p>
            <a:pPr marL="342899" indent="-342899" rtl="1">
              <a:buClr>
                <a:schemeClr val="accent3"/>
              </a:buClr>
              <a:buSzPct val="100000"/>
              <a:buFont typeface="Arial"/>
              <a:buChar char="•"/>
              <a:defRPr sz="2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يكون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ضروريًّا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إبرام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اتفاق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المواد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شركة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a:t>
            </a:r>
            <a:r>
              <a:rPr>
                <a:latin typeface="Sakkal Majalla" panose="02000000000000000000" pitchFamily="2" charset="-78"/>
                <a:cs typeface="Sakkal Majalla" panose="02000000000000000000" pitchFamily="2" charset="-78"/>
              </a:rPr>
              <a:t>.</a:t>
            </a:r>
            <a:endParaRPr>
              <a:solidFill>
                <a:srgbClr val="10253F"/>
              </a:solidFill>
              <a:latin typeface="Sakkal Majalla" panose="02000000000000000000" pitchFamily="2" charset="-78"/>
              <a:ea typeface="Arial"/>
              <a:cs typeface="Sakkal Majalla" panose="02000000000000000000" pitchFamily="2" charset="-78"/>
              <a:sym typeface="Arial"/>
            </a:endParaRPr>
          </a:p>
          <a:p>
            <a:pPr marL="342899" indent="-342899" rtl="1">
              <a:buClr>
                <a:schemeClr val="accent3"/>
              </a:buClr>
              <a:buSzPct val="100000"/>
              <a:buFont typeface="Arial"/>
              <a:buChar char="•"/>
              <a:defRPr sz="22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اطلب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دائمًا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المشورة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الوثائق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الضرورية</a:t>
            </a:r>
            <a:r>
              <a:rPr lang="ar-EG">
                <a:latin typeface="Sakkal Majalla" panose="02000000000000000000" pitchFamily="2" charset="-78"/>
                <a:cs typeface="Sakkal Majalla" panose="02000000000000000000" pitchFamily="2" charset="-78"/>
              </a:rPr>
              <a:t>. و</a:t>
            </a:r>
            <a:r>
              <a:rPr err="1">
                <a:latin typeface="Sakkal Majalla" panose="02000000000000000000" pitchFamily="2" charset="-78"/>
                <a:cs typeface="Sakkal Majalla" panose="02000000000000000000" pitchFamily="2" charset="-78"/>
              </a:rPr>
              <a:t>يرفض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الناقلون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أغلب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الأحيان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يؤخرونها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بسبب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الأوراق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استيفائها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النحو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الواجب</a:t>
            </a:r>
            <a:r>
              <a:rPr>
                <a:latin typeface="Sakkal Majalla" panose="02000000000000000000" pitchFamily="2" charset="-78"/>
                <a:cs typeface="Sakkal Majalla" panose="02000000000000000000" pitchFamily="2" charset="-78"/>
              </a:rPr>
              <a:t>! </a:t>
            </a:r>
          </a:p>
        </p:txBody>
      </p:sp>
      <p:sp>
        <p:nvSpPr>
          <p:cNvPr id="745" name="To comply with international sample transport regulations, consider:"/>
          <p:cNvSpPr txBox="1"/>
          <p:nvPr/>
        </p:nvSpPr>
        <p:spPr>
          <a:xfrm>
            <a:off x="5015608" y="1167915"/>
            <a:ext cx="5720475"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امتثالًا للوائح النقل الدولي للعينات، يجب مراعاة الآتي:</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9" name="image9.png" descr="image9.png"/>
          <p:cNvPicPr>
            <a:picLocks noChangeAspect="1"/>
          </p:cNvPicPr>
          <p:nvPr/>
        </p:nvPicPr>
        <p:blipFill>
          <a:blip r:embed="rId3"/>
          <a:srcRect l="4045" t="24084" r="4260" b="3179"/>
          <a:stretch>
            <a:fillRect/>
          </a:stretch>
        </p:blipFill>
        <p:spPr>
          <a:xfrm>
            <a:off x="6782202" y="1251302"/>
            <a:ext cx="4640157" cy="2760553"/>
          </a:xfrm>
          <a:prstGeom prst="rect">
            <a:avLst/>
          </a:prstGeom>
          <a:ln w="12700">
            <a:miter lim="400000"/>
          </a:ln>
        </p:spPr>
      </p:pic>
      <p:sp>
        <p:nvSpPr>
          <p:cNvPr id="750" name="Content Placeholder 2"/>
          <p:cNvSpPr txBox="1"/>
          <p:nvPr/>
        </p:nvSpPr>
        <p:spPr>
          <a:xfrm>
            <a:off x="703397" y="1452255"/>
            <a:ext cx="6078805" cy="43119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54864" tIns="54864" rIns="54864" bIns="54864" rtlCol="1">
            <a:spAutoFit/>
          </a:bodyPr>
          <a:lstStyle/>
          <a:p>
            <a:pPr lvl="1" indent="0" defTabSz="457181" rtl="1">
              <a:lnSpc>
                <a:spcPct val="80000"/>
              </a:lnSpc>
              <a:defRPr sz="2000">
                <a:solidFill>
                  <a:srgbClr val="10253F"/>
                </a:solidFill>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تتألف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التعبئة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الثلاثية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ثلاث</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طبقات</a:t>
            </a:r>
            <a:r>
              <a:rPr>
                <a:latin typeface="Sakkal Majalla" panose="02000000000000000000" pitchFamily="2" charset="-78"/>
                <a:cs typeface="Sakkal Majalla" panose="02000000000000000000" pitchFamily="2" charset="-78"/>
              </a:rPr>
              <a:t>:</a:t>
            </a:r>
            <a:endParaRPr lang="fr-FR">
              <a:solidFill>
                <a:schemeClr val="tx1"/>
              </a:solidFill>
              <a:latin typeface="Sakkal Majalla" panose="02000000000000000000" pitchFamily="2" charset="-78"/>
              <a:cs typeface="Sakkal Majalla" panose="02000000000000000000" pitchFamily="2" charset="-78"/>
            </a:endParaRPr>
          </a:p>
          <a:p>
            <a:pPr lvl="1" indent="0" defTabSz="457181" rtl="1">
              <a:lnSpc>
                <a:spcPct val="80000"/>
              </a:lnSpc>
              <a:defRPr sz="2000">
                <a:solidFill>
                  <a:srgbClr val="10253F"/>
                </a:solidFill>
                <a:latin typeface="+mn-lt"/>
                <a:ea typeface="+mn-ea"/>
                <a:cs typeface="+mn-cs"/>
                <a:sym typeface="Source Sans Pro Regular"/>
              </a:defRPr>
            </a:pPr>
            <a:endParaRPr>
              <a:solidFill>
                <a:schemeClr val="tx1"/>
              </a:solidFill>
              <a:latin typeface="Sakkal Majalla" panose="02000000000000000000" pitchFamily="2" charset="-78"/>
              <a:cs typeface="Sakkal Majalla" panose="02000000000000000000" pitchFamily="2" charset="-78"/>
            </a:endParaRPr>
          </a:p>
          <a:p>
            <a:pPr lvl="1" indent="0" defTabSz="457181" rtl="1">
              <a:lnSpc>
                <a:spcPct val="80000"/>
              </a:lnSpc>
              <a:defRPr sz="2000">
                <a:solidFill>
                  <a:srgbClr val="10253F"/>
                </a:solidFill>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الوعاء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الأولي</a:t>
            </a:r>
            <a:r>
              <a:rPr>
                <a:latin typeface="Sakkal Majalla" panose="02000000000000000000" pitchFamily="2" charset="-78"/>
                <a:cs typeface="Sakkal Majalla" panose="02000000000000000000" pitchFamily="2" charset="-78"/>
              </a:rPr>
              <a:t> </a:t>
            </a:r>
          </a:p>
          <a:p>
            <a:pPr marL="800100" lvl="1" indent="-342900" defTabSz="457181" rtl="1">
              <a:lnSpc>
                <a:spcPct val="80000"/>
              </a:lnSpc>
              <a:buClr>
                <a:schemeClr val="accent3"/>
              </a:buClr>
              <a:buSzPct val="100000"/>
              <a:buFont typeface="Arial" panose="020B0604020202020204" pitchFamily="34" charset="0"/>
              <a:buChar char="•"/>
              <a:defRPr sz="20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وعاء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غير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مُنفذ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للماء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ومانع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للتسرب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يحتوي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a:t>
            </a:r>
            <a:endParaRPr b="1">
              <a:solidFill>
                <a:srgbClr val="808080"/>
              </a:solidFill>
              <a:latin typeface="Sakkal Majalla" panose="02000000000000000000" pitchFamily="2" charset="-78"/>
              <a:ea typeface="Segoe Condensed"/>
              <a:cs typeface="Sakkal Majalla" panose="02000000000000000000" pitchFamily="2" charset="-78"/>
              <a:sym typeface="Segoe Condensed"/>
            </a:endParaRPr>
          </a:p>
          <a:p>
            <a:pPr marL="800100" lvl="1" indent="-342900" defTabSz="457181" rtl="1">
              <a:lnSpc>
                <a:spcPct val="80000"/>
              </a:lnSpc>
              <a:buClr>
                <a:schemeClr val="accent3"/>
              </a:buClr>
              <a:buSzPct val="100000"/>
              <a:buFont typeface="Arial" panose="020B0604020202020204" pitchFamily="34" charset="0"/>
              <a:buChar char="•"/>
              <a:defRPr sz="20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عبوة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تحتوي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ماصة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كافية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لامتصاص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السوائل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الكسر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التسريب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ولتثبيت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في </a:t>
            </a:r>
            <a:r>
              <a:rPr err="1">
                <a:latin typeface="Sakkal Majalla" panose="02000000000000000000" pitchFamily="2" charset="-78"/>
                <a:cs typeface="Sakkal Majalla" panose="02000000000000000000" pitchFamily="2" charset="-78"/>
              </a:rPr>
              <a:t>أثناء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النقل</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lvl="1" indent="0" defTabSz="457181" rtl="1">
              <a:lnSpc>
                <a:spcPct val="80000"/>
              </a:lnSpc>
              <a:defRPr sz="2000">
                <a:solidFill>
                  <a:srgbClr val="10253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a:p>
            <a:pPr lvl="1" indent="0" defTabSz="457181" rtl="1">
              <a:lnSpc>
                <a:spcPct val="80000"/>
              </a:lnSpc>
              <a:defRPr sz="2000">
                <a:solidFill>
                  <a:srgbClr val="10253F"/>
                </a:solidFill>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العبوة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الثانوية</a:t>
            </a:r>
            <a:r>
              <a:rPr>
                <a:latin typeface="Sakkal Majalla" panose="02000000000000000000" pitchFamily="2" charset="-78"/>
                <a:cs typeface="Sakkal Majalla" panose="02000000000000000000" pitchFamily="2" charset="-78"/>
              </a:rPr>
              <a:t> </a:t>
            </a:r>
          </a:p>
          <a:p>
            <a:pPr marL="800100" lvl="1" indent="-342900" defTabSz="457181" rtl="1">
              <a:lnSpc>
                <a:spcPct val="80000"/>
              </a:lnSpc>
              <a:buClr>
                <a:schemeClr val="accent3"/>
              </a:buClr>
              <a:buSzPct val="100000"/>
              <a:buFont typeface="Arial" panose="020B0604020202020204" pitchFamily="34" charset="0"/>
              <a:buChar char="•"/>
              <a:defRPr sz="2000">
                <a:latin typeface="+mn-lt"/>
                <a:ea typeface="+mn-ea"/>
                <a:cs typeface="+mn-cs"/>
                <a:sym typeface="Source Sans Pro Regular"/>
              </a:defRPr>
            </a:pPr>
            <a:r>
              <a:rPr lang="ar" sz="2000">
                <a:latin typeface="Sakkal Majalla" panose="02000000000000000000" pitchFamily="2" charset="-78"/>
                <a:ea typeface="+mn-ea"/>
                <a:cs typeface="Sakkal Majalla" panose="02000000000000000000" pitchFamily="2" charset="-78"/>
              </a:rPr>
              <a:t>عبوة متينة، وغير منفذة للماء، ومانعة للتسرب، لاحتواء الأوعية الأولية وحمايتها. </a:t>
            </a:r>
          </a:p>
          <a:p>
            <a:pPr marL="800100" lvl="1" indent="-342900" defTabSz="457181" rtl="1">
              <a:lnSpc>
                <a:spcPct val="80000"/>
              </a:lnSpc>
              <a:buClr>
                <a:schemeClr val="accent3"/>
              </a:buClr>
              <a:buSzPct val="100000"/>
              <a:buFont typeface="Arial" panose="020B0604020202020204" pitchFamily="34" charset="0"/>
              <a:buChar char="•"/>
              <a:defRPr sz="2000">
                <a:latin typeface="+mn-lt"/>
                <a:ea typeface="+mn-ea"/>
                <a:cs typeface="+mn-cs"/>
                <a:sym typeface="Source Sans Pro Regular"/>
              </a:defRPr>
            </a:pPr>
            <a:r>
              <a:rPr lang="ar" sz="2000">
                <a:latin typeface="Sakkal Majalla" panose="02000000000000000000" pitchFamily="2" charset="-78"/>
                <a:ea typeface="+mn-ea"/>
                <a:cs typeface="Sakkal Majalla" panose="02000000000000000000" pitchFamily="2" charset="-78"/>
              </a:rPr>
              <a:t>يمكن وضع عدة أوعية أولية مُبطنة داخل عبوة ثانوية واحدة.</a:t>
            </a:r>
            <a:endParaRPr lang="fr-FR" sz="2000">
              <a:latin typeface="Sakkal Majalla" panose="02000000000000000000" pitchFamily="2" charset="-78"/>
              <a:ea typeface="+mn-ea"/>
              <a:cs typeface="Sakkal Majalla" panose="02000000000000000000" pitchFamily="2" charset="-78"/>
            </a:endParaRPr>
          </a:p>
          <a:p>
            <a:pPr marL="457200" defTabSz="457181" rtl="1">
              <a:lnSpc>
                <a:spcPct val="80000"/>
              </a:lnSpc>
              <a:buClr>
                <a:schemeClr val="accent3"/>
              </a:buClr>
              <a:buSzPct val="100000"/>
              <a:defRPr sz="2000">
                <a:latin typeface="+mn-lt"/>
                <a:ea typeface="+mn-ea"/>
                <a:cs typeface="+mn-cs"/>
                <a:sym typeface="Source Sans Pro Regular"/>
              </a:defRPr>
            </a:pPr>
            <a:endParaRPr lang="fr-FR">
              <a:solidFill>
                <a:schemeClr val="tx1"/>
              </a:solidFill>
              <a:latin typeface="Sakkal Majalla" panose="02000000000000000000" pitchFamily="2" charset="-78"/>
              <a:ea typeface="+mn-ea"/>
              <a:cs typeface="Sakkal Majalla" panose="02000000000000000000" pitchFamily="2" charset="-78"/>
            </a:endParaRPr>
          </a:p>
          <a:p>
            <a:pPr lvl="1" indent="0" defTabSz="457181" rtl="1">
              <a:lnSpc>
                <a:spcPct val="80000"/>
              </a:lnSpc>
              <a:defRPr sz="2000">
                <a:solidFill>
                  <a:srgbClr val="10253F"/>
                </a:solidFill>
                <a:latin typeface="+mn-lt"/>
                <a:ea typeface="+mn-ea"/>
                <a:cs typeface="+mn-cs"/>
                <a:sym typeface="Source Sans Pro Regular"/>
              </a:defRPr>
            </a:pPr>
            <a:r>
              <a:rPr lang="ar" sz="2000">
                <a:solidFill>
                  <a:srgbClr val="10253F"/>
                </a:solidFill>
                <a:latin typeface="Sakkal Majalla" panose="02000000000000000000" pitchFamily="2" charset="-78"/>
                <a:ea typeface="+mn-ea"/>
                <a:cs typeface="Sakkal Majalla" panose="02000000000000000000" pitchFamily="2" charset="-78"/>
              </a:rPr>
              <a:t>العبوة الثالثية </a:t>
            </a:r>
          </a:p>
          <a:p>
            <a:pPr marL="800100" lvl="1" indent="-342900" defTabSz="457181" rtl="1">
              <a:lnSpc>
                <a:spcPct val="80000"/>
              </a:lnSpc>
              <a:buClr>
                <a:schemeClr val="accent3"/>
              </a:buClr>
              <a:buSzPct val="100000"/>
              <a:buFont typeface="Arial" panose="020B0604020202020204" pitchFamily="34" charset="0"/>
              <a:buChar char="•"/>
              <a:defRPr sz="2000">
                <a:latin typeface="+mn-lt"/>
                <a:ea typeface="+mn-ea"/>
                <a:cs typeface="+mn-cs"/>
                <a:sym typeface="Source Sans Pro Regular"/>
              </a:defRPr>
            </a:pPr>
            <a:r>
              <a:rPr lang="ar" sz="2000">
                <a:latin typeface="Sakkal Majalla" panose="02000000000000000000" pitchFamily="2" charset="-78"/>
                <a:ea typeface="+mn-ea"/>
                <a:cs typeface="Sakkal Majalla" panose="02000000000000000000" pitchFamily="2" charset="-78"/>
              </a:rPr>
              <a:t>تُوضع العبوة الثانوية داخل عبوة خارجية مع تبطينها بمادة مناسبة. </a:t>
            </a:r>
          </a:p>
          <a:p>
            <a:pPr marL="800100" lvl="1" indent="-342900" defTabSz="457181" rtl="1">
              <a:lnSpc>
                <a:spcPct val="80000"/>
              </a:lnSpc>
              <a:buClr>
                <a:schemeClr val="accent3"/>
              </a:buClr>
              <a:buSzPct val="100000"/>
              <a:buFont typeface="Arial" panose="020B0604020202020204" pitchFamily="34" charset="0"/>
              <a:buChar char="•"/>
              <a:defRPr sz="2000">
                <a:latin typeface="+mn-lt"/>
                <a:ea typeface="+mn-ea"/>
                <a:cs typeface="+mn-cs"/>
                <a:sym typeface="Source Sans Pro Regular"/>
              </a:defRPr>
            </a:pPr>
            <a:r>
              <a:rPr lang="ar" sz="2000">
                <a:latin typeface="Sakkal Majalla" panose="02000000000000000000" pitchFamily="2" charset="-78"/>
                <a:ea typeface="+mn-ea"/>
                <a:cs typeface="Sakkal Majalla" panose="02000000000000000000" pitchFamily="2" charset="-78"/>
              </a:rPr>
              <a:t>قد تحتوي على ثلج أو ثلج جاف (عند الضرورة) للحفاظ على درجة حرارة العينة. </a:t>
            </a:r>
          </a:p>
          <a:p>
            <a:pPr marL="800100" lvl="1" indent="-342900" defTabSz="457181" rtl="1">
              <a:lnSpc>
                <a:spcPct val="80000"/>
              </a:lnSpc>
              <a:buClr>
                <a:schemeClr val="accent3"/>
              </a:buClr>
              <a:buSzPct val="100000"/>
              <a:buFont typeface="Arial" panose="020B0604020202020204" pitchFamily="34" charset="0"/>
              <a:buChar char="•"/>
              <a:defRPr sz="2000">
                <a:latin typeface="+mn-lt"/>
                <a:ea typeface="+mn-ea"/>
                <a:cs typeface="+mn-cs"/>
                <a:sym typeface="Source Sans Pro Regular"/>
              </a:defRPr>
            </a:pPr>
            <a:r>
              <a:rPr lang="ar" sz="2000">
                <a:latin typeface="Sakkal Majalla" panose="02000000000000000000" pitchFamily="2" charset="-78"/>
                <a:ea typeface="+mn-ea"/>
                <a:cs typeface="Sakkal Majalla" panose="02000000000000000000" pitchFamily="2" charset="-78"/>
              </a:rPr>
              <a:t>تحتوي على بعض الوثائق. </a:t>
            </a:r>
          </a:p>
        </p:txBody>
      </p:sp>
      <p:sp>
        <p:nvSpPr>
          <p:cNvPr id="751" name="Content Placeholder 4"/>
          <p:cNvSpPr txBox="1"/>
          <p:nvPr/>
        </p:nvSpPr>
        <p:spPr>
          <a:xfrm>
            <a:off x="6827921" y="4188835"/>
            <a:ext cx="4449542" cy="23262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spcBef>
                <a:spcPts val="200"/>
              </a:spcBef>
              <a:defRPr sz="1000">
                <a:solidFill>
                  <a:srgbClr val="10253F"/>
                </a:solidFill>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الصعيد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الدولي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فقط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التغليف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المجرب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والمعتمد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وفق</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ا </a:t>
            </a:r>
            <a:r>
              <a:rPr err="1">
                <a:latin typeface="Sakkal Majalla" panose="02000000000000000000" pitchFamily="2" charset="-78"/>
                <a:cs typeface="Sakkal Majalla" panose="02000000000000000000" pitchFamily="2" charset="-78"/>
              </a:rPr>
              <a:t>لبند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تعليمات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التعبئة</a:t>
            </a:r>
            <a:r>
              <a:rPr>
                <a:latin typeface="Sakkal Majalla" panose="02000000000000000000" pitchFamily="2" charset="-78"/>
                <a:cs typeface="Sakkal Majalla" panose="02000000000000000000" pitchFamily="2" charset="-78"/>
              </a:rPr>
              <a:t> 620 </a:t>
            </a:r>
            <a:r>
              <a:rPr err="1">
                <a:latin typeface="Sakkal Majalla" panose="02000000000000000000" pitchFamily="2" charset="-78"/>
                <a:cs typeface="Sakkal Majalla" panose="02000000000000000000" pitchFamily="2" charset="-78"/>
              </a:rPr>
              <a:t>للشحنات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الفئة</a:t>
            </a:r>
            <a:r>
              <a:rPr>
                <a:latin typeface="Sakkal Majalla" panose="02000000000000000000" pitchFamily="2" charset="-78"/>
                <a:cs typeface="Sakkal Majalla" panose="02000000000000000000" pitchFamily="2" charset="-78"/>
              </a:rPr>
              <a:t> «أ». </a:t>
            </a:r>
            <a:r>
              <a:rPr err="1">
                <a:latin typeface="Sakkal Majalla" panose="02000000000000000000" pitchFamily="2" charset="-78"/>
                <a:cs typeface="Sakkal Majalla" panose="02000000000000000000" pitchFamily="2" charset="-78"/>
              </a:rPr>
              <a:t>تحمل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هذه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العبوات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علامة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التغليف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الخاصة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بالأمم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المتحدة</a:t>
            </a:r>
            <a:r>
              <a:rPr>
                <a:latin typeface="Sakkal Majalla" panose="02000000000000000000" pitchFamily="2" charset="-78"/>
                <a:cs typeface="Sakkal Majalla" panose="02000000000000000000" pitchFamily="2" charset="-78"/>
              </a:rPr>
              <a:t>. </a:t>
            </a:r>
            <a:endParaRPr sz="3200">
              <a:latin typeface="Sakkal Majalla" panose="02000000000000000000" pitchFamily="2" charset="-78"/>
              <a:ea typeface="Arial"/>
              <a:cs typeface="Sakkal Majalla" panose="02000000000000000000" pitchFamily="2" charset="-78"/>
              <a:sym typeface="Arial"/>
            </a:endParaRPr>
          </a:p>
          <a:p>
            <a:pPr algn="ctr" rtl="1">
              <a:spcBef>
                <a:spcPts val="700"/>
              </a:spcBef>
              <a:defRPr sz="1000">
                <a:solidFill>
                  <a:srgbClr val="10253F"/>
                </a:solidFill>
                <a:latin typeface="+mn-lt"/>
                <a:ea typeface="+mn-ea"/>
                <a:cs typeface="+mn-cs"/>
                <a:sym typeface="Source Sans Pro Regular"/>
              </a:defRPr>
            </a:pPr>
            <a:endParaRPr sz="3200">
              <a:latin typeface="Sakkal Majalla" panose="02000000000000000000" pitchFamily="2" charset="-78"/>
              <a:ea typeface="Arial"/>
              <a:cs typeface="Sakkal Majalla" panose="02000000000000000000" pitchFamily="2" charset="-78"/>
              <a:sym typeface="Arial"/>
            </a:endParaRPr>
          </a:p>
          <a:p>
            <a:pPr algn="ctr" rtl="1">
              <a:spcBef>
                <a:spcPts val="700"/>
              </a:spcBef>
              <a:defRPr sz="1000">
                <a:solidFill>
                  <a:srgbClr val="10253F"/>
                </a:solidFill>
                <a:latin typeface="+mn-lt"/>
                <a:ea typeface="+mn-ea"/>
                <a:cs typeface="+mn-cs"/>
                <a:sym typeface="Source Sans Pro Regular"/>
              </a:defRPr>
            </a:pPr>
            <a:endParaRPr sz="3200">
              <a:latin typeface="Sakkal Majalla" panose="02000000000000000000" pitchFamily="2" charset="-78"/>
              <a:ea typeface="Arial"/>
              <a:cs typeface="Sakkal Majalla" panose="02000000000000000000" pitchFamily="2" charset="-78"/>
              <a:sym typeface="Arial"/>
            </a:endParaRPr>
          </a:p>
          <a:p>
            <a:pPr algn="ctr" rtl="1">
              <a:spcBef>
                <a:spcPts val="700"/>
              </a:spcBef>
              <a:defRPr sz="1000">
                <a:solidFill>
                  <a:srgbClr val="10253F"/>
                </a:solidFill>
                <a:latin typeface="+mn-lt"/>
                <a:ea typeface="+mn-ea"/>
                <a:cs typeface="+mn-cs"/>
                <a:sym typeface="Source Sans Pro Regular"/>
              </a:defRPr>
            </a:pPr>
            <a:endParaRPr sz="3200">
              <a:latin typeface="Sakkal Majalla" panose="02000000000000000000" pitchFamily="2" charset="-78"/>
              <a:ea typeface="Arial"/>
              <a:cs typeface="Sakkal Majalla" panose="02000000000000000000" pitchFamily="2" charset="-78"/>
              <a:sym typeface="Arial"/>
            </a:endParaRPr>
          </a:p>
          <a:p>
            <a:pPr algn="ctr" rtl="1">
              <a:spcBef>
                <a:spcPts val="200"/>
              </a:spcBef>
              <a:defRPr sz="1000">
                <a:solidFill>
                  <a:srgbClr val="10253F"/>
                </a:solidFill>
                <a:latin typeface="+mn-lt"/>
                <a:ea typeface="+mn-ea"/>
                <a:cs typeface="+mn-cs"/>
                <a:sym typeface="Source Sans Pro Regular"/>
              </a:defRPr>
            </a:pPr>
            <a:r>
              <a:rPr lang="ar-EG">
                <a:latin typeface="Sakkal Majalla" panose="02000000000000000000" pitchFamily="2" charset="-78"/>
                <a:cs typeface="Sakkal Majalla" panose="02000000000000000000" pitchFamily="2" charset="-78"/>
              </a:rPr>
              <a:t>يمكن استخدام بند تعليمات التعبئة 650 للاسترشاد به في تعبئة المواد من الفئة «ب».</a:t>
            </a:r>
            <a:endParaRPr>
              <a:latin typeface="Sakkal Majalla" panose="02000000000000000000" pitchFamily="2" charset="-78"/>
              <a:cs typeface="Sakkal Majalla" panose="02000000000000000000" pitchFamily="2" charset="-78"/>
            </a:endParaRPr>
          </a:p>
        </p:txBody>
      </p:sp>
      <p:grpSp>
        <p:nvGrpSpPr>
          <p:cNvPr id="756" name="Group 178"/>
          <p:cNvGrpSpPr/>
          <p:nvPr/>
        </p:nvGrpSpPr>
        <p:grpSpPr>
          <a:xfrm>
            <a:off x="7797014" y="4726976"/>
            <a:ext cx="2549401" cy="756414"/>
            <a:chOff x="0" y="0"/>
            <a:chExt cx="2549399" cy="756412"/>
          </a:xfrm>
        </p:grpSpPr>
        <p:sp>
          <p:nvSpPr>
            <p:cNvPr id="752" name="Oval 29"/>
            <p:cNvSpPr/>
            <p:nvPr/>
          </p:nvSpPr>
          <p:spPr>
            <a:xfrm>
              <a:off x="0" y="86886"/>
              <a:ext cx="644059" cy="637173"/>
            </a:xfrm>
            <a:prstGeom prst="ellipse">
              <a:avLst/>
            </a:prstGeom>
            <a:noFill/>
            <a:ln w="9525" cap="flat">
              <a:solidFill>
                <a:srgbClr val="000000"/>
              </a:solidFill>
              <a:prstDash val="solid"/>
              <a:round/>
            </a:ln>
            <a:effectLst/>
          </p:spPr>
          <p:txBody>
            <a:bodyPr wrap="square" lIns="45719" tIns="45719" rIns="45719" bIns="45719" numCol="1" rtlCol="1" anchor="ctr">
              <a:noAutofit/>
            </a:bodyPr>
            <a:lstStyle/>
            <a:p>
              <a:pP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753" name="Text Box 31"/>
            <p:cNvSpPr txBox="1"/>
            <p:nvPr/>
          </p:nvSpPr>
          <p:spPr>
            <a:xfrm>
              <a:off x="1347791" y="171641"/>
              <a:ext cx="1201608" cy="58477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19" rIns="45719" bIns="45719" numCol="1" rtlCol="1" anchor="t">
              <a:spAutoFit/>
            </a:bodyPr>
            <a:lstStyle/>
            <a:p>
              <a:pPr algn="l" rtl="0">
                <a:defRPr sz="1600">
                  <a:latin typeface="+mn-lt"/>
                  <a:ea typeface="+mn-ea"/>
                  <a:cs typeface="+mn-cs"/>
                  <a:sym typeface="Source Sans Pro Regular"/>
                </a:defRPr>
              </a:pPr>
              <a:r>
                <a:rPr lang="en-US">
                  <a:latin typeface="Sakkal Majalla" panose="02000000000000000000" pitchFamily="2" charset="-78"/>
                  <a:cs typeface="Sakkal Majalla" panose="02000000000000000000" pitchFamily="2" charset="-78"/>
                </a:rPr>
                <a:t>4G/CLASS 6.2/02</a:t>
              </a:r>
              <a:endParaRPr lang="ar-EG">
                <a:latin typeface="Sakkal Majalla" panose="02000000000000000000" pitchFamily="2" charset="-78"/>
                <a:cs typeface="Sakkal Majalla" panose="02000000000000000000" pitchFamily="2" charset="-78"/>
              </a:endParaRPr>
            </a:p>
            <a:p>
              <a:pPr algn="l" rtl="0">
                <a:defRPr sz="1600">
                  <a:latin typeface="+mn-lt"/>
                  <a:ea typeface="+mn-ea"/>
                  <a:cs typeface="+mn-cs"/>
                  <a:sym typeface="Source Sans Pro Regular"/>
                </a:defRPr>
              </a:pPr>
              <a:r>
                <a:rPr>
                  <a:latin typeface="Sakkal Majalla" panose="02000000000000000000" pitchFamily="2" charset="-78"/>
                  <a:cs typeface="Sakkal Majalla" panose="02000000000000000000" pitchFamily="2" charset="-78"/>
                </a:rPr>
                <a:t>F/BVT 312103</a:t>
              </a:r>
            </a:p>
          </p:txBody>
        </p:sp>
        <p:sp>
          <p:nvSpPr>
            <p:cNvPr id="754" name="TextBox 37"/>
            <p:cNvSpPr txBox="1"/>
            <p:nvPr/>
          </p:nvSpPr>
          <p:spPr>
            <a:xfrm>
              <a:off x="139158" y="0"/>
              <a:ext cx="385764" cy="408940"/>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ctr" rtl="1">
                <a:defRPr sz="20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u</a:t>
              </a:r>
            </a:p>
          </p:txBody>
        </p:sp>
        <p:sp>
          <p:nvSpPr>
            <p:cNvPr id="755" name="TextBox 38"/>
            <p:cNvSpPr txBox="1"/>
            <p:nvPr/>
          </p:nvSpPr>
          <p:spPr>
            <a:xfrm>
              <a:off x="147501" y="372054"/>
              <a:ext cx="385764" cy="353940"/>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lvl1pPr algn="ctr" rtl="1">
                <a:lnSpc>
                  <a:spcPct val="80000"/>
                </a:lnSpc>
                <a:defRPr sz="20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n</a:t>
              </a:r>
            </a:p>
          </p:txBody>
        </p:sp>
      </p:grpSp>
      <p:sp>
        <p:nvSpPr>
          <p:cNvPr id="757" name="TextBox 21"/>
          <p:cNvSpPr txBox="1"/>
          <p:nvPr/>
        </p:nvSpPr>
        <p:spPr>
          <a:xfrm>
            <a:off x="7824403" y="5768227"/>
            <a:ext cx="3025826" cy="27699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12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الرسومات مأخوذة من: برنامج التدريب على شحن المواد المعدية (ISST)</a:t>
            </a:r>
          </a:p>
        </p:txBody>
      </p:sp>
      <p:sp>
        <p:nvSpPr>
          <p:cNvPr id="758" name="Title 1"/>
          <p:cNvSpPr txBox="1"/>
          <p:nvPr/>
        </p:nvSpPr>
        <p:spPr>
          <a:xfrm>
            <a:off x="3952408" y="941006"/>
            <a:ext cx="2875513"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nchor="ctr">
            <a:spAutoFit/>
          </a:bodyPr>
          <a:lstStyle>
            <a:lvl1pPr algn="r" defTabSz="260388" rtl="1">
              <a:lnSpc>
                <a:spcPct val="90000"/>
              </a:lnSpc>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التعبئة الثلاثية</a:t>
            </a:r>
          </a:p>
        </p:txBody>
      </p:sp>
      <p:sp>
        <p:nvSpPr>
          <p:cNvPr id="2" name="Title 1">
            <a:extLst>
              <a:ext uri="{FF2B5EF4-FFF2-40B4-BE49-F238E27FC236}">
                <a16:creationId xmlns:a16="http://schemas.microsoft.com/office/drawing/2014/main" id="{319C87FA-F49A-90DE-2AFB-6FFB855F2B22}"/>
              </a:ext>
            </a:extLst>
          </p:cNvPr>
          <p:cNvSpPr txBox="1">
            <a:spLocks/>
          </p:cNvSpPr>
          <p:nvPr/>
        </p:nvSpPr>
        <p:spPr>
          <a:xfrm>
            <a:off x="138857" y="92029"/>
            <a:ext cx="5794583" cy="36517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775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النقل الدولي للعينات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750">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75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750">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750">
                                            <p:txEl>
                                              <p:pRg st="3" end="3"/>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75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750">
                                            <p:txEl>
                                              <p:pRg st="6" end="6"/>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iterate>
                                    <p:tmAbs val="0"/>
                                  </p:iterate>
                                  <p:childTnLst>
                                    <p:set>
                                      <p:cBhvr>
                                        <p:cTn id="25" fill="hold"/>
                                        <p:tgtEl>
                                          <p:spTgt spid="750">
                                            <p:txEl>
                                              <p:pRg st="7" end="7"/>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iterate>
                                    <p:tmAbs val="0"/>
                                  </p:iterate>
                                  <p:childTnLst>
                                    <p:set>
                                      <p:cBhvr>
                                        <p:cTn id="28" fill="hold"/>
                                        <p:tgtEl>
                                          <p:spTgt spid="750">
                                            <p:txEl>
                                              <p:pRg st="8" end="8"/>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iterate>
                                    <p:tmAbs val="0"/>
                                  </p:iterate>
                                  <p:childTnLst>
                                    <p:set>
                                      <p:cBhvr>
                                        <p:cTn id="31" fill="hold"/>
                                        <p:tgtEl>
                                          <p:spTgt spid="750">
                                            <p:txEl>
                                              <p:pRg st="10" end="10"/>
                                            </p:txEl>
                                          </p:spTgt>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0" nodeType="afterEffect">
                                  <p:stCondLst>
                                    <p:cond delay="0"/>
                                  </p:stCondLst>
                                  <p:iterate>
                                    <p:tmAbs val="0"/>
                                  </p:iterate>
                                  <p:childTnLst>
                                    <p:set>
                                      <p:cBhvr>
                                        <p:cTn id="34" fill="hold"/>
                                        <p:tgtEl>
                                          <p:spTgt spid="750">
                                            <p:txEl>
                                              <p:pRg st="11" end="11"/>
                                            </p:txEl>
                                          </p:spTgt>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0"/>
                                  </p:stCondLst>
                                  <p:iterate>
                                    <p:tmAbs val="0"/>
                                  </p:iterate>
                                  <p:childTnLst>
                                    <p:set>
                                      <p:cBhvr>
                                        <p:cTn id="37" fill="hold"/>
                                        <p:tgtEl>
                                          <p:spTgt spid="750">
                                            <p:txEl>
                                              <p:pRg st="12" end="12"/>
                                            </p:txEl>
                                          </p:spTgt>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0"/>
                                  </p:stCondLst>
                                  <p:iterate>
                                    <p:tmAbs val="0"/>
                                  </p:iterate>
                                  <p:childTnLst>
                                    <p:set>
                                      <p:cBhvr>
                                        <p:cTn id="40" fill="hold"/>
                                        <p:tgtEl>
                                          <p:spTgt spid="750">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0" grpId="0" build="p" bldLvl="5" animBg="1" advAuto="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Rectangle 2"/>
          <p:cNvSpPr txBox="1"/>
          <p:nvPr/>
        </p:nvSpPr>
        <p:spPr>
          <a:xfrm>
            <a:off x="1862962" y="1720190"/>
            <a:ext cx="9954050" cy="373025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p>
            <a:pPr marL="254000" lvl="1" indent="-254000" defTabSz="457181" rtl="1">
              <a:lnSpc>
                <a:spcPct val="80000"/>
              </a:lnSpc>
              <a:buClr>
                <a:schemeClr val="accent3"/>
              </a:buClr>
              <a:buSzPct val="100000"/>
              <a:buFont typeface="Arial"/>
              <a:buChar char="•"/>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تستخدم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بلدان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كثيرة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نُظمًا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لتلبية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احتياجاتها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اليومية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254000" lvl="1" indent="-254000" defTabSz="457181" rtl="1">
              <a:lnSpc>
                <a:spcPct val="80000"/>
              </a:lnSpc>
              <a:buClr>
                <a:schemeClr val="accent3"/>
              </a:buClr>
              <a:buSzPct val="100000"/>
              <a:buFont typeface="Arial"/>
              <a:buChar char="•"/>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تطهير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وإعادة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استخدامها</a:t>
            </a:r>
            <a:r>
              <a:rPr>
                <a:latin typeface="Sakkal Majalla" panose="02000000000000000000" pitchFamily="2" charset="-78"/>
                <a:cs typeface="Sakkal Majalla" panose="02000000000000000000" pitchFamily="2" charset="-78"/>
              </a:rPr>
              <a:t>.</a:t>
            </a:r>
          </a:p>
          <a:p>
            <a:pPr marL="254000" lvl="1" indent="-254000" defTabSz="457181" rtl="1">
              <a:lnSpc>
                <a:spcPct val="80000"/>
              </a:lnSpc>
              <a:buClr>
                <a:schemeClr val="accent3"/>
              </a:buClr>
              <a:buSzPct val="100000"/>
              <a:buFont typeface="Arial"/>
              <a:buChar char="•"/>
              <a:defRPr sz="2400">
                <a:solidFill>
                  <a:srgbClr val="10253F"/>
                </a:solidFill>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القاعدة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الذهبية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هي</a:t>
            </a:r>
            <a:r>
              <a:rPr lang="ar-EG">
                <a:latin typeface="Sakkal Majalla" panose="02000000000000000000" pitchFamily="2" charset="-78"/>
                <a:cs typeface="Sakkal Majalla" panose="02000000000000000000" pitchFamily="2" charset="-78"/>
              </a:rPr>
              <a:t>: </a:t>
            </a:r>
            <a:r>
              <a:rPr lang="ar-EG" sz="2400">
                <a:solidFill>
                  <a:srgbClr val="C00000"/>
                </a:solidFill>
                <a:latin typeface="Sakkal Majalla" panose="02000000000000000000" pitchFamily="2" charset="-78"/>
                <a:ea typeface="+mn-ea"/>
                <a:cs typeface="Sakkal Majalla" panose="02000000000000000000" pitchFamily="2" charset="-78"/>
              </a:rPr>
              <a:t>تحمي </a:t>
            </a:r>
            <a:r>
              <a:rPr sz="2400" err="1">
                <a:solidFill>
                  <a:srgbClr val="C00000"/>
                </a:solidFill>
                <a:latin typeface="Sakkal Majalla" panose="02000000000000000000" pitchFamily="2" charset="-78"/>
                <a:ea typeface="+mn-ea"/>
                <a:cs typeface="Sakkal Majalla" panose="02000000000000000000" pitchFamily="2" charset="-78"/>
              </a:rPr>
              <a:t>التعبئة</a:t>
            </a:r>
            <a:r>
              <a:rPr sz="2400">
                <a:solidFill>
                  <a:srgbClr val="C00000"/>
                </a:solidFill>
                <a:latin typeface="Sakkal Majalla" panose="02000000000000000000" pitchFamily="2" charset="-78"/>
                <a:ea typeface="+mn-ea"/>
                <a:cs typeface="Sakkal Majalla" panose="02000000000000000000" pitchFamily="2" charset="-78"/>
              </a:rPr>
              <a:t> </a:t>
            </a:r>
            <a:r>
              <a:rPr sz="2400" err="1">
                <a:solidFill>
                  <a:srgbClr val="C00000"/>
                </a:solidFill>
                <a:latin typeface="Sakkal Majalla" panose="02000000000000000000" pitchFamily="2" charset="-78"/>
                <a:ea typeface="+mn-ea"/>
                <a:cs typeface="Sakkal Majalla" panose="02000000000000000000" pitchFamily="2" charset="-78"/>
              </a:rPr>
              <a:t>الثلاثية</a:t>
            </a:r>
            <a:r>
              <a:rPr sz="2400">
                <a:solidFill>
                  <a:srgbClr val="C00000"/>
                </a:solidFill>
                <a:latin typeface="Sakkal Majalla" panose="02000000000000000000" pitchFamily="2" charset="-78"/>
                <a:ea typeface="+mn-ea"/>
                <a:cs typeface="Sakkal Majalla" panose="02000000000000000000" pitchFamily="2" charset="-78"/>
              </a:rPr>
              <a:t> </a:t>
            </a:r>
            <a:r>
              <a:rPr sz="2400" err="1">
                <a:solidFill>
                  <a:srgbClr val="C00000"/>
                </a:solidFill>
                <a:latin typeface="Sakkal Majalla" panose="02000000000000000000" pitchFamily="2" charset="-78"/>
                <a:ea typeface="+mn-ea"/>
                <a:cs typeface="Sakkal Majalla" panose="02000000000000000000" pitchFamily="2" charset="-78"/>
              </a:rPr>
              <a:t>العامل</a:t>
            </a:r>
            <a:r>
              <a:rPr sz="2400">
                <a:solidFill>
                  <a:srgbClr val="C00000"/>
                </a:solidFill>
                <a:latin typeface="Sakkal Majalla" panose="02000000000000000000" pitchFamily="2" charset="-78"/>
                <a:ea typeface="+mn-ea"/>
                <a:cs typeface="Sakkal Majalla" panose="02000000000000000000" pitchFamily="2" charset="-78"/>
              </a:rPr>
              <a:t>، </a:t>
            </a:r>
            <a:r>
              <a:rPr sz="2400" err="1">
                <a:solidFill>
                  <a:srgbClr val="C00000"/>
                </a:solidFill>
                <a:latin typeface="Sakkal Majalla" panose="02000000000000000000" pitchFamily="2" charset="-78"/>
                <a:ea typeface="+mn-ea"/>
                <a:cs typeface="Sakkal Majalla" panose="02000000000000000000" pitchFamily="2" charset="-78"/>
              </a:rPr>
              <a:t>والعينة</a:t>
            </a:r>
            <a:r>
              <a:rPr sz="2400">
                <a:solidFill>
                  <a:srgbClr val="C00000"/>
                </a:solidFill>
                <a:latin typeface="Sakkal Majalla" panose="02000000000000000000" pitchFamily="2" charset="-78"/>
                <a:ea typeface="+mn-ea"/>
                <a:cs typeface="Sakkal Majalla" panose="02000000000000000000" pitchFamily="2" charset="-78"/>
              </a:rPr>
              <a:t>، </a:t>
            </a:r>
            <a:r>
              <a:rPr sz="2400" err="1">
                <a:solidFill>
                  <a:srgbClr val="C00000"/>
                </a:solidFill>
                <a:latin typeface="Sakkal Majalla" panose="02000000000000000000" pitchFamily="2" charset="-78"/>
                <a:ea typeface="+mn-ea"/>
                <a:cs typeface="Sakkal Majalla" panose="02000000000000000000" pitchFamily="2" charset="-78"/>
              </a:rPr>
              <a:t>والبيئة</a:t>
            </a:r>
            <a:r>
              <a:rPr sz="2400">
                <a:solidFill>
                  <a:srgbClr val="C00000"/>
                </a:solidFill>
                <a:latin typeface="Sakkal Majalla" panose="02000000000000000000" pitchFamily="2" charset="-78"/>
                <a:ea typeface="+mn-ea"/>
                <a:cs typeface="Sakkal Majalla" panose="02000000000000000000" pitchFamily="2" charset="-78"/>
              </a:rPr>
              <a:t>، </a:t>
            </a:r>
            <a:r>
              <a:rPr sz="2400" err="1">
                <a:solidFill>
                  <a:srgbClr val="C00000"/>
                </a:solidFill>
                <a:latin typeface="Sakkal Majalla" panose="02000000000000000000" pitchFamily="2" charset="-78"/>
                <a:ea typeface="+mn-ea"/>
                <a:cs typeface="Sakkal Majalla" panose="02000000000000000000" pitchFamily="2" charset="-78"/>
              </a:rPr>
              <a:t>على</a:t>
            </a:r>
            <a:r>
              <a:rPr sz="2400">
                <a:solidFill>
                  <a:srgbClr val="C00000"/>
                </a:solidFill>
                <a:latin typeface="Sakkal Majalla" panose="02000000000000000000" pitchFamily="2" charset="-78"/>
                <a:ea typeface="+mn-ea"/>
                <a:cs typeface="Sakkal Majalla" panose="02000000000000000000" pitchFamily="2" charset="-78"/>
              </a:rPr>
              <a:t> </a:t>
            </a:r>
            <a:r>
              <a:rPr sz="2400" err="1">
                <a:solidFill>
                  <a:srgbClr val="C00000"/>
                </a:solidFill>
                <a:latin typeface="Sakkal Majalla" panose="02000000000000000000" pitchFamily="2" charset="-78"/>
                <a:ea typeface="+mn-ea"/>
                <a:cs typeface="Sakkal Majalla" panose="02000000000000000000" pitchFamily="2" charset="-78"/>
              </a:rPr>
              <a:t>النحو</a:t>
            </a:r>
            <a:r>
              <a:rPr sz="2400">
                <a:solidFill>
                  <a:srgbClr val="C00000"/>
                </a:solidFill>
                <a:latin typeface="Sakkal Majalla" panose="02000000000000000000" pitchFamily="2" charset="-78"/>
                <a:ea typeface="+mn-ea"/>
                <a:cs typeface="Sakkal Majalla" panose="02000000000000000000" pitchFamily="2" charset="-78"/>
              </a:rPr>
              <a:t> </a:t>
            </a:r>
            <a:r>
              <a:rPr sz="2400" err="1">
                <a:solidFill>
                  <a:srgbClr val="C00000"/>
                </a:solidFill>
                <a:latin typeface="Sakkal Majalla" panose="02000000000000000000" pitchFamily="2" charset="-78"/>
                <a:ea typeface="+mn-ea"/>
                <a:cs typeface="Sakkal Majalla" panose="02000000000000000000" pitchFamily="2" charset="-78"/>
              </a:rPr>
              <a:t>الموضح</a:t>
            </a:r>
            <a:r>
              <a:rPr sz="2400">
                <a:solidFill>
                  <a:srgbClr val="C00000"/>
                </a:solidFill>
                <a:latin typeface="Sakkal Majalla" panose="02000000000000000000" pitchFamily="2" charset="-78"/>
                <a:ea typeface="+mn-ea"/>
                <a:cs typeface="Sakkal Majalla" panose="02000000000000000000" pitchFamily="2" charset="-78"/>
              </a:rPr>
              <a:t> </a:t>
            </a:r>
            <a:r>
              <a:rPr sz="2400" err="1">
                <a:solidFill>
                  <a:srgbClr val="C00000"/>
                </a:solidFill>
                <a:latin typeface="Sakkal Majalla" panose="02000000000000000000" pitchFamily="2" charset="-78"/>
                <a:ea typeface="+mn-ea"/>
                <a:cs typeface="Sakkal Majalla" panose="02000000000000000000" pitchFamily="2" charset="-78"/>
              </a:rPr>
              <a:t>أدناه</a:t>
            </a:r>
            <a:r>
              <a:rPr sz="2400">
                <a:solidFill>
                  <a:srgbClr val="C00000"/>
                </a:solidFill>
                <a:latin typeface="Sakkal Majalla" panose="02000000000000000000" pitchFamily="2" charset="-78"/>
                <a:ea typeface="+mn-ea"/>
                <a:cs typeface="Sakkal Majalla" panose="02000000000000000000" pitchFamily="2" charset="-78"/>
              </a:rPr>
              <a:t>:</a:t>
            </a:r>
          </a:p>
          <a:p>
            <a:pPr algn="ctr" rtl="1">
              <a:tabLst>
                <a:tab pos="2730500" algn="l"/>
              </a:tabLst>
              <a:defRPr sz="2400">
                <a:solidFill>
                  <a:srgbClr val="548235"/>
                </a:solidFill>
                <a:latin typeface="+mn-lt"/>
                <a:ea typeface="+mn-ea"/>
                <a:cs typeface="+mn-cs"/>
                <a:sym typeface="Source Sans Pro Regular"/>
              </a:defRPr>
            </a:pPr>
            <a:endParaRPr>
              <a:solidFill>
                <a:srgbClr val="C00000"/>
              </a:solidFill>
              <a:latin typeface="Sakkal Majalla" panose="02000000000000000000" pitchFamily="2" charset="-78"/>
              <a:cs typeface="Sakkal Majalla" panose="02000000000000000000" pitchFamily="2" charset="-78"/>
            </a:endParaRPr>
          </a:p>
          <a:p>
            <a:pPr marL="891539" lvl="1" indent="-342900" defTabSz="457181" rtl="1">
              <a:lnSpc>
                <a:spcPct val="80000"/>
              </a:lnSpc>
              <a:buClr>
                <a:schemeClr val="accent3"/>
              </a:buClr>
              <a:buSzPct val="100000"/>
              <a:buFont typeface="Arial"/>
              <a:buChar char="–"/>
              <a:defRPr sz="2400">
                <a:solidFill>
                  <a:schemeClr val="accent1"/>
                </a:solidFill>
                <a:latin typeface="+mn-lt"/>
                <a:ea typeface="+mn-ea"/>
                <a:cs typeface="+mn-cs"/>
                <a:sym typeface="Source Sans Pro Regular"/>
              </a:defRPr>
            </a:pPr>
            <a:r>
              <a:rPr sz="2400" err="1">
                <a:solidFill>
                  <a:schemeClr val="accent3"/>
                </a:solidFill>
                <a:latin typeface="Sakkal Majalla" panose="02000000000000000000" pitchFamily="2" charset="-78"/>
                <a:ea typeface="+mn-ea"/>
                <a:cs typeface="Sakkal Majalla" panose="02000000000000000000" pitchFamily="2" charset="-78"/>
              </a:rPr>
              <a:t>العبوة</a:t>
            </a:r>
            <a:r>
              <a:rPr sz="2400">
                <a:solidFill>
                  <a:schemeClr val="accent3"/>
                </a:solidFill>
                <a:latin typeface="Sakkal Majalla" panose="02000000000000000000" pitchFamily="2" charset="-78"/>
                <a:ea typeface="+mn-ea"/>
                <a:cs typeface="Sakkal Majalla" panose="02000000000000000000" pitchFamily="2" charset="-78"/>
              </a:rPr>
              <a:t> </a:t>
            </a:r>
            <a:r>
              <a:rPr sz="2400" err="1">
                <a:solidFill>
                  <a:schemeClr val="accent3"/>
                </a:solidFill>
                <a:latin typeface="Sakkal Majalla" panose="02000000000000000000" pitchFamily="2" charset="-78"/>
                <a:ea typeface="+mn-ea"/>
                <a:cs typeface="Sakkal Majalla" panose="02000000000000000000" pitchFamily="2" charset="-78"/>
              </a:rPr>
              <a:t>الأولية</a:t>
            </a:r>
            <a:r>
              <a:rPr lang="ar-EG" sz="2400">
                <a:solidFill>
                  <a:schemeClr val="accent3"/>
                </a:solidFill>
                <a:latin typeface="Sakkal Majalla" panose="02000000000000000000" pitchFamily="2" charset="-78"/>
                <a:ea typeface="+mn-ea"/>
                <a:cs typeface="Sakkal Majalla" panose="02000000000000000000" pitchFamily="2" charset="-78"/>
              </a:rPr>
              <a:t>:</a:t>
            </a:r>
            <a:r>
              <a:rPr lang="ar-EG">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هي</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حاوية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العينة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التي</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تُوضع</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غالبًا</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في</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كيس</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قابل</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للغلق</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أو</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حاوية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بلاستيكية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مع</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مادة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ماصة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كافية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لاحتواء</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الانسكاب</a:t>
            </a:r>
            <a:r>
              <a:rPr>
                <a:solidFill>
                  <a:schemeClr val="tx1"/>
                </a:solidFill>
                <a:latin typeface="Sakkal Majalla" panose="02000000000000000000" pitchFamily="2" charset="-78"/>
                <a:cs typeface="Sakkal Majalla" panose="02000000000000000000" pitchFamily="2" charset="-78"/>
              </a:rPr>
              <a:t>.</a:t>
            </a:r>
          </a:p>
          <a:p>
            <a:pPr marL="891539" lvl="1" indent="-342900" defTabSz="457181" rtl="1">
              <a:lnSpc>
                <a:spcPct val="80000"/>
              </a:lnSpc>
              <a:buClr>
                <a:schemeClr val="accent3"/>
              </a:buClr>
              <a:buSzPct val="100000"/>
              <a:buFont typeface="Arial"/>
              <a:buChar char="–"/>
              <a:defRPr sz="2400">
                <a:latin typeface="+mn-lt"/>
                <a:ea typeface="+mn-ea"/>
                <a:cs typeface="+mn-cs"/>
                <a:sym typeface="Source Sans Pro Regular"/>
              </a:defRPr>
            </a:pPr>
            <a:endParaRPr>
              <a:solidFill>
                <a:schemeClr val="tx1"/>
              </a:solidFill>
              <a:latin typeface="Sakkal Majalla" panose="02000000000000000000" pitchFamily="2" charset="-78"/>
              <a:cs typeface="Sakkal Majalla" panose="02000000000000000000" pitchFamily="2" charset="-78"/>
            </a:endParaRPr>
          </a:p>
          <a:p>
            <a:pPr marL="891539" lvl="1" indent="-342900" defTabSz="457181" rtl="1">
              <a:lnSpc>
                <a:spcPct val="80000"/>
              </a:lnSpc>
              <a:buClr>
                <a:schemeClr val="accent3"/>
              </a:buClr>
              <a:buSzPct val="100000"/>
              <a:buFont typeface="Arial"/>
              <a:buChar char="–"/>
              <a:defRPr sz="2400">
                <a:solidFill>
                  <a:schemeClr val="accent1"/>
                </a:solidFill>
                <a:latin typeface="+mn-lt"/>
                <a:ea typeface="+mn-ea"/>
                <a:cs typeface="+mn-cs"/>
                <a:sym typeface="Source Sans Pro Regular"/>
              </a:defRPr>
            </a:pPr>
            <a:r>
              <a:rPr sz="2400" err="1">
                <a:solidFill>
                  <a:schemeClr val="accent3"/>
                </a:solidFill>
                <a:latin typeface="Sakkal Majalla" panose="02000000000000000000" pitchFamily="2" charset="-78"/>
                <a:ea typeface="+mn-ea"/>
                <a:cs typeface="Sakkal Majalla" panose="02000000000000000000" pitchFamily="2" charset="-78"/>
              </a:rPr>
              <a:t>العبوة</a:t>
            </a:r>
            <a:r>
              <a:rPr sz="2400">
                <a:solidFill>
                  <a:schemeClr val="accent3"/>
                </a:solidFill>
                <a:latin typeface="Sakkal Majalla" panose="02000000000000000000" pitchFamily="2" charset="-78"/>
                <a:ea typeface="+mn-ea"/>
                <a:cs typeface="Sakkal Majalla" panose="02000000000000000000" pitchFamily="2" charset="-78"/>
              </a:rPr>
              <a:t> </a:t>
            </a:r>
            <a:r>
              <a:rPr sz="2400" err="1">
                <a:solidFill>
                  <a:schemeClr val="accent3"/>
                </a:solidFill>
                <a:latin typeface="Sakkal Majalla" panose="02000000000000000000" pitchFamily="2" charset="-78"/>
                <a:ea typeface="+mn-ea"/>
                <a:cs typeface="Sakkal Majalla" panose="02000000000000000000" pitchFamily="2" charset="-78"/>
              </a:rPr>
              <a:t>الثانوية</a:t>
            </a:r>
            <a:r>
              <a:rPr lang="ar-EG" sz="2400">
                <a:solidFill>
                  <a:schemeClr val="accent3"/>
                </a:solidFill>
                <a:latin typeface="Sakkal Majalla" panose="02000000000000000000" pitchFamily="2" charset="-78"/>
                <a:ea typeface="+mn-ea"/>
                <a:cs typeface="Sakkal Majalla" panose="02000000000000000000" pitchFamily="2" charset="-78"/>
              </a:rPr>
              <a:t>:</a:t>
            </a:r>
            <a:r>
              <a:rPr lang="ar-EG">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هي</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حاوية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متينة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مانعة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للتسرب</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وقابلة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للغلق</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تُستخدم</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لحماية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العينات</a:t>
            </a:r>
            <a:r>
              <a:rPr>
                <a:solidFill>
                  <a:schemeClr val="tx1"/>
                </a:solidFill>
                <a:latin typeface="Sakkal Majalla" panose="02000000000000000000" pitchFamily="2" charset="-78"/>
                <a:cs typeface="Sakkal Majalla" panose="02000000000000000000" pitchFamily="2" charset="-78"/>
              </a:rPr>
              <a:t> </a:t>
            </a:r>
            <a:r>
              <a:rPr lang="ar-EG">
                <a:solidFill>
                  <a:schemeClr val="tx1"/>
                </a:solidFill>
                <a:latin typeface="Sakkal Majalla" panose="02000000000000000000" pitchFamily="2" charset="-78"/>
                <a:cs typeface="Sakkal Majalla" panose="02000000000000000000" pitchFamily="2" charset="-78"/>
              </a:rPr>
              <a:t>في </a:t>
            </a:r>
            <a:r>
              <a:rPr err="1">
                <a:solidFill>
                  <a:schemeClr val="tx1"/>
                </a:solidFill>
                <a:latin typeface="Sakkal Majalla" panose="02000000000000000000" pitchFamily="2" charset="-78"/>
                <a:cs typeface="Sakkal Majalla" panose="02000000000000000000" pitchFamily="2" charset="-78"/>
              </a:rPr>
              <a:t>أثناء</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النقل</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ويمكن</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أن</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تحتوي</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على</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عبوات</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أولية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متعددة</a:t>
            </a:r>
            <a:r>
              <a:rPr>
                <a:solidFill>
                  <a:schemeClr val="tx1"/>
                </a:solidFill>
                <a:latin typeface="Sakkal Majalla" panose="02000000000000000000" pitchFamily="2" charset="-78"/>
                <a:cs typeface="Sakkal Majalla" panose="02000000000000000000" pitchFamily="2" charset="-78"/>
              </a:rPr>
              <a:t>.</a:t>
            </a:r>
          </a:p>
          <a:p>
            <a:pPr marL="891539" lvl="1" indent="-342900" defTabSz="457181" rtl="1">
              <a:lnSpc>
                <a:spcPct val="80000"/>
              </a:lnSpc>
              <a:buClr>
                <a:schemeClr val="accent3"/>
              </a:buClr>
              <a:buSzPct val="100000"/>
              <a:buFont typeface="Arial"/>
              <a:buChar char="–"/>
              <a:defRPr sz="2400">
                <a:latin typeface="+mn-lt"/>
                <a:ea typeface="+mn-ea"/>
                <a:cs typeface="+mn-cs"/>
                <a:sym typeface="Source Sans Pro Regular"/>
              </a:defRPr>
            </a:pPr>
            <a:endParaRPr>
              <a:solidFill>
                <a:schemeClr val="tx1"/>
              </a:solidFill>
              <a:latin typeface="Sakkal Majalla" panose="02000000000000000000" pitchFamily="2" charset="-78"/>
              <a:cs typeface="Sakkal Majalla" panose="02000000000000000000" pitchFamily="2" charset="-78"/>
            </a:endParaRPr>
          </a:p>
          <a:p>
            <a:pPr marL="891539" lvl="1" indent="-342900" defTabSz="457181" rtl="1">
              <a:lnSpc>
                <a:spcPct val="80000"/>
              </a:lnSpc>
              <a:buClr>
                <a:schemeClr val="accent3"/>
              </a:buClr>
              <a:buSzPct val="100000"/>
              <a:buFont typeface="Arial"/>
              <a:buChar char="–"/>
              <a:defRPr sz="2400">
                <a:solidFill>
                  <a:schemeClr val="accent1"/>
                </a:solidFill>
                <a:latin typeface="+mn-lt"/>
                <a:ea typeface="+mn-ea"/>
                <a:cs typeface="+mn-cs"/>
                <a:sym typeface="Source Sans Pro Regular"/>
              </a:defRPr>
            </a:pPr>
            <a:r>
              <a:rPr sz="2400" err="1">
                <a:solidFill>
                  <a:schemeClr val="accent3"/>
                </a:solidFill>
                <a:latin typeface="Sakkal Majalla" panose="02000000000000000000" pitchFamily="2" charset="-78"/>
                <a:ea typeface="+mn-ea"/>
                <a:cs typeface="Sakkal Majalla" panose="02000000000000000000" pitchFamily="2" charset="-78"/>
              </a:rPr>
              <a:t>العبوة</a:t>
            </a:r>
            <a:r>
              <a:rPr sz="2400">
                <a:solidFill>
                  <a:schemeClr val="accent3"/>
                </a:solidFill>
                <a:latin typeface="Sakkal Majalla" panose="02000000000000000000" pitchFamily="2" charset="-78"/>
                <a:ea typeface="+mn-ea"/>
                <a:cs typeface="Sakkal Majalla" panose="02000000000000000000" pitchFamily="2" charset="-78"/>
              </a:rPr>
              <a:t> </a:t>
            </a:r>
            <a:r>
              <a:rPr sz="2400" err="1">
                <a:solidFill>
                  <a:schemeClr val="accent3"/>
                </a:solidFill>
                <a:latin typeface="Sakkal Majalla" panose="02000000000000000000" pitchFamily="2" charset="-78"/>
                <a:ea typeface="+mn-ea"/>
                <a:cs typeface="Sakkal Majalla" panose="02000000000000000000" pitchFamily="2" charset="-78"/>
              </a:rPr>
              <a:t>الثالثية</a:t>
            </a:r>
            <a:r>
              <a:rPr lang="ar-EG" sz="2400">
                <a:solidFill>
                  <a:schemeClr val="accent3"/>
                </a:solidFill>
                <a:latin typeface="Sakkal Majalla" panose="02000000000000000000" pitchFamily="2" charset="-78"/>
                <a:ea typeface="+mn-ea"/>
                <a:cs typeface="Sakkal Majalla" panose="02000000000000000000" pitchFamily="2" charset="-78"/>
              </a:rPr>
              <a:t>:</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يمكن</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أن</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تحتوي</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على</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عدة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عبوات</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ثانوية</a:t>
            </a:r>
            <a:r>
              <a:rPr lang="ar-EG">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وهي</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تعمل</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على</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تنظيم</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درجة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حرارة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العينة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وحفظ</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الوثائق</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المطلوبة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وحماية</a:t>
            </a:r>
            <a:r>
              <a:rPr>
                <a:solidFill>
                  <a:schemeClr val="tx1"/>
                </a:solidFill>
                <a:latin typeface="Sakkal Majalla" panose="02000000000000000000" pitchFamily="2" charset="-78"/>
                <a:cs typeface="Sakkal Majalla" panose="02000000000000000000" pitchFamily="2" charset="-78"/>
              </a:rPr>
              <a:t> </a:t>
            </a:r>
            <a:r>
              <a:rPr err="1">
                <a:solidFill>
                  <a:schemeClr val="tx1"/>
                </a:solidFill>
                <a:latin typeface="Sakkal Majalla" panose="02000000000000000000" pitchFamily="2" charset="-78"/>
                <a:cs typeface="Sakkal Majalla" panose="02000000000000000000" pitchFamily="2" charset="-78"/>
              </a:rPr>
              <a:t>البيئة</a:t>
            </a:r>
            <a:r>
              <a:rPr lang="ar-EG">
                <a:solidFill>
                  <a:schemeClr val="tx1"/>
                </a:solidFill>
                <a:latin typeface="Sakkal Majalla" panose="02000000000000000000" pitchFamily="2" charset="-78"/>
                <a:cs typeface="Sakkal Majalla" panose="02000000000000000000" pitchFamily="2" charset="-78"/>
              </a:rPr>
              <a:t>.</a:t>
            </a:r>
            <a:endParaRPr>
              <a:solidFill>
                <a:schemeClr val="tx1"/>
              </a:solidFill>
              <a:latin typeface="Sakkal Majalla" panose="02000000000000000000" pitchFamily="2" charset="-78"/>
              <a:cs typeface="Sakkal Majalla" panose="02000000000000000000" pitchFamily="2" charset="-78"/>
            </a:endParaRPr>
          </a:p>
        </p:txBody>
      </p:sp>
      <p:pic>
        <p:nvPicPr>
          <p:cNvPr id="765" name="Picture 5" descr="Picture 5"/>
          <p:cNvPicPr>
            <a:picLocks noChangeAspect="1"/>
          </p:cNvPicPr>
          <p:nvPr/>
        </p:nvPicPr>
        <p:blipFill>
          <a:blip r:embed="rId3"/>
          <a:stretch>
            <a:fillRect/>
          </a:stretch>
        </p:blipFill>
        <p:spPr>
          <a:xfrm>
            <a:off x="742996" y="4003320"/>
            <a:ext cx="768097" cy="768097"/>
          </a:xfrm>
          <a:prstGeom prst="rect">
            <a:avLst/>
          </a:prstGeom>
          <a:ln w="12700">
            <a:miter lim="400000"/>
          </a:ln>
        </p:spPr>
      </p:pic>
      <p:pic>
        <p:nvPicPr>
          <p:cNvPr id="766" name="Picture 6" descr="Picture 6"/>
          <p:cNvPicPr>
            <a:picLocks noChangeAspect="1"/>
          </p:cNvPicPr>
          <p:nvPr/>
        </p:nvPicPr>
        <p:blipFill>
          <a:blip r:embed="rId4"/>
          <a:stretch>
            <a:fillRect/>
          </a:stretch>
        </p:blipFill>
        <p:spPr>
          <a:xfrm>
            <a:off x="655151" y="5078068"/>
            <a:ext cx="908543" cy="904653"/>
          </a:xfrm>
          <a:prstGeom prst="rect">
            <a:avLst/>
          </a:prstGeom>
          <a:ln w="12700">
            <a:miter lim="400000"/>
          </a:ln>
        </p:spPr>
      </p:pic>
      <p:pic>
        <p:nvPicPr>
          <p:cNvPr id="767" name="Picture 8" descr="Picture 8"/>
          <p:cNvPicPr>
            <a:picLocks noChangeAspect="1"/>
          </p:cNvPicPr>
          <p:nvPr/>
        </p:nvPicPr>
        <p:blipFill>
          <a:blip r:embed="rId5"/>
          <a:srcRect l="66936" t="45149" r="5501" b="17051"/>
          <a:stretch>
            <a:fillRect/>
          </a:stretch>
        </p:blipFill>
        <p:spPr>
          <a:xfrm>
            <a:off x="743068" y="2928715"/>
            <a:ext cx="768097" cy="768097"/>
          </a:xfrm>
          <a:prstGeom prst="rect">
            <a:avLst/>
          </a:prstGeom>
          <a:ln w="12700">
            <a:miter lim="400000"/>
          </a:ln>
        </p:spPr>
      </p:pic>
      <p:sp>
        <p:nvSpPr>
          <p:cNvPr id="768" name="TextBox 21"/>
          <p:cNvSpPr txBox="1"/>
          <p:nvPr/>
        </p:nvSpPr>
        <p:spPr>
          <a:xfrm>
            <a:off x="2192547" y="5778430"/>
            <a:ext cx="1709913" cy="6463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2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الرسومات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مأخوذة</a:t>
            </a:r>
            <a:r>
              <a:rPr>
                <a:latin typeface="Sakkal Majalla" panose="02000000000000000000" pitchFamily="2" charset="-78"/>
                <a:cs typeface="Sakkal Majalla" panose="02000000000000000000" pitchFamily="2" charset="-78"/>
              </a:rPr>
              <a:t> م</a:t>
            </a:r>
            <a:r>
              <a:rPr lang="ar-EG">
                <a:latin typeface="Sakkal Majalla" panose="02000000000000000000" pitchFamily="2" charset="-78"/>
                <a:cs typeface="Sakkal Majalla" panose="02000000000000000000" pitchFamily="2" charset="-78"/>
              </a:rPr>
              <a:t>ن: </a:t>
            </a:r>
            <a:r>
              <a:rPr err="1">
                <a:latin typeface="Sakkal Majalla" panose="02000000000000000000" pitchFamily="2" charset="-78"/>
                <a:cs typeface="Sakkal Majalla" panose="02000000000000000000" pitchFamily="2" charset="-78"/>
              </a:rPr>
              <a:t>الوحدة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التدريبية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المختبرات</a:t>
            </a:r>
            <a:endParaRPr>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DC56AB78-F856-1F21-3493-0821A4BFFF35}"/>
              </a:ext>
            </a:extLst>
          </p:cNvPr>
          <p:cNvSpPr txBox="1">
            <a:spLocks/>
          </p:cNvSpPr>
          <p:nvPr/>
        </p:nvSpPr>
        <p:spPr>
          <a:xfrm>
            <a:off x="138857" y="0"/>
            <a:ext cx="5733623" cy="77425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النقل الوطني للعينات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7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 grpId="0" animBg="1" advAuto="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TextBox 3"/>
          <p:cNvSpPr txBox="1"/>
          <p:nvPr/>
        </p:nvSpPr>
        <p:spPr>
          <a:xfrm>
            <a:off x="6866416" y="1052832"/>
            <a:ext cx="1584326" cy="954107"/>
          </a:xfrm>
          <a:prstGeom prst="rect">
            <a:avLst/>
          </a:prstGeom>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4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التخلص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الأدوات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مناسبة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لتقليل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مخاطر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الإصابة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الأدنى</a:t>
            </a:r>
            <a:r>
              <a:rPr>
                <a:latin typeface="Sakkal Majalla" panose="02000000000000000000" pitchFamily="2" charset="-78"/>
                <a:cs typeface="Sakkal Majalla" panose="02000000000000000000" pitchFamily="2" charset="-78"/>
              </a:rPr>
              <a:t>.</a:t>
            </a:r>
          </a:p>
        </p:txBody>
      </p:sp>
      <p:pic>
        <p:nvPicPr>
          <p:cNvPr id="773" name="Picture 6" descr="Picture 6"/>
          <p:cNvPicPr>
            <a:picLocks noChangeAspect="1"/>
          </p:cNvPicPr>
          <p:nvPr/>
        </p:nvPicPr>
        <p:blipFill>
          <a:blip r:embed="rId3"/>
          <a:srcRect r="54202"/>
          <a:stretch>
            <a:fillRect/>
          </a:stretch>
        </p:blipFill>
        <p:spPr>
          <a:xfrm>
            <a:off x="6597804" y="3483610"/>
            <a:ext cx="3924301" cy="1838327"/>
          </a:xfrm>
          <a:prstGeom prst="rect">
            <a:avLst/>
          </a:prstGeom>
          <a:ln w="12700">
            <a:miter lim="400000"/>
          </a:ln>
        </p:spPr>
      </p:pic>
      <p:pic>
        <p:nvPicPr>
          <p:cNvPr id="774" name="Picture 7" descr="Picture 7"/>
          <p:cNvPicPr>
            <a:picLocks noChangeAspect="1"/>
          </p:cNvPicPr>
          <p:nvPr/>
        </p:nvPicPr>
        <p:blipFill>
          <a:blip r:embed="rId4"/>
          <a:stretch>
            <a:fillRect/>
          </a:stretch>
        </p:blipFill>
        <p:spPr>
          <a:xfrm>
            <a:off x="8653940" y="913130"/>
            <a:ext cx="1871663" cy="2400301"/>
          </a:xfrm>
          <a:prstGeom prst="rect">
            <a:avLst/>
          </a:prstGeom>
          <a:ln w="12700">
            <a:miter lim="400000"/>
          </a:ln>
        </p:spPr>
      </p:pic>
      <p:sp>
        <p:nvSpPr>
          <p:cNvPr id="775" name="Straight Arrow Connector 9"/>
          <p:cNvSpPr/>
          <p:nvPr/>
        </p:nvSpPr>
        <p:spPr>
          <a:xfrm>
            <a:off x="8607425" y="1655446"/>
            <a:ext cx="360365" cy="171451"/>
          </a:xfrm>
          <a:prstGeom prst="line">
            <a:avLst/>
          </a:prstGeom>
          <a:ln w="635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776" name="TextBox 8"/>
          <p:cNvSpPr txBox="1"/>
          <p:nvPr/>
        </p:nvSpPr>
        <p:spPr>
          <a:xfrm>
            <a:off x="8154255" y="5396391"/>
            <a:ext cx="1938990"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الوحدة التدريبية لفِرَق الاستجابة السريعة بشأن المختبرات</a:t>
            </a:r>
          </a:p>
        </p:txBody>
      </p:sp>
      <p:sp>
        <p:nvSpPr>
          <p:cNvPr id="777" name="TextBox 10"/>
          <p:cNvSpPr txBox="1"/>
          <p:nvPr/>
        </p:nvSpPr>
        <p:spPr>
          <a:xfrm>
            <a:off x="8154254" y="3178015"/>
            <a:ext cx="1938990" cy="2308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900">
                <a:latin typeface="+mn-lt"/>
                <a:ea typeface="+mn-ea"/>
                <a:cs typeface="+mn-cs"/>
                <a:sym typeface="Source Sans Pro Regular"/>
              </a:defRPr>
            </a:lvl1pPr>
          </a:lstStyle>
          <a:p>
            <a:pPr rtl="1"/>
            <a:r>
              <a:rPr err="1">
                <a:latin typeface="Sakkal Majalla" panose="02000000000000000000" pitchFamily="2" charset="-78"/>
                <a:cs typeface="Sakkal Majalla" panose="02000000000000000000" pitchFamily="2" charset="-78"/>
              </a:rPr>
              <a:t>الوحدة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التدريبية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لفِرَق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المختبرات</a:t>
            </a:r>
            <a:endParaRPr>
              <a:latin typeface="Sakkal Majalla" panose="02000000000000000000" pitchFamily="2" charset="-78"/>
              <a:cs typeface="Sakkal Majalla" panose="02000000000000000000" pitchFamily="2" charset="-78"/>
            </a:endParaRPr>
          </a:p>
        </p:txBody>
      </p:sp>
      <p:sp>
        <p:nvSpPr>
          <p:cNvPr id="779" name="Text Placeholder 3"/>
          <p:cNvSpPr txBox="1">
            <a:spLocks noGrp="1"/>
          </p:cNvSpPr>
          <p:nvPr>
            <p:ph type="body" sz="half" idx="1"/>
          </p:nvPr>
        </p:nvSpPr>
        <p:spPr>
          <a:xfrm>
            <a:off x="1480123" y="1597002"/>
            <a:ext cx="5230705" cy="4128554"/>
          </a:xfrm>
          <a:prstGeom prst="rect">
            <a:avLst/>
          </a:prstGeom>
        </p:spPr>
        <p:txBody>
          <a:bodyPr rtlCol="1">
            <a:normAutofit/>
          </a:bodyPr>
          <a:lstStyle/>
          <a:p>
            <a:pPr marL="238759" indent="-238759" defTabSz="271960" rtl="1">
              <a:spcBef>
                <a:spcPts val="400"/>
              </a:spcBef>
              <a:buClr>
                <a:schemeClr val="accent3"/>
              </a:buClr>
              <a:buSzPct val="100000"/>
              <a:buFont typeface="Helvetica"/>
              <a:buChar char="•"/>
              <a:defRPr sz="2068"/>
            </a:pPr>
            <a:r>
              <a:rPr err="1">
                <a:latin typeface="Sakkal Majalla" panose="02000000000000000000" pitchFamily="2" charset="-78"/>
                <a:cs typeface="Sakkal Majalla" panose="02000000000000000000" pitchFamily="2" charset="-78"/>
              </a:rPr>
              <a:t>طهِّر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المواد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المصدر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قدر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الإمكان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باستخدام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المطهِّر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a:t>
            </a:r>
            <a:r>
              <a:rPr>
                <a:latin typeface="Sakkal Majalla" panose="02000000000000000000" pitchFamily="2" charset="-78"/>
                <a:cs typeface="Sakkal Majalla" panose="02000000000000000000" pitchFamily="2" charset="-78"/>
              </a:rPr>
              <a:t>:</a:t>
            </a:r>
          </a:p>
          <a:p>
            <a:pPr marL="716280" lvl="2" indent="-238759" defTabSz="271960" rtl="1">
              <a:spcBef>
                <a:spcPts val="400"/>
              </a:spcBef>
              <a:buClr>
                <a:schemeClr val="accent3"/>
              </a:buClr>
              <a:buFont typeface="Courier New"/>
              <a:buChar char="o"/>
              <a:defRPr sz="2068"/>
            </a:pPr>
            <a:r>
              <a:rPr lang="ar-EG">
                <a:latin typeface="Sakkal Majalla" panose="02000000000000000000" pitchFamily="2" charset="-78"/>
                <a:cs typeface="Sakkal Majalla" panose="02000000000000000000" pitchFamily="2" charset="-78"/>
              </a:rPr>
              <a:t>استعمِل مبيِّضًا (1000 جزءٍ في المليون (0.1%)) لتطهير الأسطح العامة و(10000 جزءٍ في المليون (1%)) لتطهير انسكابات الدم).</a:t>
            </a:r>
            <a:endParaRPr>
              <a:latin typeface="Sakkal Majalla" panose="02000000000000000000" pitchFamily="2" charset="-78"/>
              <a:cs typeface="Sakkal Majalla" panose="02000000000000000000" pitchFamily="2" charset="-78"/>
            </a:endParaRPr>
          </a:p>
          <a:p>
            <a:pPr marL="716280" lvl="2" indent="-238759" defTabSz="271960" rtl="1">
              <a:spcBef>
                <a:spcPts val="400"/>
              </a:spcBef>
              <a:buClr>
                <a:schemeClr val="accent3"/>
              </a:buClr>
              <a:buFont typeface="Courier New"/>
              <a:buChar char="o"/>
              <a:defRPr sz="2068"/>
            </a:pPr>
            <a:r>
              <a:rPr lang="ar-EG">
                <a:latin typeface="Sakkal Majalla" panose="02000000000000000000" pitchFamily="2" charset="-78"/>
                <a:cs typeface="Sakkal Majalla" panose="02000000000000000000" pitchFamily="2" charset="-78"/>
              </a:rPr>
              <a:t>إيثانول تركيز 62-71%</a:t>
            </a:r>
            <a:endParaRPr>
              <a:latin typeface="Sakkal Majalla" panose="02000000000000000000" pitchFamily="2" charset="-78"/>
              <a:cs typeface="Sakkal Majalla" panose="02000000000000000000" pitchFamily="2" charset="-78"/>
            </a:endParaRPr>
          </a:p>
          <a:p>
            <a:pPr marL="238759" indent="-238759" defTabSz="271960" rtl="1">
              <a:spcBef>
                <a:spcPts val="400"/>
              </a:spcBef>
              <a:buClr>
                <a:schemeClr val="accent3"/>
              </a:buClr>
              <a:buSzPct val="100000"/>
              <a:buFont typeface="Helvetica"/>
              <a:buChar char="•"/>
              <a:defRPr sz="2068"/>
            </a:pP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تطهير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الأدوات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الحادة</a:t>
            </a:r>
            <a:r>
              <a:rPr>
                <a:latin typeface="Sakkal Majalla" panose="02000000000000000000" pitchFamily="2" charset="-78"/>
                <a:cs typeface="Sakkal Majalla" panose="02000000000000000000" pitchFamily="2" charset="-78"/>
              </a:rPr>
              <a:t>.</a:t>
            </a:r>
          </a:p>
          <a:p>
            <a:pPr marL="238759" indent="-238759" defTabSz="271960" rtl="1">
              <a:spcBef>
                <a:spcPts val="200"/>
              </a:spcBef>
              <a:buClr>
                <a:schemeClr val="accent3"/>
              </a:buClr>
              <a:buSzPct val="100000"/>
              <a:buFont typeface="Arial"/>
              <a:buChar char="•"/>
              <a:defRPr sz="2068"/>
            </a:pPr>
            <a:r>
              <a:rPr err="1">
                <a:latin typeface="Sakkal Majalla" panose="02000000000000000000" pitchFamily="2" charset="-78"/>
                <a:cs typeface="Sakkal Majalla" panose="02000000000000000000" pitchFamily="2" charset="-78"/>
              </a:rPr>
              <a:t>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النفايات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الخطرة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كيس</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مزدوج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وأحكِم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غلقه</a:t>
            </a:r>
            <a:r>
              <a:rPr>
                <a:latin typeface="Sakkal Majalla" panose="02000000000000000000" pitchFamily="2" charset="-78"/>
                <a:cs typeface="Sakkal Majalla" panose="02000000000000000000" pitchFamily="2" charset="-78"/>
              </a:rPr>
              <a:t>.</a:t>
            </a:r>
          </a:p>
          <a:p>
            <a:pPr marL="238759" indent="-238759" defTabSz="271960" rtl="1">
              <a:spcBef>
                <a:spcPts val="200"/>
              </a:spcBef>
              <a:buClr>
                <a:schemeClr val="accent3"/>
              </a:buClr>
              <a:buSzPct val="100000"/>
              <a:buFont typeface="Arial"/>
              <a:buChar char="•"/>
              <a:defRPr sz="2068"/>
            </a:pPr>
            <a:r>
              <a:rPr err="1">
                <a:latin typeface="Sakkal Majalla" panose="02000000000000000000" pitchFamily="2" charset="-78"/>
                <a:cs typeface="Sakkal Majalla" panose="02000000000000000000" pitchFamily="2" charset="-78"/>
              </a:rPr>
              <a:t>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النفايات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الخطرة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حيث</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تطهيرها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والتخلص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نحوٍ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سليم</a:t>
            </a:r>
            <a:r>
              <a:rPr>
                <a:latin typeface="Sakkal Majalla" panose="02000000000000000000" pitchFamily="2" charset="-78"/>
                <a:cs typeface="Sakkal Majalla" panose="02000000000000000000" pitchFamily="2" charset="-78"/>
              </a:rPr>
              <a:t>.</a:t>
            </a:r>
          </a:p>
          <a:p>
            <a:pPr marL="238759" indent="-238759" defTabSz="271960" rtl="1">
              <a:spcBef>
                <a:spcPts val="200"/>
              </a:spcBef>
              <a:buClr>
                <a:schemeClr val="accent3"/>
              </a:buClr>
              <a:buSzPct val="100000"/>
              <a:buFont typeface="Arial"/>
              <a:buChar char="•"/>
              <a:defRPr sz="2068"/>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يدير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النفايات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تتولد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الأنشطة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ينفذونها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حمايةً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للمجتمع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المحلي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والبيئة</a:t>
            </a:r>
            <a:r>
              <a:rPr>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2B215E67-D6F7-D911-D473-BB69E3D2005A}"/>
              </a:ext>
            </a:extLst>
          </p:cNvPr>
          <p:cNvSpPr txBox="1">
            <a:spLocks/>
          </p:cNvSpPr>
          <p:nvPr/>
        </p:nvSpPr>
        <p:spPr>
          <a:xfrm>
            <a:off x="138857" y="61548"/>
            <a:ext cx="4797127"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التنظيف</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 name="Text Placeholder 2"/>
          <p:cNvSpPr txBox="1">
            <a:spLocks noGrp="1"/>
          </p:cNvSpPr>
          <p:nvPr>
            <p:ph type="body" idx="1"/>
          </p:nvPr>
        </p:nvSpPr>
        <p:spPr>
          <a:xfrm>
            <a:off x="4243071" y="1486086"/>
            <a:ext cx="7411274" cy="3872692"/>
          </a:xfrm>
          <a:prstGeom prst="rect">
            <a:avLst/>
          </a:prstGeom>
        </p:spPr>
        <p:txBody>
          <a:bodyPr rtlCol="1"/>
          <a:lstStyle/>
          <a:p>
            <a:pPr rtl="1">
              <a:spcBef>
                <a:spcPts val="0"/>
              </a:spcBef>
            </a:pP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التخلص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النفايات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المُعدية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بالطرق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الآتية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متاحٌ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الموقع</a:t>
            </a:r>
            <a:r>
              <a:rPr>
                <a:latin typeface="Sakkal Majalla" panose="02000000000000000000" pitchFamily="2" charset="-78"/>
                <a:cs typeface="Sakkal Majalla" panose="02000000000000000000" pitchFamily="2" charset="-78"/>
              </a:rPr>
              <a:t>:</a:t>
            </a:r>
          </a:p>
          <a:p>
            <a:pPr rtl="1">
              <a:spcBef>
                <a:spcPts val="0"/>
              </a:spcBef>
            </a:pPr>
            <a:endParaRPr>
              <a:latin typeface="Sakkal Majalla" panose="02000000000000000000" pitchFamily="2" charset="-78"/>
              <a:cs typeface="Sakkal Majalla" panose="02000000000000000000" pitchFamily="2" charset="-78"/>
            </a:endParaRPr>
          </a:p>
          <a:p>
            <a:pPr marL="456437" indent="-456437" rtl="1">
              <a:spcBef>
                <a:spcPts val="0"/>
              </a:spcBef>
              <a:buClr>
                <a:schemeClr val="accent3"/>
              </a:buClr>
              <a:buSzPct val="100000"/>
              <a:buFont typeface="Arial"/>
              <a:buChar char="•"/>
            </a:pPr>
            <a:r>
              <a:rPr err="1">
                <a:latin typeface="Sakkal Majalla" panose="02000000000000000000" pitchFamily="2" charset="-78"/>
                <a:cs typeface="Sakkal Majalla" panose="02000000000000000000" pitchFamily="2" charset="-78"/>
              </a:rPr>
              <a:t>الترميد</a:t>
            </a:r>
            <a:endParaRPr>
              <a:latin typeface="Sakkal Majalla" panose="02000000000000000000" pitchFamily="2" charset="-78"/>
              <a:cs typeface="Sakkal Majalla" panose="02000000000000000000" pitchFamily="2" charset="-78"/>
            </a:endParaRPr>
          </a:p>
          <a:p>
            <a:pPr marL="456437" indent="-456437" rtl="1">
              <a:spcBef>
                <a:spcPts val="0"/>
              </a:spcBef>
              <a:buClr>
                <a:schemeClr val="accent3"/>
              </a:buClr>
              <a:buSzPct val="100000"/>
              <a:buFont typeface="Arial"/>
              <a:buChar char="•"/>
            </a:pPr>
            <a:r>
              <a:rPr err="1">
                <a:latin typeface="Sakkal Majalla" panose="02000000000000000000" pitchFamily="2" charset="-78"/>
                <a:cs typeface="Sakkal Majalla" panose="02000000000000000000" pitchFamily="2" charset="-78"/>
              </a:rPr>
              <a:t>الاحتواء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والدفن</a:t>
            </a:r>
            <a:endParaRPr>
              <a:latin typeface="Sakkal Majalla" panose="02000000000000000000" pitchFamily="2" charset="-78"/>
              <a:cs typeface="Sakkal Majalla" panose="02000000000000000000" pitchFamily="2" charset="-78"/>
            </a:endParaRPr>
          </a:p>
          <a:p>
            <a:pPr rtl="1">
              <a:spcBef>
                <a:spcPts val="0"/>
              </a:spcBef>
            </a:pPr>
            <a:endParaRPr>
              <a:latin typeface="Sakkal Majalla" panose="02000000000000000000" pitchFamily="2" charset="-78"/>
              <a:cs typeface="Sakkal Majalla" panose="02000000000000000000" pitchFamily="2" charset="-78"/>
            </a:endParaRPr>
          </a:p>
          <a:p>
            <a:pPr rtl="1">
              <a:spcBef>
                <a:spcPts val="0"/>
              </a:spcBef>
            </a:pPr>
            <a:endParaRPr>
              <a:latin typeface="Sakkal Majalla" panose="02000000000000000000" pitchFamily="2" charset="-78"/>
              <a:cs typeface="Sakkal Majalla" panose="02000000000000000000" pitchFamily="2" charset="-78"/>
            </a:endParaRPr>
          </a:p>
          <a:p>
            <a:pPr rtl="1">
              <a:spcBef>
                <a:spcPts val="0"/>
              </a:spcBef>
            </a:pP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تطهير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النفايات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المُعدية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التخلص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باستخدام</a:t>
            </a:r>
            <a:r>
              <a:rPr>
                <a:latin typeface="Sakkal Majalla" panose="02000000000000000000" pitchFamily="2" charset="-78"/>
                <a:cs typeface="Sakkal Majalla" panose="02000000000000000000" pitchFamily="2" charset="-78"/>
              </a:rPr>
              <a:t>:</a:t>
            </a:r>
          </a:p>
          <a:p>
            <a:pPr rtl="1">
              <a:spcBef>
                <a:spcPts val="0"/>
              </a:spcBef>
            </a:pPr>
            <a:endParaRPr>
              <a:latin typeface="Sakkal Majalla" panose="02000000000000000000" pitchFamily="2" charset="-78"/>
              <a:cs typeface="Sakkal Majalla" panose="02000000000000000000" pitchFamily="2" charset="-78"/>
            </a:endParaRPr>
          </a:p>
          <a:p>
            <a:pPr marL="456437" indent="-456437" rtl="1">
              <a:spcBef>
                <a:spcPts val="0"/>
              </a:spcBef>
              <a:buClr>
                <a:schemeClr val="accent3"/>
              </a:buClr>
              <a:buSzPct val="100000"/>
              <a:buFont typeface="Arial"/>
              <a:buChar char="•"/>
            </a:pPr>
            <a:r>
              <a:rPr err="1">
                <a:latin typeface="Sakkal Majalla" panose="02000000000000000000" pitchFamily="2" charset="-78"/>
                <a:cs typeface="Sakkal Majalla" panose="02000000000000000000" pitchFamily="2" charset="-78"/>
              </a:rPr>
              <a:t>جهاز</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الأوتوكلاف</a:t>
            </a:r>
            <a:r>
              <a:rPr>
                <a:latin typeface="Sakkal Majalla" panose="02000000000000000000" pitchFamily="2" charset="-78"/>
                <a:cs typeface="Sakkal Majalla" panose="02000000000000000000" pitchFamily="2" charset="-78"/>
              </a:rPr>
              <a:t>.</a:t>
            </a:r>
          </a:p>
          <a:p>
            <a:pPr marL="456437" indent="-456437" rtl="1">
              <a:spcBef>
                <a:spcPts val="0"/>
              </a:spcBef>
              <a:buClr>
                <a:schemeClr val="accent3"/>
              </a:buClr>
              <a:buSzPct val="100000"/>
              <a:buFont typeface="Arial"/>
              <a:buChar char="•"/>
            </a:pPr>
            <a:r>
              <a:rPr err="1">
                <a:latin typeface="Sakkal Majalla" panose="02000000000000000000" pitchFamily="2" charset="-78"/>
                <a:cs typeface="Sakkal Majalla" panose="02000000000000000000" pitchFamily="2" charset="-78"/>
              </a:rPr>
              <a:t>التطهير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الكيميائي</a:t>
            </a:r>
            <a:r>
              <a:rPr>
                <a:latin typeface="Sakkal Majalla" panose="02000000000000000000" pitchFamily="2" charset="-78"/>
                <a:cs typeface="Sakkal Majalla" panose="02000000000000000000" pitchFamily="2" charset="-78"/>
              </a:rPr>
              <a:t>.</a:t>
            </a:r>
          </a:p>
        </p:txBody>
      </p:sp>
      <p:sp>
        <p:nvSpPr>
          <p:cNvPr id="2" name="TextBox 4">
            <a:extLst>
              <a:ext uri="{FF2B5EF4-FFF2-40B4-BE49-F238E27FC236}">
                <a16:creationId xmlns:a16="http://schemas.microsoft.com/office/drawing/2014/main" id="{D6CD2F62-0DFA-D0BA-709D-E561AE104F8E}"/>
              </a:ext>
            </a:extLst>
          </p:cNvPr>
          <p:cNvSpPr txBox="1"/>
          <p:nvPr/>
        </p:nvSpPr>
        <p:spPr>
          <a:xfrm>
            <a:off x="82560" y="885342"/>
            <a:ext cx="2803814"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التخلص من النفايات</a:t>
            </a:r>
            <a:endParaRPr b="1">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1" name="Picture 4" descr="Picture 4"/>
          <p:cNvPicPr>
            <a:picLocks noChangeAspect="1"/>
          </p:cNvPicPr>
          <p:nvPr/>
        </p:nvPicPr>
        <p:blipFill>
          <a:blip r:embed="rId2"/>
          <a:stretch>
            <a:fillRect/>
          </a:stretch>
        </p:blipFill>
        <p:spPr>
          <a:xfrm>
            <a:off x="8098813" y="2938462"/>
            <a:ext cx="2619377" cy="1743076"/>
          </a:xfrm>
          <a:prstGeom prst="rect">
            <a:avLst/>
          </a:prstGeom>
          <a:ln w="12700">
            <a:miter lim="400000"/>
          </a:ln>
        </p:spPr>
      </p:pic>
      <p:sp>
        <p:nvSpPr>
          <p:cNvPr id="792" name="Text Placeholder 2"/>
          <p:cNvSpPr txBox="1">
            <a:spLocks noGrp="1"/>
          </p:cNvSpPr>
          <p:nvPr>
            <p:ph type="body" idx="1"/>
          </p:nvPr>
        </p:nvSpPr>
        <p:spPr>
          <a:xfrm>
            <a:off x="1227991" y="1651002"/>
            <a:ext cx="6538619" cy="4761881"/>
          </a:xfrm>
          <a:prstGeom prst="rect">
            <a:avLst/>
          </a:prstGeom>
        </p:spPr>
        <p:txBody>
          <a:bodyPr rtlCol="1"/>
          <a:lstStyle/>
          <a:p>
            <a:pPr marL="398659" lvl="1" indent="-254000" rtl="1">
              <a:spcBef>
                <a:spcPts val="100"/>
              </a:spcBef>
              <a:buClr>
                <a:schemeClr val="accent3"/>
              </a:buClr>
              <a:buAutoNum type="arabicPeriod"/>
              <a:defRPr sz="2300"/>
            </a:pPr>
            <a:r>
              <a:rPr err="1">
                <a:latin typeface="Sakkal Majalla" panose="02000000000000000000" pitchFamily="2" charset="-78"/>
                <a:cs typeface="Sakkal Majalla" panose="02000000000000000000" pitchFamily="2" charset="-78"/>
              </a:rPr>
              <a:t>الابتعاد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منطقة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الانسكاب</a:t>
            </a:r>
            <a:r>
              <a:rPr>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AutoNum type="arabicPeriod"/>
              <a:defRPr sz="2300"/>
            </a:pPr>
            <a:r>
              <a:rPr err="1">
                <a:latin typeface="Sakkal Majalla" panose="02000000000000000000" pitchFamily="2" charset="-78"/>
                <a:cs typeface="Sakkal Majalla" panose="02000000000000000000" pitchFamily="2" charset="-78"/>
              </a:rPr>
              <a:t>تنبيه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الآخرين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الموجودين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منطقة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الانسكاب</a:t>
            </a:r>
            <a:r>
              <a:rPr>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AutoNum type="arabicPeriod"/>
              <a:defRPr sz="2300"/>
            </a:pPr>
            <a:r>
              <a:rPr err="1">
                <a:latin typeface="Sakkal Majalla" panose="02000000000000000000" pitchFamily="2" charset="-78"/>
                <a:cs typeface="Sakkal Majalla" panose="02000000000000000000" pitchFamily="2" charset="-78"/>
              </a:rPr>
              <a:t>التعامل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المُحتمل</a:t>
            </a:r>
            <a:r>
              <a:rPr>
                <a:latin typeface="Sakkal Majalla" panose="02000000000000000000" pitchFamily="2" charset="-78"/>
                <a:cs typeface="Sakkal Majalla" panose="02000000000000000000" pitchFamily="2" charset="-78"/>
              </a:rPr>
              <a:t>.</a:t>
            </a:r>
          </a:p>
          <a:p>
            <a:pPr marL="660400" lvl="2" indent="-254000" rtl="1">
              <a:spcBef>
                <a:spcPts val="100"/>
              </a:spcBef>
              <a:buClr>
                <a:schemeClr val="accent3"/>
              </a:buClr>
              <a:buFont typeface="Arial"/>
              <a:defRPr sz="2300"/>
            </a:pPr>
            <a:r>
              <a:rPr err="1">
                <a:latin typeface="Sakkal Majalla" panose="02000000000000000000" pitchFamily="2" charset="-78"/>
                <a:cs typeface="Sakkal Majalla" panose="02000000000000000000" pitchFamily="2" charset="-78"/>
              </a:rPr>
              <a:t>تطهير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الملابس</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الرذاذ</a:t>
            </a:r>
            <a:r>
              <a:rPr>
                <a:latin typeface="Sakkal Majalla" panose="02000000000000000000" pitchFamily="2" charset="-78"/>
                <a:cs typeface="Sakkal Majalla" panose="02000000000000000000" pitchFamily="2" charset="-78"/>
              </a:rPr>
              <a:t>.</a:t>
            </a:r>
          </a:p>
          <a:p>
            <a:pPr marL="660400" lvl="2" indent="-254000" rtl="1">
              <a:spcBef>
                <a:spcPts val="100"/>
              </a:spcBef>
              <a:buClr>
                <a:schemeClr val="accent3"/>
              </a:buClr>
              <a:buFont typeface="Arial"/>
              <a:defRPr sz="2300"/>
            </a:pPr>
            <a:r>
              <a:rPr lang="ar-EG">
                <a:latin typeface="Sakkal Majalla" panose="02000000000000000000" pitchFamily="2" charset="-78"/>
                <a:cs typeface="Sakkal Majalla" panose="02000000000000000000" pitchFamily="2" charset="-78"/>
              </a:rPr>
              <a:t>خلع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الملوثة</a:t>
            </a:r>
            <a:r>
              <a:rPr>
                <a:latin typeface="Sakkal Majalla" panose="02000000000000000000" pitchFamily="2" charset="-78"/>
                <a:cs typeface="Sakkal Majalla" panose="02000000000000000000" pitchFamily="2" charset="-78"/>
              </a:rPr>
              <a:t>.</a:t>
            </a:r>
          </a:p>
          <a:p>
            <a:pPr marL="660400" lvl="2" indent="-254000" rtl="1">
              <a:spcBef>
                <a:spcPts val="100"/>
              </a:spcBef>
              <a:buClr>
                <a:schemeClr val="accent3"/>
              </a:buClr>
              <a:buFont typeface="Arial"/>
              <a:defRPr sz="2300"/>
            </a:pPr>
            <a:r>
              <a:rPr err="1">
                <a:latin typeface="Sakkal Majalla" panose="02000000000000000000" pitchFamily="2" charset="-78"/>
                <a:cs typeface="Sakkal Majalla" panose="02000000000000000000" pitchFamily="2" charset="-78"/>
              </a:rPr>
              <a:t>التماس</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الرعاية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الطبية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للذين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تعرضوا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للخطر</a:t>
            </a:r>
            <a:r>
              <a:rPr>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Tx/>
              <a:buAutoNum type="arabicPeriod"/>
              <a:defRPr sz="2300"/>
            </a:pPr>
            <a:r>
              <a:rPr lang="ar" sz="2300">
                <a:latin typeface="Sakkal Majalla" panose="02000000000000000000" pitchFamily="2" charset="-78"/>
                <a:cs typeface="Sakkal Majalla" panose="02000000000000000000" pitchFamily="2" charset="-78"/>
              </a:rPr>
              <a:t>احتواء الانسكاب.</a:t>
            </a:r>
            <a:endParaRPr sz="2300">
              <a:latin typeface="Sakkal Majalla" panose="02000000000000000000" pitchFamily="2" charset="-78"/>
              <a:cs typeface="Sakkal Majalla" panose="02000000000000000000" pitchFamily="2" charset="-78"/>
            </a:endParaRPr>
          </a:p>
          <a:p>
            <a:pPr marL="660400" lvl="2" indent="-254000" rtl="1">
              <a:spcBef>
                <a:spcPts val="100"/>
              </a:spcBef>
              <a:buClr>
                <a:schemeClr val="accent3"/>
              </a:buClr>
              <a:buFont typeface="Arial"/>
              <a:buChar char="•"/>
              <a:defRPr sz="2300"/>
            </a:pPr>
            <a:r>
              <a:rPr lang="ar" sz="2300">
                <a:latin typeface="Sakkal Majalla" panose="02000000000000000000" pitchFamily="2" charset="-78"/>
                <a:cs typeface="Sakkal Majalla" panose="02000000000000000000" pitchFamily="2" charset="-78"/>
              </a:rPr>
              <a:t>تغطية الانسكاب بالمواد الماصة.</a:t>
            </a:r>
          </a:p>
          <a:p>
            <a:pPr marL="660400" lvl="2" indent="-254000" rtl="1">
              <a:spcBef>
                <a:spcPts val="100"/>
              </a:spcBef>
              <a:buClr>
                <a:schemeClr val="accent3"/>
              </a:buClr>
              <a:buFont typeface="Arial"/>
              <a:buChar char="•"/>
              <a:defRPr sz="2300"/>
            </a:pPr>
            <a:r>
              <a:rPr lang="ar" sz="2300">
                <a:latin typeface="Sakkal Majalla" panose="02000000000000000000" pitchFamily="2" charset="-78"/>
                <a:cs typeface="Sakkal Majalla" panose="02000000000000000000" pitchFamily="2" charset="-78"/>
              </a:rPr>
              <a:t>التطهير باستخدام المُطهِّر المناسب، مثل الهيبُّوكلوريت بتركيز 10% الذي يكون مُحضَّرًا حديثًا.</a:t>
            </a:r>
          </a:p>
          <a:p>
            <a:pPr marL="660400" lvl="2" indent="-254000" rtl="1">
              <a:spcBef>
                <a:spcPts val="100"/>
              </a:spcBef>
              <a:buClr>
                <a:schemeClr val="accent3"/>
              </a:buClr>
              <a:buFont typeface="Arial"/>
              <a:buChar char="•"/>
              <a:defRPr sz="2300"/>
            </a:pPr>
            <a:r>
              <a:rPr lang="ar" sz="2300">
                <a:latin typeface="Sakkal Majalla" panose="02000000000000000000" pitchFamily="2" charset="-78"/>
                <a:cs typeface="Sakkal Majalla" panose="02000000000000000000" pitchFamily="2" charset="-78"/>
              </a:rPr>
              <a:t>إزالة الأدوات الحادة.</a:t>
            </a:r>
          </a:p>
          <a:p>
            <a:pPr marL="398659" lvl="1" indent="-254000" rtl="1">
              <a:spcBef>
                <a:spcPts val="100"/>
              </a:spcBef>
              <a:buClr>
                <a:schemeClr val="accent3"/>
              </a:buClr>
              <a:buFontTx/>
              <a:buAutoNum type="arabicPeriod"/>
              <a:defRPr sz="2300"/>
            </a:pPr>
            <a:r>
              <a:rPr lang="ar" sz="2300">
                <a:latin typeface="Sakkal Majalla" panose="02000000000000000000" pitchFamily="2" charset="-78"/>
                <a:cs typeface="Sakkal Majalla" panose="02000000000000000000" pitchFamily="2" charset="-78"/>
              </a:rPr>
              <a:t>جمع النفايات.</a:t>
            </a:r>
          </a:p>
          <a:p>
            <a:pPr marL="660400" lvl="2" indent="-254000" rtl="1">
              <a:spcBef>
                <a:spcPts val="100"/>
              </a:spcBef>
              <a:buClr>
                <a:schemeClr val="accent3"/>
              </a:buClr>
              <a:buFont typeface="Arial"/>
              <a:buChar char="•"/>
              <a:defRPr sz="2300"/>
            </a:pPr>
            <a:r>
              <a:rPr lang="ar" sz="2300">
                <a:latin typeface="Sakkal Majalla" panose="02000000000000000000" pitchFamily="2" charset="-78"/>
                <a:cs typeface="Sakkal Majalla" panose="02000000000000000000" pitchFamily="2" charset="-78"/>
              </a:rPr>
              <a:t>اجمع النفايات للتخلص منها بالطريقة السليمة.</a:t>
            </a:r>
          </a:p>
          <a:p>
            <a:pPr marL="398659" lvl="1" indent="-254000" rtl="1">
              <a:spcBef>
                <a:spcPts val="100"/>
              </a:spcBef>
              <a:buClr>
                <a:schemeClr val="accent3"/>
              </a:buClr>
              <a:buAutoNum type="arabicPeriod"/>
              <a:defRPr sz="2300"/>
            </a:pPr>
            <a:r>
              <a:rPr lang="ar-EG">
                <a:latin typeface="Sakkal Majalla" panose="02000000000000000000" pitchFamily="2" charset="-78"/>
                <a:cs typeface="Sakkal Majalla" panose="02000000000000000000" pitchFamily="2" charset="-78"/>
              </a:rPr>
              <a:t>التبليغ</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الحادث</a:t>
            </a:r>
            <a:r>
              <a:rPr>
                <a:latin typeface="Sakkal Majalla" panose="02000000000000000000" pitchFamily="2" charset="-78"/>
                <a:cs typeface="Sakkal Majalla" panose="02000000000000000000" pitchFamily="2" charset="-78"/>
              </a:rPr>
              <a:t>.</a:t>
            </a:r>
          </a:p>
        </p:txBody>
      </p:sp>
      <p:sp>
        <p:nvSpPr>
          <p:cNvPr id="793" name="Steps to ensure response to a spill of blood or bodily fluids are:"/>
          <p:cNvSpPr txBox="1"/>
          <p:nvPr/>
        </p:nvSpPr>
        <p:spPr>
          <a:xfrm>
            <a:off x="2588402" y="974624"/>
            <a:ext cx="81297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defTabSz="289320" rtl="1">
              <a:lnSpc>
                <a:spcPct val="90000"/>
              </a:lnSpc>
              <a:spcBef>
                <a:spcPts val="300"/>
              </a:spcBef>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تتمثل خطوات ضمان الاستجابة لانسكابات الدم أو السوائل الجسدية في الآتي:</a:t>
            </a:r>
          </a:p>
        </p:txBody>
      </p:sp>
      <p:sp>
        <p:nvSpPr>
          <p:cNvPr id="2" name="Title 1">
            <a:extLst>
              <a:ext uri="{FF2B5EF4-FFF2-40B4-BE49-F238E27FC236}">
                <a16:creationId xmlns:a16="http://schemas.microsoft.com/office/drawing/2014/main" id="{890438DC-03A8-356A-D2A2-AE7CDBEB2DF7}"/>
              </a:ext>
            </a:extLst>
          </p:cNvPr>
          <p:cNvSpPr txBox="1">
            <a:spLocks/>
          </p:cNvSpPr>
          <p:nvPr/>
        </p:nvSpPr>
        <p:spPr>
          <a:xfrm>
            <a:off x="138857" y="92028"/>
            <a:ext cx="5729283"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الانسكابات والتعرُّض العَرَضي</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lide Number Placeholder 1"/>
          <p:cNvSpPr txBox="1">
            <a:spLocks noGrp="1"/>
          </p:cNvSpPr>
          <p:nvPr>
            <p:ph type="sldNum" sz="quarter" idx="4294967295"/>
          </p:nvPr>
        </p:nvSpPr>
        <p:spPr>
          <a:xfrm>
            <a:off x="12010618" y="6542598"/>
            <a:ext cx="181382" cy="248305"/>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rPr>
                <a:latin typeface="Sakkal Majalla" panose="02000000000000000000" pitchFamily="2" charset="-78"/>
                <a:cs typeface="Sakkal Majalla" panose="02000000000000000000" pitchFamily="2" charset="-78"/>
              </a:rPr>
              <a:t>5</a:t>
            </a:fld>
            <a:endParaRPr>
              <a:latin typeface="Sakkal Majalla" panose="02000000000000000000" pitchFamily="2" charset="-78"/>
              <a:cs typeface="Sakkal Majalla" panose="02000000000000000000" pitchFamily="2" charset="-78"/>
            </a:endParaRPr>
          </a:p>
        </p:txBody>
      </p:sp>
      <p:sp>
        <p:nvSpPr>
          <p:cNvPr id="314" name="TextBox 2"/>
          <p:cNvSpPr txBox="1"/>
          <p:nvPr/>
        </p:nvSpPr>
        <p:spPr>
          <a:xfrm>
            <a:off x="3432584" y="1015285"/>
            <a:ext cx="8253544" cy="480182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النظام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الوطني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لإدارة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المختبرية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يتعين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عليك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معرفته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تتوجه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الميدان</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جمعها</a:t>
            </a:r>
            <a:r>
              <a:rPr>
                <a:latin typeface="Sakkal Majalla" panose="02000000000000000000" pitchFamily="2" charset="-78"/>
                <a:cs typeface="Sakkal Majalla" panose="02000000000000000000" pitchFamily="2" charset="-78"/>
              </a:rPr>
              <a:t>؟</a:t>
            </a:r>
          </a:p>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خطوات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التوثيق</a:t>
            </a:r>
            <a:r>
              <a:rPr>
                <a:latin typeface="Sakkal Majalla" panose="02000000000000000000" pitchFamily="2" charset="-78"/>
                <a:cs typeface="Sakkal Majalla" panose="02000000000000000000" pitchFamily="2" charset="-78"/>
              </a:rPr>
              <a:t>‬</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تخزين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lang="ar-EG">
                <a:latin typeface="Sakkal Majalla" panose="02000000000000000000" pitchFamily="2" charset="-78"/>
                <a:cs typeface="Sakkal Majalla" panose="02000000000000000000" pitchFamily="2" charset="-78"/>
              </a:rPr>
              <a:t> - </a:t>
            </a:r>
            <a:r>
              <a:rPr err="1">
                <a:latin typeface="Sakkal Majalla" panose="02000000000000000000" pitchFamily="2" charset="-78"/>
                <a:cs typeface="Sakkal Majalla" panose="02000000000000000000" pitchFamily="2" charset="-78"/>
              </a:rPr>
              <a:t>توصيات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عامة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أنشطة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قائمة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سيناريوهات</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المراجع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والمبادئ</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التوجيهية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17219" lvl="2" indent="-617219" rtl="1">
              <a:spcBef>
                <a:spcPts val="500"/>
              </a:spcBef>
              <a:buClr>
                <a:schemeClr val="accent3"/>
              </a:buClr>
              <a:buSzPct val="100000"/>
              <a:buAutoNum type="arabicPeriod"/>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موارد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تدريبية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إضافية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17219" lvl="2" indent="-617219" rtl="1">
              <a:spcBef>
                <a:spcPts val="400"/>
              </a:spcBef>
              <a:buClr>
                <a:schemeClr val="accent3"/>
              </a:buClr>
              <a:buSzPct val="100000"/>
              <a:buAutoNum type="arabicPeriod"/>
              <a:defRPr sz="24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pic>
        <p:nvPicPr>
          <p:cNvPr id="315" name="Picture 3" descr="Picture 3"/>
          <p:cNvPicPr>
            <a:picLocks noChangeAspect="1"/>
          </p:cNvPicPr>
          <p:nvPr/>
        </p:nvPicPr>
        <p:blipFill>
          <a:blip r:embed="rId2"/>
          <a:stretch>
            <a:fillRect/>
          </a:stretch>
        </p:blipFill>
        <p:spPr>
          <a:xfrm>
            <a:off x="2090960" y="2307194"/>
            <a:ext cx="2974976" cy="1979615"/>
          </a:xfrm>
          <a:prstGeom prst="rect">
            <a:avLst/>
          </a:prstGeom>
          <a:ln w="12700">
            <a:miter lim="400000"/>
          </a:ln>
        </p:spPr>
      </p:pic>
      <p:sp>
        <p:nvSpPr>
          <p:cNvPr id="316" name="TextBox 21"/>
          <p:cNvSpPr txBox="1"/>
          <p:nvPr/>
        </p:nvSpPr>
        <p:spPr>
          <a:xfrm>
            <a:off x="3387784" y="4317732"/>
            <a:ext cx="1297789" cy="2462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1400">
                <a:latin typeface="+mn-lt"/>
                <a:ea typeface="+mn-ea"/>
                <a:cs typeface="+mn-cs"/>
                <a:sym typeface="Source Sans Pro Regular"/>
              </a:defRPr>
            </a:lvl1pPr>
          </a:lstStyle>
          <a:p>
            <a:pPr rtl="1"/>
            <a:r>
              <a:rPr lang="ar" sz="1000">
                <a:latin typeface="Sakkal Majalla" panose="02000000000000000000" pitchFamily="2" charset="-78"/>
                <a:cs typeface="Sakkal Majalla" panose="02000000000000000000" pitchFamily="2" charset="-78"/>
              </a:rPr>
              <a:t>صورة مأخوذة من: Outlook India</a:t>
            </a:r>
          </a:p>
        </p:txBody>
      </p:sp>
      <p:sp>
        <p:nvSpPr>
          <p:cNvPr id="2" name="Title 1">
            <a:extLst>
              <a:ext uri="{FF2B5EF4-FFF2-40B4-BE49-F238E27FC236}">
                <a16:creationId xmlns:a16="http://schemas.microsoft.com/office/drawing/2014/main" id="{521F0BAC-B80B-7616-4E62-80D0B770EB3A}"/>
              </a:ext>
            </a:extLst>
          </p:cNvPr>
          <p:cNvSpPr txBox="1">
            <a:spLocks noGrp="1"/>
          </p:cNvSpPr>
          <p:nvPr>
            <p:ph type="title"/>
          </p:nvPr>
        </p:nvSpPr>
        <p:spPr>
          <a:xfrm>
            <a:off x="138857" y="0"/>
            <a:ext cx="4546716" cy="528321"/>
          </a:xfrm>
          <a:prstGeom prst="rect">
            <a:avLst/>
          </a:prstGeom>
        </p:spPr>
        <p:txBody>
          <a:bodyPr rtlCol="1">
            <a:normAutofit fontScale="90000"/>
          </a:bodyPr>
          <a:lstStyle/>
          <a:p>
            <a:pPr rtl="1"/>
            <a:r>
              <a:rPr lang="ar" b="1">
                <a:latin typeface="Sakkal Majalla" panose="02000000000000000000" pitchFamily="2" charset="-78"/>
                <a:cs typeface="Sakkal Majalla" panose="02000000000000000000" pitchFamily="2" charset="-78"/>
              </a:rPr>
              <a:t>عناصر العرض</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 name="Title 1"/>
          <p:cNvSpPr txBox="1">
            <a:spLocks noGrp="1"/>
          </p:cNvSpPr>
          <p:nvPr>
            <p:ph type="body" sz="half" idx="1"/>
          </p:nvPr>
        </p:nvSpPr>
        <p:spPr>
          <a:xfrm>
            <a:off x="422273" y="1979720"/>
            <a:ext cx="11347453" cy="1773695"/>
          </a:xfrm>
          <a:prstGeom prst="rect">
            <a:avLst/>
          </a:prstGeom>
        </p:spPr>
        <p:txBody>
          <a:bodyPr lIns="54864" tIns="54864" rIns="54864" bIns="54864" rtlCol="1"/>
          <a:lstStyle>
            <a:lvl1pPr algn="r" rtl="1">
              <a:spcBef>
                <a:spcPts val="0"/>
              </a:spcBef>
              <a:defRPr sz="3200"/>
            </a:lvl1pPr>
          </a:lstStyle>
          <a:p>
            <a:pPr algn="ctr" rtl="1"/>
            <a:r>
              <a:rPr lang="ar" b="1">
                <a:latin typeface="Sakkal Majalla" panose="02000000000000000000" pitchFamily="2" charset="-78"/>
                <a:cs typeface="Sakkal Majalla" panose="02000000000000000000" pitchFamily="2" charset="-78"/>
              </a:rPr>
              <a:t>6. التوثيق‬</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 name="TextBox 11"/>
          <p:cNvSpPr txBox="1"/>
          <p:nvPr/>
        </p:nvSpPr>
        <p:spPr>
          <a:xfrm>
            <a:off x="2235241" y="882616"/>
            <a:ext cx="7721518" cy="4801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54864" tIns="54864" rIns="54864" bIns="54864" rtlCol="1">
            <a:spAutoFit/>
          </a:bodyPr>
          <a:lstStyle>
            <a:lvl1pPr algn="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توثيق كل عينة تُجمع أمرٌ بالغُ الأهمية.</a:t>
            </a:r>
          </a:p>
        </p:txBody>
      </p:sp>
      <p:pic>
        <p:nvPicPr>
          <p:cNvPr id="799" name="Picture 4" descr="Picture 4"/>
          <p:cNvPicPr>
            <a:picLocks noChangeAspect="1"/>
          </p:cNvPicPr>
          <p:nvPr/>
        </p:nvPicPr>
        <p:blipFill>
          <a:blip r:embed="rId2"/>
          <a:srcRect l="21650" t="32448" r="21650" b="4652"/>
          <a:stretch>
            <a:fillRect/>
          </a:stretch>
        </p:blipFill>
        <p:spPr>
          <a:xfrm>
            <a:off x="2119077" y="1362747"/>
            <a:ext cx="7721518" cy="4654186"/>
          </a:xfrm>
          <a:prstGeom prst="rect">
            <a:avLst/>
          </a:prstGeom>
          <a:ln w="12700">
            <a:miter lim="400000"/>
          </a:ln>
        </p:spPr>
      </p:pic>
      <p:sp>
        <p:nvSpPr>
          <p:cNvPr id="800" name="TextBox 7"/>
          <p:cNvSpPr txBox="1"/>
          <p:nvPr/>
        </p:nvSpPr>
        <p:spPr>
          <a:xfrm>
            <a:off x="5121262" y="6198873"/>
            <a:ext cx="2913616"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p>
            <a:pPr rtl="1">
              <a:defRPr sz="900">
                <a:latin typeface="+mn-lt"/>
                <a:ea typeface="+mn-ea"/>
                <a:cs typeface="+mn-cs"/>
                <a:sym typeface="Source Sans Pro Regular"/>
              </a:defRPr>
            </a:pPr>
            <a:r>
              <a:rPr>
                <a:latin typeface="Sakkal Majalla" panose="02000000000000000000" pitchFamily="2" charset="-78"/>
                <a:cs typeface="Sakkal Majalla" panose="02000000000000000000" pitchFamily="2" charset="-78"/>
              </a:rPr>
              <a:t>WHO Laboratory Quality Stepwise Implementation (LQSI) tool</a:t>
            </a:r>
          </a:p>
          <a:p>
            <a:pPr rtl="1">
              <a:defRPr sz="900">
                <a:latin typeface="+mn-lt"/>
                <a:ea typeface="+mn-ea"/>
                <a:cs typeface="+mn-cs"/>
                <a:sym typeface="Source Sans Pro Regular"/>
              </a:defRPr>
            </a:pPr>
            <a:r>
              <a:rPr lang="ar" u="sng">
                <a:solidFill>
                  <a:srgbClr val="0563C1"/>
                </a:solidFill>
                <a:uFill>
                  <a:solidFill>
                    <a:srgbClr val="0563C1"/>
                  </a:solidFill>
                </a:uFill>
                <a:latin typeface="Sakkal Majalla" panose="02000000000000000000" pitchFamily="2" charset="-78"/>
                <a:cs typeface="Sakkal Majalla" panose="02000000000000000000" pitchFamily="2" charset="-78"/>
                <a:hlinkClick r:id="rId3"/>
              </a:rPr>
              <a:t>https://extranet.who.int/lqsi/content/develop-request-form-laboratory-testing</a:t>
            </a:r>
            <a:r>
              <a:rPr>
                <a:latin typeface="Sakkal Majalla" panose="02000000000000000000" pitchFamily="2" charset="-78"/>
                <a:cs typeface="Sakkal Majalla" panose="02000000000000000000" pitchFamily="2" charset="-78"/>
              </a:rPr>
              <a:t>  </a:t>
            </a:r>
          </a:p>
        </p:txBody>
      </p:sp>
      <p:sp>
        <p:nvSpPr>
          <p:cNvPr id="2" name="Title 1">
            <a:extLst>
              <a:ext uri="{FF2B5EF4-FFF2-40B4-BE49-F238E27FC236}">
                <a16:creationId xmlns:a16="http://schemas.microsoft.com/office/drawing/2014/main" id="{670B7AAE-9460-CF15-3446-F5C1BA39A131}"/>
              </a:ext>
            </a:extLst>
          </p:cNvPr>
          <p:cNvSpPr txBox="1">
            <a:spLocks/>
          </p:cNvSpPr>
          <p:nvPr/>
        </p:nvSpPr>
        <p:spPr>
          <a:xfrm>
            <a:off x="138857" y="92028"/>
            <a:ext cx="5729283"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التوثيق‬</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 name="Title 1"/>
          <p:cNvSpPr txBox="1">
            <a:spLocks noGrp="1"/>
          </p:cNvSpPr>
          <p:nvPr>
            <p:ph type="body" sz="quarter" idx="1"/>
          </p:nvPr>
        </p:nvSpPr>
        <p:spPr>
          <a:xfrm>
            <a:off x="2961627" y="1738389"/>
            <a:ext cx="6268746" cy="1870076"/>
          </a:xfrm>
          <a:prstGeom prst="rect">
            <a:avLst/>
          </a:prstGeom>
        </p:spPr>
        <p:txBody>
          <a:bodyPr lIns="54864" tIns="54864" rIns="54864" bIns="54864" rtlCol="1"/>
          <a:lstStyle>
            <a:lvl1pPr algn="r" rtl="1">
              <a:spcBef>
                <a:spcPts val="0"/>
              </a:spcBef>
              <a:defRPr sz="3200"/>
            </a:lvl1pPr>
          </a:lstStyle>
          <a:p>
            <a:pPr algn="ctr" rtl="1"/>
            <a:r>
              <a:rPr lang="ar" b="1">
                <a:latin typeface="Sakkal Majalla" panose="02000000000000000000" pitchFamily="2" charset="-78"/>
                <a:cs typeface="Sakkal Majalla" panose="02000000000000000000" pitchFamily="2" charset="-78"/>
              </a:rPr>
              <a:t>7. تخزين العينات - توصيات عامة</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 name="Text Placeholder 5"/>
          <p:cNvSpPr txBox="1">
            <a:spLocks noGrp="1"/>
          </p:cNvSpPr>
          <p:nvPr>
            <p:ph type="body" idx="1"/>
          </p:nvPr>
        </p:nvSpPr>
        <p:spPr>
          <a:xfrm>
            <a:off x="1945502" y="1635916"/>
            <a:ext cx="8222168" cy="1586381"/>
          </a:xfrm>
          <a:prstGeom prst="rect">
            <a:avLst/>
          </a:prstGeom>
        </p:spPr>
        <p:txBody>
          <a:bodyPr rtlCol="1">
            <a:normAutofit lnSpcReduction="10000"/>
          </a:bodyPr>
          <a:lstStyle/>
          <a:p>
            <a:pPr marL="284987" lvl="1" indent="-284987" rtl="1">
              <a:spcBef>
                <a:spcPts val="0"/>
              </a:spcBef>
              <a:buClr>
                <a:srgbClr val="C00000"/>
              </a:buClr>
              <a:buFont typeface="Arial"/>
              <a:defRPr sz="2200"/>
            </a:pP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تُعبأ</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نحوٍ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سليم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يقبلها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a:t>
            </a:r>
          </a:p>
          <a:p>
            <a:pPr marL="284987" lvl="1" indent="-284987" rtl="1">
              <a:spcBef>
                <a:spcPts val="0"/>
              </a:spcBef>
              <a:buClr>
                <a:srgbClr val="C00000"/>
              </a:buClr>
              <a:buFont typeface="Arial"/>
              <a:defRPr sz="2200"/>
            </a:pP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تعذر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الفور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تخزينها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درجة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الحرارة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الملائمة</a:t>
            </a:r>
            <a:r>
              <a:rPr>
                <a:latin typeface="Sakkal Majalla" panose="02000000000000000000" pitchFamily="2" charset="-78"/>
                <a:cs typeface="Sakkal Majalla" panose="02000000000000000000" pitchFamily="2" charset="-78"/>
              </a:rPr>
              <a:t>.</a:t>
            </a:r>
          </a:p>
          <a:p>
            <a:pPr marL="284987" lvl="1" indent="-284987" rtl="1">
              <a:spcBef>
                <a:spcPts val="0"/>
              </a:spcBef>
              <a:buClr>
                <a:srgbClr val="C00000"/>
              </a:buClr>
              <a:buFont typeface="Arial"/>
              <a:defRPr sz="2200"/>
            </a:pPr>
            <a:r>
              <a:rPr err="1">
                <a:latin typeface="Sakkal Majalla" panose="02000000000000000000" pitchFamily="2" charset="-78"/>
                <a:cs typeface="Sakkal Majalla" panose="02000000000000000000" pitchFamily="2" charset="-78"/>
              </a:rPr>
              <a:t>اتصل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للتحقق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درجات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الحرارة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للتخزين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والنقل</a:t>
            </a:r>
            <a:r>
              <a:rPr>
                <a:latin typeface="Sakkal Majalla" panose="02000000000000000000" pitchFamily="2" charset="-78"/>
                <a:cs typeface="Sakkal Majalla" panose="02000000000000000000" pitchFamily="2" charset="-78"/>
              </a:rPr>
              <a:t>.</a:t>
            </a:r>
          </a:p>
          <a:p>
            <a:pPr marL="284987" lvl="1" indent="-284987" rtl="1">
              <a:spcBef>
                <a:spcPts val="0"/>
              </a:spcBef>
              <a:buClr>
                <a:srgbClr val="C00000"/>
              </a:buClr>
              <a:buFont typeface="Arial"/>
              <a:defRPr sz="2200"/>
            </a:pPr>
            <a:r>
              <a:rPr err="1">
                <a:latin typeface="Sakkal Majalla" panose="02000000000000000000" pitchFamily="2" charset="-78"/>
                <a:cs typeface="Sakkal Majalla" panose="02000000000000000000" pitchFamily="2" charset="-78"/>
              </a:rPr>
              <a:t>عليك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إبقاء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تأخير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الشروط</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التخزين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درجة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حرارة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خاطئة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وغير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ذلك</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p:txBody>
      </p:sp>
      <p:graphicFrame>
        <p:nvGraphicFramePr>
          <p:cNvPr id="806" name="Table 3"/>
          <p:cNvGraphicFramePr/>
          <p:nvPr>
            <p:extLst>
              <p:ext uri="{D42A27DB-BD31-4B8C-83A1-F6EECF244321}">
                <p14:modId xmlns:p14="http://schemas.microsoft.com/office/powerpoint/2010/main" val="2225834419"/>
              </p:ext>
            </p:extLst>
          </p:nvPr>
        </p:nvGraphicFramePr>
        <p:xfrm>
          <a:off x="1859553" y="3305826"/>
          <a:ext cx="7743826" cy="2822991"/>
        </p:xfrm>
        <a:graphic>
          <a:graphicData uri="http://schemas.openxmlformats.org/drawingml/2006/table">
            <a:tbl>
              <a:tblPr rtl="1">
                <a:tableStyleId>{4C3C2611-4C71-4FC5-86AE-919BDF0F9419}</a:tableStyleId>
              </a:tblPr>
              <a:tblGrid>
                <a:gridCol w="1208648">
                  <a:extLst>
                    <a:ext uri="{9D8B030D-6E8A-4147-A177-3AD203B41FA5}">
                      <a16:colId xmlns:a16="http://schemas.microsoft.com/office/drawing/2014/main" val="20000"/>
                    </a:ext>
                  </a:extLst>
                </a:gridCol>
                <a:gridCol w="1106866">
                  <a:extLst>
                    <a:ext uri="{9D8B030D-6E8A-4147-A177-3AD203B41FA5}">
                      <a16:colId xmlns:a16="http://schemas.microsoft.com/office/drawing/2014/main" val="20001"/>
                    </a:ext>
                  </a:extLst>
                </a:gridCol>
                <a:gridCol w="2357922">
                  <a:extLst>
                    <a:ext uri="{9D8B030D-6E8A-4147-A177-3AD203B41FA5}">
                      <a16:colId xmlns:a16="http://schemas.microsoft.com/office/drawing/2014/main" val="20002"/>
                    </a:ext>
                  </a:extLst>
                </a:gridCol>
                <a:gridCol w="3070390">
                  <a:extLst>
                    <a:ext uri="{9D8B030D-6E8A-4147-A177-3AD203B41FA5}">
                      <a16:colId xmlns:a16="http://schemas.microsoft.com/office/drawing/2014/main" val="20003"/>
                    </a:ext>
                  </a:extLst>
                </a:gridCol>
              </a:tblGrid>
              <a:tr h="332846">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نوع العينة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الاختبار</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مستنبتات النقل</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درجة الحرارة الموصى بها</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0"/>
                  </a:ext>
                </a:extLst>
              </a:tr>
              <a:tr h="313267">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البلازما</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تفاعل البوليميراز المتسلسل</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لا ينطبق‬‬‬‬‬‬‬‬‬‬‬‬‬‬‬‬‬‬‬‬‬‬‬‬‬‬‬‬‬‬‬‬‬‬‬‬‬‬‬‬‬‬</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درجتان إلى 8 درجات مئوية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1"/>
                  </a:ext>
                </a:extLst>
              </a:tr>
              <a:tr h="313267">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المصل</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الاختبار المصلي</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لا ينطبق‬‬‬‬‬‬‬‬‬‬‬‬‬‬‬‬‬‬‬‬‬‬‬‬‬‬‬‬‬‬‬‬‬‬‬‬‬‬‬‬‬‬</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درجتان إلى 8 درجات مئوية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2"/>
                  </a:ext>
                </a:extLst>
              </a:tr>
              <a:tr h="313267">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المسحة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تفاعل البوليميراز المتسلسل</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مستنبت نقل عام أو مستنبت نقل الفيروس</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درجتان إلى 8 درجات مئوية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3"/>
                  </a:ext>
                </a:extLst>
              </a:tr>
              <a:tr h="313267">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المسحة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المزرعة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600">
                          <a:latin typeface="+mn-lt"/>
                          <a:ea typeface="+mn-ea"/>
                          <a:cs typeface="+mn-cs"/>
                          <a:sym typeface="Source Sans Pro Regular"/>
                        </a:defRPr>
                      </a:pPr>
                      <a:r>
                        <a:rPr lang="ar-EG">
                          <a:latin typeface="Sakkal Majalla" panose="02000000000000000000" pitchFamily="2" charset="-78"/>
                          <a:cs typeface="Sakkal Majalla" panose="02000000000000000000" pitchFamily="2" charset="-78"/>
                        </a:rPr>
                        <a:t>مستنبتات (</a:t>
                      </a:r>
                      <a:r>
                        <a:rPr lang="en-US" sz="2000" b="0" i="0" u="none" strike="noStrike" cap="none" spc="0" baseline="0">
                          <a:solidFill>
                            <a:srgbClr val="000000"/>
                          </a:solidFill>
                          <a:uFillTx/>
                          <a:latin typeface="Sakkal Majalla" panose="02000000000000000000" pitchFamily="2" charset="-78"/>
                          <a:ea typeface="Calibri"/>
                          <a:cs typeface="Sakkal Majalla" panose="02000000000000000000" pitchFamily="2" charset="-78"/>
                          <a:sym typeface="Source Sans Pro Regular"/>
                        </a:rPr>
                        <a:t>Amies</a:t>
                      </a:r>
                      <a:r>
                        <a:rPr lang="ar-EG">
                          <a:latin typeface="Sakkal Majalla" panose="02000000000000000000" pitchFamily="2" charset="-78"/>
                          <a:cs typeface="Sakkal Majalla" panose="02000000000000000000" pitchFamily="2" charset="-78"/>
                        </a:rPr>
                        <a:t>) أو (</a:t>
                      </a:r>
                      <a:r>
                        <a:rPr lang="en-US" sz="2000" b="0" i="0" u="none" strike="noStrike" cap="none" spc="0" baseline="0">
                          <a:solidFill>
                            <a:srgbClr val="000000"/>
                          </a:solidFill>
                          <a:uFillTx/>
                          <a:latin typeface="Sakkal Majalla" panose="02000000000000000000" pitchFamily="2" charset="-78"/>
                          <a:ea typeface="Calibri"/>
                          <a:cs typeface="Sakkal Majalla" panose="02000000000000000000" pitchFamily="2" charset="-78"/>
                          <a:sym typeface="Source Sans Pro Regular"/>
                        </a:rPr>
                        <a:t>Cary Blair</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rtl="1">
                        <a:defRPr sz="1800"/>
                      </a:pPr>
                      <a:r>
                        <a:rPr lang="ar" sz="1600">
                          <a:latin typeface="Sakkal Majalla" panose="02000000000000000000" pitchFamily="2" charset="-78"/>
                          <a:ea typeface="+mn-ea"/>
                          <a:cs typeface="Sakkal Majalla" panose="02000000000000000000" pitchFamily="2" charset="-78"/>
                          <a:sym typeface="Source Sans Pro Regular"/>
                        </a:rPr>
                        <a:t>درجتان إلى 8 درجات مئوية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4"/>
                  </a:ext>
                </a:extLst>
              </a:tr>
              <a:tr h="313267">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السائل الدماغي النخاعي</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المزرعة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مستنبت (TI)</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الهواء المحيط</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5"/>
                  </a:ext>
                </a:extLst>
              </a:tr>
              <a:tr h="332846">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البراز</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المزرعة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مستنبتات Cary Blair</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tc>
                  <a:txBody>
                    <a:bodyPr/>
                    <a:lstStyle/>
                    <a:p>
                      <a:pPr algn="ctr" defTabSz="289320" rtl="1">
                        <a:defRPr sz="1800"/>
                      </a:pPr>
                      <a:r>
                        <a:rPr lang="ar" sz="1600">
                          <a:latin typeface="Sakkal Majalla" panose="02000000000000000000" pitchFamily="2" charset="-78"/>
                          <a:ea typeface="+mn-ea"/>
                          <a:cs typeface="Sakkal Majalla" panose="02000000000000000000" pitchFamily="2" charset="-78"/>
                          <a:sym typeface="Source Sans Pro Regular"/>
                        </a:rPr>
                        <a:t>درجتان إلى 8 درجات مئوية</a:t>
                      </a:r>
                    </a:p>
                  </a:txBody>
                  <a:tcPr marL="9524" marR="9524" marT="9524" marB="9524" anchor="ctr" horzOverflow="overflow">
                    <a:lnL w="12700">
                      <a:solidFill>
                        <a:srgbClr val="FFFFFF"/>
                      </a:solidFill>
                    </a:lnL>
                    <a:lnR w="12700">
                      <a:solidFill>
                        <a:srgbClr val="FFFFFF"/>
                      </a:solidFill>
                    </a:lnR>
                    <a:lnT w="12700">
                      <a:solidFill>
                        <a:srgbClr val="FFFFFF"/>
                      </a:solidFill>
                    </a:lnT>
                    <a:lnB w="12700">
                      <a:solidFill>
                        <a:srgbClr val="FFFFFF"/>
                      </a:solidFill>
                    </a:lnB>
                    <a:solidFill>
                      <a:srgbClr val="E6E7EA"/>
                    </a:solidFill>
                  </a:tcPr>
                </a:tc>
                <a:extLst>
                  <a:ext uri="{0D108BD9-81ED-4DB2-BD59-A6C34878D82A}">
                    <a16:rowId xmlns:a16="http://schemas.microsoft.com/office/drawing/2014/main" val="10006"/>
                  </a:ext>
                </a:extLst>
              </a:tr>
            </a:tbl>
          </a:graphicData>
        </a:graphic>
      </p:graphicFrame>
      <p:sp>
        <p:nvSpPr>
          <p:cNvPr id="807" name="Key Points:"/>
          <p:cNvSpPr txBox="1"/>
          <p:nvPr/>
        </p:nvSpPr>
        <p:spPr>
          <a:xfrm>
            <a:off x="8991865" y="1014038"/>
            <a:ext cx="187326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defTabSz="289320" rtl="1">
              <a:lnSpc>
                <a:spcPct val="90000"/>
              </a:lnSpc>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النقاط الرئيسية:</a:t>
            </a:r>
          </a:p>
        </p:txBody>
      </p:sp>
      <p:sp>
        <p:nvSpPr>
          <p:cNvPr id="2" name="Title 1">
            <a:extLst>
              <a:ext uri="{FF2B5EF4-FFF2-40B4-BE49-F238E27FC236}">
                <a16:creationId xmlns:a16="http://schemas.microsoft.com/office/drawing/2014/main" id="{8982DF3C-26C8-32C0-84FA-2DC78565BB50}"/>
              </a:ext>
            </a:extLst>
          </p:cNvPr>
          <p:cNvSpPr txBox="1">
            <a:spLocks/>
          </p:cNvSpPr>
          <p:nvPr/>
        </p:nvSpPr>
        <p:spPr>
          <a:xfrm>
            <a:off x="138857" y="92028"/>
            <a:ext cx="8303807"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تخزين العينات - توصيات عامة</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 name="Title 1"/>
          <p:cNvSpPr txBox="1">
            <a:spLocks noGrp="1"/>
          </p:cNvSpPr>
          <p:nvPr>
            <p:ph type="body" sz="half" idx="1"/>
          </p:nvPr>
        </p:nvSpPr>
        <p:spPr>
          <a:xfrm>
            <a:off x="422273" y="2024108"/>
            <a:ext cx="11347453" cy="1766885"/>
          </a:xfrm>
          <a:prstGeom prst="rect">
            <a:avLst/>
          </a:prstGeom>
        </p:spPr>
        <p:txBody>
          <a:bodyPr lIns="54864" tIns="54864" rIns="54864" bIns="54864" rtlCol="1"/>
          <a:lstStyle/>
          <a:p>
            <a:pPr rtl="1">
              <a:spcBef>
                <a:spcPts val="0"/>
              </a:spcBef>
              <a:defRPr sz="3200"/>
            </a:pPr>
            <a:r>
              <a:rPr lang="ar" b="1">
                <a:latin typeface="Sakkal Majalla" panose="02000000000000000000" pitchFamily="2" charset="-78"/>
                <a:cs typeface="Sakkal Majalla" panose="02000000000000000000" pitchFamily="2" charset="-78"/>
              </a:rPr>
              <a:t>8. نشاط قائم على سيناريو</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 name="Rectangle 2"/>
          <p:cNvSpPr txBox="1"/>
          <p:nvPr/>
        </p:nvSpPr>
        <p:spPr>
          <a:xfrm>
            <a:off x="4385038" y="2586736"/>
            <a:ext cx="6860915" cy="12187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p>
            <a:pPr lvl="1" indent="0" algn="just" defTabSz="457181" rtl="1">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كان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يتتبَّع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المخالطين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أ</a:t>
            </a:r>
            <a:r>
              <a:rPr err="1">
                <a:latin typeface="Sakkal Majalla" panose="02000000000000000000" pitchFamily="2" charset="-78"/>
                <a:cs typeface="Sakkal Majalla" panose="02000000000000000000" pitchFamily="2" charset="-78"/>
              </a:rPr>
              <a:t>حد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المجتمعات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المحلية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في </a:t>
            </a:r>
            <a:r>
              <a:rPr err="1">
                <a:latin typeface="Sakkal Majalla" panose="02000000000000000000" pitchFamily="2" charset="-78"/>
                <a:cs typeface="Sakkal Majalla" panose="02000000000000000000" pitchFamily="2" charset="-78"/>
              </a:rPr>
              <a:t>أثناء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فاشية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للحصبة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عندما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كشف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أحد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المخالطين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المعروفين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إصابته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بحمى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وطفح</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جلدي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الليلة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الماضية</a:t>
            </a:r>
            <a:r>
              <a:rPr>
                <a:latin typeface="Sakkal Majalla" panose="02000000000000000000" pitchFamily="2" charset="-78"/>
                <a:cs typeface="Sakkal Majalla" panose="02000000000000000000" pitchFamily="2" charset="-78"/>
              </a:rPr>
              <a:t>.</a:t>
            </a:r>
          </a:p>
        </p:txBody>
      </p:sp>
      <p:sp>
        <p:nvSpPr>
          <p:cNvPr id="4" name="TextBox 4">
            <a:extLst>
              <a:ext uri="{FF2B5EF4-FFF2-40B4-BE49-F238E27FC236}">
                <a16:creationId xmlns:a16="http://schemas.microsoft.com/office/drawing/2014/main" id="{2C5FBDCB-3B1E-C8C1-025C-4A6CD96DCEEB}"/>
              </a:ext>
            </a:extLst>
          </p:cNvPr>
          <p:cNvSpPr txBox="1"/>
          <p:nvPr/>
        </p:nvSpPr>
        <p:spPr>
          <a:xfrm>
            <a:off x="348296" y="885342"/>
            <a:ext cx="2475366"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السيناريو 1</a:t>
            </a:r>
            <a:endParaRPr b="1">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 name="Text Placeholder 4"/>
          <p:cNvSpPr txBox="1">
            <a:spLocks noGrp="1"/>
          </p:cNvSpPr>
          <p:nvPr>
            <p:ph type="body" idx="1"/>
          </p:nvPr>
        </p:nvSpPr>
        <p:spPr>
          <a:xfrm>
            <a:off x="1984916" y="1574929"/>
            <a:ext cx="8222168" cy="4181107"/>
          </a:xfrm>
          <a:prstGeom prst="rect">
            <a:avLst/>
          </a:prstGeom>
        </p:spPr>
        <p:txBody>
          <a:bodyPr rtlCol="1"/>
          <a:lstStyle/>
          <a:p>
            <a:pPr marL="1097280" lvl="1" indent="-548640" defTabSz="457181" rtl="1">
              <a:lnSpc>
                <a:spcPct val="150000"/>
              </a:lnSpc>
              <a:spcBef>
                <a:spcPts val="100"/>
              </a:spcBef>
              <a:buClr>
                <a:schemeClr val="accent3"/>
              </a:buClr>
              <a:buAutoNum type="arabicPeriod"/>
            </a:pPr>
            <a:r>
              <a:rPr>
                <a:latin typeface="Sakkal Majalla" panose="02000000000000000000" pitchFamily="2" charset="-78"/>
                <a:cs typeface="Sakkal Majalla" panose="02000000000000000000" pitchFamily="2" charset="-78"/>
              </a:rPr>
              <a:t>ما الحد الأدنى من معدات الوقاية الشخصية التي ينبغي استخدامها لأخذ عينة من هذا الشخص؟</a:t>
            </a:r>
          </a:p>
          <a:p>
            <a:pPr marL="1097280" lvl="1" indent="-548640" defTabSz="457181" rtl="1">
              <a:lnSpc>
                <a:spcPct val="150000"/>
              </a:lnSpc>
              <a:spcBef>
                <a:spcPts val="100"/>
              </a:spcBef>
              <a:buClr>
                <a:schemeClr val="accent3"/>
              </a:buClr>
              <a:buAutoNum type="arabicPeriod"/>
            </a:pPr>
            <a:r>
              <a:rPr>
                <a:latin typeface="Sakkal Majalla" panose="02000000000000000000" pitchFamily="2" charset="-78"/>
                <a:cs typeface="Sakkal Majalla" panose="02000000000000000000" pitchFamily="2" charset="-78"/>
              </a:rPr>
              <a:t>ما الإجراءات التي ستطبقها لضمان جمع العينة المأخوذة، وتخزينها، ونقلها بنجاح؟</a:t>
            </a:r>
          </a:p>
          <a:p>
            <a:pPr marL="1097280" lvl="1" indent="-548640" defTabSz="457181" rtl="1">
              <a:lnSpc>
                <a:spcPct val="150000"/>
              </a:lnSpc>
              <a:spcBef>
                <a:spcPts val="100"/>
              </a:spcBef>
              <a:buClr>
                <a:schemeClr val="accent3"/>
              </a:buClr>
              <a:buAutoNum type="arabicPeriod"/>
            </a:pPr>
            <a:r>
              <a:rPr>
                <a:latin typeface="Sakkal Majalla" panose="02000000000000000000" pitchFamily="2" charset="-78"/>
                <a:cs typeface="Sakkal Majalla" panose="02000000000000000000" pitchFamily="2" charset="-78"/>
              </a:rPr>
              <a:t>ما تدابير المتابعة التي يُمكن اتخاذها لضمان استلام العينة؟</a:t>
            </a:r>
          </a:p>
        </p:txBody>
      </p:sp>
      <p:sp>
        <p:nvSpPr>
          <p:cNvPr id="2" name="Title 1">
            <a:extLst>
              <a:ext uri="{FF2B5EF4-FFF2-40B4-BE49-F238E27FC236}">
                <a16:creationId xmlns:a16="http://schemas.microsoft.com/office/drawing/2014/main" id="{81E124EC-A5F8-C815-9412-F2E1D8BC2224}"/>
              </a:ext>
            </a:extLst>
          </p:cNvPr>
          <p:cNvSpPr txBox="1">
            <a:spLocks/>
          </p:cNvSpPr>
          <p:nvPr/>
        </p:nvSpPr>
        <p:spPr>
          <a:xfrm>
            <a:off x="138857" y="92029"/>
            <a:ext cx="5886023" cy="4261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السيناريو 1 - الأسئلة</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 name="Text Placeholder 4"/>
          <p:cNvSpPr txBox="1">
            <a:spLocks noGrp="1"/>
          </p:cNvSpPr>
          <p:nvPr>
            <p:ph type="body" idx="1"/>
          </p:nvPr>
        </p:nvSpPr>
        <p:spPr>
          <a:xfrm>
            <a:off x="826945" y="1477435"/>
            <a:ext cx="10287104" cy="4285627"/>
          </a:xfrm>
          <a:prstGeom prst="rect">
            <a:avLst/>
          </a:prstGeom>
        </p:spPr>
        <p:txBody>
          <a:bodyPr rtlCol="1"/>
          <a:lstStyle/>
          <a:p>
            <a:pPr defTabSz="243028" rtl="1">
              <a:spcBef>
                <a:spcPts val="200"/>
              </a:spcBef>
              <a:defRPr sz="1932">
                <a:solidFill>
                  <a:srgbClr val="C00000"/>
                </a:solidFill>
                <a:latin typeface="Source Sans Pro Bold"/>
                <a:ea typeface="Source Sans Pro Bold"/>
                <a:cs typeface="Source Sans Pro Bold"/>
                <a:sym typeface="Source Sans Pro Bold"/>
              </a:defRPr>
            </a:pPr>
            <a:r>
              <a:rPr lang="ar" b="1">
                <a:solidFill>
                  <a:srgbClr val="C00000"/>
                </a:solidFill>
                <a:latin typeface="Sakkal Majalla" panose="02000000000000000000" pitchFamily="2" charset="-78"/>
                <a:cs typeface="Sakkal Majalla" panose="02000000000000000000" pitchFamily="2" charset="-78"/>
              </a:rPr>
              <a:t>1. ما الحد الأدنى من معدات الوقاية الشخصية التي ينبغي استخدامها لأخذ عينة من هذا الشخص؟</a:t>
            </a:r>
          </a:p>
          <a:p>
            <a:pPr marL="748893" lvl="1" indent="-288035" defTabSz="243028" rtl="1">
              <a:spcBef>
                <a:spcPts val="0"/>
              </a:spcBef>
              <a:buClr>
                <a:srgbClr val="C00000"/>
              </a:buClr>
              <a:buFont typeface="Arial"/>
              <a:defRPr sz="1932"/>
            </a:pPr>
            <a:r>
              <a:rPr err="1">
                <a:latin typeface="Sakkal Majalla" panose="02000000000000000000" pitchFamily="2" charset="-78"/>
                <a:cs typeface="Sakkal Majalla" panose="02000000000000000000" pitchFamily="2" charset="-78"/>
              </a:rPr>
              <a:t>القفازات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والقناع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الطبي</a:t>
            </a:r>
            <a:r>
              <a:rPr>
                <a:latin typeface="Sakkal Majalla" panose="02000000000000000000" pitchFamily="2" charset="-78"/>
                <a:cs typeface="Sakkal Majalla" panose="02000000000000000000" pitchFamily="2" charset="-78"/>
              </a:rPr>
              <a:t>.</a:t>
            </a:r>
          </a:p>
          <a:p>
            <a:pPr defTabSz="243028" rtl="1">
              <a:spcBef>
                <a:spcPts val="200"/>
              </a:spcBef>
              <a:defRPr sz="1932">
                <a:solidFill>
                  <a:srgbClr val="0070C0"/>
                </a:solidFill>
              </a:defRPr>
            </a:pPr>
            <a:endParaRPr>
              <a:latin typeface="Sakkal Majalla" panose="02000000000000000000" pitchFamily="2" charset="-78"/>
              <a:cs typeface="Sakkal Majalla" panose="02000000000000000000" pitchFamily="2" charset="-78"/>
            </a:endParaRPr>
          </a:p>
          <a:p>
            <a:pPr defTabSz="243028" rtl="1">
              <a:spcBef>
                <a:spcPts val="200"/>
              </a:spcBef>
              <a:defRPr sz="1932">
                <a:solidFill>
                  <a:srgbClr val="C00000"/>
                </a:solidFill>
                <a:latin typeface="Source Sans Pro Bold"/>
                <a:ea typeface="Source Sans Pro Bold"/>
                <a:cs typeface="Source Sans Pro Bold"/>
                <a:sym typeface="Source Sans Pro Bold"/>
              </a:defRPr>
            </a:pPr>
            <a:r>
              <a:rPr lang="ar" b="1">
                <a:solidFill>
                  <a:srgbClr val="C00000"/>
                </a:solidFill>
                <a:latin typeface="Sakkal Majalla" panose="02000000000000000000" pitchFamily="2" charset="-78"/>
                <a:cs typeface="Sakkal Majalla" panose="02000000000000000000" pitchFamily="2" charset="-78"/>
              </a:rPr>
              <a:t>2. ما الإجراءات التي ستطبقها لضمان جمع العينة المأخوذة، وتخزينها، ونقلها بنجاح؟</a:t>
            </a:r>
          </a:p>
          <a:p>
            <a:pPr marL="748893" lvl="1" indent="-288035" defTabSz="243028" rtl="1">
              <a:spcBef>
                <a:spcPts val="0"/>
              </a:spcBef>
              <a:buClr>
                <a:srgbClr val="C00000"/>
              </a:buClr>
              <a:buFont typeface="Arial"/>
              <a:defRPr sz="1932"/>
            </a:pPr>
            <a:r>
              <a:rPr err="1">
                <a:latin typeface="Sakkal Majalla" panose="02000000000000000000" pitchFamily="2" charset="-78"/>
                <a:cs typeface="Sakkal Majalla" panose="02000000000000000000" pitchFamily="2" charset="-78"/>
              </a:rPr>
              <a:t>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الدولي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مقابل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الوطني</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المستخدم</a:t>
            </a:r>
            <a:r>
              <a:rPr>
                <a:latin typeface="Sakkal Majalla" panose="02000000000000000000" pitchFamily="2" charset="-78"/>
                <a:cs typeface="Sakkal Majalla" panose="02000000000000000000" pitchFamily="2" charset="-78"/>
              </a:rPr>
              <a:t>. </a:t>
            </a:r>
          </a:p>
          <a:p>
            <a:pPr marL="748893" lvl="1" indent="-288035" defTabSz="243028" rtl="1">
              <a:spcBef>
                <a:spcPts val="0"/>
              </a:spcBef>
              <a:buClr>
                <a:srgbClr val="C00000"/>
              </a:buClr>
              <a:buFont typeface="Arial"/>
              <a:defRPr sz="1932"/>
            </a:pP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التوسيم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والحاويات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وإرفاق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الوثائق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الكافية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بها</a:t>
            </a:r>
            <a:r>
              <a:rPr>
                <a:latin typeface="Sakkal Majalla" panose="02000000000000000000" pitchFamily="2" charset="-78"/>
                <a:cs typeface="Sakkal Majalla" panose="02000000000000000000" pitchFamily="2" charset="-78"/>
              </a:rPr>
              <a:t>.</a:t>
            </a:r>
          </a:p>
          <a:p>
            <a:pPr marL="748893" lvl="1" indent="-288035" defTabSz="243028" rtl="1">
              <a:spcBef>
                <a:spcPts val="0"/>
              </a:spcBef>
              <a:buClr>
                <a:srgbClr val="C00000"/>
              </a:buClr>
              <a:buFont typeface="Arial"/>
              <a:defRPr sz="1932"/>
            </a:pPr>
            <a:r>
              <a:rPr err="1">
                <a:latin typeface="Sakkal Majalla" panose="02000000000000000000" pitchFamily="2" charset="-78"/>
                <a:cs typeface="Sakkal Majalla" panose="02000000000000000000" pitchFamily="2" charset="-78"/>
              </a:rPr>
              <a:t>راعِ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شروط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درجة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الحرارة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وفقًا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المُستخدم</a:t>
            </a:r>
            <a:r>
              <a:rPr>
                <a:latin typeface="Sakkal Majalla" panose="02000000000000000000" pitchFamily="2" charset="-78"/>
                <a:cs typeface="Sakkal Majalla" panose="02000000000000000000" pitchFamily="2" charset="-78"/>
              </a:rPr>
              <a:t>.</a:t>
            </a:r>
          </a:p>
          <a:p>
            <a:pPr marL="748893" lvl="1" indent="-288035" defTabSz="243028" rtl="1">
              <a:spcBef>
                <a:spcPts val="0"/>
              </a:spcBef>
              <a:buClr>
                <a:srgbClr val="C00000"/>
              </a:buClr>
              <a:buFont typeface="Arial"/>
              <a:defRPr sz="1932"/>
            </a:pP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تعذر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اختبارها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الفور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حفظها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النحو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انظر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الشريحة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التالية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748893" lvl="1" indent="-288035" defTabSz="243028" rtl="1">
              <a:spcBef>
                <a:spcPts val="0"/>
              </a:spcBef>
              <a:buClr>
                <a:srgbClr val="C00000"/>
              </a:buClr>
              <a:buFont typeface="Arial"/>
              <a:defRPr sz="1932"/>
            </a:pPr>
            <a:r>
              <a:rPr err="1">
                <a:latin typeface="Sakkal Majalla" panose="02000000000000000000" pitchFamily="2" charset="-78"/>
                <a:cs typeface="Sakkal Majalla" panose="02000000000000000000" pitchFamily="2" charset="-78"/>
              </a:rPr>
              <a:t>أنت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مسؤولٌ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إزالة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المخلفات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الخطرة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وجعلها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مأمونة</a:t>
            </a:r>
            <a:r>
              <a:rPr>
                <a:latin typeface="Sakkal Majalla" panose="02000000000000000000" pitchFamily="2" charset="-78"/>
                <a:cs typeface="Sakkal Majalla" panose="02000000000000000000" pitchFamily="2" charset="-78"/>
              </a:rPr>
              <a:t>.</a:t>
            </a:r>
          </a:p>
          <a:p>
            <a:pPr defTabSz="243028" rtl="1">
              <a:spcBef>
                <a:spcPts val="200"/>
              </a:spcBef>
              <a:defRPr sz="1932">
                <a:solidFill>
                  <a:srgbClr val="0070C0"/>
                </a:solidFill>
              </a:defRPr>
            </a:pPr>
            <a:endParaRPr>
              <a:latin typeface="Sakkal Majalla" panose="02000000000000000000" pitchFamily="2" charset="-78"/>
              <a:cs typeface="Sakkal Majalla" panose="02000000000000000000" pitchFamily="2" charset="-78"/>
            </a:endParaRPr>
          </a:p>
          <a:p>
            <a:pPr defTabSz="243028" rtl="1">
              <a:spcBef>
                <a:spcPts val="200"/>
              </a:spcBef>
              <a:defRPr sz="1932">
                <a:solidFill>
                  <a:srgbClr val="C00000"/>
                </a:solidFill>
                <a:latin typeface="Source Sans Pro Bold"/>
                <a:ea typeface="Source Sans Pro Bold"/>
                <a:cs typeface="Source Sans Pro Bold"/>
                <a:sym typeface="Source Sans Pro Bold"/>
              </a:defRPr>
            </a:pPr>
            <a:r>
              <a:rPr lang="ar" b="1">
                <a:solidFill>
                  <a:srgbClr val="C00000"/>
                </a:solidFill>
                <a:latin typeface="Sakkal Majalla" panose="02000000000000000000" pitchFamily="2" charset="-78"/>
                <a:cs typeface="Sakkal Majalla" panose="02000000000000000000" pitchFamily="2" charset="-78"/>
              </a:rPr>
              <a:t>3. ما تدابير المتابعة التي يُمكن اتخاذها لضمان استلام العينة؟</a:t>
            </a:r>
          </a:p>
          <a:p>
            <a:pPr marL="748893" lvl="1" indent="-288035" defTabSz="243028" rtl="1">
              <a:spcBef>
                <a:spcPts val="0"/>
              </a:spcBef>
              <a:buClr>
                <a:srgbClr val="C00000"/>
              </a:buClr>
              <a:buFont typeface="Arial"/>
              <a:defRPr sz="1932"/>
            </a:pPr>
            <a:r>
              <a:rPr err="1">
                <a:latin typeface="Sakkal Majalla" panose="02000000000000000000" pitchFamily="2" charset="-78"/>
                <a:cs typeface="Sakkal Majalla" panose="02000000000000000000" pitchFamily="2" charset="-78"/>
              </a:rPr>
              <a:t>أخطِر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مُسبقًا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بعدد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والموعد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المتوقع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لتسليمها</a:t>
            </a:r>
            <a:r>
              <a:rPr>
                <a:latin typeface="Sakkal Majalla" panose="02000000000000000000" pitchFamily="2" charset="-78"/>
                <a:cs typeface="Sakkal Majalla" panose="02000000000000000000" pitchFamily="2" charset="-78"/>
              </a:rPr>
              <a:t>.</a:t>
            </a:r>
          </a:p>
          <a:p>
            <a:pPr marL="748893" lvl="1" indent="-288035" defTabSz="243028" rtl="1">
              <a:spcBef>
                <a:spcPts val="0"/>
              </a:spcBef>
              <a:buClr>
                <a:srgbClr val="C00000"/>
              </a:buClr>
              <a:buFont typeface="Arial"/>
              <a:defRPr sz="1932"/>
            </a:pPr>
            <a:r>
              <a:rPr err="1">
                <a:latin typeface="Sakkal Majalla" panose="02000000000000000000" pitchFamily="2" charset="-78"/>
                <a:cs typeface="Sakkal Majalla" panose="02000000000000000000" pitchFamily="2" charset="-78"/>
              </a:rPr>
              <a:t>تحقق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لضمان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خلو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مشاكل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مثل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الجمارك</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748893" lvl="1" indent="-288035" defTabSz="243028" rtl="1">
              <a:spcBef>
                <a:spcPts val="0"/>
              </a:spcBef>
              <a:buClr>
                <a:srgbClr val="C00000"/>
              </a:buClr>
              <a:buFont typeface="Arial"/>
              <a:defRPr sz="1932"/>
            </a:pP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يستطيعان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الاتصال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ظهرت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مشكلة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كانت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لديهما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أسئلة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a:t>
            </a:r>
          </a:p>
        </p:txBody>
      </p:sp>
      <p:sp>
        <p:nvSpPr>
          <p:cNvPr id="3" name="Title 1">
            <a:extLst>
              <a:ext uri="{FF2B5EF4-FFF2-40B4-BE49-F238E27FC236}">
                <a16:creationId xmlns:a16="http://schemas.microsoft.com/office/drawing/2014/main" id="{0AC8E06A-3011-4D07-B672-61FAE5868DCE}"/>
              </a:ext>
            </a:extLst>
          </p:cNvPr>
          <p:cNvSpPr txBox="1">
            <a:spLocks/>
          </p:cNvSpPr>
          <p:nvPr/>
        </p:nvSpPr>
        <p:spPr>
          <a:xfrm>
            <a:off x="138857" y="92029"/>
            <a:ext cx="5845383" cy="56935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السيناريو 1 - الإجابات</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 name="Rectangle 2"/>
          <p:cNvSpPr txBox="1"/>
          <p:nvPr/>
        </p:nvSpPr>
        <p:spPr>
          <a:xfrm>
            <a:off x="4283555" y="2661947"/>
            <a:ext cx="7093104" cy="12187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nchor="ctr">
            <a:spAutoFit/>
          </a:bodyPr>
          <a:lstStyle/>
          <a:p>
            <a:pPr lvl="1" indent="0" algn="just" defTabSz="457181" rtl="1">
              <a:defRPr sz="24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زار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أحد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مرافق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الرعاية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الصحية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المحلية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لاستقصاء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رجل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مريض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اشتبه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موظفو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الرعاية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الصحية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إصابته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بمرض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كوفيد</a:t>
            </a:r>
            <a:r>
              <a:rPr lang="ar-EG">
                <a:latin typeface="Sakkal Majalla" panose="02000000000000000000" pitchFamily="2" charset="-78"/>
                <a:cs typeface="Sakkal Majalla" panose="02000000000000000000" pitchFamily="2" charset="-78"/>
              </a:rPr>
              <a:t>-19. </a:t>
            </a:r>
            <a:r>
              <a:rPr err="1">
                <a:latin typeface="Sakkal Majalla" panose="02000000000000000000" pitchFamily="2" charset="-78"/>
                <a:cs typeface="Sakkal Majalla" panose="02000000000000000000" pitchFamily="2" charset="-78"/>
              </a:rPr>
              <a:t>وكان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المريض</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معتلًّا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ومصابًا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بالحمى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والسعال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الجاف</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وضيق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النفس</a:t>
            </a:r>
            <a:r>
              <a:rPr>
                <a:latin typeface="Sakkal Majalla" panose="02000000000000000000" pitchFamily="2" charset="-78"/>
                <a:cs typeface="Sakkal Majalla" panose="02000000000000000000" pitchFamily="2" charset="-78"/>
              </a:rPr>
              <a:t>. </a:t>
            </a:r>
          </a:p>
        </p:txBody>
      </p:sp>
      <p:sp>
        <p:nvSpPr>
          <p:cNvPr id="4" name="TextBox 4">
            <a:extLst>
              <a:ext uri="{FF2B5EF4-FFF2-40B4-BE49-F238E27FC236}">
                <a16:creationId xmlns:a16="http://schemas.microsoft.com/office/drawing/2014/main" id="{50DF6D65-8165-7DCE-0C9F-1D8A92CA188F}"/>
              </a:ext>
            </a:extLst>
          </p:cNvPr>
          <p:cNvSpPr txBox="1"/>
          <p:nvPr/>
        </p:nvSpPr>
        <p:spPr>
          <a:xfrm>
            <a:off x="388936" y="885341"/>
            <a:ext cx="2317711" cy="5863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السيناريو 2</a:t>
            </a:r>
            <a:endParaRPr b="1">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 name="Text Placeholder 4"/>
          <p:cNvSpPr txBox="1">
            <a:spLocks noGrp="1"/>
          </p:cNvSpPr>
          <p:nvPr>
            <p:ph type="body" idx="1"/>
          </p:nvPr>
        </p:nvSpPr>
        <p:spPr>
          <a:xfrm>
            <a:off x="1812315" y="1577187"/>
            <a:ext cx="8567370" cy="3703626"/>
          </a:xfrm>
          <a:prstGeom prst="rect">
            <a:avLst/>
          </a:prstGeom>
        </p:spPr>
        <p:txBody>
          <a:bodyPr rtlCol="1"/>
          <a:lstStyle/>
          <a:p>
            <a:pPr marL="0" lvl="1" indent="-548640" algn="just" defTabSz="457181" rtl="1">
              <a:lnSpc>
                <a:spcPct val="150000"/>
              </a:lnSpc>
              <a:spcBef>
                <a:spcPts val="600"/>
              </a:spcBef>
              <a:buClr>
                <a:schemeClr val="accent3"/>
              </a:buClr>
              <a:buAutoNum type="arabicPeriod"/>
            </a:pPr>
            <a:r>
              <a:rPr err="1">
                <a:latin typeface="Sakkal Majalla" panose="02000000000000000000" pitchFamily="2" charset="-78"/>
                <a:cs typeface="Sakkal Majalla" panose="02000000000000000000" pitchFamily="2" charset="-78"/>
              </a:rPr>
              <a:t>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الأدنى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الوقاية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استخدامها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هذا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الشخص</a:t>
            </a:r>
            <a:r>
              <a:rPr>
                <a:latin typeface="Sakkal Majalla" panose="02000000000000000000" pitchFamily="2" charset="-78"/>
                <a:cs typeface="Sakkal Majalla" panose="02000000000000000000" pitchFamily="2" charset="-78"/>
              </a:rPr>
              <a:t>؟</a:t>
            </a:r>
          </a:p>
          <a:p>
            <a:pPr marL="0" lvl="1" indent="-548640" algn="just" defTabSz="457181" rtl="1">
              <a:lnSpc>
                <a:spcPct val="150000"/>
              </a:lnSpc>
              <a:spcBef>
                <a:spcPts val="600"/>
              </a:spcBef>
              <a:buClr>
                <a:schemeClr val="accent3"/>
              </a:buClr>
              <a:buAutoNum type="arabicPeriod"/>
            </a:pPr>
            <a:r>
              <a:rPr err="1">
                <a:latin typeface="Sakkal Majalla" panose="02000000000000000000" pitchFamily="2" charset="-78"/>
                <a:cs typeface="Sakkal Majalla" panose="02000000000000000000" pitchFamily="2" charset="-78"/>
              </a:rPr>
              <a:t>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الإجراءات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ستطبقها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لضمان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المأخوذة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وتخزينها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ونقلها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بنجاح</a:t>
            </a:r>
            <a:r>
              <a:rPr>
                <a:latin typeface="Sakkal Majalla" panose="02000000000000000000" pitchFamily="2" charset="-78"/>
                <a:cs typeface="Sakkal Majalla" panose="02000000000000000000" pitchFamily="2" charset="-78"/>
              </a:rPr>
              <a:t>؟</a:t>
            </a:r>
          </a:p>
          <a:p>
            <a:pPr marL="0" lvl="1" indent="-548640" algn="just" defTabSz="457181" rtl="1">
              <a:lnSpc>
                <a:spcPct val="150000"/>
              </a:lnSpc>
              <a:spcBef>
                <a:spcPts val="600"/>
              </a:spcBef>
              <a:buClr>
                <a:schemeClr val="accent3"/>
              </a:buClr>
              <a:buAutoNum type="arabicPeriod"/>
            </a:pPr>
            <a:r>
              <a:rPr err="1">
                <a:latin typeface="Sakkal Majalla" panose="02000000000000000000" pitchFamily="2" charset="-78"/>
                <a:cs typeface="Sakkal Majalla" panose="02000000000000000000" pitchFamily="2" charset="-78"/>
              </a:rPr>
              <a:t>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تدابير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المتابعة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يُمكن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اتخاذها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لضمان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استلام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0957D11B-6D3A-F32F-E11B-1FE1326DBA45}"/>
              </a:ext>
            </a:extLst>
          </p:cNvPr>
          <p:cNvSpPr txBox="1">
            <a:spLocks/>
          </p:cNvSpPr>
          <p:nvPr/>
        </p:nvSpPr>
        <p:spPr>
          <a:xfrm>
            <a:off x="138857" y="92029"/>
            <a:ext cx="5489783" cy="5378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السيناريو 2 - الأسئلة</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Text Placeholder 4"/>
          <p:cNvSpPr txBox="1">
            <a:spLocks noGrp="1"/>
          </p:cNvSpPr>
          <p:nvPr>
            <p:ph type="body" sz="quarter" idx="1"/>
          </p:nvPr>
        </p:nvSpPr>
        <p:spPr>
          <a:xfrm>
            <a:off x="2606742" y="1733027"/>
            <a:ext cx="6978516" cy="1870076"/>
          </a:xfrm>
          <a:prstGeom prst="rect">
            <a:avLst/>
          </a:prstGeom>
        </p:spPr>
        <p:txBody>
          <a:bodyPr rtlCol="1"/>
          <a:lstStyle>
            <a:lvl1pPr algn="r" rtl="1">
              <a:defRPr sz="3200"/>
            </a:lvl1pPr>
          </a:lstStyle>
          <a:p>
            <a:pPr algn="ctr" rtl="1"/>
            <a:r>
              <a:rPr lang="ar" b="1">
                <a:latin typeface="Sakkal Majalla" panose="02000000000000000000" pitchFamily="2" charset="-78"/>
                <a:cs typeface="Sakkal Majalla" panose="02000000000000000000" pitchFamily="2" charset="-78"/>
              </a:rPr>
              <a:t>1. النظام الوطني لإدارة العينات المختبرية</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 name="Rectangle 2"/>
          <p:cNvSpPr txBox="1"/>
          <p:nvPr/>
        </p:nvSpPr>
        <p:spPr>
          <a:xfrm>
            <a:off x="879878" y="1527902"/>
            <a:ext cx="10432244" cy="38021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nchor="ctr">
            <a:spAutoFit/>
          </a:bodyPr>
          <a:lstStyle/>
          <a:p>
            <a:pPr rtl="1">
              <a:lnSpc>
                <a:spcPct val="90000"/>
              </a:lnSpc>
              <a:defRPr sz="1900">
                <a:solidFill>
                  <a:srgbClr val="C00000"/>
                </a:solidFill>
                <a:latin typeface="Source Sans Pro Bold"/>
                <a:ea typeface="Source Sans Pro Bold"/>
                <a:cs typeface="Source Sans Pro Bold"/>
                <a:sym typeface="Source Sans Pro Bold"/>
              </a:defRPr>
            </a:pPr>
            <a:r>
              <a:rPr lang="ar" b="1">
                <a:solidFill>
                  <a:srgbClr val="C00000"/>
                </a:solidFill>
                <a:latin typeface="Sakkal Majalla" panose="02000000000000000000" pitchFamily="2" charset="-78"/>
                <a:cs typeface="Sakkal Majalla" panose="02000000000000000000" pitchFamily="2" charset="-78"/>
              </a:rPr>
              <a:t>1. ما الحد الأدنى من معدات الوقاية الشخصية التي ينبغي استخدامها لأخذ عينة من هذا الشخص؟</a:t>
            </a:r>
          </a:p>
          <a:p>
            <a:pPr marL="891539" lvl="1" indent="-342900" rtl="1">
              <a:lnSpc>
                <a:spcPct val="90000"/>
              </a:lnSpc>
              <a:buClr>
                <a:srgbClr val="C00000"/>
              </a:buClr>
              <a:buSzPct val="100000"/>
              <a:buFont typeface="Arial"/>
              <a:buChar char="•"/>
              <a:defRPr sz="1900">
                <a:latin typeface="+mn-lt"/>
                <a:ea typeface="+mn-ea"/>
                <a:cs typeface="+mn-cs"/>
                <a:sym typeface="Source Sans Pro Regular"/>
              </a:defRPr>
            </a:pPr>
            <a:r>
              <a:rPr lang="ar-EG">
                <a:latin typeface="Sakkal Majalla" panose="02000000000000000000" pitchFamily="2" charset="-78"/>
                <a:cs typeface="Sakkal Majalla" panose="02000000000000000000" pitchFamily="2" charset="-78"/>
              </a:rPr>
              <a:t>قفازات، وكمامة</a:t>
            </a:r>
            <a:r>
              <a:rPr lang="en-US">
                <a:latin typeface="Sakkal Majalla" panose="02000000000000000000" pitchFamily="2" charset="-78"/>
                <a:cs typeface="Sakkal Majalla" panose="02000000000000000000" pitchFamily="2" charset="-78"/>
              </a:rPr>
              <a:t>N95  </a:t>
            </a:r>
            <a:r>
              <a:rPr lang="ar-EG">
                <a:latin typeface="Sakkal Majalla" panose="02000000000000000000" pitchFamily="2" charset="-78"/>
                <a:cs typeface="Sakkal Majalla" panose="02000000000000000000" pitchFamily="2" charset="-78"/>
              </a:rPr>
              <a:t>أو قناع طبي، ومئزر (مريلة)، ورداء واقٍ، وواقي العينين.</a:t>
            </a:r>
            <a:endParaRPr>
              <a:latin typeface="Sakkal Majalla" panose="02000000000000000000" pitchFamily="2" charset="-78"/>
              <a:cs typeface="Sakkal Majalla" panose="02000000000000000000" pitchFamily="2" charset="-78"/>
            </a:endParaRPr>
          </a:p>
          <a:p>
            <a:pPr rtl="1">
              <a:lnSpc>
                <a:spcPct val="90000"/>
              </a:lnSpc>
              <a:defRPr sz="1900">
                <a:solidFill>
                  <a:srgbClr val="0070C0"/>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a:p>
            <a:pPr rtl="1">
              <a:lnSpc>
                <a:spcPct val="90000"/>
              </a:lnSpc>
              <a:defRPr sz="1900">
                <a:solidFill>
                  <a:srgbClr val="C00000"/>
                </a:solidFill>
                <a:latin typeface="Source Sans Pro Bold"/>
                <a:ea typeface="Source Sans Pro Bold"/>
                <a:cs typeface="Source Sans Pro Bold"/>
                <a:sym typeface="Source Sans Pro Bold"/>
              </a:defRPr>
            </a:pPr>
            <a:r>
              <a:rPr lang="ar" b="1">
                <a:solidFill>
                  <a:srgbClr val="C00000"/>
                </a:solidFill>
                <a:latin typeface="Sakkal Majalla" panose="02000000000000000000" pitchFamily="2" charset="-78"/>
                <a:cs typeface="Sakkal Majalla" panose="02000000000000000000" pitchFamily="2" charset="-78"/>
              </a:rPr>
              <a:t>2. ما الإجراءات التي ستطبقها لضمان جمع العينة المأخوذة، وتخزينها، ونقلها بنجاح؟</a:t>
            </a:r>
          </a:p>
          <a:p>
            <a:pPr marL="891539" lvl="1" indent="-342900" rtl="1">
              <a:lnSpc>
                <a:spcPct val="90000"/>
              </a:lnSpc>
              <a:buClr>
                <a:srgbClr val="C00000"/>
              </a:buClr>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الحاوية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النقل</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الدولي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مقابل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الوطني</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المستخدم</a:t>
            </a:r>
            <a:r>
              <a:rPr>
                <a:latin typeface="Sakkal Majalla" panose="02000000000000000000" pitchFamily="2" charset="-78"/>
                <a:cs typeface="Sakkal Majalla" panose="02000000000000000000" pitchFamily="2" charset="-78"/>
              </a:rPr>
              <a:t>. </a:t>
            </a:r>
          </a:p>
          <a:p>
            <a:pPr marL="891539" lvl="1" indent="-342900" rtl="1">
              <a:lnSpc>
                <a:spcPct val="90000"/>
              </a:lnSpc>
              <a:buClr>
                <a:srgbClr val="C00000"/>
              </a:buClr>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التوسيم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والحاويات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وإرفاق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الوثائق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الكافية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بها</a:t>
            </a:r>
            <a:r>
              <a:rPr>
                <a:latin typeface="Sakkal Majalla" panose="02000000000000000000" pitchFamily="2" charset="-78"/>
                <a:cs typeface="Sakkal Majalla" panose="02000000000000000000" pitchFamily="2" charset="-78"/>
              </a:rPr>
              <a:t>.</a:t>
            </a:r>
          </a:p>
          <a:p>
            <a:pPr marL="891539" lvl="1" indent="-342900" rtl="1">
              <a:lnSpc>
                <a:spcPct val="90000"/>
              </a:lnSpc>
              <a:buClr>
                <a:srgbClr val="C00000"/>
              </a:buClr>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راعِ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شروط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درجة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الحرارة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اللازمة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وفقًا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لنوع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الاختبار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المُستخدم</a:t>
            </a:r>
            <a:r>
              <a:rPr>
                <a:latin typeface="Sakkal Majalla" panose="02000000000000000000" pitchFamily="2" charset="-78"/>
                <a:cs typeface="Sakkal Majalla" panose="02000000000000000000" pitchFamily="2" charset="-78"/>
              </a:rPr>
              <a:t>.</a:t>
            </a:r>
          </a:p>
          <a:p>
            <a:pPr marL="891539" lvl="1" indent="-342900" rtl="1">
              <a:lnSpc>
                <a:spcPct val="90000"/>
              </a:lnSpc>
              <a:buClr>
                <a:srgbClr val="C00000"/>
              </a:buClr>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تعذر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اختبارها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الفور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حفظها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النحو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انظر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الشريحة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التالية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891539" lvl="1" indent="-342900" rtl="1">
              <a:lnSpc>
                <a:spcPct val="90000"/>
              </a:lnSpc>
              <a:buClr>
                <a:srgbClr val="C00000"/>
              </a:buClr>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أنت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مسؤولٌ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إزالة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المخلفات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الخطرة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وجعلها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مأمونة</a:t>
            </a:r>
            <a:r>
              <a:rPr>
                <a:latin typeface="Sakkal Majalla" panose="02000000000000000000" pitchFamily="2" charset="-78"/>
                <a:cs typeface="Sakkal Majalla" panose="02000000000000000000" pitchFamily="2" charset="-78"/>
              </a:rPr>
              <a:t>.</a:t>
            </a:r>
          </a:p>
          <a:p>
            <a:pPr rtl="1">
              <a:lnSpc>
                <a:spcPct val="90000"/>
              </a:lnSpc>
              <a:defRPr sz="1900">
                <a:solidFill>
                  <a:srgbClr val="0070C0"/>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a:p>
            <a:pPr rtl="1">
              <a:lnSpc>
                <a:spcPct val="90000"/>
              </a:lnSpc>
              <a:defRPr sz="1900">
                <a:solidFill>
                  <a:srgbClr val="C00000"/>
                </a:solidFill>
                <a:latin typeface="Source Sans Pro Bold"/>
                <a:ea typeface="Source Sans Pro Bold"/>
                <a:cs typeface="Source Sans Pro Bold"/>
                <a:sym typeface="Source Sans Pro Bold"/>
              </a:defRPr>
            </a:pPr>
            <a:r>
              <a:rPr lang="ar" b="1">
                <a:solidFill>
                  <a:srgbClr val="C00000"/>
                </a:solidFill>
                <a:latin typeface="Sakkal Majalla" panose="02000000000000000000" pitchFamily="2" charset="-78"/>
                <a:cs typeface="Sakkal Majalla" panose="02000000000000000000" pitchFamily="2" charset="-78"/>
              </a:rPr>
              <a:t>3. ما تدابير المتابعة التي يُمكن اتخاذها لضمان استلام العينة؟</a:t>
            </a:r>
          </a:p>
          <a:p>
            <a:pPr marL="891539" lvl="1" indent="-342900" rtl="1">
              <a:lnSpc>
                <a:spcPct val="90000"/>
              </a:lnSpc>
              <a:buClr>
                <a:srgbClr val="C00000"/>
              </a:buClr>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أخطِر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مُسبقًا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بعدد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والموعد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المتوقع</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لتسليمها</a:t>
            </a:r>
            <a:r>
              <a:rPr>
                <a:latin typeface="Sakkal Majalla" panose="02000000000000000000" pitchFamily="2" charset="-78"/>
                <a:cs typeface="Sakkal Majalla" panose="02000000000000000000" pitchFamily="2" charset="-78"/>
              </a:rPr>
              <a:t>.</a:t>
            </a:r>
          </a:p>
          <a:p>
            <a:pPr marL="891539" lvl="1" indent="-342900" rtl="1">
              <a:lnSpc>
                <a:spcPct val="90000"/>
              </a:lnSpc>
              <a:buClr>
                <a:srgbClr val="C00000"/>
              </a:buClr>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تحقق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لضمان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خلو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مشاكل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مثل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الجمارك</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891539" lvl="1" indent="-342900" rtl="1">
              <a:lnSpc>
                <a:spcPct val="90000"/>
              </a:lnSpc>
              <a:buClr>
                <a:srgbClr val="C00000"/>
              </a:buClr>
              <a:buSzPct val="100000"/>
              <a:buFont typeface="Arial"/>
              <a:buChar char="•"/>
              <a:defRPr sz="19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يستطيعان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الاتصال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ظهرت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مشكلة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كانت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لديهما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أسئلة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3C76CBC2-D840-1B81-E071-449CAC60EB8F}"/>
              </a:ext>
            </a:extLst>
          </p:cNvPr>
          <p:cNvSpPr txBox="1">
            <a:spLocks/>
          </p:cNvSpPr>
          <p:nvPr/>
        </p:nvSpPr>
        <p:spPr>
          <a:xfrm>
            <a:off x="138857" y="92029"/>
            <a:ext cx="5479623" cy="4769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السيناريو 2 - الإجابات</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2" name="Content Placeholder 4" descr="Content Placeholder 4"/>
          <p:cNvPicPr>
            <a:picLocks noChangeAspect="1"/>
          </p:cNvPicPr>
          <p:nvPr/>
        </p:nvPicPr>
        <p:blipFill>
          <a:blip r:embed="rId2"/>
          <a:stretch>
            <a:fillRect/>
          </a:stretch>
        </p:blipFill>
        <p:spPr>
          <a:xfrm>
            <a:off x="3377726" y="792156"/>
            <a:ext cx="7732712" cy="5694363"/>
          </a:xfrm>
          <a:prstGeom prst="rect">
            <a:avLst/>
          </a:prstGeom>
          <a:ln w="12700">
            <a:miter lim="400000"/>
          </a:ln>
        </p:spPr>
      </p:pic>
      <p:sp>
        <p:nvSpPr>
          <p:cNvPr id="833" name="TextBox 5"/>
          <p:cNvSpPr txBox="1"/>
          <p:nvPr/>
        </p:nvSpPr>
        <p:spPr>
          <a:xfrm>
            <a:off x="664465" y="2459736"/>
            <a:ext cx="2592846" cy="134190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p>
            <a:pPr rtl="1">
              <a:defRPr sz="1600">
                <a:latin typeface="+mn-lt"/>
                <a:ea typeface="+mn-ea"/>
                <a:cs typeface="+mn-cs"/>
                <a:sym typeface="Source Sans Pro Regular"/>
              </a:defRPr>
            </a:pPr>
            <a:r>
              <a:rPr err="1">
                <a:latin typeface="Sakkal Majalla" panose="02000000000000000000" pitchFamily="2" charset="-78"/>
                <a:cs typeface="Sakkal Majalla" panose="02000000000000000000" pitchFamily="2" charset="-78"/>
              </a:rPr>
              <a:t>إضافة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إجابة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السؤال</a:t>
            </a:r>
            <a:r>
              <a:rPr lang="ar-EG">
                <a:latin typeface="Sakkal Majalla" panose="02000000000000000000" pitchFamily="2" charset="-78"/>
                <a:cs typeface="Sakkal Majalla" panose="02000000000000000000" pitchFamily="2" charset="-78"/>
              </a:rPr>
              <a:t> 2:</a:t>
            </a:r>
            <a:endParaRPr>
              <a:latin typeface="Sakkal Majalla" panose="02000000000000000000" pitchFamily="2" charset="-78"/>
              <a:cs typeface="Sakkal Majalla" panose="02000000000000000000" pitchFamily="2" charset="-78"/>
            </a:endParaRPr>
          </a:p>
          <a:p>
            <a:pPr rtl="1">
              <a:defRPr sz="1600">
                <a:latin typeface="+mn-lt"/>
                <a:ea typeface="+mn-ea"/>
                <a:cs typeface="+mn-cs"/>
                <a:sym typeface="Source Sans Pro Regular"/>
              </a:defRPr>
            </a:pPr>
            <a:r>
              <a:rPr lang="ar-EG">
                <a:latin typeface="Sakkal Majalla" panose="02000000000000000000" pitchFamily="2" charset="-78"/>
                <a:cs typeface="Sakkal Majalla" panose="02000000000000000000" pitchFamily="2" charset="-78"/>
              </a:rPr>
              <a:t>الشروط الموصى بها للشحن الدولي للعينات المُحالة لإجراء اختبار الكشف عن كوفيد-19 (إرشادات الاختبار اعتبارًا من 14 </a:t>
            </a:r>
            <a:r>
              <a:rPr lang="ar-EG" err="1">
                <a:latin typeface="Sakkal Majalla" panose="02000000000000000000" pitchFamily="2" charset="-78"/>
                <a:cs typeface="Sakkal Majalla" panose="02000000000000000000" pitchFamily="2" charset="-78"/>
              </a:rPr>
              <a:t>آيار</a:t>
            </a:r>
            <a:r>
              <a:rPr lang="ar-EG">
                <a:latin typeface="Sakkal Majalla" panose="02000000000000000000" pitchFamily="2" charset="-78"/>
                <a:cs typeface="Sakkal Majalla" panose="02000000000000000000" pitchFamily="2" charset="-78"/>
              </a:rPr>
              <a:t>/ مايو 2020).</a:t>
            </a:r>
            <a:endParaRPr>
              <a:latin typeface="Sakkal Majalla" panose="02000000000000000000" pitchFamily="2" charset="-78"/>
              <a:cs typeface="Sakkal Majalla" panose="02000000000000000000" pitchFamily="2" charset="-78"/>
            </a:endParaRPr>
          </a:p>
        </p:txBody>
      </p:sp>
      <p:sp>
        <p:nvSpPr>
          <p:cNvPr id="4" name="Title 1">
            <a:extLst>
              <a:ext uri="{FF2B5EF4-FFF2-40B4-BE49-F238E27FC236}">
                <a16:creationId xmlns:a16="http://schemas.microsoft.com/office/drawing/2014/main" id="{1009CB9B-3B2A-59A8-7E79-854FA807CC65}"/>
              </a:ext>
            </a:extLst>
          </p:cNvPr>
          <p:cNvSpPr txBox="1">
            <a:spLocks/>
          </p:cNvSpPr>
          <p:nvPr/>
        </p:nvSpPr>
        <p:spPr>
          <a:xfrm>
            <a:off x="138857" y="92028"/>
            <a:ext cx="5560607"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السيناريو 2 </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 name="Text Placeholder 2"/>
          <p:cNvSpPr txBox="1">
            <a:spLocks noGrp="1"/>
          </p:cNvSpPr>
          <p:nvPr>
            <p:ph type="body" idx="1"/>
          </p:nvPr>
        </p:nvSpPr>
        <p:spPr>
          <a:prstGeom prst="rect">
            <a:avLst/>
          </a:prstGeom>
        </p:spPr>
        <p:txBody>
          <a:bodyPr rtlCol="1"/>
          <a:lstStyle/>
          <a:p>
            <a:pPr marL="254000" indent="-254000" rtl="1">
              <a:spcBef>
                <a:spcPts val="500"/>
              </a:spcBef>
              <a:buClr>
                <a:schemeClr val="accent3"/>
              </a:buClr>
              <a:buSzPct val="100000"/>
              <a:buFont typeface="Arial"/>
              <a:buChar char="•"/>
            </a:pPr>
            <a:r>
              <a:rPr err="1">
                <a:latin typeface="Sakkal Majalla" panose="02000000000000000000" pitchFamily="2" charset="-78"/>
                <a:cs typeface="Sakkal Majalla" panose="02000000000000000000" pitchFamily="2" charset="-78"/>
              </a:rPr>
              <a:t>يؤثر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والوقت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المستغرق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وتجهيزها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تأثيرًا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مباشرًا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جودة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النتائج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وموثوقيتها</a:t>
            </a:r>
            <a:r>
              <a:rPr>
                <a:latin typeface="Sakkal Majalla" panose="02000000000000000000" pitchFamily="2" charset="-78"/>
                <a:cs typeface="Sakkal Majalla" panose="02000000000000000000" pitchFamily="2" charset="-78"/>
              </a:rPr>
              <a:t>.</a:t>
            </a:r>
            <a:endParaRPr sz="3300">
              <a:latin typeface="Sakkal Majalla" panose="02000000000000000000" pitchFamily="2" charset="-78"/>
              <a:cs typeface="Sakkal Majalla" panose="02000000000000000000" pitchFamily="2" charset="-78"/>
            </a:endParaRPr>
          </a:p>
          <a:p>
            <a:pPr marL="254000" indent="-254000" rtl="1">
              <a:spcBef>
                <a:spcPts val="500"/>
              </a:spcBef>
              <a:buClr>
                <a:schemeClr val="accent3"/>
              </a:buClr>
              <a:buSzPct val="100000"/>
              <a:buFont typeface="Arial"/>
              <a:buChar char="•"/>
            </a:pPr>
            <a:r>
              <a:rPr err="1">
                <a:latin typeface="Sakkal Majalla" panose="02000000000000000000" pitchFamily="2" charset="-78"/>
                <a:cs typeface="Sakkal Majalla" panose="02000000000000000000" pitchFamily="2" charset="-78"/>
              </a:rPr>
              <a:t>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الاعتبار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النقاط</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الآتية</a:t>
            </a:r>
            <a:r>
              <a:rPr>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a:p>
            <a:pPr marL="571500" lvl="1" indent="-190500" rtl="1">
              <a:spcBef>
                <a:spcPts val="400"/>
              </a:spcBef>
              <a:buClr>
                <a:schemeClr val="accent3"/>
              </a:buClr>
              <a:buSzPct val="75000"/>
              <a:buChar char="๏"/>
              <a:defRPr sz="1900"/>
            </a:pPr>
            <a:r>
              <a:rPr err="1">
                <a:latin typeface="Sakkal Majalla" panose="02000000000000000000" pitchFamily="2" charset="-78"/>
                <a:cs typeface="Sakkal Majalla" panose="02000000000000000000" pitchFamily="2" charset="-78"/>
              </a:rPr>
              <a:t>أخطِر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مُسبقًا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بعدد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والموعد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المتوقع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لتسليمها</a:t>
            </a:r>
            <a:r>
              <a:rPr>
                <a:latin typeface="Sakkal Majalla" panose="02000000000000000000" pitchFamily="2" charset="-78"/>
                <a:cs typeface="Sakkal Majalla" panose="02000000000000000000" pitchFamily="2" charset="-78"/>
              </a:rPr>
              <a:t>.</a:t>
            </a:r>
          </a:p>
          <a:p>
            <a:pPr marL="571500" lvl="1" indent="-190500" rtl="1">
              <a:spcBef>
                <a:spcPts val="400"/>
              </a:spcBef>
              <a:buClr>
                <a:schemeClr val="accent3"/>
              </a:buClr>
              <a:buSzPct val="75000"/>
              <a:buChar char="๏"/>
              <a:defRPr sz="1900"/>
            </a:pP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تعذر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فحصها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الفور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ينبغي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حفظها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النحو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a:t>
            </a:r>
            <a:r>
              <a:rPr>
                <a:latin typeface="Sakkal Majalla" panose="02000000000000000000" pitchFamily="2" charset="-78"/>
                <a:cs typeface="Sakkal Majalla" panose="02000000000000000000" pitchFamily="2" charset="-78"/>
              </a:rPr>
              <a:t>.</a:t>
            </a:r>
          </a:p>
          <a:p>
            <a:pPr marL="571500" lvl="1" indent="-190500" rtl="1">
              <a:spcBef>
                <a:spcPts val="400"/>
              </a:spcBef>
              <a:buClr>
                <a:schemeClr val="accent3"/>
              </a:buClr>
              <a:buSzPct val="75000"/>
              <a:buChar char="๏"/>
              <a:defRPr sz="1900"/>
            </a:pPr>
            <a:r>
              <a:rPr err="1">
                <a:latin typeface="Sakkal Majalla" panose="02000000000000000000" pitchFamily="2" charset="-78"/>
                <a:cs typeface="Sakkal Majalla" panose="02000000000000000000" pitchFamily="2" charset="-78"/>
              </a:rPr>
              <a:t>أنت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مسؤولٌ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إزالة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المخلفات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الخطرة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وجعلها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مأمونة</a:t>
            </a:r>
            <a:r>
              <a:rPr>
                <a:latin typeface="Sakkal Majalla" panose="02000000000000000000" pitchFamily="2" charset="-78"/>
                <a:cs typeface="Sakkal Majalla" panose="02000000000000000000" pitchFamily="2" charset="-78"/>
              </a:rPr>
              <a:t>.</a:t>
            </a:r>
          </a:p>
          <a:p>
            <a:pPr marL="254000" lvl="1" indent="-254000" rtl="1">
              <a:spcBef>
                <a:spcPts val="500"/>
              </a:spcBef>
              <a:buClr>
                <a:schemeClr val="accent3"/>
              </a:buClr>
              <a:buFont typeface="Arial"/>
            </a:pP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ساورتك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شكوك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فناقش</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خططك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a:p>
            <a:pPr marL="254000" lvl="1" indent="-254000" rtl="1">
              <a:spcBef>
                <a:spcPts val="500"/>
              </a:spcBef>
              <a:buClr>
                <a:schemeClr val="accent3"/>
              </a:buClr>
              <a:buFont typeface="Arial"/>
            </a:pPr>
            <a:r>
              <a:rPr err="1">
                <a:latin typeface="Sakkal Majalla" panose="02000000000000000000" pitchFamily="2" charset="-78"/>
                <a:cs typeface="Sakkal Majalla" panose="02000000000000000000" pitchFamily="2" charset="-78"/>
              </a:rPr>
              <a:t>سجِّل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الخطوات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إبقاء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بها</a:t>
            </a:r>
            <a:r>
              <a:rPr>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p:txBody>
      </p:sp>
      <p:sp>
        <p:nvSpPr>
          <p:cNvPr id="2" name="TextBox 1">
            <a:extLst>
              <a:ext uri="{FF2B5EF4-FFF2-40B4-BE49-F238E27FC236}">
                <a16:creationId xmlns:a16="http://schemas.microsoft.com/office/drawing/2014/main" id="{EC9AA04A-47B3-2E02-56A3-AE96778C4146}"/>
              </a:ext>
            </a:extLst>
          </p:cNvPr>
          <p:cNvSpPr txBox="1"/>
          <p:nvPr/>
        </p:nvSpPr>
        <p:spPr>
          <a:xfrm>
            <a:off x="568960" y="903925"/>
            <a:ext cx="2065108" cy="52321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2800" b="1" i="0" u="none" strike="noStrike" cap="none" spc="0" normalizeH="0" baseline="0">
                <a:ln>
                  <a:noFill/>
                </a:ln>
                <a:solidFill>
                  <a:schemeClr val="bg1"/>
                </a:solidFill>
                <a:effectLst/>
                <a:uFillTx/>
                <a:latin typeface="Sakkal Majalla" panose="02000000000000000000" pitchFamily="2" charset="-78"/>
                <a:cs typeface="Sakkal Majalla" panose="02000000000000000000" pitchFamily="2" charset="-78"/>
                <a:sym typeface="Calibri"/>
              </a:rPr>
              <a:t>الرسائل الرئيسية</a:t>
            </a:r>
            <a:endParaRPr kumimoji="0" lang="en-US" sz="2800" b="1" i="0" u="none" strike="noStrike" cap="none" spc="0" normalizeH="0" baseline="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 name="Content Placeholder 2"/>
          <p:cNvSpPr txBox="1">
            <a:spLocks noGrp="1"/>
          </p:cNvSpPr>
          <p:nvPr>
            <p:ph type="body" idx="1"/>
          </p:nvPr>
        </p:nvSpPr>
        <p:spPr>
          <a:xfrm>
            <a:off x="4167535" y="842965"/>
            <a:ext cx="7529514" cy="5546726"/>
          </a:xfrm>
          <a:prstGeom prst="rect">
            <a:avLst/>
          </a:prstGeom>
        </p:spPr>
        <p:txBody>
          <a:bodyPr rtlCol="1"/>
          <a:lstStyle/>
          <a:p>
            <a:pPr marL="254000" lvl="1" indent="-254000" defTabSz="457181" rtl="1">
              <a:lnSpc>
                <a:spcPct val="80000"/>
              </a:lnSpc>
              <a:spcBef>
                <a:spcPts val="100"/>
              </a:spcBef>
              <a:buClr>
                <a:schemeClr val="accent3"/>
              </a:buClr>
              <a:buFont typeface="Arial"/>
            </a:pPr>
            <a:r>
              <a:rPr err="1">
                <a:latin typeface="Sakkal Majalla" panose="02000000000000000000" pitchFamily="2" charset="-78"/>
                <a:cs typeface="Sakkal Majalla" panose="02000000000000000000" pitchFamily="2" charset="-78"/>
              </a:rPr>
              <a:t>هل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لديكِ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أسئلة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اتصل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بالمختبر</a:t>
            </a:r>
            <a:r>
              <a:rPr>
                <a:latin typeface="Sakkal Majalla" panose="02000000000000000000" pitchFamily="2" charset="-78"/>
                <a:cs typeface="Sakkal Majalla" panose="02000000000000000000" pitchFamily="2" charset="-78"/>
              </a:rPr>
              <a:t> و</a:t>
            </a:r>
            <a:r>
              <a:rPr lang="ar-EG">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الناقل</a:t>
            </a:r>
            <a:r>
              <a:rPr>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a:p>
            <a:pPr marL="254000" lvl="1" indent="-254000" defTabSz="457181" rtl="1">
              <a:lnSpc>
                <a:spcPct val="80000"/>
              </a:lnSpc>
              <a:spcBef>
                <a:spcPts val="100"/>
              </a:spcBef>
              <a:buClr>
                <a:schemeClr val="accent3"/>
              </a:buClr>
              <a:buFont typeface="Arial"/>
            </a:pPr>
            <a:endParaRPr sz="2800">
              <a:latin typeface="Sakkal Majalla" panose="02000000000000000000" pitchFamily="2" charset="-78"/>
              <a:cs typeface="Sakkal Majalla" panose="02000000000000000000" pitchFamily="2" charset="-78"/>
            </a:endParaRPr>
          </a:p>
          <a:p>
            <a:pPr marL="254000" lvl="1" indent="-254000" defTabSz="457181" rtl="1">
              <a:lnSpc>
                <a:spcPct val="80000"/>
              </a:lnSpc>
              <a:spcBef>
                <a:spcPts val="100"/>
              </a:spcBef>
              <a:buClr>
                <a:schemeClr val="accent3"/>
              </a:buClr>
              <a:buFont typeface="Arial"/>
            </a:pP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والمختبر</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يستطيعان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الاتصال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بك</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ظهرت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مشكلة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إذا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كانت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لديهما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أسئلة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شحن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العينة</a:t>
            </a:r>
            <a:r>
              <a:rPr>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a:p>
            <a:pPr marL="254000" lvl="1" indent="-254000" defTabSz="457181" rtl="1">
              <a:lnSpc>
                <a:spcPct val="80000"/>
              </a:lnSpc>
              <a:spcBef>
                <a:spcPts val="100"/>
              </a:spcBef>
              <a:buClr>
                <a:schemeClr val="accent3"/>
              </a:buClr>
              <a:buFont typeface="Arial"/>
            </a:pPr>
            <a:endParaRPr sz="2800">
              <a:latin typeface="Sakkal Majalla" panose="02000000000000000000" pitchFamily="2" charset="-78"/>
              <a:cs typeface="Sakkal Majalla" panose="02000000000000000000" pitchFamily="2" charset="-78"/>
            </a:endParaRPr>
          </a:p>
          <a:p>
            <a:pPr marL="254000" lvl="1" indent="-254000" defTabSz="457181" rtl="1">
              <a:lnSpc>
                <a:spcPct val="80000"/>
              </a:lnSpc>
              <a:spcBef>
                <a:spcPts val="100"/>
              </a:spcBef>
              <a:buClr>
                <a:schemeClr val="accent3"/>
              </a:buClr>
              <a:buFont typeface="Arial"/>
            </a:pPr>
            <a:r>
              <a:rPr err="1">
                <a:latin typeface="Sakkal Majalla" panose="02000000000000000000" pitchFamily="2" charset="-78"/>
                <a:cs typeface="Sakkal Majalla" panose="02000000000000000000" pitchFamily="2" charset="-78"/>
              </a:rPr>
              <a:t>تحقق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الناقل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لضمان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خلو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الشحنة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مشاكل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مثل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الجمارك</a:t>
            </a:r>
            <a:r>
              <a:rPr lang="ar-EG">
                <a:latin typeface="Sakkal Majalla" panose="02000000000000000000" pitchFamily="2" charset="-78"/>
                <a:cs typeface="Sakkal Majalla" panose="02000000000000000000" pitchFamily="2" charset="-78"/>
              </a:rPr>
              <a:t>).</a:t>
            </a:r>
            <a:endParaRPr sz="2800">
              <a:latin typeface="Sakkal Majalla" panose="02000000000000000000" pitchFamily="2" charset="-78"/>
              <a:cs typeface="Sakkal Majalla" panose="02000000000000000000" pitchFamily="2" charset="-78"/>
            </a:endParaRPr>
          </a:p>
          <a:p>
            <a:pPr marL="254000" lvl="1" indent="-254000" defTabSz="457181" rtl="1">
              <a:lnSpc>
                <a:spcPct val="80000"/>
              </a:lnSpc>
              <a:spcBef>
                <a:spcPts val="100"/>
              </a:spcBef>
              <a:buClr>
                <a:schemeClr val="accent3"/>
              </a:buClr>
              <a:buFont typeface="Arial"/>
            </a:pPr>
            <a:endParaRPr sz="2800">
              <a:latin typeface="Sakkal Majalla" panose="02000000000000000000" pitchFamily="2" charset="-78"/>
              <a:cs typeface="Sakkal Majalla" panose="02000000000000000000" pitchFamily="2" charset="-78"/>
            </a:endParaRPr>
          </a:p>
          <a:p>
            <a:pPr marL="254000" lvl="1" indent="-254000" defTabSz="457181" rtl="1">
              <a:lnSpc>
                <a:spcPct val="80000"/>
              </a:lnSpc>
              <a:spcBef>
                <a:spcPts val="100"/>
              </a:spcBef>
              <a:buClr>
                <a:schemeClr val="accent3"/>
              </a:buClr>
              <a:buFont typeface="Arial"/>
            </a:pPr>
            <a:r>
              <a:rPr err="1">
                <a:latin typeface="Sakkal Majalla" panose="02000000000000000000" pitchFamily="2" charset="-78"/>
                <a:cs typeface="Sakkal Majalla" panose="02000000000000000000" pitchFamily="2" charset="-78"/>
              </a:rPr>
              <a:t>تأكد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وضع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التوسيم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المناسب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والحاويات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وإرفاق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الوثائق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الكافية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بها</a:t>
            </a:r>
            <a:r>
              <a:rPr>
                <a:latin typeface="Sakkal Majalla" panose="02000000000000000000" pitchFamily="2" charset="-78"/>
                <a:cs typeface="Sakkal Majalla" panose="02000000000000000000" pitchFamily="2" charset="-78"/>
              </a:rPr>
              <a:t>.</a:t>
            </a:r>
          </a:p>
        </p:txBody>
      </p:sp>
      <p:sp>
        <p:nvSpPr>
          <p:cNvPr id="4" name="TextBox 4">
            <a:extLst>
              <a:ext uri="{FF2B5EF4-FFF2-40B4-BE49-F238E27FC236}">
                <a16:creationId xmlns:a16="http://schemas.microsoft.com/office/drawing/2014/main" id="{1E855051-D98C-A7C4-903C-9AD76FC7DD05}"/>
              </a:ext>
            </a:extLst>
          </p:cNvPr>
          <p:cNvSpPr txBox="1"/>
          <p:nvPr/>
        </p:nvSpPr>
        <p:spPr>
          <a:xfrm>
            <a:off x="388936" y="859067"/>
            <a:ext cx="2317711"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الرسائل الرئيسية</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 name="Google Shape;300;p7"/>
          <p:cNvSpPr txBox="1">
            <a:spLocks noGrp="1"/>
          </p:cNvSpPr>
          <p:nvPr>
            <p:ph type="body" sz="half" idx="1"/>
          </p:nvPr>
        </p:nvSpPr>
        <p:spPr>
          <a:xfrm>
            <a:off x="587204" y="1971020"/>
            <a:ext cx="11347453" cy="1870076"/>
          </a:xfrm>
          <a:prstGeom prst="rect">
            <a:avLst/>
          </a:prstGeom>
        </p:spPr>
        <p:txBody>
          <a:bodyPr lIns="161999" tIns="161999" rIns="161999" bIns="161999" rtlCol="1"/>
          <a:lstStyle>
            <a:lvl1pPr algn="r" rtl="1">
              <a:defRPr sz="3200"/>
            </a:lvl1pPr>
          </a:lstStyle>
          <a:p>
            <a:pPr algn="ctr" rtl="1"/>
            <a:r>
              <a:rPr lang="ar" b="1">
                <a:latin typeface="Sakkal Majalla" panose="02000000000000000000" pitchFamily="2" charset="-78"/>
                <a:cs typeface="Sakkal Majalla" panose="02000000000000000000" pitchFamily="2" charset="-78"/>
              </a:rPr>
              <a:t>9. المراجع والمبادئ التوجيهية</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 name="Content Placeholder 2"/>
          <p:cNvSpPr txBox="1">
            <a:spLocks noGrp="1"/>
          </p:cNvSpPr>
          <p:nvPr>
            <p:ph type="body" idx="1"/>
          </p:nvPr>
        </p:nvSpPr>
        <p:spPr>
          <a:xfrm>
            <a:off x="4273551" y="1125038"/>
            <a:ext cx="7529515" cy="4607924"/>
          </a:xfrm>
          <a:prstGeom prst="rect">
            <a:avLst/>
          </a:prstGeom>
        </p:spPr>
        <p:txBody>
          <a:bodyPr lIns="0" tIns="0" rIns="0" bIns="0" rtlCol="1" anchor="t">
            <a:normAutofit lnSpcReduction="10000"/>
          </a:bodyPr>
          <a:lstStyle/>
          <a:p>
            <a:pPr rtl="1">
              <a:lnSpc>
                <a:spcPct val="80000"/>
              </a:lnSpc>
              <a:spcBef>
                <a:spcPts val="0"/>
              </a:spcBef>
              <a:defRPr sz="1600"/>
            </a:pPr>
            <a:endParaRPr/>
          </a:p>
          <a:p>
            <a:pPr algn="l" rtl="0">
              <a:lnSpc>
                <a:spcPct val="80000"/>
              </a:lnSpc>
              <a:spcBef>
                <a:spcPts val="0"/>
              </a:spcBef>
              <a:defRPr sz="1600"/>
            </a:pPr>
            <a:r>
              <a:t>WHO Laboratory biosafety manual, 4th edition: Personal protective equipment</a:t>
            </a:r>
          </a:p>
          <a:p>
            <a:pPr algn="l" rtl="0">
              <a:lnSpc>
                <a:spcPct val="80000"/>
              </a:lnSpc>
              <a:spcBef>
                <a:spcPts val="0"/>
              </a:spcBef>
              <a:defRPr sz="1600"/>
            </a:pPr>
            <a:r>
              <a:rPr lang="ar" u="sng">
                <a:solidFill>
                  <a:srgbClr val="0563C1"/>
                </a:solidFill>
                <a:uFill>
                  <a:solidFill>
                    <a:srgbClr val="0563C1"/>
                  </a:solidFill>
                </a:uFill>
                <a:hlinkClick r:id="rId2"/>
              </a:rPr>
              <a:t>https://www.who.int/publications/i/item/9789240011410</a:t>
            </a:r>
          </a:p>
          <a:p>
            <a:pPr rtl="1">
              <a:spcBef>
                <a:spcPts val="0"/>
              </a:spcBef>
              <a:defRPr sz="1600"/>
            </a:pPr>
            <a:endParaRPr u="sng">
              <a:solidFill>
                <a:srgbClr val="0563C1"/>
              </a:solidFill>
              <a:uFill>
                <a:solidFill>
                  <a:srgbClr val="0563C1"/>
                </a:solidFill>
              </a:uFill>
              <a:hlinkClick r:id="rId2"/>
            </a:endParaRPr>
          </a:p>
          <a:p>
            <a:pPr rtl="1">
              <a:spcBef>
                <a:spcPts val="0"/>
              </a:spcBef>
              <a:defRPr sz="1600"/>
            </a:pPr>
            <a:endParaRPr u="sng">
              <a:solidFill>
                <a:srgbClr val="0563C1"/>
              </a:solidFill>
              <a:uFill>
                <a:solidFill>
                  <a:srgbClr val="0563C1"/>
                </a:solidFill>
              </a:uFill>
              <a:hlinkClick r:id="rId2"/>
            </a:endParaRPr>
          </a:p>
          <a:p>
            <a:pPr algn="r">
              <a:lnSpc>
                <a:spcPct val="100000"/>
              </a:lnSpc>
              <a:spcBef>
                <a:spcPts val="0"/>
              </a:spcBef>
              <a:defRPr sz="1600"/>
            </a:pPr>
            <a:r>
              <a:rPr err="1"/>
              <a:t>توصيات</a:t>
            </a:r>
            <a:r>
              <a:t> </a:t>
            </a:r>
            <a:r>
              <a:rPr err="1"/>
              <a:t>الأمم</a:t>
            </a:r>
            <a:r>
              <a:t> </a:t>
            </a:r>
            <a:r>
              <a:rPr err="1"/>
              <a:t>المتحدة</a:t>
            </a:r>
            <a:r>
              <a:t> </a:t>
            </a:r>
            <a:r>
              <a:rPr err="1"/>
              <a:t>بشأن</a:t>
            </a:r>
            <a:r>
              <a:t> </a:t>
            </a:r>
            <a:r>
              <a:rPr err="1"/>
              <a:t>نقل</a:t>
            </a:r>
            <a:r>
              <a:t> </a:t>
            </a:r>
            <a:r>
              <a:rPr err="1"/>
              <a:t>البضائع</a:t>
            </a:r>
            <a:r>
              <a:t> </a:t>
            </a:r>
            <a:r>
              <a:rPr err="1"/>
              <a:t>الخطرة</a:t>
            </a:r>
            <a:r>
              <a:t>، 2017</a:t>
            </a:r>
            <a:endParaRPr lang="ar-EG"/>
          </a:p>
          <a:p>
            <a:pPr algn="l" rtl="0">
              <a:lnSpc>
                <a:spcPct val="100000"/>
              </a:lnSpc>
              <a:spcBef>
                <a:spcPts val="0"/>
              </a:spcBef>
              <a:defRPr sz="1600"/>
            </a:pPr>
            <a:r>
              <a:rPr lang="ar" u="sng">
                <a:solidFill>
                  <a:srgbClr val="0563C1"/>
                </a:solidFill>
                <a:uFill>
                  <a:solidFill>
                    <a:srgbClr val="0563C1"/>
                  </a:solidFill>
                </a:uFill>
                <a:hlinkClick r:id="rId3"/>
              </a:rPr>
              <a:t>http://www.unece.org/trans/danger/publi/unrec/rev20/20files_e.html</a:t>
            </a:r>
          </a:p>
          <a:p>
            <a:pPr rtl="1">
              <a:lnSpc>
                <a:spcPct val="100000"/>
              </a:lnSpc>
              <a:spcBef>
                <a:spcPts val="0"/>
              </a:spcBef>
              <a:defRPr sz="1600"/>
            </a:pPr>
            <a:endParaRPr u="sng">
              <a:solidFill>
                <a:srgbClr val="0563C1"/>
              </a:solidFill>
              <a:uFill>
                <a:solidFill>
                  <a:srgbClr val="0563C1"/>
                </a:solidFill>
              </a:uFill>
              <a:hlinkClick r:id="rId3"/>
            </a:endParaRPr>
          </a:p>
          <a:p>
            <a:pPr algn="l" rtl="0">
              <a:lnSpc>
                <a:spcPct val="100000"/>
              </a:lnSpc>
              <a:spcBef>
                <a:spcPts val="0"/>
              </a:spcBef>
              <a:defRPr sz="1600"/>
            </a:pPr>
            <a:r>
              <a:t>ICAO Technical Instructions</a:t>
            </a:r>
          </a:p>
          <a:p>
            <a:pPr algn="l" rtl="0">
              <a:lnSpc>
                <a:spcPct val="100000"/>
              </a:lnSpc>
              <a:spcBef>
                <a:spcPts val="0"/>
              </a:spcBef>
              <a:defRPr sz="1600"/>
            </a:pPr>
            <a:r>
              <a:rPr lang="ar" u="sng">
                <a:solidFill>
                  <a:srgbClr val="0563C1"/>
                </a:solidFill>
                <a:uFill>
                  <a:solidFill>
                    <a:srgbClr val="0563C1"/>
                  </a:solidFill>
                </a:uFill>
                <a:hlinkClick r:id="rId4"/>
              </a:rPr>
              <a:t>https://www.icao.int/safety/DangerousGoods/Pages/technical-instructions.aspx</a:t>
            </a:r>
          </a:p>
          <a:p>
            <a:pPr algn="l" rtl="0">
              <a:lnSpc>
                <a:spcPct val="100000"/>
              </a:lnSpc>
              <a:spcBef>
                <a:spcPts val="0"/>
              </a:spcBef>
              <a:defRPr sz="1600"/>
            </a:pPr>
            <a:endParaRPr u="sng">
              <a:solidFill>
                <a:srgbClr val="0563C1"/>
              </a:solidFill>
              <a:uFill>
                <a:solidFill>
                  <a:srgbClr val="0563C1"/>
                </a:solidFill>
              </a:uFill>
              <a:hlinkClick r:id="rId4"/>
            </a:endParaRPr>
          </a:p>
          <a:p>
            <a:pPr algn="l" rtl="0">
              <a:lnSpc>
                <a:spcPct val="100000"/>
              </a:lnSpc>
              <a:spcBef>
                <a:spcPts val="0"/>
              </a:spcBef>
              <a:defRPr sz="1600"/>
            </a:pPr>
            <a:r>
              <a:t>Specimen labeling, storage &amp; handling, CDC</a:t>
            </a:r>
          </a:p>
          <a:p>
            <a:pPr algn="l" rtl="0">
              <a:lnSpc>
                <a:spcPct val="100000"/>
              </a:lnSpc>
              <a:spcBef>
                <a:spcPts val="0"/>
              </a:spcBef>
              <a:defRPr sz="1600"/>
            </a:pPr>
            <a:r>
              <a:rPr lang="ar" u="sng">
                <a:solidFill>
                  <a:srgbClr val="0563C1"/>
                </a:solidFill>
                <a:uFill>
                  <a:solidFill>
                    <a:srgbClr val="0563C1"/>
                  </a:solidFill>
                </a:uFill>
                <a:hlinkClick r:id="rId5"/>
              </a:rPr>
              <a:t>https://www.cdc.gov/urdo/downloads/specstoragehandling.pdf</a:t>
            </a:r>
          </a:p>
          <a:p>
            <a:pPr algn="l" rtl="0">
              <a:lnSpc>
                <a:spcPct val="100000"/>
              </a:lnSpc>
              <a:spcBef>
                <a:spcPts val="0"/>
              </a:spcBef>
              <a:defRPr sz="1600"/>
            </a:pPr>
            <a:endParaRPr u="sng">
              <a:solidFill>
                <a:srgbClr val="0563C1"/>
              </a:solidFill>
              <a:uFill>
                <a:solidFill>
                  <a:srgbClr val="0563C1"/>
                </a:solidFill>
              </a:uFill>
              <a:hlinkClick r:id="rId5"/>
            </a:endParaRPr>
          </a:p>
          <a:p>
            <a:pPr algn="l" rtl="0">
              <a:lnSpc>
                <a:spcPct val="100000"/>
              </a:lnSpc>
              <a:spcBef>
                <a:spcPts val="0"/>
              </a:spcBef>
              <a:defRPr sz="1600"/>
            </a:pPr>
            <a:r>
              <a:t>WHO Guidance on regulations for the transport of infectious substances 2017–2018 </a:t>
            </a:r>
          </a:p>
          <a:p>
            <a:pPr algn="l" rtl="0">
              <a:lnSpc>
                <a:spcPct val="100000"/>
              </a:lnSpc>
              <a:spcBef>
                <a:spcPts val="0"/>
              </a:spcBef>
              <a:defRPr sz="1600"/>
            </a:pPr>
            <a:r>
              <a:rPr lang="ar" u="sng">
                <a:solidFill>
                  <a:srgbClr val="0563C1"/>
                </a:solidFill>
                <a:uFill>
                  <a:solidFill>
                    <a:srgbClr val="0563C1"/>
                  </a:solidFill>
                </a:uFill>
                <a:hlinkClick r:id="rId6"/>
              </a:rPr>
              <a:t>http://www.who.int/ihr/publications/WHO-WHE-CPI-2017.8/en/</a:t>
            </a:r>
          </a:p>
          <a:p>
            <a:pPr algn="l" rtl="0">
              <a:lnSpc>
                <a:spcPct val="100000"/>
              </a:lnSpc>
              <a:spcBef>
                <a:spcPts val="0"/>
              </a:spcBef>
              <a:defRPr sz="1600"/>
            </a:pPr>
            <a:endParaRPr u="sng">
              <a:solidFill>
                <a:srgbClr val="0563C1"/>
              </a:solidFill>
              <a:uFill>
                <a:solidFill>
                  <a:srgbClr val="0563C1"/>
                </a:solidFill>
              </a:uFill>
              <a:hlinkClick r:id="rId6"/>
            </a:endParaRPr>
          </a:p>
          <a:p>
            <a:pPr algn="l" rtl="0">
              <a:lnSpc>
                <a:spcPct val="100000"/>
              </a:lnSpc>
              <a:spcBef>
                <a:spcPts val="0"/>
              </a:spcBef>
              <a:defRPr sz="1600"/>
            </a:pPr>
            <a:r>
              <a:t>WHO Infectious Substances Shipping Training - a course for shippers</a:t>
            </a:r>
          </a:p>
          <a:p>
            <a:pPr algn="l" rtl="0">
              <a:lnSpc>
                <a:spcPct val="100000"/>
              </a:lnSpc>
              <a:spcBef>
                <a:spcPts val="0"/>
              </a:spcBef>
              <a:defRPr sz="1600"/>
            </a:pPr>
            <a:r>
              <a:rPr lang="ar" u="sng">
                <a:solidFill>
                  <a:srgbClr val="0563C1"/>
                </a:solidFill>
                <a:uFill>
                  <a:solidFill>
                    <a:srgbClr val="0563C1"/>
                  </a:solidFill>
                </a:uFill>
                <a:hlinkClick r:id="rId7"/>
              </a:rPr>
              <a:t>http://www.who.int/ihr/i_s_shipping_training/en/</a:t>
            </a:r>
          </a:p>
        </p:txBody>
      </p:sp>
      <p:sp>
        <p:nvSpPr>
          <p:cNvPr id="2" name="TextBox 1">
            <a:extLst>
              <a:ext uri="{FF2B5EF4-FFF2-40B4-BE49-F238E27FC236}">
                <a16:creationId xmlns:a16="http://schemas.microsoft.com/office/drawing/2014/main" id="{5F73D46A-9ADC-7EBB-6F36-E36FD5CD539D}"/>
              </a:ext>
            </a:extLst>
          </p:cNvPr>
          <p:cNvSpPr txBox="1"/>
          <p:nvPr/>
        </p:nvSpPr>
        <p:spPr>
          <a:xfrm>
            <a:off x="284480" y="254000"/>
            <a:ext cx="2496908" cy="1077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lang="ar" sz="3200" b="1">
                <a:solidFill>
                  <a:schemeClr val="bg1"/>
                </a:solidFill>
                <a:latin typeface="Sakkal Majalla" panose="02000000000000000000" pitchFamily="2" charset="-78"/>
                <a:cs typeface="Sakkal Majalla" panose="02000000000000000000" pitchFamily="2" charset="-78"/>
              </a:rPr>
              <a:t>المراجع والمبادئ التوجيهية</a:t>
            </a:r>
            <a:endParaRPr kumimoji="0" lang="en-US" sz="3200" b="0" i="0" u="none" strike="noStrike" cap="none" spc="0" normalizeH="0" baseline="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4" name="Picture 13" descr="Picture 13"/>
          <p:cNvPicPr>
            <a:picLocks noChangeAspect="1"/>
          </p:cNvPicPr>
          <p:nvPr/>
        </p:nvPicPr>
        <p:blipFill>
          <a:blip r:embed="rId3"/>
          <a:stretch>
            <a:fillRect/>
          </a:stretch>
        </p:blipFill>
        <p:spPr>
          <a:xfrm>
            <a:off x="8509000" y="6130925"/>
            <a:ext cx="1619251" cy="466727"/>
          </a:xfrm>
          <a:prstGeom prst="rect">
            <a:avLst/>
          </a:prstGeom>
          <a:ln w="12700">
            <a:miter lim="400000"/>
          </a:ln>
        </p:spPr>
      </p:pic>
      <p:sp>
        <p:nvSpPr>
          <p:cNvPr id="855" name="TextBox 6"/>
          <p:cNvSpPr txBox="1"/>
          <p:nvPr/>
        </p:nvSpPr>
        <p:spPr>
          <a:xfrm>
            <a:off x="4319521" y="732536"/>
            <a:ext cx="7240873" cy="500444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p>
            <a:pPr algn="l" rtl="0">
              <a:defRPr sz="1600">
                <a:latin typeface="+mn-lt"/>
                <a:ea typeface="+mn-ea"/>
                <a:cs typeface="+mn-cs"/>
                <a:sym typeface="Source Sans Pro Regular"/>
              </a:defRPr>
            </a:pPr>
            <a:endParaRPr/>
          </a:p>
          <a:p>
            <a:pPr algn="l" rtl="0">
              <a:defRPr sz="1600">
                <a:latin typeface="+mn-lt"/>
                <a:ea typeface="+mn-ea"/>
                <a:cs typeface="+mn-cs"/>
                <a:sym typeface="Source Sans Pro Regular"/>
              </a:defRPr>
            </a:pPr>
            <a:r>
              <a:t>European Agreement on the International Carriage of Dangerous Goods by Road (ADR), 2017 </a:t>
            </a:r>
            <a:r>
              <a:rPr lang="ar" u="sng">
                <a:solidFill>
                  <a:srgbClr val="0563C1"/>
                </a:solidFill>
                <a:uFill>
                  <a:solidFill>
                    <a:srgbClr val="0563C1"/>
                  </a:solidFill>
                </a:uFill>
                <a:hlinkClick r:id="rId4"/>
              </a:rPr>
              <a:t>www.unece.org/trans/danger/publi/adr/adr2017/17contentse0.html</a:t>
            </a:r>
          </a:p>
          <a:p>
            <a:pPr algn="l" rtl="0">
              <a:defRPr sz="1600">
                <a:latin typeface="+mn-lt"/>
                <a:ea typeface="+mn-ea"/>
                <a:cs typeface="+mn-cs"/>
                <a:sym typeface="Source Sans Pro Regular"/>
              </a:defRPr>
            </a:pPr>
            <a:endParaRPr u="sng">
              <a:solidFill>
                <a:srgbClr val="0563C1"/>
              </a:solidFill>
              <a:uFill>
                <a:solidFill>
                  <a:srgbClr val="0563C1"/>
                </a:solidFill>
              </a:uFill>
              <a:hlinkClick r:id="rId4"/>
            </a:endParaRPr>
          </a:p>
          <a:p>
            <a:pPr algn="l" rtl="0">
              <a:defRPr sz="1600">
                <a:latin typeface="+mn-lt"/>
                <a:ea typeface="+mn-ea"/>
                <a:cs typeface="+mn-cs"/>
                <a:sym typeface="Source Sans Pro Regular"/>
              </a:defRPr>
            </a:pPr>
            <a:r>
              <a:t>Regulations on the International Carriage of Dangerous Goods by Rail (RID), 2017</a:t>
            </a:r>
          </a:p>
          <a:p>
            <a:pPr algn="l" rtl="0">
              <a:defRPr sz="1600">
                <a:latin typeface="+mn-lt"/>
                <a:ea typeface="+mn-ea"/>
                <a:cs typeface="+mn-cs"/>
                <a:sym typeface="Source Sans Pro Regular"/>
              </a:defRPr>
            </a:pPr>
            <a:r>
              <a:rPr lang="ar" u="sng">
                <a:solidFill>
                  <a:srgbClr val="0563C1"/>
                </a:solidFill>
                <a:uFill>
                  <a:solidFill>
                    <a:srgbClr val="0563C1"/>
                  </a:solidFill>
                </a:uFill>
                <a:hlinkClick r:id="rId5"/>
              </a:rPr>
              <a:t>http://otif.org/en/?page_id=174</a:t>
            </a:r>
          </a:p>
          <a:p>
            <a:pPr algn="l" rtl="0">
              <a:defRPr sz="1600">
                <a:latin typeface="+mn-lt"/>
                <a:ea typeface="+mn-ea"/>
                <a:cs typeface="+mn-cs"/>
                <a:sym typeface="Source Sans Pro Regular"/>
              </a:defRPr>
            </a:pPr>
            <a:endParaRPr u="sng">
              <a:solidFill>
                <a:srgbClr val="0563C1"/>
              </a:solidFill>
              <a:uFill>
                <a:solidFill>
                  <a:srgbClr val="0563C1"/>
                </a:solidFill>
              </a:uFill>
              <a:hlinkClick r:id="rId5"/>
            </a:endParaRPr>
          </a:p>
          <a:p>
            <a:pPr algn="l" rtl="0">
              <a:defRPr sz="1600">
                <a:latin typeface="+mn-lt"/>
                <a:ea typeface="+mn-ea"/>
                <a:cs typeface="+mn-cs"/>
                <a:sym typeface="Source Sans Pro Regular"/>
              </a:defRPr>
            </a:pPr>
            <a:r>
              <a:t>Guideline for Disinfection and Sterilization in Healthcare Facilities, 2008, CDC</a:t>
            </a:r>
          </a:p>
          <a:p>
            <a:pPr algn="l" rtl="0">
              <a:defRPr sz="1600">
                <a:latin typeface="+mn-lt"/>
                <a:ea typeface="+mn-ea"/>
                <a:cs typeface="+mn-cs"/>
                <a:sym typeface="Source Sans Pro Regular"/>
              </a:defRPr>
            </a:pPr>
            <a:r>
              <a:rPr lang="ar" u="sng">
                <a:solidFill>
                  <a:srgbClr val="0563C1"/>
                </a:solidFill>
                <a:uFill>
                  <a:solidFill>
                    <a:srgbClr val="0563C1"/>
                  </a:solidFill>
                </a:uFill>
                <a:hlinkClick r:id="rId6"/>
              </a:rPr>
              <a:t>https://stacks.cdc.gov/view/cdc/11560</a:t>
            </a:r>
            <a:r>
              <a:t> </a:t>
            </a:r>
          </a:p>
          <a:p>
            <a:pPr algn="l" rtl="0">
              <a:defRPr sz="1600">
                <a:latin typeface="+mn-lt"/>
                <a:ea typeface="+mn-ea"/>
                <a:cs typeface="+mn-cs"/>
                <a:sym typeface="Source Sans Pro Regular"/>
              </a:defRPr>
            </a:pPr>
            <a:endParaRPr/>
          </a:p>
          <a:p>
            <a:pPr algn="l" rtl="0">
              <a:defRPr sz="1600">
                <a:latin typeface="+mn-lt"/>
                <a:ea typeface="+mn-ea"/>
                <a:cs typeface="+mn-cs"/>
                <a:sym typeface="Source Sans Pro Regular"/>
              </a:defRPr>
            </a:pPr>
            <a:r>
              <a:t>Guidelines for the collection of clinical specimens during field investigation of outbreaks, WHO/CDS/CSR/EDC/2000.4</a:t>
            </a:r>
          </a:p>
          <a:p>
            <a:pPr algn="l" rtl="0">
              <a:defRPr sz="1600">
                <a:latin typeface="+mn-lt"/>
                <a:ea typeface="+mn-ea"/>
                <a:cs typeface="+mn-cs"/>
                <a:sym typeface="Source Sans Pro Regular"/>
              </a:defRPr>
            </a:pPr>
            <a:r>
              <a:rPr lang="ar" u="sng">
                <a:solidFill>
                  <a:srgbClr val="0563C1"/>
                </a:solidFill>
                <a:uFill>
                  <a:solidFill>
                    <a:srgbClr val="0563C1"/>
                  </a:solidFill>
                </a:uFill>
                <a:hlinkClick r:id="rId7"/>
              </a:rPr>
              <a:t>http://www.who.int/ihr/publications/WHO_CDS_CSR_EDC_2000_4/en/</a:t>
            </a:r>
            <a:r>
              <a:t> </a:t>
            </a:r>
          </a:p>
          <a:p>
            <a:pPr algn="l" rtl="0">
              <a:defRPr sz="1600">
                <a:latin typeface="+mn-lt"/>
                <a:ea typeface="+mn-ea"/>
                <a:cs typeface="+mn-cs"/>
                <a:sym typeface="Source Sans Pro Regular"/>
              </a:defRPr>
            </a:pPr>
            <a:endParaRPr/>
          </a:p>
          <a:p>
            <a:pPr algn="l" rtl="0">
              <a:defRPr sz="1600">
                <a:latin typeface="+mn-lt"/>
                <a:ea typeface="+mn-ea"/>
                <a:cs typeface="+mn-cs"/>
                <a:sym typeface="Source Sans Pro Regular"/>
              </a:defRPr>
            </a:pPr>
            <a:r>
              <a:t>CDC Infectious Diseases Laboratories Test Directory, </a:t>
            </a:r>
            <a:r>
              <a:rPr lang="ar" u="sng">
                <a:solidFill>
                  <a:srgbClr val="0563C1"/>
                </a:solidFill>
                <a:uFill>
                  <a:solidFill>
                    <a:srgbClr val="0563C1"/>
                  </a:solidFill>
                </a:uFill>
                <a:hlinkClick r:id="rId8"/>
              </a:rPr>
              <a:t>https://www.cdc.gov/laboratory/specimen-submission/list.html</a:t>
            </a:r>
          </a:p>
          <a:p>
            <a:pPr algn="l" rtl="0">
              <a:defRPr sz="1600">
                <a:latin typeface="+mn-lt"/>
                <a:ea typeface="+mn-ea"/>
                <a:cs typeface="+mn-cs"/>
                <a:sym typeface="Source Sans Pro Regular"/>
              </a:defRPr>
            </a:pPr>
            <a:endParaRPr u="sng">
              <a:solidFill>
                <a:srgbClr val="0563C1"/>
              </a:solidFill>
              <a:uFill>
                <a:solidFill>
                  <a:srgbClr val="0563C1"/>
                </a:solidFill>
              </a:uFill>
              <a:hlinkClick r:id="rId8"/>
            </a:endParaRPr>
          </a:p>
          <a:p>
            <a:pPr algn="l" rtl="0">
              <a:defRPr sz="1600">
                <a:latin typeface="+mn-lt"/>
                <a:ea typeface="+mn-ea"/>
                <a:cs typeface="+mn-cs"/>
                <a:sym typeface="Source Sans Pro Regular"/>
              </a:defRPr>
            </a:pPr>
            <a:r>
              <a:t>COVID-19 Specimen Collection – Nebraska Medical Center, </a:t>
            </a:r>
            <a:r>
              <a:rPr lang="ar" u="sng">
                <a:solidFill>
                  <a:srgbClr val="0563C1"/>
                </a:solidFill>
                <a:uFill>
                  <a:solidFill>
                    <a:srgbClr val="0563C1"/>
                  </a:solidFill>
                </a:uFill>
                <a:hlinkClick r:id="rId9"/>
              </a:rPr>
              <a:t>https://www.youtube.com/watch?v=7g4aeMDe_tc&amp;feature=youtu.be</a:t>
            </a:r>
          </a:p>
          <a:p>
            <a:pPr algn="l" rtl="0">
              <a:defRPr sz="1400">
                <a:latin typeface="+mn-lt"/>
                <a:ea typeface="+mn-ea"/>
                <a:cs typeface="+mn-cs"/>
                <a:sym typeface="Source Sans Pro Regular"/>
              </a:defRPr>
            </a:pPr>
            <a:endParaRPr u="sng">
              <a:solidFill>
                <a:srgbClr val="0563C1"/>
              </a:solidFill>
              <a:uFill>
                <a:solidFill>
                  <a:srgbClr val="0563C1"/>
                </a:solidFill>
              </a:uFill>
              <a:hlinkClick r:id="rId9"/>
            </a:endParaRPr>
          </a:p>
        </p:txBody>
      </p:sp>
      <p:sp>
        <p:nvSpPr>
          <p:cNvPr id="2" name="TextBox 1">
            <a:extLst>
              <a:ext uri="{FF2B5EF4-FFF2-40B4-BE49-F238E27FC236}">
                <a16:creationId xmlns:a16="http://schemas.microsoft.com/office/drawing/2014/main" id="{2BAD3E10-D932-278E-9A5C-AAC1836FF2B5}"/>
              </a:ext>
            </a:extLst>
          </p:cNvPr>
          <p:cNvSpPr txBox="1"/>
          <p:nvPr/>
        </p:nvSpPr>
        <p:spPr>
          <a:xfrm>
            <a:off x="284480" y="254000"/>
            <a:ext cx="2418080" cy="1077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tabLst/>
            </a:pPr>
            <a:r>
              <a:rPr lang="ar" sz="3200" b="1">
                <a:solidFill>
                  <a:schemeClr val="bg1"/>
                </a:solidFill>
                <a:latin typeface="Sakkal Majalla" panose="02000000000000000000" pitchFamily="2" charset="-78"/>
                <a:cs typeface="Sakkal Majalla" panose="02000000000000000000" pitchFamily="2" charset="-78"/>
              </a:rPr>
              <a:t>المراجع والمبادئ التوجيهية</a:t>
            </a:r>
            <a:endParaRPr lang="en-US" sz="3200" b="0" i="0" u="none" strike="noStrike" cap="none" spc="0" normalizeH="0" baseline="0">
              <a:ln>
                <a:noFill/>
              </a:ln>
              <a:solidFill>
                <a:schemeClr val="bg1"/>
              </a:solidFill>
              <a:effectLst/>
              <a:uFillTx/>
              <a:latin typeface="Calibri"/>
              <a:ea typeface="Calibri"/>
              <a:cs typeface="Calibri"/>
            </a:endParaRP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 name="Google Shape;300;p7"/>
          <p:cNvSpPr txBox="1">
            <a:spLocks noGrp="1"/>
          </p:cNvSpPr>
          <p:nvPr>
            <p:ph type="body" sz="half" idx="1"/>
          </p:nvPr>
        </p:nvSpPr>
        <p:spPr>
          <a:xfrm>
            <a:off x="587204" y="1971020"/>
            <a:ext cx="11347453" cy="1870076"/>
          </a:xfrm>
          <a:prstGeom prst="rect">
            <a:avLst/>
          </a:prstGeom>
        </p:spPr>
        <p:txBody>
          <a:bodyPr lIns="161999" tIns="161999" rIns="161999" bIns="161999" rtlCol="1"/>
          <a:lstStyle>
            <a:lvl1pPr algn="r" rtl="1">
              <a:defRPr sz="3200"/>
            </a:lvl1pPr>
          </a:lstStyle>
          <a:p>
            <a:pPr algn="ctr" rtl="1"/>
            <a:r>
              <a:rPr lang="ar" b="1">
                <a:latin typeface="Sakkal Majalla" panose="02000000000000000000" pitchFamily="2" charset="-78"/>
                <a:cs typeface="Sakkal Majalla" panose="02000000000000000000" pitchFamily="2" charset="-78"/>
              </a:rPr>
              <a:t>10. موارد تعلُّم إضافية</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 name="TextBox 2"/>
          <p:cNvSpPr txBox="1"/>
          <p:nvPr/>
        </p:nvSpPr>
        <p:spPr>
          <a:xfrm>
            <a:off x="4551708" y="2935985"/>
            <a:ext cx="6852944" cy="12187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4864" tIns="54864" rIns="54864" bIns="54864" rtlCol="1">
            <a:spAutoFit/>
          </a:bodyPr>
          <a:lstStyle/>
          <a:p>
            <a:pPr rtl="1">
              <a:defRPr>
                <a:latin typeface="+mn-lt"/>
                <a:ea typeface="+mn-ea"/>
                <a:cs typeface="+mn-cs"/>
                <a:sym typeface="Source Sans Pro Regular"/>
              </a:defRPr>
            </a:pPr>
            <a:r>
              <a:rPr lang="ar-EG"/>
              <a:t>حزمة التدريب بشأن الاختبارات التشخيصية السريع للكشف عن مستضدات فيروس كورونا-سارس-2</a:t>
            </a:r>
            <a:endParaRPr/>
          </a:p>
          <a:p>
            <a:pPr algn="l" rtl="0">
              <a:defRPr>
                <a:solidFill>
                  <a:srgbClr val="0070C0"/>
                </a:solidFill>
                <a:latin typeface="+mn-lt"/>
                <a:ea typeface="+mn-ea"/>
                <a:cs typeface="+mn-cs"/>
                <a:sym typeface="Source Sans Pro Regular"/>
              </a:defRPr>
            </a:pPr>
            <a:r>
              <a:rPr lang="ar" u="sng">
                <a:solidFill>
                  <a:srgbClr val="0563C1"/>
                </a:solidFill>
                <a:uFill>
                  <a:solidFill>
                    <a:srgbClr val="0563C1"/>
                  </a:solidFill>
                </a:uFill>
                <a:hlinkClick r:id="rId2"/>
              </a:rPr>
              <a:t>https://extranet.who.int/hslp/content/sars-cov-2-antigen-rapid-diagnostic-test-training-package</a:t>
            </a:r>
            <a:r>
              <a:t> </a:t>
            </a:r>
          </a:p>
        </p:txBody>
      </p:sp>
      <p:sp>
        <p:nvSpPr>
          <p:cNvPr id="2" name="TextBox 1">
            <a:extLst>
              <a:ext uri="{FF2B5EF4-FFF2-40B4-BE49-F238E27FC236}">
                <a16:creationId xmlns:a16="http://schemas.microsoft.com/office/drawing/2014/main" id="{D394339E-C1EF-907F-C3FC-E6D279B74EEF}"/>
              </a:ext>
            </a:extLst>
          </p:cNvPr>
          <p:cNvSpPr txBox="1"/>
          <p:nvPr/>
        </p:nvSpPr>
        <p:spPr>
          <a:xfrm>
            <a:off x="255927" y="647437"/>
            <a:ext cx="2910314"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ar" sz="3200" b="1">
                <a:solidFill>
                  <a:schemeClr val="bg1"/>
                </a:solidFill>
                <a:latin typeface="Sakkal Majalla"/>
                <a:cs typeface="Sakkal Majalla"/>
              </a:rPr>
              <a:t>موارد تعلُّم إضافية</a:t>
            </a:r>
            <a:endParaRPr lang="ar-EG" sz="3200" b="1">
              <a:solidFill>
                <a:schemeClr val="bg1"/>
              </a:solidFill>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04FB18-8AC9-CDEF-B4C3-4C9231EDDEE6}"/>
              </a:ext>
            </a:extLst>
          </p:cNvPr>
          <p:cNvSpPr txBox="1"/>
          <p:nvPr/>
        </p:nvSpPr>
        <p:spPr>
          <a:xfrm>
            <a:off x="4378960" y="2236470"/>
            <a:ext cx="3708400" cy="92332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5400" b="0" i="0" u="none" strike="noStrike" cap="none" spc="0" normalizeH="0" baseline="0">
                <a:ln>
                  <a:noFill/>
                </a:ln>
                <a:solidFill>
                  <a:schemeClr val="bg1"/>
                </a:solidFill>
                <a:effectLst/>
                <a:uFillTx/>
                <a:latin typeface="Calibri"/>
                <a:ea typeface="Calibri"/>
                <a:cs typeface="Calibri"/>
                <a:sym typeface="Calibri"/>
              </a:rPr>
              <a:t>شكرًا لكم</a:t>
            </a:r>
            <a:endParaRPr kumimoji="0" lang="en-US" sz="5400" b="0" i="0" u="none" strike="noStrike" cap="none" spc="0" normalizeH="0" baseline="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At the planning phase :"/>
          <p:cNvSpPr txBox="1"/>
          <p:nvPr/>
        </p:nvSpPr>
        <p:spPr>
          <a:xfrm>
            <a:off x="3691684" y="2612498"/>
            <a:ext cx="4635305" cy="9156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rtlCol="1" anchor="t">
            <a:spAutoFit/>
          </a:bodyPr>
          <a:lstStyle>
            <a:lvl1pPr algn="r" defTabSz="289320" rtl="1">
              <a:lnSpc>
                <a:spcPct val="90000"/>
              </a:lnSpc>
              <a:spcBef>
                <a:spcPts val="300"/>
              </a:spcBef>
              <a:defRPr sz="2800">
                <a:solidFill>
                  <a:schemeClr val="accent2"/>
                </a:solidFill>
                <a:latin typeface="Source Sans Pro Bold"/>
                <a:ea typeface="Source Sans Pro Bold"/>
                <a:cs typeface="Source Sans Pro Bold"/>
                <a:sym typeface="Source Sans Pro Bold"/>
              </a:defRPr>
            </a:lvl1pPr>
          </a:lstStyle>
          <a:p>
            <a:r>
              <a:rPr lang="ar" sz="3200" b="1">
                <a:latin typeface="Sakkal Majalla"/>
                <a:cs typeface="Sakkal Majalla"/>
              </a:rPr>
              <a:t> </a:t>
            </a:r>
            <a:r>
              <a:rPr lang="ar" sz="2400">
                <a:solidFill>
                  <a:srgbClr val="FF0000"/>
                </a:solidFill>
                <a:latin typeface="Sakkal Majalla"/>
                <a:cs typeface="Sakkal Majalla"/>
              </a:rPr>
              <a:t>ضع هنا وصف النظام الوطني لإدارة العينات المختبرية</a:t>
            </a:r>
          </a:p>
          <a:p>
            <a:endParaRPr lang="ar" sz="2400">
              <a:solidFill>
                <a:srgbClr val="FF0000"/>
              </a:solidFill>
              <a:latin typeface="Sakkal Majalla"/>
              <a:cs typeface="Sakkal Majalla"/>
            </a:endParaRPr>
          </a:p>
        </p:txBody>
      </p:sp>
      <p:sp>
        <p:nvSpPr>
          <p:cNvPr id="2" name="Title 1">
            <a:extLst>
              <a:ext uri="{FF2B5EF4-FFF2-40B4-BE49-F238E27FC236}">
                <a16:creationId xmlns:a16="http://schemas.microsoft.com/office/drawing/2014/main" id="{8E280580-F790-9853-B503-585B74603B26}"/>
              </a:ext>
            </a:extLst>
          </p:cNvPr>
          <p:cNvSpPr txBox="1">
            <a:spLocks/>
          </p:cNvSpPr>
          <p:nvPr/>
        </p:nvSpPr>
        <p:spPr>
          <a:xfrm>
            <a:off x="138856" y="92028"/>
            <a:ext cx="8940881"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ar" b="1">
                <a:latin typeface="Sakkal Majalla"/>
                <a:cs typeface="Sakkal Majalla"/>
              </a:rPr>
              <a:t>النظام الوطني لإدارة العينات المختبرية</a:t>
            </a:r>
            <a:endParaRPr lang="ar">
              <a:solidFill>
                <a:srgbClr val="000000"/>
              </a:solidFill>
              <a:latin typeface="Sakkal Majalla"/>
              <a:cs typeface="Sakkal Majalla"/>
            </a:endParaRPr>
          </a:p>
        </p:txBody>
      </p:sp>
      <p:sp>
        <p:nvSpPr>
          <p:cNvPr id="3" name="ZoneTexte 2">
            <a:extLst>
              <a:ext uri="{FF2B5EF4-FFF2-40B4-BE49-F238E27FC236}">
                <a16:creationId xmlns:a16="http://schemas.microsoft.com/office/drawing/2014/main" id="{F1E3CB7F-B07A-23C4-5BEF-F47C12DEAB42}"/>
              </a:ext>
            </a:extLst>
          </p:cNvPr>
          <p:cNvSpPr txBox="1"/>
          <p:nvPr/>
        </p:nvSpPr>
        <p:spPr>
          <a:xfrm>
            <a:off x="4724400" y="3200400"/>
            <a:ext cx="2743200" cy="4572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endParaRPr lang="en-US" sz="2400">
              <a:solidFill>
                <a:srgbClr val="FF0000"/>
              </a:solidFill>
              <a:latin typeface="Sakkal Majalla"/>
            </a:endParaRPr>
          </a:p>
        </p:txBody>
      </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11D9E83-CC24-CE24-8FB5-5E8C09DF8755}"/>
              </a:ext>
            </a:extLst>
          </p:cNvPr>
          <p:cNvSpPr txBox="1"/>
          <p:nvPr/>
        </p:nvSpPr>
        <p:spPr>
          <a:xfrm>
            <a:off x="970742" y="47498"/>
            <a:ext cx="2438400" cy="523218"/>
          </a:xfrm>
          <a:prstGeom prst="rect">
            <a:avLst/>
          </a:prstGeom>
          <a:solidFill>
            <a:srgbClr val="951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2800" b="1">
                <a:solidFill>
                  <a:schemeClr val="bg1"/>
                </a:solidFill>
                <a:latin typeface="Sakkal Majalla" panose="02000000000000000000" pitchFamily="2" charset="-78"/>
                <a:cs typeface="Sakkal Majalla" panose="02000000000000000000" pitchFamily="2" charset="-78"/>
              </a:rPr>
              <a:t>إخلاء المسؤولية</a:t>
            </a:r>
            <a:endParaRPr kumimoji="0" lang="en-US" sz="2800" b="1" i="0" u="none" strike="noStrike" cap="none" spc="0" normalizeH="0" baseline="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
        <p:nvSpPr>
          <p:cNvPr id="5" name="TextBox 4">
            <a:extLst>
              <a:ext uri="{FF2B5EF4-FFF2-40B4-BE49-F238E27FC236}">
                <a16:creationId xmlns:a16="http://schemas.microsoft.com/office/drawing/2014/main" id="{DEDD31D5-6928-E4A2-4788-B9EEE8366AB1}"/>
              </a:ext>
            </a:extLst>
          </p:cNvPr>
          <p:cNvSpPr txBox="1"/>
          <p:nvPr/>
        </p:nvSpPr>
        <p:spPr>
          <a:xfrm>
            <a:off x="382733" y="774986"/>
            <a:ext cx="10972799" cy="5424305"/>
          </a:xfrm>
          <a:prstGeom prst="rect">
            <a:avLst/>
          </a:prstGeom>
          <a:solidFill>
            <a:schemeClr val="accent5">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algn="r" rtl="1" eaLnBrk="0" fontAlgn="base" hangingPunct="0">
              <a:lnSpc>
                <a:spcPct val="115000"/>
              </a:lnSpc>
              <a:spcBef>
                <a:spcPts val="0"/>
              </a:spcBef>
              <a:spcAft>
                <a:spcPts val="1000"/>
              </a:spcAft>
            </a:pP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منصة منظمة الصحة العالمية للتعلُّم في مجال الأمن الص</a:t>
            </a:r>
            <a:r>
              <a:rPr lang="ar-EG"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a:t>
            </a: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ِحيِّ - مواد تدريبية</a:t>
            </a:r>
            <a:endParaRPr lang="en-US" sz="170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حقوق هذه المواد التدريبية محفوظة لصالح منظمة الصحة العالمية بموجب حق المؤلف (© منظمة الصحة العالمية 2022). جميع الحقوق محفوظة.</a:t>
            </a:r>
            <a:endParaRPr lang="en-US" sz="170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يخضع استخدامك لهذه المواد إلى «</a:t>
            </a:r>
            <a:r>
              <a:rPr lang="ar-MA" sz="1700" u="sng">
                <a:solidFill>
                  <a:srgbClr val="0000FF"/>
                </a:solidFill>
                <a:latin typeface="Calibri" panose="020F0502020204030204" pitchFamily="34" charset="0"/>
                <a:cs typeface="Calibri" panose="020F0502020204030204" pitchFamily="34" charset="0"/>
              </a:rPr>
              <a:t>شروط الاستخدام - منصة منظمة الصحة العالمية للتعلُّم في مجال الأمن الصِّحيِّ، مواد تدريبية</a:t>
            </a: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 التي قبلتها عند تنزيلها، وهي متاحة على منصة التعلُّم في مجال الأمن الصِّحيِّ على الرابط الآتي: (</a:t>
            </a:r>
            <a:r>
              <a:rPr lang="en-US" sz="1700" u="sng">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2"/>
              </a:rPr>
              <a:t>https://extranet.who.int/hslp</a:t>
            </a: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endParaRPr lang="en-US" sz="170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a:solidFill>
                  <a:srgbClr val="000000"/>
                </a:solidFill>
                <a:effectLst/>
                <a:latin typeface="Calibri" panose="020F0502020204030204" pitchFamily="34" charset="0"/>
                <a:ea typeface="Segoe UI" panose="020B0502040204020203" pitchFamily="34" charset="0"/>
                <a:cs typeface="Arial" panose="020B0604020202020204" pitchFamily="34" charset="0"/>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«برنامج التدريب المتقدم لفِرَق الاستجابة السريعة» (متاح على الرابط الآتي: </a:t>
            </a:r>
            <a:r>
              <a:rPr lang="en-US" sz="1700" u="sng">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https://extranet.who.int/hslp</a:t>
            </a:r>
            <a:r>
              <a:rPr lang="ar-MA" sz="1700" u="sng">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a:t>
            </a:r>
            <a:r>
              <a:rPr lang="ar-MA" sz="1700">
                <a:solidFill>
                  <a:srgbClr val="000000"/>
                </a:solidFill>
                <a:effectLst/>
                <a:latin typeface="Calibri" panose="020F0502020204030204" pitchFamily="34" charset="0"/>
                <a:ea typeface="Segoe UI" panose="020B0502040204020203" pitchFamily="34" charset="0"/>
                <a:cs typeface="Arial" panose="020B0604020202020204" pitchFamily="34" charset="0"/>
              </a:rPr>
              <a:t>)، 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MA" sz="1700" err="1">
                <a:solidFill>
                  <a:srgbClr val="000000"/>
                </a:solidFill>
                <a:effectLst/>
                <a:latin typeface="Calibri" panose="020F0502020204030204" pitchFamily="34" charset="0"/>
                <a:ea typeface="Segoe UI" panose="020B0502040204020203" pitchFamily="34" charset="0"/>
                <a:cs typeface="Arial" panose="020B0604020202020204" pitchFamily="34" charset="0"/>
              </a:rPr>
              <a:t>تنقيحات</a:t>
            </a:r>
            <a:r>
              <a:rPr lang="ar-MA" sz="1700">
                <a:solidFill>
                  <a:srgbClr val="000000"/>
                </a:solidFill>
                <a:effectLst/>
                <a:latin typeface="Calibri" panose="020F0502020204030204" pitchFamily="34" charset="0"/>
                <a:ea typeface="Segoe UI" panose="020B0502040204020203" pitchFamily="34" charset="0"/>
                <a:cs typeface="Arial" panose="020B0604020202020204" pitchFamily="34" charset="0"/>
              </a:rPr>
              <a:t> على المواد الخاصة بها المحمية بموجب حق المؤلف».  </a:t>
            </a:r>
            <a:endParaRPr lang="en-US" sz="1700">
              <a:effectLst/>
              <a:latin typeface="Calibri" panose="020F0502020204030204" pitchFamily="34" charset="0"/>
              <a:ea typeface="Calibri" panose="020F0502020204030204" pitchFamily="34" charset="0"/>
              <a:cs typeface="Arial" panose="020B0604020202020204" pitchFamily="34" charset="0"/>
            </a:endParaRPr>
          </a:p>
          <a:p>
            <a:r>
              <a:rPr lang="ar-MA" sz="1700">
                <a:solidFill>
                  <a:srgbClr val="000000"/>
                </a:solidFill>
                <a:effectLst/>
                <a:ea typeface="Segoe UI" panose="020B0502040204020203" pitchFamily="34" charset="0"/>
                <a:cs typeface="Calibri" panose="020F0502020204030204" pitchFamily="34" charset="0"/>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a:t>
            </a:r>
            <a:r>
              <a:rPr lang="en-US" sz="1700" u="sng">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4"/>
              </a:rPr>
              <a:t>ihrhrt@who.int</a:t>
            </a:r>
            <a:r>
              <a:rPr lang="en-US" sz="1700">
                <a:solidFill>
                  <a:srgbClr val="000000"/>
                </a:solidFill>
                <a:effectLst/>
                <a:latin typeface="Calibri" panose="020F0502020204030204" pitchFamily="34" charset="0"/>
                <a:ea typeface="Segoe UI" panose="020B0502040204020203" pitchFamily="34" charset="0"/>
              </a:rPr>
              <a:t> </a:t>
            </a:r>
            <a:r>
              <a:rPr lang="ar-MA" sz="1700">
                <a:solidFill>
                  <a:srgbClr val="000000"/>
                </a:solidFill>
                <a:effectLst/>
                <a:ea typeface="Segoe UI" panose="020B0502040204020203" pitchFamily="34" charset="0"/>
                <a:cs typeface="Calibri" panose="020F0502020204030204" pitchFamily="34" charset="0"/>
              </a:rPr>
              <a:t>.</a:t>
            </a:r>
            <a:endParaRPr lang="en-US" sz="170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C46C0A6F-BCBC-28EB-17A5-D39F4AA8A268}"/>
              </a:ext>
            </a:extLst>
          </p:cNvPr>
          <p:cNvSpPr txBox="1">
            <a:spLocks/>
          </p:cNvSpPr>
          <p:nvPr/>
        </p:nvSpPr>
        <p:spPr>
          <a:xfrm>
            <a:off x="2606742" y="1733027"/>
            <a:ext cx="6978516" cy="187007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ctr" defTabSz="289320" rtl="1" latinLnBrk="0">
              <a:lnSpc>
                <a:spcPct val="90000"/>
              </a:lnSpc>
              <a:spcBef>
                <a:spcPts val="30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ctr" defTabSz="289320" rtl="1"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361649" marR="0" indent="-72330" algn="ctr" defTabSz="289320" rtl="1"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506309" marR="0" indent="-72329" algn="ctr" defTabSz="289320" rtl="1"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650968" marR="0" indent="-72329" algn="ctr" defTabSz="289320" rtl="1"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924377" marR="0" indent="-273411"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6pPr>
            <a:lvl7pPr marL="1054572" marR="0" indent="-273411"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7pPr>
            <a:lvl8pPr marL="1184766" marR="0" indent="-273411"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8pPr>
            <a:lvl9pPr marL="1314959" marR="0" indent="-273411" algn="r" defTabSz="260388" rtl="1"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9pPr>
          </a:lstStyle>
          <a:p>
            <a:pPr rtl="1" hangingPunct="1"/>
            <a:r>
              <a:rPr lang="ar" b="1">
                <a:latin typeface="Sakkal Majalla" panose="02000000000000000000" pitchFamily="2" charset="-78"/>
                <a:cs typeface="Sakkal Majalla" panose="02000000000000000000" pitchFamily="2" charset="-78"/>
              </a:rPr>
              <a:t>2. ما يتعين عليك معرفته قبل أن تتوجه إلى الميدان</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Text Placeholder 3"/>
          <p:cNvSpPr txBox="1">
            <a:spLocks noGrp="1"/>
          </p:cNvSpPr>
          <p:nvPr>
            <p:ph type="body" idx="1"/>
          </p:nvPr>
        </p:nvSpPr>
        <p:spPr>
          <a:xfrm>
            <a:off x="1938107" y="2278733"/>
            <a:ext cx="9128226" cy="4126849"/>
          </a:xfrm>
          <a:prstGeom prst="rect">
            <a:avLst/>
          </a:prstGeom>
        </p:spPr>
        <p:txBody>
          <a:bodyPr rtlCol="1"/>
          <a:lstStyle/>
          <a:p>
            <a:pPr marL="339470" indent="-339470" defTabSz="286426" rtl="1">
              <a:spcBef>
                <a:spcPts val="200"/>
              </a:spcBef>
              <a:buClr>
                <a:srgbClr val="C00000"/>
              </a:buClr>
              <a:buSzPct val="100000"/>
              <a:buFont typeface="Arial"/>
              <a:buChar char="•"/>
              <a:defRPr sz="2178"/>
            </a:pPr>
            <a:r>
              <a:rPr err="1">
                <a:latin typeface="Sakkal Majalla" panose="02000000000000000000" pitchFamily="2" charset="-78"/>
                <a:cs typeface="Sakkal Majalla" panose="02000000000000000000" pitchFamily="2" charset="-78"/>
              </a:rPr>
              <a:t>تحديد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سبب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حدث</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الصحة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العامة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وحجمه</a:t>
            </a:r>
            <a:r>
              <a:rPr>
                <a:latin typeface="Sakkal Majalla" panose="02000000000000000000" pitchFamily="2" charset="-78"/>
                <a:cs typeface="Sakkal Majalla" panose="02000000000000000000" pitchFamily="2" charset="-78"/>
              </a:rPr>
              <a:t>.</a:t>
            </a:r>
          </a:p>
          <a:p>
            <a:pPr marL="339470" indent="-339470" defTabSz="286426" rtl="1">
              <a:spcBef>
                <a:spcPts val="200"/>
              </a:spcBef>
              <a:buClr>
                <a:srgbClr val="C00000"/>
              </a:buClr>
              <a:buSzPct val="100000"/>
              <a:buFont typeface="Arial"/>
              <a:buChar char="•"/>
              <a:defRPr sz="2178"/>
            </a:pPr>
            <a:r>
              <a:rPr err="1">
                <a:latin typeface="Sakkal Majalla" panose="02000000000000000000" pitchFamily="2" charset="-78"/>
                <a:cs typeface="Sakkal Majalla" panose="02000000000000000000" pitchFamily="2" charset="-78"/>
              </a:rPr>
              <a:t>تحديد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أنواع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المطلوبة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لتأكيد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سبب</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الفاشية</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339470" indent="-339470" defTabSz="286426" rtl="1">
              <a:spcBef>
                <a:spcPts val="200"/>
              </a:spcBef>
              <a:buClr>
                <a:srgbClr val="C00000"/>
              </a:buClr>
              <a:buSzPct val="100000"/>
              <a:buFont typeface="Arial"/>
              <a:buChar char="•"/>
              <a:defRPr sz="2178"/>
            </a:pPr>
            <a:r>
              <a:rPr err="1">
                <a:latin typeface="Sakkal Majalla" panose="02000000000000000000" pitchFamily="2" charset="-78"/>
                <a:cs typeface="Sakkal Majalla" panose="02000000000000000000" pitchFamily="2" charset="-78"/>
              </a:rPr>
              <a:t>تحديد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المسؤول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المختبرية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بين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أعضاء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الاستقصاء</a:t>
            </a:r>
            <a:r>
              <a:rPr>
                <a:latin typeface="Sakkal Majalla" panose="02000000000000000000" pitchFamily="2" charset="-78"/>
                <a:cs typeface="Sakkal Majalla" panose="02000000000000000000" pitchFamily="2" charset="-78"/>
              </a:rPr>
              <a:t>: </a:t>
            </a:r>
          </a:p>
          <a:p>
            <a:pPr marL="882624" lvl="1" indent="-339470" defTabSz="286426" rtl="1">
              <a:spcBef>
                <a:spcPts val="0"/>
              </a:spcBef>
              <a:buClr>
                <a:srgbClr val="C00000"/>
              </a:buClr>
              <a:buFont typeface="Courier New"/>
              <a:buChar char="o"/>
              <a:defRPr sz="2178"/>
            </a:pPr>
            <a:r>
              <a:rPr err="1">
                <a:latin typeface="Sakkal Majalla" panose="02000000000000000000" pitchFamily="2" charset="-78"/>
                <a:cs typeface="Sakkal Majalla" panose="02000000000000000000" pitchFamily="2" charset="-78"/>
              </a:rPr>
              <a:t>هل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ستحتاج</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إلى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شخص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لديه</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خبرة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أخذ</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السائل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الأنفي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البلعومي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السائل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الدماغي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النخاعي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الحيوانية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البيئية</a:t>
            </a:r>
            <a:r>
              <a:rPr>
                <a:latin typeface="Sakkal Majalla" panose="02000000000000000000" pitchFamily="2" charset="-78"/>
                <a:cs typeface="Sakkal Majalla" panose="02000000000000000000" pitchFamily="2" charset="-78"/>
              </a:rPr>
              <a:t>؟</a:t>
            </a:r>
          </a:p>
          <a:p>
            <a:pPr marL="882624" lvl="1" indent="-339470" defTabSz="286426" rtl="1">
              <a:spcBef>
                <a:spcPts val="0"/>
              </a:spcBef>
              <a:buClr>
                <a:srgbClr val="C00000"/>
              </a:buClr>
              <a:buFont typeface="Courier New"/>
              <a:buChar char="o"/>
              <a:defRPr sz="2178"/>
            </a:pP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في</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فريق</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الاستقصاء</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سيتولى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جمع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المعدات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الضرورية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وحاويات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العينات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ومستنبتات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النقل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ولوازم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التعبئة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والنقل</a:t>
            </a:r>
            <a:r>
              <a:rPr>
                <a:latin typeface="Sakkal Majalla" panose="02000000000000000000" pitchFamily="2" charset="-78"/>
                <a:cs typeface="Sakkal Majalla" panose="02000000000000000000" pitchFamily="2" charset="-78"/>
              </a:rPr>
              <a:t>؟ </a:t>
            </a:r>
          </a:p>
          <a:p>
            <a:pPr marL="339470" indent="-339470" defTabSz="286426" rtl="1">
              <a:spcBef>
                <a:spcPts val="200"/>
              </a:spcBef>
              <a:buClr>
                <a:srgbClr val="C00000"/>
              </a:buClr>
              <a:buSzPct val="100000"/>
              <a:buFont typeface="Arial"/>
              <a:buChar char="•"/>
              <a:defRPr sz="2178"/>
            </a:pPr>
            <a:r>
              <a:rPr err="1">
                <a:latin typeface="Sakkal Majalla" panose="02000000000000000000" pitchFamily="2" charset="-78"/>
                <a:cs typeface="Sakkal Majalla" panose="02000000000000000000" pitchFamily="2" charset="-78"/>
              </a:rPr>
              <a:t>تحديد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مختبرات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الإحالة</a:t>
            </a:r>
            <a:r>
              <a:rPr>
                <a:latin typeface="Sakkal Majalla" panose="02000000000000000000" pitchFamily="2" charset="-78"/>
                <a:cs typeface="Sakkal Majalla" panose="02000000000000000000" pitchFamily="2" charset="-78"/>
              </a:rPr>
              <a:t>:</a:t>
            </a:r>
          </a:p>
          <a:p>
            <a:pPr marL="882624" lvl="1" indent="-339470" defTabSz="286426" rtl="1">
              <a:spcBef>
                <a:spcPts val="0"/>
              </a:spcBef>
              <a:buClr>
                <a:srgbClr val="C00000"/>
              </a:buClr>
              <a:buFont typeface="Courier New"/>
              <a:buChar char="o"/>
              <a:defRPr sz="2178"/>
            </a:pPr>
            <a:r>
              <a:rPr err="1">
                <a:latin typeface="Sakkal Majalla" panose="02000000000000000000" pitchFamily="2" charset="-78"/>
                <a:cs typeface="Sakkal Majalla" panose="02000000000000000000" pitchFamily="2" charset="-78"/>
              </a:rPr>
              <a:t>قد</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يكون</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مختبرًا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وطنيً</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ا،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مختبرًا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دولي</a:t>
            </a:r>
            <a:r>
              <a:rPr lang="ar-EG">
                <a:latin typeface="Sakkal Majalla" panose="02000000000000000000" pitchFamily="2" charset="-78"/>
                <a:cs typeface="Sakkal Majalla" panose="02000000000000000000" pitchFamily="2" charset="-78"/>
              </a:rPr>
              <a:t>ّ</a:t>
            </a:r>
            <a:r>
              <a:rPr err="1">
                <a:latin typeface="Sakkal Majalla" panose="02000000000000000000" pitchFamily="2" charset="-78"/>
                <a:cs typeface="Sakkal Majalla" panose="02000000000000000000" pitchFamily="2" charset="-78"/>
              </a:rPr>
              <a:t>ًا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مختبرًا</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حيوانيً</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ا </a:t>
            </a:r>
            <a:r>
              <a:rPr err="1">
                <a:latin typeface="Sakkal Majalla" panose="02000000000000000000" pitchFamily="2" charset="-78"/>
                <a:cs typeface="Sakkal Majalla" panose="02000000000000000000" pitchFamily="2" charset="-78"/>
              </a:rPr>
              <a:t>أو</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بيئيً</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ا.</a:t>
            </a:r>
          </a:p>
          <a:p>
            <a:pPr marL="882624" lvl="1" indent="-339470" defTabSz="286426" rtl="1">
              <a:spcBef>
                <a:spcPts val="0"/>
              </a:spcBef>
              <a:buClr>
                <a:srgbClr val="C00000"/>
              </a:buClr>
              <a:buFont typeface="Courier New"/>
              <a:buChar char="o"/>
              <a:defRPr sz="2178"/>
            </a:pPr>
            <a:r>
              <a:rPr err="1">
                <a:latin typeface="Sakkal Majalla" panose="02000000000000000000" pitchFamily="2" charset="-78"/>
                <a:cs typeface="Sakkal Majalla" panose="02000000000000000000" pitchFamily="2" charset="-78"/>
              </a:rPr>
              <a:t>هل</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ستُجرى</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اختبارات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ميدانية</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اختبارات</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التشخيص</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السريع</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أم</a:t>
            </a:r>
            <a:r>
              <a:rPr>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لا</a:t>
            </a:r>
            <a:r>
              <a:rPr>
                <a:latin typeface="Sakkal Majalla" panose="02000000000000000000" pitchFamily="2" charset="-78"/>
                <a:cs typeface="Sakkal Majalla" panose="02000000000000000000" pitchFamily="2" charset="-78"/>
              </a:rPr>
              <a:t>؟</a:t>
            </a:r>
          </a:p>
        </p:txBody>
      </p:sp>
      <p:sp>
        <p:nvSpPr>
          <p:cNvPr id="329" name="At the planning phase :"/>
          <p:cNvSpPr txBox="1"/>
          <p:nvPr/>
        </p:nvSpPr>
        <p:spPr>
          <a:xfrm>
            <a:off x="7726627" y="1243961"/>
            <a:ext cx="3245437"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defTabSz="289320" rtl="1">
              <a:lnSpc>
                <a:spcPct val="90000"/>
              </a:lnSpc>
              <a:spcBef>
                <a:spcPts val="300"/>
              </a:spcBef>
              <a:defRPr sz="2800">
                <a:solidFill>
                  <a:schemeClr val="accent2"/>
                </a:solidFill>
                <a:latin typeface="Source Sans Pro Bold"/>
                <a:ea typeface="Source Sans Pro Bold"/>
                <a:cs typeface="Source Sans Pro Bold"/>
                <a:sym typeface="Source Sans Pro Bold"/>
              </a:defRPr>
            </a:lvl1pPr>
          </a:lstStyle>
          <a:p>
            <a:pPr rtl="1"/>
            <a:r>
              <a:rPr lang="ar" sz="3200" b="1">
                <a:latin typeface="Sakkal Majalla" panose="02000000000000000000" pitchFamily="2" charset="-78"/>
                <a:cs typeface="Sakkal Majalla" panose="02000000000000000000" pitchFamily="2" charset="-78"/>
              </a:rPr>
              <a:t>في مرحلة التخطيط، ينبغي:</a:t>
            </a:r>
          </a:p>
        </p:txBody>
      </p:sp>
      <p:sp>
        <p:nvSpPr>
          <p:cNvPr id="2" name="Title 1">
            <a:extLst>
              <a:ext uri="{FF2B5EF4-FFF2-40B4-BE49-F238E27FC236}">
                <a16:creationId xmlns:a16="http://schemas.microsoft.com/office/drawing/2014/main" id="{C397C21D-630E-EA5F-4050-1AE4B1F5FC82}"/>
              </a:ext>
            </a:extLst>
          </p:cNvPr>
          <p:cNvSpPr txBox="1">
            <a:spLocks/>
          </p:cNvSpPr>
          <p:nvPr/>
        </p:nvSpPr>
        <p:spPr>
          <a:xfrm>
            <a:off x="138856" y="92028"/>
            <a:ext cx="8940881"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60388" rtl="1"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ما يتعين لك معرفته قبل أن تتوجه إلى الميدان</a:t>
            </a:r>
          </a:p>
        </p:txBody>
      </p:sp>
    </p:spTree>
  </p:cSld>
  <p:clrMapOvr>
    <a:masterClrMapping/>
  </p:clrMapOvr>
  <p:transition spd="med"/>
</p:sld>
</file>

<file path=ppt/theme/theme1.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6DD10F-0AF1-41A7-A0ED-131DB6D74E09}">
  <ds:schemaRefs>
    <ds:schemaRef ds:uri="http://schemas.microsoft.com/sharepoint/v3/contenttype/forms"/>
  </ds:schemaRefs>
</ds:datastoreItem>
</file>

<file path=customXml/itemProps2.xml><?xml version="1.0" encoding="utf-8"?>
<ds:datastoreItem xmlns:ds="http://schemas.openxmlformats.org/officeDocument/2006/customXml" ds:itemID="{7E46DD78-917C-4BE3-BEAD-7AF135075968}">
  <ds:schemaRefs>
    <ds:schemaRef ds:uri="450f158c-397a-4a9d-b005-a44c92e0fccb"/>
    <ds:schemaRef ds:uri="e2a64997-203d-4655-a595-383c2eb1e8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1EB2D6A-41E6-44B2-A717-5C47B58309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70</Slides>
  <Notes>24</Notes>
  <HiddenSlides>9</HiddenSlide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RRT_Theme_v3</vt:lpstr>
      <vt:lpstr>إدارة العينات  المختبرية </vt:lpstr>
      <vt:lpstr>مقدمة</vt:lpstr>
      <vt:lpstr>ملاحظات إلى المُيسِّرين:</vt:lpstr>
      <vt:lpstr>PowerPoint Presentation</vt:lpstr>
      <vt:lpstr>عناصر العرض</vt:lpstr>
      <vt:lpstr>PowerPoint Presentation</vt:lpstr>
      <vt:lpstr>PowerPoint Presentation</vt:lpstr>
      <vt:lpstr>PowerPoint Presentation</vt:lpstr>
      <vt:lpstr>PowerPoint Presentation</vt:lpstr>
      <vt:lpstr>PowerPoint Presentation</vt:lpstr>
      <vt:lpstr>لماذا من الضروري التواصل مع المختبر قبل جمع العينة؟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ما العينات التي يجب جمعها - ملخص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الوثائق البالغة الأهمية للوائح النقل الدولي للعينات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إدارة العينات  المختبرية </dc:title>
  <dc:creator>Hp</dc:creator>
  <cp:revision>14</cp:revision>
  <dcterms:modified xsi:type="dcterms:W3CDTF">2024-07-11T11:53:09Z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3326100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