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 id="2147483684" r:id="rId5"/>
  </p:sldMasterIdLst>
  <p:notesMasterIdLst>
    <p:notesMasterId r:id="rId18"/>
  </p:notesMasterIdLst>
  <p:sldIdLst>
    <p:sldId id="256" r:id="rId6"/>
    <p:sldId id="257" r:id="rId7"/>
    <p:sldId id="258" r:id="rId8"/>
    <p:sldId id="267" r:id="rId9"/>
    <p:sldId id="259" r:id="rId10"/>
    <p:sldId id="260" r:id="rId11"/>
    <p:sldId id="261" r:id="rId12"/>
    <p:sldId id="262" r:id="rId13"/>
    <p:sldId id="263" r:id="rId14"/>
    <p:sldId id="264" r:id="rId15"/>
    <p:sldId id="265" r:id="rId16"/>
    <p:sldId id="266" r:id="rId17"/>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B7F4B9-4D7D-800C-7A9F-D902CDDD3B2B}" v="18" dt="2024-03-19T18:26:30.315"/>
    <p1510:client id="{5747BA38-E8AF-0905-3E18-7090C9DCB8C1}" v="16" dt="2024-03-20T09:52:00.16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029" autoAdjust="0"/>
    <p:restoredTop sz="82831" autoAdjust="0"/>
  </p:normalViewPr>
  <p:slideViewPr>
    <p:cSldViewPr snapToGrid="0">
      <p:cViewPr varScale="1">
        <p:scale>
          <a:sx n="55" d="100"/>
          <a:sy n="55" d="100"/>
        </p:scale>
        <p:origin x="125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19B7F4B9-4D7D-800C-7A9F-D902CDDD3B2B}"/>
    <pc:docChg chg="modSld">
      <pc:chgData name="EZZINE, Hind" userId="S::ezzineh@who.int::edcab00f-6318-46e5-a4a9-188b01ee222f" providerId="AD" clId="Web-{19B7F4B9-4D7D-800C-7A9F-D902CDDD3B2B}" dt="2024-03-19T18:26:28.549" v="9" actId="20577"/>
      <pc:docMkLst>
        <pc:docMk/>
      </pc:docMkLst>
      <pc:sldChg chg="modSp">
        <pc:chgData name="EZZINE, Hind" userId="S::ezzineh@who.int::edcab00f-6318-46e5-a4a9-188b01ee222f" providerId="AD" clId="Web-{19B7F4B9-4D7D-800C-7A9F-D902CDDD3B2B}" dt="2024-03-19T18:26:28.549" v="9" actId="20577"/>
        <pc:sldMkLst>
          <pc:docMk/>
          <pc:sldMk cId="0" sldId="256"/>
        </pc:sldMkLst>
        <pc:spChg chg="mod">
          <ac:chgData name="EZZINE, Hind" userId="S::ezzineh@who.int::edcab00f-6318-46e5-a4a9-188b01ee222f" providerId="AD" clId="Web-{19B7F4B9-4D7D-800C-7A9F-D902CDDD3B2B}" dt="2024-03-19T18:26:28.549" v="9" actId="20577"/>
          <ac:spMkLst>
            <pc:docMk/>
            <pc:sldMk cId="0" sldId="256"/>
            <ac:spMk id="299" creationId="{00000000-0000-0000-0000-000000000000}"/>
          </ac:spMkLst>
        </pc:spChg>
      </pc:sldChg>
    </pc:docChg>
  </pc:docChgLst>
  <pc:docChgLst>
    <pc:chgData name="EZZINE, Hind" userId="S::ezzineh@who.int::edcab00f-6318-46e5-a4a9-188b01ee222f" providerId="AD" clId="Web-{5747BA38-E8AF-0905-3E18-7090C9DCB8C1}"/>
    <pc:docChg chg="modSld">
      <pc:chgData name="EZZINE, Hind" userId="S::ezzineh@who.int::edcab00f-6318-46e5-a4a9-188b01ee222f" providerId="AD" clId="Web-{5747BA38-E8AF-0905-3E18-7090C9DCB8C1}" dt="2024-03-20T09:51:59.944" v="12"/>
      <pc:docMkLst>
        <pc:docMk/>
      </pc:docMkLst>
      <pc:sldChg chg="modSp">
        <pc:chgData name="EZZINE, Hind" userId="S::ezzineh@who.int::edcab00f-6318-46e5-a4a9-188b01ee222f" providerId="AD" clId="Web-{5747BA38-E8AF-0905-3E18-7090C9DCB8C1}" dt="2024-03-20T09:50:42.254" v="3" actId="14100"/>
        <pc:sldMkLst>
          <pc:docMk/>
          <pc:sldMk cId="0" sldId="257"/>
        </pc:sldMkLst>
        <pc:spChg chg="mod">
          <ac:chgData name="EZZINE, Hind" userId="S::ezzineh@who.int::edcab00f-6318-46e5-a4a9-188b01ee222f" providerId="AD" clId="Web-{5747BA38-E8AF-0905-3E18-7090C9DCB8C1}" dt="2024-03-20T09:50:33.191" v="0" actId="14100"/>
          <ac:spMkLst>
            <pc:docMk/>
            <pc:sldMk cId="0" sldId="257"/>
            <ac:spMk id="4" creationId="{11CB827C-2EC7-B092-45D9-6C0B6B85AD86}"/>
          </ac:spMkLst>
        </pc:spChg>
        <pc:spChg chg="mod">
          <ac:chgData name="EZZINE, Hind" userId="S::ezzineh@who.int::edcab00f-6318-46e5-a4a9-188b01ee222f" providerId="AD" clId="Web-{5747BA38-E8AF-0905-3E18-7090C9DCB8C1}" dt="2024-03-20T09:50:42.254" v="3" actId="14100"/>
          <ac:spMkLst>
            <pc:docMk/>
            <pc:sldMk cId="0" sldId="257"/>
            <ac:spMk id="303" creationId="{00000000-0000-0000-0000-000000000000}"/>
          </ac:spMkLst>
        </pc:spChg>
      </pc:sldChg>
      <pc:sldChg chg="modSp">
        <pc:chgData name="EZZINE, Hind" userId="S::ezzineh@who.int::edcab00f-6318-46e5-a4a9-188b01ee222f" providerId="AD" clId="Web-{5747BA38-E8AF-0905-3E18-7090C9DCB8C1}" dt="2024-03-20T09:50:51.067" v="5" actId="14100"/>
        <pc:sldMkLst>
          <pc:docMk/>
          <pc:sldMk cId="0" sldId="258"/>
        </pc:sldMkLst>
        <pc:spChg chg="mod">
          <ac:chgData name="EZZINE, Hind" userId="S::ezzineh@who.int::edcab00f-6318-46e5-a4a9-188b01ee222f" providerId="AD" clId="Web-{5747BA38-E8AF-0905-3E18-7090C9DCB8C1}" dt="2024-03-20T09:50:51.067" v="5" actId="14100"/>
          <ac:spMkLst>
            <pc:docMk/>
            <pc:sldMk cId="0" sldId="258"/>
            <ac:spMk id="4" creationId="{C6FE6A96-4F7C-FDC0-C953-63A1D90EE20D}"/>
          </ac:spMkLst>
        </pc:spChg>
      </pc:sldChg>
      <pc:sldChg chg="modSp">
        <pc:chgData name="EZZINE, Hind" userId="S::ezzineh@who.int::edcab00f-6318-46e5-a4a9-188b01ee222f" providerId="AD" clId="Web-{5747BA38-E8AF-0905-3E18-7090C9DCB8C1}" dt="2024-03-20T09:51:59.944" v="12"/>
        <pc:sldMkLst>
          <pc:docMk/>
          <pc:sldMk cId="0" sldId="266"/>
        </pc:sldMkLst>
        <pc:spChg chg="mod">
          <ac:chgData name="EZZINE, Hind" userId="S::ezzineh@who.int::edcab00f-6318-46e5-a4a9-188b01ee222f" providerId="AD" clId="Web-{5747BA38-E8AF-0905-3E18-7090C9DCB8C1}" dt="2024-03-20T09:51:59.944" v="12"/>
          <ac:spMkLst>
            <pc:docMk/>
            <pc:sldMk cId="0" sldId="266"/>
            <ac:spMk id="4" creationId="{759A4078-B050-69B9-F075-11E95103F2CC}"/>
          </ac:spMkLst>
        </pc:spChg>
      </pc:sldChg>
      <pc:sldChg chg="modSp">
        <pc:chgData name="EZZINE, Hind" userId="S::ezzineh@who.int::edcab00f-6318-46e5-a4a9-188b01ee222f" providerId="AD" clId="Web-{5747BA38-E8AF-0905-3E18-7090C9DCB8C1}" dt="2024-03-20T09:51:20.427" v="11" actId="14100"/>
        <pc:sldMkLst>
          <pc:docMk/>
          <pc:sldMk cId="4184239075" sldId="267"/>
        </pc:sldMkLst>
        <pc:spChg chg="mod">
          <ac:chgData name="EZZINE, Hind" userId="S::ezzineh@who.int::edcab00f-6318-46e5-a4a9-188b01ee222f" providerId="AD" clId="Web-{5747BA38-E8AF-0905-3E18-7090C9DCB8C1}" dt="2024-03-20T09:51:20.427" v="11" actId="14100"/>
          <ac:spMkLst>
            <pc:docMk/>
            <pc:sldMk cId="4184239075" sldId="267"/>
            <ac:spMk id="587" creationId="{00000000-0000-0000-0000-000000000000}"/>
          </ac:spMkLst>
        </pc:spChg>
        <pc:spChg chg="mod">
          <ac:chgData name="EZZINE, Hind" userId="S::ezzineh@who.int::edcab00f-6318-46e5-a4a9-188b01ee222f" providerId="AD" clId="Web-{5747BA38-E8AF-0905-3E18-7090C9DCB8C1}" dt="2024-03-20T09:50:58.880" v="6" actId="1076"/>
          <ac:spMkLst>
            <pc:docMk/>
            <pc:sldMk cId="4184239075" sldId="267"/>
            <ac:spMk id="58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93" name="Shape 293"/>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75634532"/>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infection-prevention/tools/hand-hygiene/en/"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y7e8nM0JAz0"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youtube.com/watch?v=ZnSjFr6J9HI"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5" name="Shape 30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757714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6" name="Shape 316"/>
          <p:cNvSpPr>
            <a:spLocks noGrp="1"/>
          </p:cNvSpPr>
          <p:nvPr>
            <p:ph type="body" sz="quarter" idx="1"/>
          </p:nvPr>
        </p:nvSpPr>
        <p:spPr>
          <a:prstGeom prst="rect">
            <a:avLst/>
          </a:prstGeom>
        </p:spPr>
        <p:txBody>
          <a:bodyPr rtlCol="1"/>
          <a:lstStyle>
            <a:lvl1pPr algn="r" rtl="1">
              <a:defRPr sz="2200"/>
            </a:lvl1pPr>
          </a:lstStyle>
          <a:p>
            <a:pPr rtl="1"/>
            <a:r>
              <a:rPr dirty="0" err="1"/>
              <a:t>يُستخدم</a:t>
            </a:r>
            <a:r>
              <a:rPr dirty="0"/>
              <a:t> </a:t>
            </a:r>
            <a:r>
              <a:rPr dirty="0" err="1"/>
              <a:t>مصطلح</a:t>
            </a:r>
            <a:r>
              <a:rPr dirty="0"/>
              <a:t> </a:t>
            </a:r>
            <a:r>
              <a:rPr dirty="0" err="1"/>
              <a:t>تطهير</a:t>
            </a:r>
            <a:r>
              <a:rPr dirty="0"/>
              <a:t> </a:t>
            </a:r>
            <a:r>
              <a:rPr dirty="0" err="1"/>
              <a:t>اليدين</a:t>
            </a:r>
            <a:r>
              <a:rPr dirty="0"/>
              <a:t> </a:t>
            </a:r>
            <a:r>
              <a:rPr dirty="0" err="1"/>
              <a:t>على</a:t>
            </a:r>
            <a:r>
              <a:rPr dirty="0"/>
              <a:t> </a:t>
            </a:r>
            <a:r>
              <a:rPr dirty="0" err="1"/>
              <a:t>نطاقٍ</a:t>
            </a:r>
            <a:r>
              <a:rPr dirty="0"/>
              <a:t> </a:t>
            </a:r>
            <a:r>
              <a:rPr dirty="0" err="1"/>
              <a:t>واسع</a:t>
            </a:r>
            <a:r>
              <a:rPr dirty="0"/>
              <a:t> </a:t>
            </a:r>
            <a:r>
              <a:rPr dirty="0" err="1"/>
              <a:t>كمصطلح</a:t>
            </a:r>
            <a:r>
              <a:rPr dirty="0"/>
              <a:t> </a:t>
            </a:r>
            <a:r>
              <a:rPr dirty="0" err="1"/>
              <a:t>في</a:t>
            </a:r>
            <a:r>
              <a:rPr dirty="0"/>
              <a:t> </a:t>
            </a:r>
            <a:r>
              <a:rPr dirty="0" err="1"/>
              <a:t>بعض</a:t>
            </a:r>
            <a:r>
              <a:rPr dirty="0"/>
              <a:t> </a:t>
            </a:r>
            <a:r>
              <a:rPr dirty="0" err="1"/>
              <a:t>أنحاء</a:t>
            </a:r>
            <a:r>
              <a:rPr dirty="0"/>
              <a:t> </a:t>
            </a:r>
            <a:r>
              <a:rPr dirty="0" err="1"/>
              <a:t>العالم</a:t>
            </a:r>
            <a:r>
              <a:rPr dirty="0"/>
              <a:t>، </a:t>
            </a:r>
            <a:r>
              <a:rPr dirty="0" err="1"/>
              <a:t>ويمكن</a:t>
            </a:r>
            <a:r>
              <a:rPr dirty="0"/>
              <a:t> </a:t>
            </a:r>
            <a:r>
              <a:rPr dirty="0" err="1"/>
              <a:t>أن</a:t>
            </a:r>
            <a:r>
              <a:rPr dirty="0"/>
              <a:t> </a:t>
            </a:r>
            <a:r>
              <a:rPr dirty="0" err="1"/>
              <a:t>يُشار</a:t>
            </a:r>
            <a:r>
              <a:rPr dirty="0"/>
              <a:t> </a:t>
            </a:r>
            <a:r>
              <a:rPr dirty="0" err="1"/>
              <a:t>إليه</a:t>
            </a:r>
            <a:r>
              <a:rPr dirty="0"/>
              <a:t> </a:t>
            </a:r>
            <a:r>
              <a:rPr dirty="0" err="1"/>
              <a:t>على</a:t>
            </a:r>
            <a:r>
              <a:rPr dirty="0"/>
              <a:t> </a:t>
            </a:r>
            <a:r>
              <a:rPr dirty="0" err="1"/>
              <a:t>أنه</a:t>
            </a:r>
            <a:r>
              <a:rPr dirty="0"/>
              <a:t> </a:t>
            </a:r>
            <a:r>
              <a:rPr dirty="0" err="1"/>
              <a:t>غسل</a:t>
            </a:r>
            <a:r>
              <a:rPr dirty="0"/>
              <a:t> </a:t>
            </a:r>
            <a:r>
              <a:rPr dirty="0" err="1"/>
              <a:t>اليدين</a:t>
            </a:r>
            <a:r>
              <a:rPr dirty="0"/>
              <a:t> </a:t>
            </a:r>
            <a:r>
              <a:rPr dirty="0" err="1"/>
              <a:t>لتطهيرهما</a:t>
            </a:r>
            <a:r>
              <a:rPr dirty="0"/>
              <a:t>، </a:t>
            </a:r>
            <a:r>
              <a:rPr dirty="0" err="1"/>
              <a:t>أو</a:t>
            </a:r>
            <a:r>
              <a:rPr dirty="0"/>
              <a:t> </a:t>
            </a:r>
            <a:r>
              <a:rPr dirty="0" err="1"/>
              <a:t>فرك</a:t>
            </a:r>
            <a:r>
              <a:rPr dirty="0"/>
              <a:t> </a:t>
            </a:r>
            <a:r>
              <a:rPr dirty="0" err="1"/>
              <a:t>اليدين</a:t>
            </a:r>
            <a:r>
              <a:rPr dirty="0"/>
              <a:t> </a:t>
            </a:r>
            <a:r>
              <a:rPr dirty="0" err="1"/>
              <a:t>لتطهيرهما</a:t>
            </a:r>
            <a:r>
              <a:rPr dirty="0"/>
              <a:t>، </a:t>
            </a:r>
            <a:r>
              <a:rPr dirty="0" err="1"/>
              <a:t>أو</a:t>
            </a:r>
            <a:r>
              <a:rPr dirty="0"/>
              <a:t> </a:t>
            </a:r>
            <a:r>
              <a:rPr dirty="0" err="1"/>
              <a:t>تطهير</a:t>
            </a:r>
            <a:r>
              <a:rPr dirty="0"/>
              <a:t> </a:t>
            </a:r>
            <a:r>
              <a:rPr dirty="0" err="1"/>
              <a:t>اليدين</a:t>
            </a:r>
            <a:r>
              <a:rPr lang="ar-EG" dirty="0"/>
              <a:t>/ </a:t>
            </a:r>
            <a:r>
              <a:rPr dirty="0" err="1"/>
              <a:t>إزالة</a:t>
            </a:r>
            <a:r>
              <a:rPr dirty="0"/>
              <a:t> </a:t>
            </a:r>
            <a:r>
              <a:rPr dirty="0" err="1"/>
              <a:t>التلوث</a:t>
            </a:r>
            <a:r>
              <a:rPr dirty="0"/>
              <a:t> </a:t>
            </a:r>
            <a:r>
              <a:rPr dirty="0" err="1"/>
              <a:t>من</a:t>
            </a:r>
            <a:r>
              <a:rPr dirty="0"/>
              <a:t> </a:t>
            </a:r>
            <a:r>
              <a:rPr dirty="0" err="1"/>
              <a:t>اليدين</a:t>
            </a:r>
            <a:r>
              <a:rPr lang="ar-EG" dirty="0"/>
              <a:t>/ </a:t>
            </a:r>
            <a:r>
              <a:rPr dirty="0" err="1"/>
              <a:t>القضاء</a:t>
            </a:r>
            <a:r>
              <a:rPr dirty="0"/>
              <a:t> </a:t>
            </a:r>
            <a:r>
              <a:rPr dirty="0" err="1"/>
              <a:t>على</a:t>
            </a:r>
            <a:r>
              <a:rPr dirty="0"/>
              <a:t> </a:t>
            </a:r>
            <a:r>
              <a:rPr dirty="0" err="1"/>
              <a:t>الجراثيم</a:t>
            </a:r>
            <a:r>
              <a:rPr dirty="0"/>
              <a:t> </a:t>
            </a:r>
            <a:r>
              <a:rPr dirty="0" err="1"/>
              <a:t>في</a:t>
            </a:r>
            <a:r>
              <a:rPr dirty="0"/>
              <a:t> </a:t>
            </a:r>
            <a:r>
              <a:rPr dirty="0" err="1"/>
              <a:t>اليدين</a:t>
            </a:r>
            <a:r>
              <a:rPr dirty="0"/>
              <a:t>، </a:t>
            </a:r>
            <a:r>
              <a:rPr dirty="0" err="1"/>
              <a:t>أو</a:t>
            </a:r>
            <a:r>
              <a:rPr dirty="0"/>
              <a:t> </a:t>
            </a:r>
            <a:r>
              <a:rPr dirty="0" err="1"/>
              <a:t>غسل</a:t>
            </a:r>
            <a:r>
              <a:rPr dirty="0"/>
              <a:t> </a:t>
            </a:r>
            <a:r>
              <a:rPr dirty="0" err="1"/>
              <a:t>اليدين</a:t>
            </a:r>
            <a:r>
              <a:rPr dirty="0"/>
              <a:t> </a:t>
            </a:r>
            <a:r>
              <a:rPr dirty="0" err="1"/>
              <a:t>بالماء</a:t>
            </a:r>
            <a:r>
              <a:rPr dirty="0"/>
              <a:t> </a:t>
            </a:r>
            <a:r>
              <a:rPr dirty="0" err="1"/>
              <a:t>والصابون</a:t>
            </a:r>
            <a:r>
              <a:rPr dirty="0"/>
              <a:t> </a:t>
            </a:r>
            <a:r>
              <a:rPr dirty="0" err="1"/>
              <a:t>المضاد</a:t>
            </a:r>
            <a:r>
              <a:rPr dirty="0"/>
              <a:t> </a:t>
            </a:r>
            <a:r>
              <a:rPr lang="ar-EG" dirty="0"/>
              <a:t>ل</a:t>
            </a:r>
            <a:r>
              <a:rPr dirty="0" err="1"/>
              <a:t>لجراثيم</a:t>
            </a:r>
            <a:r>
              <a:rPr dirty="0"/>
              <a:t>، </a:t>
            </a:r>
            <a:r>
              <a:rPr dirty="0" err="1"/>
              <a:t>أو</a:t>
            </a:r>
            <a:r>
              <a:rPr dirty="0"/>
              <a:t> </a:t>
            </a:r>
            <a:r>
              <a:rPr dirty="0" err="1"/>
              <a:t>تطهير</a:t>
            </a:r>
            <a:r>
              <a:rPr dirty="0"/>
              <a:t> </a:t>
            </a:r>
            <a:r>
              <a:rPr dirty="0" err="1"/>
              <a:t>اليدين</a:t>
            </a:r>
            <a:r>
              <a:rPr dirty="0"/>
              <a:t> </a:t>
            </a:r>
            <a:r>
              <a:rPr dirty="0" err="1"/>
              <a:t>بطريقة</a:t>
            </a:r>
            <a:r>
              <a:rPr dirty="0"/>
              <a:t> </a:t>
            </a:r>
            <a:r>
              <a:rPr dirty="0" err="1"/>
              <a:t>صحية</a:t>
            </a:r>
            <a:r>
              <a:rPr dirty="0"/>
              <a:t>، </a:t>
            </a:r>
            <a:r>
              <a:rPr dirty="0" err="1"/>
              <a:t>أو</a:t>
            </a:r>
            <a:r>
              <a:rPr dirty="0"/>
              <a:t> </a:t>
            </a:r>
            <a:r>
              <a:rPr dirty="0" err="1"/>
              <a:t>فرك</a:t>
            </a:r>
            <a:r>
              <a:rPr dirty="0"/>
              <a:t> </a:t>
            </a:r>
            <a:r>
              <a:rPr dirty="0" err="1"/>
              <a:t>اليدين</a:t>
            </a:r>
            <a:r>
              <a:rPr dirty="0"/>
              <a:t> </a:t>
            </a:r>
            <a:r>
              <a:rPr dirty="0" err="1"/>
              <a:t>بطريقة</a:t>
            </a:r>
            <a:r>
              <a:rPr dirty="0"/>
              <a:t> </a:t>
            </a:r>
            <a:r>
              <a:rPr dirty="0" err="1"/>
              <a:t>صحية</a:t>
            </a:r>
            <a:r>
              <a:rPr lang="ar-EG" dirty="0"/>
              <a:t>. و</a:t>
            </a:r>
            <a:r>
              <a:rPr dirty="0" err="1"/>
              <a:t>نظرًا</a:t>
            </a:r>
            <a:r>
              <a:rPr dirty="0"/>
              <a:t> </a:t>
            </a:r>
            <a:r>
              <a:rPr dirty="0" err="1"/>
              <a:t>لأن</a:t>
            </a:r>
            <a:r>
              <a:rPr dirty="0"/>
              <a:t> </a:t>
            </a:r>
            <a:r>
              <a:rPr dirty="0" err="1"/>
              <a:t>التطهير</a:t>
            </a:r>
            <a:r>
              <a:rPr dirty="0"/>
              <a:t> </a:t>
            </a:r>
            <a:r>
              <a:rPr dirty="0" err="1"/>
              <a:t>يُشير</a:t>
            </a:r>
            <a:r>
              <a:rPr dirty="0"/>
              <a:t> </a:t>
            </a:r>
            <a:r>
              <a:rPr dirty="0" err="1"/>
              <a:t>عادةً</a:t>
            </a:r>
            <a:r>
              <a:rPr dirty="0"/>
              <a:t> </a:t>
            </a:r>
            <a:r>
              <a:rPr dirty="0" err="1"/>
              <a:t>إلى</a:t>
            </a:r>
            <a:r>
              <a:rPr dirty="0"/>
              <a:t> </a:t>
            </a:r>
            <a:r>
              <a:rPr dirty="0" err="1"/>
              <a:t>إزالة</a:t>
            </a:r>
            <a:r>
              <a:rPr dirty="0"/>
              <a:t> </a:t>
            </a:r>
            <a:r>
              <a:rPr dirty="0" err="1"/>
              <a:t>التلوث</a:t>
            </a:r>
            <a:r>
              <a:rPr dirty="0"/>
              <a:t> </a:t>
            </a:r>
            <a:r>
              <a:rPr dirty="0" err="1"/>
              <a:t>من</a:t>
            </a:r>
            <a:r>
              <a:rPr dirty="0"/>
              <a:t> </a:t>
            </a:r>
            <a:r>
              <a:rPr dirty="0" err="1"/>
              <a:t>الأسطح</a:t>
            </a:r>
            <a:r>
              <a:rPr dirty="0"/>
              <a:t> </a:t>
            </a:r>
            <a:r>
              <a:rPr dirty="0" err="1"/>
              <a:t>والأشياء</a:t>
            </a:r>
            <a:r>
              <a:rPr dirty="0"/>
              <a:t> </a:t>
            </a:r>
            <a:r>
              <a:rPr dirty="0" err="1"/>
              <a:t>الجامدة</a:t>
            </a:r>
            <a:r>
              <a:rPr dirty="0"/>
              <a:t>، </a:t>
            </a:r>
            <a:r>
              <a:rPr dirty="0" err="1"/>
              <a:t>فلم</a:t>
            </a:r>
            <a:r>
              <a:rPr dirty="0"/>
              <a:t> </a:t>
            </a:r>
            <a:r>
              <a:rPr dirty="0" err="1"/>
              <a:t>يُستخدم</a:t>
            </a:r>
            <a:r>
              <a:rPr dirty="0"/>
              <a:t> </a:t>
            </a:r>
            <a:r>
              <a:rPr dirty="0" err="1"/>
              <a:t>هذا</a:t>
            </a:r>
            <a:r>
              <a:rPr dirty="0"/>
              <a:t> </a:t>
            </a:r>
            <a:r>
              <a:rPr dirty="0" err="1"/>
              <a:t>المصطلح</a:t>
            </a:r>
            <a:r>
              <a:rPr dirty="0"/>
              <a:t> </a:t>
            </a:r>
            <a:r>
              <a:rPr dirty="0" err="1"/>
              <a:t>في</a:t>
            </a:r>
            <a:r>
              <a:rPr dirty="0"/>
              <a:t> </a:t>
            </a:r>
            <a:r>
              <a:rPr dirty="0" err="1"/>
              <a:t>المبادئ</a:t>
            </a:r>
            <a:r>
              <a:rPr dirty="0"/>
              <a:t> </a:t>
            </a:r>
            <a:r>
              <a:rPr dirty="0" err="1"/>
              <a:t>التوجيهية</a:t>
            </a:r>
            <a:r>
              <a:rPr dirty="0"/>
              <a:t> </a:t>
            </a:r>
            <a:r>
              <a:rPr dirty="0" err="1"/>
              <a:t>لمنظمة</a:t>
            </a:r>
            <a:r>
              <a:rPr dirty="0"/>
              <a:t> </a:t>
            </a:r>
            <a:r>
              <a:rPr dirty="0" err="1"/>
              <a:t>الصحة</a:t>
            </a:r>
            <a:r>
              <a:rPr dirty="0"/>
              <a:t> </a:t>
            </a:r>
            <a:r>
              <a:rPr dirty="0" err="1"/>
              <a:t>العالمية</a:t>
            </a:r>
            <a:r>
              <a:rPr dirty="0"/>
              <a:t> </a:t>
            </a:r>
            <a:r>
              <a:rPr dirty="0" err="1"/>
              <a:t>بشأن</a:t>
            </a:r>
            <a:r>
              <a:rPr dirty="0"/>
              <a:t> </a:t>
            </a:r>
            <a:r>
              <a:rPr dirty="0" err="1"/>
              <a:t>نظافة</a:t>
            </a:r>
            <a:r>
              <a:rPr dirty="0"/>
              <a:t> </a:t>
            </a:r>
            <a:r>
              <a:rPr dirty="0" err="1"/>
              <a:t>اليدين</a:t>
            </a:r>
            <a:r>
              <a:rPr dirty="0"/>
              <a:t>.</a:t>
            </a:r>
          </a:p>
        </p:txBody>
      </p:sp>
    </p:spTree>
    <p:extLst>
      <p:ext uri="{BB962C8B-B14F-4D97-AF65-F5344CB8AC3E}">
        <p14:creationId xmlns:p14="http://schemas.microsoft.com/office/powerpoint/2010/main" val="3376740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Shape 59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8" name="Shape 598"/>
          <p:cNvSpPr>
            <a:spLocks noGrp="1"/>
          </p:cNvSpPr>
          <p:nvPr>
            <p:ph type="body" sz="quarter" idx="1"/>
          </p:nvPr>
        </p:nvSpPr>
        <p:spPr>
          <a:prstGeom prst="rect">
            <a:avLst/>
          </a:prstGeom>
        </p:spPr>
        <p:txBody>
          <a:bodyPr rtlCol="1"/>
          <a:lstStyle/>
          <a:p>
            <a:pPr rtl="1"/>
            <a:r>
              <a:rPr lang="ar-EG" dirty="0"/>
              <a:t>تشجع منظمة الصحة العالمية على تطبيق «اللحظات الخمس» لنظافة اليدين في أماكن الرعاية الصحية.</a:t>
            </a:r>
          </a:p>
          <a:p>
            <a:pPr rtl="1"/>
            <a:r>
              <a:rPr lang="ar-EG" dirty="0"/>
              <a:t>اللحظة 1 - قبل دخول بيئة المريض وملامسته.</a:t>
            </a:r>
          </a:p>
          <a:p>
            <a:pPr rtl="1"/>
            <a:r>
              <a:rPr lang="ar-EG" dirty="0"/>
              <a:t>اللحظة 2 - قبل التنظيف أو الإجراء المانع للتلوث.</a:t>
            </a:r>
          </a:p>
          <a:p>
            <a:pPr rtl="1"/>
            <a:r>
              <a:rPr lang="ar-EG" dirty="0"/>
              <a:t>اللحظة 3 - بعد التعرُّض لسوائل من جسم المريض.</a:t>
            </a:r>
          </a:p>
          <a:p>
            <a:pPr rtl="1"/>
            <a:r>
              <a:rPr lang="ar-EG" dirty="0"/>
              <a:t>اللحظة 4 - بعد ملامسة المريض.</a:t>
            </a:r>
          </a:p>
          <a:p>
            <a:pPr rtl="1"/>
            <a:r>
              <a:rPr lang="ar-EG" dirty="0"/>
              <a:t>اللحظة 5 - بعد ملامسة مُحيط المريض </a:t>
            </a:r>
          </a:p>
          <a:p>
            <a:pPr rtl="1"/>
            <a:endParaRPr lang="ar-EG" dirty="0"/>
          </a:p>
          <a:p>
            <a:pPr rtl="1"/>
            <a:endParaRPr lang="ar-EG" dirty="0"/>
          </a:p>
          <a:p>
            <a:pPr rtl="1"/>
            <a:endParaRPr lang="ar-EG" dirty="0"/>
          </a:p>
          <a:p>
            <a:pPr rtl="1"/>
            <a:r>
              <a:rPr lang="ar-EG" dirty="0"/>
              <a:t>المصدر: رابط نظافة اليدين:  </a:t>
            </a:r>
            <a:r>
              <a:rPr lang="en-US" u="sng" dirty="0">
                <a:solidFill>
                  <a:srgbClr val="0563C1"/>
                </a:solidFill>
                <a:uFill>
                  <a:solidFill>
                    <a:srgbClr val="0563C1"/>
                  </a:solidFill>
                </a:uFill>
                <a:hlinkClick r:id="rId3"/>
              </a:rPr>
              <a:t>https://www.who.int/infection-prevention/tools/hand-hygiene/en/</a:t>
            </a:r>
          </a:p>
          <a:p>
            <a:pPr rtl="1"/>
            <a:endParaRPr lang="en-US" u="sng" dirty="0">
              <a:solidFill>
                <a:srgbClr val="0563C1"/>
              </a:solidFill>
              <a:uFill>
                <a:solidFill>
                  <a:srgbClr val="0563C1"/>
                </a:solidFill>
              </a:uFill>
              <a:hlinkClick r:id="rId3"/>
            </a:endParaRPr>
          </a:p>
          <a:p>
            <a:pPr rtl="1"/>
            <a:endParaRPr lang="en-US" u="sng" dirty="0">
              <a:solidFill>
                <a:srgbClr val="0563C1"/>
              </a:solidFill>
              <a:uFill>
                <a:solidFill>
                  <a:srgbClr val="0563C1"/>
                </a:solidFill>
              </a:uFill>
              <a:hlinkClick r:id="rId3"/>
            </a:endParaRPr>
          </a:p>
        </p:txBody>
      </p:sp>
    </p:spTree>
    <p:extLst>
      <p:ext uri="{BB962C8B-B14F-4D97-AF65-F5344CB8AC3E}">
        <p14:creationId xmlns:p14="http://schemas.microsoft.com/office/powerpoint/2010/main" val="442083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Shape 61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19" name="Shape 619"/>
          <p:cNvSpPr>
            <a:spLocks noGrp="1"/>
          </p:cNvSpPr>
          <p:nvPr>
            <p:ph type="body" sz="quarter" idx="1"/>
          </p:nvPr>
        </p:nvSpPr>
        <p:spPr>
          <a:prstGeom prst="rect">
            <a:avLst/>
          </a:prstGeom>
        </p:spPr>
        <p:txBody>
          <a:bodyPr rtlCol="1"/>
          <a:lstStyle/>
          <a:p>
            <a:pPr rtl="1"/>
            <a:r>
              <a:rPr dirty="0" err="1"/>
              <a:t>تُعتبر</a:t>
            </a:r>
            <a:r>
              <a:rPr dirty="0"/>
              <a:t> </a:t>
            </a:r>
            <a:r>
              <a:rPr dirty="0" err="1"/>
              <a:t>اليدان</a:t>
            </a:r>
            <a:r>
              <a:rPr dirty="0"/>
              <a:t> </a:t>
            </a:r>
            <a:r>
              <a:rPr dirty="0" err="1"/>
              <a:t>من</a:t>
            </a:r>
            <a:r>
              <a:rPr dirty="0"/>
              <a:t> </a:t>
            </a:r>
            <a:r>
              <a:rPr dirty="0" err="1"/>
              <a:t>أكثر</a:t>
            </a:r>
            <a:r>
              <a:rPr dirty="0"/>
              <a:t> </a:t>
            </a:r>
            <a:r>
              <a:rPr dirty="0" err="1"/>
              <a:t>الأشياء</a:t>
            </a:r>
            <a:r>
              <a:rPr dirty="0"/>
              <a:t> </a:t>
            </a:r>
            <a:r>
              <a:rPr dirty="0" err="1"/>
              <a:t>الناقلة</a:t>
            </a:r>
            <a:r>
              <a:rPr dirty="0"/>
              <a:t> </a:t>
            </a:r>
            <a:r>
              <a:rPr dirty="0" err="1"/>
              <a:t>للمُمرضات</a:t>
            </a:r>
            <a:r>
              <a:rPr dirty="0"/>
              <a:t> </a:t>
            </a:r>
            <a:r>
              <a:rPr dirty="0" err="1"/>
              <a:t>إلى</a:t>
            </a:r>
            <a:r>
              <a:rPr dirty="0"/>
              <a:t> </a:t>
            </a:r>
            <a:r>
              <a:rPr dirty="0" err="1"/>
              <a:t>أجزاء</a:t>
            </a:r>
            <a:r>
              <a:rPr dirty="0"/>
              <a:t> </a:t>
            </a:r>
            <a:r>
              <a:rPr dirty="0" err="1"/>
              <a:t>أخرى</a:t>
            </a:r>
            <a:r>
              <a:rPr dirty="0"/>
              <a:t> </a:t>
            </a:r>
            <a:r>
              <a:rPr dirty="0" err="1"/>
              <a:t>من</a:t>
            </a:r>
            <a:r>
              <a:rPr dirty="0"/>
              <a:t> </a:t>
            </a:r>
            <a:r>
              <a:rPr dirty="0" err="1"/>
              <a:t>الجسم</a:t>
            </a:r>
            <a:r>
              <a:rPr dirty="0"/>
              <a:t>، </a:t>
            </a:r>
            <a:r>
              <a:rPr dirty="0" err="1"/>
              <a:t>وإلى</a:t>
            </a:r>
            <a:r>
              <a:rPr dirty="0"/>
              <a:t> </a:t>
            </a:r>
            <a:r>
              <a:rPr dirty="0" err="1"/>
              <a:t>أفراد</a:t>
            </a:r>
            <a:r>
              <a:rPr dirty="0"/>
              <a:t> </a:t>
            </a:r>
            <a:r>
              <a:rPr dirty="0" err="1"/>
              <a:t>آخرين</a:t>
            </a:r>
            <a:r>
              <a:rPr dirty="0"/>
              <a:t>، </a:t>
            </a:r>
            <a:r>
              <a:rPr dirty="0" err="1"/>
              <a:t>وإلى</a:t>
            </a:r>
            <a:r>
              <a:rPr dirty="0"/>
              <a:t> </a:t>
            </a:r>
            <a:r>
              <a:rPr dirty="0" err="1"/>
              <a:t>البيئة</a:t>
            </a:r>
            <a:r>
              <a:rPr lang="ar-EG" dirty="0"/>
              <a:t>. و</a:t>
            </a:r>
            <a:r>
              <a:rPr dirty="0" err="1"/>
              <a:t>تؤدي</a:t>
            </a:r>
            <a:r>
              <a:rPr dirty="0"/>
              <a:t> </a:t>
            </a:r>
            <a:r>
              <a:rPr dirty="0" err="1"/>
              <a:t>اليدان</a:t>
            </a:r>
            <a:r>
              <a:rPr dirty="0"/>
              <a:t> </a:t>
            </a:r>
            <a:r>
              <a:rPr dirty="0" err="1"/>
              <a:t>الملوثتان</a:t>
            </a:r>
            <a:r>
              <a:rPr dirty="0"/>
              <a:t> </a:t>
            </a:r>
            <a:r>
              <a:rPr dirty="0" err="1"/>
              <a:t>بالدم</a:t>
            </a:r>
            <a:r>
              <a:rPr dirty="0"/>
              <a:t> و/</a:t>
            </a:r>
            <a:r>
              <a:rPr lang="ar-EG" dirty="0"/>
              <a:t> </a:t>
            </a:r>
            <a:r>
              <a:rPr dirty="0" err="1"/>
              <a:t>أو</a:t>
            </a:r>
            <a:r>
              <a:rPr dirty="0"/>
              <a:t> </a:t>
            </a:r>
            <a:r>
              <a:rPr dirty="0" err="1"/>
              <a:t>سوائل</a:t>
            </a:r>
            <a:r>
              <a:rPr dirty="0"/>
              <a:t> </a:t>
            </a:r>
            <a:r>
              <a:rPr dirty="0" err="1"/>
              <a:t>الجسم</a:t>
            </a:r>
            <a:r>
              <a:rPr dirty="0"/>
              <a:t> </a:t>
            </a:r>
            <a:r>
              <a:rPr lang="ar-EG" dirty="0"/>
              <a:t>(</a:t>
            </a:r>
            <a:r>
              <a:rPr dirty="0" err="1"/>
              <a:t>حتى</a:t>
            </a:r>
            <a:r>
              <a:rPr dirty="0"/>
              <a:t> </a:t>
            </a:r>
            <a:r>
              <a:rPr dirty="0" err="1"/>
              <a:t>عندما</a:t>
            </a:r>
            <a:r>
              <a:rPr dirty="0"/>
              <a:t> </a:t>
            </a:r>
            <a:r>
              <a:rPr dirty="0" err="1"/>
              <a:t>لا</a:t>
            </a:r>
            <a:r>
              <a:rPr dirty="0"/>
              <a:t> </a:t>
            </a:r>
            <a:r>
              <a:rPr dirty="0" err="1"/>
              <a:t>يكون</a:t>
            </a:r>
            <a:r>
              <a:rPr dirty="0"/>
              <a:t> </a:t>
            </a:r>
            <a:r>
              <a:rPr dirty="0" err="1"/>
              <a:t>ذلك</a:t>
            </a:r>
            <a:r>
              <a:rPr dirty="0"/>
              <a:t> </a:t>
            </a:r>
            <a:r>
              <a:rPr dirty="0" err="1"/>
              <a:t>بشكل</a:t>
            </a:r>
            <a:r>
              <a:rPr dirty="0"/>
              <a:t> </a:t>
            </a:r>
            <a:r>
              <a:rPr dirty="0" err="1"/>
              <a:t>ظاهر</a:t>
            </a:r>
            <a:r>
              <a:rPr lang="ar-EG" dirty="0"/>
              <a:t>) </a:t>
            </a:r>
            <a:r>
              <a:rPr dirty="0" err="1"/>
              <a:t>دورًا</a:t>
            </a:r>
            <a:r>
              <a:rPr dirty="0"/>
              <a:t> </a:t>
            </a:r>
            <a:r>
              <a:rPr dirty="0" err="1"/>
              <a:t>حيويًا</a:t>
            </a:r>
            <a:r>
              <a:rPr dirty="0"/>
              <a:t> </a:t>
            </a:r>
            <a:r>
              <a:rPr dirty="0" err="1"/>
              <a:t>في</a:t>
            </a:r>
            <a:r>
              <a:rPr dirty="0"/>
              <a:t> </a:t>
            </a:r>
            <a:r>
              <a:rPr dirty="0" err="1"/>
              <a:t>نقل</a:t>
            </a:r>
            <a:r>
              <a:rPr dirty="0"/>
              <a:t> </a:t>
            </a:r>
            <a:r>
              <a:rPr dirty="0" err="1"/>
              <a:t>الأمراض</a:t>
            </a:r>
            <a:r>
              <a:rPr dirty="0"/>
              <a:t> </a:t>
            </a:r>
            <a:r>
              <a:rPr dirty="0" err="1"/>
              <a:t>من</a:t>
            </a:r>
            <a:r>
              <a:rPr dirty="0"/>
              <a:t> </a:t>
            </a:r>
            <a:r>
              <a:rPr dirty="0" err="1"/>
              <a:t>خلال</a:t>
            </a:r>
            <a:r>
              <a:rPr dirty="0"/>
              <a:t> </a:t>
            </a:r>
            <a:r>
              <a:rPr dirty="0" err="1"/>
              <a:t>الملامسة</a:t>
            </a:r>
            <a:r>
              <a:rPr dirty="0"/>
              <a:t> </a:t>
            </a:r>
            <a:r>
              <a:rPr dirty="0" err="1"/>
              <a:t>المباشرة</a:t>
            </a:r>
            <a:r>
              <a:rPr dirty="0"/>
              <a:t> </a:t>
            </a:r>
            <a:r>
              <a:rPr dirty="0" err="1"/>
              <a:t>للأغشية</a:t>
            </a:r>
            <a:r>
              <a:rPr dirty="0"/>
              <a:t> </a:t>
            </a:r>
            <a:r>
              <a:rPr dirty="0" err="1"/>
              <a:t>المخاطية</a:t>
            </a:r>
            <a:r>
              <a:rPr dirty="0"/>
              <a:t> </a:t>
            </a:r>
            <a:r>
              <a:rPr dirty="0" err="1"/>
              <a:t>أو</a:t>
            </a:r>
            <a:r>
              <a:rPr dirty="0"/>
              <a:t> </a:t>
            </a:r>
            <a:r>
              <a:rPr dirty="0" err="1"/>
              <a:t>الجلد</a:t>
            </a:r>
            <a:r>
              <a:rPr dirty="0"/>
              <a:t> </a:t>
            </a:r>
            <a:r>
              <a:rPr dirty="0" err="1"/>
              <a:t>المجروح</a:t>
            </a:r>
            <a:r>
              <a:rPr lang="ar-EG" dirty="0"/>
              <a:t>.</a:t>
            </a:r>
            <a:endParaRPr dirty="0"/>
          </a:p>
          <a:p>
            <a:pPr rtl="1"/>
            <a:r>
              <a:rPr dirty="0" err="1"/>
              <a:t>وبالتالي</a:t>
            </a:r>
            <a:r>
              <a:rPr dirty="0"/>
              <a:t>، </a:t>
            </a:r>
            <a:r>
              <a:rPr dirty="0" err="1"/>
              <a:t>فإن</a:t>
            </a:r>
            <a:r>
              <a:rPr lang="ar-EG" dirty="0"/>
              <a:t> تطبيق</a:t>
            </a:r>
            <a:r>
              <a:rPr dirty="0"/>
              <a:t> </a:t>
            </a:r>
            <a:r>
              <a:rPr dirty="0" err="1"/>
              <a:t>أفضل</a:t>
            </a:r>
            <a:r>
              <a:rPr dirty="0"/>
              <a:t> </a:t>
            </a:r>
            <a:r>
              <a:rPr dirty="0" err="1"/>
              <a:t>ممارسات</a:t>
            </a:r>
            <a:r>
              <a:rPr dirty="0"/>
              <a:t> </a:t>
            </a:r>
            <a:r>
              <a:rPr dirty="0" err="1"/>
              <a:t>نظافة</a:t>
            </a:r>
            <a:r>
              <a:rPr dirty="0"/>
              <a:t> </a:t>
            </a:r>
            <a:r>
              <a:rPr dirty="0" err="1"/>
              <a:t>اليدين</a:t>
            </a:r>
            <a:r>
              <a:rPr dirty="0"/>
              <a:t> </a:t>
            </a:r>
            <a:r>
              <a:rPr dirty="0" err="1"/>
              <a:t>والاستخدام</a:t>
            </a:r>
            <a:r>
              <a:rPr dirty="0"/>
              <a:t> </a:t>
            </a:r>
            <a:r>
              <a:rPr dirty="0" err="1"/>
              <a:t>الأمثل</a:t>
            </a:r>
            <a:r>
              <a:rPr dirty="0"/>
              <a:t> </a:t>
            </a:r>
            <a:r>
              <a:rPr dirty="0" err="1"/>
              <a:t>للقفازات</a:t>
            </a:r>
            <a:r>
              <a:rPr dirty="0"/>
              <a:t> </a:t>
            </a:r>
            <a:r>
              <a:rPr dirty="0" err="1"/>
              <a:t>أمران</a:t>
            </a:r>
            <a:r>
              <a:rPr dirty="0"/>
              <a:t> </a:t>
            </a:r>
            <a:r>
              <a:rPr dirty="0" err="1"/>
              <a:t>ضروريان</a:t>
            </a:r>
            <a:r>
              <a:rPr dirty="0"/>
              <a:t>، </a:t>
            </a:r>
            <a:r>
              <a:rPr dirty="0" err="1"/>
              <a:t>لحماية</a:t>
            </a:r>
            <a:r>
              <a:rPr dirty="0"/>
              <a:t> </a:t>
            </a:r>
            <a:r>
              <a:rPr dirty="0" err="1"/>
              <a:t>العاملين</a:t>
            </a:r>
            <a:r>
              <a:rPr dirty="0"/>
              <a:t> </a:t>
            </a:r>
            <a:r>
              <a:rPr dirty="0" err="1"/>
              <a:t>الصحيين</a:t>
            </a:r>
            <a:r>
              <a:rPr dirty="0"/>
              <a:t>، </a:t>
            </a:r>
            <a:r>
              <a:rPr dirty="0" err="1"/>
              <a:t>وكذلك</a:t>
            </a:r>
            <a:r>
              <a:rPr dirty="0"/>
              <a:t> </a:t>
            </a:r>
            <a:r>
              <a:rPr dirty="0" err="1"/>
              <a:t>لمنع</a:t>
            </a:r>
            <a:r>
              <a:rPr dirty="0"/>
              <a:t> </a:t>
            </a:r>
            <a:r>
              <a:rPr dirty="0" err="1"/>
              <a:t>انتقال</a:t>
            </a:r>
            <a:r>
              <a:rPr dirty="0"/>
              <a:t> </a:t>
            </a:r>
            <a:r>
              <a:rPr dirty="0" err="1"/>
              <a:t>العدوى</a:t>
            </a:r>
            <a:r>
              <a:rPr dirty="0"/>
              <a:t> </a:t>
            </a:r>
            <a:r>
              <a:rPr dirty="0" err="1"/>
              <a:t>إلى</a:t>
            </a:r>
            <a:r>
              <a:rPr dirty="0"/>
              <a:t> </a:t>
            </a:r>
            <a:r>
              <a:rPr dirty="0" err="1"/>
              <a:t>الآخرين</a:t>
            </a:r>
            <a:r>
              <a:rPr lang="ar-EG" dirty="0"/>
              <a:t>. </a:t>
            </a:r>
            <a:r>
              <a:rPr dirty="0" err="1"/>
              <a:t>ومع</a:t>
            </a:r>
            <a:r>
              <a:rPr dirty="0"/>
              <a:t> </a:t>
            </a:r>
            <a:r>
              <a:rPr dirty="0" err="1"/>
              <a:t>ذلك</a:t>
            </a:r>
            <a:r>
              <a:rPr dirty="0"/>
              <a:t>، </a:t>
            </a:r>
            <a:r>
              <a:rPr dirty="0" err="1"/>
              <a:t>لا</a:t>
            </a:r>
            <a:r>
              <a:rPr dirty="0"/>
              <a:t> </a:t>
            </a:r>
            <a:r>
              <a:rPr dirty="0" err="1"/>
              <a:t>يمكن</a:t>
            </a:r>
            <a:r>
              <a:rPr dirty="0"/>
              <a:t> </a:t>
            </a:r>
            <a:r>
              <a:rPr dirty="0" err="1"/>
              <a:t>أن</a:t>
            </a:r>
            <a:r>
              <a:rPr dirty="0"/>
              <a:t> </a:t>
            </a:r>
            <a:r>
              <a:rPr dirty="0" err="1"/>
              <a:t>يكون</a:t>
            </a:r>
            <a:r>
              <a:rPr dirty="0"/>
              <a:t> </a:t>
            </a:r>
            <a:r>
              <a:rPr dirty="0" err="1"/>
              <a:t>تدبيرٌ</a:t>
            </a:r>
            <a:r>
              <a:rPr dirty="0"/>
              <a:t> </a:t>
            </a:r>
            <a:r>
              <a:rPr dirty="0" err="1"/>
              <a:t>واحدٌ</a:t>
            </a:r>
            <a:r>
              <a:rPr dirty="0"/>
              <a:t> </a:t>
            </a:r>
            <a:r>
              <a:rPr dirty="0" err="1"/>
              <a:t>من</a:t>
            </a:r>
            <a:r>
              <a:rPr dirty="0"/>
              <a:t> </a:t>
            </a:r>
            <a:r>
              <a:rPr dirty="0" err="1"/>
              <a:t>تدابير</a:t>
            </a:r>
            <a:r>
              <a:rPr dirty="0"/>
              <a:t> </a:t>
            </a:r>
            <a:r>
              <a:rPr dirty="0" err="1"/>
              <a:t>مكافحة</a:t>
            </a:r>
            <a:r>
              <a:rPr dirty="0"/>
              <a:t> </a:t>
            </a:r>
            <a:r>
              <a:rPr dirty="0" err="1"/>
              <a:t>العدوى</a:t>
            </a:r>
            <a:r>
              <a:rPr dirty="0"/>
              <a:t> </a:t>
            </a:r>
            <a:r>
              <a:rPr dirty="0" err="1"/>
              <a:t>فعالًا</a:t>
            </a:r>
            <a:r>
              <a:rPr dirty="0"/>
              <a:t> </a:t>
            </a:r>
            <a:r>
              <a:rPr dirty="0" err="1"/>
              <a:t>بمفرده</a:t>
            </a:r>
            <a:r>
              <a:rPr dirty="0"/>
              <a:t>، </a:t>
            </a:r>
            <a:r>
              <a:rPr dirty="0" err="1"/>
              <a:t>ويجب</a:t>
            </a:r>
            <a:r>
              <a:rPr dirty="0"/>
              <a:t> </a:t>
            </a:r>
            <a:r>
              <a:rPr dirty="0" err="1"/>
              <a:t>أن</a:t>
            </a:r>
            <a:r>
              <a:rPr dirty="0"/>
              <a:t> </a:t>
            </a:r>
            <a:r>
              <a:rPr dirty="0" err="1"/>
              <a:t>يُنفَّذ</a:t>
            </a:r>
            <a:r>
              <a:rPr dirty="0"/>
              <a:t> </a:t>
            </a:r>
            <a:r>
              <a:rPr dirty="0" err="1"/>
              <a:t>في</a:t>
            </a:r>
            <a:r>
              <a:rPr dirty="0"/>
              <a:t> </a:t>
            </a:r>
            <a:r>
              <a:rPr dirty="0" err="1"/>
              <a:t>إطار</a:t>
            </a:r>
            <a:r>
              <a:rPr dirty="0"/>
              <a:t> </a:t>
            </a:r>
            <a:r>
              <a:rPr dirty="0" err="1"/>
              <a:t>حزمة</a:t>
            </a:r>
            <a:r>
              <a:rPr dirty="0"/>
              <a:t> </a:t>
            </a:r>
            <a:r>
              <a:rPr dirty="0" err="1"/>
              <a:t>شاملة</a:t>
            </a:r>
            <a:r>
              <a:rPr dirty="0"/>
              <a:t> </a:t>
            </a:r>
            <a:r>
              <a:rPr dirty="0" err="1"/>
              <a:t>من</a:t>
            </a:r>
            <a:r>
              <a:rPr dirty="0"/>
              <a:t> </a:t>
            </a:r>
            <a:r>
              <a:rPr dirty="0" err="1"/>
              <a:t>تدابير</a:t>
            </a:r>
            <a:r>
              <a:rPr dirty="0"/>
              <a:t> </a:t>
            </a:r>
            <a:r>
              <a:rPr dirty="0" err="1"/>
              <a:t>الوقاية</a:t>
            </a:r>
            <a:r>
              <a:rPr dirty="0"/>
              <a:t> </a:t>
            </a:r>
            <a:r>
              <a:rPr dirty="0" err="1"/>
              <a:t>من</a:t>
            </a:r>
            <a:r>
              <a:rPr dirty="0"/>
              <a:t> </a:t>
            </a:r>
            <a:r>
              <a:rPr dirty="0" err="1"/>
              <a:t>العدوى</a:t>
            </a:r>
            <a:r>
              <a:rPr dirty="0"/>
              <a:t> </a:t>
            </a:r>
            <a:r>
              <a:rPr dirty="0" err="1"/>
              <a:t>ومكافحتها</a:t>
            </a:r>
            <a:r>
              <a:rPr dirty="0"/>
              <a:t>، </a:t>
            </a:r>
            <a:r>
              <a:rPr dirty="0" err="1"/>
              <a:t>ومنها</a:t>
            </a:r>
            <a:r>
              <a:rPr dirty="0"/>
              <a:t> </a:t>
            </a:r>
            <a:r>
              <a:rPr dirty="0" err="1"/>
              <a:t>الضوابط</a:t>
            </a:r>
            <a:r>
              <a:rPr dirty="0"/>
              <a:t> </a:t>
            </a:r>
            <a:r>
              <a:rPr dirty="0" err="1"/>
              <a:t>الإدارية</a:t>
            </a:r>
            <a:r>
              <a:rPr dirty="0"/>
              <a:t> </a:t>
            </a:r>
            <a:r>
              <a:rPr dirty="0" err="1"/>
              <a:t>والبيئية</a:t>
            </a:r>
            <a:r>
              <a:rPr dirty="0"/>
              <a:t> </a:t>
            </a:r>
            <a:r>
              <a:rPr dirty="0" err="1"/>
              <a:t>والهندسية</a:t>
            </a:r>
            <a:r>
              <a:rPr dirty="0"/>
              <a:t> </a:t>
            </a:r>
            <a:r>
              <a:rPr dirty="0" err="1"/>
              <a:t>الفعَّالة</a:t>
            </a:r>
            <a:r>
              <a:rPr dirty="0"/>
              <a:t>.</a:t>
            </a:r>
          </a:p>
        </p:txBody>
      </p:sp>
    </p:spTree>
    <p:extLst>
      <p:ext uri="{BB962C8B-B14F-4D97-AF65-F5344CB8AC3E}">
        <p14:creationId xmlns:p14="http://schemas.microsoft.com/office/powerpoint/2010/main" val="3368766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Shape 62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28" name="Shape 628"/>
          <p:cNvSpPr>
            <a:spLocks noGrp="1"/>
          </p:cNvSpPr>
          <p:nvPr>
            <p:ph type="body" sz="quarter" idx="1"/>
          </p:nvPr>
        </p:nvSpPr>
        <p:spPr>
          <a:prstGeom prst="rect">
            <a:avLst/>
          </a:prstGeom>
        </p:spPr>
        <p:txBody>
          <a:bodyPr rtlCol="1"/>
          <a:lstStyle/>
          <a:p>
            <a:pPr rtl="1"/>
            <a:r>
              <a:rPr dirty="0" err="1"/>
              <a:t>يمكن</a:t>
            </a:r>
            <a:r>
              <a:rPr dirty="0"/>
              <a:t> </a:t>
            </a:r>
            <a:r>
              <a:rPr dirty="0" err="1"/>
              <a:t>أن</a:t>
            </a:r>
            <a:r>
              <a:rPr dirty="0"/>
              <a:t> </a:t>
            </a:r>
            <a:r>
              <a:rPr dirty="0" err="1"/>
              <a:t>يستخدم</a:t>
            </a:r>
            <a:r>
              <a:rPr dirty="0"/>
              <a:t> </a:t>
            </a:r>
            <a:r>
              <a:rPr dirty="0" err="1"/>
              <a:t>الميسِّر</a:t>
            </a:r>
            <a:r>
              <a:rPr dirty="0"/>
              <a:t> </a:t>
            </a:r>
            <a:r>
              <a:rPr dirty="0" err="1"/>
              <a:t>الفيديوهين</a:t>
            </a:r>
            <a:r>
              <a:rPr dirty="0"/>
              <a:t> </a:t>
            </a:r>
            <a:r>
              <a:rPr dirty="0" err="1"/>
              <a:t>الآتيين</a:t>
            </a:r>
            <a:r>
              <a:rPr dirty="0"/>
              <a:t>:</a:t>
            </a:r>
          </a:p>
          <a:p>
            <a:pPr algn="r" rtl="0"/>
            <a:r>
              <a:rPr dirty="0"/>
              <a:t>WHO: How to handwash? With soap and water</a:t>
            </a:r>
          </a:p>
          <a:p>
            <a:pPr algn="r" rtl="0"/>
            <a:r>
              <a:rPr lang="ar" u="sng" dirty="0">
                <a:solidFill>
                  <a:srgbClr val="0563C1"/>
                </a:solidFill>
                <a:uFill>
                  <a:solidFill>
                    <a:srgbClr val="0563C1"/>
                  </a:solidFill>
                </a:uFill>
                <a:hlinkClick r:id="rId3"/>
              </a:rPr>
              <a:t>https://www.youtube.com/watch?v=y7e8nM0JAz0</a:t>
            </a:r>
          </a:p>
          <a:p>
            <a:pPr algn="r" rtl="0"/>
            <a:endParaRPr u="sng" dirty="0">
              <a:solidFill>
                <a:srgbClr val="0563C1"/>
              </a:solidFill>
              <a:uFill>
                <a:solidFill>
                  <a:srgbClr val="0563C1"/>
                </a:solidFill>
              </a:uFill>
              <a:hlinkClick r:id="rId3"/>
            </a:endParaRPr>
          </a:p>
          <a:p>
            <a:pPr algn="r" rtl="0"/>
            <a:r>
              <a:rPr dirty="0"/>
              <a:t>WHO: How to handrub? With alcohol-based formulation</a:t>
            </a:r>
          </a:p>
          <a:p>
            <a:pPr algn="r" rtl="0"/>
            <a:r>
              <a:rPr lang="ar" u="sng" dirty="0">
                <a:solidFill>
                  <a:srgbClr val="0563C1"/>
                </a:solidFill>
                <a:uFill>
                  <a:solidFill>
                    <a:srgbClr val="0563C1"/>
                  </a:solidFill>
                </a:uFill>
                <a:hlinkClick r:id="rId4"/>
              </a:rPr>
              <a:t>https://www.youtube.com/watch?v=ZnSjFr6J9HI</a:t>
            </a:r>
          </a:p>
          <a:p>
            <a:pPr algn="r" rtl="0"/>
            <a:endParaRPr u="sng" dirty="0">
              <a:solidFill>
                <a:srgbClr val="0563C1"/>
              </a:solidFill>
              <a:uFill>
                <a:solidFill>
                  <a:srgbClr val="0563C1"/>
                </a:solidFill>
              </a:uFill>
              <a:hlinkClick r:id="rId4"/>
            </a:endParaRPr>
          </a:p>
          <a:p>
            <a:pPr rtl="1"/>
            <a:endParaRPr u="sng" dirty="0">
              <a:solidFill>
                <a:srgbClr val="0563C1"/>
              </a:solidFill>
              <a:uFill>
                <a:solidFill>
                  <a:srgbClr val="0563C1"/>
                </a:solidFill>
              </a:uFill>
              <a:hlinkClick r:id="rId4"/>
            </a:endParaRPr>
          </a:p>
        </p:txBody>
      </p:sp>
    </p:spTree>
    <p:extLst>
      <p:ext uri="{BB962C8B-B14F-4D97-AF65-F5344CB8AC3E}">
        <p14:creationId xmlns:p14="http://schemas.microsoft.com/office/powerpoint/2010/main" val="2163405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30" name="Body Level One…"/>
          <p:cNvSpPr txBox="1">
            <a:spLocks noGrp="1"/>
          </p:cNvSpPr>
          <p:nvPr>
            <p:ph type="body" sz="quarter" idx="1"/>
          </p:nvPr>
        </p:nvSpPr>
        <p:spPr>
          <a:xfrm>
            <a:off x="5525728" y="3491867"/>
            <a:ext cx="5925541" cy="914401"/>
          </a:xfrm>
          <a:prstGeom prst="rect">
            <a:avLst/>
          </a:prstGeom>
        </p:spPr>
        <p:txBody>
          <a:bodyPr rtlCol="1"/>
          <a:lstStyle>
            <a:lvl1pPr algn="r" defTabSz="216990" rtl="1">
              <a:spcBef>
                <a:spcPts val="200"/>
              </a:spcBef>
              <a:defRPr>
                <a:latin typeface="Source Sans Pro Bold"/>
                <a:ea typeface="Source Sans Pro Bold"/>
                <a:cs typeface="Source Sans Pro Bold"/>
                <a:sym typeface="Source Sans Pro Bold"/>
              </a:defRPr>
            </a:lvl1pPr>
            <a:lvl2pPr marL="162742" indent="-54247" algn="r" defTabSz="216990" rtl="1">
              <a:spcBef>
                <a:spcPts val="200"/>
              </a:spcBef>
              <a:defRPr>
                <a:latin typeface="Source Sans Pro Bold"/>
                <a:ea typeface="Source Sans Pro Bold"/>
                <a:cs typeface="Source Sans Pro Bold"/>
                <a:sym typeface="Source Sans Pro Bold"/>
              </a:defRPr>
            </a:lvl2pPr>
            <a:lvl3pPr marL="271237" indent="-54247" algn="r" defTabSz="216990" rtl="1">
              <a:spcBef>
                <a:spcPts val="200"/>
              </a:spcBef>
              <a:defRPr>
                <a:latin typeface="Source Sans Pro Bold"/>
                <a:ea typeface="Source Sans Pro Bold"/>
                <a:cs typeface="Source Sans Pro Bold"/>
                <a:sym typeface="Source Sans Pro Bold"/>
              </a:defRPr>
            </a:lvl3pPr>
            <a:lvl4pPr marL="379732" indent="-54247" algn="r" defTabSz="216990" rtl="1">
              <a:spcBef>
                <a:spcPts val="200"/>
              </a:spcBef>
              <a:defRPr>
                <a:latin typeface="Source Sans Pro Bold"/>
                <a:ea typeface="Source Sans Pro Bold"/>
                <a:cs typeface="Source Sans Pro Bold"/>
                <a:sym typeface="Source Sans Pro Bold"/>
              </a:defRPr>
            </a:lvl4pPr>
            <a:lvl5pPr marL="488226" indent="-54247" algn="r" defTabSz="216990" rtl="1">
              <a:spcBef>
                <a:spcPts val="200"/>
              </a:spcBef>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7" y="1587568"/>
            <a:ext cx="4490141" cy="2410276"/>
          </a:xfrm>
          <a:prstGeom prst="rect">
            <a:avLst/>
          </a:prstGeom>
        </p:spPr>
        <p:txBody>
          <a:bodyPr rtlCol="1"/>
          <a:lstStyle>
            <a:lvl1pPr algn="r" defTabSz="216990" rtl="1"/>
          </a:lstStyle>
          <a:p>
            <a:pPr rtl="1"/>
            <a:r>
              <a:t>Title Text</a:t>
            </a:r>
          </a:p>
        </p:txBody>
      </p:sp>
      <p:sp>
        <p:nvSpPr>
          <p:cNvPr id="2" name="Subtitle 5">
            <a:extLst>
              <a:ext uri="{FF2B5EF4-FFF2-40B4-BE49-F238E27FC236}">
                <a16:creationId xmlns:a16="http://schemas.microsoft.com/office/drawing/2014/main" id="{849EA263-32AE-145E-2A16-15148708353B}"/>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9D8649AE-6246-8EEB-8807-FBF691A876B0}"/>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BBF8EF5B-C6B7-B4BF-052A-E8A0266DBD1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4"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75" name="Body Level One…"/>
          <p:cNvSpPr txBox="1">
            <a:spLocks noGrp="1"/>
          </p:cNvSpPr>
          <p:nvPr>
            <p:ph type="body" sz="half" idx="1" hasCustomPrompt="1"/>
          </p:nvPr>
        </p:nvSpPr>
        <p:spPr>
          <a:xfrm>
            <a:off x="587205" y="1971022"/>
            <a:ext cx="11347451" cy="1870076"/>
          </a:xfrm>
          <a:prstGeom prst="rect">
            <a:avLst/>
          </a:prstGeom>
        </p:spPr>
        <p:txBody>
          <a:bodyPr rtlCol="1" anchor="ctr"/>
          <a:lstStyle>
            <a:lvl1pPr algn="ctr" defTabSz="216990" rtl="1">
              <a:spcBef>
                <a:spcPts val="200"/>
              </a:spcBef>
              <a:defRPr sz="3200">
                <a:solidFill>
                  <a:srgbClr val="FFFFFF"/>
                </a:solidFill>
                <a:latin typeface="Source Sans Pro Bold"/>
                <a:ea typeface="Source Sans Pro Bold"/>
                <a:cs typeface="Source Sans Pro Bold"/>
                <a:sym typeface="Source Sans Pro Bold"/>
              </a:defRPr>
            </a:lvl1pPr>
            <a:lvl2pPr marL="204935" indent="-96440" algn="ctr" defTabSz="216990" rtl="1">
              <a:spcBef>
                <a:spcPts val="200"/>
              </a:spcBef>
              <a:defRPr sz="3200">
                <a:solidFill>
                  <a:srgbClr val="FFFFFF"/>
                </a:solidFill>
                <a:latin typeface="Source Sans Pro Bold"/>
                <a:ea typeface="Source Sans Pro Bold"/>
                <a:cs typeface="Source Sans Pro Bold"/>
                <a:sym typeface="Source Sans Pro Bold"/>
              </a:defRPr>
            </a:lvl2pPr>
            <a:lvl3pPr marL="313430" indent="-96440" algn="ctr" defTabSz="216990" rtl="1">
              <a:spcBef>
                <a:spcPts val="200"/>
              </a:spcBef>
              <a:defRPr sz="3200">
                <a:solidFill>
                  <a:srgbClr val="FFFFFF"/>
                </a:solidFill>
                <a:latin typeface="Source Sans Pro Bold"/>
                <a:ea typeface="Source Sans Pro Bold"/>
                <a:cs typeface="Source Sans Pro Bold"/>
                <a:sym typeface="Source Sans Pro Bold"/>
              </a:defRPr>
            </a:lvl3pPr>
            <a:lvl4pPr marL="421925" indent="-96440" algn="ctr" defTabSz="216990" rtl="1">
              <a:spcBef>
                <a:spcPts val="200"/>
              </a:spcBef>
              <a:defRPr sz="3200">
                <a:solidFill>
                  <a:srgbClr val="FFFFFF"/>
                </a:solidFill>
                <a:latin typeface="Source Sans Pro Bold"/>
                <a:ea typeface="Source Sans Pro Bold"/>
                <a:cs typeface="Source Sans Pro Bold"/>
                <a:sym typeface="Source Sans Pro Bold"/>
              </a:defRPr>
            </a:lvl4pPr>
            <a:lvl5pPr marL="530418" indent="-96440" algn="ctr" defTabSz="216990" rtl="1">
              <a:spcBef>
                <a:spcPts val="200"/>
              </a:spcBef>
              <a:defRPr sz="32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3A2B75F3-7E79-9F4E-7429-B1C7758047DF}"/>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A8A9A62A-D716-A11C-C2E1-66C904ADD5A4}"/>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86329393-7F77-C049-BB15-09FAA433C3E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C4B6CFC2-641A-E080-0B6F-35886E2C427A}"/>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E9F85AEA-0068-6610-69D4-E7E22B7FC1D8}"/>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8431E483-DA14-FD73-C132-7DFDBC15E9B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5"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98"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sp>
        <p:nvSpPr>
          <p:cNvPr id="202"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500">
                <a:solidFill>
                  <a:srgbClr val="FFFFFF"/>
                </a:solidFill>
                <a:latin typeface="+mj-lt"/>
                <a:ea typeface="+mj-ea"/>
                <a:cs typeface="+mj-cs"/>
                <a:sym typeface="Source Sans Pro Regular"/>
              </a:defRPr>
            </a:pPr>
            <a:endParaRPr/>
          </a:p>
        </p:txBody>
      </p:sp>
      <p:pic>
        <p:nvPicPr>
          <p:cNvPr id="203"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204" name="TextBox 4"/>
          <p:cNvSpPr txBox="1"/>
          <p:nvPr/>
        </p:nvSpPr>
        <p:spPr>
          <a:xfrm>
            <a:off x="275896" y="11105"/>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05"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206" name="Body Level One…"/>
          <p:cNvSpPr txBox="1">
            <a:spLocks noGrp="1"/>
          </p:cNvSpPr>
          <p:nvPr>
            <p:ph type="body" idx="1"/>
          </p:nvPr>
        </p:nvSpPr>
        <p:spPr>
          <a:xfrm>
            <a:off x="797444" y="842965"/>
            <a:ext cx="10450422" cy="5206965"/>
          </a:xfrm>
          <a:prstGeom prst="rect">
            <a:avLst/>
          </a:prstGeom>
        </p:spPr>
        <p:txBody>
          <a:bodyPr rtlCol="1"/>
          <a:lstStyle>
            <a:lvl1pPr algn="r" defTabSz="216990" rtl="1">
              <a:spcBef>
                <a:spcPts val="200"/>
              </a:spcBef>
              <a:defRPr sz="2000"/>
            </a:lvl1pPr>
            <a:lvl2pPr marL="180825" indent="-72330" algn="r" defTabSz="216990" rtl="1">
              <a:spcBef>
                <a:spcPts val="200"/>
              </a:spcBef>
              <a:defRPr sz="2000"/>
            </a:lvl2pPr>
            <a:lvl3pPr marL="289320" indent="-72330" algn="r" defTabSz="216990" rtl="1">
              <a:spcBef>
                <a:spcPts val="200"/>
              </a:spcBef>
              <a:defRPr sz="2000"/>
            </a:lvl3pPr>
            <a:lvl4pPr marL="397815" indent="-72330" algn="r" defTabSz="216990" rtl="1">
              <a:spcBef>
                <a:spcPts val="200"/>
              </a:spcBef>
              <a:defRPr sz="2000"/>
            </a:lvl4pPr>
            <a:lvl5pPr marL="506308" indent="-72330" algn="r" defTabSz="216990" rtl="1">
              <a:spcBef>
                <a:spcPts val="2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28C62FC6-7210-1BA2-EB96-1AAF039AFCBB}"/>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494C6514-3BFE-4FD0-76F4-70CD3426A4E5}"/>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79038D93-FE1A-E8DD-D523-1C01D73330F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22"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23" name="Body Level One…"/>
          <p:cNvSpPr txBox="1">
            <a:spLocks noGrp="1"/>
          </p:cNvSpPr>
          <p:nvPr>
            <p:ph type="body" sz="half" idx="1"/>
          </p:nvPr>
        </p:nvSpPr>
        <p:spPr>
          <a:xfrm>
            <a:off x="2279575" y="1700808"/>
            <a:ext cx="7416826" cy="4349121"/>
          </a:xfrm>
          <a:prstGeom prst="rect">
            <a:avLst/>
          </a:prstGeom>
        </p:spPr>
        <p:txBody>
          <a:bodyPr rtlCol="1"/>
          <a:lstStyle>
            <a:lvl1pPr algn="r" defTabSz="216990" rtl="1">
              <a:spcBef>
                <a:spcPts val="200"/>
              </a:spcBef>
              <a:defRPr sz="1500"/>
            </a:lvl1pPr>
            <a:lvl2pPr marL="162742" indent="-54247" algn="r" defTabSz="216990" rtl="1">
              <a:spcBef>
                <a:spcPts val="200"/>
              </a:spcBef>
              <a:defRPr sz="1500"/>
            </a:lvl2pPr>
            <a:lvl3pPr marL="271237" indent="-54247" algn="r" defTabSz="216990" rtl="1">
              <a:spcBef>
                <a:spcPts val="200"/>
              </a:spcBef>
              <a:defRPr sz="1500"/>
            </a:lvl3pPr>
            <a:lvl4pPr marL="379732" indent="-54247" algn="r" defTabSz="216990" rtl="1">
              <a:spcBef>
                <a:spcPts val="200"/>
              </a:spcBef>
              <a:defRPr sz="1500"/>
            </a:lvl4pPr>
            <a:lvl5pPr marL="488226" indent="-54247" algn="r" defTabSz="216990" rtl="1">
              <a:spcBef>
                <a:spcPts val="200"/>
              </a:spcBef>
              <a:defRPr sz="1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473F553-C1B2-56A8-7B7D-F086F8707520}"/>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29CAD040-43AC-3FF3-CDE7-C6960CA2BE07}"/>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85BE8A29-1D7C-4853-34CE-5137F742165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Rectangle 2">
            <a:extLst>
              <a:ext uri="{FF2B5EF4-FFF2-40B4-BE49-F238E27FC236}">
                <a16:creationId xmlns:a16="http://schemas.microsoft.com/office/drawing/2014/main" id="{C9078F3D-1227-EFEC-86A4-D0D3C6E37F0F}"/>
              </a:ext>
            </a:extLst>
          </p:cNvPr>
          <p:cNvSpPr txBox="1"/>
          <p:nvPr userDrawn="1"/>
        </p:nvSpPr>
        <p:spPr>
          <a:xfrm>
            <a:off x="135312" y="73402"/>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97962"/>
            <a:ext cx="6104595" cy="780112"/>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38" name="Body Level One…"/>
          <p:cNvSpPr txBox="1">
            <a:spLocks noGrp="1"/>
          </p:cNvSpPr>
          <p:nvPr>
            <p:ph type="body" idx="1"/>
          </p:nvPr>
        </p:nvSpPr>
        <p:spPr>
          <a:xfrm>
            <a:off x="2438402" y="1247001"/>
            <a:ext cx="8058616" cy="4654071"/>
          </a:xfrm>
          <a:prstGeom prst="rect">
            <a:avLst/>
          </a:prstGeom>
        </p:spPr>
        <p:txBody>
          <a:bodyPr rtlCol="1"/>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0E52EAC-7227-8396-D905-EB217E629F96}"/>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E0320AF9-367F-F65B-4D30-5FCF41A46828}"/>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AA8E4189-2740-0015-4DE8-17B976DDA89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rtlCol="1"/>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54" name="Text Placeholder 5"/>
          <p:cNvSpPr>
            <a:spLocks noGrp="1"/>
          </p:cNvSpPr>
          <p:nvPr>
            <p:ph type="body" sz="quarter" idx="21"/>
          </p:nvPr>
        </p:nvSpPr>
        <p:spPr>
          <a:xfrm>
            <a:off x="152400" y="76199"/>
            <a:ext cx="9601200" cy="639765"/>
          </a:xfrm>
          <a:prstGeom prst="rect">
            <a:avLst/>
          </a:prstGeom>
        </p:spPr>
        <p:txBody>
          <a:bodyPr rtlCol="1"/>
          <a:lstStyle/>
          <a:p>
            <a:pPr defTabSz="216990" rtl="1">
              <a:spcBef>
                <a:spcPts val="200"/>
              </a:spcBef>
              <a:defRPr sz="3200">
                <a:solidFill>
                  <a:srgbClr val="FFFFFF"/>
                </a:solidFill>
                <a:latin typeface="Source Sans Pro Bold"/>
                <a:ea typeface="Source Sans Pro Bold"/>
                <a:cs typeface="Source Sans Pro Bold"/>
                <a:sym typeface="Source Sans Pro Bold"/>
              </a:defRPr>
            </a:pPr>
            <a:endParaRPr dirty="0"/>
          </a:p>
        </p:txBody>
      </p:sp>
      <p:sp>
        <p:nvSpPr>
          <p:cNvPr id="2" name="Subtitle 5">
            <a:extLst>
              <a:ext uri="{FF2B5EF4-FFF2-40B4-BE49-F238E27FC236}">
                <a16:creationId xmlns:a16="http://schemas.microsoft.com/office/drawing/2014/main" id="{DEE7E819-B617-DBA8-9415-9C390F5E69C6}"/>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05144231-44BF-C3B6-D75F-1CCA351B81BA}"/>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AEA8D053-0C03-1E2D-E81D-2D75A78E920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6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69" name="Body Level One…"/>
          <p:cNvSpPr txBox="1">
            <a:spLocks noGrp="1"/>
          </p:cNvSpPr>
          <p:nvPr>
            <p:ph type="body" idx="1"/>
          </p:nvPr>
        </p:nvSpPr>
        <p:spPr>
          <a:xfrm>
            <a:off x="2378928" y="1247001"/>
            <a:ext cx="8222168" cy="4654071"/>
          </a:xfrm>
          <a:prstGeom prst="rect">
            <a:avLst/>
          </a:prstGeom>
        </p:spPr>
        <p:txBody>
          <a:bodyPr rtlCol="1"/>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70" name="Click to add text"/>
          <p:cNvSpPr txBox="1">
            <a:spLocks noGrp="1"/>
          </p:cNvSpPr>
          <p:nvPr>
            <p:ph type="title" hasCustomPrompt="1"/>
          </p:nvPr>
        </p:nvSpPr>
        <p:spPr>
          <a:xfrm>
            <a:off x="212586" y="-20444"/>
            <a:ext cx="8636051" cy="646113"/>
          </a:xfrm>
          <a:prstGeom prst="rect">
            <a:avLst/>
          </a:prstGeom>
        </p:spPr>
        <p:txBody>
          <a:bodyPr rtlCol="1"/>
          <a:lstStyle>
            <a:lvl1pPr algn="r" defTabSz="216990" rtl="1"/>
          </a:lstStyle>
          <a:p>
            <a:pPr rtl="1"/>
            <a:r>
              <a:t>Click to add text</a:t>
            </a:r>
          </a:p>
        </p:txBody>
      </p:sp>
      <p:sp>
        <p:nvSpPr>
          <p:cNvPr id="2" name="Subtitle 5">
            <a:extLst>
              <a:ext uri="{FF2B5EF4-FFF2-40B4-BE49-F238E27FC236}">
                <a16:creationId xmlns:a16="http://schemas.microsoft.com/office/drawing/2014/main" id="{75D92434-E0D7-D032-91AC-CD63FF154241}"/>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16F3419F-21C0-B0A9-C1AE-4D9282BCE231}"/>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65173A9A-7BB7-BA1A-92B6-4342D81BCAB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7"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78"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8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85" name="Body Level One…"/>
          <p:cNvSpPr txBox="1">
            <a:spLocks noGrp="1"/>
          </p:cNvSpPr>
          <p:nvPr>
            <p:ph type="body" idx="1"/>
          </p:nvPr>
        </p:nvSpPr>
        <p:spPr>
          <a:xfrm>
            <a:off x="2378928" y="1247001"/>
            <a:ext cx="8222168" cy="4654071"/>
          </a:xfrm>
          <a:prstGeom prst="rect">
            <a:avLst/>
          </a:prstGeom>
        </p:spPr>
        <p:txBody>
          <a:bodyPr rtlCol="1"/>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6" name="Click to add text"/>
          <p:cNvSpPr txBox="1">
            <a:spLocks noGrp="1"/>
          </p:cNvSpPr>
          <p:nvPr>
            <p:ph type="title" hasCustomPrompt="1"/>
          </p:nvPr>
        </p:nvSpPr>
        <p:spPr>
          <a:xfrm>
            <a:off x="297713" y="-2"/>
            <a:ext cx="5836722" cy="880764"/>
          </a:xfrm>
          <a:prstGeom prst="rect">
            <a:avLst/>
          </a:prstGeom>
        </p:spPr>
        <p:txBody>
          <a:bodyPr rtlCol="1"/>
          <a:lstStyle>
            <a:lvl1pPr algn="r" defTabSz="216990" rtl="1"/>
          </a:lstStyle>
          <a:p>
            <a:pPr rtl="1"/>
            <a:r>
              <a:t>Click to add text</a:t>
            </a:r>
          </a:p>
        </p:txBody>
      </p:sp>
      <p:sp>
        <p:nvSpPr>
          <p:cNvPr id="2" name="Subtitle 5">
            <a:extLst>
              <a:ext uri="{FF2B5EF4-FFF2-40B4-BE49-F238E27FC236}">
                <a16:creationId xmlns:a16="http://schemas.microsoft.com/office/drawing/2014/main" id="{27D392E3-ADBF-76AD-F848-CA7377274477}"/>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9AB98057-AA2C-347A-C232-D293C8596646}"/>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41ABF9F0-ADB4-E0D6-5B52-A47DAD26CFD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4"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(red or green)</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F65BC4A1-F8A0-F7E8-2113-312FC85061AC}"/>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A36EC8F-901F-277D-08D8-FB29EAAACCE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221DADE-27AC-D837-97B8-20E205E443D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sp>
        <p:nvSpPr>
          <p:cNvPr id="45" name="Click to edit Subtitle"/>
          <p:cNvSpPr txBox="1">
            <a:spLocks noGrp="1"/>
          </p:cNvSpPr>
          <p:nvPr>
            <p:ph type="title" hasCustomPrompt="1"/>
          </p:nvPr>
        </p:nvSpPr>
        <p:spPr>
          <a:xfrm>
            <a:off x="190767" y="2"/>
            <a:ext cx="6241933" cy="645664"/>
          </a:xfrm>
          <a:prstGeom prst="rect">
            <a:avLst/>
          </a:prstGeom>
        </p:spPr>
        <p:txBody>
          <a:bodyPr rtlCol="1"/>
          <a:lstStyle>
            <a:lvl1pPr algn="r" defTabSz="216990" rtl="1">
              <a:defRPr sz="2400"/>
            </a:lvl1pPr>
          </a:lstStyle>
          <a:p>
            <a:pPr rtl="1"/>
            <a:r>
              <a:t>Click to edit Subtitle</a:t>
            </a:r>
          </a:p>
        </p:txBody>
      </p:sp>
      <p:sp>
        <p:nvSpPr>
          <p:cNvPr id="46" name="Body Level One…"/>
          <p:cNvSpPr txBox="1">
            <a:spLocks noGrp="1"/>
          </p:cNvSpPr>
          <p:nvPr>
            <p:ph type="body" idx="1"/>
          </p:nvPr>
        </p:nvSpPr>
        <p:spPr>
          <a:xfrm>
            <a:off x="648588" y="1247001"/>
            <a:ext cx="11143845" cy="4654071"/>
          </a:xfrm>
          <a:prstGeom prst="rect">
            <a:avLst/>
          </a:prstGeom>
        </p:spPr>
        <p:txBody>
          <a:bodyPr rtlCol="1"/>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0EEE77F-445F-2559-B675-02D85982EEBE}"/>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4DCF583B-4130-CD7A-919D-3347CA83E8CB}"/>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00F8164B-6022-0562-DC8C-6734366B73F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5FA7A7A-318F-C3F9-6AA8-B82188569AB7}"/>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F51BF88-5AE4-7087-7E40-F32E70D262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CCF84E2-427A-B2AD-1B61-23E62131A9C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TextBox 7">
            <a:extLst>
              <a:ext uri="{FF2B5EF4-FFF2-40B4-BE49-F238E27FC236}">
                <a16:creationId xmlns:a16="http://schemas.microsoft.com/office/drawing/2014/main" id="{2F6CF285-B0FF-2820-E003-AA8913A4607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3F1FBB7-01C1-1FE2-DE88-D36B2B06F67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F7F9A95-ED0D-E21C-3D0C-2F78B62A430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8"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1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20"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2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22"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39"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14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4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59"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6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79"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80"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8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8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99" name="Title Text"/>
          <p:cNvSpPr txBox="1">
            <a:spLocks noGrp="1"/>
          </p:cNvSpPr>
          <p:nvPr>
            <p:ph type="title"/>
          </p:nvPr>
        </p:nvSpPr>
        <p:spPr>
          <a:xfrm>
            <a:off x="318329" y="4440623"/>
            <a:ext cx="3572955"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200"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2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20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pic>
        <p:nvPicPr>
          <p:cNvPr id="226"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2"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4"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6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62" name="Title Text"/>
          <p:cNvSpPr txBox="1">
            <a:spLocks noGrp="1"/>
          </p:cNvSpPr>
          <p:nvPr>
            <p:ph type="title"/>
          </p:nvPr>
        </p:nvSpPr>
        <p:spPr>
          <a:xfrm>
            <a:off x="388935" y="-123222"/>
            <a:ext cx="3264195" cy="1932377"/>
          </a:xfrm>
          <a:prstGeom prst="rect">
            <a:avLst/>
          </a:prstGeom>
        </p:spPr>
        <p:txBody>
          <a:bodyPr rtlCol="1"/>
          <a:lstStyle>
            <a:lvl1pPr algn="r" defTabSz="216990" rtl="1">
              <a:defRPr sz="2400"/>
            </a:lvl1pPr>
          </a:lstStyle>
          <a:p>
            <a:pPr rtl="1"/>
            <a:r>
              <a:t>Title Text</a:t>
            </a:r>
          </a:p>
        </p:txBody>
      </p:sp>
      <p:sp>
        <p:nvSpPr>
          <p:cNvPr id="63"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3A7E505-69E5-E463-5652-F691C2F72E6B}"/>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7F32587D-D14B-55F0-611F-51CE9D22AE87}"/>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95DE1AC1-EE18-026D-83FB-D1C97C01DBE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42"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43"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a:p>
        </p:txBody>
      </p:sp>
      <p:pic>
        <p:nvPicPr>
          <p:cNvPr id="25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59"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Disclaimer</a:t>
            </a:r>
          </a:p>
        </p:txBody>
      </p:sp>
      <p:pic>
        <p:nvPicPr>
          <p:cNvPr id="26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1"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6" name="TextBox 4"/>
          <p:cNvSpPr txBox="1"/>
          <p:nvPr/>
        </p:nvSpPr>
        <p:spPr>
          <a:xfrm>
            <a:off x="225095" y="-14297"/>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7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3" name="Title Text"/>
          <p:cNvSpPr txBox="1">
            <a:spLocks noGrp="1"/>
          </p:cNvSpPr>
          <p:nvPr>
            <p:ph type="title"/>
          </p:nvPr>
        </p:nvSpPr>
        <p:spPr>
          <a:xfrm>
            <a:off x="198811" y="-37631"/>
            <a:ext cx="3571875" cy="646113"/>
          </a:xfrm>
          <a:prstGeom prst="rect">
            <a:avLst/>
          </a:prstGeom>
        </p:spPr>
        <p:txBody>
          <a:bodyPr rtlCol="1"/>
          <a:lstStyle/>
          <a:p>
            <a:pPr rtl="1"/>
            <a:r>
              <a:t>Title Text</a:t>
            </a:r>
          </a:p>
        </p:txBody>
      </p:sp>
      <p:sp>
        <p:nvSpPr>
          <p:cNvPr id="294"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26" name="Click to add text"/>
          <p:cNvSpPr txBox="1">
            <a:spLocks noGrp="1"/>
          </p:cNvSpPr>
          <p:nvPr>
            <p:ph type="title" hasCustomPrompt="1"/>
          </p:nvPr>
        </p:nvSpPr>
        <p:spPr>
          <a:xfrm>
            <a:off x="207802" y="-20444"/>
            <a:ext cx="7099372" cy="646113"/>
          </a:xfrm>
          <a:prstGeom prst="rect">
            <a:avLst/>
          </a:prstGeom>
        </p:spPr>
        <p:txBody>
          <a:bodyPr rtlCol="1"/>
          <a:lstStyle/>
          <a:p>
            <a:pPr rtl="1"/>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3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4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42" name="Click to add text"/>
          <p:cNvSpPr txBox="1">
            <a:spLocks noGrp="1"/>
          </p:cNvSpPr>
          <p:nvPr>
            <p:ph type="title" hasCustomPrompt="1"/>
          </p:nvPr>
        </p:nvSpPr>
        <p:spPr>
          <a:xfrm>
            <a:off x="216793" y="-15592"/>
            <a:ext cx="6551999" cy="888590"/>
          </a:xfrm>
          <a:prstGeom prst="rect">
            <a:avLst/>
          </a:prstGeom>
        </p:spPr>
        <p:txBody>
          <a:bodyPr rtlCol="1"/>
          <a:lstStyle/>
          <a:p>
            <a:pPr rtl="1"/>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60"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7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4"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75"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6"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91"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rtlCol="1"/>
          <a:lstStyle/>
          <a:p>
            <a:pPr rtl="1">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407"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388935" y="332872"/>
            <a:ext cx="3264195" cy="1932378"/>
          </a:xfrm>
          <a:prstGeom prst="rect">
            <a:avLst/>
          </a:prstGeom>
        </p:spPr>
        <p:txBody>
          <a:bodyPr rtlCol="1"/>
          <a:lstStyle>
            <a:lvl1pPr algn="r" defTabSz="216990" rtl="1">
              <a:defRPr sz="2400"/>
            </a:lvl1pPr>
          </a:lstStyle>
          <a:p>
            <a:pPr rtl="1"/>
            <a:r>
              <a:t>Title Text</a:t>
            </a:r>
          </a:p>
        </p:txBody>
      </p:sp>
      <p:sp>
        <p:nvSpPr>
          <p:cNvPr id="80"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FC389128-D6DC-8C87-21D6-29FE999C3185}"/>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4610EE4F-8AA9-1C4E-6F89-1798EA5514AD}"/>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A475B3AE-2C1E-4D94-8BF0-F1C02EF73B3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Rounded Rectangle 3">
            <a:extLst>
              <a:ext uri="{FF2B5EF4-FFF2-40B4-BE49-F238E27FC236}">
                <a16:creationId xmlns:a16="http://schemas.microsoft.com/office/drawing/2014/main" id="{D29949E6-559B-A1D3-202B-C4C0AA68194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2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41"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42"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4" name="TextBox 7"/>
          <p:cNvSpPr txBox="1"/>
          <p:nvPr/>
        </p:nvSpPr>
        <p:spPr>
          <a:xfrm>
            <a:off x="8472299" y="6406227"/>
            <a:ext cx="342620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2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455" name="Text Placeholder 6"/>
          <p:cNvSpPr txBox="1"/>
          <p:nvPr/>
        </p:nvSpPr>
        <p:spPr>
          <a:xfrm>
            <a:off x="8157918" y="6611807"/>
            <a:ext cx="3740583"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58" name="TextBox 6"/>
          <p:cNvSpPr/>
          <p:nvPr/>
        </p:nvSpPr>
        <p:spPr>
          <a:xfrm>
            <a:off x="0" y="5966609"/>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5"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Source Sans Pro Regular"/>
                <a:ea typeface="Source Sans Pro Regular"/>
                <a:cs typeface="Source Sans Pro Regular"/>
                <a:sym typeface="Source Sans Pro Regular"/>
              </a:defRPr>
            </a:lvl1pPr>
          </a:lstStyle>
          <a:p>
            <a:pPr rtl="1"/>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00"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501"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1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5"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6" name="Click to edit Subtitle"/>
          <p:cNvSpPr txBox="1">
            <a:spLocks noGrp="1"/>
          </p:cNvSpPr>
          <p:nvPr>
            <p:ph type="title" hasCustomPrompt="1"/>
          </p:nvPr>
        </p:nvSpPr>
        <p:spPr>
          <a:xfrm>
            <a:off x="190765" y="801821"/>
            <a:ext cx="5543941" cy="645664"/>
          </a:xfrm>
          <a:prstGeom prst="rect">
            <a:avLst/>
          </a:prstGeom>
        </p:spPr>
        <p:txBody>
          <a:bodyPr rtlCol="1"/>
          <a:lstStyle>
            <a:lvl1pPr algn="r" rtl="1">
              <a:defRPr sz="2400">
                <a:solidFill>
                  <a:srgbClr val="A2010C"/>
                </a:solidFill>
              </a:defRPr>
            </a:lvl1pPr>
          </a:lstStyle>
          <a:p>
            <a:pPr rtl="1"/>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5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5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8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2"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9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99"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49B3AF0-6185-42B3-D8DA-A6D41E97615E}"/>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ADEA10CE-BDBC-CCAE-DDB7-869993736839}"/>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4F6198F2-08CF-99DF-D3B1-F6084C2A742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4">
            <a:extLst>
              <a:ext uri="{FF2B5EF4-FFF2-40B4-BE49-F238E27FC236}">
                <a16:creationId xmlns:a16="http://schemas.microsoft.com/office/drawing/2014/main" id="{CE9261D3-C030-2E0E-250D-32DEBD251EAC}"/>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41570B88-078B-7A2D-41B7-9170393C79D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67" name="Subtitle"/>
          <p:cNvSpPr txBox="1">
            <a:spLocks noGrp="1"/>
          </p:cNvSpPr>
          <p:nvPr>
            <p:ph type="title" hasCustomPrompt="1"/>
          </p:nvPr>
        </p:nvSpPr>
        <p:spPr>
          <a:xfrm>
            <a:off x="275492" y="18260"/>
            <a:ext cx="10515601" cy="1325563"/>
          </a:xfrm>
          <a:prstGeom prst="rect">
            <a:avLst/>
          </a:prstGeom>
        </p:spPr>
        <p:txBody>
          <a:bodyPr rtlCol="1"/>
          <a:lstStyle>
            <a:lvl1pPr algn="r" rtl="1">
              <a:defRPr sz="2400"/>
            </a:lvl1pPr>
          </a:lstStyle>
          <a:p>
            <a:pPr rtl="1"/>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x-none"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rtlCol="1">
            <a:spAutoFit/>
          </a:bodyPr>
          <a:lstStyle/>
          <a:p>
            <a:pPr algn="l" rtl="1"/>
            <a:r>
              <a:rPr lang="ar" sz="3200" b="1">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x-none" dirty="0"/>
          </a:p>
        </p:txBody>
      </p:sp>
    </p:spTree>
    <p:extLst>
      <p:ext uri="{BB962C8B-B14F-4D97-AF65-F5344CB8AC3E}">
        <p14:creationId xmlns:p14="http://schemas.microsoft.com/office/powerpoint/2010/main" val="2275276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0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10"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11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17"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B2FD79E-1E24-1390-2F59-C6C222FE8C53}"/>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55969A6A-52C5-DFBA-688B-89710E2E5560}"/>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DF665C71-C388-231A-0AE6-172A23B07CC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5">
            <a:extLst>
              <a:ext uri="{FF2B5EF4-FFF2-40B4-BE49-F238E27FC236}">
                <a16:creationId xmlns:a16="http://schemas.microsoft.com/office/drawing/2014/main" id="{F4AC34B8-8033-00A9-3D87-D5BF4D5450E6}"/>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26F671AB-54C4-185B-3F24-D39A3EB539A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28"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59F28FB-9FF1-EF5F-A547-C0348F231E6F}"/>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7248074E-7A0C-6553-3AF5-0F87621FF5E7}"/>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EAB6C8AD-7DDE-CC26-CAAF-0DDE132615E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6">
            <a:extLst>
              <a:ext uri="{FF2B5EF4-FFF2-40B4-BE49-F238E27FC236}">
                <a16:creationId xmlns:a16="http://schemas.microsoft.com/office/drawing/2014/main" id="{FDF382B9-BF8F-DE4F-6F7D-5A69679F3241}"/>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AD648342-2AC7-6804-8873-9E6574CC98B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46"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15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53"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305CA28-D185-3E81-95C5-785B8C3A4E74}"/>
              </a:ext>
            </a:extLst>
          </p:cNvPr>
          <p:cNvSpPr txBox="1"/>
          <p:nvPr userDrawn="1"/>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5049803B-438D-AE80-59E6-274C74D18CA4}"/>
              </a:ext>
            </a:extLst>
          </p:cNvPr>
          <p:cNvSpPr txBox="1"/>
          <p:nvPr userDrawn="1"/>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4" name="Slide Number">
            <a:extLst>
              <a:ext uri="{FF2B5EF4-FFF2-40B4-BE49-F238E27FC236}">
                <a16:creationId xmlns:a16="http://schemas.microsoft.com/office/drawing/2014/main" id="{74897ADF-2240-B0E4-4CD8-673E0C46F3A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sp>
        <p:nvSpPr>
          <p:cNvPr id="5" name="TextBox 6">
            <a:extLst>
              <a:ext uri="{FF2B5EF4-FFF2-40B4-BE49-F238E27FC236}">
                <a16:creationId xmlns:a16="http://schemas.microsoft.com/office/drawing/2014/main" id="{09693CC9-5DA1-C2ED-70EE-C75864CF9201}"/>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BF70F62F-9825-E51B-171D-20DC0079EC6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21" Type="http://schemas.openxmlformats.org/officeDocument/2006/relationships/slideLayout" Target="../slideLayouts/slideLayout38.xml"/><Relationship Id="rId34" Type="http://schemas.openxmlformats.org/officeDocument/2006/relationships/slideLayout" Target="../slideLayouts/slideLayout51.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33" Type="http://schemas.openxmlformats.org/officeDocument/2006/relationships/slideLayout" Target="../slideLayouts/slideLayout50.xml"/><Relationship Id="rId38" Type="http://schemas.openxmlformats.org/officeDocument/2006/relationships/image" Target="../media/image2.png"/><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slideLayout" Target="../slideLayouts/slideLayout49.xml"/><Relationship Id="rId37" Type="http://schemas.openxmlformats.org/officeDocument/2006/relationships/image" Target="../media/image10.png"/><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36" Type="http://schemas.openxmlformats.org/officeDocument/2006/relationships/image" Target="../media/image5.png"/><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slideLayout" Target="../slideLayouts/slideLayout4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 Id="rId35" Type="http://schemas.openxmlformats.org/officeDocument/2006/relationships/theme" Target="../theme/theme2.xml"/><Relationship Id="rId8" Type="http://schemas.openxmlformats.org/officeDocument/2006/relationships/slideLayout" Target="../slideLayouts/slideLayout25.xml"/><Relationship Id="rId3"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7" name="Subtitle 5"/>
          <p:cNvSpPr txBox="1"/>
          <p:nvPr/>
        </p:nvSpPr>
        <p:spPr>
          <a:xfrm>
            <a:off x="8077102" y="647894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8" name="Subtitle 5"/>
          <p:cNvSpPr txBox="1"/>
          <p:nvPr/>
        </p:nvSpPr>
        <p:spPr>
          <a:xfrm>
            <a:off x="8061959" y="6624222"/>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B6.3c Hand Hygiene</a:t>
            </a:r>
            <a:endParaRPr dirty="0"/>
          </a:p>
        </p:txBody>
      </p:sp>
      <p:sp>
        <p:nvSpPr>
          <p:cNvPr id="9"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0" name="TextBox 5"/>
          <p:cNvSpPr txBox="1"/>
          <p:nvPr/>
        </p:nvSpPr>
        <p:spPr>
          <a:xfrm>
            <a:off x="4400182" y="2666637"/>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92686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8E0E6AA1-0E4B-574B-1F9D-D4F6B889F4D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21"/>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t>Thank you</a:t>
            </a:r>
          </a:p>
        </p:txBody>
      </p:sp>
      <p:pic>
        <p:nvPicPr>
          <p:cNvPr id="10" name="Picture 6" descr="Picture 6"/>
          <p:cNvPicPr>
            <a:picLocks noChangeAspect="1"/>
          </p:cNvPicPr>
          <p:nvPr/>
        </p:nvPicPr>
        <p:blipFill>
          <a:blip r:embed="rId38"/>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680" r:id="rId31"/>
    <p:sldLayoutId id="2147483681" r:id="rId32"/>
    <p:sldLayoutId id="2147483682" r:id="rId33"/>
    <p:sldLayoutId id="2147483683" r:id="rId34"/>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ZnSjFr6J9HI" TargetMode="External"/><Relationship Id="rId2" Type="http://schemas.openxmlformats.org/officeDocument/2006/relationships/hyperlink" Target="https://www.youtube.com/watch?v=y7e8nM0JAz0" TargetMode="Externa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hyperlink" Target="https://www.who.int/gpsc/5may/Your_5_Moments_For_Hand_Hygiene_Poster.pdf"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a:spLocks noGrp="1"/>
          </p:cNvSpPr>
          <p:nvPr>
            <p:ph type="title"/>
          </p:nvPr>
        </p:nvSpPr>
        <p:spPr>
          <a:xfrm>
            <a:off x="517798" y="1587568"/>
            <a:ext cx="4490140" cy="2410276"/>
          </a:xfrm>
          <a:prstGeom prst="rect">
            <a:avLst/>
          </a:prstGeom>
        </p:spPr>
        <p:txBody>
          <a:bodyPr rtlCol="1"/>
          <a:lstStyle/>
          <a:p>
            <a:pPr rtl="1"/>
            <a:r>
              <a:rPr lang="ar" b="1">
                <a:latin typeface="Sakkal Majalla" panose="02000000000000000000" pitchFamily="2" charset="-78"/>
                <a:cs typeface="Sakkal Majalla" panose="02000000000000000000" pitchFamily="2" charset="-78"/>
              </a:rPr>
              <a:t>توقيت وكيفية ممارسة نظافة اليدين</a:t>
            </a:r>
          </a:p>
        </p:txBody>
      </p:sp>
      <p:sp>
        <p:nvSpPr>
          <p:cNvPr id="298" name="TextBox 6"/>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299" name="TextBox 5"/>
          <p:cNvSpPr txBox="1"/>
          <p:nvPr/>
        </p:nvSpPr>
        <p:spPr>
          <a:xfrm>
            <a:off x="563518" y="738091"/>
            <a:ext cx="5369692" cy="144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r>
              <a:rPr lang="ar" b="1" dirty="0">
                <a:latin typeface="Sakkal Majalla"/>
                <a:cs typeface="Sakkal Majalla"/>
              </a:rPr>
              <a:t>B6.3c الوقاية من العدوى ومكافحتها</a:t>
            </a:r>
            <a:endParaRPr dirty="0">
              <a:latin typeface="Sakkal Majalla"/>
              <a:cs typeface="Sakkal Majalla"/>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 name="Group 353"/>
          <p:cNvGrpSpPr/>
          <p:nvPr/>
        </p:nvGrpSpPr>
        <p:grpSpPr>
          <a:xfrm>
            <a:off x="2970416" y="1810967"/>
            <a:ext cx="6856282" cy="3796593"/>
            <a:chOff x="0" y="0"/>
            <a:chExt cx="6856280" cy="3796591"/>
          </a:xfrm>
        </p:grpSpPr>
        <p:pic>
          <p:nvPicPr>
            <p:cNvPr id="631" name="image12.jpeg" descr="image12.jpeg"/>
            <p:cNvPicPr>
              <a:picLocks noChangeAspect="1"/>
            </p:cNvPicPr>
            <p:nvPr/>
          </p:nvPicPr>
          <p:blipFill>
            <a:blip r:embed="rId2"/>
            <a:stretch>
              <a:fillRect/>
            </a:stretch>
          </p:blipFill>
          <p:spPr>
            <a:xfrm>
              <a:off x="0" y="0"/>
              <a:ext cx="6856281" cy="3439697"/>
            </a:xfrm>
            <a:prstGeom prst="rect">
              <a:avLst/>
            </a:prstGeom>
            <a:ln w="12700" cap="flat">
              <a:noFill/>
              <a:miter lim="400000"/>
            </a:ln>
            <a:effectLst/>
          </p:spPr>
        </p:pic>
        <p:sp>
          <p:nvSpPr>
            <p:cNvPr id="632" name="Shape 348"/>
            <p:cNvSpPr txBox="1"/>
            <p:nvPr/>
          </p:nvSpPr>
          <p:spPr>
            <a:xfrm>
              <a:off x="681921" y="3345119"/>
              <a:ext cx="1556561" cy="4514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ts val="4000"/>
                </a:lnSpc>
                <a:defRPr sz="1300">
                  <a:solidFill>
                    <a:srgbClr val="00206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ظهر اليد</a:t>
              </a:r>
            </a:p>
          </p:txBody>
        </p:sp>
        <p:sp>
          <p:nvSpPr>
            <p:cNvPr id="633" name="Shape 349"/>
            <p:cNvSpPr txBox="1"/>
            <p:nvPr/>
          </p:nvSpPr>
          <p:spPr>
            <a:xfrm>
              <a:off x="2846283" y="3345119"/>
              <a:ext cx="1630684" cy="4514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rtl="1">
                <a:lnSpc>
                  <a:spcPts val="4000"/>
                </a:lnSpc>
                <a:defRPr sz="1300">
                  <a:solidFill>
                    <a:srgbClr val="00206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راحة اليد</a:t>
              </a:r>
            </a:p>
          </p:txBody>
        </p:sp>
      </p:grpSp>
      <p:sp>
        <p:nvSpPr>
          <p:cNvPr id="2" name="Title 1">
            <a:extLst>
              <a:ext uri="{FF2B5EF4-FFF2-40B4-BE49-F238E27FC236}">
                <a16:creationId xmlns:a16="http://schemas.microsoft.com/office/drawing/2014/main" id="{93658B37-4172-8564-6B47-A1694B193287}"/>
              </a:ext>
            </a:extLst>
          </p:cNvPr>
          <p:cNvSpPr txBox="1">
            <a:spLocks/>
          </p:cNvSpPr>
          <p:nvPr/>
        </p:nvSpPr>
        <p:spPr>
          <a:xfrm>
            <a:off x="138857" y="92028"/>
            <a:ext cx="8266590" cy="552741"/>
          </a:xfrm>
          <a:prstGeom prst="rect">
            <a:avLst/>
          </a:prstGeom>
        </p:spPr>
        <p:txBody>
          <a:bodyPr rtlCol="1"/>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المناطق التي تُغفل عادةً أثناء نظافة اليدين</a:t>
            </a:r>
          </a:p>
        </p:txBody>
      </p:sp>
      <p:sp>
        <p:nvSpPr>
          <p:cNvPr id="3" name="TextBox 2">
            <a:extLst>
              <a:ext uri="{FF2B5EF4-FFF2-40B4-BE49-F238E27FC236}">
                <a16:creationId xmlns:a16="http://schemas.microsoft.com/office/drawing/2014/main" id="{730F691D-1728-04F4-3FE1-62239A336EE9}"/>
              </a:ext>
            </a:extLst>
          </p:cNvPr>
          <p:cNvSpPr txBox="1"/>
          <p:nvPr/>
        </p:nvSpPr>
        <p:spPr>
          <a:xfrm>
            <a:off x="8869301" y="2612910"/>
            <a:ext cx="985411"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100" b="0" i="0" u="none" strike="noStrike" cap="none" spc="0" normalizeH="0" baseline="0" dirty="0">
                <a:ln>
                  <a:noFill/>
                </a:ln>
                <a:solidFill>
                  <a:srgbClr val="000000"/>
                </a:solidFill>
                <a:effectLst/>
                <a:uFillTx/>
                <a:latin typeface="Calibri"/>
                <a:ea typeface="Calibri"/>
                <a:cs typeface="Calibri"/>
                <a:sym typeface="Calibri"/>
              </a:rPr>
              <a:t>المناطق التي تُغفل عادةً</a:t>
            </a:r>
            <a:r>
              <a:rPr kumimoji="0" lang="en-US" sz="1100" b="0" i="0" u="none" strike="noStrike" cap="none" spc="0" normalizeH="0" baseline="0" dirty="0">
                <a:ln>
                  <a:noFill/>
                </a:ln>
                <a:solidFill>
                  <a:srgbClr val="000000"/>
                </a:solidFill>
                <a:effectLst/>
                <a:uFillTx/>
                <a:latin typeface="Calibri"/>
                <a:ea typeface="Calibri"/>
                <a:cs typeface="Calibri"/>
                <a:sym typeface="Calibri"/>
              </a:rPr>
              <a:t> </a:t>
            </a:r>
            <a:r>
              <a:rPr lang="ar-EG" sz="1100" dirty="0"/>
              <a:t> في الغالب</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4740E531-8D7C-E1ED-DD8C-F0094AEA7653}"/>
              </a:ext>
            </a:extLst>
          </p:cNvPr>
          <p:cNvSpPr txBox="1"/>
          <p:nvPr/>
        </p:nvSpPr>
        <p:spPr>
          <a:xfrm>
            <a:off x="8813883" y="3348599"/>
            <a:ext cx="985411"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100" b="0" i="0" u="none" strike="noStrike" cap="none" spc="0" normalizeH="0" baseline="0" dirty="0">
                <a:ln>
                  <a:noFill/>
                </a:ln>
                <a:solidFill>
                  <a:srgbClr val="000000"/>
                </a:solidFill>
                <a:effectLst/>
                <a:uFillTx/>
                <a:latin typeface="Calibri"/>
                <a:ea typeface="Calibri"/>
                <a:cs typeface="Calibri"/>
                <a:sym typeface="Calibri"/>
              </a:rPr>
              <a:t>المناطق التي تُغفل عادةً</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266A453A-F683-C10C-EB1C-535EA6AAA03E}"/>
              </a:ext>
            </a:extLst>
          </p:cNvPr>
          <p:cNvSpPr txBox="1"/>
          <p:nvPr/>
        </p:nvSpPr>
        <p:spPr>
          <a:xfrm>
            <a:off x="8867571" y="4061261"/>
            <a:ext cx="985411"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1100" b="0" i="0" u="none" strike="noStrike" cap="none" spc="0" normalizeH="0" baseline="0" dirty="0">
                <a:ln>
                  <a:noFill/>
                </a:ln>
                <a:solidFill>
                  <a:srgbClr val="000000"/>
                </a:solidFill>
                <a:effectLst/>
                <a:uFillTx/>
                <a:latin typeface="Calibri"/>
                <a:ea typeface="Calibri"/>
                <a:cs typeface="Calibri"/>
                <a:sym typeface="Calibri"/>
              </a:rPr>
              <a:t>المناطق التي تُغفل على نحوٍ أقل</a:t>
            </a:r>
            <a:endParaRPr kumimoji="0" lang="en-US" sz="11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BC522E-3735-FD06-6DBF-67E0D234E3E5}"/>
              </a:ext>
            </a:extLst>
          </p:cNvPr>
          <p:cNvSpPr txBox="1"/>
          <p:nvPr/>
        </p:nvSpPr>
        <p:spPr>
          <a:xfrm>
            <a:off x="4378960" y="2237232"/>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9A4078-B050-69B9-F075-11E95103F2CC}"/>
              </a:ext>
            </a:extLst>
          </p:cNvPr>
          <p:cNvSpPr txBox="1"/>
          <p:nvPr/>
        </p:nvSpPr>
        <p:spPr>
          <a:xfrm>
            <a:off x="970742" y="82061"/>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5" name="TextBox 4">
            <a:extLst>
              <a:ext uri="{FF2B5EF4-FFF2-40B4-BE49-F238E27FC236}">
                <a16:creationId xmlns:a16="http://schemas.microsoft.com/office/drawing/2014/main" id="{390B8CE2-EC6C-E881-AA28-21470725BB42}"/>
              </a:ext>
            </a:extLst>
          </p:cNvPr>
          <p:cNvSpPr txBox="1"/>
          <p:nvPr/>
        </p:nvSpPr>
        <p:spPr>
          <a:xfrm>
            <a:off x="382733" y="809549"/>
            <a:ext cx="10972799"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Google Shape;308;p8"/>
          <p:cNvSpPr txBox="1">
            <a:spLocks noGrp="1"/>
          </p:cNvSpPr>
          <p:nvPr>
            <p:ph type="body" idx="1"/>
          </p:nvPr>
        </p:nvSpPr>
        <p:spPr>
          <a:xfrm>
            <a:off x="4273553" y="1777160"/>
            <a:ext cx="7279678" cy="3578500"/>
          </a:xfrm>
          <a:prstGeom prst="rect">
            <a:avLst/>
          </a:prstGeom>
        </p:spPr>
        <p:txBody>
          <a:bodyPr lIns="0" tIns="0" rIns="0" bIns="0" rtlCol="1" anchor="t">
            <a:normAutofit/>
          </a:bodyPr>
          <a:lstStyle/>
          <a:p>
            <a:pPr defTabSz="210480" rtl="1">
              <a:spcBef>
                <a:spcPts val="100"/>
              </a:spcBef>
              <a:defRPr sz="2716"/>
            </a:pPr>
            <a:r>
              <a:rPr lang="ar" sz="2400"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ه خصيصًا لأعضاء فريق الاستجابة السريعة.</a:t>
            </a:r>
          </a:p>
          <a:p>
            <a:pPr defTabSz="210480" rtl="1">
              <a:spcBef>
                <a:spcPts val="100"/>
              </a:spcBef>
              <a:defRPr sz="2716"/>
            </a:pPr>
            <a:endParaRPr sz="2400" dirty="0">
              <a:latin typeface="Sakkal Majalla" panose="02000000000000000000" pitchFamily="2" charset="-78"/>
              <a:cs typeface="Sakkal Majalla" panose="02000000000000000000" pitchFamily="2" charset="-78"/>
            </a:endParaRPr>
          </a:p>
          <a:p>
            <a:pPr defTabSz="210480" rtl="1">
              <a:spcBef>
                <a:spcPts val="100"/>
              </a:spcBef>
              <a:defRPr sz="2716"/>
            </a:pPr>
            <a:r>
              <a:rPr lang="ar" sz="2400" dirty="0">
                <a:latin typeface="Sakkal Majalla" panose="02000000000000000000" pitchFamily="2" charset="-78"/>
                <a:cs typeface="Sakkal Majalla" panose="02000000000000000000" pitchFamily="2" charset="-78"/>
              </a:rPr>
              <a:t>استناد</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defTabSz="210480" rtl="1">
              <a:spcBef>
                <a:spcPts val="100"/>
              </a:spcBef>
              <a:defRPr sz="2716"/>
            </a:pPr>
            <a:endParaRPr sz="2400" dirty="0">
              <a:latin typeface="Sakkal Majalla" panose="02000000000000000000" pitchFamily="2" charset="-78"/>
              <a:cs typeface="Sakkal Majalla" panose="02000000000000000000" pitchFamily="2" charset="-78"/>
            </a:endParaRPr>
          </a:p>
          <a:p>
            <a:pPr defTabSz="210480" rtl="1">
              <a:spcBef>
                <a:spcPts val="100"/>
              </a:spcBef>
              <a:defRPr sz="2716"/>
            </a:pPr>
            <a:r>
              <a:rPr lang="ar" sz="2400"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sz="2400"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11CB827C-2EC7-B092-45D9-6C0B6B85AD86}"/>
              </a:ext>
            </a:extLst>
          </p:cNvPr>
          <p:cNvSpPr txBox="1">
            <a:spLocks noGrp="1"/>
          </p:cNvSpPr>
          <p:nvPr>
            <p:ph type="title"/>
          </p:nvPr>
        </p:nvSpPr>
        <p:spPr>
          <a:xfrm>
            <a:off x="388937" y="630315"/>
            <a:ext cx="2273976" cy="730894"/>
          </a:xfrm>
          <a:prstGeom prst="rect">
            <a:avLst/>
          </a:prstGeom>
        </p:spPr>
        <p:txBody>
          <a:bodyPr lIns="0" tIns="0" rIns="0" bIns="0" rtlCol="1" anchor="b">
            <a:normAutofit/>
          </a:bodyPr>
          <a:lstStyle/>
          <a:p>
            <a:pPr rtl="1"/>
            <a:r>
              <a:rPr lang="ar" sz="3200" b="1">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33"/>
          <p:cNvSpPr txBox="1"/>
          <p:nvPr/>
        </p:nvSpPr>
        <p:spPr>
          <a:xfrm>
            <a:off x="9494519" y="6492875"/>
            <a:ext cx="2651761" cy="36512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rtl="1">
              <a:defRPr sz="1200">
                <a:solidFill>
                  <a:srgbClr val="FFFFFF"/>
                </a:solidFill>
              </a:defRPr>
            </a:lvl1pPr>
          </a:lstStyle>
          <a:p>
            <a:pPr rtl="1"/>
            <a:r>
              <a:t>3</a:t>
            </a:r>
          </a:p>
        </p:txBody>
      </p:sp>
      <p:sp>
        <p:nvSpPr>
          <p:cNvPr id="310" name="TextBox 3"/>
          <p:cNvSpPr txBox="1"/>
          <p:nvPr/>
        </p:nvSpPr>
        <p:spPr>
          <a:xfrm>
            <a:off x="4613564" y="2117667"/>
            <a:ext cx="6821399" cy="19451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defRPr sz="2400">
                <a:latin typeface="+mj-lt"/>
                <a:ea typeface="+mj-ea"/>
                <a:cs typeface="+mj-cs"/>
                <a:sym typeface="Source Sans Pro Regular"/>
              </a:defRPr>
            </a:pPr>
            <a:r>
              <a:rPr lang="ar" sz="2400"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defRPr sz="24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وفوائدها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Font typeface="Arial"/>
              <a:buChar char="•"/>
              <a:defRPr sz="24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C6FE6A96-4F7C-FDC0-C953-63A1D90EE20D}"/>
              </a:ext>
            </a:extLst>
          </p:cNvPr>
          <p:cNvSpPr txBox="1">
            <a:spLocks/>
          </p:cNvSpPr>
          <p:nvPr/>
        </p:nvSpPr>
        <p:spPr>
          <a:xfrm>
            <a:off x="172160" y="671878"/>
            <a:ext cx="2594161" cy="8399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Autofit/>
          </a:bodyPr>
          <a:lst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131662" y="1224456"/>
            <a:ext cx="7547341" cy="378154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p>
            <a:pPr defTabSz="385763" rtl="1">
              <a:lnSpc>
                <a:spcPct val="90000"/>
              </a:lnSpc>
              <a:spcBef>
                <a:spcPts val="400"/>
              </a:spcBef>
              <a:defRPr sz="2400">
                <a:solidFill>
                  <a:srgbClr val="002060"/>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r>
              <a:rPr lang="ar" sz="2400" dirty="0">
                <a:solidFill>
                  <a:schemeClr val="tx1"/>
                </a:solidFill>
                <a:latin typeface="Sakkal Majalla" panose="02000000000000000000" pitchFamily="2" charset="-78"/>
                <a:ea typeface="Source Sans Pro Regular"/>
                <a:cs typeface="Sakkal Majalla" panose="02000000000000000000" pitchFamily="2" charset="-78"/>
              </a:rPr>
              <a:t>يُوصى بشدة باتباع الخطوات على النحو الموضح في الملصقات. </a:t>
            </a:r>
            <a:r>
              <a:rPr lang="ar-EG" sz="2400" dirty="0">
                <a:solidFill>
                  <a:schemeClr val="tx1"/>
                </a:solidFill>
                <a:latin typeface="Sakkal Majalla" panose="02000000000000000000" pitchFamily="2" charset="-78"/>
                <a:ea typeface="Source Sans Pro Regular"/>
                <a:cs typeface="Sakkal Majalla" panose="02000000000000000000" pitchFamily="2" charset="-78"/>
              </a:rPr>
              <a:t>و</a:t>
            </a:r>
            <a:r>
              <a:rPr lang="ar" sz="2400" dirty="0">
                <a:solidFill>
                  <a:schemeClr val="tx1"/>
                </a:solidFill>
                <a:latin typeface="Sakkal Majalla" panose="02000000000000000000" pitchFamily="2" charset="-78"/>
                <a:ea typeface="Source Sans Pro Regular"/>
                <a:cs typeface="Sakkal Majalla" panose="02000000000000000000" pitchFamily="2" charset="-78"/>
              </a:rPr>
              <a:t>إذا سمح الوقت، يمكن عرض أحد الفيديوهين الآتيين أو كليهما:</a:t>
            </a: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akkal Majalla" panose="02000000000000000000" pitchFamily="2" charset="-78"/>
              <a:ea typeface="Source Sans Pro Regular"/>
              <a:cs typeface="Sakkal Majalla" panose="02000000000000000000" pitchFamily="2" charset="-78"/>
            </a:endParaRPr>
          </a:p>
          <a:p>
            <a:pPr marL="342900" indent="-342900" algn="l" defTabSz="385763" rtl="0">
              <a:spcAft>
                <a:spcPct val="0"/>
              </a:spcAft>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ar" sz="2400" dirty="0">
                <a:latin typeface="Sakkal Majalla" panose="02000000000000000000" pitchFamily="2" charset="-78"/>
                <a:ea typeface="Source Sans Pro Regular"/>
                <a:cs typeface="Sakkal Majalla" panose="02000000000000000000" pitchFamily="2" charset="-78"/>
                <a:hlinkClick r:id="rId2"/>
              </a:rPr>
              <a:t>How to handwash? With soap and water</a:t>
            </a:r>
            <a:r>
              <a:rPr lang="en-US" sz="2400" dirty="0">
                <a:latin typeface="Sakkal Majalla" panose="02000000000000000000" pitchFamily="2" charset="-78"/>
                <a:ea typeface="Source Sans Pro Regular"/>
                <a:cs typeface="Sakkal Majalla" panose="02000000000000000000" pitchFamily="2" charset="-78"/>
              </a:rPr>
              <a:t> </a:t>
            </a:r>
            <a:r>
              <a:rPr lang="en-US" sz="2400" dirty="0">
                <a:solidFill>
                  <a:schemeClr val="tx1"/>
                </a:solidFill>
                <a:latin typeface="Sakkal Majalla" panose="02000000000000000000" pitchFamily="2" charset="-78"/>
                <a:ea typeface="Source Sans Pro Regular"/>
                <a:cs typeface="Sakkal Majalla" panose="02000000000000000000" pitchFamily="2" charset="-78"/>
              </a:rPr>
              <a:t>(</a:t>
            </a:r>
            <a:r>
              <a:rPr lang="ar-EG" sz="2400" dirty="0">
                <a:solidFill>
                  <a:schemeClr val="tx1"/>
                </a:solidFill>
                <a:latin typeface="Sakkal Majalla" panose="02000000000000000000" pitchFamily="2" charset="-78"/>
                <a:ea typeface="Source Sans Pro Regular"/>
                <a:cs typeface="Sakkal Majalla" panose="02000000000000000000" pitchFamily="2" charset="-78"/>
              </a:rPr>
              <a:t>غسل اليدين بالماء والصابون</a:t>
            </a:r>
            <a:r>
              <a:rPr lang="en-US" sz="2400" dirty="0">
                <a:solidFill>
                  <a:schemeClr val="tx1"/>
                </a:solidFill>
                <a:latin typeface="Sakkal Majalla" panose="02000000000000000000" pitchFamily="2" charset="-78"/>
                <a:ea typeface="Source Sans Pro Regular"/>
                <a:cs typeface="Sakkal Majalla" panose="02000000000000000000" pitchFamily="2" charset="-78"/>
              </a:rPr>
              <a:t>)</a:t>
            </a:r>
          </a:p>
          <a:p>
            <a:pPr marL="342900" indent="-342900" algn="l" defTabSz="385763" rtl="0">
              <a:spcAft>
                <a:spcPct val="0"/>
              </a:spcAft>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ar" sz="2400" dirty="0">
                <a:latin typeface="Sakkal Majalla" panose="02000000000000000000" pitchFamily="2" charset="-78"/>
                <a:ea typeface="Source Sans Pro Regular"/>
                <a:cs typeface="Sakkal Majalla" panose="02000000000000000000" pitchFamily="2" charset="-78"/>
                <a:hlinkClick r:id="rId3"/>
              </a:rPr>
              <a:t>How to handrub? With alcohol-based formulation</a:t>
            </a:r>
            <a:r>
              <a:rPr lang="en-US" sz="2400" dirty="0">
                <a:latin typeface="Sakkal Majalla" panose="02000000000000000000" pitchFamily="2" charset="-78"/>
                <a:ea typeface="Source Sans Pro Regular"/>
                <a:cs typeface="Sakkal Majalla" panose="02000000000000000000" pitchFamily="2" charset="-78"/>
              </a:rPr>
              <a:t> </a:t>
            </a:r>
            <a:r>
              <a:rPr lang="en-US" sz="2400" dirty="0">
                <a:solidFill>
                  <a:schemeClr val="tx1"/>
                </a:solidFill>
                <a:latin typeface="Sakkal Majalla" panose="02000000000000000000" pitchFamily="2" charset="-78"/>
                <a:ea typeface="Source Sans Pro Regular"/>
                <a:cs typeface="Sakkal Majalla" panose="02000000000000000000" pitchFamily="2" charset="-78"/>
              </a:rPr>
              <a:t>(</a:t>
            </a:r>
            <a:r>
              <a:rPr lang="ar-EG" sz="2400" dirty="0">
                <a:solidFill>
                  <a:schemeClr val="tx1"/>
                </a:solidFill>
                <a:latin typeface="Sakkal Majalla" panose="02000000000000000000" pitchFamily="2" charset="-78"/>
                <a:ea typeface="Source Sans Pro Regular"/>
                <a:cs typeface="Sakkal Majalla" panose="02000000000000000000" pitchFamily="2" charset="-78"/>
              </a:rPr>
              <a:t>فرك اليدين بمطهر كحولي</a:t>
            </a:r>
            <a:r>
              <a:rPr lang="en-US" sz="2400" dirty="0">
                <a:solidFill>
                  <a:schemeClr val="tx1"/>
                </a:solidFill>
                <a:latin typeface="Sakkal Majalla" panose="02000000000000000000" pitchFamily="2" charset="-78"/>
                <a:ea typeface="Source Sans Pro Regular"/>
                <a:cs typeface="Sakkal Majalla" panose="02000000000000000000" pitchFamily="2" charset="-78"/>
              </a:rPr>
              <a:t>)</a:t>
            </a:r>
            <a:endParaRPr lang="fr-FR" sz="2400" dirty="0">
              <a:solidFill>
                <a:schemeClr val="tx1"/>
              </a:solidFill>
              <a:latin typeface="Sakkal Majalla" panose="02000000000000000000" pitchFamily="2" charset="-78"/>
              <a:ea typeface="Source Sans Pro Regular"/>
              <a:cs typeface="Sakkal Majalla" panose="02000000000000000000" pitchFamily="2" charset="-78"/>
            </a:endParaRPr>
          </a:p>
          <a:p>
            <a:pPr defTabSz="385763" rtl="1">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en-US" sz="2400" dirty="0">
              <a:solidFill>
                <a:schemeClr val="tx1"/>
              </a:solidFill>
              <a:latin typeface="Sakkal Majalla" panose="02000000000000000000" pitchFamily="2" charset="-78"/>
              <a:ea typeface="Source Sans Pro Regular"/>
              <a:cs typeface="Sakkal Majalla" panose="02000000000000000000" pitchFamily="2" charset="-78"/>
            </a:endParaRPr>
          </a:p>
          <a:p>
            <a:pPr defTabSz="385763" rtl="1">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fr-FR" sz="2400" dirty="0">
              <a:latin typeface="Sakkal Majalla" panose="02000000000000000000" pitchFamily="2" charset="-78"/>
              <a:ea typeface="Source Sans Pro Regular"/>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akkal Majalla" panose="02000000000000000000" pitchFamily="2" charset="-78"/>
              <a:ea typeface="Source Sans Pro Regular"/>
              <a:cs typeface="Sakkal Majalla" panose="02000000000000000000" pitchFamily="2" charset="-78"/>
            </a:endParaRPr>
          </a:p>
        </p:txBody>
      </p:sp>
      <p:sp>
        <p:nvSpPr>
          <p:cNvPr id="588" name="TextBox 8"/>
          <p:cNvSpPr txBox="1"/>
          <p:nvPr/>
        </p:nvSpPr>
        <p:spPr>
          <a:xfrm>
            <a:off x="188558" y="719646"/>
            <a:ext cx="304821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ملاحظة إلى المُيسِّرين:</a:t>
            </a:r>
          </a:p>
        </p:txBody>
      </p:sp>
      <p:sp>
        <p:nvSpPr>
          <p:cNvPr id="590" name="Rounded Rectangle 9"/>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rtl="1">
              <a:defRPr sz="500">
                <a:solidFill>
                  <a:srgbClr val="FFFFFF"/>
                </a:solidFill>
                <a:latin typeface="Source Sans Pro Regular"/>
                <a:ea typeface="Source Sans Pro Regular"/>
                <a:cs typeface="Source Sans Pro Regular"/>
                <a:sym typeface="Source Sans Pro Regular"/>
              </a:defRPr>
            </a:pPr>
            <a:endParaRPr/>
          </a:p>
        </p:txBody>
      </p:sp>
    </p:spTree>
    <p:extLst>
      <p:ext uri="{BB962C8B-B14F-4D97-AF65-F5344CB8AC3E}">
        <p14:creationId xmlns:p14="http://schemas.microsoft.com/office/powerpoint/2010/main" val="418423907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TextBox 4"/>
          <p:cNvSpPr txBox="1"/>
          <p:nvPr/>
        </p:nvSpPr>
        <p:spPr>
          <a:xfrm>
            <a:off x="2398343" y="1536174"/>
            <a:ext cx="7395314" cy="304698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defTabSz="896111" rtl="1">
              <a:defRPr sz="2400"/>
            </a:pPr>
            <a:r>
              <a:rPr dirty="0" err="1">
                <a:latin typeface="Sakkal Majalla" panose="02000000000000000000" pitchFamily="2" charset="-78"/>
                <a:cs typeface="Sakkal Majalla" panose="02000000000000000000" pitchFamily="2" charset="-78"/>
              </a:rPr>
              <a:t>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للحدِّ</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من</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a:t>
            </a:r>
          </a:p>
          <a:p>
            <a:pPr defTabSz="896111" rtl="1">
              <a:defRPr sz="2400">
                <a:solidFill>
                  <a:srgbClr val="002060"/>
                </a:solidFill>
              </a:defRPr>
            </a:pPr>
            <a:endParaRPr dirty="0">
              <a:solidFill>
                <a:schemeClr val="accent2"/>
              </a:solidFill>
              <a:latin typeface="Sakkal Majalla" panose="02000000000000000000" pitchFamily="2" charset="-78"/>
              <a:cs typeface="Sakkal Majalla" panose="02000000000000000000" pitchFamily="2" charset="-78"/>
            </a:endParaRPr>
          </a:p>
          <a:p>
            <a:pPr defTabSz="896111" rtl="1">
              <a:defRPr sz="2400"/>
            </a:pPr>
            <a:r>
              <a:rPr dirty="0" err="1">
                <a:latin typeface="Sakkal Majalla" panose="02000000000000000000" pitchFamily="2" charset="-78"/>
                <a:cs typeface="Sakkal Majalla" panose="02000000000000000000" pitchFamily="2" charset="-78"/>
              </a:rPr>
              <a:t>ربما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بسيطًا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لك</a:t>
            </a:r>
            <a:r>
              <a:rPr dirty="0">
                <a:latin typeface="Sakkal Majalla" panose="02000000000000000000" pitchFamily="2" charset="-78"/>
                <a:cs typeface="Sakkal Majalla" panose="02000000000000000000" pitchFamily="2" charset="-78"/>
              </a:rPr>
              <a:t>ن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الالتزام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يمثل</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مشكلةً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في</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جميع</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أنحاء</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العالم</a:t>
            </a:r>
            <a:r>
              <a:rPr dirty="0">
                <a:latin typeface="Sakkal Majalla" panose="02000000000000000000" pitchFamily="2" charset="-78"/>
                <a:cs typeface="Sakkal Majalla" panose="02000000000000000000" pitchFamily="2" charset="-78"/>
              </a:rPr>
              <a:t>.</a:t>
            </a:r>
          </a:p>
          <a:p>
            <a:pPr defTabSz="896111" rtl="1">
              <a:defRPr sz="2400">
                <a:solidFill>
                  <a:srgbClr val="002060"/>
                </a:solidFill>
              </a:defRPr>
            </a:pPr>
            <a:endParaRPr dirty="0">
              <a:solidFill>
                <a:schemeClr val="accent2"/>
              </a:solidFill>
              <a:latin typeface="Sakkal Majalla" panose="02000000000000000000" pitchFamily="2" charset="-78"/>
              <a:cs typeface="Sakkal Majalla" panose="02000000000000000000" pitchFamily="2" charset="-78"/>
            </a:endParaRPr>
          </a:p>
          <a:p>
            <a:pPr defTabSz="896111" rtl="1">
              <a:defRPr sz="2400"/>
            </a:pPr>
            <a:r>
              <a:rPr dirty="0" err="1">
                <a:latin typeface="Sakkal Majalla" panose="02000000000000000000" pitchFamily="2" charset="-78"/>
                <a:cs typeface="Sakkal Majalla" panose="02000000000000000000" pitchFamily="2" charset="-78"/>
              </a:rPr>
              <a:t>يُعد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الالتزام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من</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الأسباب</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الرئيسية</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للعدوى</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المرتبطة</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بالرعاية</a:t>
            </a:r>
            <a:r>
              <a:rPr sz="2400" dirty="0">
                <a:solidFill>
                  <a:schemeClr val="accent2"/>
                </a:solidFill>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الكائنات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المقاومة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وثبت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D9D07173-3959-911A-1A73-B72836C6A2CE}"/>
              </a:ext>
            </a:extLst>
          </p:cNvPr>
          <p:cNvSpPr txBox="1">
            <a:spLocks/>
          </p:cNvSpPr>
          <p:nvPr/>
        </p:nvSpPr>
        <p:spPr>
          <a:xfrm>
            <a:off x="138857" y="92028"/>
            <a:ext cx="4734480" cy="510645"/>
          </a:xfrm>
          <a:prstGeom prst="rect">
            <a:avLst/>
          </a:prstGeom>
        </p:spPr>
        <p:txBody>
          <a:bodyPr rtlCol="1"/>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أهمية نظافة اليدين؟</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egnaposto numero diapositiva 3"/>
          <p:cNvSpPr txBox="1"/>
          <p:nvPr/>
        </p:nvSpPr>
        <p:spPr>
          <a:xfrm>
            <a:off x="11886882" y="5635670"/>
            <a:ext cx="259398" cy="22851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ctr" defTabSz="685800" rtl="1">
              <a:defRPr sz="1000">
                <a:solidFill>
                  <a:srgbClr val="FFFFFF"/>
                </a:solidFill>
              </a:defRPr>
            </a:lvl1pPr>
          </a:lstStyle>
          <a:p>
            <a:pPr rtl="1"/>
            <a:r>
              <a:t>5</a:t>
            </a:r>
          </a:p>
        </p:txBody>
      </p:sp>
      <p:sp>
        <p:nvSpPr>
          <p:cNvPr id="321" name="Google Shape;700;p11"/>
          <p:cNvSpPr txBox="1"/>
          <p:nvPr/>
        </p:nvSpPr>
        <p:spPr>
          <a:xfrm>
            <a:off x="4145901" y="5462257"/>
            <a:ext cx="3900198" cy="5685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chor="b">
            <a:normAutofit/>
          </a:bodyPr>
          <a:lstStyle/>
          <a:p>
            <a:pPr rtl="1">
              <a:defRPr sz="800">
                <a:latin typeface="+mj-lt"/>
                <a:ea typeface="+mj-ea"/>
                <a:cs typeface="+mj-cs"/>
                <a:sym typeface="Source Sans Pro Regular"/>
              </a:defRPr>
            </a:pPr>
            <a:r>
              <a:t>المصدر: </a:t>
            </a:r>
            <a:r>
              <a:rPr lang="ar" u="sng">
                <a:solidFill>
                  <a:srgbClr val="0563C1"/>
                </a:solidFill>
                <a:uFill>
                  <a:solidFill>
                    <a:srgbClr val="0563C1"/>
                  </a:solidFill>
                </a:uFill>
                <a:hlinkClick r:id="rId3"/>
              </a:rPr>
              <a:t>https://www.who.int/gpsc/5may/Your_5_Moments_For_Hand_Hygiene_Poster.pdf</a:t>
            </a:r>
          </a:p>
          <a:p>
            <a:pPr rtl="1">
              <a:defRPr sz="800">
                <a:latin typeface="+mj-lt"/>
                <a:ea typeface="+mj-ea"/>
                <a:cs typeface="+mj-cs"/>
                <a:sym typeface="Source Sans Pro Regular"/>
              </a:defRPr>
            </a:pPr>
            <a:endParaRPr u="sng" dirty="0">
              <a:solidFill>
                <a:srgbClr val="0563C1"/>
              </a:solidFill>
              <a:uFill>
                <a:solidFill>
                  <a:srgbClr val="0563C1"/>
                </a:solidFill>
              </a:uFill>
              <a:hlinkClick r:id="rId3"/>
            </a:endParaRPr>
          </a:p>
          <a:p>
            <a:pPr rtl="1">
              <a:defRPr sz="800">
                <a:latin typeface="+mj-lt"/>
                <a:ea typeface="+mj-ea"/>
                <a:cs typeface="+mj-cs"/>
                <a:sym typeface="Source Sans Pro Regular"/>
              </a:defRPr>
            </a:pPr>
            <a:endParaRPr u="sng" dirty="0">
              <a:solidFill>
                <a:srgbClr val="0563C1"/>
              </a:solidFill>
              <a:uFill>
                <a:solidFill>
                  <a:srgbClr val="0563C1"/>
                </a:solidFill>
              </a:uFill>
              <a:hlinkClick r:id="rId3"/>
            </a:endParaRPr>
          </a:p>
        </p:txBody>
      </p:sp>
      <p:sp>
        <p:nvSpPr>
          <p:cNvPr id="596" name="Rectangle 6"/>
          <p:cNvSpPr txBox="1"/>
          <p:nvPr/>
        </p:nvSpPr>
        <p:spPr>
          <a:xfrm>
            <a:off x="7732067" y="2362875"/>
            <a:ext cx="2848161"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تشجع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89A58402-344F-4E4A-27D4-500982E2B052}"/>
              </a:ext>
            </a:extLst>
          </p:cNvPr>
          <p:cNvSpPr txBox="1">
            <a:spLocks/>
          </p:cNvSpPr>
          <p:nvPr/>
        </p:nvSpPr>
        <p:spPr>
          <a:xfrm>
            <a:off x="35928" y="33242"/>
            <a:ext cx="8655632" cy="574532"/>
          </a:xfrm>
          <a:prstGeom prst="rect">
            <a:avLst/>
          </a:prstGeom>
        </p:spPr>
        <p:txBody>
          <a:bodyPr rtlCol="1"/>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800" b="1" dirty="0">
                <a:latin typeface="Sakkal Majalla" panose="02000000000000000000" pitchFamily="2" charset="-78"/>
                <a:cs typeface="Sakkal Majalla" panose="02000000000000000000" pitchFamily="2" charset="-78"/>
              </a:rPr>
              <a:t>متى تجب نظافة اليدين: اللحظات الخمس التي حددتها منظمة الصحة العالمية</a:t>
            </a:r>
          </a:p>
        </p:txBody>
      </p:sp>
      <p:pic>
        <p:nvPicPr>
          <p:cNvPr id="3" name="Picture 2" descr="الإجراءات الوقائية القياسية: نظافة اليدين">
            <a:extLst>
              <a:ext uri="{FF2B5EF4-FFF2-40B4-BE49-F238E27FC236}">
                <a16:creationId xmlns:a16="http://schemas.microsoft.com/office/drawing/2014/main" id="{138EE225-0A6E-1C47-DF00-DFF89991FD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866" y="1449792"/>
            <a:ext cx="5238750" cy="3571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1" name="image5.png" descr="image5.png"/>
          <p:cNvPicPr>
            <a:picLocks noChangeAspect="1"/>
          </p:cNvPicPr>
          <p:nvPr/>
        </p:nvPicPr>
        <p:blipFill>
          <a:blip r:embed="rId2"/>
          <a:stretch>
            <a:fillRect/>
          </a:stretch>
        </p:blipFill>
        <p:spPr>
          <a:xfrm>
            <a:off x="7772292" y="1617032"/>
            <a:ext cx="2313684" cy="2009315"/>
          </a:xfrm>
          <a:prstGeom prst="rect">
            <a:avLst/>
          </a:prstGeom>
          <a:ln w="25400">
            <a:solidFill>
              <a:srgbClr val="FFFFFF"/>
            </a:solidFill>
            <a:bevel/>
          </a:ln>
        </p:spPr>
      </p:pic>
      <p:sp>
        <p:nvSpPr>
          <p:cNvPr id="602" name="Shape 300"/>
          <p:cNvSpPr txBox="1"/>
          <p:nvPr/>
        </p:nvSpPr>
        <p:spPr>
          <a:xfrm>
            <a:off x="11628119" y="6481762"/>
            <a:ext cx="518161" cy="365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rtl="1">
              <a:defRPr sz="1200">
                <a:solidFill>
                  <a:srgbClr val="FFFFFF"/>
                </a:solidFill>
              </a:defRPr>
            </a:lvl1pPr>
          </a:lstStyle>
          <a:p>
            <a:pPr rtl="1"/>
            <a:r>
              <a:rPr>
                <a:latin typeface="Sakkal Majalla" panose="02000000000000000000" pitchFamily="2" charset="-78"/>
                <a:cs typeface="Sakkal Majalla" panose="02000000000000000000" pitchFamily="2" charset="-78"/>
              </a:rPr>
              <a:t>6.</a:t>
            </a:r>
          </a:p>
        </p:txBody>
      </p:sp>
      <p:sp>
        <p:nvSpPr>
          <p:cNvPr id="603" name="Shape 302"/>
          <p:cNvSpPr txBox="1"/>
          <p:nvPr/>
        </p:nvSpPr>
        <p:spPr>
          <a:xfrm>
            <a:off x="6518506" y="3731916"/>
            <a:ext cx="4601215" cy="184665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rtlCol="1">
            <a:spAutoFit/>
          </a:bodyPr>
          <a:lstStyle/>
          <a:p>
            <a:pPr algn="ctr" rtl="1">
              <a:defRPr sz="1600">
                <a:solidFill>
                  <a:srgbClr val="002060"/>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نظِّف يديك بفركهما</a:t>
            </a:r>
          </a:p>
          <a:p>
            <a:pPr algn="ctr" rtl="1">
              <a:defRPr sz="1600">
                <a:solidFill>
                  <a:srgbClr val="002060"/>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بمطهر كحولي،</a:t>
            </a:r>
          </a:p>
          <a:p>
            <a:pPr algn="ctr" rtl="1">
              <a:defRPr sz="1600">
                <a:solidFill>
                  <a:srgbClr val="002060"/>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باعتبارها الوسيلة المفضلة </a:t>
            </a:r>
          </a:p>
          <a:p>
            <a:pPr algn="ctr" rtl="1">
              <a:defRPr sz="1600">
                <a:solidFill>
                  <a:srgbClr val="002060"/>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للتطهير الروتيني لليدين</a:t>
            </a:r>
          </a:p>
          <a:p>
            <a:pPr algn="ctr" rtl="1">
              <a:defRPr sz="1600">
                <a:solidFill>
                  <a:srgbClr val="002060"/>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إذا كانتا غير ملوثتين بشكل ظاهر. </a:t>
            </a:r>
          </a:p>
        </p:txBody>
      </p:sp>
      <p:pic>
        <p:nvPicPr>
          <p:cNvPr id="604" name="image6.png" descr="image6.png"/>
          <p:cNvPicPr>
            <a:picLocks noChangeAspect="1"/>
          </p:cNvPicPr>
          <p:nvPr/>
        </p:nvPicPr>
        <p:blipFill>
          <a:blip r:embed="rId3"/>
          <a:stretch>
            <a:fillRect/>
          </a:stretch>
        </p:blipFill>
        <p:spPr>
          <a:xfrm>
            <a:off x="2151751" y="1617032"/>
            <a:ext cx="2879197" cy="2009319"/>
          </a:xfrm>
          <a:prstGeom prst="rect">
            <a:avLst/>
          </a:prstGeom>
          <a:ln w="25400">
            <a:solidFill>
              <a:srgbClr val="FFFFFF"/>
            </a:solidFill>
            <a:bevel/>
          </a:ln>
        </p:spPr>
      </p:pic>
      <p:sp>
        <p:nvSpPr>
          <p:cNvPr id="605" name="Shape 310"/>
          <p:cNvSpPr txBox="1"/>
          <p:nvPr/>
        </p:nvSpPr>
        <p:spPr>
          <a:xfrm>
            <a:off x="3345334" y="1021595"/>
            <a:ext cx="706924" cy="49244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0" tIns="0" rIns="0" bIns="0" rtlCol="1">
            <a:spAutoFit/>
          </a:bodyPr>
          <a:lstStyle>
            <a:lvl1pPr algn="r" rtl="1">
              <a:defRPr sz="3200">
                <a:solidFill>
                  <a:srgbClr val="00206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اغسل</a:t>
            </a:r>
          </a:p>
        </p:txBody>
      </p:sp>
      <p:sp>
        <p:nvSpPr>
          <p:cNvPr id="606" name="Shape 311"/>
          <p:cNvSpPr txBox="1"/>
          <p:nvPr/>
        </p:nvSpPr>
        <p:spPr>
          <a:xfrm>
            <a:off x="8786456" y="1021594"/>
            <a:ext cx="628377" cy="49244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0" tIns="0" rIns="0" bIns="0" rtlCol="1">
            <a:spAutoFit/>
          </a:bodyPr>
          <a:lstStyle>
            <a:lvl1pPr algn="r" rtl="1">
              <a:defRPr sz="3200">
                <a:solidFill>
                  <a:srgbClr val="002060"/>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نَظِّف</a:t>
            </a:r>
          </a:p>
        </p:txBody>
      </p:sp>
      <p:sp>
        <p:nvSpPr>
          <p:cNvPr id="607" name="Shape 312"/>
          <p:cNvSpPr/>
          <p:nvPr/>
        </p:nvSpPr>
        <p:spPr>
          <a:xfrm flipH="1">
            <a:off x="6096000" y="1139517"/>
            <a:ext cx="1" cy="4191003"/>
          </a:xfrm>
          <a:prstGeom prst="line">
            <a:avLst/>
          </a:prstGeom>
          <a:ln w="41275">
            <a:solidFill>
              <a:srgbClr val="00B0F0"/>
            </a:solidFill>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608" name="Rectangle 2"/>
          <p:cNvSpPr txBox="1"/>
          <p:nvPr/>
        </p:nvSpPr>
        <p:spPr>
          <a:xfrm>
            <a:off x="1509205" y="3731916"/>
            <a:ext cx="4164290"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اغسل يديك بالماء والصابون عندما تكونان متسختين بشكل ظاهر، أو ملوثتين بشكل ظاهر بالدم أو سوائل الجسم الأخرى أو بعد استخدام المرحاض.</a:t>
            </a:r>
          </a:p>
        </p:txBody>
      </p:sp>
      <p:sp>
        <p:nvSpPr>
          <p:cNvPr id="2" name="Title 1">
            <a:extLst>
              <a:ext uri="{FF2B5EF4-FFF2-40B4-BE49-F238E27FC236}">
                <a16:creationId xmlns:a16="http://schemas.microsoft.com/office/drawing/2014/main" id="{DCE5C5D9-6508-0CBB-E40F-A7138A4D244A}"/>
              </a:ext>
            </a:extLst>
          </p:cNvPr>
          <p:cNvSpPr txBox="1">
            <a:spLocks/>
          </p:cNvSpPr>
          <p:nvPr/>
        </p:nvSpPr>
        <p:spPr>
          <a:xfrm>
            <a:off x="138856" y="92029"/>
            <a:ext cx="4421421" cy="283110"/>
          </a:xfrm>
          <a:prstGeom prst="rect">
            <a:avLst/>
          </a:prstGeom>
        </p:spPr>
        <p:txBody>
          <a:bodyPr rtlCol="1"/>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أنواع نظافة اليدين</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0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60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6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 grpId="0" animBg="1" advAuto="0"/>
      <p:bldP spid="605" grpId="0" animBg="1" advAuto="0"/>
      <p:bldP spid="606"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ZoneTexte 5"/>
          <p:cNvSpPr txBox="1"/>
          <p:nvPr/>
        </p:nvSpPr>
        <p:spPr>
          <a:xfrm>
            <a:off x="7095523" y="1412773"/>
            <a:ext cx="3652977" cy="23083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المنتج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المناسبيْن</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يُفضل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مُطهِّر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كحولي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ل</a:t>
            </a:r>
            <a:r>
              <a:rPr dirty="0" err="1">
                <a:latin typeface="Sakkal Majalla" panose="02000000000000000000" pitchFamily="2" charset="-78"/>
                <a:cs typeface="Sakkal Majalla" panose="02000000000000000000" pitchFamily="2" charset="-78"/>
              </a:rPr>
              <a:t>ليدين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مُتسختين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بوضوح</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Font typeface="Arial"/>
              <a:buChar char="•"/>
              <a:defRPr sz="24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افرُك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لمدة</a:t>
            </a:r>
            <a:r>
              <a:rPr lang="en-US"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20-30 </a:t>
            </a:r>
            <a:r>
              <a:rPr dirty="0" err="1">
                <a:latin typeface="Sakkal Majalla" panose="02000000000000000000" pitchFamily="2" charset="-78"/>
                <a:cs typeface="Sakkal Majalla" panose="02000000000000000000" pitchFamily="2" charset="-78"/>
              </a:rPr>
              <a:t>ثانيةً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9D7AA438-4FE4-C7A1-A342-009D4DE687E5}"/>
              </a:ext>
            </a:extLst>
          </p:cNvPr>
          <p:cNvSpPr txBox="1">
            <a:spLocks/>
          </p:cNvSpPr>
          <p:nvPr/>
        </p:nvSpPr>
        <p:spPr>
          <a:xfrm>
            <a:off x="138856" y="92029"/>
            <a:ext cx="4163513" cy="470680"/>
          </a:xfrm>
          <a:prstGeom prst="rect">
            <a:avLst/>
          </a:prstGeom>
        </p:spPr>
        <p:txBody>
          <a:bodyPr rtlCol="1"/>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كيف ينبغي فرك اليدين؟</a:t>
            </a:r>
          </a:p>
        </p:txBody>
      </p:sp>
      <p:pic>
        <p:nvPicPr>
          <p:cNvPr id="3" name="Picture 2" descr="منع و مكافحة العدوى ل العامة رشادات اإل بالمرافق الصحية">
            <a:extLst>
              <a:ext uri="{FF2B5EF4-FFF2-40B4-BE49-F238E27FC236}">
                <a16:creationId xmlns:a16="http://schemas.microsoft.com/office/drawing/2014/main" id="{B161FC8B-A7ED-2B6C-E0B2-2F1E366121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110" y="1124184"/>
            <a:ext cx="4796336" cy="4197672"/>
          </a:xfrm>
          <a:prstGeom prst="rect">
            <a:avLst/>
          </a:prstGeom>
          <a:noFill/>
          <a:extLst>
            <a:ext uri="{909E8E84-426E-40DD-AFC4-6F175D3DCCD1}">
              <a14:hiddenFill xmlns:a14="http://schemas.microsoft.com/office/drawing/2010/main">
                <a:solidFill>
                  <a:srgbClr val="FFFFFF"/>
                </a:solidFill>
              </a14:hiddenFill>
            </a:ext>
          </a:extLst>
        </p:spPr>
      </p:pic>
      <p:sp>
        <p:nvSpPr>
          <p:cNvPr id="6" name="Shape 274"/>
          <p:cNvSpPr txBox="1"/>
          <p:nvPr/>
        </p:nvSpPr>
        <p:spPr>
          <a:xfrm>
            <a:off x="7367486" y="4076329"/>
            <a:ext cx="3109049"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a:defRPr sz="900">
                <a:solidFill>
                  <a:srgbClr val="FFFFFF"/>
                </a:solidFill>
                <a:latin typeface="+mj-lt"/>
                <a:ea typeface="+mj-ea"/>
                <a:cs typeface="+mj-cs"/>
                <a:sym typeface="Source Sans Pro Regular"/>
              </a:defRPr>
            </a:pPr>
            <a:r>
              <a:rPr dirty="0"/>
              <a:t> </a:t>
            </a:r>
            <a:r>
              <a:rPr dirty="0">
                <a:solidFill>
                  <a:srgbClr val="0000EE"/>
                </a:solidFill>
              </a:rPr>
              <a:t>https://www.who.int/teams/integrated-health-services/infection-prevention-control/hand-hygiene/training-tools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274"/>
          <p:cNvSpPr txBox="1"/>
          <p:nvPr/>
        </p:nvSpPr>
        <p:spPr>
          <a:xfrm>
            <a:off x="7010096" y="4799076"/>
            <a:ext cx="3413038"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p>
            <a:pPr algn="l">
              <a:defRPr sz="900">
                <a:solidFill>
                  <a:srgbClr val="FFFFFF"/>
                </a:solidFill>
                <a:latin typeface="+mj-lt"/>
                <a:ea typeface="+mj-ea"/>
                <a:cs typeface="+mj-cs"/>
                <a:sym typeface="Source Sans Pro Regular"/>
              </a:defRPr>
            </a:pPr>
            <a:r>
              <a:rPr lang="en-US" sz="900">
                <a:solidFill>
                  <a:srgbClr val="FFFFFF"/>
                </a:solidFill>
                <a:sym typeface="Source Sans Pro Regular"/>
              </a:rPr>
              <a:t> </a:t>
            </a:r>
            <a:r>
              <a:rPr lang="en-US" sz="900">
                <a:solidFill>
                  <a:srgbClr val="0000EE"/>
                </a:solidFill>
                <a:sym typeface="Source Sans Pro Regular"/>
              </a:rPr>
              <a:t>https://www.who.int/teams/integrated-health-services/infection-prevention-control/hand-hygiene/training-tools</a:t>
            </a:r>
          </a:p>
        </p:txBody>
      </p:sp>
      <p:sp>
        <p:nvSpPr>
          <p:cNvPr id="625" name="ZoneTexte 5"/>
          <p:cNvSpPr txBox="1"/>
          <p:nvPr/>
        </p:nvSpPr>
        <p:spPr>
          <a:xfrm>
            <a:off x="6729137" y="1611630"/>
            <a:ext cx="3436953" cy="23083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المنتج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والأسلوب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المناسبيْن</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الصابون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الجاري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ومنشفة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متسختين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بوضوح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ملوثتين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بروتينية</a:t>
            </a:r>
            <a:r>
              <a:rPr dirty="0">
                <a:latin typeface="Sakkal Majalla" panose="02000000000000000000" pitchFamily="2" charset="-78"/>
                <a:cs typeface="Sakkal Majalla" panose="02000000000000000000" pitchFamily="2" charset="-78"/>
              </a:rPr>
              <a:t>.</a:t>
            </a:r>
          </a:p>
          <a:p>
            <a:pPr marL="285750" lvl="1" indent="-285750" rtl="1">
              <a:buClr>
                <a:schemeClr val="accent3"/>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اغسِل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40-60 </a:t>
            </a:r>
            <a:r>
              <a:rPr dirty="0" err="1">
                <a:latin typeface="Sakkal Majalla" panose="02000000000000000000" pitchFamily="2" charset="-78"/>
                <a:cs typeface="Sakkal Majalla" panose="02000000000000000000" pitchFamily="2" charset="-78"/>
              </a:rPr>
              <a:t>ثانيةً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D00285A7-1633-75DB-FD93-758E43AC1E12}"/>
              </a:ext>
            </a:extLst>
          </p:cNvPr>
          <p:cNvSpPr txBox="1">
            <a:spLocks/>
          </p:cNvSpPr>
          <p:nvPr/>
        </p:nvSpPr>
        <p:spPr>
          <a:xfrm>
            <a:off x="138857" y="92029"/>
            <a:ext cx="4913790" cy="259664"/>
          </a:xfrm>
          <a:prstGeom prst="rect">
            <a:avLst/>
          </a:prstGeom>
        </p:spPr>
        <p:txBody>
          <a:bodyPr rtlCol="1"/>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كيف تغسل يديك؟</a:t>
            </a:r>
          </a:p>
        </p:txBody>
      </p:sp>
      <p:pic>
        <p:nvPicPr>
          <p:cNvPr id="3" name="Picture 10" descr="غسل اليدين في المشافي">
            <a:extLst>
              <a:ext uri="{FF2B5EF4-FFF2-40B4-BE49-F238E27FC236}">
                <a16:creationId xmlns:a16="http://schemas.microsoft.com/office/drawing/2014/main" id="{EE99CE8B-55CE-41C3-AA35-470401F9FF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5910" y="1336559"/>
            <a:ext cx="4422973" cy="4043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7807B687-6A2D-47F3-AE23-C997749E2962}"/>
</file>

<file path=customXml/itemProps2.xml><?xml version="1.0" encoding="utf-8"?>
<ds:datastoreItem xmlns:ds="http://schemas.openxmlformats.org/officeDocument/2006/customXml" ds:itemID="{46FA5B96-7ACE-4D8B-A439-DDFCDA919D9A}">
  <ds:schemaRefs>
    <ds:schemaRef ds:uri="http://schemas.microsoft.com/sharepoint/v3/contenttype/forms"/>
  </ds:schemaRefs>
</ds:datastoreItem>
</file>

<file path=customXml/itemProps3.xml><?xml version="1.0" encoding="utf-8"?>
<ds:datastoreItem xmlns:ds="http://schemas.openxmlformats.org/officeDocument/2006/customXml" ds:itemID="{D46FD856-0E57-486A-9D04-1CB4ED38E780}">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63</TotalTime>
  <Words>774</Words>
  <Application>Microsoft Office PowerPoint</Application>
  <PresentationFormat>Grand écran</PresentationFormat>
  <Paragraphs>92</Paragraphs>
  <Slides>12</Slides>
  <Notes>5</Notes>
  <HiddenSlides>0</HiddenSlides>
  <MMClips>0</MMClips>
  <ScaleCrop>false</ScaleCrop>
  <HeadingPairs>
    <vt:vector size="4" baseType="variant">
      <vt:variant>
        <vt:lpstr>Thème</vt:lpstr>
      </vt:variant>
      <vt:variant>
        <vt:i4>2</vt:i4>
      </vt:variant>
      <vt:variant>
        <vt:lpstr>Titres des diapositives</vt:lpstr>
      </vt:variant>
      <vt:variant>
        <vt:i4>12</vt:i4>
      </vt:variant>
    </vt:vector>
  </HeadingPairs>
  <TitlesOfParts>
    <vt:vector size="14" baseType="lpstr">
      <vt:lpstr>RRT_Theme_v3</vt:lpstr>
      <vt:lpstr>RRT_Theme_v4</vt:lpstr>
      <vt:lpstr>توقيت وكيفية ممارسة نظافة اليدين</vt:lpstr>
      <vt:lpstr>مقدمة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توقيت وكيفية ممارسة نظافة اليدين</dc:title>
  <dc:creator>Hp</dc:creator>
  <cp:lastModifiedBy>Hind</cp:lastModifiedBy>
  <cp:revision>63</cp:revision>
  <dcterms:modified xsi:type="dcterms:W3CDTF">2024-03-20T09:52:00Z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3326400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