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5"/>
  </p:notesMasterIdLst>
  <p:sldIdLst>
    <p:sldId id="256" r:id="rId5"/>
    <p:sldId id="257" r:id="rId6"/>
    <p:sldId id="258" r:id="rId7"/>
    <p:sldId id="259" r:id="rId8"/>
    <p:sldId id="260" r:id="rId9"/>
    <p:sldId id="261" r:id="rId10"/>
    <p:sldId id="262" r:id="rId11"/>
    <p:sldId id="263" r:id="rId12"/>
    <p:sldId id="264" r:id="rId13"/>
    <p:sldId id="265" r:id="rId14"/>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87ACE2-3F5B-72BE-02D5-96D72DF535CE}" v="8" dt="2024-03-19T18:25:49.89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074" autoAdjust="0"/>
    <p:restoredTop sz="83224" autoAdjust="0"/>
  </p:normalViewPr>
  <p:slideViewPr>
    <p:cSldViewPr snapToGrid="0">
      <p:cViewPr varScale="1">
        <p:scale>
          <a:sx n="55" d="100"/>
          <a:sy n="55" d="100"/>
        </p:scale>
        <p:origin x="1220"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D787ACE2-3F5B-72BE-02D5-96D72DF535CE}"/>
    <pc:docChg chg="modSld">
      <pc:chgData name="EZZINE, Hind" userId="S::ezzineh@who.int::edcab00f-6318-46e5-a4a9-188b01ee222f" providerId="AD" clId="Web-{D787ACE2-3F5B-72BE-02D5-96D72DF535CE}" dt="2024-03-19T18:25:49.752" v="6"/>
      <pc:docMkLst>
        <pc:docMk/>
      </pc:docMkLst>
      <pc:sldChg chg="modSp">
        <pc:chgData name="EZZINE, Hind" userId="S::ezzineh@who.int::edcab00f-6318-46e5-a4a9-188b01ee222f" providerId="AD" clId="Web-{D787ACE2-3F5B-72BE-02D5-96D72DF535CE}" dt="2024-03-19T18:24:56.936" v="2" actId="14100"/>
        <pc:sldMkLst>
          <pc:docMk/>
          <pc:sldMk cId="0" sldId="257"/>
        </pc:sldMkLst>
        <pc:spChg chg="mod">
          <ac:chgData name="EZZINE, Hind" userId="S::ezzineh@who.int::edcab00f-6318-46e5-a4a9-188b01ee222f" providerId="AD" clId="Web-{D787ACE2-3F5B-72BE-02D5-96D72DF535CE}" dt="2024-03-19T18:24:56.936" v="2" actId="14100"/>
          <ac:spMkLst>
            <pc:docMk/>
            <pc:sldMk cId="0" sldId="257"/>
            <ac:spMk id="4" creationId="{11C18298-1DEC-007D-E386-2727037A4CD2}"/>
          </ac:spMkLst>
        </pc:spChg>
        <pc:spChg chg="mod">
          <ac:chgData name="EZZINE, Hind" userId="S::ezzineh@who.int::edcab00f-6318-46e5-a4a9-188b01ee222f" providerId="AD" clId="Web-{D787ACE2-3F5B-72BE-02D5-96D72DF535CE}" dt="2024-03-19T18:24:51.185" v="1" actId="1076"/>
          <ac:spMkLst>
            <pc:docMk/>
            <pc:sldMk cId="0" sldId="257"/>
            <ac:spMk id="119" creationId="{00000000-0000-0000-0000-000000000000}"/>
          </ac:spMkLst>
        </pc:spChg>
      </pc:sldChg>
      <pc:sldChg chg="modSp">
        <pc:chgData name="EZZINE, Hind" userId="S::ezzineh@who.int::edcab00f-6318-46e5-a4a9-188b01ee222f" providerId="AD" clId="Web-{D787ACE2-3F5B-72BE-02D5-96D72DF535CE}" dt="2024-03-19T18:25:03.311" v="3" actId="14100"/>
        <pc:sldMkLst>
          <pc:docMk/>
          <pc:sldMk cId="0" sldId="258"/>
        </pc:sldMkLst>
        <pc:spChg chg="mod">
          <ac:chgData name="EZZINE, Hind" userId="S::ezzineh@who.int::edcab00f-6318-46e5-a4a9-188b01ee222f" providerId="AD" clId="Web-{D787ACE2-3F5B-72BE-02D5-96D72DF535CE}" dt="2024-03-19T18:25:03.311" v="3" actId="14100"/>
          <ac:spMkLst>
            <pc:docMk/>
            <pc:sldMk cId="0" sldId="258"/>
            <ac:spMk id="4" creationId="{E42D3C6C-BCBD-4726-DF4E-9E24EB5F2AB1}"/>
          </ac:spMkLst>
        </pc:spChg>
      </pc:sldChg>
      <pc:sldChg chg="modSp">
        <pc:chgData name="EZZINE, Hind" userId="S::ezzineh@who.int::edcab00f-6318-46e5-a4a9-188b01ee222f" providerId="AD" clId="Web-{D787ACE2-3F5B-72BE-02D5-96D72DF535CE}" dt="2024-03-19T18:25:17.593" v="4" actId="14100"/>
        <pc:sldMkLst>
          <pc:docMk/>
          <pc:sldMk cId="0" sldId="260"/>
        </pc:sldMkLst>
        <pc:spChg chg="mod">
          <ac:chgData name="EZZINE, Hind" userId="S::ezzineh@who.int::edcab00f-6318-46e5-a4a9-188b01ee222f" providerId="AD" clId="Web-{D787ACE2-3F5B-72BE-02D5-96D72DF535CE}" dt="2024-03-19T18:25:17.593" v="4" actId="14100"/>
          <ac:spMkLst>
            <pc:docMk/>
            <pc:sldMk cId="0" sldId="260"/>
            <ac:spMk id="133" creationId="{00000000-0000-0000-0000-000000000000}"/>
          </ac:spMkLst>
        </pc:spChg>
      </pc:sldChg>
      <pc:sldChg chg="modSp">
        <pc:chgData name="EZZINE, Hind" userId="S::ezzineh@who.int::edcab00f-6318-46e5-a4a9-188b01ee222f" providerId="AD" clId="Web-{D787ACE2-3F5B-72BE-02D5-96D72DF535CE}" dt="2024-03-19T18:25:25" v="5" actId="14100"/>
        <pc:sldMkLst>
          <pc:docMk/>
          <pc:sldMk cId="0" sldId="261"/>
        </pc:sldMkLst>
        <pc:spChg chg="mod">
          <ac:chgData name="EZZINE, Hind" userId="S::ezzineh@who.int::edcab00f-6318-46e5-a4a9-188b01ee222f" providerId="AD" clId="Web-{D787ACE2-3F5B-72BE-02D5-96D72DF535CE}" dt="2024-03-19T18:25:25" v="5" actId="14100"/>
          <ac:spMkLst>
            <pc:docMk/>
            <pc:sldMk cId="0" sldId="261"/>
            <ac:spMk id="5" creationId="{D73A0E06-8CD4-B63B-9CB5-CCBCC1C21748}"/>
          </ac:spMkLst>
        </pc:spChg>
      </pc:sldChg>
      <pc:sldChg chg="modSp">
        <pc:chgData name="EZZINE, Hind" userId="S::ezzineh@who.int::edcab00f-6318-46e5-a4a9-188b01ee222f" providerId="AD" clId="Web-{D787ACE2-3F5B-72BE-02D5-96D72DF535CE}" dt="2024-03-19T18:25:49.752" v="6"/>
        <pc:sldMkLst>
          <pc:docMk/>
          <pc:sldMk cId="0" sldId="265"/>
        </pc:sldMkLst>
        <pc:spChg chg="mod">
          <ac:chgData name="EZZINE, Hind" userId="S::ezzineh@who.int::edcab00f-6318-46e5-a4a9-188b01ee222f" providerId="AD" clId="Web-{D787ACE2-3F5B-72BE-02D5-96D72DF535CE}" dt="2024-03-19T18:25:49.752" v="6"/>
          <ac:spMkLst>
            <pc:docMk/>
            <pc:sldMk cId="0" sldId="265"/>
            <ac:spMk id="4" creationId="{2C4B25DC-D54A-9717-7B69-0D2EEA94498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0" name="Shape 110"/>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111" name="Shape 111"/>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3218215776"/>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Source Sans Pro Regular"/>
      </a:defRPr>
    </a:lvl1pPr>
    <a:lvl2pPr indent="228600" algn="r" rtl="1" latinLnBrk="0">
      <a:defRPr sz="1200">
        <a:latin typeface="+mj-lt"/>
        <a:ea typeface="+mj-ea"/>
        <a:cs typeface="+mj-cs"/>
        <a:sym typeface="Source Sans Pro Regular"/>
      </a:defRPr>
    </a:lvl2pPr>
    <a:lvl3pPr indent="457200" algn="r" rtl="1" latinLnBrk="0">
      <a:defRPr sz="1200">
        <a:latin typeface="+mj-lt"/>
        <a:ea typeface="+mj-ea"/>
        <a:cs typeface="+mj-cs"/>
        <a:sym typeface="Source Sans Pro Regular"/>
      </a:defRPr>
    </a:lvl3pPr>
    <a:lvl4pPr indent="685800" algn="r" rtl="1" latinLnBrk="0">
      <a:defRPr sz="1200">
        <a:latin typeface="+mj-lt"/>
        <a:ea typeface="+mj-ea"/>
        <a:cs typeface="+mj-cs"/>
        <a:sym typeface="Source Sans Pro Regular"/>
      </a:defRPr>
    </a:lvl4pPr>
    <a:lvl5pPr indent="914400" algn="r" rtl="1" latinLnBrk="0">
      <a:defRPr sz="1200">
        <a:latin typeface="+mj-lt"/>
        <a:ea typeface="+mj-ea"/>
        <a:cs typeface="+mj-cs"/>
        <a:sym typeface="Source Sans Pro Regular"/>
      </a:defRPr>
    </a:lvl5pPr>
    <a:lvl6pPr indent="1143000" algn="r" rtl="1" latinLnBrk="0">
      <a:defRPr sz="1200">
        <a:latin typeface="+mj-lt"/>
        <a:ea typeface="+mj-ea"/>
        <a:cs typeface="+mj-cs"/>
        <a:sym typeface="Source Sans Pro Regular"/>
      </a:defRPr>
    </a:lvl6pPr>
    <a:lvl7pPr indent="1371600" algn="r" rtl="1" latinLnBrk="0">
      <a:defRPr sz="1200">
        <a:latin typeface="+mj-lt"/>
        <a:ea typeface="+mj-ea"/>
        <a:cs typeface="+mj-cs"/>
        <a:sym typeface="Source Sans Pro Regular"/>
      </a:defRPr>
    </a:lvl7pPr>
    <a:lvl8pPr indent="1600200" algn="r" rtl="1" latinLnBrk="0">
      <a:defRPr sz="1200">
        <a:latin typeface="+mj-lt"/>
        <a:ea typeface="+mj-ea"/>
        <a:cs typeface="+mj-cs"/>
        <a:sym typeface="Source Sans Pro Regular"/>
      </a:defRPr>
    </a:lvl8pPr>
    <a:lvl9pPr indent="1828800" algn="r" rtl="1"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121" name="Shape 121"/>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282756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126" name="Shape 126"/>
          <p:cNvSpPr>
            <a:spLocks noGrp="1"/>
          </p:cNvSpPr>
          <p:nvPr>
            <p:ph type="body" sz="quarter" idx="1"/>
          </p:nvPr>
        </p:nvSpPr>
        <p:spPr>
          <a:prstGeom prst="rect">
            <a:avLst/>
          </a:prstGeom>
        </p:spPr>
        <p:txBody>
          <a:bodyPr rtlCol="1"/>
          <a:lstStyle/>
          <a:p>
            <a:pPr rtl="1"/>
            <a:r>
              <a:rPr dirty="0" err="1"/>
              <a:t>اطبع</a:t>
            </a:r>
            <a:r>
              <a:rPr dirty="0"/>
              <a:t> </a:t>
            </a:r>
            <a:r>
              <a:rPr dirty="0" err="1"/>
              <a:t>وثائق</a:t>
            </a:r>
            <a:r>
              <a:rPr lang="en-US" dirty="0"/>
              <a:t> PDF</a:t>
            </a:r>
            <a:r>
              <a:rPr lang="ar-EG" dirty="0"/>
              <a:t> </a:t>
            </a:r>
            <a:r>
              <a:rPr dirty="0" err="1"/>
              <a:t>باللغة</a:t>
            </a:r>
            <a:r>
              <a:rPr dirty="0"/>
              <a:t> </a:t>
            </a:r>
            <a:r>
              <a:rPr dirty="0" err="1"/>
              <a:t>المناسبة</a:t>
            </a:r>
            <a:r>
              <a:rPr dirty="0"/>
              <a:t> </a:t>
            </a:r>
            <a:r>
              <a:rPr dirty="0" err="1"/>
              <a:t>من</a:t>
            </a:r>
            <a:r>
              <a:rPr dirty="0"/>
              <a:t> </a:t>
            </a:r>
            <a:r>
              <a:rPr dirty="0" err="1"/>
              <a:t>على</a:t>
            </a:r>
            <a:r>
              <a:rPr dirty="0"/>
              <a:t> </a:t>
            </a:r>
            <a:r>
              <a:rPr dirty="0" err="1"/>
              <a:t>هذا</a:t>
            </a:r>
            <a:r>
              <a:rPr dirty="0"/>
              <a:t> </a:t>
            </a:r>
            <a:r>
              <a:rPr dirty="0" err="1"/>
              <a:t>الموقع</a:t>
            </a:r>
            <a:r>
              <a:rPr dirty="0"/>
              <a:t> </a:t>
            </a:r>
            <a:r>
              <a:rPr dirty="0" err="1"/>
              <a:t>الإلكتروني</a:t>
            </a:r>
            <a:r>
              <a:rPr dirty="0"/>
              <a:t>:
https://www.cdc.gov/vhf/ebola/hcp/mixing-chlorine-solutions.html</a:t>
            </a:r>
          </a:p>
          <a:p>
            <a:pPr rtl="1">
              <a:defRPr>
                <a:solidFill>
                  <a:srgbClr val="0070C0"/>
                </a:solidFill>
              </a:defRPr>
            </a:pPr>
            <a:endParaRPr dirty="0"/>
          </a:p>
        </p:txBody>
      </p:sp>
    </p:spTree>
    <p:extLst>
      <p:ext uri="{BB962C8B-B14F-4D97-AF65-F5344CB8AC3E}">
        <p14:creationId xmlns:p14="http://schemas.microsoft.com/office/powerpoint/2010/main" val="11251232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25" name="Subtitle 5"/>
          <p:cNvSpPr txBox="1"/>
          <p:nvPr/>
        </p:nvSpPr>
        <p:spPr>
          <a:xfrm>
            <a:off x="8157943" y="6531675"/>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6" name="Subtitle 5"/>
          <p:cNvSpPr txBox="1"/>
          <p:nvPr/>
        </p:nvSpPr>
        <p:spPr>
          <a:xfrm>
            <a:off x="8157943"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B6.3b IPC skills</a:t>
            </a:r>
          </a:p>
        </p:txBody>
      </p:sp>
      <p:pic>
        <p:nvPicPr>
          <p:cNvPr id="27"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29" name="Body Level One…"/>
          <p:cNvSpPr txBox="1">
            <a:spLocks noGrp="1"/>
          </p:cNvSpPr>
          <p:nvPr>
            <p:ph type="body" sz="quarter" idx="1"/>
          </p:nvPr>
        </p:nvSpPr>
        <p:spPr>
          <a:xfrm>
            <a:off x="5525728" y="3491867"/>
            <a:ext cx="5925541" cy="914401"/>
          </a:xfrm>
          <a:prstGeom prst="rect">
            <a:avLst/>
          </a:prstGeom>
        </p:spPr>
        <p:txBody>
          <a:bodyPr rtlCol="1"/>
          <a:lstStyle>
            <a:lvl1pPr algn="r" defTabSz="216990" rtl="1">
              <a:spcBef>
                <a:spcPts val="200"/>
              </a:spcBef>
              <a:defRPr>
                <a:latin typeface="Source Sans Pro Bold"/>
                <a:ea typeface="Source Sans Pro Bold"/>
                <a:cs typeface="Source Sans Pro Bold"/>
                <a:sym typeface="Source Sans Pro Bold"/>
              </a:defRPr>
            </a:lvl1pPr>
            <a:lvl2pPr marL="162742" indent="-54247" algn="r" defTabSz="216990" rtl="1">
              <a:spcBef>
                <a:spcPts val="200"/>
              </a:spcBef>
              <a:defRPr>
                <a:latin typeface="Source Sans Pro Bold"/>
                <a:ea typeface="Source Sans Pro Bold"/>
                <a:cs typeface="Source Sans Pro Bold"/>
                <a:sym typeface="Source Sans Pro Bold"/>
              </a:defRPr>
            </a:lvl2pPr>
            <a:lvl3pPr marL="271237" indent="-54247" algn="r" defTabSz="216990" rtl="1">
              <a:spcBef>
                <a:spcPts val="200"/>
              </a:spcBef>
              <a:defRPr>
                <a:latin typeface="Source Sans Pro Bold"/>
                <a:ea typeface="Source Sans Pro Bold"/>
                <a:cs typeface="Source Sans Pro Bold"/>
                <a:sym typeface="Source Sans Pro Bold"/>
              </a:defRPr>
            </a:lvl3pPr>
            <a:lvl4pPr marL="379732" indent="-54247" algn="r" defTabSz="216990" rtl="1">
              <a:spcBef>
                <a:spcPts val="200"/>
              </a:spcBef>
              <a:defRPr>
                <a:latin typeface="Source Sans Pro Bold"/>
                <a:ea typeface="Source Sans Pro Bold"/>
                <a:cs typeface="Source Sans Pro Bold"/>
                <a:sym typeface="Source Sans Pro Bold"/>
              </a:defRPr>
            </a:lvl4pPr>
            <a:lvl5pPr marL="488226" indent="-54247" algn="r" defTabSz="216990" rtl="1">
              <a:spcBef>
                <a:spcPts val="200"/>
              </a:spcBef>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7" y="1587568"/>
            <a:ext cx="4490141" cy="2410276"/>
          </a:xfrm>
          <a:prstGeom prst="rect">
            <a:avLst/>
          </a:prstGeom>
        </p:spPr>
        <p:txBody>
          <a:bodyPr rtlCol="1"/>
          <a:lstStyle>
            <a:lvl1pPr algn="r" defTabSz="216990" rtl="1">
              <a:defRPr sz="2400"/>
            </a:lvl1pPr>
          </a:lstStyle>
          <a:p>
            <a:pPr rtl="1"/>
            <a:r>
              <a:t>Title Text</a:t>
            </a:r>
          </a:p>
        </p:txBody>
      </p:sp>
      <p:sp>
        <p:nvSpPr>
          <p:cNvPr id="2" name="Slide Number">
            <a:extLst>
              <a:ext uri="{FF2B5EF4-FFF2-40B4-BE49-F238E27FC236}">
                <a16:creationId xmlns:a16="http://schemas.microsoft.com/office/drawing/2014/main" id="{887A831C-367E-B4E1-69C9-F1473F16AF5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6" name="Image 15"/>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43" name="Subtitle 5"/>
          <p:cNvSpPr txBox="1"/>
          <p:nvPr/>
        </p:nvSpPr>
        <p:spPr>
          <a:xfrm>
            <a:off x="8157943" y="6531675"/>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44" name="Subtitle 5"/>
          <p:cNvSpPr txBox="1"/>
          <p:nvPr/>
        </p:nvSpPr>
        <p:spPr>
          <a:xfrm>
            <a:off x="8157943"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B6.3b IPC skills</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46" name="Title Text"/>
          <p:cNvSpPr txBox="1">
            <a:spLocks noGrp="1"/>
          </p:cNvSpPr>
          <p:nvPr>
            <p:ph type="title"/>
          </p:nvPr>
        </p:nvSpPr>
        <p:spPr>
          <a:xfrm>
            <a:off x="388935" y="29816"/>
            <a:ext cx="3264195" cy="1932378"/>
          </a:xfrm>
          <a:prstGeom prst="rect">
            <a:avLst/>
          </a:prstGeom>
        </p:spPr>
        <p:txBody>
          <a:bodyPr rtlCol="1"/>
          <a:lstStyle>
            <a:lvl1pPr algn="r" defTabSz="216990" rtl="1">
              <a:defRPr sz="2400"/>
            </a:lvl1pPr>
          </a:lstStyle>
          <a:p>
            <a:pPr rtl="1"/>
            <a:r>
              <a:t>Title Text</a:t>
            </a:r>
          </a:p>
        </p:txBody>
      </p:sp>
      <p:sp>
        <p:nvSpPr>
          <p:cNvPr id="47" name="Body Level One…"/>
          <p:cNvSpPr txBox="1">
            <a:spLocks noGrp="1"/>
          </p:cNvSpPr>
          <p:nvPr>
            <p:ph type="body" idx="1"/>
          </p:nvPr>
        </p:nvSpPr>
        <p:spPr>
          <a:xfrm>
            <a:off x="4273553" y="842968"/>
            <a:ext cx="7529514" cy="5546726"/>
          </a:xfrm>
          <a:prstGeom prst="rect">
            <a:avLst/>
          </a:prstGeom>
        </p:spPr>
        <p:txBody>
          <a:bodyPr rtlCol="1" anchor="ctr"/>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Rounded Rectangle 3">
            <a:extLst>
              <a:ext uri="{FF2B5EF4-FFF2-40B4-BE49-F238E27FC236}">
                <a16:creationId xmlns:a16="http://schemas.microsoft.com/office/drawing/2014/main" id="{B50483F4-3228-6DAD-E664-6A9874781750}"/>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
        <p:nvSpPr>
          <p:cNvPr id="3" name="Slide Number">
            <a:extLst>
              <a:ext uri="{FF2B5EF4-FFF2-40B4-BE49-F238E27FC236}">
                <a16:creationId xmlns:a16="http://schemas.microsoft.com/office/drawing/2014/main" id="{55148BB6-D41B-4ACC-A35E-45A0B949A0E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65"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sp>
        <p:nvSpPr>
          <p:cNvPr id="67" name="Subtitle 5"/>
          <p:cNvSpPr txBox="1"/>
          <p:nvPr/>
        </p:nvSpPr>
        <p:spPr>
          <a:xfrm>
            <a:off x="8157943" y="6531675"/>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68" name="Subtitle 5"/>
          <p:cNvSpPr txBox="1"/>
          <p:nvPr/>
        </p:nvSpPr>
        <p:spPr>
          <a:xfrm>
            <a:off x="8157943"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B6.3b IPC skills</a:t>
            </a:r>
          </a:p>
        </p:txBody>
      </p:sp>
      <p:sp>
        <p:nvSpPr>
          <p:cNvPr id="69"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500">
                <a:solidFill>
                  <a:srgbClr val="FFFFFF"/>
                </a:solidFill>
                <a:latin typeface="+mj-lt"/>
                <a:ea typeface="+mj-ea"/>
                <a:cs typeface="+mj-cs"/>
                <a:sym typeface="Source Sans Pro Regular"/>
              </a:defRPr>
            </a:pPr>
            <a:endParaRPr/>
          </a:p>
        </p:txBody>
      </p:sp>
      <p:pic>
        <p:nvPicPr>
          <p:cNvPr id="70"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71" name="TextBox 4"/>
          <p:cNvSpPr txBox="1"/>
          <p:nvPr/>
        </p:nvSpPr>
        <p:spPr>
          <a:xfrm>
            <a:off x="275896" y="11105"/>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72" name="Picture 6" descr="Picture 6"/>
          <p:cNvPicPr>
            <a:picLocks noChangeAspect="1"/>
          </p:cNvPicPr>
          <p:nvPr/>
        </p:nvPicPr>
        <p:blipFill>
          <a:blip r:embed="rId2"/>
          <a:stretch>
            <a:fillRect/>
          </a:stretch>
        </p:blipFill>
        <p:spPr>
          <a:xfrm>
            <a:off x="11189972" y="118168"/>
            <a:ext cx="866716" cy="895041"/>
          </a:xfrm>
          <a:prstGeom prst="rect">
            <a:avLst/>
          </a:prstGeom>
          <a:ln w="12700">
            <a:miter lim="400000"/>
          </a:ln>
        </p:spPr>
      </p:pic>
      <p:sp>
        <p:nvSpPr>
          <p:cNvPr id="73" name="Body Level One…"/>
          <p:cNvSpPr txBox="1">
            <a:spLocks noGrp="1"/>
          </p:cNvSpPr>
          <p:nvPr>
            <p:ph type="body" idx="1"/>
          </p:nvPr>
        </p:nvSpPr>
        <p:spPr>
          <a:xfrm>
            <a:off x="797444" y="842965"/>
            <a:ext cx="10450422" cy="5206965"/>
          </a:xfrm>
          <a:prstGeom prst="rect">
            <a:avLst/>
          </a:prstGeom>
        </p:spPr>
        <p:txBody>
          <a:bodyPr rtlCol="1"/>
          <a:lstStyle>
            <a:lvl1pPr algn="r" defTabSz="216990" rtl="1">
              <a:spcBef>
                <a:spcPts val="200"/>
              </a:spcBef>
              <a:defRPr sz="1500"/>
            </a:lvl1pPr>
            <a:lvl2pPr marL="162742" indent="-54247" algn="r" defTabSz="216990" rtl="1">
              <a:spcBef>
                <a:spcPts val="200"/>
              </a:spcBef>
              <a:defRPr sz="1500"/>
            </a:lvl2pPr>
            <a:lvl3pPr marL="271237" indent="-54247" algn="r" defTabSz="216990" rtl="1">
              <a:spcBef>
                <a:spcPts val="200"/>
              </a:spcBef>
              <a:defRPr sz="1500"/>
            </a:lvl3pPr>
            <a:lvl4pPr marL="379732" indent="-54247" algn="r" defTabSz="216990" rtl="1">
              <a:spcBef>
                <a:spcPts val="200"/>
              </a:spcBef>
              <a:defRPr sz="1500"/>
            </a:lvl4pPr>
            <a:lvl5pPr marL="488226" indent="-54247" algn="r" defTabSz="216990" rtl="1">
              <a:spcBef>
                <a:spcPts val="200"/>
              </a:spcBef>
              <a:defRPr sz="1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A98A9E6-DB0C-F45A-42F9-B9D129E3EC6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81"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8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86" name="Subtitle 5"/>
          <p:cNvSpPr txBox="1"/>
          <p:nvPr/>
        </p:nvSpPr>
        <p:spPr>
          <a:xfrm>
            <a:off x="8157943" y="6531675"/>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87" name="Subtitle 5"/>
          <p:cNvSpPr txBox="1"/>
          <p:nvPr/>
        </p:nvSpPr>
        <p:spPr>
          <a:xfrm>
            <a:off x="8157943"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B6.3b IPC skills</a:t>
            </a:r>
          </a:p>
        </p:txBody>
      </p:sp>
      <p:sp>
        <p:nvSpPr>
          <p:cNvPr id="88" name="Body Level One…"/>
          <p:cNvSpPr txBox="1">
            <a:spLocks noGrp="1"/>
          </p:cNvSpPr>
          <p:nvPr>
            <p:ph type="body" idx="1"/>
          </p:nvPr>
        </p:nvSpPr>
        <p:spPr>
          <a:xfrm>
            <a:off x="2378928" y="1247001"/>
            <a:ext cx="8222168" cy="4654071"/>
          </a:xfrm>
          <a:prstGeom prst="rect">
            <a:avLst/>
          </a:prstGeom>
        </p:spPr>
        <p:txBody>
          <a:bodyPr rtlCol="1"/>
          <a:lstStyle>
            <a:lvl1pPr algn="r" defTabSz="216990" rtl="1">
              <a:spcBef>
                <a:spcPts val="200"/>
              </a:spcBef>
              <a:defRPr sz="1800"/>
            </a:lvl1pPr>
            <a:lvl2pPr marL="162742" indent="-54247" algn="r" defTabSz="216990" rtl="1">
              <a:spcBef>
                <a:spcPts val="200"/>
              </a:spcBef>
              <a:defRPr sz="1800"/>
            </a:lvl2pPr>
            <a:lvl3pPr marL="271237" indent="-54247" algn="r" defTabSz="216990" rtl="1">
              <a:spcBef>
                <a:spcPts val="200"/>
              </a:spcBef>
              <a:defRPr sz="1800"/>
            </a:lvl3pPr>
            <a:lvl4pPr marL="379732" indent="-54247" algn="r" defTabSz="216990" rtl="1">
              <a:spcBef>
                <a:spcPts val="200"/>
              </a:spcBef>
              <a:defRPr sz="1800"/>
            </a:lvl4pPr>
            <a:lvl5pPr marL="488226" indent="-54247" algn="r" defTabSz="216990" rtl="1">
              <a:spcBef>
                <a:spcPts val="200"/>
              </a:spcBef>
              <a:defRPr sz="18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89" name="Click to add text"/>
          <p:cNvSpPr txBox="1">
            <a:spLocks noGrp="1"/>
          </p:cNvSpPr>
          <p:nvPr>
            <p:ph type="title" hasCustomPrompt="1"/>
          </p:nvPr>
        </p:nvSpPr>
        <p:spPr>
          <a:xfrm>
            <a:off x="257999" y="-29716"/>
            <a:ext cx="3571876" cy="646113"/>
          </a:xfrm>
          <a:prstGeom prst="rect">
            <a:avLst/>
          </a:prstGeom>
        </p:spPr>
        <p:txBody>
          <a:bodyPr rtlCol="1"/>
          <a:lstStyle>
            <a:lvl1pPr algn="r" defTabSz="216990" rtl="1">
              <a:defRPr sz="2400"/>
            </a:lvl1pPr>
          </a:lstStyle>
          <a:p>
            <a:pPr rtl="1"/>
            <a:r>
              <a:t>Click to add text</a:t>
            </a:r>
          </a:p>
        </p:txBody>
      </p:sp>
      <p:sp>
        <p:nvSpPr>
          <p:cNvPr id="2" name="Slide Number">
            <a:extLst>
              <a:ext uri="{FF2B5EF4-FFF2-40B4-BE49-F238E27FC236}">
                <a16:creationId xmlns:a16="http://schemas.microsoft.com/office/drawing/2014/main" id="{C9D8733E-2149-525F-D4B8-BFA855E255B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97"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99"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sp>
        <p:nvSpPr>
          <p:cNvPr id="101" name="Subtitle 5"/>
          <p:cNvSpPr txBox="1"/>
          <p:nvPr/>
        </p:nvSpPr>
        <p:spPr>
          <a:xfrm>
            <a:off x="8157943" y="6531675"/>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02" name="Subtitle 5"/>
          <p:cNvSpPr txBox="1"/>
          <p:nvPr/>
        </p:nvSpPr>
        <p:spPr>
          <a:xfrm>
            <a:off x="8157943"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B6.3b IPC skills</a:t>
            </a:r>
          </a:p>
        </p:txBody>
      </p:sp>
      <p:sp>
        <p:nvSpPr>
          <p:cNvPr id="103" name="Title Text"/>
          <p:cNvSpPr txBox="1">
            <a:spLocks noGrp="1"/>
          </p:cNvSpPr>
          <p:nvPr>
            <p:ph type="title"/>
          </p:nvPr>
        </p:nvSpPr>
        <p:spPr>
          <a:xfrm>
            <a:off x="220376" y="559153"/>
            <a:ext cx="4766298" cy="2339614"/>
          </a:xfrm>
          <a:prstGeom prst="rect">
            <a:avLst/>
          </a:prstGeom>
        </p:spPr>
        <p:txBody>
          <a:bodyPr rtlCol="1"/>
          <a:lstStyle>
            <a:lvl1pPr algn="r" defTabSz="216990" rtl="1">
              <a:defRPr sz="2400"/>
            </a:lvl1pPr>
          </a:lstStyle>
          <a:p>
            <a:pPr rtl="1"/>
            <a:r>
              <a:t>Title Text</a:t>
            </a:r>
          </a:p>
        </p:txBody>
      </p:sp>
      <p:sp>
        <p:nvSpPr>
          <p:cNvPr id="2" name="Slide Number">
            <a:extLst>
              <a:ext uri="{FF2B5EF4-FFF2-40B4-BE49-F238E27FC236}">
                <a16:creationId xmlns:a16="http://schemas.microsoft.com/office/drawing/2014/main" id="{1BC5AAD2-CD09-5C5F-8EFE-AE6C5F6B934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0" name="Image 9"/>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9"/>
          <a:stretch>
            <a:fillRect/>
          </a:stretch>
        </p:blipFill>
        <p:spPr>
          <a:xfrm>
            <a:off x="11358371" y="138176"/>
            <a:ext cx="685801" cy="711201"/>
          </a:xfrm>
          <a:prstGeom prst="rect">
            <a:avLst/>
          </a:prstGeom>
          <a:ln w="12700">
            <a:miter lim="400000"/>
          </a:ln>
        </p:spPr>
      </p:pic>
      <p:sp>
        <p:nvSpPr>
          <p:cNvPr id="6" name="Subtitle 5"/>
          <p:cNvSpPr txBox="1"/>
          <p:nvPr/>
        </p:nvSpPr>
        <p:spPr>
          <a:xfrm>
            <a:off x="8157943"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7" name="Subtitle 5"/>
          <p:cNvSpPr txBox="1"/>
          <p:nvPr/>
        </p:nvSpPr>
        <p:spPr>
          <a:xfrm>
            <a:off x="8157943" y="668437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B6.3b IPC skills</a:t>
            </a:r>
          </a:p>
        </p:txBody>
      </p:sp>
      <p:sp>
        <p:nvSpPr>
          <p:cNvPr id="8" name="Rounded Rectangle 4"/>
          <p:cNvSpPr/>
          <p:nvPr/>
        </p:nvSpPr>
        <p:spPr>
          <a:xfrm flipV="1">
            <a:off x="5003346" y="3246974"/>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9" name="TextBox 5"/>
          <p:cNvSpPr txBox="1"/>
          <p:nvPr/>
        </p:nvSpPr>
        <p:spPr>
          <a:xfrm>
            <a:off x="4400182" y="2662199"/>
            <a:ext cx="372150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07394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3884AA47-1051-10B9-3EF3-70CDE7E1D7F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‹N°›</a:t>
            </a:fld>
            <a:endParaRPr lang="hu-HU" sz="1100" dirty="0">
              <a:latin typeface="+mj-lt"/>
            </a:endParaRPr>
          </a:p>
        </p:txBody>
      </p:sp>
      <p:pic>
        <p:nvPicPr>
          <p:cNvPr id="14" name="Image 13"/>
          <p:cNvPicPr>
            <a:picLocks noChangeAspect="1"/>
          </p:cNvPicPr>
          <p:nvPr userDrawn="1"/>
        </p:nvPicPr>
        <p:blipFill>
          <a:blip r:embed="rId10"/>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4.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who.int/emergencies/diseases/novel-coronavirus-2019/technical-guidance-publications?healthtopics=b6bd35a3-cf4f-4851-8e80-85cb0068335b&amp;publishingoffices=aeebab07-3d0c-4a24-b6ef-7c11b7139e43&amp;healthtopics-hidden=true&amp;publishingoffices-hidden=true"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cdc.gov/vhf/ebola/pdf/cleaning-hand-washing-with-chlorine-powder.pdf"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cdc.gov/vhf/ebola/pdf/chlorine-solution-liquid-mild.pdf"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2"/>
          <p:cNvSpPr txBox="1">
            <a:spLocks noGrp="1"/>
          </p:cNvSpPr>
          <p:nvPr>
            <p:ph type="title"/>
          </p:nvPr>
        </p:nvSpPr>
        <p:spPr>
          <a:xfrm>
            <a:off x="517797" y="2086252"/>
            <a:ext cx="4490140" cy="1592784"/>
          </a:xfrm>
          <a:prstGeom prst="rect">
            <a:avLst/>
          </a:prstGeom>
        </p:spPr>
        <p:txBody>
          <a:bodyPr rtlCol="1"/>
          <a:lstStyle/>
          <a:p>
            <a:pPr rtl="1">
              <a:defRPr sz="3200"/>
            </a:pPr>
            <a:r>
              <a:rPr lang="ar" b="1">
                <a:latin typeface="Sakkal Majalla" panose="02000000000000000000" pitchFamily="2" charset="-78"/>
                <a:cs typeface="Sakkal Majalla" panose="02000000000000000000" pitchFamily="2" charset="-78"/>
              </a:rPr>
              <a:t>كيفية تحضير محلول الكلور بتركيز 0.5% و0.05%</a:t>
            </a:r>
          </a:p>
          <a:p>
            <a:pPr rtl="1">
              <a:defRPr sz="3200"/>
            </a:pPr>
            <a:endParaRPr dirty="0">
              <a:latin typeface="Sakkal Majalla" panose="02000000000000000000" pitchFamily="2" charset="-78"/>
              <a:cs typeface="Sakkal Majalla" panose="02000000000000000000" pitchFamily="2" charset="-78"/>
            </a:endParaRPr>
          </a:p>
        </p:txBody>
      </p:sp>
      <p:sp>
        <p:nvSpPr>
          <p:cNvPr id="115" name="Title 2"/>
          <p:cNvSpPr txBox="1"/>
          <p:nvPr/>
        </p:nvSpPr>
        <p:spPr>
          <a:xfrm>
            <a:off x="517797" y="1301290"/>
            <a:ext cx="4398700" cy="92547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85000" lnSpcReduction="20000"/>
          </a:bodyPr>
          <a:lstStyle>
            <a:lvl1pPr algn="r" defTabSz="289320" rtl="1">
              <a:lnSpc>
                <a:spcPct val="90000"/>
              </a:lnSpc>
              <a:defRPr sz="4400">
                <a:solidFill>
                  <a:srgbClr val="FFFFFF"/>
                </a:solidFill>
                <a:latin typeface="Source Sans Pro Bold"/>
                <a:ea typeface="Source Sans Pro Bold"/>
                <a:cs typeface="Source Sans Pro Bold"/>
                <a:sym typeface="Source Sans Pro Bold"/>
              </a:defRPr>
            </a:lvl1pPr>
          </a:lstStyle>
          <a:p>
            <a:pPr rtl="1"/>
            <a:r>
              <a:rPr lang="fr-FR" b="1" dirty="0">
                <a:latin typeface="Sakkal Majalla" panose="02000000000000000000" pitchFamily="2" charset="-78"/>
                <a:cs typeface="Sakkal Majalla" panose="02000000000000000000" pitchFamily="2" charset="-78"/>
              </a:rPr>
              <a:t> B6.3b </a:t>
            </a:r>
            <a:r>
              <a:rPr lang="ar" b="1" dirty="0">
                <a:latin typeface="Sakkal Majalla" panose="02000000000000000000" pitchFamily="2" charset="-78"/>
                <a:cs typeface="Sakkal Majalla" panose="02000000000000000000" pitchFamily="2" charset="-78"/>
              </a:rPr>
              <a:t>الوقاية من العدوى ومكافحتها</a:t>
            </a:r>
            <a:endParaRPr b="1" dirty="0">
              <a:latin typeface="Sakkal Majalla" panose="02000000000000000000" pitchFamily="2" charset="-78"/>
              <a:cs typeface="Sakkal Majalla" panose="02000000000000000000" pitchFamily="2" charset="-78"/>
            </a:endParaRPr>
          </a:p>
        </p:txBody>
      </p:sp>
      <p:sp>
        <p:nvSpPr>
          <p:cNvPr id="116" name="TextBox 9"/>
          <p:cNvSpPr txBox="1"/>
          <p:nvPr/>
        </p:nvSpPr>
        <p:spPr>
          <a:xfrm>
            <a:off x="567709" y="4147146"/>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C4B25DC-D54A-9717-7B69-0D2EEA944986}"/>
              </a:ext>
            </a:extLst>
          </p:cNvPr>
          <p:cNvSpPr txBox="1"/>
          <p:nvPr/>
        </p:nvSpPr>
        <p:spPr>
          <a:xfrm>
            <a:off x="970742" y="47498"/>
            <a:ext cx="243840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5" name="TextBox 4">
            <a:extLst>
              <a:ext uri="{FF2B5EF4-FFF2-40B4-BE49-F238E27FC236}">
                <a16:creationId xmlns:a16="http://schemas.microsoft.com/office/drawing/2014/main" id="{EE313E1B-88AE-8C3F-CE01-CFD92CF05132}"/>
              </a:ext>
            </a:extLst>
          </p:cNvPr>
          <p:cNvSpPr txBox="1"/>
          <p:nvPr/>
        </p:nvSpPr>
        <p:spPr>
          <a:xfrm>
            <a:off x="382733" y="774986"/>
            <a:ext cx="10972799" cy="54243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7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7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r>
              <a:rPr lang="ar-MA" sz="17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700" dirty="0">
                <a:solidFill>
                  <a:srgbClr val="000000"/>
                </a:solidFill>
                <a:effectLst/>
                <a:latin typeface="Calibri" panose="020F0502020204030204" pitchFamily="34" charset="0"/>
                <a:ea typeface="Segoe UI" panose="020B0502040204020203" pitchFamily="34" charset="0"/>
              </a:rPr>
              <a:t> </a:t>
            </a:r>
            <a:r>
              <a:rPr lang="ar-MA" sz="1700" dirty="0">
                <a:solidFill>
                  <a:srgbClr val="000000"/>
                </a:solidFill>
                <a:effectLst/>
                <a:ea typeface="Segoe UI" panose="020B0502040204020203" pitchFamily="34" charset="0"/>
                <a:cs typeface="Calibri" panose="020F0502020204030204" pitchFamily="34" charset="0"/>
              </a:rPr>
              <a:t>.</a:t>
            </a:r>
            <a:endParaRPr lang="en-US" sz="1700"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Google Shape;308;p8"/>
          <p:cNvSpPr txBox="1">
            <a:spLocks noGrp="1"/>
          </p:cNvSpPr>
          <p:nvPr>
            <p:ph type="body" idx="1"/>
          </p:nvPr>
        </p:nvSpPr>
        <p:spPr>
          <a:xfrm>
            <a:off x="4142559" y="1719140"/>
            <a:ext cx="7529514" cy="3394736"/>
          </a:xfrm>
          <a:prstGeom prst="rect">
            <a:avLst/>
          </a:prstGeom>
        </p:spPr>
        <p:txBody>
          <a:bodyPr lIns="0" tIns="0" rIns="0" bIns="0" rtlCol="1" anchor="t"/>
          <a:lstStyle/>
          <a:p>
            <a:pPr rtl="1">
              <a:defRPr sz="2400"/>
            </a:pP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rtl="1">
              <a:defRPr sz="2400"/>
            </a:pPr>
            <a:endParaRPr dirty="0">
              <a:latin typeface="Sakkal Majalla" panose="02000000000000000000" pitchFamily="2" charset="-78"/>
              <a:cs typeface="Sakkal Majalla" panose="02000000000000000000" pitchFamily="2" charset="-78"/>
            </a:endParaRPr>
          </a:p>
          <a:p>
            <a:pPr rtl="1">
              <a:defRPr sz="2400"/>
            </a:pPr>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rtl="1">
              <a:defRPr sz="2400"/>
            </a:pPr>
            <a:endParaRPr dirty="0">
              <a:latin typeface="Sakkal Majalla" panose="02000000000000000000" pitchFamily="2" charset="-78"/>
              <a:cs typeface="Sakkal Majalla" panose="02000000000000000000" pitchFamily="2" charset="-78"/>
            </a:endParaRPr>
          </a:p>
          <a:p>
            <a:pPr rtl="1">
              <a:defRPr sz="2400"/>
            </a:pPr>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id="{11C18298-1DEC-007D-E386-2727037A4CD2}"/>
              </a:ext>
            </a:extLst>
          </p:cNvPr>
          <p:cNvSpPr txBox="1">
            <a:spLocks/>
          </p:cNvSpPr>
          <p:nvPr/>
        </p:nvSpPr>
        <p:spPr>
          <a:xfrm>
            <a:off x="295417" y="630315"/>
            <a:ext cx="2352294"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rmAutofit/>
          </a:bodyPr>
          <a:lstStyle>
            <a:lvl1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a:latin typeface="Sakkal Majalla" panose="02000000000000000000" pitchFamily="2" charset="-78"/>
                <a:cs typeface="Sakkal Majalla" panose="02000000000000000000" pitchFamily="2" charset="-78"/>
              </a:rPr>
              <a:t>مقدمة</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Content Placeholder 2"/>
          <p:cNvSpPr txBox="1">
            <a:spLocks noGrp="1"/>
          </p:cNvSpPr>
          <p:nvPr>
            <p:ph type="body" idx="1"/>
          </p:nvPr>
        </p:nvSpPr>
        <p:spPr>
          <a:xfrm>
            <a:off x="4159252" y="1684333"/>
            <a:ext cx="7529514" cy="3489335"/>
          </a:xfrm>
          <a:prstGeom prst="rect">
            <a:avLst/>
          </a:prstGeom>
        </p:spPr>
        <p:txBody>
          <a:bodyPr rtlCol="1">
            <a:normAutofit/>
          </a:bodyPr>
          <a:lstStyle/>
          <a:p>
            <a:pPr rtl="1">
              <a:buClr>
                <a:schemeClr val="accent3"/>
              </a:buClr>
              <a:buSzPct val="100000"/>
              <a:defRPr sz="2400"/>
            </a:pPr>
            <a:r>
              <a:rPr lang="ar" sz="2400" b="1">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rtl="1">
              <a:buClr>
                <a:schemeClr val="accent3"/>
              </a:buClr>
              <a:buSzPct val="100000"/>
              <a:defRPr sz="2400"/>
            </a:pPr>
            <a:endParaRPr lang="hu-HU" dirty="0">
              <a:latin typeface="Sakkal Majalla" panose="02000000000000000000" pitchFamily="2" charset="-78"/>
              <a:cs typeface="Sakkal Majalla" panose="02000000000000000000" pitchFamily="2" charset="-78"/>
            </a:endParaRPr>
          </a:p>
          <a:p>
            <a:pPr marL="254000" indent="-254000" rtl="1">
              <a:buClr>
                <a:srgbClr val="65A000"/>
              </a:buClr>
              <a:buSzPct val="100000"/>
              <a:buChar char="•"/>
              <a:defRPr sz="2400"/>
            </a:pPr>
            <a:r>
              <a:rPr>
                <a:latin typeface="Sakkal Majalla" panose="02000000000000000000" pitchFamily="2" charset="-78"/>
                <a:cs typeface="Sakkal Majalla" panose="02000000000000000000" pitchFamily="2" charset="-78"/>
              </a:rPr>
              <a:t>فهم متى يُستخدم محلول الكلور.</a:t>
            </a:r>
          </a:p>
          <a:p>
            <a:pPr marL="254000" indent="-254000" rtl="1">
              <a:buClr>
                <a:srgbClr val="65A000"/>
              </a:buClr>
              <a:buSzPct val="100000"/>
              <a:buChar char="•"/>
              <a:defRPr sz="2400"/>
            </a:pPr>
            <a:endParaRPr dirty="0">
              <a:latin typeface="Sakkal Majalla" panose="02000000000000000000" pitchFamily="2" charset="-78"/>
              <a:cs typeface="Sakkal Majalla" panose="02000000000000000000" pitchFamily="2" charset="-78"/>
            </a:endParaRPr>
          </a:p>
          <a:p>
            <a:pPr marL="254000" indent="-254000" rtl="1">
              <a:buClr>
                <a:srgbClr val="65A000"/>
              </a:buClr>
              <a:buSzPct val="100000"/>
              <a:buChar char="•"/>
              <a:defRPr sz="2400"/>
            </a:pPr>
            <a:r>
              <a:rPr>
                <a:latin typeface="Sakkal Majalla" panose="02000000000000000000" pitchFamily="2" charset="-78"/>
                <a:cs typeface="Sakkal Majalla" panose="02000000000000000000" pitchFamily="2" charset="-78"/>
              </a:rPr>
              <a:t>فهم متي يُستخدم محلول الكلور الخفيف، ومتي يُستخدم محلول الكلور القوي.</a:t>
            </a:r>
          </a:p>
          <a:p>
            <a:pPr marL="254000" indent="-254000" rtl="1">
              <a:buClr>
                <a:srgbClr val="65A000"/>
              </a:buClr>
              <a:buSzPct val="100000"/>
              <a:buChar char="•"/>
              <a:defRPr sz="2400"/>
            </a:pPr>
            <a:endParaRPr dirty="0">
              <a:latin typeface="Sakkal Majalla" panose="02000000000000000000" pitchFamily="2" charset="-78"/>
              <a:cs typeface="Sakkal Majalla" panose="02000000000000000000" pitchFamily="2" charset="-78"/>
            </a:endParaRPr>
          </a:p>
          <a:p>
            <a:pPr marL="254000" indent="-254000" rtl="1">
              <a:buClr>
                <a:srgbClr val="65A000"/>
              </a:buClr>
              <a:buSzPct val="100000"/>
              <a:buChar char="•"/>
              <a:defRPr sz="2400"/>
            </a:pPr>
            <a:r>
              <a:rPr>
                <a:latin typeface="Sakkal Majalla" panose="02000000000000000000" pitchFamily="2" charset="-78"/>
                <a:cs typeface="Sakkal Majalla" panose="02000000000000000000" pitchFamily="2" charset="-78"/>
              </a:rPr>
              <a:t>الإلمام بعملية مزج محلول الكلور بتركيزات مختلفة.</a:t>
            </a:r>
          </a:p>
        </p:txBody>
      </p:sp>
      <p:sp>
        <p:nvSpPr>
          <p:cNvPr id="4" name="Google Shape;307;p8">
            <a:extLst>
              <a:ext uri="{FF2B5EF4-FFF2-40B4-BE49-F238E27FC236}">
                <a16:creationId xmlns:a16="http://schemas.microsoft.com/office/drawing/2014/main" id="{E42D3C6C-BCBD-4726-DF4E-9E24EB5F2AB1}"/>
              </a:ext>
            </a:extLst>
          </p:cNvPr>
          <p:cNvSpPr txBox="1">
            <a:spLocks/>
          </p:cNvSpPr>
          <p:nvPr/>
        </p:nvSpPr>
        <p:spPr>
          <a:xfrm>
            <a:off x="274635" y="630315"/>
            <a:ext cx="2477212"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dirty="0">
                <a:latin typeface="Sakkal Majalla" panose="02000000000000000000" pitchFamily="2" charset="-78"/>
                <a:cs typeface="Sakkal Majalla" panose="02000000000000000000" pitchFamily="2" charset="-78"/>
              </a:rPr>
              <a:t>أهداف التعلُّم</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
          <p:cNvSpPr/>
          <p:nvPr/>
        </p:nvSpPr>
        <p:spPr>
          <a:xfrm>
            <a:off x="2117804" y="1566623"/>
            <a:ext cx="8208914" cy="646331"/>
          </a:xfrm>
          <a:prstGeom prst="rect">
            <a:avLst/>
          </a:prstGeom>
          <a:solidFill>
            <a:srgbClr val="002060"/>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a:solidFill>
                  <a:srgbClr val="FFFFF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يحتوي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(0.5%)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تركيز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الكلور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الهيبوكلوريت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التطاير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تطهير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الأرضيات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والأسطح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وأغطية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الفراش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واليدين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القفازات</a:t>
            </a:r>
            <a:r>
              <a:rPr dirty="0">
                <a:latin typeface="Sakkal Majalla" panose="02000000000000000000" pitchFamily="2" charset="-78"/>
                <a:cs typeface="Sakkal Majalla" panose="02000000000000000000" pitchFamily="2" charset="-78"/>
              </a:rPr>
              <a:t>.</a:t>
            </a:r>
          </a:p>
        </p:txBody>
      </p:sp>
      <p:sp>
        <p:nvSpPr>
          <p:cNvPr id="130" name="Rectangle 2"/>
          <p:cNvSpPr txBox="1"/>
          <p:nvPr/>
        </p:nvSpPr>
        <p:spPr>
          <a:xfrm>
            <a:off x="1916901" y="5128983"/>
            <a:ext cx="8243974" cy="55399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algn="l" rtl="0">
              <a:defRPr sz="10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Cleaning and disinfection of environmental surfaces in the context of COVID-19</a:t>
            </a:r>
          </a:p>
          <a:p>
            <a:pPr algn="l" rtl="0">
              <a:defRPr sz="1000">
                <a:latin typeface="+mj-lt"/>
                <a:ea typeface="+mj-ea"/>
                <a:cs typeface="+mj-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https://www.who.int/emergencies/diseases/novel-coronavirus-2019/technical-guidance-publications?healthtopics=b6bd35a3-cf4f-4851-8e80-85cb0068335b&amp;publishingoffices=aeebab07-3d0c-4a24-b6ef-7c11b7139e43&amp;healthtopics-hidden=true&amp;publishingoffices-hidden=true</a:t>
            </a:r>
          </a:p>
        </p:txBody>
      </p:sp>
      <p:sp>
        <p:nvSpPr>
          <p:cNvPr id="131" name="Rectangle 6"/>
          <p:cNvSpPr/>
          <p:nvPr/>
        </p:nvSpPr>
        <p:spPr>
          <a:xfrm>
            <a:off x="2117804" y="3040660"/>
            <a:ext cx="8208914" cy="646331"/>
          </a:xfrm>
          <a:prstGeom prst="rect">
            <a:avLst/>
          </a:prstGeom>
          <a:solidFill>
            <a:srgbClr val="A9D18E"/>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المحلول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الخفيف</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(0.05%)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الكلور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الهيبوكلوريت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التطاير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غسل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العاريتين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يتعذر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الصابون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الجاري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الكحولي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ل</a:t>
            </a:r>
            <a:r>
              <a:rPr dirty="0" err="1">
                <a:latin typeface="Sakkal Majalla" panose="02000000000000000000" pitchFamily="2" charset="-78"/>
                <a:cs typeface="Sakkal Majalla" panose="02000000000000000000" pitchFamily="2" charset="-78"/>
              </a:rPr>
              <a:t>ليدين</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027B6B0A-E928-5435-E82C-B5AF39532E84}"/>
              </a:ext>
            </a:extLst>
          </p:cNvPr>
          <p:cNvSpPr txBox="1">
            <a:spLocks/>
          </p:cNvSpPr>
          <p:nvPr/>
        </p:nvSpPr>
        <p:spPr>
          <a:xfrm>
            <a:off x="138856" y="92028"/>
            <a:ext cx="8444035" cy="646331"/>
          </a:xfrm>
          <a:prstGeom prst="rect">
            <a:avLst/>
          </a:prstGeom>
        </p:spPr>
        <p:txBody>
          <a:bodyPr rtlCol="1"/>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استخدام محلول الكلور بتركيز 0.5% و0.05%</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itle 1"/>
          <p:cNvSpPr txBox="1">
            <a:spLocks noGrp="1"/>
          </p:cNvSpPr>
          <p:nvPr>
            <p:ph type="title"/>
          </p:nvPr>
        </p:nvSpPr>
        <p:spPr>
          <a:xfrm>
            <a:off x="326589" y="4833"/>
            <a:ext cx="2402261" cy="1957361"/>
          </a:xfrm>
          <a:prstGeom prst="rect">
            <a:avLst/>
          </a:prstGeom>
        </p:spPr>
        <p:txBody>
          <a:bodyPr rtlCol="1"/>
          <a:lstStyle>
            <a:lvl1pPr algn="r" rtl="1">
              <a:defRPr sz="3200"/>
            </a:lvl1pPr>
          </a:lstStyle>
          <a:p>
            <a:pPr rtl="1"/>
            <a:r>
              <a:rPr lang="ar" b="1" dirty="0">
                <a:latin typeface="Sakkal Majalla" panose="02000000000000000000" pitchFamily="2" charset="-78"/>
                <a:cs typeface="Sakkal Majalla" panose="02000000000000000000" pitchFamily="2" charset="-78"/>
              </a:rPr>
              <a:t>ما ينبغي معرفته</a:t>
            </a:r>
          </a:p>
        </p:txBody>
      </p:sp>
      <p:sp>
        <p:nvSpPr>
          <p:cNvPr id="134" name="Content Placeholder 2"/>
          <p:cNvSpPr txBox="1">
            <a:spLocks noGrp="1"/>
          </p:cNvSpPr>
          <p:nvPr>
            <p:ph type="body" idx="1"/>
          </p:nvPr>
        </p:nvSpPr>
        <p:spPr>
          <a:xfrm>
            <a:off x="4076124" y="1690091"/>
            <a:ext cx="7529514" cy="3477818"/>
          </a:xfrm>
          <a:prstGeom prst="rect">
            <a:avLst/>
          </a:prstGeom>
        </p:spPr>
        <p:txBody>
          <a:bodyPr rtlCol="1"/>
          <a:lstStyle/>
          <a:p>
            <a:pPr rtl="1">
              <a:defRPr sz="2400"/>
            </a:pPr>
            <a:r>
              <a:rPr dirty="0" err="1">
                <a:latin typeface="Sakkal Majalla" panose="02000000000000000000" pitchFamily="2" charset="-78"/>
                <a:cs typeface="Sakkal Majalla" panose="02000000000000000000" pitchFamily="2" charset="-78"/>
              </a:rPr>
              <a:t>انتظر</a:t>
            </a:r>
            <a:r>
              <a:rPr dirty="0">
                <a:latin typeface="Sakkal Majalla" panose="02000000000000000000" pitchFamily="2" charset="-78"/>
                <a:cs typeface="Sakkal Majalla" panose="02000000000000000000" pitchFamily="2" charset="-78"/>
              </a:rPr>
              <a:t> </a:t>
            </a:r>
            <a:r>
              <a:rPr lang="ar-EG" sz="2400" dirty="0">
                <a:solidFill>
                  <a:schemeClr val="accent2"/>
                </a:solidFill>
                <a:latin typeface="Sakkal Majalla" panose="02000000000000000000" pitchFamily="2" charset="-78"/>
                <a:ea typeface="Source Sans Pro Bold"/>
                <a:cs typeface="Sakkal Majalla" panose="02000000000000000000" pitchFamily="2" charset="-78"/>
              </a:rPr>
              <a:t> 30 </a:t>
            </a:r>
            <a:r>
              <a:rPr sz="2400" dirty="0" err="1">
                <a:solidFill>
                  <a:schemeClr val="accent2"/>
                </a:solidFill>
                <a:latin typeface="Sakkal Majalla" panose="02000000000000000000" pitchFamily="2" charset="-78"/>
                <a:ea typeface="Source Sans Pro Bold"/>
                <a:cs typeface="Sakkal Majalla" panose="02000000000000000000" pitchFamily="2" charset="-78"/>
              </a:rPr>
              <a:t>دقيقة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محلول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مسحوق</a:t>
            </a:r>
            <a:r>
              <a:rPr dirty="0">
                <a:latin typeface="Sakkal Majalla" panose="02000000000000000000" pitchFamily="2" charset="-78"/>
                <a:cs typeface="Sakkal Majalla" panose="02000000000000000000" pitchFamily="2" charset="-78"/>
              </a:rPr>
              <a:t>.</a:t>
            </a:r>
          </a:p>
          <a:p>
            <a:pPr rtl="1">
              <a:defRPr sz="2400"/>
            </a:pPr>
            <a:endParaRPr dirty="0">
              <a:latin typeface="Sakkal Majalla" panose="02000000000000000000" pitchFamily="2" charset="-78"/>
              <a:cs typeface="Sakkal Majalla" panose="02000000000000000000" pitchFamily="2" charset="-78"/>
            </a:endParaRPr>
          </a:p>
          <a:p>
            <a:pPr rtl="1">
              <a:defRPr sz="2400"/>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مراعاة</a:t>
            </a:r>
            <a:r>
              <a:rPr>
                <a:latin typeface="Sakkal Majalla" panose="02000000000000000000" pitchFamily="2" charset="-78"/>
                <a:cs typeface="Sakkal Majalla" panose="02000000000000000000" pitchFamily="2" charset="-78"/>
              </a:rPr>
              <a:t> </a:t>
            </a:r>
            <a:r>
              <a:rPr sz="2400">
                <a:solidFill>
                  <a:schemeClr val="accent2"/>
                </a:solidFill>
                <a:latin typeface="Sakkal Majalla" panose="02000000000000000000" pitchFamily="2" charset="-78"/>
                <a:ea typeface="Source Sans Pro Bold"/>
                <a:cs typeface="Sakkal Majalla" panose="02000000000000000000" pitchFamily="2" charset="-78"/>
              </a:rPr>
              <a:t>التخزين</a:t>
            </a:r>
            <a:r>
              <a:rPr>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السليم</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محاليل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الكلور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زجاجات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رشاشات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موزعات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صنبور</a:t>
            </a:r>
            <a:r>
              <a:rPr dirty="0">
                <a:latin typeface="Sakkal Majalla" panose="02000000000000000000" pitchFamily="2" charset="-78"/>
                <a:cs typeface="Sakkal Majalla" panose="02000000000000000000" pitchFamily="2" charset="-78"/>
              </a:rPr>
              <a:t>.</a:t>
            </a:r>
          </a:p>
          <a:p>
            <a:pPr rtl="1">
              <a:defRPr sz="2400"/>
            </a:pPr>
            <a:endParaRPr dirty="0">
              <a:latin typeface="Sakkal Majalla" panose="02000000000000000000" pitchFamily="2" charset="-78"/>
              <a:cs typeface="Sakkal Majalla" panose="02000000000000000000" pitchFamily="2" charset="-78"/>
            </a:endParaRPr>
          </a:p>
          <a:p>
            <a:pPr rtl="1">
              <a:defRPr sz="2400"/>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توسيم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محاليل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الكلور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تركيزها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الصحيح</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لصاقة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توسيم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lang="ar-EG" dirty="0">
                <a:latin typeface="Sakkal Majalla" panose="02000000000000000000" pitchFamily="2" charset="-78"/>
                <a:cs typeface="Sakkal Majalla" panose="02000000000000000000" pitchFamily="2" charset="-78"/>
              </a:rPr>
              <a:t> (0.5%) </a:t>
            </a:r>
            <a:r>
              <a:rPr dirty="0" err="1">
                <a:latin typeface="Sakkal Majalla" panose="02000000000000000000" pitchFamily="2" charset="-78"/>
                <a:cs typeface="Sakkal Majalla" panose="02000000000000000000" pitchFamily="2" charset="-78"/>
              </a:rPr>
              <a:t>للتركيز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القوي</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(0.05%)</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للتركيز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الخفيف</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Content Placeholder 2"/>
          <p:cNvSpPr txBox="1">
            <a:spLocks noGrp="1"/>
          </p:cNvSpPr>
          <p:nvPr>
            <p:ph type="body" idx="1"/>
          </p:nvPr>
        </p:nvSpPr>
        <p:spPr>
          <a:xfrm>
            <a:off x="4273553" y="2036320"/>
            <a:ext cx="7529514" cy="2785360"/>
          </a:xfrm>
          <a:prstGeom prst="rect">
            <a:avLst/>
          </a:prstGeom>
        </p:spPr>
        <p:txBody>
          <a:bodyPr rtlCol="1"/>
          <a:lstStyle/>
          <a:p>
            <a:pPr marL="254000" indent="-254000" rtl="1">
              <a:buClr>
                <a:schemeClr val="accent3"/>
              </a:buClr>
              <a:buSzPct val="100000"/>
              <a:buChar char="•"/>
              <a:defRPr sz="2400"/>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محاليل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الكلور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ب</a:t>
            </a:r>
            <a:r>
              <a:rPr dirty="0" err="1">
                <a:latin typeface="Sakkal Majalla" panose="02000000000000000000" pitchFamily="2" charset="-78"/>
                <a:cs typeface="Sakkal Majalla" panose="02000000000000000000" pitchFamily="2" charset="-78"/>
              </a:rPr>
              <a:t>الكفاءة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الأسطح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الشديدة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الاتساخ</a:t>
            </a:r>
            <a:r>
              <a:rPr lang="ar-EG" dirty="0">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نظِّف</a:t>
            </a:r>
            <a:r>
              <a:rPr sz="2400" dirty="0">
                <a:solidFill>
                  <a:schemeClr val="accent2"/>
                </a:solidFill>
                <a:latin typeface="Sakkal Majalla" panose="02000000000000000000" pitchFamily="2" charset="-78"/>
                <a:ea typeface="Source Sans Pro Bold"/>
                <a:cs typeface="Sakkal Majalla" panose="02000000000000000000" pitchFamily="2" charset="-78"/>
              </a:rPr>
              <a:t> </a:t>
            </a:r>
            <a:r>
              <a:rPr sz="2400" err="1">
                <a:solidFill>
                  <a:schemeClr val="accent2"/>
                </a:solidFill>
                <a:latin typeface="Sakkal Majalla" panose="02000000000000000000" pitchFamily="2" charset="-78"/>
                <a:ea typeface="Source Sans Pro Bold"/>
                <a:cs typeface="Sakkal Majalla" panose="02000000000000000000" pitchFamily="2" charset="-78"/>
              </a:rPr>
              <a:t>الأسطح</a:t>
            </a:r>
            <a:r>
              <a:rPr sz="2400">
                <a:solidFill>
                  <a:schemeClr val="accent2"/>
                </a:solidFill>
                <a:latin typeface="Sakkal Majalla" panose="02000000000000000000" pitchFamily="2" charset="-78"/>
                <a:ea typeface="Source Sans Pro Bold"/>
                <a:cs typeface="Sakkal Majalla" panose="02000000000000000000" pitchFamily="2" charset="-78"/>
              </a:rPr>
              <a:t> </a:t>
            </a:r>
            <a:r>
              <a:rPr lang="ar-EG" sz="2400">
                <a:solidFill>
                  <a:schemeClr val="accent2"/>
                </a:solidFill>
                <a:latin typeface="Sakkal Majalla" panose="02000000000000000000" pitchFamily="2" charset="-78"/>
                <a:ea typeface="Source Sans Pro Bold"/>
                <a:cs typeface="Sakkal Majalla" panose="02000000000000000000" pitchFamily="2" charset="-78"/>
              </a:rPr>
              <a:t>أ</a:t>
            </a:r>
            <a:r>
              <a:rPr sz="2400">
                <a:solidFill>
                  <a:schemeClr val="accent2"/>
                </a:solidFill>
                <a:latin typeface="Sakkal Majalla" panose="02000000000000000000" pitchFamily="2" charset="-78"/>
                <a:ea typeface="Source Sans Pro Bold"/>
                <a:cs typeface="Sakkal Majalla" panose="02000000000000000000" pitchFamily="2" charset="-78"/>
              </a:rPr>
              <a:t>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طهِّرها</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defRPr sz="2400"/>
            </a:pPr>
            <a:endParaRPr dirty="0">
              <a:solidFill>
                <a:schemeClr val="accent2"/>
              </a:solidFill>
              <a:latin typeface="Sakkal Majalla" panose="02000000000000000000" pitchFamily="2" charset="-78"/>
              <a:ea typeface="Source Sans Pro Bold"/>
              <a:cs typeface="Sakkal Majalla" panose="02000000000000000000" pitchFamily="2" charset="-78"/>
              <a:sym typeface="Source Sans Pro Bold"/>
            </a:endParaRPr>
          </a:p>
          <a:p>
            <a:pPr marL="254000" indent="-254000" rtl="1">
              <a:buClr>
                <a:schemeClr val="accent3"/>
              </a:buClr>
              <a:buSzPct val="100000"/>
              <a:buChar char="•"/>
              <a:defRPr sz="2400"/>
            </a:pPr>
            <a:r>
              <a:rPr dirty="0" err="1">
                <a:latin typeface="Sakkal Majalla" panose="02000000000000000000" pitchFamily="2" charset="-78"/>
                <a:cs typeface="Sakkal Majalla" panose="02000000000000000000" pitchFamily="2" charset="-78"/>
              </a:rPr>
              <a:t>احتفظ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بمحلول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الكلور</a:t>
            </a:r>
            <a:r>
              <a:rPr dirty="0">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بعيدًا</a:t>
            </a:r>
            <a:r>
              <a:rPr sz="2400" dirty="0">
                <a:solidFill>
                  <a:schemeClr val="accent2"/>
                </a:solidFill>
                <a:latin typeface="Sakkal Majalla" panose="02000000000000000000" pitchFamily="2" charset="-78"/>
                <a:ea typeface="Source Sans Pro Bold"/>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عن</a:t>
            </a:r>
            <a:r>
              <a:rPr sz="2400" dirty="0">
                <a:solidFill>
                  <a:schemeClr val="accent2"/>
                </a:solidFill>
                <a:latin typeface="Sakkal Majalla" panose="02000000000000000000" pitchFamily="2" charset="-78"/>
                <a:ea typeface="Source Sans Pro Bold"/>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أشعة</a:t>
            </a:r>
            <a:r>
              <a:rPr sz="2400" dirty="0">
                <a:solidFill>
                  <a:schemeClr val="accent2"/>
                </a:solidFill>
                <a:latin typeface="Sakkal Majalla" panose="02000000000000000000" pitchFamily="2" charset="-78"/>
                <a:ea typeface="Source Sans Pro Bold"/>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الشمس</a:t>
            </a:r>
            <a:r>
              <a:rPr sz="2400" dirty="0">
                <a:solidFill>
                  <a:schemeClr val="accent2"/>
                </a:solidFill>
                <a:latin typeface="Sakkal Majalla" panose="02000000000000000000" pitchFamily="2" charset="-78"/>
                <a:ea typeface="Source Sans Pro Bold"/>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المباشرة</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defRPr sz="2400"/>
            </a:pPr>
            <a:endParaRPr dirty="0">
              <a:solidFill>
                <a:schemeClr val="accent2"/>
              </a:solidFill>
              <a:latin typeface="Sakkal Majalla" panose="02000000000000000000" pitchFamily="2" charset="-78"/>
              <a:ea typeface="Source Sans Pro Bold"/>
              <a:cs typeface="Sakkal Majalla" panose="02000000000000000000" pitchFamily="2" charset="-78"/>
              <a:sym typeface="Source Sans Pro Bold"/>
            </a:endParaRPr>
          </a:p>
          <a:p>
            <a:pPr marL="254000" indent="-254000" rtl="1">
              <a:buClr>
                <a:schemeClr val="accent3"/>
              </a:buClr>
              <a:buSzPct val="100000"/>
              <a:buChar char="•"/>
              <a:defRPr sz="2400"/>
            </a:pPr>
            <a:r>
              <a:rPr dirty="0" err="1">
                <a:latin typeface="Sakkal Majalla" panose="02000000000000000000" pitchFamily="2" charset="-78"/>
                <a:cs typeface="Sakkal Majalla" panose="02000000000000000000" pitchFamily="2" charset="-78"/>
              </a:rPr>
              <a:t>تفقد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محاليل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الكلور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قوتها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بمرور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ومن 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تحضير</a:t>
            </a:r>
            <a:r>
              <a:rPr dirty="0">
                <a:latin typeface="Sakkal Majalla" panose="02000000000000000000" pitchFamily="2" charset="-78"/>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كمية</a:t>
            </a:r>
            <a:r>
              <a:rPr sz="2400" dirty="0">
                <a:solidFill>
                  <a:schemeClr val="accent2"/>
                </a:solidFill>
                <a:latin typeface="Sakkal Majalla" panose="02000000000000000000" pitchFamily="2" charset="-78"/>
                <a:ea typeface="Source Sans Pro Bold"/>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جديدة</a:t>
            </a:r>
            <a:r>
              <a:rPr sz="2400" dirty="0">
                <a:solidFill>
                  <a:schemeClr val="accent2"/>
                </a:solidFill>
                <a:latin typeface="Sakkal Majalla" panose="02000000000000000000" pitchFamily="2" charset="-78"/>
                <a:ea typeface="Source Sans Pro Bold"/>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من</a:t>
            </a:r>
            <a:r>
              <a:rPr sz="2400" dirty="0">
                <a:solidFill>
                  <a:schemeClr val="accent2"/>
                </a:solidFill>
                <a:latin typeface="Sakkal Majalla" panose="02000000000000000000" pitchFamily="2" charset="-78"/>
                <a:ea typeface="Source Sans Pro Bold"/>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المحلول</a:t>
            </a:r>
            <a:r>
              <a:rPr sz="2400" dirty="0">
                <a:solidFill>
                  <a:schemeClr val="accent2"/>
                </a:solidFill>
                <a:latin typeface="Sakkal Majalla" panose="02000000000000000000" pitchFamily="2" charset="-78"/>
                <a:ea typeface="Source Sans Pro Bold"/>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كل</a:t>
            </a:r>
            <a:r>
              <a:rPr sz="2400" dirty="0">
                <a:solidFill>
                  <a:schemeClr val="accent2"/>
                </a:solidFill>
                <a:latin typeface="Sakkal Majalla" panose="02000000000000000000" pitchFamily="2" charset="-78"/>
                <a:ea typeface="Source Sans Pro Bold"/>
                <a:cs typeface="Sakkal Majalla" panose="02000000000000000000" pitchFamily="2" charset="-78"/>
              </a:rPr>
              <a:t> </a:t>
            </a:r>
            <a:r>
              <a:rPr sz="2400" dirty="0" err="1">
                <a:solidFill>
                  <a:schemeClr val="accent2"/>
                </a:solidFill>
                <a:latin typeface="Sakkal Majalla" panose="02000000000000000000" pitchFamily="2" charset="-78"/>
                <a:ea typeface="Source Sans Pro Bold"/>
                <a:cs typeface="Sakkal Majalla" panose="02000000000000000000" pitchFamily="2" charset="-78"/>
              </a:rPr>
              <a:t>يوم</a:t>
            </a:r>
            <a:r>
              <a:rPr dirty="0">
                <a:latin typeface="Sakkal Majalla" panose="02000000000000000000" pitchFamily="2" charset="-78"/>
                <a:cs typeface="Sakkal Majalla" panose="02000000000000000000" pitchFamily="2" charset="-78"/>
              </a:rPr>
              <a:t>.</a:t>
            </a:r>
          </a:p>
        </p:txBody>
      </p:sp>
      <p:sp>
        <p:nvSpPr>
          <p:cNvPr id="5" name="Title 1">
            <a:extLst>
              <a:ext uri="{FF2B5EF4-FFF2-40B4-BE49-F238E27FC236}">
                <a16:creationId xmlns:a16="http://schemas.microsoft.com/office/drawing/2014/main" id="{D73A0E06-8CD4-B63B-9CB5-CCBCC1C21748}"/>
              </a:ext>
            </a:extLst>
          </p:cNvPr>
          <p:cNvSpPr txBox="1">
            <a:spLocks noGrp="1"/>
          </p:cNvSpPr>
          <p:nvPr>
            <p:ph type="title"/>
          </p:nvPr>
        </p:nvSpPr>
        <p:spPr>
          <a:xfrm>
            <a:off x="388935" y="4833"/>
            <a:ext cx="2439736" cy="1957361"/>
          </a:xfrm>
          <a:prstGeom prst="rect">
            <a:avLst/>
          </a:prstGeom>
        </p:spPr>
        <p:txBody>
          <a:bodyPr rtlCol="1"/>
          <a:lstStyle>
            <a:lvl1pPr algn="r" rtl="1">
              <a:defRPr sz="3200"/>
            </a:lvl1pPr>
          </a:lstStyle>
          <a:p>
            <a:pPr rtl="1"/>
            <a:r>
              <a:rPr lang="ar" b="1" dirty="0">
                <a:latin typeface="Sakkal Majalla" panose="02000000000000000000" pitchFamily="2" charset="-78"/>
                <a:cs typeface="Sakkal Majalla" panose="02000000000000000000" pitchFamily="2" charset="-78"/>
              </a:rPr>
              <a:t>ما ينبغي معرفته</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Rectangle 2"/>
          <p:cNvSpPr txBox="1"/>
          <p:nvPr/>
        </p:nvSpPr>
        <p:spPr>
          <a:xfrm>
            <a:off x="3479641" y="6245419"/>
            <a:ext cx="5232718" cy="4001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rtl="1">
              <a:defRPr sz="1100">
                <a:latin typeface="+mj-lt"/>
                <a:ea typeface="+mj-ea"/>
                <a:cs typeface="+mj-cs"/>
                <a:sym typeface="Source Sans Pro Regular"/>
              </a:defRPr>
            </a:pPr>
            <a:r>
              <a:rPr lang="ar" sz="1000" dirty="0"/>
              <a:t>المصدر:</a:t>
            </a:r>
            <a:endParaRPr lang="ar-EG" sz="1000" dirty="0"/>
          </a:p>
          <a:p>
            <a:pPr algn="ctr" rtl="1">
              <a:defRPr sz="1100">
                <a:latin typeface="+mj-lt"/>
                <a:ea typeface="+mj-ea"/>
                <a:cs typeface="+mj-cs"/>
                <a:sym typeface="Source Sans Pro Regular"/>
              </a:defRPr>
            </a:pPr>
            <a:r>
              <a:rPr lang="ar" sz="1000" u="sng" dirty="0">
                <a:solidFill>
                  <a:srgbClr val="0563C1"/>
                </a:solidFill>
                <a:uFill>
                  <a:solidFill>
                    <a:srgbClr val="0563C1"/>
                  </a:solidFill>
                </a:uFill>
                <a:hlinkClick r:id="rId2"/>
              </a:rPr>
              <a:t>https://www.cdc.gov/vhf/ebola/pdf/cleaning-hand-washing-with-chlorine-powder.pdf</a:t>
            </a:r>
          </a:p>
        </p:txBody>
      </p:sp>
      <p:pic>
        <p:nvPicPr>
          <p:cNvPr id="4" name="Picture 3">
            <a:extLst>
              <a:ext uri="{FF2B5EF4-FFF2-40B4-BE49-F238E27FC236}">
                <a16:creationId xmlns:a16="http://schemas.microsoft.com/office/drawing/2014/main" id="{CEA2042F-08C4-9D78-35E2-56C77C24BE7F}"/>
              </a:ext>
            </a:extLst>
          </p:cNvPr>
          <p:cNvPicPr>
            <a:picLocks noChangeAspect="1"/>
          </p:cNvPicPr>
          <p:nvPr/>
        </p:nvPicPr>
        <p:blipFill>
          <a:blip r:embed="rId3"/>
          <a:stretch>
            <a:fillRect/>
          </a:stretch>
        </p:blipFill>
        <p:spPr>
          <a:xfrm>
            <a:off x="1971675" y="312494"/>
            <a:ext cx="8248650" cy="5857875"/>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Rectangle 3"/>
          <p:cNvSpPr txBox="1"/>
          <p:nvPr/>
        </p:nvSpPr>
        <p:spPr>
          <a:xfrm>
            <a:off x="4009842" y="6307889"/>
            <a:ext cx="4172316" cy="4001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rtl="1">
              <a:defRPr sz="1000">
                <a:latin typeface="+mj-lt"/>
                <a:ea typeface="+mj-ea"/>
                <a:cs typeface="+mj-cs"/>
                <a:sym typeface="Source Sans Pro Regular"/>
              </a:defRPr>
            </a:pPr>
            <a:r>
              <a:rPr dirty="0" err="1"/>
              <a:t>المصدر</a:t>
            </a:r>
            <a:r>
              <a:rPr dirty="0"/>
              <a:t>:</a:t>
            </a:r>
            <a:endParaRPr lang="en-US" dirty="0"/>
          </a:p>
          <a:p>
            <a:pPr algn="ctr" rtl="0">
              <a:defRPr sz="1000">
                <a:latin typeface="+mj-lt"/>
                <a:ea typeface="+mj-ea"/>
                <a:cs typeface="+mj-cs"/>
                <a:sym typeface="Source Sans Pro Regular"/>
              </a:defRPr>
            </a:pPr>
            <a:r>
              <a:rPr lang="ar" u="sng" dirty="0">
                <a:solidFill>
                  <a:srgbClr val="0563C1"/>
                </a:solidFill>
                <a:uFill>
                  <a:solidFill>
                    <a:srgbClr val="0563C1"/>
                  </a:solidFill>
                </a:uFill>
                <a:hlinkClick r:id="rId2"/>
              </a:rPr>
              <a:t>http://www.cdc.gov/vhf/ebola/pdf/chlorine-solution-liquid-mild.pdf</a:t>
            </a:r>
            <a:r>
              <a:rPr dirty="0"/>
              <a:t> </a:t>
            </a:r>
          </a:p>
        </p:txBody>
      </p:sp>
      <p:pic>
        <p:nvPicPr>
          <p:cNvPr id="4" name="Picture 3">
            <a:extLst>
              <a:ext uri="{FF2B5EF4-FFF2-40B4-BE49-F238E27FC236}">
                <a16:creationId xmlns:a16="http://schemas.microsoft.com/office/drawing/2014/main" id="{58637457-BAC9-1008-30ED-17626A096175}"/>
              </a:ext>
            </a:extLst>
          </p:cNvPr>
          <p:cNvPicPr>
            <a:picLocks noChangeAspect="1"/>
          </p:cNvPicPr>
          <p:nvPr/>
        </p:nvPicPr>
        <p:blipFill>
          <a:blip r:embed="rId3"/>
          <a:stretch>
            <a:fillRect/>
          </a:stretch>
        </p:blipFill>
        <p:spPr>
          <a:xfrm>
            <a:off x="1699846" y="266700"/>
            <a:ext cx="8628185" cy="6094803"/>
          </a:xfrm>
          <a:prstGeom prst="rect">
            <a:avLst/>
          </a:prstGeom>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B944F8-5EB4-DD9B-CAE9-D7F39FAB2F7E}"/>
              </a:ext>
            </a:extLst>
          </p:cNvPr>
          <p:cNvSpPr txBox="1"/>
          <p:nvPr/>
        </p:nvSpPr>
        <p:spPr>
          <a:xfrm>
            <a:off x="4378960" y="223647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C74D85C-0092-4920-9252-B7DC0DAA046B}">
  <ds:schemaRef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elements/1.1/"/>
    <ds:schemaRef ds:uri="http://schemas.microsoft.com/office/2006/metadata/propertie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1636D6D4-5670-4B8D-9549-97FA2605B42E}"/>
</file>

<file path=customXml/itemProps3.xml><?xml version="1.0" encoding="utf-8"?>
<ds:datastoreItem xmlns:ds="http://schemas.openxmlformats.org/officeDocument/2006/customXml" ds:itemID="{1331183A-B1EE-4C02-9852-43A9556702E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100</TotalTime>
  <Words>439</Words>
  <Application>Microsoft Office PowerPoint</Application>
  <PresentationFormat>Grand écran</PresentationFormat>
  <Paragraphs>50</Paragraphs>
  <Slides>10</Slides>
  <Notes>2</Notes>
  <HiddenSlides>0</HiddenSlides>
  <MMClips>0</MMClips>
  <ScaleCrop>false</ScaleCrop>
  <HeadingPairs>
    <vt:vector size="4" baseType="variant">
      <vt:variant>
        <vt:lpstr>Thème</vt:lpstr>
      </vt:variant>
      <vt:variant>
        <vt:i4>1</vt:i4>
      </vt:variant>
      <vt:variant>
        <vt:lpstr>Titres des diapositives</vt:lpstr>
      </vt:variant>
      <vt:variant>
        <vt:i4>10</vt:i4>
      </vt:variant>
    </vt:vector>
  </HeadingPairs>
  <TitlesOfParts>
    <vt:vector size="11" baseType="lpstr">
      <vt:lpstr>RRT_Theme_v3</vt:lpstr>
      <vt:lpstr>كيفية تحضير محلول الكلور بتركيز 0.5% و0.05% </vt:lpstr>
      <vt:lpstr>Présentation PowerPoint</vt:lpstr>
      <vt:lpstr>Présentation PowerPoint</vt:lpstr>
      <vt:lpstr>Présentation PowerPoint</vt:lpstr>
      <vt:lpstr>ما ينبغي معرفته</vt:lpstr>
      <vt:lpstr>ما ينبغي معرفته</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كيفية تحضير محلول الكلور بتركيز 0.5% و0.05% </dc:title>
  <dc:creator>Hp</dc:creator>
  <cp:lastModifiedBy>Hind</cp:lastModifiedBy>
  <cp:revision>35</cp:revision>
  <dcterms:modified xsi:type="dcterms:W3CDTF">2024-03-19T18:25:50Z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3326500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_SourceUrl">
    <vt:lpwstr/>
  </property>
  <property fmtid="{D5CDD505-2E9C-101B-9397-08002B2CF9AE}" pid="12" name="_SharedFileIndex">
    <vt:lpwstr/>
  </property>
</Properties>
</file>