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 id="2147483684" r:id="rId5"/>
  </p:sldMasterIdLst>
  <p:notesMasterIdLst>
    <p:notesMasterId r:id="rId34"/>
  </p:notesMasterIdLst>
  <p:sldIdLst>
    <p:sldId id="256" r:id="rId6"/>
    <p:sldId id="257" r:id="rId7"/>
    <p:sldId id="258" r:id="rId8"/>
    <p:sldId id="259" r:id="rId9"/>
    <p:sldId id="283"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0DD8DD4-6981-5FBA-E1D8-147F1DA79524}" v="2" dt="2024-03-19T18:19:17.070"/>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735" autoAdjust="0"/>
    <p:restoredTop sz="85190" autoAdjust="0"/>
  </p:normalViewPr>
  <p:slideViewPr>
    <p:cSldViewPr snapToGrid="0">
      <p:cViewPr varScale="1">
        <p:scale>
          <a:sx n="56" d="100"/>
          <a:sy n="56" d="100"/>
        </p:scale>
        <p:origin x="1220"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6/11/relationships/changesInfo" Target="changesInfos/changesInfo1.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F0DD8DD4-6981-5FBA-E1D8-147F1DA79524}"/>
    <pc:docChg chg="modSld">
      <pc:chgData name="EZZINE, Hind" userId="S::ezzineh@who.int::edcab00f-6318-46e5-a4a9-188b01ee222f" providerId="AD" clId="Web-{F0DD8DD4-6981-5FBA-E1D8-147F1DA79524}" dt="2024-03-19T18:19:17.070" v="1"/>
      <pc:docMkLst>
        <pc:docMk/>
      </pc:docMkLst>
      <pc:sldChg chg="addSp delSp modSp mod modClrScheme chgLayout">
        <pc:chgData name="EZZINE, Hind" userId="S::ezzineh@who.int::edcab00f-6318-46e5-a4a9-188b01ee222f" providerId="AD" clId="Web-{F0DD8DD4-6981-5FBA-E1D8-147F1DA79524}" dt="2024-03-19T18:19:17.070" v="1"/>
        <pc:sldMkLst>
          <pc:docMk/>
          <pc:sldMk cId="341096234" sldId="283"/>
        </pc:sldMkLst>
        <pc:spChg chg="add mod ord">
          <ac:chgData name="EZZINE, Hind" userId="S::ezzineh@who.int::edcab00f-6318-46e5-a4a9-188b01ee222f" providerId="AD" clId="Web-{F0DD8DD4-6981-5FBA-E1D8-147F1DA79524}" dt="2024-03-19T18:19:11.430" v="0"/>
          <ac:spMkLst>
            <pc:docMk/>
            <pc:sldMk cId="341096234" sldId="283"/>
            <ac:spMk id="2" creationId="{3E16D2FD-194C-5766-8DCC-1BFCD4C82431}"/>
          </ac:spMkLst>
        </pc:spChg>
        <pc:spChg chg="del">
          <ac:chgData name="EZZINE, Hind" userId="S::ezzineh@who.int::edcab00f-6318-46e5-a4a9-188b01ee222f" providerId="AD" clId="Web-{F0DD8DD4-6981-5FBA-E1D8-147F1DA79524}" dt="2024-03-19T18:19:17.070" v="1"/>
          <ac:spMkLst>
            <pc:docMk/>
            <pc:sldMk cId="341096234" sldId="283"/>
            <ac:spMk id="59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7" name="Shape 517"/>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518" name="Shape 518"/>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2007260577"/>
      </p:ext>
    </p:extLst>
  </p:cSld>
  <p:clrMap bg1="lt1" tx1="dk1" bg2="lt2" tx2="dk2" accent1="accent1" accent2="accent2" accent3="accent3" accent4="accent4" accent5="accent5" accent6="accent6" hlink="hlink" folHlink="folHlink"/>
  <p:notesStyle>
    <a:lvl1pPr algn="r" rtl="1" latinLnBrk="0">
      <a:defRPr sz="1200">
        <a:latin typeface="+mn-lt"/>
        <a:ea typeface="+mn-ea"/>
        <a:cs typeface="+mn-cs"/>
        <a:sym typeface="Source Sans Pro Regular"/>
      </a:defRPr>
    </a:lvl1pPr>
    <a:lvl2pPr indent="228600" algn="r" rtl="1" latinLnBrk="0">
      <a:defRPr sz="1200">
        <a:latin typeface="+mn-lt"/>
        <a:ea typeface="+mn-ea"/>
        <a:cs typeface="+mn-cs"/>
        <a:sym typeface="Source Sans Pro Regular"/>
      </a:defRPr>
    </a:lvl2pPr>
    <a:lvl3pPr indent="457200" algn="r" rtl="1" latinLnBrk="0">
      <a:defRPr sz="1200">
        <a:latin typeface="+mn-lt"/>
        <a:ea typeface="+mn-ea"/>
        <a:cs typeface="+mn-cs"/>
        <a:sym typeface="Source Sans Pro Regular"/>
      </a:defRPr>
    </a:lvl3pPr>
    <a:lvl4pPr indent="685800" algn="r" rtl="1" latinLnBrk="0">
      <a:defRPr sz="1200">
        <a:latin typeface="+mn-lt"/>
        <a:ea typeface="+mn-ea"/>
        <a:cs typeface="+mn-cs"/>
        <a:sym typeface="Source Sans Pro Regular"/>
      </a:defRPr>
    </a:lvl4pPr>
    <a:lvl5pPr indent="914400" algn="r" rtl="1" latinLnBrk="0">
      <a:defRPr sz="1200">
        <a:latin typeface="+mn-lt"/>
        <a:ea typeface="+mn-ea"/>
        <a:cs typeface="+mn-cs"/>
        <a:sym typeface="Source Sans Pro Regular"/>
      </a:defRPr>
    </a:lvl5pPr>
    <a:lvl6pPr indent="1143000" algn="r" rtl="1" latinLnBrk="0">
      <a:defRPr sz="1200">
        <a:latin typeface="+mn-lt"/>
        <a:ea typeface="+mn-ea"/>
        <a:cs typeface="+mn-cs"/>
        <a:sym typeface="Source Sans Pro Regular"/>
      </a:defRPr>
    </a:lvl6pPr>
    <a:lvl7pPr indent="1371600" algn="r" rtl="1" latinLnBrk="0">
      <a:defRPr sz="1200">
        <a:latin typeface="+mn-lt"/>
        <a:ea typeface="+mn-ea"/>
        <a:cs typeface="+mn-cs"/>
        <a:sym typeface="Source Sans Pro Regular"/>
      </a:defRPr>
    </a:lvl7pPr>
    <a:lvl8pPr indent="1600200" algn="r" rtl="1" latinLnBrk="0">
      <a:defRPr sz="1200">
        <a:latin typeface="+mn-lt"/>
        <a:ea typeface="+mn-ea"/>
        <a:cs typeface="+mn-cs"/>
        <a:sym typeface="Source Sans Pro Regular"/>
      </a:defRPr>
    </a:lvl8pPr>
    <a:lvl9pPr indent="1828800" algn="r" rtl="1"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 name="Shape 52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28" name="Shape 528"/>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2321624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 name="Shape 61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18" name="Shape 618"/>
          <p:cNvSpPr>
            <a:spLocks noGrp="1"/>
          </p:cNvSpPr>
          <p:nvPr>
            <p:ph type="body" sz="quarter" idx="1"/>
          </p:nvPr>
        </p:nvSpPr>
        <p:spPr>
          <a:prstGeom prst="rect">
            <a:avLst/>
          </a:prstGeom>
        </p:spPr>
        <p:txBody>
          <a:bodyPr rtlCol="1"/>
          <a:lstStyle/>
          <a:p>
            <a:pPr rtl="1"/>
            <a:r>
              <a:rPr dirty="0" err="1"/>
              <a:t>في</a:t>
            </a:r>
            <a:r>
              <a:rPr dirty="0"/>
              <a:t> </a:t>
            </a:r>
            <a:r>
              <a:rPr dirty="0" err="1"/>
              <a:t>حالة</a:t>
            </a:r>
            <a:r>
              <a:rPr dirty="0"/>
              <a:t> </a:t>
            </a:r>
            <a:r>
              <a:rPr dirty="0" err="1"/>
              <a:t>استخدام</a:t>
            </a:r>
            <a:r>
              <a:rPr dirty="0"/>
              <a:t> </a:t>
            </a:r>
            <a:r>
              <a:rPr dirty="0" err="1"/>
              <a:t>أغطية</a:t>
            </a:r>
            <a:r>
              <a:rPr dirty="0"/>
              <a:t> </a:t>
            </a:r>
            <a:r>
              <a:rPr lang="ar-EG" dirty="0"/>
              <a:t>جهاز التنفس الكهربي المنقي للهواء (</a:t>
            </a:r>
            <a:r>
              <a:rPr lang="en-US" dirty="0"/>
              <a:t>PAPR</a:t>
            </a:r>
            <a:r>
              <a:rPr lang="ar-EG" dirty="0"/>
              <a:t>)</a:t>
            </a:r>
            <a:r>
              <a:rPr dirty="0"/>
              <a:t>، </a:t>
            </a:r>
            <a:r>
              <a:rPr dirty="0" err="1"/>
              <a:t>لا</a:t>
            </a:r>
            <a:r>
              <a:rPr dirty="0"/>
              <a:t> </a:t>
            </a:r>
            <a:r>
              <a:rPr dirty="0" err="1"/>
              <a:t>يلزم</a:t>
            </a:r>
            <a:r>
              <a:rPr dirty="0"/>
              <a:t> </a:t>
            </a:r>
            <a:r>
              <a:rPr dirty="0" err="1"/>
              <a:t>استخدام</a:t>
            </a:r>
            <a:r>
              <a:rPr dirty="0"/>
              <a:t> </a:t>
            </a:r>
            <a:r>
              <a:rPr dirty="0" err="1"/>
              <a:t>النظارات</a:t>
            </a:r>
            <a:r>
              <a:rPr dirty="0"/>
              <a:t> </a:t>
            </a:r>
            <a:r>
              <a:rPr dirty="0" err="1"/>
              <a:t>الواقية</a:t>
            </a:r>
            <a:endParaRPr dirty="0"/>
          </a:p>
        </p:txBody>
      </p:sp>
    </p:spTree>
    <p:extLst>
      <p:ext uri="{BB962C8B-B14F-4D97-AF65-F5344CB8AC3E}">
        <p14:creationId xmlns:p14="http://schemas.microsoft.com/office/powerpoint/2010/main" val="11195997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 name="Shape 63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34" name="Shape 634"/>
          <p:cNvSpPr>
            <a:spLocks noGrp="1"/>
          </p:cNvSpPr>
          <p:nvPr>
            <p:ph type="body" sz="quarter" idx="1"/>
          </p:nvPr>
        </p:nvSpPr>
        <p:spPr>
          <a:prstGeom prst="rect">
            <a:avLst/>
          </a:prstGeom>
        </p:spPr>
        <p:txBody>
          <a:bodyPr rtlCol="1"/>
          <a:lstStyle/>
          <a:p>
            <a:pPr rtl="1"/>
            <a:r>
              <a:rPr dirty="0" err="1"/>
              <a:t>ينبغي</a:t>
            </a:r>
            <a:r>
              <a:rPr dirty="0"/>
              <a:t> </a:t>
            </a:r>
            <a:r>
              <a:rPr dirty="0" err="1"/>
              <a:t>الحرص</a:t>
            </a:r>
            <a:r>
              <a:rPr dirty="0"/>
              <a:t> </a:t>
            </a:r>
            <a:r>
              <a:rPr dirty="0" err="1"/>
              <a:t>على</a:t>
            </a:r>
            <a:r>
              <a:rPr dirty="0"/>
              <a:t> </a:t>
            </a:r>
            <a:r>
              <a:rPr dirty="0" err="1"/>
              <a:t>التحرك</a:t>
            </a:r>
            <a:r>
              <a:rPr dirty="0"/>
              <a:t> </a:t>
            </a:r>
            <a:r>
              <a:rPr dirty="0" err="1"/>
              <a:t>ببطء</a:t>
            </a:r>
            <a:r>
              <a:rPr dirty="0"/>
              <a:t>، </a:t>
            </a:r>
            <a:r>
              <a:rPr dirty="0" err="1"/>
              <a:t>وبطريقة</a:t>
            </a:r>
            <a:r>
              <a:rPr dirty="0"/>
              <a:t> </a:t>
            </a:r>
            <a:r>
              <a:rPr dirty="0" err="1"/>
              <a:t>منهجية</a:t>
            </a:r>
            <a:r>
              <a:rPr dirty="0"/>
              <a:t> </a:t>
            </a:r>
            <a:r>
              <a:rPr dirty="0" err="1"/>
              <a:t>في</a:t>
            </a:r>
            <a:r>
              <a:rPr dirty="0"/>
              <a:t> </a:t>
            </a:r>
            <a:r>
              <a:rPr dirty="0" err="1"/>
              <a:t>كل</a:t>
            </a:r>
            <a:r>
              <a:rPr dirty="0"/>
              <a:t> </a:t>
            </a:r>
            <a:r>
              <a:rPr dirty="0" err="1"/>
              <a:t>خطوة</a:t>
            </a:r>
            <a:r>
              <a:rPr lang="ar-EG" dirty="0"/>
              <a:t>.</a:t>
            </a:r>
            <a:endParaRPr dirty="0"/>
          </a:p>
          <a:p>
            <a:pPr rtl="1"/>
            <a:endParaRPr dirty="0"/>
          </a:p>
          <a:p>
            <a:pPr rtl="1"/>
            <a:r>
              <a:rPr dirty="0" err="1"/>
              <a:t>ينبغي</a:t>
            </a:r>
            <a:r>
              <a:rPr dirty="0"/>
              <a:t> </a:t>
            </a:r>
            <a:r>
              <a:rPr dirty="0" err="1"/>
              <a:t>الحرص</a:t>
            </a:r>
            <a:r>
              <a:rPr dirty="0"/>
              <a:t> </a:t>
            </a:r>
            <a:r>
              <a:rPr dirty="0" err="1"/>
              <a:t>بشدة</a:t>
            </a:r>
            <a:r>
              <a:rPr dirty="0"/>
              <a:t> </a:t>
            </a:r>
            <a:r>
              <a:rPr dirty="0" err="1"/>
              <a:t>على</a:t>
            </a:r>
            <a:r>
              <a:rPr dirty="0"/>
              <a:t> </a:t>
            </a:r>
            <a:r>
              <a:rPr dirty="0" err="1"/>
              <a:t>عدم</a:t>
            </a:r>
            <a:r>
              <a:rPr dirty="0"/>
              <a:t> </a:t>
            </a:r>
            <a:r>
              <a:rPr dirty="0" err="1"/>
              <a:t>تمزق</a:t>
            </a:r>
            <a:r>
              <a:rPr dirty="0"/>
              <a:t> </a:t>
            </a:r>
            <a:r>
              <a:rPr dirty="0" err="1"/>
              <a:t>القفازات</a:t>
            </a:r>
            <a:r>
              <a:rPr dirty="0"/>
              <a:t> </a:t>
            </a:r>
            <a:r>
              <a:rPr dirty="0" err="1"/>
              <a:t>أو</a:t>
            </a:r>
            <a:r>
              <a:rPr dirty="0"/>
              <a:t> </a:t>
            </a:r>
            <a:r>
              <a:rPr dirty="0" err="1"/>
              <a:t>المئزر</a:t>
            </a:r>
            <a:r>
              <a:rPr dirty="0"/>
              <a:t> </a:t>
            </a:r>
            <a:r>
              <a:rPr lang="ar-EG" dirty="0"/>
              <a:t>(</a:t>
            </a:r>
            <a:r>
              <a:rPr dirty="0" err="1"/>
              <a:t>المريلة</a:t>
            </a:r>
            <a:r>
              <a:rPr lang="ar-EG" dirty="0"/>
              <a:t>) </a:t>
            </a:r>
            <a:r>
              <a:rPr dirty="0" err="1"/>
              <a:t>عند</a:t>
            </a:r>
            <a:r>
              <a:rPr dirty="0"/>
              <a:t> </a:t>
            </a:r>
            <a:r>
              <a:rPr dirty="0" err="1"/>
              <a:t>خلعها</a:t>
            </a:r>
            <a:r>
              <a:rPr dirty="0"/>
              <a:t>.</a:t>
            </a:r>
          </a:p>
        </p:txBody>
      </p:sp>
    </p:spTree>
    <p:extLst>
      <p:ext uri="{BB962C8B-B14F-4D97-AF65-F5344CB8AC3E}">
        <p14:creationId xmlns:p14="http://schemas.microsoft.com/office/powerpoint/2010/main" val="4022904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4" name="Shape 64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45" name="Shape 645"/>
          <p:cNvSpPr>
            <a:spLocks noGrp="1"/>
          </p:cNvSpPr>
          <p:nvPr>
            <p:ph type="body" sz="quarter" idx="1"/>
          </p:nvPr>
        </p:nvSpPr>
        <p:spPr>
          <a:prstGeom prst="rect">
            <a:avLst/>
          </a:prstGeom>
        </p:spPr>
        <p:txBody>
          <a:bodyPr rtlCol="1"/>
          <a:lstStyle/>
          <a:p>
            <a:pPr rtl="1"/>
            <a:r>
              <a:rPr dirty="0" err="1"/>
              <a:t>ينبغي</a:t>
            </a:r>
            <a:r>
              <a:rPr dirty="0"/>
              <a:t> </a:t>
            </a:r>
            <a:r>
              <a:rPr dirty="0" err="1"/>
              <a:t>الحرص</a:t>
            </a:r>
            <a:r>
              <a:rPr dirty="0"/>
              <a:t> </a:t>
            </a:r>
            <a:r>
              <a:rPr dirty="0" err="1"/>
              <a:t>بشدة</a:t>
            </a:r>
            <a:r>
              <a:rPr dirty="0"/>
              <a:t> </a:t>
            </a:r>
            <a:r>
              <a:rPr dirty="0" err="1"/>
              <a:t>على</a:t>
            </a:r>
            <a:r>
              <a:rPr dirty="0"/>
              <a:t> </a:t>
            </a:r>
            <a:r>
              <a:rPr dirty="0" err="1"/>
              <a:t>عدم</a:t>
            </a:r>
            <a:r>
              <a:rPr dirty="0"/>
              <a:t> </a:t>
            </a:r>
            <a:r>
              <a:rPr dirty="0" err="1"/>
              <a:t>تمزق</a:t>
            </a:r>
            <a:r>
              <a:rPr dirty="0"/>
              <a:t> </a:t>
            </a:r>
            <a:r>
              <a:rPr dirty="0" err="1"/>
              <a:t>الشريط</a:t>
            </a:r>
            <a:r>
              <a:rPr dirty="0"/>
              <a:t> </a:t>
            </a:r>
            <a:r>
              <a:rPr dirty="0" err="1"/>
              <a:t>المرن</a:t>
            </a:r>
            <a:r>
              <a:rPr dirty="0"/>
              <a:t> </a:t>
            </a:r>
            <a:r>
              <a:rPr dirty="0" err="1"/>
              <a:t>الخاص</a:t>
            </a:r>
            <a:r>
              <a:rPr dirty="0"/>
              <a:t> </a:t>
            </a:r>
            <a:r>
              <a:rPr dirty="0" err="1"/>
              <a:t>بواقي</a:t>
            </a:r>
            <a:r>
              <a:rPr dirty="0"/>
              <a:t> </a:t>
            </a:r>
            <a:r>
              <a:rPr dirty="0" err="1"/>
              <a:t>العينين</a:t>
            </a:r>
            <a:r>
              <a:rPr dirty="0"/>
              <a:t> </a:t>
            </a:r>
            <a:r>
              <a:rPr dirty="0" err="1"/>
              <a:t>أثناء</a:t>
            </a:r>
            <a:r>
              <a:rPr dirty="0"/>
              <a:t> </a:t>
            </a:r>
            <a:r>
              <a:rPr dirty="0" err="1"/>
              <a:t>خلعه</a:t>
            </a:r>
            <a:r>
              <a:rPr dirty="0"/>
              <a:t> </a:t>
            </a:r>
            <a:r>
              <a:rPr lang="ar-EG" dirty="0"/>
              <a:t>(</a:t>
            </a:r>
            <a:r>
              <a:rPr dirty="0" err="1"/>
              <a:t>الكمامة</a:t>
            </a:r>
            <a:r>
              <a:rPr dirty="0"/>
              <a:t> </a:t>
            </a:r>
            <a:r>
              <a:rPr dirty="0" err="1"/>
              <a:t>أو</a:t>
            </a:r>
            <a:r>
              <a:rPr dirty="0"/>
              <a:t> </a:t>
            </a:r>
            <a:r>
              <a:rPr dirty="0" err="1"/>
              <a:t>النظارات</a:t>
            </a:r>
            <a:r>
              <a:rPr dirty="0"/>
              <a:t> </a:t>
            </a:r>
            <a:r>
              <a:rPr dirty="0" err="1"/>
              <a:t>الواقية</a:t>
            </a:r>
            <a:r>
              <a:rPr lang="ar-EG" dirty="0"/>
              <a:t>).</a:t>
            </a:r>
            <a:endParaRPr dirty="0"/>
          </a:p>
        </p:txBody>
      </p:sp>
    </p:spTree>
    <p:extLst>
      <p:ext uri="{BB962C8B-B14F-4D97-AF65-F5344CB8AC3E}">
        <p14:creationId xmlns:p14="http://schemas.microsoft.com/office/powerpoint/2010/main" val="1789669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 name="Shape 53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34" name="Shape 534"/>
          <p:cNvSpPr>
            <a:spLocks noGrp="1"/>
          </p:cNvSpPr>
          <p:nvPr>
            <p:ph type="body" sz="quarter" idx="1"/>
          </p:nvPr>
        </p:nvSpPr>
        <p:spPr>
          <a:prstGeom prst="rect">
            <a:avLst/>
          </a:prstGeom>
        </p:spPr>
        <p:txBody>
          <a:bodyPr rtlCol="1"/>
          <a:lstStyle/>
          <a:p>
            <a:pPr rtl="1"/>
            <a:r>
              <a:rPr dirty="0" err="1"/>
              <a:t>ينبغي</a:t>
            </a:r>
            <a:r>
              <a:rPr dirty="0"/>
              <a:t> </a:t>
            </a:r>
            <a:r>
              <a:rPr dirty="0" err="1"/>
              <a:t>عدم</a:t>
            </a:r>
            <a:r>
              <a:rPr dirty="0"/>
              <a:t> </a:t>
            </a:r>
            <a:r>
              <a:rPr dirty="0" err="1"/>
              <a:t>ارتداء</a:t>
            </a:r>
            <a:r>
              <a:rPr dirty="0"/>
              <a:t> </a:t>
            </a:r>
            <a:r>
              <a:rPr dirty="0" err="1"/>
              <a:t>أو</a:t>
            </a:r>
            <a:r>
              <a:rPr dirty="0"/>
              <a:t> </a:t>
            </a:r>
            <a:r>
              <a:rPr dirty="0" err="1"/>
              <a:t>حمل</a:t>
            </a:r>
            <a:r>
              <a:rPr dirty="0"/>
              <a:t> </a:t>
            </a:r>
            <a:r>
              <a:rPr dirty="0" err="1"/>
              <a:t>أي</a:t>
            </a:r>
            <a:r>
              <a:rPr dirty="0"/>
              <a:t> </a:t>
            </a:r>
            <a:r>
              <a:rPr dirty="0" err="1"/>
              <a:t>شيء</a:t>
            </a:r>
            <a:r>
              <a:rPr dirty="0"/>
              <a:t> </a:t>
            </a:r>
            <a:r>
              <a:rPr dirty="0" err="1"/>
              <a:t>تحت</a:t>
            </a:r>
            <a:r>
              <a:rPr dirty="0"/>
              <a:t> </a:t>
            </a:r>
            <a:r>
              <a:rPr dirty="0" err="1"/>
              <a:t>معدات</a:t>
            </a:r>
            <a:r>
              <a:rPr dirty="0"/>
              <a:t> </a:t>
            </a:r>
            <a:r>
              <a:rPr dirty="0" err="1"/>
              <a:t>الوقاية</a:t>
            </a:r>
            <a:r>
              <a:rPr dirty="0"/>
              <a:t> </a:t>
            </a:r>
            <a:r>
              <a:rPr dirty="0" err="1"/>
              <a:t>الشخصية</a:t>
            </a:r>
            <a:r>
              <a:rPr dirty="0"/>
              <a:t> </a:t>
            </a:r>
            <a:r>
              <a:rPr dirty="0" err="1"/>
              <a:t>ترغب</a:t>
            </a:r>
            <a:r>
              <a:rPr dirty="0"/>
              <a:t> </a:t>
            </a:r>
            <a:r>
              <a:rPr dirty="0" err="1"/>
              <a:t>في</a:t>
            </a:r>
            <a:r>
              <a:rPr dirty="0"/>
              <a:t> </a:t>
            </a:r>
            <a:r>
              <a:rPr dirty="0" err="1"/>
              <a:t>إخراجه</a:t>
            </a:r>
            <a:r>
              <a:rPr dirty="0"/>
              <a:t> </a:t>
            </a:r>
            <a:r>
              <a:rPr dirty="0" err="1"/>
              <a:t>من</a:t>
            </a:r>
            <a:r>
              <a:rPr dirty="0"/>
              <a:t> </a:t>
            </a:r>
            <a:r>
              <a:rPr dirty="0" err="1"/>
              <a:t>المنطقة</a:t>
            </a:r>
            <a:r>
              <a:rPr dirty="0"/>
              <a:t> </a:t>
            </a:r>
            <a:r>
              <a:rPr dirty="0" err="1"/>
              <a:t>الملوثة</a:t>
            </a:r>
            <a:r>
              <a:rPr lang="ar-EG" dirty="0"/>
              <a:t>.</a:t>
            </a:r>
            <a:endParaRPr dirty="0"/>
          </a:p>
          <a:p>
            <a:pPr rtl="1"/>
            <a:r>
              <a:rPr dirty="0" err="1"/>
              <a:t>ينبغي</a:t>
            </a:r>
            <a:r>
              <a:rPr dirty="0"/>
              <a:t> </a:t>
            </a:r>
            <a:r>
              <a:rPr dirty="0" err="1"/>
              <a:t>استخدام</a:t>
            </a:r>
            <a:r>
              <a:rPr dirty="0"/>
              <a:t> </a:t>
            </a:r>
            <a:r>
              <a:rPr lang="ar-EG" dirty="0"/>
              <a:t>ملابس العمل </a:t>
            </a:r>
            <a:r>
              <a:rPr dirty="0" err="1"/>
              <a:t>الورقية</a:t>
            </a:r>
            <a:r>
              <a:rPr dirty="0"/>
              <a:t> </a:t>
            </a:r>
            <a:r>
              <a:rPr dirty="0" err="1"/>
              <a:t>غير</a:t>
            </a:r>
            <a:r>
              <a:rPr dirty="0"/>
              <a:t> </a:t>
            </a:r>
            <a:r>
              <a:rPr dirty="0" err="1"/>
              <a:t>القابلة</a:t>
            </a:r>
            <a:r>
              <a:rPr dirty="0"/>
              <a:t> </a:t>
            </a:r>
            <a:r>
              <a:rPr dirty="0" err="1"/>
              <a:t>للاستعمال</a:t>
            </a:r>
            <a:r>
              <a:rPr dirty="0"/>
              <a:t> </a:t>
            </a:r>
            <a:r>
              <a:rPr dirty="0" err="1"/>
              <a:t>مرةً</a:t>
            </a:r>
            <a:r>
              <a:rPr dirty="0"/>
              <a:t> </a:t>
            </a:r>
            <a:r>
              <a:rPr dirty="0" err="1"/>
              <a:t>أخرى</a:t>
            </a:r>
            <a:r>
              <a:rPr dirty="0"/>
              <a:t> </a:t>
            </a:r>
            <a:r>
              <a:rPr lang="ar-EG" dirty="0"/>
              <a:t>(</a:t>
            </a:r>
            <a:r>
              <a:rPr dirty="0" err="1"/>
              <a:t>سكرابز</a:t>
            </a:r>
            <a:r>
              <a:rPr lang="ar-EG" dirty="0"/>
              <a:t>) </a:t>
            </a:r>
            <a:r>
              <a:rPr dirty="0" err="1"/>
              <a:t>إذا</a:t>
            </a:r>
            <a:r>
              <a:rPr dirty="0"/>
              <a:t> </a:t>
            </a:r>
            <a:r>
              <a:rPr dirty="0" err="1"/>
              <a:t>كانت</a:t>
            </a:r>
            <a:r>
              <a:rPr dirty="0"/>
              <a:t> </a:t>
            </a:r>
            <a:r>
              <a:rPr dirty="0" err="1"/>
              <a:t>متاحة</a:t>
            </a:r>
            <a:r>
              <a:rPr dirty="0"/>
              <a:t>.</a:t>
            </a:r>
          </a:p>
          <a:p>
            <a:pPr rtl="1"/>
            <a:endParaRPr dirty="0"/>
          </a:p>
          <a:p>
            <a:pPr rtl="1"/>
            <a:r>
              <a:rPr dirty="0" err="1"/>
              <a:t>على</a:t>
            </a:r>
            <a:r>
              <a:rPr dirty="0"/>
              <a:t> </a:t>
            </a:r>
            <a:r>
              <a:rPr dirty="0" err="1"/>
              <a:t>المراقبين</a:t>
            </a:r>
            <a:r>
              <a:rPr dirty="0"/>
              <a:t> </a:t>
            </a:r>
            <a:r>
              <a:rPr dirty="0" err="1"/>
              <a:t>المُدرَّبين</a:t>
            </a:r>
            <a:r>
              <a:rPr dirty="0"/>
              <a:t> </a:t>
            </a:r>
            <a:r>
              <a:rPr dirty="0" err="1"/>
              <a:t>أن</a:t>
            </a:r>
            <a:r>
              <a:rPr dirty="0"/>
              <a:t> </a:t>
            </a:r>
            <a:r>
              <a:rPr dirty="0" err="1"/>
              <a:t>يرصدوا</a:t>
            </a:r>
            <a:r>
              <a:rPr dirty="0"/>
              <a:t> </a:t>
            </a:r>
            <a:r>
              <a:rPr dirty="0" err="1"/>
              <a:t>بأعينهم</a:t>
            </a:r>
            <a:r>
              <a:rPr dirty="0"/>
              <a:t> </a:t>
            </a:r>
            <a:r>
              <a:rPr dirty="0" err="1"/>
              <a:t>أداء</a:t>
            </a:r>
            <a:r>
              <a:rPr dirty="0"/>
              <a:t> </a:t>
            </a:r>
            <a:r>
              <a:rPr dirty="0" err="1"/>
              <a:t>المشاركين</a:t>
            </a:r>
            <a:r>
              <a:rPr dirty="0"/>
              <a:t> </a:t>
            </a:r>
            <a:r>
              <a:rPr dirty="0" err="1"/>
              <a:t>ويلاحظوا</a:t>
            </a:r>
            <a:r>
              <a:rPr dirty="0"/>
              <a:t> </a:t>
            </a:r>
            <a:r>
              <a:rPr dirty="0" err="1"/>
              <a:t>جميع</a:t>
            </a:r>
            <a:r>
              <a:rPr dirty="0"/>
              <a:t> </a:t>
            </a:r>
            <a:r>
              <a:rPr dirty="0" err="1"/>
              <a:t>الخطوات</a:t>
            </a:r>
            <a:r>
              <a:rPr lang="ar-EG" dirty="0"/>
              <a:t>.</a:t>
            </a:r>
            <a:endParaRPr dirty="0"/>
          </a:p>
          <a:p>
            <a:pPr rtl="1"/>
            <a:endParaRPr dirty="0"/>
          </a:p>
        </p:txBody>
      </p:sp>
    </p:spTree>
    <p:extLst>
      <p:ext uri="{BB962C8B-B14F-4D97-AF65-F5344CB8AC3E}">
        <p14:creationId xmlns:p14="http://schemas.microsoft.com/office/powerpoint/2010/main" val="1848031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 name="Shape 54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42" name="Shape 542"/>
          <p:cNvSpPr>
            <a:spLocks noGrp="1"/>
          </p:cNvSpPr>
          <p:nvPr>
            <p:ph type="body" sz="quarter" idx="1"/>
          </p:nvPr>
        </p:nvSpPr>
        <p:spPr>
          <a:prstGeom prst="rect">
            <a:avLst/>
          </a:prstGeom>
        </p:spPr>
        <p:txBody>
          <a:bodyPr rtlCol="1"/>
          <a:lstStyle/>
          <a:p>
            <a:pPr rtl="1"/>
            <a:r>
              <a:rPr dirty="0" err="1"/>
              <a:t>المصدر</a:t>
            </a:r>
            <a:r>
              <a:rPr lang="ar-EG" dirty="0"/>
              <a:t>:</a:t>
            </a:r>
          </a:p>
          <a:p>
            <a:pPr rtl="1"/>
            <a:r>
              <a:rPr dirty="0"/>
              <a:t>Personal protective equipment for use in a filovirus disease outbreak; Rapid advice guideline (WHO 2016) </a:t>
            </a:r>
          </a:p>
          <a:p>
            <a:pPr rtl="1"/>
            <a:endParaRPr dirty="0"/>
          </a:p>
          <a:p>
            <a:pPr rtl="1"/>
            <a:r>
              <a:rPr dirty="0" err="1"/>
              <a:t>اطبع</a:t>
            </a:r>
            <a:r>
              <a:rPr dirty="0"/>
              <a:t> </a:t>
            </a:r>
            <a:r>
              <a:rPr dirty="0" err="1"/>
              <a:t>الملحق</a:t>
            </a:r>
            <a:r>
              <a:rPr lang="ar-EG" dirty="0"/>
              <a:t> 4 </a:t>
            </a:r>
            <a:r>
              <a:rPr dirty="0" err="1"/>
              <a:t>للمشاركين</a:t>
            </a:r>
            <a:r>
              <a:rPr dirty="0"/>
              <a:t>:
http://apps.who.int/iris/bitstream/handle/10665/251426/9789241549721-eng.pdf?sequence=1</a:t>
            </a:r>
          </a:p>
        </p:txBody>
      </p:sp>
    </p:spTree>
    <p:extLst>
      <p:ext uri="{BB962C8B-B14F-4D97-AF65-F5344CB8AC3E}">
        <p14:creationId xmlns:p14="http://schemas.microsoft.com/office/powerpoint/2010/main" val="3753411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 name="Shape 54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49" name="Shape 549"/>
          <p:cNvSpPr>
            <a:spLocks noGrp="1"/>
          </p:cNvSpPr>
          <p:nvPr>
            <p:ph type="body" sz="quarter" idx="1"/>
          </p:nvPr>
        </p:nvSpPr>
        <p:spPr>
          <a:prstGeom prst="rect">
            <a:avLst/>
          </a:prstGeom>
        </p:spPr>
        <p:txBody>
          <a:bodyPr rtlCol="1"/>
          <a:lstStyle/>
          <a:p>
            <a:pPr rtl="1"/>
            <a:r>
              <a:rPr dirty="0" err="1"/>
              <a:t>ينبغي</a:t>
            </a:r>
            <a:r>
              <a:rPr dirty="0"/>
              <a:t> </a:t>
            </a:r>
            <a:r>
              <a:rPr dirty="0" err="1"/>
              <a:t>عدم</a:t>
            </a:r>
            <a:r>
              <a:rPr dirty="0"/>
              <a:t> </a:t>
            </a:r>
            <a:r>
              <a:rPr dirty="0" err="1"/>
              <a:t>ارتداء</a:t>
            </a:r>
            <a:r>
              <a:rPr dirty="0"/>
              <a:t> </a:t>
            </a:r>
            <a:r>
              <a:rPr dirty="0" err="1"/>
              <a:t>أو</a:t>
            </a:r>
            <a:r>
              <a:rPr dirty="0"/>
              <a:t> </a:t>
            </a:r>
            <a:r>
              <a:rPr dirty="0" err="1"/>
              <a:t>حمل</a:t>
            </a:r>
            <a:r>
              <a:rPr dirty="0"/>
              <a:t> </a:t>
            </a:r>
            <a:r>
              <a:rPr dirty="0" err="1"/>
              <a:t>أي</a:t>
            </a:r>
            <a:r>
              <a:rPr dirty="0"/>
              <a:t> </a:t>
            </a:r>
            <a:r>
              <a:rPr dirty="0" err="1"/>
              <a:t>شيء</a:t>
            </a:r>
            <a:r>
              <a:rPr dirty="0"/>
              <a:t> </a:t>
            </a:r>
            <a:r>
              <a:rPr dirty="0" err="1"/>
              <a:t>تحت</a:t>
            </a:r>
            <a:r>
              <a:rPr dirty="0"/>
              <a:t> </a:t>
            </a:r>
            <a:r>
              <a:rPr dirty="0" err="1"/>
              <a:t>معدات</a:t>
            </a:r>
            <a:r>
              <a:rPr dirty="0"/>
              <a:t> </a:t>
            </a:r>
            <a:r>
              <a:rPr dirty="0" err="1"/>
              <a:t>الوقاية</a:t>
            </a:r>
            <a:r>
              <a:rPr dirty="0"/>
              <a:t> </a:t>
            </a:r>
            <a:r>
              <a:rPr dirty="0" err="1"/>
              <a:t>الشخصية</a:t>
            </a:r>
            <a:r>
              <a:rPr dirty="0"/>
              <a:t> </a:t>
            </a:r>
            <a:r>
              <a:rPr dirty="0" err="1"/>
              <a:t>ترغب</a:t>
            </a:r>
            <a:r>
              <a:rPr dirty="0"/>
              <a:t> </a:t>
            </a:r>
            <a:r>
              <a:rPr dirty="0" err="1"/>
              <a:t>في</a:t>
            </a:r>
            <a:r>
              <a:rPr dirty="0"/>
              <a:t> </a:t>
            </a:r>
            <a:r>
              <a:rPr dirty="0" err="1"/>
              <a:t>إخراجه</a:t>
            </a:r>
            <a:r>
              <a:rPr dirty="0"/>
              <a:t> </a:t>
            </a:r>
            <a:r>
              <a:rPr dirty="0" err="1"/>
              <a:t>من</a:t>
            </a:r>
            <a:r>
              <a:rPr dirty="0"/>
              <a:t> </a:t>
            </a:r>
            <a:r>
              <a:rPr dirty="0" err="1"/>
              <a:t>المنطقة</a:t>
            </a:r>
            <a:r>
              <a:rPr dirty="0"/>
              <a:t> </a:t>
            </a:r>
            <a:r>
              <a:rPr dirty="0" err="1"/>
              <a:t>الملوثة</a:t>
            </a:r>
            <a:r>
              <a:rPr lang="ar-EG" dirty="0"/>
              <a:t>.</a:t>
            </a:r>
            <a:endParaRPr dirty="0"/>
          </a:p>
          <a:p>
            <a:pPr rtl="1"/>
            <a:r>
              <a:rPr dirty="0" err="1"/>
              <a:t>ينبغي</a:t>
            </a:r>
            <a:r>
              <a:rPr dirty="0"/>
              <a:t> </a:t>
            </a:r>
            <a:r>
              <a:rPr dirty="0" err="1"/>
              <a:t>استخدام</a:t>
            </a:r>
            <a:r>
              <a:rPr dirty="0"/>
              <a:t> </a:t>
            </a:r>
            <a:r>
              <a:rPr lang="ar-EG" dirty="0"/>
              <a:t>ملابس العمل ا</a:t>
            </a:r>
            <a:r>
              <a:rPr dirty="0" err="1"/>
              <a:t>لورقية</a:t>
            </a:r>
            <a:r>
              <a:rPr dirty="0"/>
              <a:t> </a:t>
            </a:r>
            <a:r>
              <a:rPr dirty="0" err="1"/>
              <a:t>غير</a:t>
            </a:r>
            <a:r>
              <a:rPr dirty="0"/>
              <a:t> </a:t>
            </a:r>
            <a:r>
              <a:rPr dirty="0" err="1"/>
              <a:t>القابلة</a:t>
            </a:r>
            <a:r>
              <a:rPr dirty="0"/>
              <a:t> </a:t>
            </a:r>
            <a:r>
              <a:rPr dirty="0" err="1"/>
              <a:t>للاستعمال</a:t>
            </a:r>
            <a:r>
              <a:rPr dirty="0"/>
              <a:t> </a:t>
            </a:r>
            <a:r>
              <a:rPr dirty="0" err="1"/>
              <a:t>مرةً</a:t>
            </a:r>
            <a:r>
              <a:rPr dirty="0"/>
              <a:t> </a:t>
            </a:r>
            <a:r>
              <a:rPr dirty="0" err="1"/>
              <a:t>أخرى</a:t>
            </a:r>
            <a:r>
              <a:rPr lang="ar-EG" dirty="0"/>
              <a:t> (</a:t>
            </a:r>
            <a:r>
              <a:rPr dirty="0" err="1"/>
              <a:t>سكرابز</a:t>
            </a:r>
            <a:r>
              <a:rPr lang="ar-EG" dirty="0"/>
              <a:t>) </a:t>
            </a:r>
            <a:r>
              <a:rPr dirty="0" err="1"/>
              <a:t>إذا</a:t>
            </a:r>
            <a:r>
              <a:rPr dirty="0"/>
              <a:t> </a:t>
            </a:r>
            <a:r>
              <a:rPr dirty="0" err="1"/>
              <a:t>كانت</a:t>
            </a:r>
            <a:r>
              <a:rPr dirty="0"/>
              <a:t> </a:t>
            </a:r>
            <a:r>
              <a:rPr dirty="0" err="1"/>
              <a:t>متاحة</a:t>
            </a:r>
            <a:r>
              <a:rPr dirty="0"/>
              <a:t>.</a:t>
            </a:r>
          </a:p>
          <a:p>
            <a:pPr rtl="1"/>
            <a:endParaRPr dirty="0"/>
          </a:p>
          <a:p>
            <a:pPr rtl="1"/>
            <a:r>
              <a:rPr dirty="0" err="1"/>
              <a:t>على</a:t>
            </a:r>
            <a:r>
              <a:rPr dirty="0"/>
              <a:t> </a:t>
            </a:r>
            <a:r>
              <a:rPr dirty="0" err="1"/>
              <a:t>المراقبين</a:t>
            </a:r>
            <a:r>
              <a:rPr dirty="0"/>
              <a:t> </a:t>
            </a:r>
            <a:r>
              <a:rPr dirty="0" err="1"/>
              <a:t>المُدرَّبين</a:t>
            </a:r>
            <a:r>
              <a:rPr dirty="0"/>
              <a:t> </a:t>
            </a:r>
            <a:r>
              <a:rPr dirty="0" err="1"/>
              <a:t>أن</a:t>
            </a:r>
            <a:r>
              <a:rPr dirty="0"/>
              <a:t> </a:t>
            </a:r>
            <a:r>
              <a:rPr dirty="0" err="1"/>
              <a:t>يرصدوا</a:t>
            </a:r>
            <a:r>
              <a:rPr dirty="0"/>
              <a:t> </a:t>
            </a:r>
            <a:r>
              <a:rPr dirty="0" err="1"/>
              <a:t>بأعينهم</a:t>
            </a:r>
            <a:r>
              <a:rPr dirty="0"/>
              <a:t> </a:t>
            </a:r>
            <a:r>
              <a:rPr dirty="0" err="1"/>
              <a:t>أداء</a:t>
            </a:r>
            <a:r>
              <a:rPr dirty="0"/>
              <a:t> </a:t>
            </a:r>
            <a:r>
              <a:rPr dirty="0" err="1"/>
              <a:t>المشاركين</a:t>
            </a:r>
            <a:r>
              <a:rPr dirty="0"/>
              <a:t> </a:t>
            </a:r>
            <a:r>
              <a:rPr dirty="0" err="1"/>
              <a:t>ويلاحظوا</a:t>
            </a:r>
            <a:r>
              <a:rPr dirty="0"/>
              <a:t> </a:t>
            </a:r>
            <a:r>
              <a:rPr dirty="0" err="1"/>
              <a:t>جميع</a:t>
            </a:r>
            <a:r>
              <a:rPr dirty="0"/>
              <a:t> </a:t>
            </a:r>
            <a:r>
              <a:rPr dirty="0" err="1"/>
              <a:t>الخطوات</a:t>
            </a:r>
            <a:r>
              <a:rPr dirty="0"/>
              <a:t>.</a:t>
            </a:r>
          </a:p>
          <a:p>
            <a:pPr rtl="1"/>
            <a:endParaRPr dirty="0"/>
          </a:p>
        </p:txBody>
      </p:sp>
    </p:spTree>
    <p:extLst>
      <p:ext uri="{BB962C8B-B14F-4D97-AF65-F5344CB8AC3E}">
        <p14:creationId xmlns:p14="http://schemas.microsoft.com/office/powerpoint/2010/main" val="19195868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 name="Shape 55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59" name="Shape 559"/>
          <p:cNvSpPr>
            <a:spLocks noGrp="1"/>
          </p:cNvSpPr>
          <p:nvPr>
            <p:ph type="body" sz="quarter" idx="1"/>
          </p:nvPr>
        </p:nvSpPr>
        <p:spPr>
          <a:prstGeom prst="rect">
            <a:avLst/>
          </a:prstGeom>
        </p:spPr>
        <p:txBody>
          <a:bodyPr rtlCol="1"/>
          <a:lstStyle/>
          <a:p>
            <a:pPr rtl="1"/>
            <a:r>
              <a:rPr lang="ar-EG" dirty="0"/>
              <a:t>في حالة استخدام جهاز التنفس الكهربي المنقي للهواء (</a:t>
            </a:r>
            <a:r>
              <a:rPr lang="en-US" dirty="0"/>
              <a:t>PAPR</a:t>
            </a:r>
            <a:r>
              <a:rPr lang="ar-EG" dirty="0"/>
              <a:t>)</a:t>
            </a:r>
            <a:r>
              <a:rPr lang="en-US" dirty="0"/>
              <a:t>، </a:t>
            </a:r>
            <a:r>
              <a:rPr lang="ar-EG" dirty="0"/>
              <a:t>لا يلزم استخدام النظارات الواقية.</a:t>
            </a:r>
            <a:endParaRPr dirty="0"/>
          </a:p>
        </p:txBody>
      </p:sp>
    </p:spTree>
    <p:extLst>
      <p:ext uri="{BB962C8B-B14F-4D97-AF65-F5344CB8AC3E}">
        <p14:creationId xmlns:p14="http://schemas.microsoft.com/office/powerpoint/2010/main" val="36875041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 name="Shape 57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76" name="Shape 576"/>
          <p:cNvSpPr>
            <a:spLocks noGrp="1"/>
          </p:cNvSpPr>
          <p:nvPr>
            <p:ph type="body" sz="quarter" idx="1"/>
          </p:nvPr>
        </p:nvSpPr>
        <p:spPr>
          <a:prstGeom prst="rect">
            <a:avLst/>
          </a:prstGeom>
        </p:spPr>
        <p:txBody>
          <a:bodyPr rtlCol="1"/>
          <a:lstStyle/>
          <a:p>
            <a:pPr rtl="1"/>
            <a:r>
              <a:rPr dirty="0" err="1"/>
              <a:t>ينبغي</a:t>
            </a:r>
            <a:r>
              <a:rPr dirty="0"/>
              <a:t> </a:t>
            </a:r>
            <a:r>
              <a:rPr dirty="0" err="1"/>
              <a:t>الحرص</a:t>
            </a:r>
            <a:r>
              <a:rPr dirty="0"/>
              <a:t> </a:t>
            </a:r>
            <a:r>
              <a:rPr dirty="0" err="1"/>
              <a:t>على</a:t>
            </a:r>
            <a:r>
              <a:rPr dirty="0"/>
              <a:t> </a:t>
            </a:r>
            <a:r>
              <a:rPr dirty="0" err="1"/>
              <a:t>التحرك</a:t>
            </a:r>
            <a:r>
              <a:rPr dirty="0"/>
              <a:t> </a:t>
            </a:r>
            <a:r>
              <a:rPr dirty="0" err="1"/>
              <a:t>ببطء</a:t>
            </a:r>
            <a:r>
              <a:rPr dirty="0"/>
              <a:t>، </a:t>
            </a:r>
            <a:r>
              <a:rPr dirty="0" err="1"/>
              <a:t>وبطريقة</a:t>
            </a:r>
            <a:r>
              <a:rPr dirty="0"/>
              <a:t> </a:t>
            </a:r>
            <a:r>
              <a:rPr dirty="0" err="1"/>
              <a:t>منهجية</a:t>
            </a:r>
            <a:r>
              <a:rPr dirty="0"/>
              <a:t> </a:t>
            </a:r>
            <a:r>
              <a:rPr dirty="0" err="1"/>
              <a:t>في</a:t>
            </a:r>
            <a:r>
              <a:rPr dirty="0"/>
              <a:t> </a:t>
            </a:r>
            <a:r>
              <a:rPr dirty="0" err="1"/>
              <a:t>كل</a:t>
            </a:r>
            <a:r>
              <a:rPr dirty="0"/>
              <a:t> </a:t>
            </a:r>
            <a:r>
              <a:rPr dirty="0" err="1"/>
              <a:t>خطوة</a:t>
            </a:r>
            <a:r>
              <a:rPr lang="ar-EG" dirty="0"/>
              <a:t>.</a:t>
            </a:r>
            <a:r>
              <a:rPr dirty="0"/>
              <a:t> </a:t>
            </a:r>
          </a:p>
          <a:p>
            <a:pPr rtl="1"/>
            <a:endParaRPr dirty="0"/>
          </a:p>
          <a:p>
            <a:pPr rtl="1"/>
            <a:r>
              <a:rPr dirty="0" err="1"/>
              <a:t>ينبغي</a:t>
            </a:r>
            <a:r>
              <a:rPr dirty="0"/>
              <a:t> </a:t>
            </a:r>
            <a:r>
              <a:rPr dirty="0" err="1"/>
              <a:t>الحرص</a:t>
            </a:r>
            <a:r>
              <a:rPr dirty="0"/>
              <a:t> </a:t>
            </a:r>
            <a:r>
              <a:rPr dirty="0" err="1"/>
              <a:t>بشدة</a:t>
            </a:r>
            <a:r>
              <a:rPr dirty="0"/>
              <a:t> </a:t>
            </a:r>
            <a:r>
              <a:rPr dirty="0" err="1"/>
              <a:t>على</a:t>
            </a:r>
            <a:r>
              <a:rPr dirty="0"/>
              <a:t> </a:t>
            </a:r>
            <a:r>
              <a:rPr dirty="0" err="1"/>
              <a:t>عدم</a:t>
            </a:r>
            <a:r>
              <a:rPr dirty="0"/>
              <a:t> </a:t>
            </a:r>
            <a:r>
              <a:rPr dirty="0" err="1"/>
              <a:t>تمزق</a:t>
            </a:r>
            <a:r>
              <a:rPr dirty="0"/>
              <a:t> </a:t>
            </a:r>
            <a:r>
              <a:rPr dirty="0" err="1"/>
              <a:t>القفازات</a:t>
            </a:r>
            <a:r>
              <a:rPr dirty="0"/>
              <a:t> </a:t>
            </a:r>
            <a:r>
              <a:rPr dirty="0" err="1"/>
              <a:t>أو</a:t>
            </a:r>
            <a:r>
              <a:rPr dirty="0"/>
              <a:t> </a:t>
            </a:r>
            <a:r>
              <a:rPr dirty="0" err="1"/>
              <a:t>المئزر</a:t>
            </a:r>
            <a:r>
              <a:rPr dirty="0"/>
              <a:t> </a:t>
            </a:r>
            <a:r>
              <a:rPr lang="ar-EG" dirty="0"/>
              <a:t>(</a:t>
            </a:r>
            <a:r>
              <a:rPr dirty="0" err="1"/>
              <a:t>المريلة</a:t>
            </a:r>
            <a:r>
              <a:rPr lang="ar-EG" dirty="0"/>
              <a:t>) </a:t>
            </a:r>
            <a:r>
              <a:rPr dirty="0" err="1"/>
              <a:t>عند</a:t>
            </a:r>
            <a:r>
              <a:rPr dirty="0"/>
              <a:t> </a:t>
            </a:r>
            <a:r>
              <a:rPr dirty="0" err="1"/>
              <a:t>خلعها</a:t>
            </a:r>
            <a:r>
              <a:rPr dirty="0"/>
              <a:t>.</a:t>
            </a:r>
          </a:p>
          <a:p>
            <a:pPr rtl="1"/>
            <a:endParaRPr dirty="0"/>
          </a:p>
          <a:p>
            <a:pPr rtl="1"/>
            <a:r>
              <a:rPr dirty="0" err="1"/>
              <a:t>عند</a:t>
            </a:r>
            <a:r>
              <a:rPr dirty="0"/>
              <a:t> </a:t>
            </a:r>
            <a:r>
              <a:rPr dirty="0" err="1"/>
              <a:t>العمل</a:t>
            </a:r>
            <a:r>
              <a:rPr dirty="0"/>
              <a:t> </a:t>
            </a:r>
            <a:r>
              <a:rPr dirty="0" err="1"/>
              <a:t>في</a:t>
            </a:r>
            <a:r>
              <a:rPr dirty="0"/>
              <a:t> </a:t>
            </a:r>
            <a:r>
              <a:rPr dirty="0" err="1"/>
              <a:t>منطقة</a:t>
            </a:r>
            <a:r>
              <a:rPr dirty="0"/>
              <a:t> </a:t>
            </a:r>
            <a:r>
              <a:rPr dirty="0" err="1"/>
              <a:t>رعاية</a:t>
            </a:r>
            <a:r>
              <a:rPr dirty="0"/>
              <a:t> </a:t>
            </a:r>
            <a:r>
              <a:rPr dirty="0" err="1"/>
              <a:t>المرضى</a:t>
            </a:r>
            <a:r>
              <a:rPr dirty="0"/>
              <a:t>، </a:t>
            </a:r>
            <a:r>
              <a:rPr dirty="0" err="1"/>
              <a:t>ينبغي</a:t>
            </a:r>
            <a:r>
              <a:rPr dirty="0"/>
              <a:t> </a:t>
            </a:r>
            <a:r>
              <a:rPr dirty="0" err="1"/>
              <a:t>تغيير</a:t>
            </a:r>
            <a:r>
              <a:rPr dirty="0"/>
              <a:t> </a:t>
            </a:r>
            <a:r>
              <a:rPr dirty="0" err="1"/>
              <a:t>القفازات</a:t>
            </a:r>
            <a:r>
              <a:rPr dirty="0"/>
              <a:t> </a:t>
            </a:r>
            <a:r>
              <a:rPr dirty="0" err="1"/>
              <a:t>الخارجية</a:t>
            </a:r>
            <a:r>
              <a:rPr dirty="0"/>
              <a:t> </a:t>
            </a:r>
            <a:r>
              <a:rPr dirty="0" err="1"/>
              <a:t>بين</a:t>
            </a:r>
            <a:r>
              <a:rPr dirty="0"/>
              <a:t> </a:t>
            </a:r>
            <a:r>
              <a:rPr dirty="0" err="1"/>
              <a:t>كل</a:t>
            </a:r>
            <a:r>
              <a:rPr dirty="0"/>
              <a:t> </a:t>
            </a:r>
            <a:r>
              <a:rPr dirty="0" err="1"/>
              <a:t>مريضٍ</a:t>
            </a:r>
            <a:r>
              <a:rPr dirty="0"/>
              <a:t> </a:t>
            </a:r>
            <a:r>
              <a:rPr dirty="0" err="1"/>
              <a:t>وآخر</a:t>
            </a:r>
            <a:r>
              <a:rPr dirty="0"/>
              <a:t>، </a:t>
            </a:r>
            <a:r>
              <a:rPr dirty="0" err="1"/>
              <a:t>وقبل</a:t>
            </a:r>
            <a:r>
              <a:rPr dirty="0"/>
              <a:t> </a:t>
            </a:r>
            <a:r>
              <a:rPr dirty="0" err="1"/>
              <a:t>الخروج</a:t>
            </a:r>
            <a:r>
              <a:rPr dirty="0"/>
              <a:t> </a:t>
            </a:r>
            <a:r>
              <a:rPr dirty="0" err="1"/>
              <a:t>من</a:t>
            </a:r>
            <a:r>
              <a:rPr dirty="0"/>
              <a:t> </a:t>
            </a:r>
            <a:r>
              <a:rPr dirty="0" err="1"/>
              <a:t>هذه</a:t>
            </a:r>
            <a:r>
              <a:rPr dirty="0"/>
              <a:t> </a:t>
            </a:r>
            <a:r>
              <a:rPr dirty="0" err="1"/>
              <a:t>المنطقة</a:t>
            </a:r>
            <a:r>
              <a:rPr dirty="0"/>
              <a:t> </a:t>
            </a:r>
            <a:r>
              <a:rPr lang="ar-EG" dirty="0"/>
              <a:t>(ا</a:t>
            </a:r>
            <a:r>
              <a:rPr dirty="0" err="1"/>
              <a:t>لتغيير</a:t>
            </a:r>
            <a:r>
              <a:rPr dirty="0"/>
              <a:t> </a:t>
            </a:r>
            <a:r>
              <a:rPr dirty="0" err="1"/>
              <a:t>بعد</a:t>
            </a:r>
            <a:r>
              <a:rPr dirty="0"/>
              <a:t> </a:t>
            </a:r>
            <a:r>
              <a:rPr dirty="0" err="1"/>
              <a:t>رؤية</a:t>
            </a:r>
            <a:r>
              <a:rPr dirty="0"/>
              <a:t> </a:t>
            </a:r>
            <a:r>
              <a:rPr dirty="0" err="1"/>
              <a:t>آخر</a:t>
            </a:r>
            <a:r>
              <a:rPr dirty="0"/>
              <a:t> </a:t>
            </a:r>
            <a:r>
              <a:rPr dirty="0" err="1"/>
              <a:t>مريض</a:t>
            </a:r>
            <a:r>
              <a:rPr lang="ar-EG" dirty="0"/>
              <a:t>)</a:t>
            </a:r>
            <a:endParaRPr dirty="0"/>
          </a:p>
        </p:txBody>
      </p:sp>
    </p:spTree>
    <p:extLst>
      <p:ext uri="{BB962C8B-B14F-4D97-AF65-F5344CB8AC3E}">
        <p14:creationId xmlns:p14="http://schemas.microsoft.com/office/powerpoint/2010/main" val="3717590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 name="Shape 58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87" name="Shape 587"/>
          <p:cNvSpPr>
            <a:spLocks noGrp="1"/>
          </p:cNvSpPr>
          <p:nvPr>
            <p:ph type="body" sz="quarter" idx="1"/>
          </p:nvPr>
        </p:nvSpPr>
        <p:spPr>
          <a:prstGeom prst="rect">
            <a:avLst/>
          </a:prstGeom>
        </p:spPr>
        <p:txBody>
          <a:bodyPr rtlCol="1"/>
          <a:lstStyle/>
          <a:p>
            <a:pPr rtl="1"/>
            <a:r>
              <a:rPr lang="ar-EG" dirty="0"/>
              <a:t>إذا كان يلزم خلع القفازات بشكلٍ منفصل، طبِّق خطوة إضافية لنظافة اليدين.</a:t>
            </a:r>
            <a:endParaRPr dirty="0"/>
          </a:p>
        </p:txBody>
      </p:sp>
    </p:spTree>
    <p:extLst>
      <p:ext uri="{BB962C8B-B14F-4D97-AF65-F5344CB8AC3E}">
        <p14:creationId xmlns:p14="http://schemas.microsoft.com/office/powerpoint/2010/main" val="2301261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2" name="Shape 59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93" name="Shape 593"/>
          <p:cNvSpPr>
            <a:spLocks noGrp="1"/>
          </p:cNvSpPr>
          <p:nvPr>
            <p:ph type="body" sz="quarter" idx="1"/>
          </p:nvPr>
        </p:nvSpPr>
        <p:spPr>
          <a:prstGeom prst="rect">
            <a:avLst/>
          </a:prstGeom>
        </p:spPr>
        <p:txBody>
          <a:bodyPr rtlCol="1"/>
          <a:lstStyle/>
          <a:p>
            <a:pPr rtl="1"/>
            <a:r>
              <a:rPr dirty="0" err="1"/>
              <a:t>ينبغي</a:t>
            </a:r>
            <a:r>
              <a:rPr dirty="0"/>
              <a:t> </a:t>
            </a:r>
            <a:r>
              <a:rPr dirty="0" err="1"/>
              <a:t>الحرص</a:t>
            </a:r>
            <a:r>
              <a:rPr dirty="0"/>
              <a:t> </a:t>
            </a:r>
            <a:r>
              <a:rPr dirty="0" err="1"/>
              <a:t>بشدة</a:t>
            </a:r>
            <a:r>
              <a:rPr dirty="0"/>
              <a:t> </a:t>
            </a:r>
            <a:r>
              <a:rPr dirty="0" err="1"/>
              <a:t>على</a:t>
            </a:r>
            <a:r>
              <a:rPr dirty="0"/>
              <a:t> </a:t>
            </a:r>
            <a:r>
              <a:rPr dirty="0" err="1"/>
              <a:t>عدم</a:t>
            </a:r>
            <a:r>
              <a:rPr dirty="0"/>
              <a:t> </a:t>
            </a:r>
            <a:r>
              <a:rPr dirty="0" err="1"/>
              <a:t>تمزق</a:t>
            </a:r>
            <a:r>
              <a:rPr dirty="0"/>
              <a:t> </a:t>
            </a:r>
            <a:r>
              <a:rPr dirty="0" err="1"/>
              <a:t>الشريط</a:t>
            </a:r>
            <a:r>
              <a:rPr dirty="0"/>
              <a:t> </a:t>
            </a:r>
            <a:r>
              <a:rPr dirty="0" err="1"/>
              <a:t>المرن</a:t>
            </a:r>
            <a:r>
              <a:rPr dirty="0"/>
              <a:t> </a:t>
            </a:r>
            <a:r>
              <a:rPr dirty="0" err="1"/>
              <a:t>الخاص</a:t>
            </a:r>
            <a:r>
              <a:rPr dirty="0"/>
              <a:t> </a:t>
            </a:r>
            <a:r>
              <a:rPr dirty="0" err="1"/>
              <a:t>بواقي</a:t>
            </a:r>
            <a:r>
              <a:rPr dirty="0"/>
              <a:t> </a:t>
            </a:r>
            <a:r>
              <a:rPr dirty="0" err="1"/>
              <a:t>العينين</a:t>
            </a:r>
            <a:r>
              <a:rPr dirty="0"/>
              <a:t> </a:t>
            </a:r>
            <a:r>
              <a:rPr dirty="0" err="1"/>
              <a:t>أثناء</a:t>
            </a:r>
            <a:r>
              <a:rPr dirty="0"/>
              <a:t> </a:t>
            </a:r>
            <a:r>
              <a:rPr dirty="0" err="1"/>
              <a:t>خلعه</a:t>
            </a:r>
            <a:r>
              <a:rPr dirty="0"/>
              <a:t> </a:t>
            </a:r>
            <a:r>
              <a:rPr lang="ar-EG" dirty="0"/>
              <a:t>(</a:t>
            </a:r>
            <a:r>
              <a:rPr dirty="0" err="1"/>
              <a:t>الكمامة</a:t>
            </a:r>
            <a:r>
              <a:rPr dirty="0"/>
              <a:t> </a:t>
            </a:r>
            <a:r>
              <a:rPr dirty="0" err="1"/>
              <a:t>أو</a:t>
            </a:r>
            <a:r>
              <a:rPr dirty="0"/>
              <a:t> </a:t>
            </a:r>
            <a:r>
              <a:rPr dirty="0" err="1"/>
              <a:t>النظارات</a:t>
            </a:r>
            <a:r>
              <a:rPr dirty="0"/>
              <a:t> </a:t>
            </a:r>
            <a:r>
              <a:rPr dirty="0" err="1"/>
              <a:t>الواقية</a:t>
            </a:r>
            <a:r>
              <a:rPr lang="ar-EG" dirty="0"/>
              <a:t>).</a:t>
            </a:r>
            <a:endParaRPr dirty="0"/>
          </a:p>
        </p:txBody>
      </p:sp>
    </p:spTree>
    <p:extLst>
      <p:ext uri="{BB962C8B-B14F-4D97-AF65-F5344CB8AC3E}">
        <p14:creationId xmlns:p14="http://schemas.microsoft.com/office/powerpoint/2010/main" val="26957369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 name="Shape 60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08" name="Shape 608"/>
          <p:cNvSpPr>
            <a:spLocks noGrp="1"/>
          </p:cNvSpPr>
          <p:nvPr>
            <p:ph type="body" sz="quarter" idx="1"/>
          </p:nvPr>
        </p:nvSpPr>
        <p:spPr>
          <a:prstGeom prst="rect">
            <a:avLst/>
          </a:prstGeom>
        </p:spPr>
        <p:txBody>
          <a:bodyPr rtlCol="1"/>
          <a:lstStyle/>
          <a:p>
            <a:pPr rtl="1"/>
            <a:r>
              <a:rPr dirty="0" err="1"/>
              <a:t>ينبغي</a:t>
            </a:r>
            <a:r>
              <a:rPr dirty="0"/>
              <a:t> </a:t>
            </a:r>
            <a:r>
              <a:rPr dirty="0" err="1"/>
              <a:t>عدم</a:t>
            </a:r>
            <a:r>
              <a:rPr dirty="0"/>
              <a:t> </a:t>
            </a:r>
            <a:r>
              <a:rPr dirty="0" err="1"/>
              <a:t>ارتداء</a:t>
            </a:r>
            <a:r>
              <a:rPr dirty="0"/>
              <a:t> </a:t>
            </a:r>
            <a:r>
              <a:rPr dirty="0" err="1"/>
              <a:t>أو</a:t>
            </a:r>
            <a:r>
              <a:rPr dirty="0"/>
              <a:t> </a:t>
            </a:r>
            <a:r>
              <a:rPr dirty="0" err="1"/>
              <a:t>حمل</a:t>
            </a:r>
            <a:r>
              <a:rPr dirty="0"/>
              <a:t> </a:t>
            </a:r>
            <a:r>
              <a:rPr dirty="0" err="1"/>
              <a:t>أي</a:t>
            </a:r>
            <a:r>
              <a:rPr dirty="0"/>
              <a:t> </a:t>
            </a:r>
            <a:r>
              <a:rPr dirty="0" err="1"/>
              <a:t>شيء</a:t>
            </a:r>
            <a:r>
              <a:rPr dirty="0"/>
              <a:t> </a:t>
            </a:r>
            <a:r>
              <a:rPr dirty="0" err="1"/>
              <a:t>تحت</a:t>
            </a:r>
            <a:r>
              <a:rPr dirty="0"/>
              <a:t> </a:t>
            </a:r>
            <a:r>
              <a:rPr dirty="0" err="1"/>
              <a:t>معدات</a:t>
            </a:r>
            <a:r>
              <a:rPr dirty="0"/>
              <a:t> </a:t>
            </a:r>
            <a:r>
              <a:rPr dirty="0" err="1"/>
              <a:t>الوقاية</a:t>
            </a:r>
            <a:r>
              <a:rPr dirty="0"/>
              <a:t> </a:t>
            </a:r>
            <a:r>
              <a:rPr dirty="0" err="1"/>
              <a:t>الشخصية</a:t>
            </a:r>
            <a:r>
              <a:rPr dirty="0"/>
              <a:t> </a:t>
            </a:r>
            <a:r>
              <a:rPr dirty="0" err="1"/>
              <a:t>ترغب</a:t>
            </a:r>
            <a:r>
              <a:rPr dirty="0"/>
              <a:t> </a:t>
            </a:r>
            <a:r>
              <a:rPr dirty="0" err="1"/>
              <a:t>في</a:t>
            </a:r>
            <a:r>
              <a:rPr dirty="0"/>
              <a:t> </a:t>
            </a:r>
            <a:r>
              <a:rPr dirty="0" err="1"/>
              <a:t>إخراجه</a:t>
            </a:r>
            <a:r>
              <a:rPr dirty="0"/>
              <a:t> </a:t>
            </a:r>
            <a:r>
              <a:rPr dirty="0" err="1"/>
              <a:t>من</a:t>
            </a:r>
            <a:r>
              <a:rPr dirty="0"/>
              <a:t> </a:t>
            </a:r>
            <a:r>
              <a:rPr dirty="0" err="1"/>
              <a:t>المنطقة</a:t>
            </a:r>
            <a:r>
              <a:rPr dirty="0"/>
              <a:t> </a:t>
            </a:r>
            <a:r>
              <a:rPr dirty="0" err="1"/>
              <a:t>الملوثة</a:t>
            </a:r>
            <a:r>
              <a:rPr lang="ar-EG" dirty="0"/>
              <a:t>.</a:t>
            </a:r>
            <a:endParaRPr dirty="0"/>
          </a:p>
          <a:p>
            <a:pPr rtl="1"/>
            <a:r>
              <a:rPr dirty="0" err="1"/>
              <a:t>ينبغي</a:t>
            </a:r>
            <a:r>
              <a:rPr dirty="0"/>
              <a:t> </a:t>
            </a:r>
            <a:r>
              <a:rPr dirty="0" err="1"/>
              <a:t>استخدام</a:t>
            </a:r>
            <a:r>
              <a:rPr dirty="0"/>
              <a:t> </a:t>
            </a:r>
            <a:r>
              <a:rPr lang="ar-EG" dirty="0"/>
              <a:t>ملابس العمل</a:t>
            </a:r>
            <a:r>
              <a:rPr dirty="0"/>
              <a:t> </a:t>
            </a:r>
            <a:r>
              <a:rPr dirty="0" err="1"/>
              <a:t>الورقية</a:t>
            </a:r>
            <a:r>
              <a:rPr dirty="0"/>
              <a:t> </a:t>
            </a:r>
            <a:r>
              <a:rPr dirty="0" err="1"/>
              <a:t>غير</a:t>
            </a:r>
            <a:r>
              <a:rPr dirty="0"/>
              <a:t> </a:t>
            </a:r>
            <a:r>
              <a:rPr dirty="0" err="1"/>
              <a:t>القابلة</a:t>
            </a:r>
            <a:r>
              <a:rPr dirty="0"/>
              <a:t> </a:t>
            </a:r>
            <a:r>
              <a:rPr dirty="0" err="1"/>
              <a:t>للاستعمال</a:t>
            </a:r>
            <a:r>
              <a:rPr dirty="0"/>
              <a:t> </a:t>
            </a:r>
            <a:r>
              <a:rPr dirty="0" err="1"/>
              <a:t>مرةً</a:t>
            </a:r>
            <a:r>
              <a:rPr dirty="0"/>
              <a:t> </a:t>
            </a:r>
            <a:r>
              <a:rPr dirty="0" err="1"/>
              <a:t>أخرى</a:t>
            </a:r>
            <a:r>
              <a:rPr dirty="0"/>
              <a:t> </a:t>
            </a:r>
            <a:r>
              <a:rPr lang="ar-EG" dirty="0"/>
              <a:t>(</a:t>
            </a:r>
            <a:r>
              <a:rPr dirty="0" err="1"/>
              <a:t>سكرابز</a:t>
            </a:r>
            <a:r>
              <a:rPr lang="ar-EG" dirty="0"/>
              <a:t>) </a:t>
            </a:r>
            <a:r>
              <a:rPr dirty="0" err="1"/>
              <a:t>إذا</a:t>
            </a:r>
            <a:r>
              <a:rPr dirty="0"/>
              <a:t> </a:t>
            </a:r>
            <a:r>
              <a:rPr dirty="0" err="1"/>
              <a:t>كانت</a:t>
            </a:r>
            <a:r>
              <a:rPr dirty="0"/>
              <a:t> </a:t>
            </a:r>
            <a:r>
              <a:rPr dirty="0" err="1"/>
              <a:t>متاحة</a:t>
            </a:r>
            <a:r>
              <a:rPr dirty="0"/>
              <a:t>.</a:t>
            </a:r>
          </a:p>
          <a:p>
            <a:pPr rtl="1"/>
            <a:endParaRPr dirty="0"/>
          </a:p>
          <a:p>
            <a:pPr rtl="1"/>
            <a:r>
              <a:rPr dirty="0" err="1"/>
              <a:t>على</a:t>
            </a:r>
            <a:r>
              <a:rPr dirty="0"/>
              <a:t> </a:t>
            </a:r>
            <a:r>
              <a:rPr dirty="0" err="1"/>
              <a:t>المراقبين</a:t>
            </a:r>
            <a:r>
              <a:rPr dirty="0"/>
              <a:t> </a:t>
            </a:r>
            <a:r>
              <a:rPr dirty="0" err="1"/>
              <a:t>المُدرَّبين</a:t>
            </a:r>
            <a:r>
              <a:rPr dirty="0"/>
              <a:t> </a:t>
            </a:r>
            <a:r>
              <a:rPr dirty="0" err="1"/>
              <a:t>أن</a:t>
            </a:r>
            <a:r>
              <a:rPr dirty="0"/>
              <a:t> </a:t>
            </a:r>
            <a:r>
              <a:rPr dirty="0" err="1"/>
              <a:t>يرصدوا</a:t>
            </a:r>
            <a:r>
              <a:rPr dirty="0"/>
              <a:t> </a:t>
            </a:r>
            <a:r>
              <a:rPr dirty="0" err="1"/>
              <a:t>بأعينهم</a:t>
            </a:r>
            <a:r>
              <a:rPr dirty="0"/>
              <a:t> </a:t>
            </a:r>
            <a:r>
              <a:rPr dirty="0" err="1"/>
              <a:t>أداء</a:t>
            </a:r>
            <a:r>
              <a:rPr dirty="0"/>
              <a:t> </a:t>
            </a:r>
            <a:r>
              <a:rPr dirty="0" err="1"/>
              <a:t>المشاركين</a:t>
            </a:r>
            <a:r>
              <a:rPr dirty="0"/>
              <a:t> </a:t>
            </a:r>
            <a:r>
              <a:rPr dirty="0" err="1"/>
              <a:t>ويلاحظوا</a:t>
            </a:r>
            <a:r>
              <a:rPr dirty="0"/>
              <a:t> </a:t>
            </a:r>
            <a:r>
              <a:rPr dirty="0" err="1"/>
              <a:t>جميع</a:t>
            </a:r>
            <a:r>
              <a:rPr dirty="0"/>
              <a:t> </a:t>
            </a:r>
            <a:r>
              <a:rPr dirty="0" err="1"/>
              <a:t>الخطوات</a:t>
            </a:r>
            <a:r>
              <a:rPr lang="ar-EG" dirty="0"/>
              <a:t>.</a:t>
            </a:r>
            <a:endParaRPr dirty="0"/>
          </a:p>
        </p:txBody>
      </p:sp>
    </p:spTree>
    <p:extLst>
      <p:ext uri="{BB962C8B-B14F-4D97-AF65-F5344CB8AC3E}">
        <p14:creationId xmlns:p14="http://schemas.microsoft.com/office/powerpoint/2010/main" val="41366079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7.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7.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7.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7.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16.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16.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7"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8"/>
            <a:ext cx="4490141" cy="2410276"/>
          </a:xfrm>
          <a:prstGeom prst="rect">
            <a:avLst/>
          </a:prstGeom>
        </p:spPr>
        <p:txBody>
          <a:bodyPr rtlCol="1"/>
          <a:lstStyle/>
          <a:p>
            <a:pPr rtl="1"/>
            <a:r>
              <a:t>Title Text</a:t>
            </a:r>
          </a:p>
        </p:txBody>
      </p:sp>
      <p:sp>
        <p:nvSpPr>
          <p:cNvPr id="2" name="Subtitle 5">
            <a:extLst>
              <a:ext uri="{FF2B5EF4-FFF2-40B4-BE49-F238E27FC236}">
                <a16:creationId xmlns:a16="http://schemas.microsoft.com/office/drawing/2014/main" id="{9FCD6430-95C1-65CF-8D91-5CCE2469A24D}"/>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C528D79C-8E77-095A-9A5D-AA4E69ED61FC}"/>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9A9D3E4F-59CB-3D67-B393-928E7E34AAB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5" name="Image 14"/>
          <p:cNvPicPr>
            <a:picLocks noChangeAspect="1"/>
          </p:cNvPicPr>
          <p:nvPr userDrawn="1"/>
        </p:nvPicPr>
        <p:blipFill>
          <a:blip r:embed="rId5"/>
          <a:stretch>
            <a:fillRect/>
          </a:stretch>
        </p:blipFill>
        <p:spPr>
          <a:xfrm>
            <a:off x="68580"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8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8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92"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93"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0DE0AD81-A952-E535-D2CB-4F575ED76C5B}"/>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F1EF2625-C49F-6377-71C6-88621E4766BA}"/>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F0E5D3FD-EBB0-67FF-E505-5E51C4E80A0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TextBox 6">
            <a:extLst>
              <a:ext uri="{FF2B5EF4-FFF2-40B4-BE49-F238E27FC236}">
                <a16:creationId xmlns:a16="http://schemas.microsoft.com/office/drawing/2014/main" id="{DD25F221-2D92-2A25-287B-D347D3911819}"/>
              </a:ext>
            </a:extLst>
          </p:cNvPr>
          <p:cNvSpPr txBox="1"/>
          <p:nvPr userDrawn="1"/>
        </p:nvSpPr>
        <p:spPr>
          <a:xfrm>
            <a:off x="388936" y="885342"/>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8B7FA85B-E27F-D082-A600-A6EFBFEAFAD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20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14"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215"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ubtitle 5">
            <a:extLst>
              <a:ext uri="{FF2B5EF4-FFF2-40B4-BE49-F238E27FC236}">
                <a16:creationId xmlns:a16="http://schemas.microsoft.com/office/drawing/2014/main" id="{1FCA4977-BF36-31D8-2E08-7906E76B399F}"/>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51E91796-8B8E-1B3F-F5EF-3D7C703D1124}"/>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D3810BF8-8A2F-160E-22B8-9AB9665AE1F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2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224"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ubtitle 5">
            <a:extLst>
              <a:ext uri="{FF2B5EF4-FFF2-40B4-BE49-F238E27FC236}">
                <a16:creationId xmlns:a16="http://schemas.microsoft.com/office/drawing/2014/main" id="{390635FA-07EF-D9FE-4673-28AF3152EB53}"/>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29650D7F-09DE-788C-6CA6-E5560209EAC2}"/>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EFC35A98-53CF-C1D0-C92B-233E991757E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9" name="Image 8"/>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42"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n-lt"/>
                <a:ea typeface="+mn-ea"/>
                <a:cs typeface="+mn-cs"/>
                <a:sym typeface="Source Sans Pro Regular"/>
              </a:defRPr>
            </a:pPr>
            <a:endParaRPr/>
          </a:p>
        </p:txBody>
      </p:sp>
      <p:pic>
        <p:nvPicPr>
          <p:cNvPr id="243"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244" name="TextBox 4"/>
          <p:cNvSpPr txBox="1"/>
          <p:nvPr/>
        </p:nvSpPr>
        <p:spPr>
          <a:xfrm>
            <a:off x="275896" y="11103"/>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245"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6" name="Body Level One…"/>
          <p:cNvSpPr txBox="1">
            <a:spLocks noGrp="1"/>
          </p:cNvSpPr>
          <p:nvPr>
            <p:ph type="body" idx="1"/>
          </p:nvPr>
        </p:nvSpPr>
        <p:spPr>
          <a:xfrm>
            <a:off x="797442" y="842963"/>
            <a:ext cx="10450423"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F73EFDCA-C77C-5093-8297-9E2E4DDC2B3F}"/>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14EFDAA4-9319-90ED-3178-57BE42DEB97D}"/>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6A5BCC99-60D8-D8E7-02CE-96847BF99C2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54"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5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62" name="Body Level One…"/>
          <p:cNvSpPr txBox="1">
            <a:spLocks noGrp="1"/>
          </p:cNvSpPr>
          <p:nvPr>
            <p:ph type="body" idx="1"/>
          </p:nvPr>
        </p:nvSpPr>
        <p:spPr>
          <a:xfrm>
            <a:off x="2207940" y="860999"/>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E4A27730-E3E5-0186-0BD8-FA32B7B921C0}"/>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81873E24-F033-AD31-A82D-C2D75A3D1EC6}"/>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D9C0252B-8F5A-0FDE-A65B-A4BE3EF15DF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Rectangle 2">
            <a:extLst>
              <a:ext uri="{FF2B5EF4-FFF2-40B4-BE49-F238E27FC236}">
                <a16:creationId xmlns:a16="http://schemas.microsoft.com/office/drawing/2014/main" id="{7979EBC6-C28D-A7EF-650B-B8E38E51B971}"/>
              </a:ext>
            </a:extLst>
          </p:cNvPr>
          <p:cNvSpPr txBox="1"/>
          <p:nvPr userDrawn="1"/>
        </p:nvSpPr>
        <p:spPr>
          <a:xfrm>
            <a:off x="135312" y="73402"/>
            <a:ext cx="8138160"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Image" descr="Image"/>
          <p:cNvPicPr>
            <a:picLocks noChangeAspect="1"/>
          </p:cNvPicPr>
          <p:nvPr/>
        </p:nvPicPr>
        <p:blipFill>
          <a:blip r:embed="rId2"/>
          <a:stretch>
            <a:fillRect/>
          </a:stretch>
        </p:blipFill>
        <p:spPr>
          <a:xfrm>
            <a:off x="-18793" y="-71363"/>
            <a:ext cx="5688304" cy="726914"/>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7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77" name="Title Text"/>
          <p:cNvSpPr txBox="1">
            <a:spLocks noGrp="1"/>
          </p:cNvSpPr>
          <p:nvPr>
            <p:ph type="title"/>
          </p:nvPr>
        </p:nvSpPr>
        <p:spPr>
          <a:xfrm>
            <a:off x="272313" y="-26137"/>
            <a:ext cx="3571875" cy="646113"/>
          </a:xfrm>
          <a:prstGeom prst="rect">
            <a:avLst/>
          </a:prstGeom>
        </p:spPr>
        <p:txBody>
          <a:bodyPr rtlCol="1"/>
          <a:lstStyle/>
          <a:p>
            <a:pPr rtl="1"/>
            <a:r>
              <a:t>Title Text</a:t>
            </a:r>
          </a:p>
        </p:txBody>
      </p:sp>
      <p:sp>
        <p:nvSpPr>
          <p:cNvPr id="278" name="Body Level One…"/>
          <p:cNvSpPr txBox="1">
            <a:spLocks noGrp="1"/>
          </p:cNvSpPr>
          <p:nvPr>
            <p:ph type="body" idx="1"/>
          </p:nvPr>
        </p:nvSpPr>
        <p:spPr>
          <a:xfrm>
            <a:off x="2438402"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72AA414F-EE30-42BC-D932-F68013F5561E}"/>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191DCD9B-A2B7-E628-9D3B-75FDC8C70C1A}"/>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788A05D9-0382-D13C-DCFE-D5AE19DA34A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6" name="Image" descr="Image"/>
          <p:cNvPicPr>
            <a:picLocks noChangeAspect="1"/>
          </p:cNvPicPr>
          <p:nvPr/>
        </p:nvPicPr>
        <p:blipFill>
          <a:blip r:embed="rId2"/>
          <a:srcRect t="24531"/>
          <a:stretch>
            <a:fillRect/>
          </a:stretch>
        </p:blipFill>
        <p:spPr>
          <a:xfrm>
            <a:off x="-23074" y="-8361"/>
            <a:ext cx="7003951" cy="675474"/>
          </a:xfrm>
          <a:prstGeom prst="rect">
            <a:avLst/>
          </a:prstGeom>
          <a:ln w="12700">
            <a:miter lim="400000"/>
          </a:ln>
        </p:spPr>
      </p:pic>
      <p:pic>
        <p:nvPicPr>
          <p:cNvPr id="287"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93"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C82DFB25-2824-A021-9035-191F9827D598}"/>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452173F1-6748-BC70-4DA1-23AF71E7754E}"/>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8071BEF5-E191-E719-70A0-D8E1213A806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01"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30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0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308"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09" name="Click to add text"/>
          <p:cNvSpPr txBox="1">
            <a:spLocks noGrp="1"/>
          </p:cNvSpPr>
          <p:nvPr>
            <p:ph type="title" hasCustomPrompt="1"/>
          </p:nvPr>
        </p:nvSpPr>
        <p:spPr>
          <a:xfrm>
            <a:off x="246913" y="-29716"/>
            <a:ext cx="8286148" cy="646113"/>
          </a:xfrm>
          <a:prstGeom prst="rect">
            <a:avLst/>
          </a:prstGeom>
        </p:spPr>
        <p:txBody>
          <a:bodyPr rtlCol="1"/>
          <a:lstStyle/>
          <a:p>
            <a:pPr rtl="1"/>
            <a:r>
              <a:t>Click to add text</a:t>
            </a:r>
          </a:p>
        </p:txBody>
      </p:sp>
      <p:sp>
        <p:nvSpPr>
          <p:cNvPr id="2" name="Subtitle 5">
            <a:extLst>
              <a:ext uri="{FF2B5EF4-FFF2-40B4-BE49-F238E27FC236}">
                <a16:creationId xmlns:a16="http://schemas.microsoft.com/office/drawing/2014/main" id="{53F147DF-BEFF-69D0-7AD1-EEFC70F6EE26}"/>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88CCF8AE-55F9-700B-065F-161C2C6C531C}"/>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6C4C350F-DF0E-0703-19EA-1DB56C06AF5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317"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31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2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324"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25" name="Click to add text"/>
          <p:cNvSpPr txBox="1">
            <a:spLocks noGrp="1"/>
          </p:cNvSpPr>
          <p:nvPr>
            <p:ph type="title" hasCustomPrompt="1"/>
          </p:nvPr>
        </p:nvSpPr>
        <p:spPr>
          <a:xfrm>
            <a:off x="213047" y="21979"/>
            <a:ext cx="6242790" cy="813447"/>
          </a:xfrm>
          <a:prstGeom prst="rect">
            <a:avLst/>
          </a:prstGeom>
        </p:spPr>
        <p:txBody>
          <a:bodyPr rtlCol="1"/>
          <a:lstStyle/>
          <a:p>
            <a:pPr rtl="1"/>
            <a:r>
              <a:t>Click to add text</a:t>
            </a:r>
          </a:p>
        </p:txBody>
      </p:sp>
      <p:sp>
        <p:nvSpPr>
          <p:cNvPr id="2" name="Subtitle 5">
            <a:extLst>
              <a:ext uri="{FF2B5EF4-FFF2-40B4-BE49-F238E27FC236}">
                <a16:creationId xmlns:a16="http://schemas.microsoft.com/office/drawing/2014/main" id="{DA6DA36C-E8CB-8D1B-4101-991BDE167ADD}"/>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C5681C63-8E9E-28FA-1217-D737001A4B0B}"/>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4EE98AAC-E64A-64E7-246F-29C1A9DAC91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Title Only">
    <p:spTree>
      <p:nvGrpSpPr>
        <p:cNvPr id="1" name=""/>
        <p:cNvGrpSpPr/>
        <p:nvPr/>
      </p:nvGrpSpPr>
      <p:grpSpPr>
        <a:xfrm>
          <a:off x="0" y="0"/>
          <a:ext cx="0" cy="0"/>
          <a:chOff x="0" y="0"/>
          <a:chExt cx="0" cy="0"/>
        </a:xfrm>
      </p:grpSpPr>
      <p:pic>
        <p:nvPicPr>
          <p:cNvPr id="3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5" name="Title Text"/>
          <p:cNvSpPr txBox="1">
            <a:spLocks noGrp="1"/>
          </p:cNvSpPr>
          <p:nvPr>
            <p:ph type="title"/>
          </p:nvPr>
        </p:nvSpPr>
        <p:spPr>
          <a:xfrm>
            <a:off x="190765" y="801826"/>
            <a:ext cx="5543941" cy="645665"/>
          </a:xfrm>
          <a:prstGeom prst="rect">
            <a:avLst/>
          </a:prstGeom>
        </p:spPr>
        <p:txBody>
          <a:bodyPr rtlCol="1"/>
          <a:lstStyle>
            <a:lvl1pPr algn="r" rtl="1">
              <a:defRPr sz="2800">
                <a:solidFill>
                  <a:srgbClr val="A2010C"/>
                </a:solidFill>
              </a:defRPr>
            </a:lvl1pPr>
          </a:lstStyle>
          <a:p>
            <a:pPr rtl="1"/>
            <a:r>
              <a:t>Title Text</a:t>
            </a:r>
          </a:p>
        </p:txBody>
      </p:sp>
      <p:pic>
        <p:nvPicPr>
          <p:cNvPr id="46" name="Picture 8" descr="Picture 8"/>
          <p:cNvPicPr>
            <a:picLocks noChangeAspect="1"/>
          </p:cNvPicPr>
          <p:nvPr/>
        </p:nvPicPr>
        <p:blipFill>
          <a:blip r:embed="rId3"/>
          <a:stretch>
            <a:fillRect/>
          </a:stretch>
        </p:blipFill>
        <p:spPr>
          <a:xfrm>
            <a:off x="1" y="5"/>
            <a:ext cx="5074419" cy="653144"/>
          </a:xfrm>
          <a:prstGeom prst="rect">
            <a:avLst/>
          </a:prstGeom>
          <a:ln w="12700">
            <a:miter lim="400000"/>
          </a:ln>
        </p:spPr>
      </p:pic>
      <p:sp>
        <p:nvSpPr>
          <p:cNvPr id="47" name="TextBox 8"/>
          <p:cNvSpPr txBox="1"/>
          <p:nvPr/>
        </p:nvSpPr>
        <p:spPr>
          <a:xfrm>
            <a:off x="295678" y="34062"/>
            <a:ext cx="4165296"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mn-lt"/>
                <a:ea typeface="+mn-ea"/>
                <a:cs typeface="+mn-cs"/>
                <a:sym typeface="Source Sans Pro Regular"/>
              </a:defRPr>
            </a:lvl1pPr>
          </a:lstStyle>
          <a:p>
            <a:pPr rtl="1"/>
            <a:endParaRPr dirty="0"/>
          </a:p>
        </p:txBody>
      </p:sp>
      <p:sp>
        <p:nvSpPr>
          <p:cNvPr id="49" name="TextBox 34"/>
          <p:cNvSpPr txBox="1"/>
          <p:nvPr/>
        </p:nvSpPr>
        <p:spPr>
          <a:xfrm>
            <a:off x="3166631" y="1336091"/>
            <a:ext cx="7662983" cy="4422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120549" indent="-120549" rtl="1">
              <a:buClr>
                <a:schemeClr val="accent3"/>
              </a:buClr>
              <a:buSzPct val="100000"/>
              <a:buFont typeface="Arial"/>
              <a:buChar char="•"/>
              <a:defRPr sz="2400">
                <a:latin typeface="+mn-lt"/>
                <a:ea typeface="+mn-ea"/>
                <a:cs typeface="+mn-cs"/>
                <a:sym typeface="Source Sans Pro Regular"/>
              </a:defRPr>
            </a:pPr>
            <a:r>
              <a:t>The navy blue bars on top are expandable and they can be stretched to cover longer headers</a:t>
            </a:r>
          </a:p>
          <a:p>
            <a:pPr marL="120549" indent="-120549" rtl="1">
              <a:buClr>
                <a:schemeClr val="accent3"/>
              </a:buClr>
              <a:buSzPct val="100000"/>
              <a:buFont typeface="Arial"/>
              <a:buChar char="•"/>
              <a:defRPr sz="2400">
                <a:latin typeface="+mn-lt"/>
                <a:ea typeface="+mn-ea"/>
                <a:cs typeface="+mn-cs"/>
                <a:sym typeface="Source Sans Pro Regular"/>
              </a:defRPr>
            </a:pPr>
            <a:r>
              <a:t>Font: Source Sans Pro</a:t>
            </a:r>
          </a:p>
          <a:p>
            <a:pPr marL="120549" indent="-120549" rtl="1">
              <a:buClr>
                <a:schemeClr val="accent3"/>
              </a:buClr>
              <a:buSzPct val="100000"/>
              <a:buFont typeface="Arial"/>
              <a:buChar char="•"/>
              <a:defRPr sz="2400">
                <a:latin typeface="+mn-lt"/>
                <a:ea typeface="+mn-ea"/>
                <a:cs typeface="+mn-cs"/>
                <a:sym typeface="Source Sans Pro Regular"/>
              </a:defRPr>
            </a:pPr>
            <a:r>
              <a:t>Headers should be in Bold font, size 28-32 </a:t>
            </a:r>
          </a:p>
          <a:p>
            <a:pPr marL="120549" indent="-120549" rtl="1">
              <a:buClr>
                <a:schemeClr val="accent3"/>
              </a:buClr>
              <a:buSzPct val="100000"/>
              <a:buFont typeface="Arial"/>
              <a:buChar char="•"/>
              <a:defRPr sz="2400">
                <a:latin typeface="+mn-lt"/>
                <a:ea typeface="+mn-ea"/>
                <a:cs typeface="+mn-cs"/>
                <a:sym typeface="Source Sans Pro Regular"/>
              </a:defRPr>
            </a:pPr>
            <a:r>
              <a:t>Subtitles should be in Bold colored font (red or green), size 28 </a:t>
            </a:r>
          </a:p>
          <a:p>
            <a:pPr marL="120549" indent="-120549" rtl="1">
              <a:buClr>
                <a:schemeClr val="accent3"/>
              </a:buClr>
              <a:buSzPct val="100000"/>
              <a:buFont typeface="Arial"/>
              <a:buChar char="•"/>
              <a:defRPr sz="2400">
                <a:latin typeface="+mn-lt"/>
                <a:ea typeface="+mn-ea"/>
                <a:cs typeface="+mn-cs"/>
                <a:sym typeface="Source Sans Pro Regular"/>
              </a:defRPr>
            </a:pPr>
            <a:r>
              <a:t>There should be at least half an inch space from the edges for the body text</a:t>
            </a:r>
          </a:p>
          <a:p>
            <a:pPr marL="120549" indent="-120549" rtl="1">
              <a:buClr>
                <a:schemeClr val="accent3"/>
              </a:buClr>
              <a:buSzPct val="100000"/>
              <a:buFont typeface="Arial"/>
              <a:buChar char="•"/>
              <a:defRPr sz="2400">
                <a:latin typeface="+mn-lt"/>
                <a:ea typeface="+mn-ea"/>
                <a:cs typeface="+mn-cs"/>
                <a:sym typeface="Source Sans Pro Regular"/>
              </a:defRPr>
            </a:pPr>
            <a:r>
              <a:t>Body text should be between size 22-24</a:t>
            </a:r>
          </a:p>
          <a:p>
            <a:pPr marL="120549" indent="-120549" rtl="1">
              <a:buClr>
                <a:schemeClr val="accent3"/>
              </a:buClr>
              <a:buSzPct val="100000"/>
              <a:buFont typeface="Arial"/>
              <a:buChar char="•"/>
              <a:defRPr sz="2400">
                <a:latin typeface="+mn-lt"/>
                <a:ea typeface="+mn-ea"/>
                <a:cs typeface="+mn-cs"/>
                <a:sym typeface="Source Sans Pro Regular"/>
              </a:defRPr>
            </a:pPr>
            <a:r>
              <a:t>Body text cannot be bigger than the header text</a:t>
            </a:r>
          </a:p>
          <a:p>
            <a:pPr marL="120549" indent="-120549" rtl="1">
              <a:buClr>
                <a:schemeClr val="accent3"/>
              </a:buClr>
              <a:buSzPct val="100000"/>
              <a:buFont typeface="Arial"/>
              <a:buChar char="•"/>
              <a:defRPr sz="2400">
                <a:solidFill>
                  <a:srgbClr val="222222"/>
                </a:solidFill>
                <a:latin typeface="+mn-lt"/>
                <a:ea typeface="+mn-ea"/>
                <a:cs typeface="+mn-cs"/>
                <a:sym typeface="Source Sans Pro Regular"/>
              </a:defRPr>
            </a:pPr>
            <a:r>
              <a:t>Bullet point dots should be colored (red or green)</a:t>
            </a:r>
          </a:p>
        </p:txBody>
      </p:sp>
      <p:grpSp>
        <p:nvGrpSpPr>
          <p:cNvPr id="53" name="Group 13"/>
          <p:cNvGrpSpPr/>
          <p:nvPr/>
        </p:nvGrpSpPr>
        <p:grpSpPr>
          <a:xfrm>
            <a:off x="1296010" y="1929713"/>
            <a:ext cx="1082316" cy="3601600"/>
            <a:chOff x="0" y="0"/>
            <a:chExt cx="1082315" cy="3601600"/>
          </a:xfrm>
        </p:grpSpPr>
        <p:pic>
          <p:nvPicPr>
            <p:cNvPr id="50" name="Picture 14" descr="Picture 14"/>
            <p:cNvPicPr>
              <a:picLocks noChangeAspect="1"/>
            </p:cNvPicPr>
            <p:nvPr/>
          </p:nvPicPr>
          <p:blipFill>
            <a:blip r:embed="rId4"/>
            <a:stretch>
              <a:fillRect/>
            </a:stretch>
          </p:blipFill>
          <p:spPr>
            <a:xfrm>
              <a:off x="1" y="-1"/>
              <a:ext cx="1082315" cy="1082315"/>
            </a:xfrm>
            <a:prstGeom prst="rect">
              <a:avLst/>
            </a:prstGeom>
            <a:ln w="12700" cap="flat">
              <a:noFill/>
              <a:miter lim="400000"/>
            </a:ln>
            <a:effectLst/>
          </p:spPr>
        </p:pic>
        <p:pic>
          <p:nvPicPr>
            <p:cNvPr id="51" name="Picture 15" descr="Picture 15"/>
            <p:cNvPicPr>
              <a:picLocks noChangeAspect="1"/>
            </p:cNvPicPr>
            <p:nvPr/>
          </p:nvPicPr>
          <p:blipFill>
            <a:blip r:embed="rId5"/>
            <a:stretch>
              <a:fillRect/>
            </a:stretch>
          </p:blipFill>
          <p:spPr>
            <a:xfrm>
              <a:off x="0" y="1259643"/>
              <a:ext cx="1082314" cy="1082314"/>
            </a:xfrm>
            <a:prstGeom prst="rect">
              <a:avLst/>
            </a:prstGeom>
            <a:ln w="12700" cap="flat">
              <a:noFill/>
              <a:miter lim="400000"/>
            </a:ln>
            <a:effectLst/>
          </p:spPr>
        </p:pic>
        <p:pic>
          <p:nvPicPr>
            <p:cNvPr id="52" name="Picture 16" descr="Picture 16"/>
            <p:cNvPicPr>
              <a:picLocks noChangeAspect="1"/>
            </p:cNvPicPr>
            <p:nvPr/>
          </p:nvPicPr>
          <p:blipFill>
            <a:blip r:embed="rId6"/>
            <a:stretch>
              <a:fillRect/>
            </a:stretch>
          </p:blipFill>
          <p:spPr>
            <a:xfrm>
              <a:off x="1" y="2519286"/>
              <a:ext cx="1082315" cy="1082315"/>
            </a:xfrm>
            <a:prstGeom prst="rect">
              <a:avLst/>
            </a:prstGeom>
            <a:ln w="12700" cap="flat">
              <a:noFill/>
              <a:miter lim="400000"/>
            </a:ln>
            <a:effectLst/>
          </p:spPr>
        </p:pic>
      </p:grpSp>
      <p:sp>
        <p:nvSpPr>
          <p:cNvPr id="2" name="Subtitle 5">
            <a:extLst>
              <a:ext uri="{FF2B5EF4-FFF2-40B4-BE49-F238E27FC236}">
                <a16:creationId xmlns:a16="http://schemas.microsoft.com/office/drawing/2014/main" id="{3D3D90B3-9407-664A-DA07-D9CA4B1C72AB}"/>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DA17EC88-67F9-8FBB-A267-CBDAE675D403}"/>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8DBEBF91-9627-AF77-F478-36DBFF61B33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7" name="Image 16"/>
          <p:cNvPicPr>
            <a:picLocks noChangeAspect="1"/>
          </p:cNvPicPr>
          <p:nvPr userDrawn="1"/>
        </p:nvPicPr>
        <p:blipFill>
          <a:blip r:embed="rId7"/>
          <a:stretch>
            <a:fillRect/>
          </a:stretch>
        </p:blipFill>
        <p:spPr>
          <a:xfrm>
            <a:off x="68580" y="6312793"/>
            <a:ext cx="1657350" cy="484681"/>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rtlCol="1"/>
          <a:lstStyle/>
          <a:p>
            <a:pPr rtl="1"/>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1F6D74E0-EBCA-D6A2-78DC-4EA63F8EF880}"/>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46E127D1-76E3-E61A-3C42-B896AF0F31D2}"/>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98F81C14-69AC-6BB2-B55D-9C51AEC0C7D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1" name="Image 10"/>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rtlCol="1"/>
          <a:lstStyle/>
          <a:p>
            <a:pPr rtl="1"/>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rtlCol="1" anchor="b"/>
          <a:lstStyle>
            <a:lvl1pPr algn="r" rtl="1">
              <a:defRPr sz="700"/>
            </a:lvl1pPr>
            <a:lvl2pPr marL="0" indent="144660" algn="r" rtl="1">
              <a:buSzTx/>
              <a:buNone/>
              <a:defRPr sz="700"/>
            </a:lvl2pPr>
            <a:lvl3pPr marL="0" indent="289320" algn="r" rtl="1">
              <a:buSzTx/>
              <a:buNone/>
              <a:defRPr sz="700"/>
            </a:lvl3pPr>
            <a:lvl4pPr marL="0" indent="433978" algn="r" rtl="1">
              <a:buSzTx/>
              <a:buNone/>
              <a:defRPr sz="700"/>
            </a:lvl4pPr>
            <a:lvl5pPr marL="0" indent="578639" algn="r" rtl="1">
              <a:buSzTx/>
              <a:buNone/>
              <a:defRPr sz="7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rtlCol="1" anchor="b"/>
          <a:lstStyle/>
          <a:p>
            <a:pPr rtl="1">
              <a:defRPr sz="700"/>
            </a:pPr>
            <a:endParaRPr/>
          </a:p>
        </p:txBody>
      </p:sp>
      <p:sp>
        <p:nvSpPr>
          <p:cNvPr id="2" name="Subtitle 5">
            <a:extLst>
              <a:ext uri="{FF2B5EF4-FFF2-40B4-BE49-F238E27FC236}">
                <a16:creationId xmlns:a16="http://schemas.microsoft.com/office/drawing/2014/main" id="{F32272E7-84A7-10F4-A3FD-E58877A142E4}"/>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003C9FB5-F158-1803-C0FA-9AFE960BE4D6}"/>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6E2BB1E7-3EF8-A485-98E1-925CA14CDBD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rtlCol="1" anchor="b"/>
          <a:lstStyle>
            <a:lvl1pPr algn="r" rtl="1">
              <a:defRPr sz="1000"/>
            </a:lvl1pPr>
          </a:lstStyle>
          <a:p>
            <a:pPr rtl="1"/>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rtlCol="1"/>
          <a:lstStyle>
            <a:lvl1pPr algn="r" rtl="1">
              <a:defRPr sz="1000"/>
            </a:lvl1pPr>
            <a:lvl2pPr marL="235072" indent="-90412" algn="r" rtl="1">
              <a:defRPr sz="1000"/>
            </a:lvl2pPr>
            <a:lvl3pPr marL="392648" indent="-103328" algn="r" rtl="1">
              <a:defRPr sz="1000"/>
            </a:lvl3pPr>
            <a:lvl4pPr marL="554529" indent="-120549" algn="r" rtl="1">
              <a:defRPr sz="1000"/>
            </a:lvl4pPr>
            <a:lvl5pPr marL="699187" indent="-120549" algn="r" rtl="1">
              <a:defRPr sz="1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rtlCol="1"/>
          <a:lstStyle/>
          <a:p>
            <a:pPr rtl="1">
              <a:defRPr sz="500"/>
            </a:pPr>
            <a:endParaRPr/>
          </a:p>
        </p:txBody>
      </p:sp>
      <p:sp>
        <p:nvSpPr>
          <p:cNvPr id="2" name="Subtitle 5">
            <a:extLst>
              <a:ext uri="{FF2B5EF4-FFF2-40B4-BE49-F238E27FC236}">
                <a16:creationId xmlns:a16="http://schemas.microsoft.com/office/drawing/2014/main" id="{14DEDED9-B65F-8BE6-B4EB-F0341A19F8BD}"/>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32BDD7C4-BA38-4C73-4815-11B2B201B0AA}"/>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AAAD6E90-6A96-51EC-5F59-951CDF567C7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rtlCol="1" anchor="b"/>
          <a:lstStyle>
            <a:lvl1pPr algn="r" rtl="1">
              <a:defRPr sz="1000"/>
            </a:lvl1pPr>
          </a:lstStyle>
          <a:p>
            <a:pPr rtl="1"/>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rtlCol="1">
            <a:noAutofit/>
          </a:bodyPr>
          <a:lstStyle/>
          <a:p>
            <a:pPr rtl="1"/>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rtlCol="1"/>
          <a:lstStyle>
            <a:lvl1pPr algn="r" rtl="1">
              <a:defRPr sz="500"/>
            </a:lvl1pPr>
            <a:lvl2pPr marL="0" indent="144660" algn="r" rtl="1">
              <a:buSzTx/>
              <a:buNone/>
              <a:defRPr sz="500"/>
            </a:lvl2pPr>
            <a:lvl3pPr marL="0" indent="289320" algn="r" rtl="1">
              <a:buSzTx/>
              <a:buNone/>
              <a:defRPr sz="500"/>
            </a:lvl3pPr>
            <a:lvl4pPr marL="0" indent="433978" algn="r" rtl="1">
              <a:buSzTx/>
              <a:buNone/>
              <a:defRPr sz="500"/>
            </a:lvl4pPr>
            <a:lvl5pPr marL="0" indent="578639" algn="r" rtl="1">
              <a:buSzTx/>
              <a:buNone/>
              <a:defRPr sz="5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516306A8-45CA-1387-6313-B7539597F0F7}"/>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FD5B6D2C-889E-63E0-51C1-AF47EB638F27}"/>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C424D037-BE88-87A7-2F84-4E5BBFA8FA4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403" name="TextBox 2"/>
          <p:cNvSpPr txBox="1"/>
          <p:nvPr/>
        </p:nvSpPr>
        <p:spPr>
          <a:xfrm>
            <a:off x="9812716" y="6370656"/>
            <a:ext cx="2333564"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300">
                <a:latin typeface="+mn-lt"/>
                <a:ea typeface="+mn-ea"/>
                <a:cs typeface="+mn-cs"/>
                <a:sym typeface="Source Sans Pro Regular"/>
              </a:defRPr>
            </a:lvl1pPr>
          </a:lstStyle>
          <a:p>
            <a:pPr rtl="1"/>
            <a:r>
              <a:t>Speaker name</a:t>
            </a:r>
          </a:p>
        </p:txBody>
      </p:sp>
      <p:pic>
        <p:nvPicPr>
          <p:cNvPr id="404" name="Picture 3" descr="Picture 3"/>
          <p:cNvPicPr>
            <a:picLocks noChangeAspect="1"/>
          </p:cNvPicPr>
          <p:nvPr/>
        </p:nvPicPr>
        <p:blipFill>
          <a:blip r:embed="rId3"/>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406" name="TextBox 5"/>
          <p:cNvSpPr txBox="1"/>
          <p:nvPr/>
        </p:nvSpPr>
        <p:spPr>
          <a:xfrm>
            <a:off x="9812716" y="6370656"/>
            <a:ext cx="2333564"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300">
                <a:latin typeface="+mn-lt"/>
                <a:ea typeface="+mn-ea"/>
                <a:cs typeface="+mn-cs"/>
                <a:sym typeface="Source Sans Pro Regular"/>
              </a:defRPr>
            </a:lvl1pPr>
          </a:lstStyle>
          <a:p>
            <a:pPr rtl="1"/>
            <a:r>
              <a:t>Speaker name</a:t>
            </a:r>
          </a:p>
        </p:txBody>
      </p:sp>
      <p:pic>
        <p:nvPicPr>
          <p:cNvPr id="407" name="Picture 6" descr="Picture 6"/>
          <p:cNvPicPr>
            <a:picLocks noChangeAspect="1"/>
          </p:cNvPicPr>
          <p:nvPr/>
        </p:nvPicPr>
        <p:blipFill>
          <a:blip r:embed="rId3"/>
          <a:stretch>
            <a:fillRect/>
          </a:stretch>
        </p:blipFill>
        <p:spPr>
          <a:xfrm>
            <a:off x="0" y="2"/>
            <a:ext cx="8207344" cy="5038929"/>
          </a:xfrm>
          <a:prstGeom prst="rect">
            <a:avLst/>
          </a:prstGeom>
          <a:ln w="12700">
            <a:miter lim="400000"/>
          </a:ln>
        </p:spPr>
      </p:pic>
      <p:sp>
        <p:nvSpPr>
          <p:cNvPr id="2" name="Subtitle 5">
            <a:extLst>
              <a:ext uri="{FF2B5EF4-FFF2-40B4-BE49-F238E27FC236}">
                <a16:creationId xmlns:a16="http://schemas.microsoft.com/office/drawing/2014/main" id="{8E140FB9-F364-A45D-3B90-C3C5F487E5E8}"/>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A156FA8B-4D24-0421-9A0C-FF18417B014D}"/>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502C5754-A9DD-B591-3D2E-DE1D5888BD1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5" name="Image 14"/>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rtlCol="1" anchor="b"/>
          <a:lstStyle>
            <a:lvl1pPr algn="ctr" rtl="1">
              <a:defRPr sz="1800"/>
            </a:lvl1pPr>
          </a:lstStyle>
          <a:p>
            <a:pPr rtl="1"/>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rtlCol="1"/>
          <a:lstStyle>
            <a:lvl1pPr algn="ctr" rtl="1">
              <a:defRPr sz="700"/>
            </a:lvl1pPr>
            <a:lvl2pPr marL="0" indent="144660" algn="ctr" rtl="1">
              <a:buSzTx/>
              <a:buNone/>
              <a:defRPr sz="700"/>
            </a:lvl2pPr>
            <a:lvl3pPr marL="0" indent="289320" algn="ctr" rtl="1">
              <a:buSzTx/>
              <a:buNone/>
              <a:defRPr sz="700"/>
            </a:lvl3pPr>
            <a:lvl4pPr marL="0" indent="433978" algn="ctr" rtl="1">
              <a:buSzTx/>
              <a:buNone/>
              <a:defRPr sz="700"/>
            </a:lvl4pPr>
            <a:lvl5pPr marL="0" indent="578639" algn="ctr" rtl="1">
              <a:buSzTx/>
              <a:buNone/>
              <a:defRPr sz="7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09A8AA72-79C4-CDE7-D319-357EC853E1DE}"/>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AEEBAE06-9741-737E-2DFB-065037D71558}"/>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ED4F72D3-1FDD-28C7-F0A1-B8ED8DC8A10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1" name="Image 10"/>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3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3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34" name="Subtitle 5"/>
          <p:cNvSpPr txBox="1"/>
          <p:nvPr/>
        </p:nvSpPr>
        <p:spPr>
          <a:xfrm>
            <a:off x="8085935" y="653167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435" name="Subtitle 5"/>
          <p:cNvSpPr txBox="1"/>
          <p:nvPr/>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36" name="Title Text"/>
          <p:cNvSpPr txBox="1">
            <a:spLocks noGrp="1"/>
          </p:cNvSpPr>
          <p:nvPr>
            <p:ph type="title"/>
          </p:nvPr>
        </p:nvSpPr>
        <p:spPr>
          <a:xfrm>
            <a:off x="838200" y="365128"/>
            <a:ext cx="10515600" cy="1325564"/>
          </a:xfrm>
          <a:prstGeom prst="rect">
            <a:avLst/>
          </a:prstGeom>
        </p:spPr>
        <p:txBody>
          <a:bodyPr rtlCol="1"/>
          <a:lstStyle/>
          <a:p>
            <a:pPr rtl="1"/>
            <a:r>
              <a:t>Title Text</a:t>
            </a:r>
          </a:p>
        </p:txBody>
      </p:sp>
      <p:sp>
        <p:nvSpPr>
          <p:cNvPr id="437" name="TextBox 5"/>
          <p:cNvSpPr/>
          <p:nvPr/>
        </p:nvSpPr>
        <p:spPr>
          <a:xfrm>
            <a:off x="0" y="5943600"/>
            <a:ext cx="12192000" cy="923330"/>
          </a:xfrm>
          <a:prstGeom prst="rect">
            <a:avLst/>
          </a:prstGeom>
          <a:solidFill>
            <a:srgbClr val="FFFFFF"/>
          </a:solidFill>
          <a:ln w="12700">
            <a:miter lim="400000"/>
          </a:ln>
        </p:spPr>
        <p:txBody>
          <a:bodyPr lIns="45719" rIns="45719" rtlCol="1"/>
          <a:lstStyle/>
          <a:p>
            <a:pPr rtl="1">
              <a:defRPr>
                <a:ln w="9525" cap="flat">
                  <a:solidFill>
                    <a:srgbClr val="FFFFFF"/>
                  </a:solidFill>
                  <a:prstDash val="solid"/>
                  <a:round/>
                </a:ln>
                <a:solidFill>
                  <a:srgbClr val="FFFFFF"/>
                </a:solidFill>
                <a:latin typeface="+mn-lt"/>
                <a:ea typeface="+mn-ea"/>
                <a:cs typeface="+mn-cs"/>
                <a:sym typeface="Source Sans Pro Regular"/>
              </a:defRPr>
            </a:pPr>
            <a:endParaRPr/>
          </a:p>
        </p:txBody>
      </p:sp>
      <p:sp>
        <p:nvSpPr>
          <p:cNvPr id="438" name="TextBox 6"/>
          <p:cNvSpPr/>
          <p:nvPr/>
        </p:nvSpPr>
        <p:spPr>
          <a:xfrm>
            <a:off x="0" y="5943600"/>
            <a:ext cx="12192000" cy="923330"/>
          </a:xfrm>
          <a:prstGeom prst="rect">
            <a:avLst/>
          </a:prstGeom>
          <a:solidFill>
            <a:srgbClr val="FFFFFF"/>
          </a:solidFill>
          <a:ln w="12700">
            <a:miter lim="400000"/>
          </a:ln>
        </p:spPr>
        <p:txBody>
          <a:bodyPr lIns="45719" rIns="45719" rtlCol="1"/>
          <a:lstStyle/>
          <a:p>
            <a:pPr rtl="1">
              <a:defRPr>
                <a:ln w="9525" cap="flat">
                  <a:solidFill>
                    <a:srgbClr val="FFFFFF"/>
                  </a:solidFill>
                  <a:prstDash val="solid"/>
                  <a:round/>
                </a:ln>
                <a:solidFill>
                  <a:srgbClr val="FFFFFF"/>
                </a:solidFill>
                <a:latin typeface="+mn-lt"/>
                <a:ea typeface="+mn-ea"/>
                <a:cs typeface="+mn-cs"/>
                <a:sym typeface="Source Sans Pro Regular"/>
              </a:defRPr>
            </a:pPr>
            <a:endParaRPr/>
          </a:p>
        </p:txBody>
      </p:sp>
      <p:sp>
        <p:nvSpPr>
          <p:cNvPr id="439" name="TextBox 7"/>
          <p:cNvSpPr/>
          <p:nvPr/>
        </p:nvSpPr>
        <p:spPr>
          <a:xfrm>
            <a:off x="0" y="5943601"/>
            <a:ext cx="12192000" cy="715582"/>
          </a:xfrm>
          <a:prstGeom prst="rect">
            <a:avLst/>
          </a:prstGeom>
          <a:solidFill>
            <a:srgbClr val="FFFFFF"/>
          </a:solidFill>
          <a:ln w="12700">
            <a:miter lim="400000"/>
          </a:ln>
        </p:spPr>
        <p:txBody>
          <a:bodyPr lIns="45719" rIns="45719" rtlCol="1"/>
          <a:lstStyle/>
          <a:p>
            <a:pPr rtl="1">
              <a:defRPr sz="1300">
                <a:ln w="9525" cap="flat">
                  <a:solidFill>
                    <a:srgbClr val="FFFFFF"/>
                  </a:solidFill>
                  <a:prstDash val="solid"/>
                  <a:round/>
                </a:ln>
                <a:solidFill>
                  <a:srgbClr val="FFFFFF"/>
                </a:solidFill>
                <a:latin typeface="+mn-lt"/>
                <a:ea typeface="+mn-ea"/>
                <a:cs typeface="+mn-cs"/>
                <a:sym typeface="Source Sans Pro Regular"/>
              </a:defRPr>
            </a:pPr>
            <a:endParaRPr/>
          </a:p>
        </p:txBody>
      </p:sp>
      <p:sp>
        <p:nvSpPr>
          <p:cNvPr id="2" name="Subtitle 5">
            <a:extLst>
              <a:ext uri="{FF2B5EF4-FFF2-40B4-BE49-F238E27FC236}">
                <a16:creationId xmlns:a16="http://schemas.microsoft.com/office/drawing/2014/main" id="{8E277C39-554B-0684-CA71-3F087BDB4124}"/>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03FB6A75-7083-18BA-8E0D-94830F1F568A}"/>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11A95F4C-2758-92FE-C542-CC39F67F4B5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4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 name="Subtitle 5">
            <a:extLst>
              <a:ext uri="{FF2B5EF4-FFF2-40B4-BE49-F238E27FC236}">
                <a16:creationId xmlns:a16="http://schemas.microsoft.com/office/drawing/2014/main" id="{F84A87F2-962C-1020-14C1-0FBB8AEB9CD8}"/>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C884B8CB-CC92-F326-7E75-001127152033}"/>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349E2892-2EEA-004C-757A-4351E05BC08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9" name="Image 8"/>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6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6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66" name="Bottom band: CGH"/>
          <p:cNvSpPr txBox="1">
            <a:spLocks noGrp="1"/>
          </p:cNvSpPr>
          <p:nvPr>
            <p:ph type="title" hasCustomPrompt="1"/>
          </p:nvPr>
        </p:nvSpPr>
        <p:spPr>
          <a:xfrm>
            <a:off x="609600" y="274639"/>
            <a:ext cx="10972800" cy="1143001"/>
          </a:xfrm>
          <a:prstGeom prst="rect">
            <a:avLst/>
          </a:prstGeom>
        </p:spPr>
        <p:txBody>
          <a:bodyPr rtlCol="1" anchor="b"/>
          <a:lstStyle>
            <a:lvl1pPr algn="r" rtl="1">
              <a:lnSpc>
                <a:spcPts val="1200"/>
              </a:lnSpc>
              <a:defRPr sz="1100">
                <a:solidFill>
                  <a:srgbClr val="9F8C71"/>
                </a:solidFill>
                <a:latin typeface="+mn-lt"/>
                <a:ea typeface="+mn-ea"/>
                <a:cs typeface="+mn-cs"/>
                <a:sym typeface="Source Sans Pro Regular"/>
              </a:defRPr>
            </a:lvl1pPr>
          </a:lstStyle>
          <a:p>
            <a:pPr rtl="1"/>
            <a:r>
              <a:t>Bottom band: CGH</a:t>
            </a:r>
          </a:p>
        </p:txBody>
      </p:sp>
      <p:sp>
        <p:nvSpPr>
          <p:cNvPr id="467" name="Body Level One…"/>
          <p:cNvSpPr txBox="1">
            <a:spLocks noGrp="1"/>
          </p:cNvSpPr>
          <p:nvPr>
            <p:ph type="body" idx="1"/>
          </p:nvPr>
        </p:nvSpPr>
        <p:spPr>
          <a:xfrm>
            <a:off x="609600" y="1545168"/>
            <a:ext cx="10972800" cy="4455585"/>
          </a:xfrm>
          <a:prstGeom prst="rect">
            <a:avLst/>
          </a:prstGeom>
        </p:spPr>
        <p:txBody>
          <a:bodyPr rtlCol="1"/>
          <a:lstStyle>
            <a:lvl1pPr marL="144653" indent="-144653" algn="r" rtl="1">
              <a:buClr>
                <a:srgbClr val="A59988"/>
              </a:buClr>
              <a:buSzPct val="100000"/>
              <a:buChar char="▪"/>
              <a:defRPr sz="800">
                <a:solidFill>
                  <a:srgbClr val="0078A7"/>
                </a:solidFill>
              </a:defRPr>
            </a:lvl1pPr>
            <a:lvl2pPr algn="r" rtl="1">
              <a:buClr>
                <a:srgbClr val="A59988"/>
              </a:buClr>
              <a:defRPr sz="800">
                <a:solidFill>
                  <a:srgbClr val="0078A7"/>
                </a:solidFill>
              </a:defRPr>
            </a:lvl2pPr>
            <a:lvl3pPr algn="r" rtl="1">
              <a:buClr>
                <a:srgbClr val="A59988"/>
              </a:buClr>
              <a:defRPr sz="800">
                <a:solidFill>
                  <a:srgbClr val="0078A7"/>
                </a:solidFill>
              </a:defRPr>
            </a:lvl3pPr>
            <a:lvl4pPr algn="r" rtl="1">
              <a:buClr>
                <a:srgbClr val="A59988"/>
              </a:buClr>
              <a:defRPr sz="800">
                <a:solidFill>
                  <a:srgbClr val="0078A7"/>
                </a:solidFill>
              </a:defRPr>
            </a:lvl4pPr>
            <a:lvl5pPr algn="r" rtl="1">
              <a:buClr>
                <a:srgbClr val="A59988"/>
              </a:buClr>
              <a:defRPr sz="800">
                <a:solidFill>
                  <a:srgbClr val="0078A7"/>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091FE5D8-7E53-0FDC-E6FA-4FA4510DBA76}"/>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95FD8B11-5685-4167-EC4C-54752513BFF2}"/>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72ADA59B-EF11-12D5-8E4E-67EBB59E2CE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1" name="Image 10"/>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7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81" name="Title Text"/>
          <p:cNvSpPr txBox="1">
            <a:spLocks noGrp="1"/>
          </p:cNvSpPr>
          <p:nvPr>
            <p:ph type="title"/>
          </p:nvPr>
        </p:nvSpPr>
        <p:spPr>
          <a:xfrm>
            <a:off x="220374" y="559153"/>
            <a:ext cx="4766298" cy="2339614"/>
          </a:xfrm>
          <a:prstGeom prst="rect">
            <a:avLst/>
          </a:prstGeom>
        </p:spPr>
        <p:txBody>
          <a:bodyPr rtlCol="1"/>
          <a:lstStyle/>
          <a:p>
            <a:pPr rtl="1"/>
            <a:r>
              <a:t>Title Text</a:t>
            </a:r>
          </a:p>
        </p:txBody>
      </p:sp>
      <p:sp>
        <p:nvSpPr>
          <p:cNvPr id="482" name="Body Level One…"/>
          <p:cNvSpPr txBox="1">
            <a:spLocks noGrp="1"/>
          </p:cNvSpPr>
          <p:nvPr>
            <p:ph type="body" idx="1"/>
          </p:nvPr>
        </p:nvSpPr>
        <p:spPr>
          <a:xfrm>
            <a:off x="0" y="2"/>
            <a:ext cx="10515600" cy="4351338"/>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F140C24C-8335-E05A-1022-159C078CEED4}"/>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59AD15FB-27D8-F740-8F66-6C119AD47B78}"/>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DC33AF85-96A4-3DF7-E4E7-DD9E2745895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1" name="Image 10"/>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6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6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68" name="Click to edit Subtitle"/>
          <p:cNvSpPr txBox="1">
            <a:spLocks noGrp="1"/>
          </p:cNvSpPr>
          <p:nvPr>
            <p:ph type="title" hasCustomPrompt="1"/>
          </p:nvPr>
        </p:nvSpPr>
        <p:spPr>
          <a:xfrm>
            <a:off x="190765" y="2"/>
            <a:ext cx="6241934" cy="645664"/>
          </a:xfrm>
          <a:prstGeom prst="rect">
            <a:avLst/>
          </a:prstGeom>
        </p:spPr>
        <p:txBody>
          <a:bodyPr rtlCol="1"/>
          <a:lstStyle/>
          <a:p>
            <a:pPr rtl="1"/>
            <a:r>
              <a:t>Click to edit Subtitle</a:t>
            </a:r>
          </a:p>
        </p:txBody>
      </p:sp>
      <p:sp>
        <p:nvSpPr>
          <p:cNvPr id="69" name="Body Level One…"/>
          <p:cNvSpPr txBox="1">
            <a:spLocks noGrp="1"/>
          </p:cNvSpPr>
          <p:nvPr>
            <p:ph type="body" idx="1"/>
          </p:nvPr>
        </p:nvSpPr>
        <p:spPr>
          <a:xfrm>
            <a:off x="648587" y="1247001"/>
            <a:ext cx="11143845"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D5DF0BAA-52E1-31B0-AA85-47EA9867441B}"/>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7E63E52A-0950-7871-A985-C9B9C8AD3E9F}"/>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68D7D84E-6207-D072-B735-7FA6D434694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1" name="Image 10"/>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49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9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96" name="Title Text"/>
          <p:cNvSpPr txBox="1">
            <a:spLocks noGrp="1"/>
          </p:cNvSpPr>
          <p:nvPr>
            <p:ph type="title"/>
          </p:nvPr>
        </p:nvSpPr>
        <p:spPr>
          <a:xfrm>
            <a:off x="220374" y="559153"/>
            <a:ext cx="4766298" cy="2339614"/>
          </a:xfrm>
          <a:prstGeom prst="rect">
            <a:avLst/>
          </a:prstGeom>
        </p:spPr>
        <p:txBody>
          <a:bodyPr rtlCol="1"/>
          <a:lstStyle/>
          <a:p>
            <a:pPr rtl="1"/>
            <a:r>
              <a:t>Title Text</a:t>
            </a:r>
          </a:p>
        </p:txBody>
      </p:sp>
      <p:sp>
        <p:nvSpPr>
          <p:cNvPr id="2" name="Subtitle 5">
            <a:extLst>
              <a:ext uri="{FF2B5EF4-FFF2-40B4-BE49-F238E27FC236}">
                <a16:creationId xmlns:a16="http://schemas.microsoft.com/office/drawing/2014/main" id="{1FA286E7-3BA9-7C3C-38D0-8DB531C69A5C}"/>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283F3B34-6F29-F9A9-18D6-0BF59D662802}"/>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81FE2B20-BFC1-FBB9-40E8-77809759BD9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0" name="Image 9"/>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pic>
        <p:nvPicPr>
          <p:cNvPr id="50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0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510" name="Click to edit Subtitle"/>
          <p:cNvSpPr txBox="1">
            <a:spLocks noGrp="1"/>
          </p:cNvSpPr>
          <p:nvPr>
            <p:ph type="title" hasCustomPrompt="1"/>
          </p:nvPr>
        </p:nvSpPr>
        <p:spPr>
          <a:xfrm>
            <a:off x="190765" y="801821"/>
            <a:ext cx="5543941" cy="645664"/>
          </a:xfrm>
          <a:prstGeom prst="rect">
            <a:avLst/>
          </a:prstGeom>
        </p:spPr>
        <p:txBody>
          <a:bodyPr rtlCol="1"/>
          <a:lstStyle>
            <a:lvl1pPr algn="r" rtl="1">
              <a:defRPr sz="2400">
                <a:solidFill>
                  <a:srgbClr val="A2010C"/>
                </a:solidFill>
              </a:defRPr>
            </a:lvl1pPr>
          </a:lstStyle>
          <a:p>
            <a:pPr rtl="1"/>
            <a:r>
              <a:t>Click to edit Subtitle</a:t>
            </a:r>
          </a:p>
        </p:txBody>
      </p:sp>
      <p:sp>
        <p:nvSpPr>
          <p:cNvPr id="2" name="Subtitle 5">
            <a:extLst>
              <a:ext uri="{FF2B5EF4-FFF2-40B4-BE49-F238E27FC236}">
                <a16:creationId xmlns:a16="http://schemas.microsoft.com/office/drawing/2014/main" id="{A26914E4-747B-1CB6-EF11-72B644448530}"/>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rPr dirty="0"/>
              <a:t>RRT Advanced Training Package</a:t>
            </a:r>
          </a:p>
        </p:txBody>
      </p:sp>
      <p:sp>
        <p:nvSpPr>
          <p:cNvPr id="3" name="Subtitle 5">
            <a:extLst>
              <a:ext uri="{FF2B5EF4-FFF2-40B4-BE49-F238E27FC236}">
                <a16:creationId xmlns:a16="http://schemas.microsoft.com/office/drawing/2014/main" id="{4ECAFA39-EED2-8494-151E-F2DCC653F67B}"/>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05E88AB9-BCFF-651C-8FDD-81A10D2A270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0" name="Image 9"/>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1"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4" name="Title Text"/>
          <p:cNvSpPr txBox="1">
            <a:spLocks noGrp="1"/>
          </p:cNvSpPr>
          <p:nvPr>
            <p:ph type="title"/>
          </p:nvPr>
        </p:nvSpPr>
        <p:spPr>
          <a:xfrm>
            <a:off x="517796" y="1587568"/>
            <a:ext cx="4490141" cy="2410276"/>
          </a:xfrm>
          <a:prstGeom prst="rect">
            <a:avLst/>
          </a:prstGeom>
        </p:spPr>
        <p:txBody>
          <a:bodyPr rtlCol="1"/>
          <a:lstStyle/>
          <a:p>
            <a:pPr rtl="1"/>
            <a:r>
              <a:t>Title Text</a:t>
            </a:r>
          </a:p>
        </p:txBody>
      </p:sp>
      <p:sp>
        <p:nvSpPr>
          <p:cNvPr id="2" name="TextBox 7">
            <a:extLst>
              <a:ext uri="{FF2B5EF4-FFF2-40B4-BE49-F238E27FC236}">
                <a16:creationId xmlns:a16="http://schemas.microsoft.com/office/drawing/2014/main" id="{834DAAAE-AF1E-54E7-3512-919A11CFDFC8}"/>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5B2D353C-32BA-F9F8-1BA2-5ACED804AFD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pic>
        <p:nvPicPr>
          <p:cNvPr id="14" name="Image 13"/>
          <p:cNvPicPr>
            <a:picLocks noChangeAspect="1"/>
          </p:cNvPicPr>
          <p:nvPr userDrawn="1"/>
        </p:nvPicPr>
        <p:blipFill>
          <a:blip r:embed="rId5"/>
          <a:stretch>
            <a:fillRect/>
          </a:stretch>
        </p:blipFill>
        <p:spPr>
          <a:xfrm>
            <a:off x="68580" y="6312793"/>
            <a:ext cx="1657350" cy="484681"/>
          </a:xfrm>
          <a:prstGeom prst="rect">
            <a:avLst/>
          </a:prstGeom>
        </p:spPr>
      </p:pic>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rtlCol="1"/>
          <a:lstStyle>
            <a:lvl1pPr algn="r" rtl="1">
              <a:defRPr sz="2800">
                <a:solidFill>
                  <a:srgbClr val="A2010C"/>
                </a:solidFill>
              </a:defRPr>
            </a:lvl1pPr>
          </a:lstStyle>
          <a:p>
            <a:pPr rtl="1"/>
            <a:r>
              <a:t>Title Text</a:t>
            </a:r>
          </a:p>
        </p:txBody>
      </p:sp>
      <p:pic>
        <p:nvPicPr>
          <p:cNvPr id="47" name="Picture 8" descr="Picture 8"/>
          <p:cNvPicPr>
            <a:picLocks noChangeAspect="1"/>
          </p:cNvPicPr>
          <p:nvPr/>
        </p:nvPicPr>
        <p:blipFill>
          <a:blip r:embed="rId3"/>
          <a:stretch>
            <a:fillRect/>
          </a:stretch>
        </p:blipFill>
        <p:spPr>
          <a:xfrm>
            <a:off x="1" y="5"/>
            <a:ext cx="5074419" cy="653144"/>
          </a:xfrm>
          <a:prstGeom prst="rect">
            <a:avLst/>
          </a:prstGeom>
          <a:ln w="12700">
            <a:miter lim="400000"/>
          </a:ln>
        </p:spPr>
      </p:pic>
      <p:sp>
        <p:nvSpPr>
          <p:cNvPr id="48" name="TextBox 8"/>
          <p:cNvSpPr txBox="1"/>
          <p:nvPr/>
        </p:nvSpPr>
        <p:spPr>
          <a:xfrm>
            <a:off x="214758" y="26857"/>
            <a:ext cx="4165296"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colored font (red or green), size 28 </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rtl="1">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rtl="1">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(red or green)</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4"/>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5"/>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6"/>
            <a:stretch>
              <a:fillRect/>
            </a:stretch>
          </p:blipFill>
          <p:spPr>
            <a:xfrm>
              <a:off x="1" y="2519286"/>
              <a:ext cx="1082315" cy="1082315"/>
            </a:xfrm>
            <a:prstGeom prst="rect">
              <a:avLst/>
            </a:prstGeom>
            <a:ln w="12700" cap="flat">
              <a:noFill/>
              <a:miter lim="400000"/>
            </a:ln>
            <a:effectLst/>
          </p:spPr>
        </p:pic>
      </p:grpSp>
      <p:sp>
        <p:nvSpPr>
          <p:cNvPr id="2" name="TextBox 7">
            <a:extLst>
              <a:ext uri="{FF2B5EF4-FFF2-40B4-BE49-F238E27FC236}">
                <a16:creationId xmlns:a16="http://schemas.microsoft.com/office/drawing/2014/main" id="{F65BC4A1-F8A0-F7E8-2113-312FC85061AC}"/>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AA36EC8F-901F-277D-08D8-FB29EAAACCE5}"/>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0221DADE-27AC-D837-97B8-20E205E443D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8" name="Image 17"/>
          <p:cNvPicPr>
            <a:picLocks noChangeAspect="1"/>
          </p:cNvPicPr>
          <p:nvPr userDrawn="1"/>
        </p:nvPicPr>
        <p:blipFill>
          <a:blip r:embed="rId7"/>
          <a:stretch>
            <a:fillRect/>
          </a:stretch>
        </p:blipFill>
        <p:spPr>
          <a:xfrm>
            <a:off x="68580" y="6312793"/>
            <a:ext cx="1657350" cy="484681"/>
          </a:xfrm>
          <a:prstGeom prst="rect">
            <a:avLst/>
          </a:prstGeom>
        </p:spPr>
      </p:pic>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68" name="Click to edit Subtitle"/>
          <p:cNvSpPr txBox="1">
            <a:spLocks noGrp="1"/>
          </p:cNvSpPr>
          <p:nvPr>
            <p:ph type="title" hasCustomPrompt="1"/>
          </p:nvPr>
        </p:nvSpPr>
        <p:spPr>
          <a:xfrm>
            <a:off x="190765" y="2"/>
            <a:ext cx="6241934" cy="645664"/>
          </a:xfrm>
          <a:prstGeom prst="rect">
            <a:avLst/>
          </a:prstGeom>
        </p:spPr>
        <p:txBody>
          <a:bodyPr rtlCol="1"/>
          <a:lstStyle/>
          <a:p>
            <a:pPr rtl="1"/>
            <a:r>
              <a:t>Click to edit Subtitle</a:t>
            </a:r>
          </a:p>
        </p:txBody>
      </p:sp>
      <p:sp>
        <p:nvSpPr>
          <p:cNvPr id="69" name="Body Level One…"/>
          <p:cNvSpPr txBox="1">
            <a:spLocks noGrp="1"/>
          </p:cNvSpPr>
          <p:nvPr>
            <p:ph type="body" idx="1"/>
          </p:nvPr>
        </p:nvSpPr>
        <p:spPr>
          <a:xfrm>
            <a:off x="648587" y="1247001"/>
            <a:ext cx="11143845"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55FA7A7A-318F-C3F9-6AA8-B82188569AB7}"/>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0F51BF88-5AE4-7087-7E40-F32E70D2627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2CCF84E2-427A-B2AD-1B61-23E62131A9C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1" name="Image 10"/>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rtlCol="1"/>
          <a:lstStyle>
            <a:lvl1pPr algn="r" rtl="1">
              <a:defRPr sz="2800">
                <a:solidFill>
                  <a:srgbClr val="A2010C"/>
                </a:solidFill>
              </a:defRPr>
            </a:lvl1pPr>
          </a:lstStyle>
          <a:p>
            <a:pPr rtl="1"/>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TextBox 7">
            <a:extLst>
              <a:ext uri="{FF2B5EF4-FFF2-40B4-BE49-F238E27FC236}">
                <a16:creationId xmlns:a16="http://schemas.microsoft.com/office/drawing/2014/main" id="{2F6CF285-B0FF-2820-E003-AA8913A4607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83F1FBB7-01C1-1FE2-DE88-D36B2B06F67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0F7F9A95-ED0D-E21C-3D0C-2F78B62A430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3" name="Image 12"/>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rtlCol="1"/>
          <a:lstStyle/>
          <a:p>
            <a:pPr rtl="1"/>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C20C2B66-97F8-6D0E-C385-F587F4D13696}"/>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CCFAF2FB-E8E3-7993-3A2E-8024D58ED192}"/>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DDFA3045-3819-A674-DA36-A2229ACEAC2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11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7"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8"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1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20" name="Title Text"/>
          <p:cNvSpPr txBox="1">
            <a:spLocks noGrp="1"/>
          </p:cNvSpPr>
          <p:nvPr>
            <p:ph type="title"/>
          </p:nvPr>
        </p:nvSpPr>
        <p:spPr>
          <a:xfrm>
            <a:off x="282043" y="0"/>
            <a:ext cx="3264195" cy="1932377"/>
          </a:xfrm>
          <a:prstGeom prst="rect">
            <a:avLst/>
          </a:prstGeom>
        </p:spPr>
        <p:txBody>
          <a:bodyPr rtlCol="1"/>
          <a:lstStyle/>
          <a:p>
            <a:pPr rtl="1"/>
            <a:r>
              <a:t>Title Text</a:t>
            </a:r>
          </a:p>
        </p:txBody>
      </p:sp>
      <p:sp>
        <p:nvSpPr>
          <p:cNvPr id="121"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122"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2" name="TextBox 7">
            <a:extLst>
              <a:ext uri="{FF2B5EF4-FFF2-40B4-BE49-F238E27FC236}">
                <a16:creationId xmlns:a16="http://schemas.microsoft.com/office/drawing/2014/main" id="{C663F8F0-849B-12F0-3764-50315D27DE8D}"/>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6D0F9CE6-6C0A-45AF-DEC1-5EBA4BCF134C}"/>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91018DB4-A512-32BD-BAAE-947EA9A50ED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38"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39" name="TextBox 5"/>
          <p:cNvSpPr txBox="1"/>
          <p:nvPr/>
        </p:nvSpPr>
        <p:spPr>
          <a:xfrm>
            <a:off x="403462" y="668220"/>
            <a:ext cx="280302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Key messages</a:t>
            </a:r>
          </a:p>
        </p:txBody>
      </p:sp>
      <p:sp>
        <p:nvSpPr>
          <p:cNvPr id="14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41"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42"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51370939-C469-FF43-C53E-B366AE845DAE}"/>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8761AB0B-33ED-CB21-03F6-4D54DA742BB5}"/>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F5734E38-1440-7E40-BC12-949030CB79D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5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58"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59" name="TextBox 5"/>
          <p:cNvSpPr txBox="1"/>
          <p:nvPr/>
        </p:nvSpPr>
        <p:spPr>
          <a:xfrm>
            <a:off x="403462" y="668220"/>
            <a:ext cx="280302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References and guidelines</a:t>
            </a:r>
          </a:p>
        </p:txBody>
      </p:sp>
      <p:sp>
        <p:nvSpPr>
          <p:cNvPr id="16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62"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727FB8DD-1524-EFE6-EB26-354E9417A138}"/>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1FA00743-F051-C670-0FD7-4FB035BB3F8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F45D708A-BB6E-D975-ED29-7A257A8E230B}"/>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rtlCol="1"/>
          <a:lstStyle>
            <a:lvl1pPr algn="r" rtl="1">
              <a:defRPr sz="2800">
                <a:solidFill>
                  <a:srgbClr val="A2010C"/>
                </a:solidFill>
              </a:defRPr>
            </a:lvl1pPr>
          </a:lstStyle>
          <a:p>
            <a:pPr rtl="1"/>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ubtitle 5">
            <a:extLst>
              <a:ext uri="{FF2B5EF4-FFF2-40B4-BE49-F238E27FC236}">
                <a16:creationId xmlns:a16="http://schemas.microsoft.com/office/drawing/2014/main" id="{BD6E33E7-F8D7-8146-6756-46ABA8DDF98B}"/>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ED2258C8-76B2-1B2B-FA0E-35E6364087D2}"/>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5C0343FF-E3ED-DD01-BEE2-18915EF33F8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3" name="Image 12"/>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7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78"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79" name="Title Text"/>
          <p:cNvSpPr txBox="1">
            <a:spLocks noGrp="1"/>
          </p:cNvSpPr>
          <p:nvPr>
            <p:ph type="title"/>
          </p:nvPr>
        </p:nvSpPr>
        <p:spPr>
          <a:xfrm>
            <a:off x="145942" y="4125636"/>
            <a:ext cx="3609074"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80" name="TextBox 6"/>
          <p:cNvSpPr txBox="1"/>
          <p:nvPr/>
        </p:nvSpPr>
        <p:spPr>
          <a:xfrm>
            <a:off x="403462" y="668220"/>
            <a:ext cx="2803027" cy="1615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Additional learning resources</a:t>
            </a:r>
          </a:p>
        </p:txBody>
      </p:sp>
      <p:sp>
        <p:nvSpPr>
          <p:cNvPr id="18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82"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F9D0428B-1F43-6B4A-6E0F-18691B96FC0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BAECC429-4203-963A-4A7C-2DB61138EF23}"/>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41E76E04-ADC1-C57E-4CD0-D1CF7481E18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9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9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9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9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9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98"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99" name="Title Text"/>
          <p:cNvSpPr txBox="1">
            <a:spLocks noGrp="1"/>
          </p:cNvSpPr>
          <p:nvPr>
            <p:ph type="title"/>
          </p:nvPr>
        </p:nvSpPr>
        <p:spPr>
          <a:xfrm>
            <a:off x="318329" y="4440623"/>
            <a:ext cx="3572955" cy="645665"/>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200" name="TextBox 6"/>
          <p:cNvSpPr txBox="1"/>
          <p:nvPr/>
        </p:nvSpPr>
        <p:spPr>
          <a:xfrm>
            <a:off x="403462" y="668217"/>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Questions?</a:t>
            </a:r>
          </a:p>
        </p:txBody>
      </p:sp>
      <p:sp>
        <p:nvSpPr>
          <p:cNvPr id="20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202"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1F6996E6-ADDF-363A-8E5A-718968F17F74}"/>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D1C9D7F-794C-1E87-8B5A-3B084F4E04D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1A8AFD3C-2F0C-6850-20AC-C0E45482867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25"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pic>
        <p:nvPicPr>
          <p:cNvPr id="226"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7" name="Body Level One…"/>
          <p:cNvSpPr txBox="1">
            <a:spLocks noGrp="1"/>
          </p:cNvSpPr>
          <p:nvPr>
            <p:ph type="body" sz="quarter" idx="1" hasCustomPrompt="1"/>
          </p:nvPr>
        </p:nvSpPr>
        <p:spPr>
          <a:xfrm>
            <a:off x="4130074" y="1923655"/>
            <a:ext cx="3740582"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TextBox 7">
            <a:extLst>
              <a:ext uri="{FF2B5EF4-FFF2-40B4-BE49-F238E27FC236}">
                <a16:creationId xmlns:a16="http://schemas.microsoft.com/office/drawing/2014/main" id="{E9A955F0-9201-A688-E7B6-9926FB245BDD}"/>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A8B680F3-5A2C-709E-88C3-4917FE719C6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88111DBB-C5F1-CFFE-E5FB-65A4BAA0D74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3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4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41"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42"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43"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 name="TextBox 7">
            <a:extLst>
              <a:ext uri="{FF2B5EF4-FFF2-40B4-BE49-F238E27FC236}">
                <a16:creationId xmlns:a16="http://schemas.microsoft.com/office/drawing/2014/main" id="{3483D84E-A0F9-CD50-45CA-A275475D19A9}"/>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F38B569F-0B66-91F8-DE10-AFC253AAA8C2}"/>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58DC98FF-B570-A510-179A-2B593BA07F8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57"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Source Sans Pro Regular"/>
                <a:ea typeface="Source Sans Pro Regular"/>
                <a:cs typeface="Source Sans Pro Regular"/>
                <a:sym typeface="Source Sans Pro Regular"/>
              </a:defRPr>
            </a:pPr>
            <a:endParaRPr/>
          </a:p>
        </p:txBody>
      </p:sp>
      <p:pic>
        <p:nvPicPr>
          <p:cNvPr id="258"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59" name="TextBox 4"/>
          <p:cNvSpPr txBox="1"/>
          <p:nvPr/>
        </p:nvSpPr>
        <p:spPr>
          <a:xfrm>
            <a:off x="275896" y="11103"/>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Disclaimer</a:t>
            </a:r>
          </a:p>
        </p:txBody>
      </p:sp>
      <p:pic>
        <p:nvPicPr>
          <p:cNvPr id="260"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1" name="Body Level One…"/>
          <p:cNvSpPr txBox="1">
            <a:spLocks noGrp="1"/>
          </p:cNvSpPr>
          <p:nvPr>
            <p:ph type="body" idx="1"/>
          </p:nvPr>
        </p:nvSpPr>
        <p:spPr>
          <a:xfrm>
            <a:off x="797442" y="842963"/>
            <a:ext cx="10450423"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70178CF0-9D03-19BE-6B05-C6AC61CF986C}"/>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E5446D74-3F3F-808B-1F21-85D3E9FBB8E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46BEB772-724C-5AA2-8499-6B34F28B1C5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71"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7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7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7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7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6" name="TextBox 4"/>
          <p:cNvSpPr txBox="1"/>
          <p:nvPr/>
        </p:nvSpPr>
        <p:spPr>
          <a:xfrm>
            <a:off x="225095" y="-14297"/>
            <a:ext cx="440623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Learning objectives</a:t>
            </a:r>
          </a:p>
        </p:txBody>
      </p:sp>
      <p:pic>
        <p:nvPicPr>
          <p:cNvPr id="277"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78" name="Body Level One…"/>
          <p:cNvSpPr txBox="1">
            <a:spLocks noGrp="1"/>
          </p:cNvSpPr>
          <p:nvPr>
            <p:ph type="body" sz="half" idx="1"/>
          </p:nvPr>
        </p:nvSpPr>
        <p:spPr>
          <a:xfrm>
            <a:off x="2279575" y="1700808"/>
            <a:ext cx="7416826" cy="4349120"/>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6F9085DC-E979-74C6-486C-E38B27B362B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FC6BB047-245D-7658-76D3-BDD8BE324B7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FCDD0ABA-2704-FF44-5C11-FC0E80D2F97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88"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9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9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9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3" name="Title Text"/>
          <p:cNvSpPr txBox="1">
            <a:spLocks noGrp="1"/>
          </p:cNvSpPr>
          <p:nvPr>
            <p:ph type="title"/>
          </p:nvPr>
        </p:nvSpPr>
        <p:spPr>
          <a:xfrm>
            <a:off x="198811" y="-37631"/>
            <a:ext cx="3571875" cy="646113"/>
          </a:xfrm>
          <a:prstGeom prst="rect">
            <a:avLst/>
          </a:prstGeom>
        </p:spPr>
        <p:txBody>
          <a:bodyPr rtlCol="1"/>
          <a:lstStyle/>
          <a:p>
            <a:pPr rtl="1"/>
            <a:r>
              <a:t>Title Text</a:t>
            </a:r>
          </a:p>
        </p:txBody>
      </p:sp>
      <p:sp>
        <p:nvSpPr>
          <p:cNvPr id="294" name="Body Level One…"/>
          <p:cNvSpPr txBox="1">
            <a:spLocks noGrp="1"/>
          </p:cNvSpPr>
          <p:nvPr>
            <p:ph type="body" idx="1"/>
          </p:nvPr>
        </p:nvSpPr>
        <p:spPr>
          <a:xfrm>
            <a:off x="2438402"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 name="TextBox 7">
            <a:extLst>
              <a:ext uri="{FF2B5EF4-FFF2-40B4-BE49-F238E27FC236}">
                <a16:creationId xmlns:a16="http://schemas.microsoft.com/office/drawing/2014/main" id="{495CB37D-449A-152E-9219-941B2D5B5D4D}"/>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6" name="Text Placeholder 6">
            <a:extLst>
              <a:ext uri="{FF2B5EF4-FFF2-40B4-BE49-F238E27FC236}">
                <a16:creationId xmlns:a16="http://schemas.microsoft.com/office/drawing/2014/main" id="{A0F1E6B8-C121-98BA-4EDE-E2D959F6758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7" name="Slide Number">
            <a:extLst>
              <a:ext uri="{FF2B5EF4-FFF2-40B4-BE49-F238E27FC236}">
                <a16:creationId xmlns:a16="http://schemas.microsoft.com/office/drawing/2014/main" id="{0C925E2F-8409-6A9D-4D5A-FAC09BBBFE06}"/>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2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3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2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3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2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325"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26" name="Click to add text"/>
          <p:cNvSpPr txBox="1">
            <a:spLocks noGrp="1"/>
          </p:cNvSpPr>
          <p:nvPr>
            <p:ph type="title" hasCustomPrompt="1"/>
          </p:nvPr>
        </p:nvSpPr>
        <p:spPr>
          <a:xfrm>
            <a:off x="207802" y="-20444"/>
            <a:ext cx="7099372" cy="646113"/>
          </a:xfrm>
          <a:prstGeom prst="rect">
            <a:avLst/>
          </a:prstGeom>
        </p:spPr>
        <p:txBody>
          <a:bodyPr rtlCol="1"/>
          <a:lstStyle/>
          <a:p>
            <a:pPr rtl="1"/>
            <a:r>
              <a:t>Click to add text</a:t>
            </a:r>
          </a:p>
        </p:txBody>
      </p:sp>
      <p:sp>
        <p:nvSpPr>
          <p:cNvPr id="2" name="TextBox 7">
            <a:extLst>
              <a:ext uri="{FF2B5EF4-FFF2-40B4-BE49-F238E27FC236}">
                <a16:creationId xmlns:a16="http://schemas.microsoft.com/office/drawing/2014/main" id="{2BD97919-B019-9479-C013-3C22A08429D9}"/>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0DC944A4-AF41-0B34-78D6-144236766EB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BF0E96D1-94B2-DD9C-041D-782D60D8754B}"/>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336" name="Image" descr="Image"/>
          <p:cNvPicPr>
            <a:picLocks noChangeAspect="1"/>
          </p:cNvPicPr>
          <p:nvPr/>
        </p:nvPicPr>
        <p:blipFill>
          <a:blip r:embed="rId2"/>
          <a:stretch>
            <a:fillRect/>
          </a:stretch>
        </p:blipFill>
        <p:spPr>
          <a:xfrm>
            <a:off x="-138728" y="-18818"/>
            <a:ext cx="7003951" cy="895041"/>
          </a:xfrm>
          <a:prstGeom prst="rect">
            <a:avLst/>
          </a:prstGeom>
          <a:ln w="12700">
            <a:miter lim="400000"/>
          </a:ln>
        </p:spPr>
      </p:pic>
      <p:pic>
        <p:nvPicPr>
          <p:cNvPr id="337"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338"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33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34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341"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42" name="Click to add text"/>
          <p:cNvSpPr txBox="1">
            <a:spLocks noGrp="1"/>
          </p:cNvSpPr>
          <p:nvPr>
            <p:ph type="title" hasCustomPrompt="1"/>
          </p:nvPr>
        </p:nvSpPr>
        <p:spPr>
          <a:xfrm>
            <a:off x="216793" y="-15592"/>
            <a:ext cx="6551999" cy="888590"/>
          </a:xfrm>
          <a:prstGeom prst="rect">
            <a:avLst/>
          </a:prstGeom>
        </p:spPr>
        <p:txBody>
          <a:bodyPr rtlCol="1"/>
          <a:lstStyle/>
          <a:p>
            <a:pPr rtl="1"/>
            <a:r>
              <a:t>Click to add text</a:t>
            </a:r>
          </a:p>
        </p:txBody>
      </p:sp>
      <p:sp>
        <p:nvSpPr>
          <p:cNvPr id="2" name="TextBox 7">
            <a:extLst>
              <a:ext uri="{FF2B5EF4-FFF2-40B4-BE49-F238E27FC236}">
                <a16:creationId xmlns:a16="http://schemas.microsoft.com/office/drawing/2014/main" id="{361CD8A0-7E80-48D1-0561-E689FD39626F}"/>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3E8D6537-E747-91DB-C801-771A193B80B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0DD1ED67-E4A0-DAB4-5868-333818E802CB}"/>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02" name="Title Text"/>
          <p:cNvSpPr txBox="1">
            <a:spLocks noGrp="1"/>
          </p:cNvSpPr>
          <p:nvPr>
            <p:ph type="title"/>
          </p:nvPr>
        </p:nvSpPr>
        <p:spPr>
          <a:xfrm>
            <a:off x="233916" y="843592"/>
            <a:ext cx="3264196" cy="1932377"/>
          </a:xfrm>
          <a:prstGeom prst="rect">
            <a:avLst/>
          </a:prstGeom>
        </p:spPr>
        <p:txBody>
          <a:bodyPr rtlCol="1"/>
          <a:lstStyle/>
          <a:p>
            <a:pPr rtl="1"/>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3F6AD711-5FBA-9E14-2D75-A48616E4D738}"/>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48AB015F-1066-6AA7-5FCA-37BCE189DCE7}"/>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086099E9-9C56-32BF-0F97-00CED7EB003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5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5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9" name="Title Text"/>
          <p:cNvSpPr txBox="1">
            <a:spLocks noGrp="1"/>
          </p:cNvSpPr>
          <p:nvPr>
            <p:ph type="title"/>
          </p:nvPr>
        </p:nvSpPr>
        <p:spPr>
          <a:xfrm>
            <a:off x="838200" y="365128"/>
            <a:ext cx="10515600" cy="1325564"/>
          </a:xfrm>
          <a:prstGeom prst="rect">
            <a:avLst/>
          </a:prstGeom>
        </p:spPr>
        <p:txBody>
          <a:bodyPr rtlCol="1"/>
          <a:lstStyle/>
          <a:p>
            <a:pPr rtl="1"/>
            <a:r>
              <a:t>Title Text</a:t>
            </a:r>
          </a:p>
        </p:txBody>
      </p:sp>
      <p:sp>
        <p:nvSpPr>
          <p:cNvPr id="360" name="Body Level One…"/>
          <p:cNvSpPr txBox="1">
            <a:spLocks noGrp="1"/>
          </p:cNvSpPr>
          <p:nvPr>
            <p:ph type="body" sz="half" idx="1"/>
          </p:nvPr>
        </p:nvSpPr>
        <p:spPr>
          <a:xfrm>
            <a:off x="838200" y="1825626"/>
            <a:ext cx="5156200" cy="4351339"/>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7342555C-CDE0-CF96-742F-0DD9BB24ACFD}"/>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E39F7016-6ED7-563D-7BE1-A7BFC7A27C45}"/>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C76AA82A-F09A-1A02-C5FB-7883B1B5AD8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6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7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7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4" name="Title Text"/>
          <p:cNvSpPr txBox="1">
            <a:spLocks noGrp="1"/>
          </p:cNvSpPr>
          <p:nvPr>
            <p:ph type="title"/>
          </p:nvPr>
        </p:nvSpPr>
        <p:spPr>
          <a:xfrm>
            <a:off x="840317" y="365128"/>
            <a:ext cx="10515601" cy="1325564"/>
          </a:xfrm>
          <a:prstGeom prst="rect">
            <a:avLst/>
          </a:prstGeom>
        </p:spPr>
        <p:txBody>
          <a:bodyPr rtlCol="1"/>
          <a:lstStyle/>
          <a:p>
            <a:pPr rtl="1"/>
            <a:r>
              <a:t>Title Text</a:t>
            </a:r>
          </a:p>
        </p:txBody>
      </p:sp>
      <p:sp>
        <p:nvSpPr>
          <p:cNvPr id="375" name="Body Level One…"/>
          <p:cNvSpPr txBox="1">
            <a:spLocks noGrp="1"/>
          </p:cNvSpPr>
          <p:nvPr>
            <p:ph type="body" sz="quarter" idx="1"/>
          </p:nvPr>
        </p:nvSpPr>
        <p:spPr>
          <a:xfrm>
            <a:off x="840320" y="1681164"/>
            <a:ext cx="5158317" cy="823913"/>
          </a:xfrm>
          <a:prstGeom prst="rect">
            <a:avLst/>
          </a:prstGeom>
        </p:spPr>
        <p:txBody>
          <a:bodyPr rtlCol="1" anchor="b"/>
          <a:lstStyle>
            <a:lvl1pPr algn="r" rtl="1">
              <a:defRPr sz="700"/>
            </a:lvl1pPr>
            <a:lvl2pPr marL="0" indent="144660" algn="r" rtl="1">
              <a:buSzTx/>
              <a:buNone/>
              <a:defRPr sz="700"/>
            </a:lvl2pPr>
            <a:lvl3pPr marL="0" indent="289320" algn="r" rtl="1">
              <a:buSzTx/>
              <a:buNone/>
              <a:defRPr sz="700"/>
            </a:lvl3pPr>
            <a:lvl4pPr marL="0" indent="433978" algn="r" rtl="1">
              <a:buSzTx/>
              <a:buNone/>
              <a:defRPr sz="700"/>
            </a:lvl4pPr>
            <a:lvl5pPr marL="0" indent="578639" algn="r" rtl="1">
              <a:buSzTx/>
              <a:buNone/>
              <a:defRPr sz="7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76" name="Text Placeholder 4"/>
          <p:cNvSpPr>
            <a:spLocks noGrp="1"/>
          </p:cNvSpPr>
          <p:nvPr>
            <p:ph type="body" sz="quarter" idx="21"/>
          </p:nvPr>
        </p:nvSpPr>
        <p:spPr>
          <a:xfrm>
            <a:off x="6172200" y="1681164"/>
            <a:ext cx="5183717" cy="823913"/>
          </a:xfrm>
          <a:prstGeom prst="rect">
            <a:avLst/>
          </a:prstGeom>
        </p:spPr>
        <p:txBody>
          <a:bodyPr rtlCol="1" anchor="b"/>
          <a:lstStyle/>
          <a:p>
            <a:pPr rtl="1">
              <a:defRPr sz="700"/>
            </a:pPr>
            <a:endParaRPr/>
          </a:p>
        </p:txBody>
      </p:sp>
      <p:sp>
        <p:nvSpPr>
          <p:cNvPr id="2" name="TextBox 7">
            <a:extLst>
              <a:ext uri="{FF2B5EF4-FFF2-40B4-BE49-F238E27FC236}">
                <a16:creationId xmlns:a16="http://schemas.microsoft.com/office/drawing/2014/main" id="{95172116-9723-4EAA-8D09-06D387F4020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1799DFA-91E3-CC51-C0B8-258366ED1F4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89BD3C6E-E01D-2ADA-720E-4170C352A917}"/>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8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8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90" name="Title Text"/>
          <p:cNvSpPr txBox="1">
            <a:spLocks noGrp="1"/>
          </p:cNvSpPr>
          <p:nvPr>
            <p:ph type="title"/>
          </p:nvPr>
        </p:nvSpPr>
        <p:spPr>
          <a:xfrm>
            <a:off x="840324" y="457200"/>
            <a:ext cx="3932768" cy="1600200"/>
          </a:xfrm>
          <a:prstGeom prst="rect">
            <a:avLst/>
          </a:prstGeom>
        </p:spPr>
        <p:txBody>
          <a:bodyPr rtlCol="1" anchor="b"/>
          <a:lstStyle>
            <a:lvl1pPr algn="r" rtl="1">
              <a:defRPr sz="1000"/>
            </a:lvl1pPr>
          </a:lstStyle>
          <a:p>
            <a:pPr rtl="1"/>
            <a:r>
              <a:t>Title Text</a:t>
            </a:r>
          </a:p>
        </p:txBody>
      </p:sp>
      <p:sp>
        <p:nvSpPr>
          <p:cNvPr id="391" name="Body Level One…"/>
          <p:cNvSpPr txBox="1">
            <a:spLocks noGrp="1"/>
          </p:cNvSpPr>
          <p:nvPr>
            <p:ph type="body" sz="half" idx="1"/>
          </p:nvPr>
        </p:nvSpPr>
        <p:spPr>
          <a:xfrm>
            <a:off x="5183716" y="987437"/>
            <a:ext cx="6172201" cy="4873626"/>
          </a:xfrm>
          <a:prstGeom prst="rect">
            <a:avLst/>
          </a:prstGeom>
        </p:spPr>
        <p:txBody>
          <a:bodyPr rtlCol="1"/>
          <a:lstStyle>
            <a:lvl1pPr algn="r" rtl="1">
              <a:defRPr sz="1000"/>
            </a:lvl1pPr>
            <a:lvl2pPr marL="235072" indent="-90412" algn="r" rtl="1">
              <a:defRPr sz="1000"/>
            </a:lvl2pPr>
            <a:lvl3pPr marL="392648" indent="-103328" algn="r" rtl="1">
              <a:defRPr sz="1000"/>
            </a:lvl3pPr>
            <a:lvl4pPr marL="554529" indent="-120549" algn="r" rtl="1">
              <a:defRPr sz="1000"/>
            </a:lvl4pPr>
            <a:lvl5pPr marL="699187" indent="-120549" algn="r" rtl="1">
              <a:defRPr sz="1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92" name="Text Placeholder 3"/>
          <p:cNvSpPr>
            <a:spLocks noGrp="1"/>
          </p:cNvSpPr>
          <p:nvPr>
            <p:ph type="body" sz="quarter" idx="21"/>
          </p:nvPr>
        </p:nvSpPr>
        <p:spPr>
          <a:xfrm>
            <a:off x="840324" y="2057400"/>
            <a:ext cx="3932768" cy="3811588"/>
          </a:xfrm>
          <a:prstGeom prst="rect">
            <a:avLst/>
          </a:prstGeom>
        </p:spPr>
        <p:txBody>
          <a:bodyPr rtlCol="1"/>
          <a:lstStyle/>
          <a:p>
            <a:pPr rtl="1">
              <a:defRPr sz="500"/>
            </a:pPr>
            <a:endParaRPr/>
          </a:p>
        </p:txBody>
      </p:sp>
      <p:sp>
        <p:nvSpPr>
          <p:cNvPr id="2" name="TextBox 7">
            <a:extLst>
              <a:ext uri="{FF2B5EF4-FFF2-40B4-BE49-F238E27FC236}">
                <a16:creationId xmlns:a16="http://schemas.microsoft.com/office/drawing/2014/main" id="{480D7B64-2DDE-13A6-15E3-40B349B3E619}"/>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30460BE3-2716-1F24-604B-1DFDBA1A6E0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0E2648CD-CA9E-6FE8-6C10-76B13FE4F394}"/>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9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0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0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0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6" name="Title Text"/>
          <p:cNvSpPr txBox="1">
            <a:spLocks noGrp="1"/>
          </p:cNvSpPr>
          <p:nvPr>
            <p:ph type="title"/>
          </p:nvPr>
        </p:nvSpPr>
        <p:spPr>
          <a:xfrm>
            <a:off x="840324" y="457200"/>
            <a:ext cx="3932768" cy="1600200"/>
          </a:xfrm>
          <a:prstGeom prst="rect">
            <a:avLst/>
          </a:prstGeom>
        </p:spPr>
        <p:txBody>
          <a:bodyPr rtlCol="1" anchor="b"/>
          <a:lstStyle>
            <a:lvl1pPr algn="r" rtl="1">
              <a:defRPr sz="1000"/>
            </a:lvl1pPr>
          </a:lstStyle>
          <a:p>
            <a:pPr rtl="1"/>
            <a:r>
              <a:t>Title Text</a:t>
            </a:r>
          </a:p>
        </p:txBody>
      </p:sp>
      <p:sp>
        <p:nvSpPr>
          <p:cNvPr id="407" name="Picture Placeholder 2"/>
          <p:cNvSpPr>
            <a:spLocks noGrp="1"/>
          </p:cNvSpPr>
          <p:nvPr>
            <p:ph type="pic" sz="half" idx="21"/>
          </p:nvPr>
        </p:nvSpPr>
        <p:spPr>
          <a:xfrm>
            <a:off x="5183716" y="987437"/>
            <a:ext cx="6172201" cy="4873626"/>
          </a:xfrm>
          <a:prstGeom prst="rect">
            <a:avLst/>
          </a:prstGeom>
        </p:spPr>
        <p:txBody>
          <a:bodyPr lIns="91439" rIns="91439" rtlCol="1">
            <a:noAutofit/>
          </a:bodyPr>
          <a:lstStyle/>
          <a:p>
            <a:pPr rtl="1"/>
            <a:endParaRPr/>
          </a:p>
        </p:txBody>
      </p:sp>
      <p:sp>
        <p:nvSpPr>
          <p:cNvPr id="408" name="Body Level One…"/>
          <p:cNvSpPr txBox="1">
            <a:spLocks noGrp="1"/>
          </p:cNvSpPr>
          <p:nvPr>
            <p:ph type="body" sz="quarter" idx="1"/>
          </p:nvPr>
        </p:nvSpPr>
        <p:spPr>
          <a:xfrm>
            <a:off x="840324" y="2057400"/>
            <a:ext cx="3932768" cy="3811588"/>
          </a:xfrm>
          <a:prstGeom prst="rect">
            <a:avLst/>
          </a:prstGeom>
        </p:spPr>
        <p:txBody>
          <a:bodyPr rtlCol="1"/>
          <a:lstStyle>
            <a:lvl1pPr algn="r" rtl="1">
              <a:defRPr sz="500"/>
            </a:lvl1pPr>
            <a:lvl2pPr marL="0" indent="144660" algn="r" rtl="1">
              <a:buSzTx/>
              <a:buNone/>
              <a:defRPr sz="500"/>
            </a:lvl2pPr>
            <a:lvl3pPr marL="0" indent="289320" algn="r" rtl="1">
              <a:buSzTx/>
              <a:buNone/>
              <a:defRPr sz="500"/>
            </a:lvl3pPr>
            <a:lvl4pPr marL="0" indent="433978" algn="r" rtl="1">
              <a:buSzTx/>
              <a:buNone/>
              <a:defRPr sz="500"/>
            </a:lvl4pPr>
            <a:lvl5pPr marL="0" indent="578639" algn="r" rtl="1">
              <a:buSzTx/>
              <a:buNone/>
              <a:defRPr sz="5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0465F591-3C1A-EE1A-B7EA-541874E6EE5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81F5E39-1480-699F-7D93-44A7D109128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EFD2A013-B08F-D62D-9C36-0D72A10F5070}"/>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41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1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2" name="Rectangle 1"/>
          <p:cNvSpPr/>
          <p:nvPr/>
        </p:nvSpPr>
        <p:spPr>
          <a:xfrm>
            <a:off x="0" y="5"/>
            <a:ext cx="12192000" cy="4286658"/>
          </a:xfrm>
          <a:prstGeom prst="rect">
            <a:avLst/>
          </a:prstGeom>
          <a:solidFill>
            <a:srgbClr val="ECF2F8"/>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pic>
        <p:nvPicPr>
          <p:cNvPr id="42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25" name="Rectangle 4"/>
          <p:cNvSpPr/>
          <p:nvPr/>
        </p:nvSpPr>
        <p:spPr>
          <a:xfrm>
            <a:off x="0" y="5"/>
            <a:ext cx="12192000" cy="4286658"/>
          </a:xfrm>
          <a:prstGeom prst="rect">
            <a:avLst/>
          </a:prstGeom>
          <a:solidFill>
            <a:srgbClr val="ECF2F8"/>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pic>
        <p:nvPicPr>
          <p:cNvPr id="42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2" name="TextBox 7">
            <a:extLst>
              <a:ext uri="{FF2B5EF4-FFF2-40B4-BE49-F238E27FC236}">
                <a16:creationId xmlns:a16="http://schemas.microsoft.com/office/drawing/2014/main" id="{27C39693-1CC9-EC08-11A3-A5C2109D20A1}"/>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4162529B-143F-68B3-E987-27360B4BE2BF}"/>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AD47C7A7-B694-B71A-036A-D51C53785342}"/>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41" name="Title Text"/>
          <p:cNvSpPr txBox="1">
            <a:spLocks noGrp="1"/>
          </p:cNvSpPr>
          <p:nvPr>
            <p:ph type="title"/>
          </p:nvPr>
        </p:nvSpPr>
        <p:spPr>
          <a:xfrm>
            <a:off x="1524000" y="1122363"/>
            <a:ext cx="9144000" cy="2387601"/>
          </a:xfrm>
          <a:prstGeom prst="rect">
            <a:avLst/>
          </a:prstGeom>
        </p:spPr>
        <p:txBody>
          <a:bodyPr rtlCol="1" anchor="b"/>
          <a:lstStyle>
            <a:lvl1pPr algn="ctr" rtl="1">
              <a:defRPr sz="1800"/>
            </a:lvl1pPr>
          </a:lstStyle>
          <a:p>
            <a:pPr rtl="1"/>
            <a:r>
              <a:t>Title Text</a:t>
            </a:r>
          </a:p>
        </p:txBody>
      </p:sp>
      <p:sp>
        <p:nvSpPr>
          <p:cNvPr id="442" name="Body Level One…"/>
          <p:cNvSpPr txBox="1">
            <a:spLocks noGrp="1"/>
          </p:cNvSpPr>
          <p:nvPr>
            <p:ph type="body" sz="quarter" idx="1"/>
          </p:nvPr>
        </p:nvSpPr>
        <p:spPr>
          <a:xfrm>
            <a:off x="1524000" y="3602037"/>
            <a:ext cx="9144000" cy="1655763"/>
          </a:xfrm>
          <a:prstGeom prst="rect">
            <a:avLst/>
          </a:prstGeom>
        </p:spPr>
        <p:txBody>
          <a:bodyPr rtlCol="1"/>
          <a:lstStyle>
            <a:lvl1pPr algn="ctr" rtl="1">
              <a:defRPr sz="700"/>
            </a:lvl1pPr>
            <a:lvl2pPr marL="0" indent="144660" algn="ctr" rtl="1">
              <a:buSzTx/>
              <a:buNone/>
              <a:defRPr sz="700"/>
            </a:lvl2pPr>
            <a:lvl3pPr marL="0" indent="289320" algn="ctr" rtl="1">
              <a:buSzTx/>
              <a:buNone/>
              <a:defRPr sz="700"/>
            </a:lvl3pPr>
            <a:lvl4pPr marL="0" indent="433978" algn="ctr" rtl="1">
              <a:buSzTx/>
              <a:buNone/>
              <a:defRPr sz="700"/>
            </a:lvl4pPr>
            <a:lvl5pPr marL="0" indent="578639" algn="ctr" rtl="1">
              <a:buSzTx/>
              <a:buNone/>
              <a:defRPr sz="7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725F175C-0DBC-F695-E704-0D89B9BF7509}"/>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34B3A20C-77CB-58D0-7030-8071836158A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3E2AA856-6FAE-6749-A116-D9CE80FC3833}"/>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4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5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5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54" name="TextBox 7"/>
          <p:cNvSpPr txBox="1"/>
          <p:nvPr/>
        </p:nvSpPr>
        <p:spPr>
          <a:xfrm>
            <a:off x="8472299" y="6406227"/>
            <a:ext cx="3426202"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2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455" name="Text Placeholder 6"/>
          <p:cNvSpPr txBox="1"/>
          <p:nvPr/>
        </p:nvSpPr>
        <p:spPr>
          <a:xfrm>
            <a:off x="8157918" y="6611807"/>
            <a:ext cx="3740583"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456" name="Title Text"/>
          <p:cNvSpPr txBox="1">
            <a:spLocks noGrp="1"/>
          </p:cNvSpPr>
          <p:nvPr>
            <p:ph type="title"/>
          </p:nvPr>
        </p:nvSpPr>
        <p:spPr>
          <a:xfrm>
            <a:off x="838200" y="365128"/>
            <a:ext cx="10515600" cy="1325564"/>
          </a:xfrm>
          <a:prstGeom prst="rect">
            <a:avLst/>
          </a:prstGeom>
        </p:spPr>
        <p:txBody>
          <a:bodyPr rtlCol="1"/>
          <a:lstStyle/>
          <a:p>
            <a:pPr rtl="1"/>
            <a:r>
              <a:t>Title Text</a:t>
            </a:r>
          </a:p>
        </p:txBody>
      </p:sp>
      <p:sp>
        <p:nvSpPr>
          <p:cNvPr id="457" name="TextBox 5"/>
          <p:cNvSpPr/>
          <p:nvPr/>
        </p:nvSpPr>
        <p:spPr>
          <a:xfrm>
            <a:off x="0" y="5943600"/>
            <a:ext cx="12192000" cy="923330"/>
          </a:xfrm>
          <a:prstGeom prst="rect">
            <a:avLst/>
          </a:prstGeom>
          <a:solidFill>
            <a:srgbClr val="FFFFFF"/>
          </a:solidFill>
          <a:ln w="12700">
            <a:miter lim="400000"/>
          </a:ln>
        </p:spPr>
        <p:txBody>
          <a:bodyPr lIns="45719" rIns="45719" rtlCol="1"/>
          <a:lstStyle/>
          <a:p>
            <a:pPr rtl="1">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458" name="TextBox 6"/>
          <p:cNvSpPr/>
          <p:nvPr/>
        </p:nvSpPr>
        <p:spPr>
          <a:xfrm>
            <a:off x="0" y="5966609"/>
            <a:ext cx="12192000" cy="923330"/>
          </a:xfrm>
          <a:prstGeom prst="rect">
            <a:avLst/>
          </a:prstGeom>
          <a:solidFill>
            <a:srgbClr val="FFFFFF"/>
          </a:solidFill>
          <a:ln w="12700">
            <a:miter lim="400000"/>
          </a:ln>
        </p:spPr>
        <p:txBody>
          <a:bodyPr lIns="45719" rIns="45719" rtlCol="1"/>
          <a:lstStyle/>
          <a:p>
            <a:pPr rtl="1">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dirty="0"/>
          </a:p>
        </p:txBody>
      </p:sp>
      <p:sp>
        <p:nvSpPr>
          <p:cNvPr id="8" name="TextBox 7">
            <a:extLst>
              <a:ext uri="{FF2B5EF4-FFF2-40B4-BE49-F238E27FC236}">
                <a16:creationId xmlns:a16="http://schemas.microsoft.com/office/drawing/2014/main" id="{4BC2F9A3-EE79-39EA-24B0-81D632D3EB65}"/>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9" name="Text Placeholder 6">
            <a:extLst>
              <a:ext uri="{FF2B5EF4-FFF2-40B4-BE49-F238E27FC236}">
                <a16:creationId xmlns:a16="http://schemas.microsoft.com/office/drawing/2014/main" id="{4F26FA57-1568-37CC-C69C-3E5C17B29D36}"/>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10" name="Slide Number">
            <a:extLst>
              <a:ext uri="{FF2B5EF4-FFF2-40B4-BE49-F238E27FC236}">
                <a16:creationId xmlns:a16="http://schemas.microsoft.com/office/drawing/2014/main" id="{D0CCB1CC-209E-A66C-52E5-1A383422F167}"/>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6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6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6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6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C93A7660-627A-65F0-E972-901AE0F48E6A}"/>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67D2115F-5C94-32BF-8080-DCA4CB968418}"/>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E749479C-470B-28DA-D225-E1175041C84F}"/>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85" name="Bottom band: CGH"/>
          <p:cNvSpPr txBox="1">
            <a:spLocks noGrp="1"/>
          </p:cNvSpPr>
          <p:nvPr>
            <p:ph type="title" hasCustomPrompt="1"/>
          </p:nvPr>
        </p:nvSpPr>
        <p:spPr>
          <a:xfrm>
            <a:off x="609600" y="274639"/>
            <a:ext cx="10972800" cy="1143001"/>
          </a:xfrm>
          <a:prstGeom prst="rect">
            <a:avLst/>
          </a:prstGeom>
        </p:spPr>
        <p:txBody>
          <a:bodyPr rtlCol="1" anchor="b"/>
          <a:lstStyle>
            <a:lvl1pPr algn="r" rtl="1">
              <a:lnSpc>
                <a:spcPts val="1200"/>
              </a:lnSpc>
              <a:defRPr sz="1100">
                <a:solidFill>
                  <a:srgbClr val="9F8C71"/>
                </a:solidFill>
                <a:latin typeface="Source Sans Pro Regular"/>
                <a:ea typeface="Source Sans Pro Regular"/>
                <a:cs typeface="Source Sans Pro Regular"/>
                <a:sym typeface="Source Sans Pro Regular"/>
              </a:defRPr>
            </a:lvl1pPr>
          </a:lstStyle>
          <a:p>
            <a:pPr rtl="1"/>
            <a:r>
              <a:t>Bottom band: CGH</a:t>
            </a:r>
          </a:p>
        </p:txBody>
      </p:sp>
      <p:sp>
        <p:nvSpPr>
          <p:cNvPr id="486" name="Body Level One…"/>
          <p:cNvSpPr txBox="1">
            <a:spLocks noGrp="1"/>
          </p:cNvSpPr>
          <p:nvPr>
            <p:ph type="body" idx="1"/>
          </p:nvPr>
        </p:nvSpPr>
        <p:spPr>
          <a:xfrm>
            <a:off x="609600" y="1545168"/>
            <a:ext cx="10972800" cy="4455585"/>
          </a:xfrm>
          <a:prstGeom prst="rect">
            <a:avLst/>
          </a:prstGeom>
        </p:spPr>
        <p:txBody>
          <a:bodyPr rtlCol="1"/>
          <a:lstStyle>
            <a:lvl1pPr marL="144653" indent="-144653" algn="r" rtl="1">
              <a:buClr>
                <a:srgbClr val="A59988"/>
              </a:buClr>
              <a:buSzPct val="100000"/>
              <a:buChar char="▪"/>
              <a:defRPr sz="800">
                <a:solidFill>
                  <a:srgbClr val="0078A7"/>
                </a:solidFill>
              </a:defRPr>
            </a:lvl1pPr>
            <a:lvl2pPr algn="r" rtl="1">
              <a:buClr>
                <a:srgbClr val="A59988"/>
              </a:buClr>
              <a:defRPr sz="800">
                <a:solidFill>
                  <a:srgbClr val="0078A7"/>
                </a:solidFill>
              </a:defRPr>
            </a:lvl2pPr>
            <a:lvl3pPr algn="r" rtl="1">
              <a:buClr>
                <a:srgbClr val="A59988"/>
              </a:buClr>
              <a:defRPr sz="800">
                <a:solidFill>
                  <a:srgbClr val="0078A7"/>
                </a:solidFill>
              </a:defRPr>
            </a:lvl3pPr>
            <a:lvl4pPr algn="r" rtl="1">
              <a:buClr>
                <a:srgbClr val="A59988"/>
              </a:buClr>
              <a:defRPr sz="800">
                <a:solidFill>
                  <a:srgbClr val="0078A7"/>
                </a:solidFill>
              </a:defRPr>
            </a:lvl4pPr>
            <a:lvl5pPr algn="r" rtl="1">
              <a:buClr>
                <a:srgbClr val="A59988"/>
              </a:buClr>
              <a:defRPr sz="800">
                <a:solidFill>
                  <a:srgbClr val="0078A7"/>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5E810E42-2CA0-7ABC-1231-2C74F41FD526}"/>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97E81DAB-CB67-DA39-BDD7-3B39899A1B46}"/>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7B25CCB6-657F-D256-6033-7E53C45F8678}"/>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9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9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9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9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00" name="Title Text"/>
          <p:cNvSpPr txBox="1">
            <a:spLocks noGrp="1"/>
          </p:cNvSpPr>
          <p:nvPr>
            <p:ph type="title"/>
          </p:nvPr>
        </p:nvSpPr>
        <p:spPr>
          <a:xfrm>
            <a:off x="220374" y="559153"/>
            <a:ext cx="4766298" cy="2339614"/>
          </a:xfrm>
          <a:prstGeom prst="rect">
            <a:avLst/>
          </a:prstGeom>
        </p:spPr>
        <p:txBody>
          <a:bodyPr rtlCol="1"/>
          <a:lstStyle/>
          <a:p>
            <a:pPr rtl="1"/>
            <a:r>
              <a:t>Title Text</a:t>
            </a:r>
          </a:p>
        </p:txBody>
      </p:sp>
      <p:sp>
        <p:nvSpPr>
          <p:cNvPr id="501" name="Body Level One…"/>
          <p:cNvSpPr txBox="1">
            <a:spLocks noGrp="1"/>
          </p:cNvSpPr>
          <p:nvPr>
            <p:ph type="body" idx="1"/>
          </p:nvPr>
        </p:nvSpPr>
        <p:spPr>
          <a:xfrm>
            <a:off x="0" y="2"/>
            <a:ext cx="10515600" cy="4351338"/>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90DF7C6F-2EC8-04EE-E02C-3F17C1622C4E}"/>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813B6371-DAD1-B08C-2EE6-150BB4F2BBBF}"/>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E16D8CAE-3DDB-31F7-E981-05A75D06CEBC}"/>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1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1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19" name="Title Text"/>
          <p:cNvSpPr txBox="1">
            <a:spLocks noGrp="1"/>
          </p:cNvSpPr>
          <p:nvPr>
            <p:ph type="title"/>
          </p:nvPr>
        </p:nvSpPr>
        <p:spPr>
          <a:xfrm>
            <a:off x="263351" y="696170"/>
            <a:ext cx="3264196" cy="857216"/>
          </a:xfrm>
          <a:prstGeom prst="rect">
            <a:avLst/>
          </a:prstGeom>
        </p:spPr>
        <p:txBody>
          <a:bodyPr rtlCol="1"/>
          <a:lstStyle/>
          <a:p>
            <a:pPr rtl="1"/>
            <a:r>
              <a:t>Title Text</a:t>
            </a:r>
          </a:p>
        </p:txBody>
      </p:sp>
      <p:sp>
        <p:nvSpPr>
          <p:cNvPr id="120"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91CFBCCD-96A0-4565-6198-13A0CAA7C16D}"/>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0DA513C4-4DAE-7F3E-54A3-0E19AC88F17E}"/>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4EB9AE4E-C376-F02B-428D-1EF25A398B4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Rounded Rectangle 3">
            <a:extLst>
              <a:ext uri="{FF2B5EF4-FFF2-40B4-BE49-F238E27FC236}">
                <a16:creationId xmlns:a16="http://schemas.microsoft.com/office/drawing/2014/main" id="{D04F5B18-1656-F0EE-6194-E1C4F4A6C4EA}"/>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50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0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1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1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15" name="Title Text"/>
          <p:cNvSpPr txBox="1">
            <a:spLocks noGrp="1"/>
          </p:cNvSpPr>
          <p:nvPr>
            <p:ph type="title"/>
          </p:nvPr>
        </p:nvSpPr>
        <p:spPr>
          <a:xfrm>
            <a:off x="220374" y="559153"/>
            <a:ext cx="4766298" cy="2339614"/>
          </a:xfrm>
          <a:prstGeom prst="rect">
            <a:avLst/>
          </a:prstGeom>
        </p:spPr>
        <p:txBody>
          <a:bodyPr rtlCol="1"/>
          <a:lstStyle/>
          <a:p>
            <a:pPr rtl="1"/>
            <a:r>
              <a:t>Title Text</a:t>
            </a:r>
          </a:p>
        </p:txBody>
      </p:sp>
      <p:sp>
        <p:nvSpPr>
          <p:cNvPr id="2" name="TextBox 7">
            <a:extLst>
              <a:ext uri="{FF2B5EF4-FFF2-40B4-BE49-F238E27FC236}">
                <a16:creationId xmlns:a16="http://schemas.microsoft.com/office/drawing/2014/main" id="{A5F7D227-FCA7-F40F-E561-9581E3616960}"/>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9D89B8C8-D6A3-F3F9-0CF1-2CFA338EB2F6}"/>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7C5C72D2-DC84-AE13-2D30-6DC3E66F7E69}"/>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pic>
        <p:nvPicPr>
          <p:cNvPr id="52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2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2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2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26" name="Click to edit Subtitle"/>
          <p:cNvSpPr txBox="1">
            <a:spLocks noGrp="1"/>
          </p:cNvSpPr>
          <p:nvPr>
            <p:ph type="title" hasCustomPrompt="1"/>
          </p:nvPr>
        </p:nvSpPr>
        <p:spPr>
          <a:xfrm>
            <a:off x="190765" y="801821"/>
            <a:ext cx="5543941" cy="645664"/>
          </a:xfrm>
          <a:prstGeom prst="rect">
            <a:avLst/>
          </a:prstGeom>
        </p:spPr>
        <p:txBody>
          <a:bodyPr rtlCol="1"/>
          <a:lstStyle>
            <a:lvl1pPr algn="r" rtl="1">
              <a:defRPr sz="2400">
                <a:solidFill>
                  <a:srgbClr val="A2010C"/>
                </a:solidFill>
              </a:defRPr>
            </a:lvl1pPr>
          </a:lstStyle>
          <a:p>
            <a:pPr rtl="1"/>
            <a:r>
              <a:t>Click to edit Subtitle</a:t>
            </a:r>
          </a:p>
        </p:txBody>
      </p:sp>
      <p:sp>
        <p:nvSpPr>
          <p:cNvPr id="2" name="TextBox 7">
            <a:extLst>
              <a:ext uri="{FF2B5EF4-FFF2-40B4-BE49-F238E27FC236}">
                <a16:creationId xmlns:a16="http://schemas.microsoft.com/office/drawing/2014/main" id="{885A3966-72DF-F7E2-78E4-EE1788E6D445}"/>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C7E27C54-C4E8-C209-6B9F-3510C30D1308}"/>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E1D54205-FD86-E20C-C050-447D2C62C84E}"/>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53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3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3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4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C22B84BC-6F63-A44F-126A-8C05F2409A6E}"/>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EDB27B86-50FA-969B-884D-C80F7D5371F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F086075D-3724-2588-ECAA-AB8A655E18C5}"/>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5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5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5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5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 name="TextBox 7">
            <a:extLst>
              <a:ext uri="{FF2B5EF4-FFF2-40B4-BE49-F238E27FC236}">
                <a16:creationId xmlns:a16="http://schemas.microsoft.com/office/drawing/2014/main" id="{D7BD1407-8BD3-25C1-982C-57208CA64016}"/>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60EB1DF3-1AD8-82CA-1262-1B379D618D9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A26B4829-D607-2093-7A24-C028780F884B}"/>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3_Title and Content">
    <p:spTree>
      <p:nvGrpSpPr>
        <p:cNvPr id="1" name=""/>
        <p:cNvGrpSpPr/>
        <p:nvPr/>
      </p:nvGrpSpPr>
      <p:grpSpPr>
        <a:xfrm>
          <a:off x="0" y="0"/>
          <a:ext cx="0" cy="0"/>
          <a:chOff x="0" y="0"/>
          <a:chExt cx="0" cy="0"/>
        </a:xfrm>
      </p:grpSpPr>
      <p:pic>
        <p:nvPicPr>
          <p:cNvPr id="5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6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6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67" name="Subtitle"/>
          <p:cNvSpPr txBox="1">
            <a:spLocks noGrp="1"/>
          </p:cNvSpPr>
          <p:nvPr>
            <p:ph type="title" hasCustomPrompt="1"/>
          </p:nvPr>
        </p:nvSpPr>
        <p:spPr>
          <a:xfrm>
            <a:off x="275492" y="18260"/>
            <a:ext cx="10515601" cy="1325563"/>
          </a:xfrm>
          <a:prstGeom prst="rect">
            <a:avLst/>
          </a:prstGeom>
        </p:spPr>
        <p:txBody>
          <a:bodyPr rtlCol="1"/>
          <a:lstStyle>
            <a:lvl1pPr algn="r" rtl="1">
              <a:defRPr sz="2400"/>
            </a:lvl1pPr>
          </a:lstStyle>
          <a:p>
            <a:pPr rtl="1"/>
            <a:r>
              <a:t>Subtitle</a:t>
            </a:r>
          </a:p>
        </p:txBody>
      </p:sp>
      <p:sp>
        <p:nvSpPr>
          <p:cNvPr id="568" name="Body Level One…"/>
          <p:cNvSpPr txBox="1">
            <a:spLocks noGrp="1"/>
          </p:cNvSpPr>
          <p:nvPr>
            <p:ph type="body" idx="1"/>
          </p:nvPr>
        </p:nvSpPr>
        <p:spPr>
          <a:xfrm>
            <a:off x="838200" y="1825625"/>
            <a:ext cx="10515600" cy="4351338"/>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TextBox 7">
            <a:extLst>
              <a:ext uri="{FF2B5EF4-FFF2-40B4-BE49-F238E27FC236}">
                <a16:creationId xmlns:a16="http://schemas.microsoft.com/office/drawing/2014/main" id="{2B83EE1A-CE07-5689-AA3C-5517B45B5FEB}"/>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3" name="Text Placeholder 6">
            <a:extLst>
              <a:ext uri="{FF2B5EF4-FFF2-40B4-BE49-F238E27FC236}">
                <a16:creationId xmlns:a16="http://schemas.microsoft.com/office/drawing/2014/main" id="{BA4A4D0A-AB15-BA7B-5E93-ACCE178D85C8}"/>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4" name="Slide Number">
            <a:extLst>
              <a:ext uri="{FF2B5EF4-FFF2-40B4-BE49-F238E27FC236}">
                <a16:creationId xmlns:a16="http://schemas.microsoft.com/office/drawing/2014/main" id="{9FA0AA44-E694-3518-63E8-3619F9BFEB0D}"/>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98C65F-DB87-EE84-7683-007A381A05AF}"/>
              </a:ext>
            </a:extLst>
          </p:cNvPr>
          <p:cNvSpPr/>
          <p:nvPr/>
        </p:nvSpPr>
        <p:spPr>
          <a:xfrm>
            <a:off x="0" y="-9331"/>
            <a:ext cx="12192000" cy="6199819"/>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x-none" sz="2000" b="0" i="0" dirty="0">
              <a:latin typeface="Source Sans Pro" panose="020B0503030403020204" pitchFamily="34" charset="0"/>
            </a:endParaRPr>
          </a:p>
        </p:txBody>
      </p:sp>
      <p:pic>
        <p:nvPicPr>
          <p:cNvPr id="4" name="Picture 3">
            <a:extLst>
              <a:ext uri="{FF2B5EF4-FFF2-40B4-BE49-F238E27FC236}">
                <a16:creationId xmlns:a16="http://schemas.microsoft.com/office/drawing/2014/main" id="{AB4E21C5-1F9B-06D3-89A1-51CE7F45E91F}"/>
              </a:ext>
            </a:extLst>
          </p:cNvPr>
          <p:cNvPicPr>
            <a:picLocks noChangeAspect="1"/>
          </p:cNvPicPr>
          <p:nvPr/>
        </p:nvPicPr>
        <p:blipFill>
          <a:blip r:embed="rId2"/>
          <a:stretch>
            <a:fillRect/>
          </a:stretch>
        </p:blipFill>
        <p:spPr>
          <a:xfrm>
            <a:off x="-9143" y="-18868"/>
            <a:ext cx="5130800" cy="660400"/>
          </a:xfrm>
          <a:prstGeom prst="rect">
            <a:avLst/>
          </a:prstGeom>
        </p:spPr>
      </p:pic>
      <p:sp>
        <p:nvSpPr>
          <p:cNvPr id="5" name="TextBox 4">
            <a:extLst>
              <a:ext uri="{FF2B5EF4-FFF2-40B4-BE49-F238E27FC236}">
                <a16:creationId xmlns:a16="http://schemas.microsoft.com/office/drawing/2014/main" id="{BCB9F621-A02F-71D7-5D36-03CF03D57951}"/>
              </a:ext>
            </a:extLst>
          </p:cNvPr>
          <p:cNvSpPr txBox="1"/>
          <p:nvPr/>
        </p:nvSpPr>
        <p:spPr>
          <a:xfrm>
            <a:off x="230176" y="11104"/>
            <a:ext cx="2719280" cy="584775"/>
          </a:xfrm>
          <a:prstGeom prst="rect">
            <a:avLst/>
          </a:prstGeom>
          <a:noFill/>
        </p:spPr>
        <p:txBody>
          <a:bodyPr wrap="square" rtlCol="1">
            <a:spAutoFit/>
          </a:bodyPr>
          <a:lstStyle/>
          <a:p>
            <a:pPr algn="l" rtl="1"/>
            <a:r>
              <a:rPr lang="ar" sz="3200" b="1">
                <a:solidFill>
                  <a:schemeClr val="bg1"/>
                </a:solidFill>
                <a:effectLst/>
                <a:latin typeface="Source Sans Pro" panose="020B0503030403020204" pitchFamily="34" charset="0"/>
                <a:ea typeface="Source Sans Pro" panose="020B0503030403020204" pitchFamily="34" charset="0"/>
              </a:rPr>
              <a:t>Disclaimer</a:t>
            </a:r>
          </a:p>
        </p:txBody>
      </p:sp>
      <p:pic>
        <p:nvPicPr>
          <p:cNvPr id="7" name="Picture 6">
            <a:extLst>
              <a:ext uri="{FF2B5EF4-FFF2-40B4-BE49-F238E27FC236}">
                <a16:creationId xmlns:a16="http://schemas.microsoft.com/office/drawing/2014/main" id="{EB11A7B1-EF20-714F-5061-F66E4FD8F507}"/>
              </a:ext>
            </a:extLst>
          </p:cNvPr>
          <p:cNvPicPr>
            <a:picLocks noChangeAspect="1"/>
          </p:cNvPicPr>
          <p:nvPr/>
        </p:nvPicPr>
        <p:blipFill>
          <a:blip r:embed="rId3"/>
          <a:stretch>
            <a:fillRect/>
          </a:stretch>
        </p:blipFill>
        <p:spPr>
          <a:xfrm>
            <a:off x="11189974" y="118168"/>
            <a:ext cx="866714" cy="895040"/>
          </a:xfrm>
          <a:prstGeom prst="rect">
            <a:avLst/>
          </a:prstGeom>
        </p:spPr>
      </p:pic>
      <p:sp>
        <p:nvSpPr>
          <p:cNvPr id="2" name="Text Placeholder 6">
            <a:extLst>
              <a:ext uri="{FF2B5EF4-FFF2-40B4-BE49-F238E27FC236}">
                <a16:creationId xmlns:a16="http://schemas.microsoft.com/office/drawing/2014/main" id="{CA048A18-286E-8178-7613-E0BEB32229EC}"/>
              </a:ext>
            </a:extLst>
          </p:cNvPr>
          <p:cNvSpPr>
            <a:spLocks noGrp="1"/>
          </p:cNvSpPr>
          <p:nvPr>
            <p:ph type="body" sz="quarter" idx="10"/>
          </p:nvPr>
        </p:nvSpPr>
        <p:spPr>
          <a:xfrm>
            <a:off x="797443" y="842964"/>
            <a:ext cx="10450421" cy="5206963"/>
          </a:xfrm>
        </p:spPr>
        <p:txBody>
          <a:bodyPr rtlCol="1">
            <a:normAutofit/>
          </a:bodyPr>
          <a:lstStyle>
            <a:lvl1pPr algn="r" rtl="1">
              <a:defRPr sz="2000"/>
            </a:lvl1pPr>
            <a:lvl2pPr algn="r" rtl="1">
              <a:defRPr sz="2000"/>
            </a:lvl2pPr>
            <a:lvl3pPr algn="r" rtl="1">
              <a:defRPr sz="2000"/>
            </a:lvl3pPr>
            <a:lvl4pPr algn="r" rtl="1">
              <a:defRPr sz="2000"/>
            </a:lvl4pPr>
            <a:lvl5pPr algn="r" rtl="1">
              <a:defRPr sz="2000"/>
            </a:lvl5pPr>
          </a:lstStyle>
          <a:p>
            <a:pPr lvl="0" rtl="1"/>
            <a:r>
              <a:rPr lang="ar"/>
              <a:t>Click to edit Master text styles</a:t>
            </a:r>
          </a:p>
          <a:p>
            <a:pPr lvl="1" rtl="1"/>
            <a:r>
              <a:rPr lang="ar"/>
              <a:t>Second level</a:t>
            </a:r>
          </a:p>
          <a:p>
            <a:pPr lvl="2" rtl="1"/>
            <a:r>
              <a:rPr lang="ar"/>
              <a:t>Third level</a:t>
            </a:r>
          </a:p>
          <a:p>
            <a:pPr lvl="3" rtl="1"/>
            <a:r>
              <a:rPr lang="ar"/>
              <a:t>Fourth level</a:t>
            </a:r>
          </a:p>
          <a:p>
            <a:pPr lvl="4" rtl="1"/>
            <a:r>
              <a:rPr lang="ar"/>
              <a:t>Fifth level</a:t>
            </a:r>
            <a:endParaRPr lang="x-none" dirty="0"/>
          </a:p>
        </p:txBody>
      </p:sp>
    </p:spTree>
    <p:extLst>
      <p:ext uri="{BB962C8B-B14F-4D97-AF65-F5344CB8AC3E}">
        <p14:creationId xmlns:p14="http://schemas.microsoft.com/office/powerpoint/2010/main" val="2275276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2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3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3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3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39"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94D8C4E7-001B-1CDB-6C2A-F593167B70E9}"/>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F031F626-1605-D37E-0F76-D6EFAB55C6D9}"/>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354A89D7-9C10-1095-4236-E3F3B216FB8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TextBox 4">
            <a:extLst>
              <a:ext uri="{FF2B5EF4-FFF2-40B4-BE49-F238E27FC236}">
                <a16:creationId xmlns:a16="http://schemas.microsoft.com/office/drawing/2014/main" id="{CB94E210-7AF8-FC1E-41E6-61554CF85E42}"/>
              </a:ext>
            </a:extLst>
          </p:cNvPr>
          <p:cNvSpPr txBox="1"/>
          <p:nvPr userDrawn="1"/>
        </p:nvSpPr>
        <p:spPr>
          <a:xfrm>
            <a:off x="388936" y="885342"/>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F5D7210B-E750-463E-09E2-0F90D6EFA9E0}"/>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4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5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5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57"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FA0722B7-CE5A-8434-1F4A-279B4DE31E1E}"/>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1A2055E3-A8A8-B358-488D-14E1FBF7746C}"/>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E56EEB03-D240-F886-9679-079D708B96D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TextBox 5">
            <a:extLst>
              <a:ext uri="{FF2B5EF4-FFF2-40B4-BE49-F238E27FC236}">
                <a16:creationId xmlns:a16="http://schemas.microsoft.com/office/drawing/2014/main" id="{EC6995B3-70E6-2239-1664-31ECCB6ACE8E}"/>
              </a:ext>
            </a:extLst>
          </p:cNvPr>
          <p:cNvSpPr txBox="1"/>
          <p:nvPr userDrawn="1"/>
        </p:nvSpPr>
        <p:spPr>
          <a:xfrm>
            <a:off x="388936" y="377342"/>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ACDEC568-615D-FE9D-47FF-6609859F8D87}"/>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6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6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6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7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75"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4FA9C81D-3810-DFE9-29D5-52FE832BF97E}"/>
              </a:ext>
            </a:extLst>
          </p:cNvPr>
          <p:cNvSpPr txBox="1"/>
          <p:nvPr userDrawn="1"/>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A8704761-A707-273F-84C4-13810332BEA1}"/>
              </a:ext>
            </a:extLst>
          </p:cNvPr>
          <p:cNvSpPr txBox="1"/>
          <p:nvPr userDrawn="1"/>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4" name="Slide Number">
            <a:extLst>
              <a:ext uri="{FF2B5EF4-FFF2-40B4-BE49-F238E27FC236}">
                <a16:creationId xmlns:a16="http://schemas.microsoft.com/office/drawing/2014/main" id="{99E0C46E-77D0-BDBA-2AA0-C4EEA9814B8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5" name="TextBox 6">
            <a:extLst>
              <a:ext uri="{FF2B5EF4-FFF2-40B4-BE49-F238E27FC236}">
                <a16:creationId xmlns:a16="http://schemas.microsoft.com/office/drawing/2014/main" id="{C537D2B7-C31A-390E-A88A-E49B95F4C8CB}"/>
              </a:ext>
            </a:extLst>
          </p:cNvPr>
          <p:cNvSpPr txBox="1"/>
          <p:nvPr userDrawn="1"/>
        </p:nvSpPr>
        <p:spPr>
          <a:xfrm>
            <a:off x="388936" y="463959"/>
            <a:ext cx="342527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0F98F423-51FF-6E94-E7F8-3E3A9A91D79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3.png"/><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4.xml"/><Relationship Id="rId18" Type="http://schemas.openxmlformats.org/officeDocument/2006/relationships/slideLayout" Target="../slideLayouts/slideLayout49.xml"/><Relationship Id="rId26" Type="http://schemas.openxmlformats.org/officeDocument/2006/relationships/slideLayout" Target="../slideLayouts/slideLayout57.xml"/><Relationship Id="rId39" Type="http://schemas.openxmlformats.org/officeDocument/2006/relationships/image" Target="../media/image3.png"/><Relationship Id="rId21" Type="http://schemas.openxmlformats.org/officeDocument/2006/relationships/slideLayout" Target="../slideLayouts/slideLayout52.xml"/><Relationship Id="rId34" Type="http://schemas.openxmlformats.org/officeDocument/2006/relationships/slideLayout" Target="../slideLayouts/slideLayout65.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slideLayout" Target="../slideLayouts/slideLayout56.xml"/><Relationship Id="rId33" Type="http://schemas.openxmlformats.org/officeDocument/2006/relationships/slideLayout" Target="../slideLayouts/slideLayout64.xml"/><Relationship Id="rId38" Type="http://schemas.openxmlformats.org/officeDocument/2006/relationships/image" Target="../media/image2.png"/><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slideLayout" Target="../slideLayouts/slideLayout51.xml"/><Relationship Id="rId29" Type="http://schemas.openxmlformats.org/officeDocument/2006/relationships/slideLayout" Target="../slideLayouts/slideLayout60.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slideLayout" Target="../slideLayouts/slideLayout55.xml"/><Relationship Id="rId32" Type="http://schemas.openxmlformats.org/officeDocument/2006/relationships/slideLayout" Target="../slideLayouts/slideLayout63.xml"/><Relationship Id="rId37" Type="http://schemas.openxmlformats.org/officeDocument/2006/relationships/image" Target="../media/image16.png"/><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slideLayout" Target="../slideLayouts/slideLayout54.xml"/><Relationship Id="rId28" Type="http://schemas.openxmlformats.org/officeDocument/2006/relationships/slideLayout" Target="../slideLayouts/slideLayout59.xml"/><Relationship Id="rId36" Type="http://schemas.openxmlformats.org/officeDocument/2006/relationships/image" Target="../media/image5.png"/><Relationship Id="rId10" Type="http://schemas.openxmlformats.org/officeDocument/2006/relationships/slideLayout" Target="../slideLayouts/slideLayout41.xml"/><Relationship Id="rId19" Type="http://schemas.openxmlformats.org/officeDocument/2006/relationships/slideLayout" Target="../slideLayouts/slideLayout50.xml"/><Relationship Id="rId31" Type="http://schemas.openxmlformats.org/officeDocument/2006/relationships/slideLayout" Target="../slideLayouts/slideLayout62.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slideLayout" Target="../slideLayouts/slideLayout53.xml"/><Relationship Id="rId27" Type="http://schemas.openxmlformats.org/officeDocument/2006/relationships/slideLayout" Target="../slideLayouts/slideLayout58.xml"/><Relationship Id="rId30" Type="http://schemas.openxmlformats.org/officeDocument/2006/relationships/slideLayout" Target="../slideLayouts/slideLayout61.xml"/><Relationship Id="rId35" Type="http://schemas.openxmlformats.org/officeDocument/2006/relationships/theme" Target="../theme/theme2.xml"/><Relationship Id="rId8" Type="http://schemas.openxmlformats.org/officeDocument/2006/relationships/slideLayout" Target="../slideLayouts/slideLayout39.xml"/><Relationship Id="rId3"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33"/>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34"/>
          <a:stretch>
            <a:fillRect/>
          </a:stretch>
        </p:blipFill>
        <p:spPr>
          <a:xfrm>
            <a:off x="11358371" y="138176"/>
            <a:ext cx="685801" cy="711201"/>
          </a:xfrm>
          <a:prstGeom prst="rect">
            <a:avLst/>
          </a:prstGeom>
          <a:ln w="12700">
            <a:miter lim="400000"/>
          </a:ln>
        </p:spPr>
      </p:pic>
      <p:sp>
        <p:nvSpPr>
          <p:cNvPr id="6" name="Subtitle 5"/>
          <p:cNvSpPr txBox="1"/>
          <p:nvPr/>
        </p:nvSpPr>
        <p:spPr>
          <a:xfrm>
            <a:off x="8085935" y="6531675"/>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7" name="Subtitle 5"/>
          <p:cNvSpPr txBox="1"/>
          <p:nvPr/>
        </p:nvSpPr>
        <p:spPr>
          <a:xfrm>
            <a:off x="8085935" y="668437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B6.3a IPC skills</a:t>
            </a:r>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9" name="TextBox 5"/>
          <p:cNvSpPr txBox="1"/>
          <p:nvPr/>
        </p:nvSpPr>
        <p:spPr>
          <a:xfrm>
            <a:off x="4400180" y="2662196"/>
            <a:ext cx="372150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1" name="Body Level One…"/>
          <p:cNvSpPr txBox="1">
            <a:spLocks noGrp="1"/>
          </p:cNvSpPr>
          <p:nvPr>
            <p:ph type="body" idx="1"/>
          </p:nvPr>
        </p:nvSpPr>
        <p:spPr>
          <a:xfrm>
            <a:off x="609600" y="1600200"/>
            <a:ext cx="10972800" cy="12157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9FD951C4-0029-D39B-3276-5D492432D72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4" name="Image 13"/>
          <p:cNvPicPr>
            <a:picLocks noChangeAspect="1"/>
          </p:cNvPicPr>
          <p:nvPr userDrawn="1"/>
        </p:nvPicPr>
        <p:blipFill>
          <a:blip r:embed="rId35"/>
          <a:stretch>
            <a:fillRect/>
          </a:stretch>
        </p:blipFill>
        <p:spPr>
          <a:xfrm>
            <a:off x="68580"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Lst>
  <p:transition spd="med"/>
  <p:txStyles>
    <p:title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6"/>
          <a:stretch>
            <a:fillRect/>
          </a:stretch>
        </p:blipFill>
        <p:spPr>
          <a:xfrm>
            <a:off x="11189974" y="118168"/>
            <a:ext cx="866715" cy="895041"/>
          </a:xfrm>
          <a:prstGeom prst="rect">
            <a:avLst/>
          </a:prstGeom>
          <a:ln w="12700">
            <a:miter lim="400000"/>
          </a:ln>
        </p:spPr>
      </p:pic>
      <p:pic>
        <p:nvPicPr>
          <p:cNvPr id="4" name="Picture 4" descr="Picture 4"/>
          <p:cNvPicPr>
            <a:picLocks noChangeAspect="1"/>
          </p:cNvPicPr>
          <p:nvPr/>
        </p:nvPicPr>
        <p:blipFill>
          <a:blip r:embed="rId36"/>
          <a:stretch>
            <a:fillRect/>
          </a:stretch>
        </p:blipFill>
        <p:spPr>
          <a:xfrm>
            <a:off x="11189971" y="118168"/>
            <a:ext cx="866715" cy="895041"/>
          </a:xfrm>
          <a:prstGeom prst="rect">
            <a:avLst/>
          </a:prstGeom>
          <a:ln w="12700">
            <a:miter lim="400000"/>
          </a:ln>
        </p:spPr>
      </p:pic>
      <p:sp>
        <p:nvSpPr>
          <p:cNvPr id="6"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rtlCol="1"/>
          <a:lstStyle/>
          <a:p>
            <a:pPr algn="just" rtl="1">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37"/>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dirty="0"/>
          </a:p>
        </p:txBody>
      </p:sp>
      <p:pic>
        <p:nvPicPr>
          <p:cNvPr id="10" name="Picture 6" descr="Picture 6"/>
          <p:cNvPicPr>
            <a:picLocks noChangeAspect="1"/>
          </p:cNvPicPr>
          <p:nvPr/>
        </p:nvPicPr>
        <p:blipFill>
          <a:blip r:embed="rId38"/>
          <a:stretch>
            <a:fillRect/>
          </a:stretch>
        </p:blipFill>
        <p:spPr>
          <a:xfrm>
            <a:off x="11358371" y="138176"/>
            <a:ext cx="685801" cy="711201"/>
          </a:xfrm>
          <a:prstGeom prst="rect">
            <a:avLst/>
          </a:prstGeom>
          <a:ln w="12700">
            <a:miter lim="400000"/>
          </a:ln>
        </p:spPr>
      </p:pic>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6" name="TextBox 7">
            <a:extLst>
              <a:ext uri="{FF2B5EF4-FFF2-40B4-BE49-F238E27FC236}">
                <a16:creationId xmlns:a16="http://schemas.microsoft.com/office/drawing/2014/main" id="{5F374351-4068-A7AC-67E2-93ECCC3FE232}"/>
              </a:ext>
            </a:extLst>
          </p:cNvPr>
          <p:cNvSpPr txBox="1"/>
          <p:nvPr userDrawn="1"/>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900">
                <a:solidFill>
                  <a:srgbClr val="002060"/>
                </a:solidFill>
                <a:latin typeface="Source Sans Pro Regular"/>
                <a:ea typeface="Source Sans Pro Regular"/>
                <a:cs typeface="Source Sans Pro Regular"/>
                <a:sym typeface="Source Sans Pro Regular"/>
              </a:defRPr>
            </a:lvl1pPr>
          </a:lstStyle>
          <a:p>
            <a:pPr rtl="1"/>
            <a:r>
              <a:rPr lang="ar"/>
              <a:t>RRT Training of Trainers Package</a:t>
            </a:r>
          </a:p>
        </p:txBody>
      </p:sp>
      <p:sp>
        <p:nvSpPr>
          <p:cNvPr id="17" name="Text Placeholder 6">
            <a:extLst>
              <a:ext uri="{FF2B5EF4-FFF2-40B4-BE49-F238E27FC236}">
                <a16:creationId xmlns:a16="http://schemas.microsoft.com/office/drawing/2014/main" id="{92EA6716-6339-D612-59C2-1C6F213AD34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lvl="1" indent="342900" algn="r" defTabSz="289320" rtl="1">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ar"/>
              <a:t>2 RRT TOT content</a:t>
            </a:r>
            <a:endParaRPr dirty="0"/>
          </a:p>
        </p:txBody>
      </p:sp>
      <p:sp>
        <p:nvSpPr>
          <p:cNvPr id="18" name="Slide Number">
            <a:extLst>
              <a:ext uri="{FF2B5EF4-FFF2-40B4-BE49-F238E27FC236}">
                <a16:creationId xmlns:a16="http://schemas.microsoft.com/office/drawing/2014/main" id="{B7C6977C-93A5-B282-0B95-386D17B97052}"/>
              </a:ext>
            </a:extLst>
          </p:cNvPr>
          <p:cNvSpPr txBox="1">
            <a:spLocks/>
          </p:cNvSpPr>
          <p:nvPr userDrawn="1"/>
        </p:nvSpPr>
        <p:spPr>
          <a:xfrm>
            <a:off x="11888340" y="6560491"/>
            <a:ext cx="239807" cy="261610"/>
          </a:xfrm>
          <a:prstGeom prst="rect">
            <a:avLst/>
          </a:prstGeom>
          <a:ln w="12700">
            <a:miter lim="400000"/>
          </a:ln>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rtl="1"/>
            <a:fld id="{86CB4B4D-7CA3-9044-876B-883B54F8677D}" type="slidenum">
              <a:rPr lang="hu-HU" smtClean="0">
                <a:solidFill>
                  <a:schemeClr val="tx2">
                    <a:lumMod val="75000"/>
                  </a:schemeClr>
                </a:solidFill>
              </a:rPr>
              <a:pPr rtl="1"/>
              <a:t>‹N°›</a:t>
            </a:fld>
            <a:endParaRPr lang="hu-HU" dirty="0">
              <a:solidFill>
                <a:schemeClr val="tx2">
                  <a:lumMod val="75000"/>
                </a:schemeClr>
              </a:solidFill>
            </a:endParaRPr>
          </a:p>
        </p:txBody>
      </p:sp>
      <p:pic>
        <p:nvPicPr>
          <p:cNvPr id="19" name="Image 18"/>
          <p:cNvPicPr>
            <a:picLocks noChangeAspect="1"/>
          </p:cNvPicPr>
          <p:nvPr userDrawn="1"/>
        </p:nvPicPr>
        <p:blipFill>
          <a:blip r:embed="rId39"/>
          <a:stretch>
            <a:fillRect/>
          </a:stretch>
        </p:blipFill>
        <p:spPr>
          <a:xfrm>
            <a:off x="68580"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680" r:id="rId31"/>
    <p:sldLayoutId id="2147483681" r:id="rId32"/>
    <p:sldLayoutId id="2147483682" r:id="rId33"/>
    <p:sldLayoutId id="2147483683" r:id="rId34"/>
  </p:sldLayoutIdLst>
  <p:transition spd="med"/>
  <p:txStyles>
    <p:title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7.xml"/><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7.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7.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4.xml"/><Relationship Id="rId4" Type="http://schemas.openxmlformats.org/officeDocument/2006/relationships/hyperlink" Target="mailto:ihrhrt@who.in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uFvmx_QWVbs" TargetMode="External"/><Relationship Id="rId2" Type="http://schemas.openxmlformats.org/officeDocument/2006/relationships/hyperlink" Target="https://www.youtube.com/watch?v=AzTvbiu1Alk&amp;list=PLYIGB9NQ1r45raQ1H770EhWIZGqbeovhAv"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18.xml"/><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 name="Title 2"/>
          <p:cNvSpPr txBox="1">
            <a:spLocks noGrp="1"/>
          </p:cNvSpPr>
          <p:nvPr>
            <p:ph type="title"/>
          </p:nvPr>
        </p:nvSpPr>
        <p:spPr>
          <a:xfrm>
            <a:off x="517797" y="1587568"/>
            <a:ext cx="4490140" cy="2410276"/>
          </a:xfrm>
          <a:prstGeom prst="rect">
            <a:avLst/>
          </a:prstGeom>
        </p:spPr>
        <p:txBody>
          <a:bodyPr rtlCol="1"/>
          <a:lstStyle/>
          <a:p>
            <a:pPr rtl="1"/>
            <a:r>
              <a:rPr lang="ar" b="1">
                <a:latin typeface="Sakkal Majalla" panose="02000000000000000000" pitchFamily="2" charset="-78"/>
                <a:cs typeface="Sakkal Majalla" panose="02000000000000000000" pitchFamily="2" charset="-78"/>
              </a:rPr>
              <a:t>خطوات ارتداء معدات الوقاية الشخصية وخلعها</a:t>
            </a:r>
          </a:p>
        </p:txBody>
      </p:sp>
      <p:sp>
        <p:nvSpPr>
          <p:cNvPr id="521" name="Title 2"/>
          <p:cNvSpPr txBox="1"/>
          <p:nvPr/>
        </p:nvSpPr>
        <p:spPr>
          <a:xfrm>
            <a:off x="517797" y="1438266"/>
            <a:ext cx="4398700" cy="79209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ctr">
            <a:normAutofit fontScale="70000" lnSpcReduction="20000"/>
          </a:bodyPr>
          <a:lstStyle>
            <a:lvl1pPr algn="r" defTabSz="289320" rtl="1">
              <a:lnSpc>
                <a:spcPct val="90000"/>
              </a:lnSpc>
              <a:defRPr sz="4400">
                <a:solidFill>
                  <a:srgbClr val="FFFFFF"/>
                </a:solidFill>
                <a:latin typeface="Source Sans Pro Bold"/>
                <a:ea typeface="Source Sans Pro Bold"/>
                <a:cs typeface="Source Sans Pro Bold"/>
                <a:sym typeface="Source Sans Pro Bold"/>
              </a:defRPr>
            </a:lvl1pPr>
          </a:lstStyle>
          <a:p>
            <a:pPr rtl="1"/>
            <a:r>
              <a:rPr lang="fr-FR" b="1" dirty="0">
                <a:latin typeface="Sakkal Majalla" panose="02000000000000000000" pitchFamily="2" charset="-78"/>
                <a:cs typeface="Sakkal Majalla" panose="02000000000000000000" pitchFamily="2" charset="-78"/>
              </a:rPr>
              <a:t>B6.3</a:t>
            </a:r>
            <a:r>
              <a:rPr lang="ar" b="1" dirty="0">
                <a:latin typeface="Sakkal Majalla" panose="02000000000000000000" pitchFamily="2" charset="-78"/>
                <a:cs typeface="Sakkal Majalla" panose="02000000000000000000" pitchFamily="2" charset="-78"/>
              </a:rPr>
              <a:t> الوقاية من العدوى ومكافحتها</a:t>
            </a:r>
            <a:endParaRPr b="1" dirty="0">
              <a:latin typeface="Sakkal Majalla" panose="02000000000000000000" pitchFamily="2" charset="-78"/>
              <a:cs typeface="Sakkal Majalla" panose="02000000000000000000" pitchFamily="2" charset="-78"/>
            </a:endParaRPr>
          </a:p>
        </p:txBody>
      </p:sp>
      <p:sp>
        <p:nvSpPr>
          <p:cNvPr id="523" name="TextBox 9"/>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2" name="Picture 3" descr="Picture 3"/>
          <p:cNvPicPr>
            <a:picLocks noChangeAspect="1"/>
          </p:cNvPicPr>
          <p:nvPr/>
        </p:nvPicPr>
        <p:blipFill>
          <a:blip r:embed="rId2"/>
          <a:stretch>
            <a:fillRect/>
          </a:stretch>
        </p:blipFill>
        <p:spPr>
          <a:xfrm>
            <a:off x="1551922" y="1268761"/>
            <a:ext cx="3031911" cy="2338794"/>
          </a:xfrm>
          <a:prstGeom prst="rect">
            <a:avLst/>
          </a:prstGeom>
          <a:ln w="12700">
            <a:miter lim="400000"/>
          </a:ln>
        </p:spPr>
      </p:pic>
      <p:pic>
        <p:nvPicPr>
          <p:cNvPr id="563" name="Image 17" descr="Image 17"/>
          <p:cNvPicPr>
            <a:picLocks noChangeAspect="1"/>
          </p:cNvPicPr>
          <p:nvPr/>
        </p:nvPicPr>
        <p:blipFill>
          <a:blip r:embed="rId3"/>
          <a:stretch>
            <a:fillRect/>
          </a:stretch>
        </p:blipFill>
        <p:spPr>
          <a:xfrm>
            <a:off x="7968208" y="4037945"/>
            <a:ext cx="1800201" cy="1928615"/>
          </a:xfrm>
          <a:prstGeom prst="rect">
            <a:avLst/>
          </a:prstGeom>
          <a:ln w="12700">
            <a:miter lim="400000"/>
          </a:ln>
        </p:spPr>
      </p:pic>
      <p:pic>
        <p:nvPicPr>
          <p:cNvPr id="564" name="Picture 2" descr="Picture 2"/>
          <p:cNvPicPr>
            <a:picLocks noChangeAspect="1"/>
          </p:cNvPicPr>
          <p:nvPr/>
        </p:nvPicPr>
        <p:blipFill>
          <a:blip r:embed="rId4"/>
          <a:stretch>
            <a:fillRect/>
          </a:stretch>
        </p:blipFill>
        <p:spPr>
          <a:xfrm>
            <a:off x="1963622" y="4016385"/>
            <a:ext cx="2555776" cy="1928615"/>
          </a:xfrm>
          <a:prstGeom prst="rect">
            <a:avLst/>
          </a:prstGeom>
          <a:ln w="12700">
            <a:miter lim="400000"/>
          </a:ln>
        </p:spPr>
      </p:pic>
      <p:pic>
        <p:nvPicPr>
          <p:cNvPr id="565" name="Image 18" descr="Image 18"/>
          <p:cNvPicPr>
            <a:picLocks noChangeAspect="1"/>
          </p:cNvPicPr>
          <p:nvPr/>
        </p:nvPicPr>
        <p:blipFill>
          <a:blip r:embed="rId5"/>
          <a:stretch>
            <a:fillRect/>
          </a:stretch>
        </p:blipFill>
        <p:spPr>
          <a:xfrm>
            <a:off x="5342254" y="3595351"/>
            <a:ext cx="1872209" cy="2371210"/>
          </a:xfrm>
          <a:prstGeom prst="rect">
            <a:avLst/>
          </a:prstGeom>
          <a:ln w="12700">
            <a:miter lim="400000"/>
          </a:ln>
        </p:spPr>
      </p:pic>
      <p:pic>
        <p:nvPicPr>
          <p:cNvPr id="566" name="Picture 2" descr="Picture 2"/>
          <p:cNvPicPr>
            <a:picLocks noChangeAspect="1"/>
          </p:cNvPicPr>
          <p:nvPr/>
        </p:nvPicPr>
        <p:blipFill>
          <a:blip r:embed="rId6"/>
          <a:srcRect l="45312" t="65869" r="40112" b="10109"/>
          <a:stretch>
            <a:fillRect/>
          </a:stretch>
        </p:blipFill>
        <p:spPr>
          <a:xfrm>
            <a:off x="5146245" y="1253045"/>
            <a:ext cx="2264229" cy="2175956"/>
          </a:xfrm>
          <a:prstGeom prst="rect">
            <a:avLst/>
          </a:prstGeom>
          <a:ln w="12700">
            <a:miter lim="400000"/>
          </a:ln>
        </p:spPr>
      </p:pic>
      <p:pic>
        <p:nvPicPr>
          <p:cNvPr id="567" name="Picture 3" descr="Picture 3"/>
          <p:cNvPicPr>
            <a:picLocks noChangeAspect="1"/>
          </p:cNvPicPr>
          <p:nvPr/>
        </p:nvPicPr>
        <p:blipFill>
          <a:blip r:embed="rId6"/>
          <a:srcRect l="62162" t="73274" r="23119" b="16832"/>
          <a:stretch>
            <a:fillRect/>
          </a:stretch>
        </p:blipFill>
        <p:spPr>
          <a:xfrm>
            <a:off x="7464151" y="1546602"/>
            <a:ext cx="3041719" cy="1336051"/>
          </a:xfrm>
          <a:prstGeom prst="rect">
            <a:avLst/>
          </a:prstGeom>
          <a:ln w="12700">
            <a:miter lim="400000"/>
          </a:ln>
        </p:spPr>
      </p:pic>
      <p:sp>
        <p:nvSpPr>
          <p:cNvPr id="2" name="Title 1">
            <a:extLst>
              <a:ext uri="{FF2B5EF4-FFF2-40B4-BE49-F238E27FC236}">
                <a16:creationId xmlns:a16="http://schemas.microsoft.com/office/drawing/2014/main" id="{6D7D9F37-3378-887B-AC47-7C8053C60B65}"/>
              </a:ext>
            </a:extLst>
          </p:cNvPr>
          <p:cNvSpPr txBox="1">
            <a:spLocks/>
          </p:cNvSpPr>
          <p:nvPr/>
        </p:nvSpPr>
        <p:spPr>
          <a:xfrm>
            <a:off x="138857" y="92029"/>
            <a:ext cx="6204794" cy="3880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2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2800" b="1" dirty="0">
                <a:latin typeface="Sakkal Majalla" panose="02000000000000000000" pitchFamily="2" charset="-78"/>
                <a:cs typeface="Sakkal Majalla" panose="02000000000000000000" pitchFamily="2" charset="-78"/>
              </a:rPr>
              <a:t>4. ارتداء الطبقات الخارجية</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Text Placeholder 5"/>
          <p:cNvSpPr txBox="1">
            <a:spLocks noGrp="1"/>
          </p:cNvSpPr>
          <p:nvPr>
            <p:ph type="body" sz="quarter" idx="1"/>
          </p:nvPr>
        </p:nvSpPr>
        <p:spPr>
          <a:xfrm>
            <a:off x="2837545" y="1864310"/>
            <a:ext cx="6516908" cy="1706573"/>
          </a:xfrm>
          <a:prstGeom prst="rect">
            <a:avLst/>
          </a:prstGeom>
        </p:spPr>
        <p:txBody>
          <a:bodyPr rtlCol="1"/>
          <a:lstStyle/>
          <a:p>
            <a:pPr rtl="1">
              <a:defRPr sz="3200"/>
            </a:pPr>
            <a:r>
              <a:rPr lang="ar" b="1" dirty="0">
                <a:latin typeface="Sakkal Majalla" panose="02000000000000000000" pitchFamily="2" charset="-78"/>
                <a:cs typeface="Sakkal Majalla" panose="02000000000000000000" pitchFamily="2" charset="-78"/>
              </a:rPr>
              <a:t>2. خطوات </a:t>
            </a:r>
            <a:r>
              <a:rPr lang="ar" b="1" dirty="0">
                <a:solidFill>
                  <a:schemeClr val="accent6"/>
                </a:solidFill>
                <a:latin typeface="Sakkal Majalla" panose="02000000000000000000" pitchFamily="2" charset="-78"/>
                <a:cs typeface="Sakkal Majalla" panose="02000000000000000000" pitchFamily="2" charset="-78"/>
              </a:rPr>
              <a:t>خلع</a:t>
            </a:r>
            <a:r>
              <a:rPr lang="ar" b="1" dirty="0">
                <a:latin typeface="Sakkal Majalla" panose="02000000000000000000" pitchFamily="2" charset="-78"/>
                <a:cs typeface="Sakkal Majalla" panose="02000000000000000000" pitchFamily="2" charset="-78"/>
              </a:rPr>
              <a:t> معدات الوقاية الشخصية</a:t>
            </a:r>
          </a:p>
        </p:txBody>
      </p:sp>
      <p:sp>
        <p:nvSpPr>
          <p:cNvPr id="570" name="Rectangle 3"/>
          <p:cNvSpPr txBox="1"/>
          <p:nvPr/>
        </p:nvSpPr>
        <p:spPr>
          <a:xfrm>
            <a:off x="2616240" y="5517231"/>
            <a:ext cx="566116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r" rtl="1">
              <a:defRPr sz="3200">
                <a:solidFill>
                  <a:srgbClr val="C00000"/>
                </a:solidFill>
                <a:latin typeface="Source Sans Pro Bold"/>
                <a:ea typeface="Source Sans Pro Bold"/>
                <a:cs typeface="Source Sans Pro Bold"/>
                <a:sym typeface="Source Sans Pro Bold"/>
              </a:defRPr>
            </a:lvl1pPr>
          </a:lstStyle>
          <a:p>
            <a:pPr rtl="1"/>
            <a:r>
              <a:rPr dirty="0" err="1">
                <a:latin typeface="Sakkal Majalla" panose="02000000000000000000" pitchFamily="2" charset="-78"/>
                <a:cs typeface="Sakkal Majalla" panose="02000000000000000000" pitchFamily="2" charset="-78"/>
              </a:rPr>
              <a:t>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وتشمل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البذلة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الواقية</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4" name="Picture 3" descr="Picture 3"/>
          <p:cNvPicPr>
            <a:picLocks noChangeAspect="1"/>
          </p:cNvPicPr>
          <p:nvPr/>
        </p:nvPicPr>
        <p:blipFill>
          <a:blip r:embed="rId3"/>
          <a:stretch>
            <a:fillRect/>
          </a:stretch>
        </p:blipFill>
        <p:spPr>
          <a:xfrm>
            <a:off x="1950368" y="1502811"/>
            <a:ext cx="8291265" cy="3852378"/>
          </a:xfrm>
          <a:prstGeom prst="rect">
            <a:avLst/>
          </a:prstGeom>
          <a:ln w="12700">
            <a:miter lim="400000"/>
          </a:ln>
        </p:spPr>
      </p:pic>
      <p:sp>
        <p:nvSpPr>
          <p:cNvPr id="2" name="Title 1">
            <a:extLst>
              <a:ext uri="{FF2B5EF4-FFF2-40B4-BE49-F238E27FC236}">
                <a16:creationId xmlns:a16="http://schemas.microsoft.com/office/drawing/2014/main" id="{A404705B-C9B8-CACB-571D-E85626687A5A}"/>
              </a:ext>
            </a:extLst>
          </p:cNvPr>
          <p:cNvSpPr txBox="1">
            <a:spLocks/>
          </p:cNvSpPr>
          <p:nvPr/>
        </p:nvSpPr>
        <p:spPr>
          <a:xfrm>
            <a:off x="138857" y="92029"/>
            <a:ext cx="5130374" cy="43375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2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1. خلع الطبقات الخارجية</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9" name="Image 11" descr="Image 11"/>
          <p:cNvPicPr>
            <a:picLocks noChangeAspect="1"/>
          </p:cNvPicPr>
          <p:nvPr/>
        </p:nvPicPr>
        <p:blipFill>
          <a:blip r:embed="rId2"/>
          <a:stretch>
            <a:fillRect/>
          </a:stretch>
        </p:blipFill>
        <p:spPr>
          <a:xfrm>
            <a:off x="2749108" y="999862"/>
            <a:ext cx="2985867" cy="4252416"/>
          </a:xfrm>
          <a:prstGeom prst="rect">
            <a:avLst/>
          </a:prstGeom>
          <a:ln w="12700">
            <a:miter lim="400000"/>
          </a:ln>
        </p:spPr>
      </p:pic>
      <p:pic>
        <p:nvPicPr>
          <p:cNvPr id="580" name="Image 12" descr="Image 12"/>
          <p:cNvPicPr>
            <a:picLocks noChangeAspect="1"/>
          </p:cNvPicPr>
          <p:nvPr/>
        </p:nvPicPr>
        <p:blipFill>
          <a:blip r:embed="rId3"/>
          <a:stretch>
            <a:fillRect/>
          </a:stretch>
        </p:blipFill>
        <p:spPr>
          <a:xfrm>
            <a:off x="5957907" y="1619896"/>
            <a:ext cx="3408034" cy="2663482"/>
          </a:xfrm>
          <a:prstGeom prst="rect">
            <a:avLst/>
          </a:prstGeom>
          <a:ln w="12700">
            <a:miter lim="400000"/>
          </a:ln>
        </p:spPr>
      </p:pic>
      <p:sp>
        <p:nvSpPr>
          <p:cNvPr id="2" name="Title 1">
            <a:extLst>
              <a:ext uri="{FF2B5EF4-FFF2-40B4-BE49-F238E27FC236}">
                <a16:creationId xmlns:a16="http://schemas.microsoft.com/office/drawing/2014/main" id="{33D219AE-3DA0-E0CA-5C24-54386B2AD0F7}"/>
              </a:ext>
            </a:extLst>
          </p:cNvPr>
          <p:cNvSpPr txBox="1">
            <a:spLocks/>
          </p:cNvSpPr>
          <p:nvPr/>
        </p:nvSpPr>
        <p:spPr>
          <a:xfrm>
            <a:off x="138857" y="92029"/>
            <a:ext cx="5176094" cy="42232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2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خلع الطبقات الخارجية</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4" name="Picture 3" descr="Picture 3"/>
          <p:cNvPicPr>
            <a:picLocks noChangeAspect="1"/>
          </p:cNvPicPr>
          <p:nvPr/>
        </p:nvPicPr>
        <p:blipFill>
          <a:blip r:embed="rId3"/>
          <a:stretch>
            <a:fillRect/>
          </a:stretch>
        </p:blipFill>
        <p:spPr>
          <a:xfrm>
            <a:off x="2142475" y="2161455"/>
            <a:ext cx="7907050" cy="2535091"/>
          </a:xfrm>
          <a:prstGeom prst="rect">
            <a:avLst/>
          </a:prstGeom>
          <a:ln w="12700">
            <a:miter lim="400000"/>
          </a:ln>
        </p:spPr>
      </p:pic>
      <p:pic>
        <p:nvPicPr>
          <p:cNvPr id="585" name="Picture 6" descr="Picture 6"/>
          <p:cNvPicPr>
            <a:picLocks noChangeAspect="1"/>
          </p:cNvPicPr>
          <p:nvPr/>
        </p:nvPicPr>
        <p:blipFill>
          <a:blip r:embed="rId4"/>
          <a:stretch>
            <a:fillRect/>
          </a:stretch>
        </p:blipFill>
        <p:spPr>
          <a:xfrm>
            <a:off x="2214562" y="4916479"/>
            <a:ext cx="7762876" cy="371476"/>
          </a:xfrm>
          <a:prstGeom prst="rect">
            <a:avLst/>
          </a:prstGeom>
          <a:ln w="12700">
            <a:miter lim="400000"/>
          </a:ln>
        </p:spPr>
      </p:pic>
      <p:sp>
        <p:nvSpPr>
          <p:cNvPr id="2" name="Title 1">
            <a:extLst>
              <a:ext uri="{FF2B5EF4-FFF2-40B4-BE49-F238E27FC236}">
                <a16:creationId xmlns:a16="http://schemas.microsoft.com/office/drawing/2014/main" id="{27648917-3DB8-35D3-EB3D-25200263F79A}"/>
              </a:ext>
            </a:extLst>
          </p:cNvPr>
          <p:cNvSpPr txBox="1">
            <a:spLocks/>
          </p:cNvSpPr>
          <p:nvPr/>
        </p:nvSpPr>
        <p:spPr>
          <a:xfrm>
            <a:off x="138857" y="92029"/>
            <a:ext cx="5381834" cy="28516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000" b="1" dirty="0">
                <a:latin typeface="Sakkal Majalla" panose="02000000000000000000" pitchFamily="2" charset="-78"/>
                <a:cs typeface="Sakkal Majalla" panose="02000000000000000000" pitchFamily="2" charset="-78"/>
              </a:rPr>
              <a:t>2. خلع </a:t>
            </a:r>
            <a:r>
              <a:rPr lang="ar-EG" sz="3000" b="1" dirty="0">
                <a:latin typeface="Sakkal Majalla" panose="02000000000000000000" pitchFamily="2" charset="-78"/>
                <a:cs typeface="Sakkal Majalla" panose="02000000000000000000" pitchFamily="2" charset="-78"/>
              </a:rPr>
              <a:t>البذلة</a:t>
            </a:r>
            <a:r>
              <a:rPr lang="ar" sz="3000" b="1" dirty="0">
                <a:latin typeface="Sakkal Majalla" panose="02000000000000000000" pitchFamily="2" charset="-78"/>
                <a:cs typeface="Sakkal Majalla" panose="02000000000000000000" pitchFamily="2" charset="-78"/>
              </a:rPr>
              <a:t> الواقية</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0" name="Picture 4" descr="Picture 4"/>
          <p:cNvPicPr>
            <a:picLocks noChangeAspect="1"/>
          </p:cNvPicPr>
          <p:nvPr/>
        </p:nvPicPr>
        <p:blipFill>
          <a:blip r:embed="rId3"/>
          <a:stretch>
            <a:fillRect/>
          </a:stretch>
        </p:blipFill>
        <p:spPr>
          <a:xfrm>
            <a:off x="1964911" y="1731269"/>
            <a:ext cx="3756366" cy="3221738"/>
          </a:xfrm>
          <a:prstGeom prst="rect">
            <a:avLst/>
          </a:prstGeom>
          <a:ln w="12700">
            <a:miter lim="400000"/>
          </a:ln>
        </p:spPr>
      </p:pic>
      <p:pic>
        <p:nvPicPr>
          <p:cNvPr id="591" name="Picture 5" descr="Picture 5"/>
          <p:cNvPicPr>
            <a:picLocks noChangeAspect="1"/>
          </p:cNvPicPr>
          <p:nvPr/>
        </p:nvPicPr>
        <p:blipFill>
          <a:blip r:embed="rId4"/>
          <a:stretch>
            <a:fillRect/>
          </a:stretch>
        </p:blipFill>
        <p:spPr>
          <a:xfrm>
            <a:off x="5925350" y="1983297"/>
            <a:ext cx="4405067" cy="2717682"/>
          </a:xfrm>
          <a:prstGeom prst="rect">
            <a:avLst/>
          </a:prstGeom>
          <a:ln w="12700">
            <a:miter lim="400000"/>
          </a:ln>
        </p:spPr>
      </p:pic>
      <p:sp>
        <p:nvSpPr>
          <p:cNvPr id="2" name="Title 1">
            <a:extLst>
              <a:ext uri="{FF2B5EF4-FFF2-40B4-BE49-F238E27FC236}">
                <a16:creationId xmlns:a16="http://schemas.microsoft.com/office/drawing/2014/main" id="{3815639E-149F-9099-9742-71926713AAC2}"/>
              </a:ext>
            </a:extLst>
          </p:cNvPr>
          <p:cNvSpPr txBox="1">
            <a:spLocks/>
          </p:cNvSpPr>
          <p:nvPr/>
        </p:nvSpPr>
        <p:spPr>
          <a:xfrm>
            <a:off x="138857" y="92029"/>
            <a:ext cx="8067884" cy="49090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3. خلع واقي الوجه، أو النظارات الواقية والكمامة</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6" name="Picture 2" descr="Picture 2"/>
          <p:cNvPicPr>
            <a:picLocks noChangeAspect="1"/>
          </p:cNvPicPr>
          <p:nvPr/>
        </p:nvPicPr>
        <p:blipFill>
          <a:blip r:embed="rId2"/>
          <a:stretch>
            <a:fillRect/>
          </a:stretch>
        </p:blipFill>
        <p:spPr>
          <a:xfrm>
            <a:off x="1752710" y="2194015"/>
            <a:ext cx="4752529" cy="1440161"/>
          </a:xfrm>
          <a:prstGeom prst="rect">
            <a:avLst/>
          </a:prstGeom>
          <a:ln w="12700">
            <a:miter lim="400000"/>
          </a:ln>
        </p:spPr>
      </p:pic>
      <p:pic>
        <p:nvPicPr>
          <p:cNvPr id="597" name="Picture 3" descr="Picture 3"/>
          <p:cNvPicPr>
            <a:picLocks noChangeAspect="1"/>
          </p:cNvPicPr>
          <p:nvPr/>
        </p:nvPicPr>
        <p:blipFill>
          <a:blip r:embed="rId3"/>
          <a:stretch>
            <a:fillRect/>
          </a:stretch>
        </p:blipFill>
        <p:spPr>
          <a:xfrm>
            <a:off x="6744072" y="1884874"/>
            <a:ext cx="3672409" cy="2058443"/>
          </a:xfrm>
          <a:prstGeom prst="rect">
            <a:avLst/>
          </a:prstGeom>
          <a:ln w="12700">
            <a:miter lim="400000"/>
          </a:ln>
        </p:spPr>
      </p:pic>
      <p:pic>
        <p:nvPicPr>
          <p:cNvPr id="598" name="Picture 5" descr="Picture 5"/>
          <p:cNvPicPr>
            <a:picLocks noChangeAspect="1"/>
          </p:cNvPicPr>
          <p:nvPr/>
        </p:nvPicPr>
        <p:blipFill>
          <a:blip r:embed="rId4"/>
          <a:stretch>
            <a:fillRect/>
          </a:stretch>
        </p:blipFill>
        <p:spPr>
          <a:xfrm>
            <a:off x="2185987" y="4233420"/>
            <a:ext cx="7820026" cy="648073"/>
          </a:xfrm>
          <a:prstGeom prst="rect">
            <a:avLst/>
          </a:prstGeom>
          <a:ln w="12700">
            <a:miter lim="400000"/>
          </a:ln>
        </p:spPr>
      </p:pic>
      <p:sp>
        <p:nvSpPr>
          <p:cNvPr id="2" name="Title 1">
            <a:extLst>
              <a:ext uri="{FF2B5EF4-FFF2-40B4-BE49-F238E27FC236}">
                <a16:creationId xmlns:a16="http://schemas.microsoft.com/office/drawing/2014/main" id="{62DA5E5D-8D5A-6272-BB57-0721181BE62B}"/>
              </a:ext>
            </a:extLst>
          </p:cNvPr>
          <p:cNvSpPr txBox="1">
            <a:spLocks/>
          </p:cNvSpPr>
          <p:nvPr/>
        </p:nvSpPr>
        <p:spPr>
          <a:xfrm>
            <a:off x="138856" y="92029"/>
            <a:ext cx="6366383" cy="36517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77500" lnSpcReduction="2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4. خلع الأحذية الطويلة الساق والقفازات</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 name="Rectangle 3"/>
          <p:cNvSpPr txBox="1"/>
          <p:nvPr/>
        </p:nvSpPr>
        <p:spPr>
          <a:xfrm>
            <a:off x="3442550" y="5526171"/>
            <a:ext cx="5306900"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ctr" rtl="1">
              <a:defRPr sz="3200">
                <a:solidFill>
                  <a:srgbClr val="C00000"/>
                </a:solidFill>
                <a:latin typeface="Source Sans Pro Bold"/>
                <a:ea typeface="Source Sans Pro Bold"/>
                <a:cs typeface="Source Sans Pro Bold"/>
                <a:sym typeface="Source Sans Pro Bold"/>
              </a:defRPr>
            </a:lvl1pPr>
          </a:lstStyle>
          <a:p>
            <a:pPr rtl="1"/>
            <a:r>
              <a:rPr>
                <a:latin typeface="Sakkal Majalla" panose="02000000000000000000" pitchFamily="2" charset="-78"/>
                <a:cs typeface="Sakkal Majalla" panose="02000000000000000000" pitchFamily="2" charset="-78"/>
              </a:rPr>
              <a:t>معدات الوقاية الشخصية وتشمل الرداء الواقي</a:t>
            </a:r>
          </a:p>
        </p:txBody>
      </p:sp>
      <p:sp>
        <p:nvSpPr>
          <p:cNvPr id="2" name="Text Placeholder 5">
            <a:extLst>
              <a:ext uri="{FF2B5EF4-FFF2-40B4-BE49-F238E27FC236}">
                <a16:creationId xmlns:a16="http://schemas.microsoft.com/office/drawing/2014/main" id="{2F8881DE-CF89-4914-1937-4737E5F6869A}"/>
              </a:ext>
            </a:extLst>
          </p:cNvPr>
          <p:cNvSpPr txBox="1">
            <a:spLocks/>
          </p:cNvSpPr>
          <p:nvPr/>
        </p:nvSpPr>
        <p:spPr>
          <a:xfrm>
            <a:off x="2837545" y="1864310"/>
            <a:ext cx="6516908" cy="170657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ctr" defTabSz="289320" rtl="1" latinLnBrk="0">
              <a:lnSpc>
                <a:spcPct val="90000"/>
              </a:lnSpc>
              <a:spcBef>
                <a:spcPts val="30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rtl="1" hangingPunct="1">
              <a:defRPr sz="3200"/>
            </a:pPr>
            <a:r>
              <a:rPr lang="ar" sz="3200" b="1" dirty="0">
                <a:latin typeface="Sakkal Majalla" panose="02000000000000000000" pitchFamily="2" charset="-78"/>
                <a:cs typeface="Sakkal Majalla" panose="02000000000000000000" pitchFamily="2" charset="-78"/>
              </a:rPr>
              <a:t>3. خطوات ارتداء معدات الوقاية الشخصية</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 name="Picture 2" descr="Picture 2"/>
          <p:cNvPicPr>
            <a:picLocks noChangeAspect="1"/>
          </p:cNvPicPr>
          <p:nvPr/>
        </p:nvPicPr>
        <p:blipFill>
          <a:blip r:embed="rId3"/>
          <a:srcRect r="1889"/>
          <a:stretch>
            <a:fillRect/>
          </a:stretch>
        </p:blipFill>
        <p:spPr>
          <a:xfrm>
            <a:off x="1570566" y="1376772"/>
            <a:ext cx="9050868" cy="4104457"/>
          </a:xfrm>
          <a:prstGeom prst="rect">
            <a:avLst/>
          </a:prstGeom>
          <a:ln w="12700">
            <a:miter lim="400000"/>
          </a:ln>
        </p:spPr>
      </p:pic>
      <p:pic>
        <p:nvPicPr>
          <p:cNvPr id="605" name="Picture 3" descr="Picture 3"/>
          <p:cNvPicPr>
            <a:picLocks noChangeAspect="1"/>
          </p:cNvPicPr>
          <p:nvPr/>
        </p:nvPicPr>
        <p:blipFill>
          <a:blip r:embed="rId4"/>
          <a:stretch>
            <a:fillRect/>
          </a:stretch>
        </p:blipFill>
        <p:spPr>
          <a:xfrm>
            <a:off x="725002" y="5333759"/>
            <a:ext cx="3095626" cy="933451"/>
          </a:xfrm>
          <a:prstGeom prst="rect">
            <a:avLst/>
          </a:prstGeom>
          <a:ln w="12700">
            <a:miter lim="400000"/>
          </a:ln>
        </p:spPr>
      </p:pic>
      <p:sp>
        <p:nvSpPr>
          <p:cNvPr id="2" name="Title 1">
            <a:extLst>
              <a:ext uri="{FF2B5EF4-FFF2-40B4-BE49-F238E27FC236}">
                <a16:creationId xmlns:a16="http://schemas.microsoft.com/office/drawing/2014/main" id="{3C575779-63B8-4BA8-15BB-26A668579304}"/>
              </a:ext>
            </a:extLst>
          </p:cNvPr>
          <p:cNvSpPr txBox="1">
            <a:spLocks/>
          </p:cNvSpPr>
          <p:nvPr/>
        </p:nvSpPr>
        <p:spPr>
          <a:xfrm>
            <a:off x="138857" y="92029"/>
            <a:ext cx="6490544" cy="49876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1. الاستعداد لارتداء معدات الوقاية الشخصية</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1" name="Picture 2" descr="Picture 2"/>
          <p:cNvPicPr>
            <a:picLocks noChangeAspect="1"/>
          </p:cNvPicPr>
          <p:nvPr/>
        </p:nvPicPr>
        <p:blipFill>
          <a:blip r:embed="rId2"/>
          <a:stretch>
            <a:fillRect/>
          </a:stretch>
        </p:blipFill>
        <p:spPr>
          <a:xfrm>
            <a:off x="2027547" y="2123529"/>
            <a:ext cx="8136906" cy="2610942"/>
          </a:xfrm>
          <a:prstGeom prst="rect">
            <a:avLst/>
          </a:prstGeom>
          <a:ln w="12700">
            <a:miter lim="400000"/>
          </a:ln>
        </p:spPr>
      </p:pic>
      <p:sp>
        <p:nvSpPr>
          <p:cNvPr id="2" name="Title 1">
            <a:extLst>
              <a:ext uri="{FF2B5EF4-FFF2-40B4-BE49-F238E27FC236}">
                <a16:creationId xmlns:a16="http://schemas.microsoft.com/office/drawing/2014/main" id="{034AE530-2D36-60B0-42B1-9B8CC98481D0}"/>
              </a:ext>
            </a:extLst>
          </p:cNvPr>
          <p:cNvSpPr txBox="1">
            <a:spLocks/>
          </p:cNvSpPr>
          <p:nvPr/>
        </p:nvSpPr>
        <p:spPr>
          <a:xfrm>
            <a:off x="50251" y="3423"/>
            <a:ext cx="6499139" cy="4994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2. ارتداء الرداء الواقي أو </a:t>
            </a:r>
            <a:r>
              <a:rPr lang="ar-EG" b="1" dirty="0">
                <a:latin typeface="Sakkal Majalla" panose="02000000000000000000" pitchFamily="2" charset="-78"/>
                <a:cs typeface="Sakkal Majalla" panose="02000000000000000000" pitchFamily="2" charset="-78"/>
              </a:rPr>
              <a:t>البذلة</a:t>
            </a:r>
            <a:r>
              <a:rPr lang="ar" b="1" dirty="0">
                <a:latin typeface="Sakkal Majalla" panose="02000000000000000000" pitchFamily="2" charset="-78"/>
                <a:cs typeface="Sakkal Majalla" panose="02000000000000000000" pitchFamily="2" charset="-78"/>
              </a:rPr>
              <a:t> الواقية</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 name="Google Shape;308;p8"/>
          <p:cNvSpPr txBox="1">
            <a:spLocks noGrp="1"/>
          </p:cNvSpPr>
          <p:nvPr>
            <p:ph type="body" idx="1"/>
          </p:nvPr>
        </p:nvSpPr>
        <p:spPr>
          <a:xfrm>
            <a:off x="4124961" y="1845011"/>
            <a:ext cx="7529515" cy="3149899"/>
          </a:xfrm>
          <a:prstGeom prst="rect">
            <a:avLst/>
          </a:prstGeom>
        </p:spPr>
        <p:txBody>
          <a:bodyPr lIns="0" tIns="0" rIns="0" bIns="0" rtlCol="1" anchor="t"/>
          <a:lstStyle/>
          <a:p>
            <a:pPr rtl="1"/>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ه </a:t>
            </a:r>
            <a:r>
              <a:rPr dirty="0" err="1">
                <a:latin typeface="Sakkal Majalla" panose="02000000000000000000" pitchFamily="2" charset="-78"/>
                <a:cs typeface="Sakkal Majalla" panose="02000000000000000000" pitchFamily="2" charset="-78"/>
              </a:rPr>
              <a:t>خصيصًا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 </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9F22AA9A-6053-42B6-3BC7-B2EBB4FCCFE6}"/>
              </a:ext>
            </a:extLst>
          </p:cNvPr>
          <p:cNvSpPr txBox="1">
            <a:spLocks noGrp="1"/>
          </p:cNvSpPr>
          <p:nvPr>
            <p:ph type="title"/>
          </p:nvPr>
        </p:nvSpPr>
        <p:spPr>
          <a:xfrm>
            <a:off x="388937" y="630315"/>
            <a:ext cx="2319974" cy="720503"/>
          </a:xfrm>
          <a:prstGeom prst="rect">
            <a:avLst/>
          </a:prstGeom>
        </p:spPr>
        <p:txBody>
          <a:bodyPr lIns="0" tIns="0" rIns="0" bIns="0" rtlCol="1" anchor="b"/>
          <a:lstStyle/>
          <a:p>
            <a:pPr rtl="1"/>
            <a:r>
              <a:rPr lang="ar" b="1" dirty="0">
                <a:latin typeface="Sakkal Majalla" panose="02000000000000000000" pitchFamily="2" charset="-78"/>
                <a:cs typeface="Sakkal Majalla" panose="02000000000000000000" pitchFamily="2" charset="-78"/>
              </a:rPr>
              <a:t>مقدمة</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 name="Title 1"/>
          <p:cNvSpPr txBox="1">
            <a:spLocks noGrp="1"/>
          </p:cNvSpPr>
          <p:nvPr>
            <p:ph type="title"/>
          </p:nvPr>
        </p:nvSpPr>
        <p:spPr>
          <a:xfrm>
            <a:off x="-254647" y="0"/>
            <a:ext cx="6600057" cy="1017757"/>
          </a:xfrm>
          <a:prstGeom prst="rect">
            <a:avLst/>
          </a:prstGeom>
        </p:spPr>
        <p:txBody>
          <a:bodyPr rtlCol="1"/>
          <a:lstStyle>
            <a:lvl1pPr algn="r" defTabSz="269067" rtl="1">
              <a:defRPr sz="2976"/>
            </a:lvl1pPr>
          </a:lstStyle>
          <a:p>
            <a:pPr rtl="1"/>
            <a:r>
              <a:rPr lang="ar" b="1" dirty="0">
                <a:latin typeface="Sakkal Majalla" panose="02000000000000000000" pitchFamily="2" charset="-78"/>
                <a:cs typeface="Sakkal Majalla" panose="02000000000000000000" pitchFamily="2" charset="-78"/>
              </a:rPr>
              <a:t>3. ارتداء واقي الوجه، أو النظّ</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ارات الواقية وغطاء الرأس والرقبة</a:t>
            </a:r>
          </a:p>
        </p:txBody>
      </p:sp>
      <p:pic>
        <p:nvPicPr>
          <p:cNvPr id="616" name="Picture 2" descr="Picture 2"/>
          <p:cNvPicPr>
            <a:picLocks noChangeAspect="1"/>
          </p:cNvPicPr>
          <p:nvPr/>
        </p:nvPicPr>
        <p:blipFill>
          <a:blip r:embed="rId3"/>
          <a:stretch>
            <a:fillRect/>
          </a:stretch>
        </p:blipFill>
        <p:spPr>
          <a:xfrm>
            <a:off x="2388448" y="1736812"/>
            <a:ext cx="7415105" cy="3384377"/>
          </a:xfrm>
          <a:prstGeom prst="rect">
            <a:avLst/>
          </a:prstGeom>
          <a:ln w="12700">
            <a:miter lim="400000"/>
          </a:ln>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2" name="Picture 2" descr="Picture 2"/>
          <p:cNvPicPr>
            <a:picLocks noChangeAspect="1"/>
          </p:cNvPicPr>
          <p:nvPr/>
        </p:nvPicPr>
        <p:blipFill>
          <a:blip r:embed="rId2"/>
          <a:stretch>
            <a:fillRect/>
          </a:stretch>
        </p:blipFill>
        <p:spPr>
          <a:xfrm>
            <a:off x="2423591" y="1235179"/>
            <a:ext cx="2808313" cy="3695185"/>
          </a:xfrm>
          <a:prstGeom prst="rect">
            <a:avLst/>
          </a:prstGeom>
          <a:ln w="12700">
            <a:miter lim="400000"/>
          </a:ln>
        </p:spPr>
      </p:pic>
      <p:pic>
        <p:nvPicPr>
          <p:cNvPr id="623" name="Picture 2" descr="Picture 2"/>
          <p:cNvPicPr>
            <a:picLocks noChangeAspect="1"/>
          </p:cNvPicPr>
          <p:nvPr/>
        </p:nvPicPr>
        <p:blipFill>
          <a:blip r:embed="rId3"/>
          <a:srcRect l="68231" t="67701" r="7156" b="17367"/>
          <a:stretch>
            <a:fillRect/>
          </a:stretch>
        </p:blipFill>
        <p:spPr>
          <a:xfrm>
            <a:off x="5440499" y="4751125"/>
            <a:ext cx="3967870" cy="1352551"/>
          </a:xfrm>
          <a:prstGeom prst="rect">
            <a:avLst/>
          </a:prstGeom>
          <a:ln w="12700">
            <a:miter lim="400000"/>
          </a:ln>
        </p:spPr>
      </p:pic>
      <p:pic>
        <p:nvPicPr>
          <p:cNvPr id="624" name="Picture 10" descr="Picture 10"/>
          <p:cNvPicPr>
            <a:picLocks noChangeAspect="1"/>
          </p:cNvPicPr>
          <p:nvPr/>
        </p:nvPicPr>
        <p:blipFill>
          <a:blip r:embed="rId3"/>
          <a:srcRect l="42918" t="56782" r="33859" b="5363"/>
          <a:stretch>
            <a:fillRect/>
          </a:stretch>
        </p:blipFill>
        <p:spPr>
          <a:xfrm>
            <a:off x="6434336" y="1678615"/>
            <a:ext cx="2974033" cy="2808312"/>
          </a:xfrm>
          <a:prstGeom prst="rect">
            <a:avLst/>
          </a:prstGeom>
          <a:ln w="12700">
            <a:miter lim="400000"/>
          </a:ln>
        </p:spPr>
      </p:pic>
      <p:sp>
        <p:nvSpPr>
          <p:cNvPr id="2" name="Title 1">
            <a:extLst>
              <a:ext uri="{FF2B5EF4-FFF2-40B4-BE49-F238E27FC236}">
                <a16:creationId xmlns:a16="http://schemas.microsoft.com/office/drawing/2014/main" id="{88BBCA59-5ECD-FEED-BC16-AA8031675B4F}"/>
              </a:ext>
            </a:extLst>
          </p:cNvPr>
          <p:cNvSpPr txBox="1">
            <a:spLocks/>
          </p:cNvSpPr>
          <p:nvPr/>
        </p:nvSpPr>
        <p:spPr>
          <a:xfrm>
            <a:off x="138857" y="92029"/>
            <a:ext cx="5093048" cy="43375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2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4. ارتداء الطبقات الخارجية</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7" name="Rectangle 3"/>
          <p:cNvSpPr txBox="1"/>
          <p:nvPr/>
        </p:nvSpPr>
        <p:spPr>
          <a:xfrm>
            <a:off x="3442550" y="5508292"/>
            <a:ext cx="5306900"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ctr" rtl="1">
              <a:defRPr sz="3200">
                <a:solidFill>
                  <a:srgbClr val="C00000"/>
                </a:solidFill>
                <a:latin typeface="Source Sans Pro Bold"/>
                <a:ea typeface="Source Sans Pro Bold"/>
                <a:cs typeface="Source Sans Pro Bold"/>
                <a:sym typeface="Source Sans Pro Bold"/>
              </a:defRPr>
            </a:lvl1pPr>
          </a:lstStyle>
          <a:p>
            <a:pPr rtl="1"/>
            <a:r>
              <a:rPr>
                <a:latin typeface="Sakkal Majalla" panose="02000000000000000000" pitchFamily="2" charset="-78"/>
                <a:cs typeface="Sakkal Majalla" panose="02000000000000000000" pitchFamily="2" charset="-78"/>
              </a:rPr>
              <a:t>معدات الوقاية الشخصية وتشمل الرداء الواقي</a:t>
            </a:r>
          </a:p>
        </p:txBody>
      </p:sp>
      <p:sp>
        <p:nvSpPr>
          <p:cNvPr id="2" name="Text Placeholder 5">
            <a:extLst>
              <a:ext uri="{FF2B5EF4-FFF2-40B4-BE49-F238E27FC236}">
                <a16:creationId xmlns:a16="http://schemas.microsoft.com/office/drawing/2014/main" id="{39891CA6-7E11-C109-7D3E-300B3B07E1B8}"/>
              </a:ext>
            </a:extLst>
          </p:cNvPr>
          <p:cNvSpPr txBox="1">
            <a:spLocks/>
          </p:cNvSpPr>
          <p:nvPr/>
        </p:nvSpPr>
        <p:spPr>
          <a:xfrm>
            <a:off x="2837545" y="1864310"/>
            <a:ext cx="6516908" cy="170657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ctr" defTabSz="289320" rtl="1" latinLnBrk="0">
              <a:lnSpc>
                <a:spcPct val="90000"/>
              </a:lnSpc>
              <a:spcBef>
                <a:spcPts val="30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rtl="1" hangingPunct="1">
              <a:defRPr sz="3200"/>
            </a:pPr>
            <a:r>
              <a:rPr lang="ar" sz="3200" b="1" dirty="0">
                <a:latin typeface="Sakkal Majalla" panose="02000000000000000000" pitchFamily="2" charset="-78"/>
                <a:cs typeface="Sakkal Majalla" panose="02000000000000000000" pitchFamily="2" charset="-78"/>
              </a:rPr>
              <a:t>4. خطوات خلع معدات الوقاية الشخصية</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1" name="Picture 2" descr="Picture 2"/>
          <p:cNvPicPr>
            <a:picLocks noChangeAspect="1"/>
          </p:cNvPicPr>
          <p:nvPr/>
        </p:nvPicPr>
        <p:blipFill>
          <a:blip r:embed="rId3"/>
          <a:stretch>
            <a:fillRect/>
          </a:stretch>
        </p:blipFill>
        <p:spPr>
          <a:xfrm>
            <a:off x="1665942" y="1988840"/>
            <a:ext cx="8860117" cy="2880320"/>
          </a:xfrm>
          <a:prstGeom prst="rect">
            <a:avLst/>
          </a:prstGeom>
          <a:ln w="12700">
            <a:miter lim="400000"/>
          </a:ln>
        </p:spPr>
      </p:pic>
      <p:pic>
        <p:nvPicPr>
          <p:cNvPr id="632" name="Picture 4" descr="Picture 4"/>
          <p:cNvPicPr>
            <a:picLocks noChangeAspect="1"/>
          </p:cNvPicPr>
          <p:nvPr/>
        </p:nvPicPr>
        <p:blipFill>
          <a:blip r:embed="rId4"/>
          <a:stretch>
            <a:fillRect/>
          </a:stretch>
        </p:blipFill>
        <p:spPr>
          <a:xfrm>
            <a:off x="2567607" y="5229199"/>
            <a:ext cx="7056786" cy="288033"/>
          </a:xfrm>
          <a:prstGeom prst="rect">
            <a:avLst/>
          </a:prstGeom>
          <a:ln w="12700">
            <a:miter lim="400000"/>
          </a:ln>
        </p:spPr>
      </p:pic>
      <p:sp>
        <p:nvSpPr>
          <p:cNvPr id="2" name="Title 1">
            <a:extLst>
              <a:ext uri="{FF2B5EF4-FFF2-40B4-BE49-F238E27FC236}">
                <a16:creationId xmlns:a16="http://schemas.microsoft.com/office/drawing/2014/main" id="{1C5C8A0D-77AF-23EE-4003-7EA8D6597911}"/>
              </a:ext>
            </a:extLst>
          </p:cNvPr>
          <p:cNvSpPr txBox="1">
            <a:spLocks/>
          </p:cNvSpPr>
          <p:nvPr/>
        </p:nvSpPr>
        <p:spPr>
          <a:xfrm>
            <a:off x="138857" y="92029"/>
            <a:ext cx="4981784" cy="37660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77500" lnSpcReduction="2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1. خلع الطبقات الخارجية</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8" name="Picture 2" descr="Picture 2"/>
          <p:cNvPicPr>
            <a:picLocks noChangeAspect="1"/>
          </p:cNvPicPr>
          <p:nvPr/>
        </p:nvPicPr>
        <p:blipFill>
          <a:blip r:embed="rId2"/>
          <a:stretch>
            <a:fillRect/>
          </a:stretch>
        </p:blipFill>
        <p:spPr>
          <a:xfrm>
            <a:off x="1694500" y="1736812"/>
            <a:ext cx="8803000" cy="3384377"/>
          </a:xfrm>
          <a:prstGeom prst="rect">
            <a:avLst/>
          </a:prstGeom>
          <a:ln w="12700">
            <a:miter lim="400000"/>
          </a:ln>
        </p:spPr>
      </p:pic>
      <p:sp>
        <p:nvSpPr>
          <p:cNvPr id="2" name="Title 1">
            <a:extLst>
              <a:ext uri="{FF2B5EF4-FFF2-40B4-BE49-F238E27FC236}">
                <a16:creationId xmlns:a16="http://schemas.microsoft.com/office/drawing/2014/main" id="{5C035599-77D0-4844-2336-F25F99F8223B}"/>
              </a:ext>
            </a:extLst>
          </p:cNvPr>
          <p:cNvSpPr txBox="1">
            <a:spLocks/>
          </p:cNvSpPr>
          <p:nvPr/>
        </p:nvSpPr>
        <p:spPr>
          <a:xfrm>
            <a:off x="138857" y="92029"/>
            <a:ext cx="8456504" cy="502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2. خلع غطاء الرأس والرقبة والرداء الواقي</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2" name="Picture 2" descr="Picture 2"/>
          <p:cNvPicPr>
            <a:picLocks noChangeAspect="1"/>
          </p:cNvPicPr>
          <p:nvPr/>
        </p:nvPicPr>
        <p:blipFill>
          <a:blip r:embed="rId3"/>
          <a:stretch>
            <a:fillRect/>
          </a:stretch>
        </p:blipFill>
        <p:spPr>
          <a:xfrm>
            <a:off x="2207567" y="1928246"/>
            <a:ext cx="3600401" cy="3001508"/>
          </a:xfrm>
          <a:prstGeom prst="rect">
            <a:avLst/>
          </a:prstGeom>
          <a:ln w="12700">
            <a:miter lim="400000"/>
          </a:ln>
        </p:spPr>
      </p:pic>
      <p:pic>
        <p:nvPicPr>
          <p:cNvPr id="643" name="Picture 3" descr="Picture 3"/>
          <p:cNvPicPr>
            <a:picLocks noChangeAspect="1"/>
          </p:cNvPicPr>
          <p:nvPr/>
        </p:nvPicPr>
        <p:blipFill>
          <a:blip r:embed="rId4"/>
          <a:stretch>
            <a:fillRect/>
          </a:stretch>
        </p:blipFill>
        <p:spPr>
          <a:xfrm>
            <a:off x="6023993" y="2076305"/>
            <a:ext cx="4328624" cy="2705391"/>
          </a:xfrm>
          <a:prstGeom prst="rect">
            <a:avLst/>
          </a:prstGeom>
          <a:ln w="12700">
            <a:miter lim="400000"/>
          </a:ln>
        </p:spPr>
      </p:pic>
      <p:sp>
        <p:nvSpPr>
          <p:cNvPr id="2" name="Title 1">
            <a:extLst>
              <a:ext uri="{FF2B5EF4-FFF2-40B4-BE49-F238E27FC236}">
                <a16:creationId xmlns:a16="http://schemas.microsoft.com/office/drawing/2014/main" id="{327522EC-22EB-4F5F-5E5C-E5462E7806DF}"/>
              </a:ext>
            </a:extLst>
          </p:cNvPr>
          <p:cNvSpPr txBox="1">
            <a:spLocks/>
          </p:cNvSpPr>
          <p:nvPr/>
        </p:nvSpPr>
        <p:spPr>
          <a:xfrm>
            <a:off x="138857" y="92029"/>
            <a:ext cx="8239334" cy="51376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3. خلع واقي الوجه، والنظارات الواقية، والكمامة</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7" name="Picture 6" descr="Picture 6"/>
          <p:cNvPicPr>
            <a:picLocks noChangeAspect="1"/>
          </p:cNvPicPr>
          <p:nvPr/>
        </p:nvPicPr>
        <p:blipFill>
          <a:blip r:embed="rId2"/>
          <a:stretch>
            <a:fillRect/>
          </a:stretch>
        </p:blipFill>
        <p:spPr>
          <a:xfrm>
            <a:off x="1808147" y="2427648"/>
            <a:ext cx="4287854" cy="2002704"/>
          </a:xfrm>
          <a:prstGeom prst="rect">
            <a:avLst/>
          </a:prstGeom>
          <a:ln w="12700">
            <a:miter lim="400000"/>
          </a:ln>
        </p:spPr>
      </p:pic>
      <p:pic>
        <p:nvPicPr>
          <p:cNvPr id="648" name="Picture 7" descr="Picture 7"/>
          <p:cNvPicPr>
            <a:picLocks noChangeAspect="1"/>
          </p:cNvPicPr>
          <p:nvPr/>
        </p:nvPicPr>
        <p:blipFill>
          <a:blip r:embed="rId3"/>
          <a:stretch>
            <a:fillRect/>
          </a:stretch>
        </p:blipFill>
        <p:spPr>
          <a:xfrm>
            <a:off x="6238800" y="2318777"/>
            <a:ext cx="3961657" cy="2220447"/>
          </a:xfrm>
          <a:prstGeom prst="rect">
            <a:avLst/>
          </a:prstGeom>
          <a:ln w="12700">
            <a:miter lim="400000"/>
          </a:ln>
        </p:spPr>
      </p:pic>
      <p:sp>
        <p:nvSpPr>
          <p:cNvPr id="649" name="Rectangle 7"/>
          <p:cNvSpPr/>
          <p:nvPr/>
        </p:nvSpPr>
        <p:spPr>
          <a:xfrm>
            <a:off x="2205038" y="5517231"/>
            <a:ext cx="111959" cy="144017"/>
          </a:xfrm>
          <a:prstGeom prst="rect">
            <a:avLst/>
          </a:prstGeom>
          <a:solidFill>
            <a:srgbClr val="FFFFFF"/>
          </a:solidFill>
          <a:ln w="12700">
            <a:miter lim="400000"/>
          </a:ln>
        </p:spPr>
        <p:txBody>
          <a:bodyPr lIns="45719" rIns="45719" rtlCol="1" anchor="ctr"/>
          <a:lstStyle/>
          <a:p>
            <a:pPr algn="ctr" rtl="1">
              <a:defRPr>
                <a:solidFill>
                  <a:srgbClr val="FFFFFF"/>
                </a:solidFill>
                <a:latin typeface="+mn-lt"/>
                <a:ea typeface="+mn-ea"/>
                <a:cs typeface="+mn-cs"/>
                <a:sym typeface="Source Sans Pro Regular"/>
              </a:defRPr>
            </a:pPr>
            <a:endParaRPr/>
          </a:p>
        </p:txBody>
      </p:sp>
      <p:grpSp>
        <p:nvGrpSpPr>
          <p:cNvPr id="654" name="Group 11"/>
          <p:cNvGrpSpPr/>
          <p:nvPr/>
        </p:nvGrpSpPr>
        <p:grpSpPr>
          <a:xfrm>
            <a:off x="2185987" y="4821113"/>
            <a:ext cx="7820026" cy="523100"/>
            <a:chOff x="0" y="0"/>
            <a:chExt cx="7820025" cy="523098"/>
          </a:xfrm>
        </p:grpSpPr>
        <p:grpSp>
          <p:nvGrpSpPr>
            <p:cNvPr id="652" name="Group 10"/>
            <p:cNvGrpSpPr/>
            <p:nvPr/>
          </p:nvGrpSpPr>
          <p:grpSpPr>
            <a:xfrm>
              <a:off x="0" y="27798"/>
              <a:ext cx="7820026" cy="495301"/>
              <a:chOff x="0" y="0"/>
              <a:chExt cx="7820025" cy="495299"/>
            </a:xfrm>
          </p:grpSpPr>
          <p:pic>
            <p:nvPicPr>
              <p:cNvPr id="650" name="Picture 5" descr="Picture 5"/>
              <p:cNvPicPr>
                <a:picLocks noChangeAspect="1"/>
              </p:cNvPicPr>
              <p:nvPr/>
            </p:nvPicPr>
            <p:blipFill>
              <a:blip r:embed="rId4"/>
              <a:stretch>
                <a:fillRect/>
              </a:stretch>
            </p:blipFill>
            <p:spPr>
              <a:xfrm>
                <a:off x="0" y="0"/>
                <a:ext cx="7820025" cy="495300"/>
              </a:xfrm>
              <a:prstGeom prst="rect">
                <a:avLst/>
              </a:prstGeom>
              <a:ln w="12700" cap="flat">
                <a:noFill/>
                <a:miter lim="400000"/>
              </a:ln>
              <a:effectLst/>
            </p:spPr>
          </p:pic>
          <p:sp>
            <p:nvSpPr>
              <p:cNvPr id="651" name="Rectangle 9"/>
              <p:cNvSpPr/>
              <p:nvPr/>
            </p:nvSpPr>
            <p:spPr>
              <a:xfrm>
                <a:off x="-1" y="-1"/>
                <a:ext cx="131009" cy="216025"/>
              </a:xfrm>
              <a:prstGeom prst="rect">
                <a:avLst/>
              </a:prstGeom>
              <a:solidFill>
                <a:srgbClr val="FFFFFF"/>
              </a:solidFill>
              <a:ln w="12700" cap="flat">
                <a:solidFill>
                  <a:srgbClr val="FFFFFF"/>
                </a:solidFill>
                <a:prstDash val="solid"/>
                <a:miter lim="800000"/>
              </a:ln>
              <a:effectLst/>
            </p:spPr>
            <p:txBody>
              <a:bodyPr wrap="square" lIns="45719" tIns="45719" rIns="45719" bIns="45719" numCol="1" rtlCol="1" anchor="ctr">
                <a:noAutofit/>
              </a:bodyPr>
              <a:lstStyle/>
              <a:p>
                <a:pPr algn="ctr" rtl="1">
                  <a:defRPr>
                    <a:solidFill>
                      <a:srgbClr val="FFFFFF"/>
                    </a:solidFill>
                    <a:latin typeface="+mn-lt"/>
                    <a:ea typeface="+mn-ea"/>
                    <a:cs typeface="+mn-cs"/>
                    <a:sym typeface="Source Sans Pro Regular"/>
                  </a:defRPr>
                </a:pPr>
                <a:endParaRPr/>
              </a:p>
            </p:txBody>
          </p:sp>
        </p:grpSp>
        <p:sp>
          <p:nvSpPr>
            <p:cNvPr id="653" name="TextBox 5"/>
            <p:cNvSpPr txBox="1"/>
            <p:nvPr/>
          </p:nvSpPr>
          <p:spPr>
            <a:xfrm>
              <a:off x="15839" y="0"/>
              <a:ext cx="118380" cy="25654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rtl="1">
                <a:defRPr sz="1000">
                  <a:solidFill>
                    <a:schemeClr val="accent2"/>
                  </a:solidFill>
                  <a:latin typeface="+mn-lt"/>
                  <a:ea typeface="+mn-ea"/>
                  <a:cs typeface="+mn-cs"/>
                  <a:sym typeface="Source Sans Pro Regular"/>
                </a:defRPr>
              </a:lvl1pPr>
            </a:lstStyle>
            <a:p>
              <a:pPr rtl="1"/>
              <a:r>
                <a:t>2</a:t>
              </a:r>
            </a:p>
          </p:txBody>
        </p:sp>
      </p:grpSp>
      <p:sp>
        <p:nvSpPr>
          <p:cNvPr id="2" name="Title 1">
            <a:extLst>
              <a:ext uri="{FF2B5EF4-FFF2-40B4-BE49-F238E27FC236}">
                <a16:creationId xmlns:a16="http://schemas.microsoft.com/office/drawing/2014/main" id="{9AA1EC72-19EC-2B17-B53B-20118BFD3A54}"/>
              </a:ext>
            </a:extLst>
          </p:cNvPr>
          <p:cNvSpPr txBox="1">
            <a:spLocks/>
          </p:cNvSpPr>
          <p:nvPr/>
        </p:nvSpPr>
        <p:spPr>
          <a:xfrm>
            <a:off x="138857" y="92029"/>
            <a:ext cx="6239084" cy="49530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4. خلع الأحذية الطويلة الساق والقفازات</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DA5444-300C-9A6B-1355-6323FB767BBA}"/>
              </a:ext>
            </a:extLst>
          </p:cNvPr>
          <p:cNvSpPr txBox="1"/>
          <p:nvPr/>
        </p:nvSpPr>
        <p:spPr>
          <a:xfrm>
            <a:off x="4378960" y="2271195"/>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DD97A40-A11D-3EE5-FC5A-0EF787B3A6D2}"/>
              </a:ext>
            </a:extLst>
          </p:cNvPr>
          <p:cNvSpPr txBox="1"/>
          <p:nvPr/>
        </p:nvSpPr>
        <p:spPr>
          <a:xfrm>
            <a:off x="970742" y="25677"/>
            <a:ext cx="2438400"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3" name="TextBox 2">
            <a:extLst>
              <a:ext uri="{FF2B5EF4-FFF2-40B4-BE49-F238E27FC236}">
                <a16:creationId xmlns:a16="http://schemas.microsoft.com/office/drawing/2014/main" id="{73EDD639-AF5D-1C79-79DE-670BF5967F42}"/>
              </a:ext>
            </a:extLst>
          </p:cNvPr>
          <p:cNvSpPr txBox="1"/>
          <p:nvPr/>
        </p:nvSpPr>
        <p:spPr>
          <a:xfrm>
            <a:off x="382733" y="764595"/>
            <a:ext cx="10972799" cy="542430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170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مواد تدريبية</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17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17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17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17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7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r>
              <a:rPr lang="ar-MA" sz="17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17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1700" dirty="0">
                <a:solidFill>
                  <a:srgbClr val="000000"/>
                </a:solidFill>
                <a:effectLst/>
                <a:latin typeface="Calibri" panose="020F0502020204030204" pitchFamily="34" charset="0"/>
                <a:ea typeface="Segoe UI" panose="020B0502040204020203" pitchFamily="34" charset="0"/>
              </a:rPr>
              <a:t> </a:t>
            </a:r>
            <a:r>
              <a:rPr lang="ar-MA" sz="1700" dirty="0">
                <a:solidFill>
                  <a:srgbClr val="000000"/>
                </a:solidFill>
                <a:effectLst/>
                <a:ea typeface="Segoe UI" panose="020B0502040204020203" pitchFamily="34" charset="0"/>
                <a:cs typeface="Calibri" panose="020F0502020204030204" pitchFamily="34" charset="0"/>
              </a:rPr>
              <a:t>.</a:t>
            </a:r>
            <a:endParaRPr lang="en-US" sz="1700"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 name="Content Placeholder 2"/>
          <p:cNvSpPr txBox="1">
            <a:spLocks noGrp="1"/>
          </p:cNvSpPr>
          <p:nvPr>
            <p:ph type="body" idx="1"/>
          </p:nvPr>
        </p:nvSpPr>
        <p:spPr>
          <a:xfrm>
            <a:off x="4242378" y="2131801"/>
            <a:ext cx="7529515" cy="2594398"/>
          </a:xfrm>
          <a:prstGeom prst="rect">
            <a:avLst/>
          </a:prstGeom>
        </p:spPr>
        <p:txBody>
          <a:bodyPr lIns="45719" tIns="45720" rIns="45719" bIns="45720" rtlCol="1" anchor="ctr">
            <a:normAutofit/>
          </a:bodyPr>
          <a:lstStyle/>
          <a:p>
            <a:pPr rtl="1"/>
            <a:r>
              <a:rPr lang="ar"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rtl="1"/>
            <a:endParaRPr dirty="0">
              <a:latin typeface="Sakkal Majalla" panose="02000000000000000000" pitchFamily="2" charset="-78"/>
              <a:cs typeface="Sakkal Majalla" panose="02000000000000000000" pitchFamily="2" charset="-78"/>
            </a:endParaRPr>
          </a:p>
          <a:p>
            <a:pPr marL="342900" indent="-342900" rtl="1">
              <a:buClr>
                <a:srgbClr val="C00000"/>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وصف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ارتداء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المُعززة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وخلعها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a:t>
            </a:r>
            <a:r>
              <a:rPr lang="ar-EG" dirty="0">
                <a:latin typeface="Sakkal Majalla" panose="02000000000000000000" pitchFamily="2" charset="-78"/>
                <a:cs typeface="Sakkal Majalla" panose="02000000000000000000" pitchFamily="2" charset="-78"/>
              </a:rPr>
              <a:t>ذ</a:t>
            </a:r>
            <a:r>
              <a:rPr dirty="0" err="1">
                <a:latin typeface="Sakkal Majalla" panose="02000000000000000000" pitchFamily="2" charset="-78"/>
                <a:cs typeface="Sakkal Majalla" panose="02000000000000000000" pitchFamily="2" charset="-78"/>
              </a:rPr>
              <a:t>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الواقية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والرداء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الواقي</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6270F057-D427-368D-2310-463D273FE9D0}"/>
              </a:ext>
            </a:extLst>
          </p:cNvPr>
          <p:cNvSpPr txBox="1">
            <a:spLocks noGrp="1"/>
          </p:cNvSpPr>
          <p:nvPr>
            <p:ph type="title"/>
          </p:nvPr>
        </p:nvSpPr>
        <p:spPr>
          <a:xfrm>
            <a:off x="357763" y="630315"/>
            <a:ext cx="2385437" cy="839972"/>
          </a:xfrm>
          <a:prstGeom prst="rect">
            <a:avLst/>
          </a:prstGeom>
        </p:spPr>
        <p:txBody>
          <a:bodyPr lIns="0" tIns="0" rIns="0" bIns="0" rtlCol="1" anchor="b">
            <a:normAutofit/>
          </a:bodyPr>
          <a:lstStyle/>
          <a:p>
            <a:pPr rtl="1"/>
            <a:r>
              <a:rPr lang="ar" b="1" dirty="0">
                <a:latin typeface="Sakkal Majalla" panose="02000000000000000000" pitchFamily="2" charset="-78"/>
                <a:cs typeface="Sakkal Majalla" panose="02000000000000000000" pitchFamily="2" charset="-78"/>
              </a:rPr>
              <a:t>أهداف التعلُّم</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Content Placeholder 2"/>
          <p:cNvSpPr txBox="1">
            <a:spLocks noGrp="1"/>
          </p:cNvSpPr>
          <p:nvPr>
            <p:ph type="body" idx="1"/>
          </p:nvPr>
        </p:nvSpPr>
        <p:spPr>
          <a:xfrm>
            <a:off x="4154419" y="1258376"/>
            <a:ext cx="7529514" cy="4341248"/>
          </a:xfrm>
          <a:prstGeom prst="rect">
            <a:avLst/>
          </a:prstGeom>
        </p:spPr>
        <p:txBody>
          <a:bodyPr rtlCol="1"/>
          <a:lstStyle/>
          <a:p>
            <a:pPr marL="514350" indent="-514350" rtl="1">
              <a:buClr>
                <a:schemeClr val="accent3"/>
              </a:buClr>
              <a:buSzPct val="100000"/>
              <a:buAutoNum type="arabicPeriod"/>
            </a:pPr>
            <a:r>
              <a:rPr dirty="0" err="1">
                <a:latin typeface="Sakkal Majalla" panose="02000000000000000000" pitchFamily="2" charset="-78"/>
                <a:cs typeface="Sakkal Majalla" panose="02000000000000000000" pitchFamily="2" charset="-78"/>
              </a:rPr>
              <a:t>خطوات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ارتداء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البذلة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الواقية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14350" indent="-514350" rtl="1">
              <a:buClr>
                <a:schemeClr val="accent3"/>
              </a:buClr>
              <a:buSzPct val="100000"/>
              <a:buAutoNum type="arabicPeriod"/>
            </a:pPr>
            <a:endParaRPr dirty="0">
              <a:latin typeface="Sakkal Majalla" panose="02000000000000000000" pitchFamily="2" charset="-78"/>
              <a:cs typeface="Sakkal Majalla" panose="02000000000000000000" pitchFamily="2" charset="-78"/>
            </a:endParaRPr>
          </a:p>
          <a:p>
            <a:pPr marL="514350" indent="-514350" rtl="1">
              <a:buClr>
                <a:schemeClr val="accent3"/>
              </a:buClr>
              <a:buSzPct val="100000"/>
              <a:buAutoNum type="arabicPeriod" startAt="2"/>
            </a:pPr>
            <a:r>
              <a:rPr dirty="0" err="1">
                <a:latin typeface="Sakkal Majalla" panose="02000000000000000000" pitchFamily="2" charset="-78"/>
                <a:cs typeface="Sakkal Majalla" panose="02000000000000000000" pitchFamily="2" charset="-78"/>
              </a:rPr>
              <a:t>خطوات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البذلة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الواقية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14350" indent="-514350" rtl="1">
              <a:buClr>
                <a:schemeClr val="accent3"/>
              </a:buClr>
              <a:buSzPct val="100000"/>
              <a:buAutoNum type="arabicPeriod" startAt="2"/>
            </a:pPr>
            <a:endParaRPr dirty="0">
              <a:latin typeface="Sakkal Majalla" panose="02000000000000000000" pitchFamily="2" charset="-78"/>
              <a:cs typeface="Sakkal Majalla" panose="02000000000000000000" pitchFamily="2" charset="-78"/>
            </a:endParaRPr>
          </a:p>
          <a:p>
            <a:pPr marL="514350" indent="-514350" rtl="1">
              <a:buClr>
                <a:schemeClr val="accent3"/>
              </a:buClr>
              <a:buSzPct val="100000"/>
              <a:buAutoNum type="arabicPeriod" startAt="3"/>
            </a:pPr>
            <a:r>
              <a:rPr dirty="0" err="1">
                <a:latin typeface="Sakkal Majalla" panose="02000000000000000000" pitchFamily="2" charset="-78"/>
                <a:cs typeface="Sakkal Majalla" panose="02000000000000000000" pitchFamily="2" charset="-78"/>
              </a:rPr>
              <a:t>خطوات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ارتداء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الواقي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14350" indent="-514350" rtl="1">
              <a:buClr>
                <a:schemeClr val="accent3"/>
              </a:buClr>
              <a:buSzPct val="100000"/>
              <a:buAutoNum type="arabicPeriod" startAt="3"/>
            </a:pPr>
            <a:endParaRPr dirty="0">
              <a:latin typeface="Sakkal Majalla" panose="02000000000000000000" pitchFamily="2" charset="-78"/>
              <a:cs typeface="Sakkal Majalla" panose="02000000000000000000" pitchFamily="2" charset="-78"/>
            </a:endParaRPr>
          </a:p>
          <a:p>
            <a:pPr marL="514350" indent="-514350" rtl="1">
              <a:buClr>
                <a:schemeClr val="accent3"/>
              </a:buClr>
              <a:buSzPct val="100000"/>
              <a:buAutoNum type="arabicPeriod" startAt="4"/>
            </a:pPr>
            <a:r>
              <a:rPr dirty="0" err="1">
                <a:latin typeface="Sakkal Majalla" panose="02000000000000000000" pitchFamily="2" charset="-78"/>
                <a:cs typeface="Sakkal Majalla" panose="02000000000000000000" pitchFamily="2" charset="-78"/>
              </a:rPr>
              <a:t>خطوات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الواقي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 name="Google Shape;307;p8">
            <a:extLst>
              <a:ext uri="{FF2B5EF4-FFF2-40B4-BE49-F238E27FC236}">
                <a16:creationId xmlns:a16="http://schemas.microsoft.com/office/drawing/2014/main" id="{605FE853-54BA-B7C2-399E-FA3F959C8D8F}"/>
              </a:ext>
            </a:extLst>
          </p:cNvPr>
          <p:cNvSpPr txBox="1">
            <a:spLocks noGrp="1"/>
          </p:cNvSpPr>
          <p:nvPr>
            <p:ph type="title"/>
          </p:nvPr>
        </p:nvSpPr>
        <p:spPr>
          <a:xfrm>
            <a:off x="368155" y="630315"/>
            <a:ext cx="2375046" cy="839972"/>
          </a:xfrm>
          <a:prstGeom prst="rect">
            <a:avLst/>
          </a:prstGeom>
        </p:spPr>
        <p:txBody>
          <a:bodyPr lIns="0" tIns="0" rIns="0" bIns="0" rtlCol="1" anchor="b"/>
          <a:lstStyle/>
          <a:p>
            <a:pPr rtl="1"/>
            <a:r>
              <a:rPr lang="ar" b="1" dirty="0">
                <a:latin typeface="Sakkal Majalla" panose="02000000000000000000" pitchFamily="2" charset="-78"/>
                <a:cs typeface="Sakkal Majalla" panose="02000000000000000000" pitchFamily="2" charset="-78"/>
              </a:rPr>
              <a:t>عناصر العرض</a:t>
            </a:r>
            <a:endParaRP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 name="Content Placeholder 1"/>
          <p:cNvSpPr txBox="1"/>
          <p:nvPr/>
        </p:nvSpPr>
        <p:spPr>
          <a:xfrm>
            <a:off x="4187589" y="1224456"/>
            <a:ext cx="7534849" cy="44017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spAutoFit/>
          </a:bodyPr>
          <a:lstStyle/>
          <a:p>
            <a:pPr defTabSz="385763" rtl="1">
              <a:lnSpc>
                <a:spcPct val="90000"/>
              </a:lnSpc>
              <a:spcBef>
                <a:spcPts val="400"/>
              </a:spcBef>
              <a:defRPr sz="2400">
                <a:solidFill>
                  <a:srgbClr val="002060"/>
                </a:solidFill>
                <a:latin typeface="Source Sans Pro Bold"/>
                <a:ea typeface="Source Sans Pro Bold"/>
                <a:cs typeface="Source Sans Pro Bold"/>
                <a:sym typeface="Source Sans Pro Bold"/>
              </a:defRPr>
            </a:pPr>
            <a:endParaRPr dirty="0">
              <a:latin typeface="Sakkal Majalla" panose="02000000000000000000" pitchFamily="2" charset="-78"/>
              <a:cs typeface="Sakkal Majalla" panose="02000000000000000000" pitchFamily="2" charset="-78"/>
            </a:endParaRPr>
          </a:p>
          <a:p>
            <a:pPr defTabSz="385763" rtl="1">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endParaRPr dirty="0">
              <a:latin typeface="Sakkal Majalla" panose="02000000000000000000" pitchFamily="2" charset="-78"/>
              <a:cs typeface="Sakkal Majalla" panose="02000000000000000000" pitchFamily="2" charset="-78"/>
            </a:endParaRPr>
          </a:p>
          <a:p>
            <a:pPr defTabSz="385763" rtl="1">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r>
              <a:rPr lang="ar" sz="2400" dirty="0">
                <a:solidFill>
                  <a:schemeClr val="tx1"/>
                </a:solidFill>
                <a:latin typeface="Sakkal Majalla" panose="02000000000000000000" pitchFamily="2" charset="-78"/>
                <a:ea typeface="Source Sans Pro Regular"/>
                <a:cs typeface="Sakkal Majalla" panose="02000000000000000000" pitchFamily="2" charset="-78"/>
              </a:rPr>
              <a:t>يُوصى بشدة باتباع الخطوات على النحو الموضح في الملصقات. </a:t>
            </a:r>
            <a:r>
              <a:rPr lang="ar-EG" sz="2400" dirty="0">
                <a:solidFill>
                  <a:schemeClr val="tx1"/>
                </a:solidFill>
                <a:latin typeface="Sakkal Majalla" panose="02000000000000000000" pitchFamily="2" charset="-78"/>
                <a:ea typeface="Source Sans Pro Regular"/>
                <a:cs typeface="Sakkal Majalla" panose="02000000000000000000" pitchFamily="2" charset="-78"/>
              </a:rPr>
              <a:t>و</a:t>
            </a:r>
            <a:r>
              <a:rPr lang="ar" sz="2400" dirty="0">
                <a:solidFill>
                  <a:schemeClr val="tx1"/>
                </a:solidFill>
                <a:latin typeface="Sakkal Majalla" panose="02000000000000000000" pitchFamily="2" charset="-78"/>
                <a:ea typeface="Source Sans Pro Regular"/>
                <a:cs typeface="Sakkal Majalla" panose="02000000000000000000" pitchFamily="2" charset="-78"/>
              </a:rPr>
              <a:t>إذا سمح الوقت، يمكن عرض أحد الفيديوهين الآتيين أو كليهما:</a:t>
            </a:r>
          </a:p>
          <a:p>
            <a:pPr defTabSz="385763" rtl="1">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endParaRPr lang="en-US" sz="2400" dirty="0">
              <a:solidFill>
                <a:srgbClr val="FF0000"/>
              </a:solidFill>
              <a:latin typeface="Sakkal Majalla" panose="02000000000000000000" pitchFamily="2" charset="-78"/>
              <a:ea typeface="Source Sans Pro Regular"/>
              <a:cs typeface="Sakkal Majalla" panose="02000000000000000000" pitchFamily="2" charset="-78"/>
            </a:endParaRPr>
          </a:p>
          <a:p>
            <a:pPr marL="342900" indent="-342900" defTabSz="385763" rtl="1">
              <a:lnSpc>
                <a:spcPct val="90000"/>
              </a:lnSpc>
              <a:spcBef>
                <a:spcPts val="300"/>
              </a:spcBef>
              <a:buFont typeface="Courier New,monospace"/>
              <a:buChar char="o"/>
              <a:defRPr sz="2400">
                <a:solidFill>
                  <a:srgbClr val="FF0000"/>
                </a:solidFill>
                <a:latin typeface="Source Sans Pro Regular"/>
                <a:ea typeface="Source Sans Pro Regular"/>
                <a:cs typeface="Source Sans Pro Regular"/>
                <a:sym typeface="Source Sans Pro Regular"/>
              </a:defRPr>
            </a:pPr>
            <a:r>
              <a:rPr lang="ar" sz="2400" dirty="0">
                <a:latin typeface="Sakkal Majalla" panose="02000000000000000000" pitchFamily="2" charset="-78"/>
                <a:ea typeface="Source Sans Pro Regular"/>
                <a:cs typeface="Sakkal Majalla" panose="02000000000000000000" pitchFamily="2" charset="-78"/>
                <a:hlinkClick r:id="rId2"/>
              </a:rPr>
              <a:t>ارتداء معدات الوقاية الشخصية وخلعها وفقًا لاحتياطات مكافحة انتقال العدوى عن طريق الرذاذ/ التلامس</a:t>
            </a:r>
            <a:r>
              <a:rPr lang="ar" sz="2400" dirty="0">
                <a:solidFill>
                  <a:schemeClr val="tx1"/>
                </a:solidFill>
                <a:latin typeface="Sakkal Majalla" panose="02000000000000000000" pitchFamily="2" charset="-78"/>
                <a:ea typeface="Source Sans Pro Regular"/>
                <a:cs typeface="Sakkal Majalla" panose="02000000000000000000" pitchFamily="2" charset="-78"/>
              </a:rPr>
              <a:t>، في سياق كوفيد-19</a:t>
            </a:r>
            <a:endParaRPr lang="fr-FR" sz="2400" dirty="0">
              <a:solidFill>
                <a:schemeClr val="tx1"/>
              </a:solidFill>
              <a:latin typeface="Sakkal Majalla" panose="02000000000000000000" pitchFamily="2" charset="-78"/>
              <a:ea typeface="Source Sans Pro Regular"/>
              <a:cs typeface="Sakkal Majalla" panose="02000000000000000000" pitchFamily="2" charset="-78"/>
            </a:endParaRPr>
          </a:p>
          <a:p>
            <a:pPr marL="342900" indent="-342900" defTabSz="385763" rtl="1">
              <a:lnSpc>
                <a:spcPct val="90000"/>
              </a:lnSpc>
              <a:spcBef>
                <a:spcPts val="300"/>
              </a:spcBef>
              <a:buFont typeface="Courier New,monospace"/>
              <a:buChar char="o"/>
              <a:defRPr sz="2400">
                <a:solidFill>
                  <a:srgbClr val="FF0000"/>
                </a:solidFill>
                <a:latin typeface="Source Sans Pro Regular"/>
                <a:ea typeface="Source Sans Pro Regular"/>
                <a:cs typeface="Source Sans Pro Regular"/>
                <a:sym typeface="Source Sans Pro Regular"/>
              </a:defRPr>
            </a:pPr>
            <a:r>
              <a:rPr lang="ar" sz="2400" dirty="0">
                <a:latin typeface="Sakkal Majalla" panose="02000000000000000000" pitchFamily="2" charset="-78"/>
                <a:ea typeface="Source Sans Pro Regular"/>
                <a:cs typeface="Sakkal Majalla" panose="02000000000000000000" pitchFamily="2" charset="-78"/>
                <a:hlinkClick r:id="rId3"/>
              </a:rPr>
              <a:t>ارتداء معدات الوقاية الشخصية وخلعها وفق احتياطات مكافحة انتقال العدوى عن طريق الرذاذ المتطاير</a:t>
            </a:r>
            <a:r>
              <a:rPr lang="ar" sz="2400" dirty="0">
                <a:solidFill>
                  <a:schemeClr val="tx1"/>
                </a:solidFill>
                <a:latin typeface="Sakkal Majalla" panose="02000000000000000000" pitchFamily="2" charset="-78"/>
                <a:ea typeface="Source Sans Pro Regular"/>
                <a:cs typeface="Sakkal Majalla" panose="02000000000000000000" pitchFamily="2" charset="-78"/>
              </a:rPr>
              <a:t>، عند تنفيذ الإجراءات التي يتولَّد عنها رذاذ متطاير في سياق كوفيد-19</a:t>
            </a:r>
            <a:endParaRPr lang="fr-FR" sz="2400" dirty="0">
              <a:solidFill>
                <a:schemeClr val="tx1"/>
              </a:solidFill>
              <a:latin typeface="Sakkal Majalla" panose="02000000000000000000" pitchFamily="2" charset="-78"/>
              <a:ea typeface="Source Sans Pro Regular"/>
              <a:cs typeface="Sakkal Majalla" panose="02000000000000000000" pitchFamily="2" charset="-78"/>
            </a:endParaRPr>
          </a:p>
          <a:p>
            <a:pPr defTabSz="385763" rtl="1">
              <a:lnSpc>
                <a:spcPct val="90000"/>
              </a:lnSpc>
              <a:spcBef>
                <a:spcPts val="300"/>
              </a:spcBef>
              <a:defRPr sz="2400">
                <a:solidFill>
                  <a:srgbClr val="FF0000"/>
                </a:solidFill>
                <a:latin typeface="Source Sans Pro Regular"/>
                <a:ea typeface="Source Sans Pro Regular"/>
                <a:cs typeface="Source Sans Pro Regular"/>
                <a:sym typeface="Source Sans Pro Regular"/>
              </a:defRPr>
            </a:pPr>
            <a:endParaRPr lang="fr-FR" sz="2400" dirty="0">
              <a:latin typeface="Sakkal Majalla" panose="02000000000000000000" pitchFamily="2" charset="-78"/>
              <a:ea typeface="Source Sans Pro Regular"/>
              <a:cs typeface="Sakkal Majalla" panose="02000000000000000000" pitchFamily="2" charset="-78"/>
            </a:endParaRPr>
          </a:p>
          <a:p>
            <a:pPr defTabSz="385763" rtl="1">
              <a:lnSpc>
                <a:spcPct val="90000"/>
              </a:lnSpc>
              <a:spcBef>
                <a:spcPts val="400"/>
              </a:spcBef>
              <a:defRPr sz="2400">
                <a:solidFill>
                  <a:srgbClr val="FF0000"/>
                </a:solidFill>
                <a:latin typeface="Source Sans Pro Regular"/>
                <a:ea typeface="Source Sans Pro Regular"/>
                <a:cs typeface="Source Sans Pro Regular"/>
                <a:sym typeface="Source Sans Pro Regular"/>
              </a:defRPr>
            </a:pPr>
            <a:endParaRPr lang="en-US" sz="2400" dirty="0">
              <a:solidFill>
                <a:srgbClr val="FF0000"/>
              </a:solidFill>
              <a:latin typeface="Sakkal Majalla" panose="02000000000000000000" pitchFamily="2" charset="-78"/>
              <a:ea typeface="Source Sans Pro Regular"/>
              <a:cs typeface="Sakkal Majalla" panose="02000000000000000000" pitchFamily="2" charset="-78"/>
            </a:endParaRPr>
          </a:p>
        </p:txBody>
      </p:sp>
      <p:sp>
        <p:nvSpPr>
          <p:cNvPr id="588" name="TextBox 8"/>
          <p:cNvSpPr txBox="1"/>
          <p:nvPr/>
        </p:nvSpPr>
        <p:spPr>
          <a:xfrm>
            <a:off x="80392" y="801495"/>
            <a:ext cx="3048218"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ملاحظة إلى المُيسِّرين:</a:t>
            </a:r>
          </a:p>
        </p:txBody>
      </p:sp>
      <p:sp>
        <p:nvSpPr>
          <p:cNvPr id="2" name="Espace réservé du texte 1">
            <a:extLst>
              <a:ext uri="{FF2B5EF4-FFF2-40B4-BE49-F238E27FC236}">
                <a16:creationId xmlns:a16="http://schemas.microsoft.com/office/drawing/2014/main" id="{3E16D2FD-194C-5766-8DCC-1BFCD4C82431}"/>
              </a:ext>
            </a:extLst>
          </p:cNvPr>
          <p:cNvSpPr>
            <a:spLocks noGrp="1"/>
          </p:cNvSpPr>
          <p:nvPr>
            <p:ph type="body" idx="1"/>
          </p:nvPr>
        </p:nvSpPr>
        <p:spPr/>
        <p:txBody>
          <a:bodyPr/>
          <a:lstStyle/>
          <a:p>
            <a:endParaRPr lang="fr-FR"/>
          </a:p>
        </p:txBody>
      </p:sp>
    </p:spTree>
    <p:extLst>
      <p:ext uri="{BB962C8B-B14F-4D97-AF65-F5344CB8AC3E}">
        <p14:creationId xmlns:p14="http://schemas.microsoft.com/office/powerpoint/2010/main" val="34109623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 name="Text Placeholder 5"/>
          <p:cNvSpPr txBox="1">
            <a:spLocks noGrp="1"/>
          </p:cNvSpPr>
          <p:nvPr>
            <p:ph type="body" sz="quarter" idx="1"/>
          </p:nvPr>
        </p:nvSpPr>
        <p:spPr>
          <a:xfrm>
            <a:off x="2909552" y="1772816"/>
            <a:ext cx="6372893" cy="1870076"/>
          </a:xfrm>
          <a:prstGeom prst="rect">
            <a:avLst/>
          </a:prstGeom>
        </p:spPr>
        <p:txBody>
          <a:bodyPr rtlCol="1"/>
          <a:lstStyle/>
          <a:p>
            <a:pPr rtl="1">
              <a:defRPr sz="3200"/>
            </a:pPr>
            <a:r>
              <a:rPr lang="ar" b="1" dirty="0">
                <a:latin typeface="Sakkal Majalla" panose="02000000000000000000" pitchFamily="2" charset="-78"/>
                <a:cs typeface="Sakkal Majalla" panose="02000000000000000000" pitchFamily="2" charset="-78"/>
              </a:rPr>
              <a:t>1. </a:t>
            </a:r>
            <a:r>
              <a:rPr lang="ar" sz="3200" b="1" dirty="0">
                <a:latin typeface="Sakkal Majalla" panose="02000000000000000000" pitchFamily="2" charset="-78"/>
                <a:cs typeface="Sakkal Majalla" panose="02000000000000000000" pitchFamily="2" charset="-78"/>
              </a:rPr>
              <a:t>خطوات </a:t>
            </a:r>
            <a:r>
              <a:rPr lang="ar" sz="3200" b="1" dirty="0">
                <a:solidFill>
                  <a:schemeClr val="accent6"/>
                </a:solidFill>
                <a:latin typeface="Sakkal Majalla" panose="02000000000000000000" pitchFamily="2" charset="-78"/>
                <a:cs typeface="Sakkal Majalla" panose="02000000000000000000" pitchFamily="2" charset="-78"/>
              </a:rPr>
              <a:t>ارتداء</a:t>
            </a:r>
            <a:r>
              <a:rPr lang="ar" sz="3200" b="1" dirty="0">
                <a:latin typeface="Sakkal Majalla" panose="02000000000000000000" pitchFamily="2" charset="-78"/>
                <a:cs typeface="Sakkal Majalla" panose="02000000000000000000" pitchFamily="2" charset="-78"/>
              </a:rPr>
              <a:t> </a:t>
            </a:r>
            <a:r>
              <a:rPr lang="ar" b="1" dirty="0">
                <a:latin typeface="Sakkal Majalla" panose="02000000000000000000" pitchFamily="2" charset="-78"/>
                <a:cs typeface="Sakkal Majalla" panose="02000000000000000000" pitchFamily="2" charset="-78"/>
              </a:rPr>
              <a:t>معدات الوقاية الشخصية</a:t>
            </a:r>
          </a:p>
        </p:txBody>
      </p:sp>
      <p:sp>
        <p:nvSpPr>
          <p:cNvPr id="540" name="Rectangle 3"/>
          <p:cNvSpPr txBox="1"/>
          <p:nvPr/>
        </p:nvSpPr>
        <p:spPr>
          <a:xfrm>
            <a:off x="3265417" y="5589239"/>
            <a:ext cx="566116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ctr" rtl="1">
              <a:defRPr sz="3200">
                <a:solidFill>
                  <a:srgbClr val="C00000"/>
                </a:solidFill>
                <a:latin typeface="Source Sans Pro Bold"/>
                <a:ea typeface="Source Sans Pro Bold"/>
                <a:cs typeface="Source Sans Pro Bold"/>
                <a:sym typeface="Source Sans Pro Bold"/>
              </a:defRPr>
            </a:lvl1pPr>
          </a:lstStyle>
          <a:p>
            <a:pPr rtl="1"/>
            <a:r>
              <a:rPr dirty="0" err="1">
                <a:latin typeface="Sakkal Majalla" panose="02000000000000000000" pitchFamily="2" charset="-78"/>
                <a:cs typeface="Sakkal Majalla" panose="02000000000000000000" pitchFamily="2" charset="-78"/>
              </a:rPr>
              <a:t>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وتشمل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البذلة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الواقية</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6" name="Picture 2" descr="Picture 2"/>
          <p:cNvPicPr>
            <a:picLocks noChangeAspect="1"/>
          </p:cNvPicPr>
          <p:nvPr/>
        </p:nvPicPr>
        <p:blipFill>
          <a:blip r:embed="rId3"/>
          <a:srcRect r="1808"/>
          <a:stretch>
            <a:fillRect/>
          </a:stretch>
        </p:blipFill>
        <p:spPr>
          <a:xfrm>
            <a:off x="1566862" y="1066054"/>
            <a:ext cx="9058276" cy="4104457"/>
          </a:xfrm>
          <a:prstGeom prst="rect">
            <a:avLst/>
          </a:prstGeom>
          <a:ln w="12700">
            <a:miter lim="400000"/>
          </a:ln>
        </p:spPr>
      </p:pic>
      <p:pic>
        <p:nvPicPr>
          <p:cNvPr id="547" name="Picture 3" descr="Picture 3"/>
          <p:cNvPicPr>
            <a:picLocks noChangeAspect="1"/>
          </p:cNvPicPr>
          <p:nvPr/>
        </p:nvPicPr>
        <p:blipFill>
          <a:blip r:embed="rId4"/>
          <a:stretch>
            <a:fillRect/>
          </a:stretch>
        </p:blipFill>
        <p:spPr>
          <a:xfrm>
            <a:off x="733879" y="5031698"/>
            <a:ext cx="3095626" cy="933451"/>
          </a:xfrm>
          <a:prstGeom prst="rect">
            <a:avLst/>
          </a:prstGeom>
          <a:ln w="12700">
            <a:miter lim="400000"/>
          </a:ln>
        </p:spPr>
      </p:pic>
      <p:sp>
        <p:nvSpPr>
          <p:cNvPr id="2" name="Title 1">
            <a:extLst>
              <a:ext uri="{FF2B5EF4-FFF2-40B4-BE49-F238E27FC236}">
                <a16:creationId xmlns:a16="http://schemas.microsoft.com/office/drawing/2014/main" id="{24E3C3FE-4E67-1C8C-5F0B-2DBF0EB67D3C}"/>
              </a:ext>
            </a:extLst>
          </p:cNvPr>
          <p:cNvSpPr txBox="1">
            <a:spLocks/>
          </p:cNvSpPr>
          <p:nvPr/>
        </p:nvSpPr>
        <p:spPr>
          <a:xfrm>
            <a:off x="86901" y="60855"/>
            <a:ext cx="5430671" cy="51064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1. الاستعداد لارتداء معدات الوقاية الشخصية</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1" name="Picture 3" descr="Picture 3"/>
          <p:cNvPicPr>
            <a:picLocks noChangeAspect="1"/>
          </p:cNvPicPr>
          <p:nvPr/>
        </p:nvPicPr>
        <p:blipFill>
          <a:blip r:embed="rId2"/>
          <a:stretch>
            <a:fillRect/>
          </a:stretch>
        </p:blipFill>
        <p:spPr>
          <a:xfrm>
            <a:off x="1746039" y="1736812"/>
            <a:ext cx="8699922" cy="3384377"/>
          </a:xfrm>
          <a:prstGeom prst="rect">
            <a:avLst/>
          </a:prstGeom>
          <a:ln w="12700">
            <a:miter lim="400000"/>
          </a:ln>
        </p:spPr>
      </p:pic>
      <p:sp>
        <p:nvSpPr>
          <p:cNvPr id="2" name="Title 1">
            <a:extLst>
              <a:ext uri="{FF2B5EF4-FFF2-40B4-BE49-F238E27FC236}">
                <a16:creationId xmlns:a16="http://schemas.microsoft.com/office/drawing/2014/main" id="{6226C12E-E757-4284-F0BB-3E1BF1E1328A}"/>
              </a:ext>
            </a:extLst>
          </p:cNvPr>
          <p:cNvSpPr txBox="1">
            <a:spLocks/>
          </p:cNvSpPr>
          <p:nvPr/>
        </p:nvSpPr>
        <p:spPr>
          <a:xfrm>
            <a:off x="138857" y="92029"/>
            <a:ext cx="6067634" cy="49090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2. ارتداء القفازات و</a:t>
            </a:r>
            <a:r>
              <a:rPr lang="ar-EG" b="1" dirty="0">
                <a:latin typeface="Sakkal Majalla" panose="02000000000000000000" pitchFamily="2" charset="-78"/>
                <a:cs typeface="Sakkal Majalla" panose="02000000000000000000" pitchFamily="2" charset="-78"/>
              </a:rPr>
              <a:t>البذلة</a:t>
            </a:r>
            <a:r>
              <a:rPr lang="ar" b="1" dirty="0">
                <a:latin typeface="Sakkal Majalla" panose="02000000000000000000" pitchFamily="2" charset="-78"/>
                <a:cs typeface="Sakkal Majalla" panose="02000000000000000000" pitchFamily="2" charset="-78"/>
              </a:rPr>
              <a:t> الواقية</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4" name="Picture 3" descr="Picture 3"/>
          <p:cNvPicPr>
            <a:picLocks noChangeAspect="1"/>
          </p:cNvPicPr>
          <p:nvPr/>
        </p:nvPicPr>
        <p:blipFill>
          <a:blip r:embed="rId3"/>
          <a:stretch>
            <a:fillRect/>
          </a:stretch>
        </p:blipFill>
        <p:spPr>
          <a:xfrm>
            <a:off x="3474315" y="1386144"/>
            <a:ext cx="6552729" cy="2399591"/>
          </a:xfrm>
          <a:prstGeom prst="rect">
            <a:avLst/>
          </a:prstGeom>
          <a:ln w="12700">
            <a:miter lim="400000"/>
          </a:ln>
        </p:spPr>
      </p:pic>
      <p:pic>
        <p:nvPicPr>
          <p:cNvPr id="555" name="Picture 2" descr="Picture 2"/>
          <p:cNvPicPr>
            <a:picLocks noChangeAspect="1"/>
          </p:cNvPicPr>
          <p:nvPr/>
        </p:nvPicPr>
        <p:blipFill>
          <a:blip r:embed="rId4"/>
          <a:stretch>
            <a:fillRect/>
          </a:stretch>
        </p:blipFill>
        <p:spPr>
          <a:xfrm>
            <a:off x="4851011" y="3932080"/>
            <a:ext cx="2489979" cy="2142943"/>
          </a:xfrm>
          <a:prstGeom prst="rect">
            <a:avLst/>
          </a:prstGeom>
          <a:ln w="12700">
            <a:miter lim="400000"/>
          </a:ln>
        </p:spPr>
      </p:pic>
      <p:pic>
        <p:nvPicPr>
          <p:cNvPr id="556" name="Picture 4" descr="Picture 4"/>
          <p:cNvPicPr>
            <a:picLocks noChangeAspect="1"/>
          </p:cNvPicPr>
          <p:nvPr/>
        </p:nvPicPr>
        <p:blipFill>
          <a:blip r:embed="rId5"/>
          <a:stretch>
            <a:fillRect/>
          </a:stretch>
        </p:blipFill>
        <p:spPr>
          <a:xfrm>
            <a:off x="1645900" y="1433810"/>
            <a:ext cx="1739638" cy="2304258"/>
          </a:xfrm>
          <a:prstGeom prst="rect">
            <a:avLst/>
          </a:prstGeom>
          <a:ln w="12700">
            <a:miter lim="400000"/>
          </a:ln>
        </p:spPr>
      </p:pic>
      <p:sp>
        <p:nvSpPr>
          <p:cNvPr id="4" name="Title 1">
            <a:extLst>
              <a:ext uri="{FF2B5EF4-FFF2-40B4-BE49-F238E27FC236}">
                <a16:creationId xmlns:a16="http://schemas.microsoft.com/office/drawing/2014/main" id="{ED998FBC-8CD6-C348-9158-935E8BAA8896}"/>
              </a:ext>
            </a:extLst>
          </p:cNvPr>
          <p:cNvSpPr txBox="1">
            <a:spLocks/>
          </p:cNvSpPr>
          <p:nvPr/>
        </p:nvSpPr>
        <p:spPr>
          <a:xfrm>
            <a:off x="138857" y="92029"/>
            <a:ext cx="8536514" cy="51376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3. ارتداء معدات وقاية العينين والجهاز التنفسي</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132ECC0-D378-4169-B09E-23C46E09F1A6}"/>
</file>

<file path=customXml/itemProps2.xml><?xml version="1.0" encoding="utf-8"?>
<ds:datastoreItem xmlns:ds="http://schemas.openxmlformats.org/officeDocument/2006/customXml" ds:itemID="{0626B0C8-1837-4F32-B790-AEE958F5324E}">
  <ds:schemaRefs>
    <ds:schemaRef ds:uri="http://purl.org/dc/terms/"/>
    <ds:schemaRef ds:uri="450f158c-397a-4a9d-b005-a44c92e0fccb"/>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e2a64997-203d-4655-a595-383c2eb1e865"/>
    <ds:schemaRef ds:uri="http://www.w3.org/XML/1998/namespace"/>
    <ds:schemaRef ds:uri="http://purl.org/dc/dcmitype/"/>
  </ds:schemaRefs>
</ds:datastoreItem>
</file>

<file path=customXml/itemProps3.xml><?xml version="1.0" encoding="utf-8"?>
<ds:datastoreItem xmlns:ds="http://schemas.openxmlformats.org/officeDocument/2006/customXml" ds:itemID="{6F8D36C1-2510-4961-B084-3DD69F34B00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195</TotalTime>
  <Words>811</Words>
  <Application>Microsoft Office PowerPoint</Application>
  <PresentationFormat>Grand écran</PresentationFormat>
  <Paragraphs>94</Paragraphs>
  <Slides>28</Slides>
  <Notes>12</Notes>
  <HiddenSlides>0</HiddenSlides>
  <MMClips>0</MMClips>
  <ScaleCrop>false</ScaleCrop>
  <HeadingPairs>
    <vt:vector size="4" baseType="variant">
      <vt:variant>
        <vt:lpstr>Thème</vt:lpstr>
      </vt:variant>
      <vt:variant>
        <vt:i4>2</vt:i4>
      </vt:variant>
      <vt:variant>
        <vt:lpstr>Titres des diapositives</vt:lpstr>
      </vt:variant>
      <vt:variant>
        <vt:i4>28</vt:i4>
      </vt:variant>
    </vt:vector>
  </HeadingPairs>
  <TitlesOfParts>
    <vt:vector size="30" baseType="lpstr">
      <vt:lpstr>RRT_Theme_v3</vt:lpstr>
      <vt:lpstr>RRT_Theme_v4</vt:lpstr>
      <vt:lpstr>خطوات ارتداء معدات الوقاية الشخصية وخلعها</vt:lpstr>
      <vt:lpstr>مقدمة</vt:lpstr>
      <vt:lpstr>أهداف التعلُّم</vt:lpstr>
      <vt:lpstr>عناصر العرض</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3. ارتداء واقي الوجه، أو النظَّارات الواقية وغطاء الرأس والرقبة</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خطوات ارتداء معدات الوقاية الشخصية وخلعها</dc:title>
  <dc:creator>Hp</dc:creator>
  <cp:lastModifiedBy>Hind</cp:lastModifiedBy>
  <cp:revision>71</cp:revision>
  <dcterms:modified xsi:type="dcterms:W3CDTF">2024-03-19T18:19:22Z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3326600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