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48"/>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1pPr>
    <a:lvl2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2pPr>
    <a:lvl3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3pPr>
    <a:lvl4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4pPr>
    <a:lvl5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5pPr>
    <a:lvl6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6pPr>
    <a:lvl7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7pPr>
    <a:lvl8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8pPr>
    <a:lvl9pPr marL="0" marR="0" indent="0" algn="r" defTabSz="914400" rtl="1"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a:srgbClr val="FFFFFF"/>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835248-DF96-9A75-8F08-9525BEBAC7B2}" v="9" dt="2024-06-10T15:49:16.99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044" autoAdjust="0"/>
    <p:restoredTop sz="82674" autoAdjust="0"/>
  </p:normalViewPr>
  <p:slideViewPr>
    <p:cSldViewPr snapToGrid="0">
      <p:cViewPr varScale="1">
        <p:scale>
          <a:sx n="55" d="100"/>
          <a:sy n="55" d="100"/>
        </p:scale>
        <p:origin x="1356"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2B835248-DF96-9A75-8F08-9525BEBAC7B2}"/>
    <pc:docChg chg="modSld">
      <pc:chgData name="EZZINE, Hind" userId="S::ezzineh@who.int::edcab00f-6318-46e5-a4a9-188b01ee222f" providerId="AD" clId="Web-{2B835248-DF96-9A75-8F08-9525BEBAC7B2}" dt="2024-06-10T15:49:16.990" v="5" actId="1076"/>
      <pc:docMkLst>
        <pc:docMk/>
      </pc:docMkLst>
      <pc:sldChg chg="modSp">
        <pc:chgData name="EZZINE, Hind" userId="S::ezzineh@who.int::edcab00f-6318-46e5-a4a9-188b01ee222f" providerId="AD" clId="Web-{2B835248-DF96-9A75-8F08-9525BEBAC7B2}" dt="2024-06-10T15:49:16.990" v="5" actId="1076"/>
        <pc:sldMkLst>
          <pc:docMk/>
          <pc:sldMk cId="0" sldId="286"/>
        </pc:sldMkLst>
        <pc:spChg chg="mod">
          <ac:chgData name="EZZINE, Hind" userId="S::ezzineh@who.int::edcab00f-6318-46e5-a4a9-188b01ee222f" providerId="AD" clId="Web-{2B835248-DF96-9A75-8F08-9525BEBAC7B2}" dt="2024-06-10T15:49:16.990" v="5" actId="1076"/>
          <ac:spMkLst>
            <pc:docMk/>
            <pc:sldMk cId="0" sldId="286"/>
            <ac:spMk id="486" creationId="{00000000-0000-0000-0000-000000000000}"/>
          </ac:spMkLst>
        </pc:spChg>
      </pc:sldChg>
    </pc:docChg>
  </pc:docChgLst>
  <pc:docChgLst>
    <pc:chgData name="EZZINE, Hind" userId="S::ezzineh@who.int::edcab00f-6318-46e5-a4a9-188b01ee222f" providerId="AD" clId="Web-{64CDE949-AD49-43DE-C94B-E62126B3E992}"/>
    <pc:docChg chg="modSld">
      <pc:chgData name="EZZINE, Hind" userId="S::ezzineh@who.int::edcab00f-6318-46e5-a4a9-188b01ee222f" providerId="AD" clId="Web-{64CDE949-AD49-43DE-C94B-E62126B3E992}" dt="2024-03-19T13:27:41.442" v="5" actId="20577"/>
      <pc:docMkLst>
        <pc:docMk/>
      </pc:docMkLst>
      <pc:sldChg chg="modSp">
        <pc:chgData name="EZZINE, Hind" userId="S::ezzineh@who.int::edcab00f-6318-46e5-a4a9-188b01ee222f" providerId="AD" clId="Web-{64CDE949-AD49-43DE-C94B-E62126B3E992}" dt="2024-03-19T13:27:41.442" v="5" actId="20577"/>
        <pc:sldMkLst>
          <pc:docMk/>
          <pc:sldMk cId="0" sldId="256"/>
        </pc:sldMkLst>
        <pc:spChg chg="mod">
          <ac:chgData name="EZZINE, Hind" userId="S::ezzineh@who.int::edcab00f-6318-46e5-a4a9-188b01ee222f" providerId="AD" clId="Web-{64CDE949-AD49-43DE-C94B-E62126B3E992}" dt="2024-03-19T13:27:41.442" v="5" actId="20577"/>
          <ac:spMkLst>
            <pc:docMk/>
            <pc:sldMk cId="0" sldId="256"/>
            <ac:spMk id="313" creationId="{00000000-0000-0000-0000-000000000000}"/>
          </ac:spMkLst>
        </pc:spChg>
      </pc:sldChg>
    </pc:docChg>
  </pc:docChgLst>
  <pc:docChgLst>
    <pc:chgData name="EZZINE, Hind" userId="S::ezzineh@who.int::edcab00f-6318-46e5-a4a9-188b01ee222f" providerId="AD" clId="Web-{BE6F36C2-686C-E2AE-2126-C2C560D46B4C}"/>
    <pc:docChg chg="modSld">
      <pc:chgData name="EZZINE, Hind" userId="S::ezzineh@who.int::edcab00f-6318-46e5-a4a9-188b01ee222f" providerId="AD" clId="Web-{BE6F36C2-686C-E2AE-2126-C2C560D46B4C}" dt="2024-03-19T17:38:43.961" v="61" actId="1076"/>
      <pc:docMkLst>
        <pc:docMk/>
      </pc:docMkLst>
      <pc:sldChg chg="modSp">
        <pc:chgData name="EZZINE, Hind" userId="S::ezzineh@who.int::edcab00f-6318-46e5-a4a9-188b01ee222f" providerId="AD" clId="Web-{BE6F36C2-686C-E2AE-2126-C2C560D46B4C}" dt="2024-03-19T13:32:10.974" v="3" actId="1076"/>
        <pc:sldMkLst>
          <pc:docMk/>
          <pc:sldMk cId="0" sldId="257"/>
        </pc:sldMkLst>
        <pc:spChg chg="mod">
          <ac:chgData name="EZZINE, Hind" userId="S::ezzineh@who.int::edcab00f-6318-46e5-a4a9-188b01ee222f" providerId="AD" clId="Web-{BE6F36C2-686C-E2AE-2126-C2C560D46B4C}" dt="2024-03-19T13:32:10.974" v="3" actId="1076"/>
          <ac:spMkLst>
            <pc:docMk/>
            <pc:sldMk cId="0" sldId="257"/>
            <ac:spMk id="4" creationId="{FFF8E7CC-B1C6-615F-4267-ECF117B433F5}"/>
          </ac:spMkLst>
        </pc:spChg>
      </pc:sldChg>
      <pc:sldChg chg="modSp">
        <pc:chgData name="EZZINE, Hind" userId="S::ezzineh@who.int::edcab00f-6318-46e5-a4a9-188b01ee222f" providerId="AD" clId="Web-{BE6F36C2-686C-E2AE-2126-C2C560D46B4C}" dt="2024-03-19T13:32:01.927" v="1" actId="1076"/>
        <pc:sldMkLst>
          <pc:docMk/>
          <pc:sldMk cId="0" sldId="258"/>
        </pc:sldMkLst>
        <pc:spChg chg="mod">
          <ac:chgData name="EZZINE, Hind" userId="S::ezzineh@who.int::edcab00f-6318-46e5-a4a9-188b01ee222f" providerId="AD" clId="Web-{BE6F36C2-686C-E2AE-2126-C2C560D46B4C}" dt="2024-03-19T13:31:58.051" v="0" actId="14100"/>
          <ac:spMkLst>
            <pc:docMk/>
            <pc:sldMk cId="0" sldId="258"/>
            <ac:spMk id="2" creationId="{549CDE1F-7076-87D6-0C0E-0556E2E13A8F}"/>
          </ac:spMkLst>
        </pc:spChg>
        <pc:spChg chg="mod">
          <ac:chgData name="EZZINE, Hind" userId="S::ezzineh@who.int::edcab00f-6318-46e5-a4a9-188b01ee222f" providerId="AD" clId="Web-{BE6F36C2-686C-E2AE-2126-C2C560D46B4C}" dt="2024-03-19T13:32:01.927" v="1" actId="1076"/>
          <ac:spMkLst>
            <pc:docMk/>
            <pc:sldMk cId="0" sldId="258"/>
            <ac:spMk id="321" creationId="{00000000-0000-0000-0000-000000000000}"/>
          </ac:spMkLst>
        </pc:spChg>
      </pc:sldChg>
      <pc:sldChg chg="modSp">
        <pc:chgData name="EZZINE, Hind" userId="S::ezzineh@who.int::edcab00f-6318-46e5-a4a9-188b01ee222f" providerId="AD" clId="Web-{BE6F36C2-686C-E2AE-2126-C2C560D46B4C}" dt="2024-03-19T17:31:26.417" v="4" actId="14100"/>
        <pc:sldMkLst>
          <pc:docMk/>
          <pc:sldMk cId="0" sldId="259"/>
        </pc:sldMkLst>
        <pc:spChg chg="mod">
          <ac:chgData name="EZZINE, Hind" userId="S::ezzineh@who.int::edcab00f-6318-46e5-a4a9-188b01ee222f" providerId="AD" clId="Web-{BE6F36C2-686C-E2AE-2126-C2C560D46B4C}" dt="2024-03-19T17:31:26.417" v="4" actId="14100"/>
          <ac:spMkLst>
            <pc:docMk/>
            <pc:sldMk cId="0" sldId="259"/>
            <ac:spMk id="4" creationId="{006B9C2E-5AC6-7A86-77E7-1D132A454165}"/>
          </ac:spMkLst>
        </pc:spChg>
      </pc:sldChg>
      <pc:sldChg chg="modSp">
        <pc:chgData name="EZZINE, Hind" userId="S::ezzineh@who.int::edcab00f-6318-46e5-a4a9-188b01ee222f" providerId="AD" clId="Web-{BE6F36C2-686C-E2AE-2126-C2C560D46B4C}" dt="2024-03-19T17:31:31.058" v="5" actId="14100"/>
        <pc:sldMkLst>
          <pc:docMk/>
          <pc:sldMk cId="0" sldId="260"/>
        </pc:sldMkLst>
        <pc:spChg chg="mod">
          <ac:chgData name="EZZINE, Hind" userId="S::ezzineh@who.int::edcab00f-6318-46e5-a4a9-188b01ee222f" providerId="AD" clId="Web-{BE6F36C2-686C-E2AE-2126-C2C560D46B4C}" dt="2024-03-19T17:31:31.058" v="5" actId="14100"/>
          <ac:spMkLst>
            <pc:docMk/>
            <pc:sldMk cId="0" sldId="260"/>
            <ac:spMk id="2" creationId="{106D7DD2-2CCD-8892-5DF9-47A166D5D43D}"/>
          </ac:spMkLst>
        </pc:spChg>
      </pc:sldChg>
      <pc:sldChg chg="modSp">
        <pc:chgData name="EZZINE, Hind" userId="S::ezzineh@who.int::edcab00f-6318-46e5-a4a9-188b01ee222f" providerId="AD" clId="Web-{BE6F36C2-686C-E2AE-2126-C2C560D46B4C}" dt="2024-03-19T17:31:46.699" v="8" actId="1076"/>
        <pc:sldMkLst>
          <pc:docMk/>
          <pc:sldMk cId="0" sldId="262"/>
        </pc:sldMkLst>
        <pc:spChg chg="mod">
          <ac:chgData name="EZZINE, Hind" userId="S::ezzineh@who.int::edcab00f-6318-46e5-a4a9-188b01ee222f" providerId="AD" clId="Web-{BE6F36C2-686C-E2AE-2126-C2C560D46B4C}" dt="2024-03-19T17:31:46.699" v="8" actId="1076"/>
          <ac:spMkLst>
            <pc:docMk/>
            <pc:sldMk cId="0" sldId="262"/>
            <ac:spMk id="338" creationId="{00000000-0000-0000-0000-000000000000}"/>
          </ac:spMkLst>
        </pc:spChg>
      </pc:sldChg>
      <pc:sldChg chg="modSp">
        <pc:chgData name="EZZINE, Hind" userId="S::ezzineh@who.int::edcab00f-6318-46e5-a4a9-188b01ee222f" providerId="AD" clId="Web-{BE6F36C2-686C-E2AE-2126-C2C560D46B4C}" dt="2024-03-19T17:32:03.668" v="9" actId="14100"/>
        <pc:sldMkLst>
          <pc:docMk/>
          <pc:sldMk cId="0" sldId="263"/>
        </pc:sldMkLst>
        <pc:spChg chg="mod">
          <ac:chgData name="EZZINE, Hind" userId="S::ezzineh@who.int::edcab00f-6318-46e5-a4a9-188b01ee222f" providerId="AD" clId="Web-{BE6F36C2-686C-E2AE-2126-C2C560D46B4C}" dt="2024-03-19T17:32:03.668" v="9" actId="14100"/>
          <ac:spMkLst>
            <pc:docMk/>
            <pc:sldMk cId="0" sldId="263"/>
            <ac:spMk id="346" creationId="{00000000-0000-0000-0000-000000000000}"/>
          </ac:spMkLst>
        </pc:spChg>
      </pc:sldChg>
      <pc:sldChg chg="modSp">
        <pc:chgData name="EZZINE, Hind" userId="S::ezzineh@who.int::edcab00f-6318-46e5-a4a9-188b01ee222f" providerId="AD" clId="Web-{BE6F36C2-686C-E2AE-2126-C2C560D46B4C}" dt="2024-03-19T17:32:19.122" v="10" actId="14100"/>
        <pc:sldMkLst>
          <pc:docMk/>
          <pc:sldMk cId="0" sldId="266"/>
        </pc:sldMkLst>
        <pc:spChg chg="mod">
          <ac:chgData name="EZZINE, Hind" userId="S::ezzineh@who.int::edcab00f-6318-46e5-a4a9-188b01ee222f" providerId="AD" clId="Web-{BE6F36C2-686C-E2AE-2126-C2C560D46B4C}" dt="2024-03-19T17:32:19.122" v="10" actId="14100"/>
          <ac:spMkLst>
            <pc:docMk/>
            <pc:sldMk cId="0" sldId="266"/>
            <ac:spMk id="374" creationId="{00000000-0000-0000-0000-000000000000}"/>
          </ac:spMkLst>
        </pc:spChg>
      </pc:sldChg>
      <pc:sldChg chg="modSp">
        <pc:chgData name="EZZINE, Hind" userId="S::ezzineh@who.int::edcab00f-6318-46e5-a4a9-188b01ee222f" providerId="AD" clId="Web-{BE6F36C2-686C-E2AE-2126-C2C560D46B4C}" dt="2024-03-19T17:32:39.685" v="12" actId="14100"/>
        <pc:sldMkLst>
          <pc:docMk/>
          <pc:sldMk cId="0" sldId="267"/>
        </pc:sldMkLst>
        <pc:spChg chg="mod">
          <ac:chgData name="EZZINE, Hind" userId="S::ezzineh@who.int::edcab00f-6318-46e5-a4a9-188b01ee222f" providerId="AD" clId="Web-{BE6F36C2-686C-E2AE-2126-C2C560D46B4C}" dt="2024-03-19T17:32:30.685" v="11" actId="14100"/>
          <ac:spMkLst>
            <pc:docMk/>
            <pc:sldMk cId="0" sldId="267"/>
            <ac:spMk id="2" creationId="{D8A8BF88-B831-5DB3-6940-052046B08F21}"/>
          </ac:spMkLst>
        </pc:spChg>
        <pc:spChg chg="mod">
          <ac:chgData name="EZZINE, Hind" userId="S::ezzineh@who.int::edcab00f-6318-46e5-a4a9-188b01ee222f" providerId="AD" clId="Web-{BE6F36C2-686C-E2AE-2126-C2C560D46B4C}" dt="2024-03-19T17:32:39.685" v="12" actId="14100"/>
          <ac:spMkLst>
            <pc:docMk/>
            <pc:sldMk cId="0" sldId="267"/>
            <ac:spMk id="377" creationId="{00000000-0000-0000-0000-000000000000}"/>
          </ac:spMkLst>
        </pc:spChg>
      </pc:sldChg>
      <pc:sldChg chg="modSp">
        <pc:chgData name="EZZINE, Hind" userId="S::ezzineh@who.int::edcab00f-6318-46e5-a4a9-188b01ee222f" providerId="AD" clId="Web-{BE6F36C2-686C-E2AE-2126-C2C560D46B4C}" dt="2024-03-19T17:32:46.451" v="13" actId="14100"/>
        <pc:sldMkLst>
          <pc:docMk/>
          <pc:sldMk cId="0" sldId="268"/>
        </pc:sldMkLst>
        <pc:spChg chg="mod">
          <ac:chgData name="EZZINE, Hind" userId="S::ezzineh@who.int::edcab00f-6318-46e5-a4a9-188b01ee222f" providerId="AD" clId="Web-{BE6F36C2-686C-E2AE-2126-C2C560D46B4C}" dt="2024-03-19T17:32:46.451" v="13" actId="14100"/>
          <ac:spMkLst>
            <pc:docMk/>
            <pc:sldMk cId="0" sldId="268"/>
            <ac:spMk id="381" creationId="{00000000-0000-0000-0000-000000000000}"/>
          </ac:spMkLst>
        </pc:spChg>
      </pc:sldChg>
      <pc:sldChg chg="modSp">
        <pc:chgData name="EZZINE, Hind" userId="S::ezzineh@who.int::edcab00f-6318-46e5-a4a9-188b01ee222f" providerId="AD" clId="Web-{BE6F36C2-686C-E2AE-2126-C2C560D46B4C}" dt="2024-03-19T17:33:15.999" v="17" actId="14100"/>
        <pc:sldMkLst>
          <pc:docMk/>
          <pc:sldMk cId="0" sldId="270"/>
        </pc:sldMkLst>
        <pc:spChg chg="mod">
          <ac:chgData name="EZZINE, Hind" userId="S::ezzineh@who.int::edcab00f-6318-46e5-a4a9-188b01ee222f" providerId="AD" clId="Web-{BE6F36C2-686C-E2AE-2126-C2C560D46B4C}" dt="2024-03-19T17:33:02.436" v="16" actId="1076"/>
          <ac:spMkLst>
            <pc:docMk/>
            <pc:sldMk cId="0" sldId="270"/>
            <ac:spMk id="390" creationId="{00000000-0000-0000-0000-000000000000}"/>
          </ac:spMkLst>
        </pc:spChg>
        <pc:spChg chg="mod">
          <ac:chgData name="EZZINE, Hind" userId="S::ezzineh@who.int::edcab00f-6318-46e5-a4a9-188b01ee222f" providerId="AD" clId="Web-{BE6F36C2-686C-E2AE-2126-C2C560D46B4C}" dt="2024-03-19T17:33:15.999" v="17" actId="14100"/>
          <ac:spMkLst>
            <pc:docMk/>
            <pc:sldMk cId="0" sldId="270"/>
            <ac:spMk id="391" creationId="{00000000-0000-0000-0000-000000000000}"/>
          </ac:spMkLst>
        </pc:spChg>
      </pc:sldChg>
      <pc:sldChg chg="modSp">
        <pc:chgData name="EZZINE, Hind" userId="S::ezzineh@who.int::edcab00f-6318-46e5-a4a9-188b01ee222f" providerId="AD" clId="Web-{BE6F36C2-686C-E2AE-2126-C2C560D46B4C}" dt="2024-03-19T17:33:54.656" v="21" actId="14100"/>
        <pc:sldMkLst>
          <pc:docMk/>
          <pc:sldMk cId="0" sldId="272"/>
        </pc:sldMkLst>
        <pc:spChg chg="mod">
          <ac:chgData name="EZZINE, Hind" userId="S::ezzineh@who.int::edcab00f-6318-46e5-a4a9-188b01ee222f" providerId="AD" clId="Web-{BE6F36C2-686C-E2AE-2126-C2C560D46B4C}" dt="2024-03-19T17:33:42.640" v="19" actId="14100"/>
          <ac:spMkLst>
            <pc:docMk/>
            <pc:sldMk cId="0" sldId="272"/>
            <ac:spMk id="2" creationId="{C2DD2CA4-5F85-2657-0BC5-648BC2824539}"/>
          </ac:spMkLst>
        </pc:spChg>
        <pc:spChg chg="mod">
          <ac:chgData name="EZZINE, Hind" userId="S::ezzineh@who.int::edcab00f-6318-46e5-a4a9-188b01ee222f" providerId="AD" clId="Web-{BE6F36C2-686C-E2AE-2126-C2C560D46B4C}" dt="2024-03-19T17:33:54.656" v="21" actId="14100"/>
          <ac:spMkLst>
            <pc:docMk/>
            <pc:sldMk cId="0" sldId="272"/>
            <ac:spMk id="401" creationId="{00000000-0000-0000-0000-000000000000}"/>
          </ac:spMkLst>
        </pc:spChg>
      </pc:sldChg>
      <pc:sldChg chg="modSp">
        <pc:chgData name="EZZINE, Hind" userId="S::ezzineh@who.int::edcab00f-6318-46e5-a4a9-188b01ee222f" providerId="AD" clId="Web-{BE6F36C2-686C-E2AE-2126-C2C560D46B4C}" dt="2024-03-19T17:34:12.922" v="23" actId="1076"/>
        <pc:sldMkLst>
          <pc:docMk/>
          <pc:sldMk cId="0" sldId="273"/>
        </pc:sldMkLst>
        <pc:spChg chg="mod">
          <ac:chgData name="EZZINE, Hind" userId="S::ezzineh@who.int::edcab00f-6318-46e5-a4a9-188b01ee222f" providerId="AD" clId="Web-{BE6F36C2-686C-E2AE-2126-C2C560D46B4C}" dt="2024-03-19T17:34:12.907" v="22" actId="1076"/>
          <ac:spMkLst>
            <pc:docMk/>
            <pc:sldMk cId="0" sldId="273"/>
            <ac:spMk id="407" creationId="{00000000-0000-0000-0000-000000000000}"/>
          </ac:spMkLst>
        </pc:spChg>
        <pc:spChg chg="mod">
          <ac:chgData name="EZZINE, Hind" userId="S::ezzineh@who.int::edcab00f-6318-46e5-a4a9-188b01ee222f" providerId="AD" clId="Web-{BE6F36C2-686C-E2AE-2126-C2C560D46B4C}" dt="2024-03-19T17:34:12.922" v="23" actId="1076"/>
          <ac:spMkLst>
            <pc:docMk/>
            <pc:sldMk cId="0" sldId="273"/>
            <ac:spMk id="408" creationId="{00000000-0000-0000-0000-000000000000}"/>
          </ac:spMkLst>
        </pc:spChg>
      </pc:sldChg>
      <pc:sldChg chg="modSp">
        <pc:chgData name="EZZINE, Hind" userId="S::ezzineh@who.int::edcab00f-6318-46e5-a4a9-188b01ee222f" providerId="AD" clId="Web-{BE6F36C2-686C-E2AE-2126-C2C560D46B4C}" dt="2024-03-19T17:34:30.548" v="27" actId="14100"/>
        <pc:sldMkLst>
          <pc:docMk/>
          <pc:sldMk cId="0" sldId="274"/>
        </pc:sldMkLst>
        <pc:spChg chg="mod">
          <ac:chgData name="EZZINE, Hind" userId="S::ezzineh@who.int::edcab00f-6318-46e5-a4a9-188b01ee222f" providerId="AD" clId="Web-{BE6F36C2-686C-E2AE-2126-C2C560D46B4C}" dt="2024-03-19T17:34:30.548" v="27" actId="14100"/>
          <ac:spMkLst>
            <pc:docMk/>
            <pc:sldMk cId="0" sldId="274"/>
            <ac:spMk id="412" creationId="{00000000-0000-0000-0000-000000000000}"/>
          </ac:spMkLst>
        </pc:spChg>
        <pc:spChg chg="mod">
          <ac:chgData name="EZZINE, Hind" userId="S::ezzineh@who.int::edcab00f-6318-46e5-a4a9-188b01ee222f" providerId="AD" clId="Web-{BE6F36C2-686C-E2AE-2126-C2C560D46B4C}" dt="2024-03-19T17:34:26.969" v="25" actId="1076"/>
          <ac:spMkLst>
            <pc:docMk/>
            <pc:sldMk cId="0" sldId="274"/>
            <ac:spMk id="419" creationId="{00000000-0000-0000-0000-000000000000}"/>
          </ac:spMkLst>
        </pc:spChg>
        <pc:spChg chg="mod">
          <ac:chgData name="EZZINE, Hind" userId="S::ezzineh@who.int::edcab00f-6318-46e5-a4a9-188b01ee222f" providerId="AD" clId="Web-{BE6F36C2-686C-E2AE-2126-C2C560D46B4C}" dt="2024-03-19T17:34:27.016" v="26" actId="1076"/>
          <ac:spMkLst>
            <pc:docMk/>
            <pc:sldMk cId="0" sldId="274"/>
            <ac:spMk id="420" creationId="{00000000-0000-0000-0000-000000000000}"/>
          </ac:spMkLst>
        </pc:spChg>
      </pc:sldChg>
      <pc:sldChg chg="modSp">
        <pc:chgData name="EZZINE, Hind" userId="S::ezzineh@who.int::edcab00f-6318-46e5-a4a9-188b01ee222f" providerId="AD" clId="Web-{BE6F36C2-686C-E2AE-2126-C2C560D46B4C}" dt="2024-03-19T17:34:44.470" v="30" actId="1076"/>
        <pc:sldMkLst>
          <pc:docMk/>
          <pc:sldMk cId="0" sldId="275"/>
        </pc:sldMkLst>
        <pc:spChg chg="mod">
          <ac:chgData name="EZZINE, Hind" userId="S::ezzineh@who.int::edcab00f-6318-46e5-a4a9-188b01ee222f" providerId="AD" clId="Web-{BE6F36C2-686C-E2AE-2126-C2C560D46B4C}" dt="2024-03-19T17:34:41.517" v="29" actId="1076"/>
          <ac:spMkLst>
            <pc:docMk/>
            <pc:sldMk cId="0" sldId="275"/>
            <ac:spMk id="422" creationId="{00000000-0000-0000-0000-000000000000}"/>
          </ac:spMkLst>
        </pc:spChg>
        <pc:spChg chg="mod">
          <ac:chgData name="EZZINE, Hind" userId="S::ezzineh@who.int::edcab00f-6318-46e5-a4a9-188b01ee222f" providerId="AD" clId="Web-{BE6F36C2-686C-E2AE-2126-C2C560D46B4C}" dt="2024-03-19T17:34:44.470" v="30" actId="1076"/>
          <ac:spMkLst>
            <pc:docMk/>
            <pc:sldMk cId="0" sldId="275"/>
            <ac:spMk id="425" creationId="{00000000-0000-0000-0000-000000000000}"/>
          </ac:spMkLst>
        </pc:spChg>
      </pc:sldChg>
      <pc:sldChg chg="modSp">
        <pc:chgData name="EZZINE, Hind" userId="S::ezzineh@who.int::edcab00f-6318-46e5-a4a9-188b01ee222f" providerId="AD" clId="Web-{BE6F36C2-686C-E2AE-2126-C2C560D46B4C}" dt="2024-03-19T17:34:58.002" v="32" actId="1076"/>
        <pc:sldMkLst>
          <pc:docMk/>
          <pc:sldMk cId="0" sldId="276"/>
        </pc:sldMkLst>
        <pc:spChg chg="mod">
          <ac:chgData name="EZZINE, Hind" userId="S::ezzineh@who.int::edcab00f-6318-46e5-a4a9-188b01ee222f" providerId="AD" clId="Web-{BE6F36C2-686C-E2AE-2126-C2C560D46B4C}" dt="2024-03-19T17:34:58.002" v="32" actId="1076"/>
          <ac:spMkLst>
            <pc:docMk/>
            <pc:sldMk cId="0" sldId="276"/>
            <ac:spMk id="428" creationId="{00000000-0000-0000-0000-000000000000}"/>
          </ac:spMkLst>
        </pc:spChg>
      </pc:sldChg>
      <pc:sldChg chg="modSp">
        <pc:chgData name="EZZINE, Hind" userId="S::ezzineh@who.int::edcab00f-6318-46e5-a4a9-188b01ee222f" providerId="AD" clId="Web-{BE6F36C2-686C-E2AE-2126-C2C560D46B4C}" dt="2024-03-19T17:35:06.392" v="33" actId="1076"/>
        <pc:sldMkLst>
          <pc:docMk/>
          <pc:sldMk cId="0" sldId="278"/>
        </pc:sldMkLst>
        <pc:spChg chg="mod">
          <ac:chgData name="EZZINE, Hind" userId="S::ezzineh@who.int::edcab00f-6318-46e5-a4a9-188b01ee222f" providerId="AD" clId="Web-{BE6F36C2-686C-E2AE-2126-C2C560D46B4C}" dt="2024-03-19T17:35:06.392" v="33" actId="1076"/>
          <ac:spMkLst>
            <pc:docMk/>
            <pc:sldMk cId="0" sldId="278"/>
            <ac:spMk id="436" creationId="{00000000-0000-0000-0000-000000000000}"/>
          </ac:spMkLst>
        </pc:spChg>
      </pc:sldChg>
      <pc:sldChg chg="modSp">
        <pc:chgData name="EZZINE, Hind" userId="S::ezzineh@who.int::edcab00f-6318-46e5-a4a9-188b01ee222f" providerId="AD" clId="Web-{BE6F36C2-686C-E2AE-2126-C2C560D46B4C}" dt="2024-03-19T17:35:15.143" v="34" actId="1076"/>
        <pc:sldMkLst>
          <pc:docMk/>
          <pc:sldMk cId="0" sldId="279"/>
        </pc:sldMkLst>
        <pc:spChg chg="mod">
          <ac:chgData name="EZZINE, Hind" userId="S::ezzineh@who.int::edcab00f-6318-46e5-a4a9-188b01ee222f" providerId="AD" clId="Web-{BE6F36C2-686C-E2AE-2126-C2C560D46B4C}" dt="2024-03-19T17:35:15.143" v="34" actId="1076"/>
          <ac:spMkLst>
            <pc:docMk/>
            <pc:sldMk cId="0" sldId="279"/>
            <ac:spMk id="440" creationId="{00000000-0000-0000-0000-000000000000}"/>
          </ac:spMkLst>
        </pc:spChg>
      </pc:sldChg>
      <pc:sldChg chg="modSp">
        <pc:chgData name="EZZINE, Hind" userId="S::ezzineh@who.int::edcab00f-6318-46e5-a4a9-188b01ee222f" providerId="AD" clId="Web-{BE6F36C2-686C-E2AE-2126-C2C560D46B4C}" dt="2024-03-19T17:35:24.659" v="35" actId="1076"/>
        <pc:sldMkLst>
          <pc:docMk/>
          <pc:sldMk cId="0" sldId="280"/>
        </pc:sldMkLst>
        <pc:spChg chg="mod">
          <ac:chgData name="EZZINE, Hind" userId="S::ezzineh@who.int::edcab00f-6318-46e5-a4a9-188b01ee222f" providerId="AD" clId="Web-{BE6F36C2-686C-E2AE-2126-C2C560D46B4C}" dt="2024-03-19T17:35:24.659" v="35" actId="1076"/>
          <ac:spMkLst>
            <pc:docMk/>
            <pc:sldMk cId="0" sldId="280"/>
            <ac:spMk id="446" creationId="{00000000-0000-0000-0000-000000000000}"/>
          </ac:spMkLst>
        </pc:spChg>
      </pc:sldChg>
      <pc:sldChg chg="modSp">
        <pc:chgData name="EZZINE, Hind" userId="S::ezzineh@who.int::edcab00f-6318-46e5-a4a9-188b01ee222f" providerId="AD" clId="Web-{BE6F36C2-686C-E2AE-2126-C2C560D46B4C}" dt="2024-03-19T17:35:33.315" v="36" actId="1076"/>
        <pc:sldMkLst>
          <pc:docMk/>
          <pc:sldMk cId="0" sldId="282"/>
        </pc:sldMkLst>
        <pc:spChg chg="mod">
          <ac:chgData name="EZZINE, Hind" userId="S::ezzineh@who.int::edcab00f-6318-46e5-a4a9-188b01ee222f" providerId="AD" clId="Web-{BE6F36C2-686C-E2AE-2126-C2C560D46B4C}" dt="2024-03-19T17:35:33.315" v="36" actId="1076"/>
          <ac:spMkLst>
            <pc:docMk/>
            <pc:sldMk cId="0" sldId="282"/>
            <ac:spMk id="458" creationId="{00000000-0000-0000-0000-000000000000}"/>
          </ac:spMkLst>
        </pc:spChg>
      </pc:sldChg>
      <pc:sldChg chg="modSp">
        <pc:chgData name="EZZINE, Hind" userId="S::ezzineh@who.int::edcab00f-6318-46e5-a4a9-188b01ee222f" providerId="AD" clId="Web-{BE6F36C2-686C-E2AE-2126-C2C560D46B4C}" dt="2024-03-19T17:35:45.112" v="37" actId="1076"/>
        <pc:sldMkLst>
          <pc:docMk/>
          <pc:sldMk cId="0" sldId="283"/>
        </pc:sldMkLst>
        <pc:spChg chg="mod">
          <ac:chgData name="EZZINE, Hind" userId="S::ezzineh@who.int::edcab00f-6318-46e5-a4a9-188b01ee222f" providerId="AD" clId="Web-{BE6F36C2-686C-E2AE-2126-C2C560D46B4C}" dt="2024-03-19T17:35:45.112" v="37" actId="1076"/>
          <ac:spMkLst>
            <pc:docMk/>
            <pc:sldMk cId="0" sldId="283"/>
            <ac:spMk id="464" creationId="{00000000-0000-0000-0000-000000000000}"/>
          </ac:spMkLst>
        </pc:spChg>
      </pc:sldChg>
      <pc:sldChg chg="modSp">
        <pc:chgData name="EZZINE, Hind" userId="S::ezzineh@who.int::edcab00f-6318-46e5-a4a9-188b01ee222f" providerId="AD" clId="Web-{BE6F36C2-686C-E2AE-2126-C2C560D46B4C}" dt="2024-03-19T17:35:51.753" v="38" actId="1076"/>
        <pc:sldMkLst>
          <pc:docMk/>
          <pc:sldMk cId="0" sldId="284"/>
        </pc:sldMkLst>
        <pc:spChg chg="mod">
          <ac:chgData name="EZZINE, Hind" userId="S::ezzineh@who.int::edcab00f-6318-46e5-a4a9-188b01ee222f" providerId="AD" clId="Web-{BE6F36C2-686C-E2AE-2126-C2C560D46B4C}" dt="2024-03-19T17:35:51.753" v="38" actId="1076"/>
          <ac:spMkLst>
            <pc:docMk/>
            <pc:sldMk cId="0" sldId="284"/>
            <ac:spMk id="469" creationId="{00000000-0000-0000-0000-000000000000}"/>
          </ac:spMkLst>
        </pc:spChg>
      </pc:sldChg>
      <pc:sldChg chg="modSp">
        <pc:chgData name="EZZINE, Hind" userId="S::ezzineh@who.int::edcab00f-6318-46e5-a4a9-188b01ee222f" providerId="AD" clId="Web-{BE6F36C2-686C-E2AE-2126-C2C560D46B4C}" dt="2024-03-19T17:36:21.770" v="42" actId="1076"/>
        <pc:sldMkLst>
          <pc:docMk/>
          <pc:sldMk cId="0" sldId="285"/>
        </pc:sldMkLst>
        <pc:spChg chg="mod">
          <ac:chgData name="EZZINE, Hind" userId="S::ezzineh@who.int::edcab00f-6318-46e5-a4a9-188b01ee222f" providerId="AD" clId="Web-{BE6F36C2-686C-E2AE-2126-C2C560D46B4C}" dt="2024-03-19T17:36:11.254" v="41" actId="1076"/>
          <ac:spMkLst>
            <pc:docMk/>
            <pc:sldMk cId="0" sldId="285"/>
            <ac:spMk id="472" creationId="{00000000-0000-0000-0000-000000000000}"/>
          </ac:spMkLst>
        </pc:spChg>
        <pc:spChg chg="mod">
          <ac:chgData name="EZZINE, Hind" userId="S::ezzineh@who.int::edcab00f-6318-46e5-a4a9-188b01ee222f" providerId="AD" clId="Web-{BE6F36C2-686C-E2AE-2126-C2C560D46B4C}" dt="2024-03-19T17:36:21.770" v="42" actId="1076"/>
          <ac:spMkLst>
            <pc:docMk/>
            <pc:sldMk cId="0" sldId="285"/>
            <ac:spMk id="473" creationId="{00000000-0000-0000-0000-000000000000}"/>
          </ac:spMkLst>
        </pc:spChg>
      </pc:sldChg>
      <pc:sldChg chg="modSp">
        <pc:chgData name="EZZINE, Hind" userId="S::ezzineh@who.int::edcab00f-6318-46e5-a4a9-188b01ee222f" providerId="AD" clId="Web-{BE6F36C2-686C-E2AE-2126-C2C560D46B4C}" dt="2024-03-19T17:36:50.255" v="45" actId="1076"/>
        <pc:sldMkLst>
          <pc:docMk/>
          <pc:sldMk cId="0" sldId="289"/>
        </pc:sldMkLst>
        <pc:spChg chg="mod">
          <ac:chgData name="EZZINE, Hind" userId="S::ezzineh@who.int::edcab00f-6318-46e5-a4a9-188b01ee222f" providerId="AD" clId="Web-{BE6F36C2-686C-E2AE-2126-C2C560D46B4C}" dt="2024-03-19T17:36:50.255" v="45" actId="1076"/>
          <ac:spMkLst>
            <pc:docMk/>
            <pc:sldMk cId="0" sldId="289"/>
            <ac:spMk id="509" creationId="{00000000-0000-0000-0000-000000000000}"/>
          </ac:spMkLst>
        </pc:spChg>
        <pc:spChg chg="mod">
          <ac:chgData name="EZZINE, Hind" userId="S::ezzineh@who.int::edcab00f-6318-46e5-a4a9-188b01ee222f" providerId="AD" clId="Web-{BE6F36C2-686C-E2AE-2126-C2C560D46B4C}" dt="2024-03-19T17:36:42.302" v="43" actId="1076"/>
          <ac:spMkLst>
            <pc:docMk/>
            <pc:sldMk cId="0" sldId="289"/>
            <ac:spMk id="511" creationId="{00000000-0000-0000-0000-000000000000}"/>
          </ac:spMkLst>
        </pc:spChg>
      </pc:sldChg>
      <pc:sldChg chg="modSp">
        <pc:chgData name="EZZINE, Hind" userId="S::ezzineh@who.int::edcab00f-6318-46e5-a4a9-188b01ee222f" providerId="AD" clId="Web-{BE6F36C2-686C-E2AE-2126-C2C560D46B4C}" dt="2024-03-19T17:36:58.896" v="47" actId="1076"/>
        <pc:sldMkLst>
          <pc:docMk/>
          <pc:sldMk cId="0" sldId="290"/>
        </pc:sldMkLst>
        <pc:spChg chg="mod">
          <ac:chgData name="EZZINE, Hind" userId="S::ezzineh@who.int::edcab00f-6318-46e5-a4a9-188b01ee222f" providerId="AD" clId="Web-{BE6F36C2-686C-E2AE-2126-C2C560D46B4C}" dt="2024-03-19T17:36:58.896" v="47" actId="1076"/>
          <ac:spMkLst>
            <pc:docMk/>
            <pc:sldMk cId="0" sldId="290"/>
            <ac:spMk id="514" creationId="{00000000-0000-0000-0000-000000000000}"/>
          </ac:spMkLst>
        </pc:spChg>
        <pc:spChg chg="mod">
          <ac:chgData name="EZZINE, Hind" userId="S::ezzineh@who.int::edcab00f-6318-46e5-a4a9-188b01ee222f" providerId="AD" clId="Web-{BE6F36C2-686C-E2AE-2126-C2C560D46B4C}" dt="2024-03-19T17:36:55.568" v="46" actId="1076"/>
          <ac:spMkLst>
            <pc:docMk/>
            <pc:sldMk cId="0" sldId="290"/>
            <ac:spMk id="515" creationId="{00000000-0000-0000-0000-000000000000}"/>
          </ac:spMkLst>
        </pc:spChg>
      </pc:sldChg>
      <pc:sldChg chg="modSp">
        <pc:chgData name="EZZINE, Hind" userId="S::ezzineh@who.int::edcab00f-6318-46e5-a4a9-188b01ee222f" providerId="AD" clId="Web-{BE6F36C2-686C-E2AE-2126-C2C560D46B4C}" dt="2024-03-19T17:37:10.177" v="49" actId="1076"/>
        <pc:sldMkLst>
          <pc:docMk/>
          <pc:sldMk cId="0" sldId="291"/>
        </pc:sldMkLst>
        <pc:spChg chg="mod">
          <ac:chgData name="EZZINE, Hind" userId="S::ezzineh@who.int::edcab00f-6318-46e5-a4a9-188b01ee222f" providerId="AD" clId="Web-{BE6F36C2-686C-E2AE-2126-C2C560D46B4C}" dt="2024-03-19T17:37:06.162" v="48" actId="1076"/>
          <ac:spMkLst>
            <pc:docMk/>
            <pc:sldMk cId="0" sldId="291"/>
            <ac:spMk id="517" creationId="{00000000-0000-0000-0000-000000000000}"/>
          </ac:spMkLst>
        </pc:spChg>
        <pc:spChg chg="mod">
          <ac:chgData name="EZZINE, Hind" userId="S::ezzineh@who.int::edcab00f-6318-46e5-a4a9-188b01ee222f" providerId="AD" clId="Web-{BE6F36C2-686C-E2AE-2126-C2C560D46B4C}" dt="2024-03-19T17:37:10.177" v="49" actId="1076"/>
          <ac:spMkLst>
            <pc:docMk/>
            <pc:sldMk cId="0" sldId="291"/>
            <ac:spMk id="519" creationId="{00000000-0000-0000-0000-000000000000}"/>
          </ac:spMkLst>
        </pc:spChg>
      </pc:sldChg>
      <pc:sldChg chg="modSp">
        <pc:chgData name="EZZINE, Hind" userId="S::ezzineh@who.int::edcab00f-6318-46e5-a4a9-188b01ee222f" providerId="AD" clId="Web-{BE6F36C2-686C-E2AE-2126-C2C560D46B4C}" dt="2024-03-19T17:37:18.928" v="50" actId="1076"/>
        <pc:sldMkLst>
          <pc:docMk/>
          <pc:sldMk cId="0" sldId="292"/>
        </pc:sldMkLst>
        <pc:spChg chg="mod">
          <ac:chgData name="EZZINE, Hind" userId="S::ezzineh@who.int::edcab00f-6318-46e5-a4a9-188b01ee222f" providerId="AD" clId="Web-{BE6F36C2-686C-E2AE-2126-C2C560D46B4C}" dt="2024-03-19T17:37:18.928" v="50" actId="1076"/>
          <ac:spMkLst>
            <pc:docMk/>
            <pc:sldMk cId="0" sldId="292"/>
            <ac:spMk id="2" creationId="{939834B4-A68A-165A-8482-32362A59027C}"/>
          </ac:spMkLst>
        </pc:spChg>
      </pc:sldChg>
      <pc:sldChg chg="modSp">
        <pc:chgData name="EZZINE, Hind" userId="S::ezzineh@who.int::edcab00f-6318-46e5-a4a9-188b01ee222f" providerId="AD" clId="Web-{BE6F36C2-686C-E2AE-2126-C2C560D46B4C}" dt="2024-03-19T17:37:39.335" v="53" actId="14100"/>
        <pc:sldMkLst>
          <pc:docMk/>
          <pc:sldMk cId="0" sldId="294"/>
        </pc:sldMkLst>
        <pc:spChg chg="mod">
          <ac:chgData name="EZZINE, Hind" userId="S::ezzineh@who.int::edcab00f-6318-46e5-a4a9-188b01ee222f" providerId="AD" clId="Web-{BE6F36C2-686C-E2AE-2126-C2C560D46B4C}" dt="2024-03-19T17:37:30.928" v="51" actId="14100"/>
          <ac:spMkLst>
            <pc:docMk/>
            <pc:sldMk cId="0" sldId="294"/>
            <ac:spMk id="2" creationId="{5E12C171-B089-842E-30A5-27A236F5BECD}"/>
          </ac:spMkLst>
        </pc:spChg>
        <pc:spChg chg="mod">
          <ac:chgData name="EZZINE, Hind" userId="S::ezzineh@who.int::edcab00f-6318-46e5-a4a9-188b01ee222f" providerId="AD" clId="Web-{BE6F36C2-686C-E2AE-2126-C2C560D46B4C}" dt="2024-03-19T17:37:39.335" v="53" actId="14100"/>
          <ac:spMkLst>
            <pc:docMk/>
            <pc:sldMk cId="0" sldId="294"/>
            <ac:spMk id="525" creationId="{00000000-0000-0000-0000-000000000000}"/>
          </ac:spMkLst>
        </pc:spChg>
      </pc:sldChg>
      <pc:sldChg chg="modSp">
        <pc:chgData name="EZZINE, Hind" userId="S::ezzineh@who.int::edcab00f-6318-46e5-a4a9-188b01ee222f" providerId="AD" clId="Web-{BE6F36C2-686C-E2AE-2126-C2C560D46B4C}" dt="2024-03-19T17:38:15.929" v="59" actId="1076"/>
        <pc:sldMkLst>
          <pc:docMk/>
          <pc:sldMk cId="0" sldId="296"/>
        </pc:sldMkLst>
        <pc:spChg chg="mod">
          <ac:chgData name="EZZINE, Hind" userId="S::ezzineh@who.int::edcab00f-6318-46e5-a4a9-188b01ee222f" providerId="AD" clId="Web-{BE6F36C2-686C-E2AE-2126-C2C560D46B4C}" dt="2024-03-19T17:38:15.929" v="59" actId="1076"/>
          <ac:spMkLst>
            <pc:docMk/>
            <pc:sldMk cId="0" sldId="296"/>
            <ac:spMk id="2" creationId="{8C85E3C5-C50F-3505-BC16-9C5DD7F66EBE}"/>
          </ac:spMkLst>
        </pc:spChg>
      </pc:sldChg>
      <pc:sldChg chg="modSp">
        <pc:chgData name="EZZINE, Hind" userId="S::ezzineh@who.int::edcab00f-6318-46e5-a4a9-188b01ee222f" providerId="AD" clId="Web-{BE6F36C2-686C-E2AE-2126-C2C560D46B4C}" dt="2024-03-19T17:38:43.961" v="61" actId="1076"/>
        <pc:sldMkLst>
          <pc:docMk/>
          <pc:sldMk cId="0" sldId="298"/>
        </pc:sldMkLst>
        <pc:spChg chg="mod">
          <ac:chgData name="EZZINE, Hind" userId="S::ezzineh@who.int::edcab00f-6318-46e5-a4a9-188b01ee222f" providerId="AD" clId="Web-{BE6F36C2-686C-E2AE-2126-C2C560D46B4C}" dt="2024-03-19T17:38:32.289" v="60"/>
          <ac:spMkLst>
            <pc:docMk/>
            <pc:sldMk cId="0" sldId="298"/>
            <ac:spMk id="4" creationId="{D05E45DA-6569-59FE-55B7-2EE5352BC6D2}"/>
          </ac:spMkLst>
        </pc:spChg>
        <pc:spChg chg="mod">
          <ac:chgData name="EZZINE, Hind" userId="S::ezzineh@who.int::edcab00f-6318-46e5-a4a9-188b01ee222f" providerId="AD" clId="Web-{BE6F36C2-686C-E2AE-2126-C2C560D46B4C}" dt="2024-03-19T17:38:43.961" v="61" actId="1076"/>
          <ac:spMkLst>
            <pc:docMk/>
            <pc:sldMk cId="0" sldId="298"/>
            <ac:spMk id="5" creationId="{E0C6FA84-DE53-0CB1-01BB-7627134103D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8" name="Shape 308"/>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309" name="Shape 309"/>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4199340325"/>
      </p:ext>
    </p:extLst>
  </p:cSld>
  <p:clrMap bg1="lt1" tx1="dk1" bg2="lt2" tx2="dk2" accent1="accent1" accent2="accent2" accent3="accent3" accent4="accent4" accent5="accent5" accent6="accent6" hlink="hlink" folHlink="folHlink"/>
  <p:notesStyle>
    <a:lvl1pPr algn="r" defTabSz="548640" rtl="1" latinLnBrk="0">
      <a:lnSpc>
        <a:spcPct val="117999"/>
      </a:lnSpc>
      <a:defRPr sz="2600">
        <a:latin typeface="+mn-lt"/>
        <a:ea typeface="+mn-ea"/>
        <a:cs typeface="+mn-cs"/>
        <a:sym typeface="Source Sans Pro Regular"/>
      </a:defRPr>
    </a:lvl1pPr>
    <a:lvl2pPr indent="228600" algn="r" defTabSz="548640" rtl="1" latinLnBrk="0">
      <a:lnSpc>
        <a:spcPct val="117999"/>
      </a:lnSpc>
      <a:defRPr sz="2600">
        <a:latin typeface="+mn-lt"/>
        <a:ea typeface="+mn-ea"/>
        <a:cs typeface="+mn-cs"/>
        <a:sym typeface="Source Sans Pro Regular"/>
      </a:defRPr>
    </a:lvl2pPr>
    <a:lvl3pPr indent="457200" algn="r" defTabSz="548640" rtl="1" latinLnBrk="0">
      <a:lnSpc>
        <a:spcPct val="117999"/>
      </a:lnSpc>
      <a:defRPr sz="2600">
        <a:latin typeface="+mn-lt"/>
        <a:ea typeface="+mn-ea"/>
        <a:cs typeface="+mn-cs"/>
        <a:sym typeface="Source Sans Pro Regular"/>
      </a:defRPr>
    </a:lvl3pPr>
    <a:lvl4pPr indent="685800" algn="r" defTabSz="548640" rtl="1" latinLnBrk="0">
      <a:lnSpc>
        <a:spcPct val="117999"/>
      </a:lnSpc>
      <a:defRPr sz="2600">
        <a:latin typeface="+mn-lt"/>
        <a:ea typeface="+mn-ea"/>
        <a:cs typeface="+mn-cs"/>
        <a:sym typeface="Source Sans Pro Regular"/>
      </a:defRPr>
    </a:lvl4pPr>
    <a:lvl5pPr indent="914400" algn="r" defTabSz="548640" rtl="1" latinLnBrk="0">
      <a:lnSpc>
        <a:spcPct val="117999"/>
      </a:lnSpc>
      <a:defRPr sz="2600">
        <a:latin typeface="+mn-lt"/>
        <a:ea typeface="+mn-ea"/>
        <a:cs typeface="+mn-cs"/>
        <a:sym typeface="Source Sans Pro Regular"/>
      </a:defRPr>
    </a:lvl5pPr>
    <a:lvl6pPr indent="1143000" algn="r" defTabSz="548640" rtl="1" latinLnBrk="0">
      <a:lnSpc>
        <a:spcPct val="117999"/>
      </a:lnSpc>
      <a:defRPr sz="2600">
        <a:latin typeface="+mn-lt"/>
        <a:ea typeface="+mn-ea"/>
        <a:cs typeface="+mn-cs"/>
        <a:sym typeface="Source Sans Pro Regular"/>
      </a:defRPr>
    </a:lvl6pPr>
    <a:lvl7pPr indent="1371600" algn="r" defTabSz="548640" rtl="1" latinLnBrk="0">
      <a:lnSpc>
        <a:spcPct val="117999"/>
      </a:lnSpc>
      <a:defRPr sz="2600">
        <a:latin typeface="+mn-lt"/>
        <a:ea typeface="+mn-ea"/>
        <a:cs typeface="+mn-cs"/>
        <a:sym typeface="Source Sans Pro Regular"/>
      </a:defRPr>
    </a:lvl7pPr>
    <a:lvl8pPr indent="1600200" algn="r" defTabSz="548640" rtl="1" latinLnBrk="0">
      <a:lnSpc>
        <a:spcPct val="117999"/>
      </a:lnSpc>
      <a:defRPr sz="2600">
        <a:latin typeface="+mn-lt"/>
        <a:ea typeface="+mn-ea"/>
        <a:cs typeface="+mn-cs"/>
        <a:sym typeface="Source Sans Pro Regular"/>
      </a:defRPr>
    </a:lvl8pPr>
    <a:lvl9pPr indent="1828800" algn="r" defTabSz="548640" rtl="1" latinLnBrk="0">
      <a:lnSpc>
        <a:spcPct val="117999"/>
      </a:lnSpc>
      <a:defRPr sz="26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24" name="Shape 324"/>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2743984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32" name="Shape 432"/>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681357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01" name="Shape 501"/>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2066899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19" name="Shape 319"/>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2559142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29" name="Shape 329"/>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2910363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34" name="Shape 334"/>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2089007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Shape 34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44" name="Shape 344"/>
          <p:cNvSpPr>
            <a:spLocks noGrp="1"/>
          </p:cNvSpPr>
          <p:nvPr>
            <p:ph type="body" sz="quarter" idx="1"/>
          </p:nvPr>
        </p:nvSpPr>
        <p:spPr>
          <a:prstGeom prst="rect">
            <a:avLst/>
          </a:prstGeom>
        </p:spPr>
        <p:txBody>
          <a:bodyPr rtlCol="1"/>
          <a:lstStyle/>
          <a:p>
            <a:pPr rtl="1"/>
            <a:r>
              <a:rPr dirty="0" err="1"/>
              <a:t>تُشكل</a:t>
            </a:r>
            <a:r>
              <a:rPr dirty="0"/>
              <a:t> </a:t>
            </a:r>
            <a:r>
              <a:rPr dirty="0" err="1"/>
              <a:t>الاحتياطات</a:t>
            </a:r>
            <a:r>
              <a:rPr dirty="0"/>
              <a:t> </a:t>
            </a:r>
            <a:r>
              <a:rPr dirty="0" err="1"/>
              <a:t>القياسية</a:t>
            </a:r>
            <a:r>
              <a:rPr dirty="0"/>
              <a:t> </a:t>
            </a:r>
            <a:r>
              <a:rPr dirty="0" err="1"/>
              <a:t>الأساس</a:t>
            </a:r>
            <a:r>
              <a:rPr dirty="0"/>
              <a:t> </a:t>
            </a:r>
            <a:r>
              <a:rPr dirty="0" err="1"/>
              <a:t>لجميع</a:t>
            </a:r>
            <a:r>
              <a:rPr dirty="0"/>
              <a:t> </a:t>
            </a:r>
            <a:r>
              <a:rPr dirty="0" err="1"/>
              <a:t>الاحتياطات</a:t>
            </a:r>
            <a:r>
              <a:rPr lang="ar-EG" dirty="0"/>
              <a:t>. </a:t>
            </a:r>
            <a:r>
              <a:rPr dirty="0" err="1"/>
              <a:t>وهذا</a:t>
            </a:r>
            <a:r>
              <a:rPr dirty="0"/>
              <a:t> </a:t>
            </a:r>
            <a:r>
              <a:rPr dirty="0" err="1"/>
              <a:t>تذكيرٌ</a:t>
            </a:r>
            <a:r>
              <a:rPr dirty="0"/>
              <a:t> </a:t>
            </a:r>
            <a:r>
              <a:rPr dirty="0" err="1"/>
              <a:t>بأنها</a:t>
            </a:r>
            <a:r>
              <a:rPr dirty="0"/>
              <a:t> </a:t>
            </a:r>
            <a:r>
              <a:rPr dirty="0" err="1"/>
              <a:t>لا</a:t>
            </a:r>
            <a:r>
              <a:rPr dirty="0"/>
              <a:t> </a:t>
            </a:r>
            <a:r>
              <a:rPr dirty="0" err="1"/>
              <a:t>تقتصر</a:t>
            </a:r>
            <a:r>
              <a:rPr dirty="0"/>
              <a:t> </a:t>
            </a:r>
            <a:r>
              <a:rPr dirty="0" err="1"/>
              <a:t>فقط</a:t>
            </a:r>
            <a:r>
              <a:rPr dirty="0"/>
              <a:t> </a:t>
            </a:r>
            <a:r>
              <a:rPr dirty="0" err="1"/>
              <a:t>على</a:t>
            </a:r>
            <a:r>
              <a:rPr dirty="0"/>
              <a:t> </a:t>
            </a:r>
            <a:r>
              <a:rPr dirty="0" err="1"/>
              <a:t>المرضى</a:t>
            </a:r>
            <a:r>
              <a:rPr dirty="0"/>
              <a:t> </a:t>
            </a:r>
            <a:r>
              <a:rPr dirty="0" err="1"/>
              <a:t>المصابين</a:t>
            </a:r>
            <a:r>
              <a:rPr dirty="0"/>
              <a:t> </a:t>
            </a:r>
            <a:r>
              <a:rPr dirty="0" err="1"/>
              <a:t>بأمراضٍ</a:t>
            </a:r>
            <a:r>
              <a:rPr dirty="0"/>
              <a:t> </a:t>
            </a:r>
            <a:r>
              <a:rPr dirty="0" err="1"/>
              <a:t>معدية</a:t>
            </a:r>
            <a:r>
              <a:rPr dirty="0"/>
              <a:t>، </a:t>
            </a:r>
            <a:r>
              <a:rPr dirty="0" err="1"/>
              <a:t>ولكنها</a:t>
            </a:r>
            <a:r>
              <a:rPr dirty="0"/>
              <a:t> </a:t>
            </a:r>
            <a:r>
              <a:rPr dirty="0" err="1"/>
              <a:t>تُطبق</a:t>
            </a:r>
            <a:r>
              <a:rPr dirty="0"/>
              <a:t> </a:t>
            </a:r>
            <a:r>
              <a:rPr dirty="0" err="1"/>
              <a:t>على</a:t>
            </a:r>
            <a:r>
              <a:rPr dirty="0"/>
              <a:t> </a:t>
            </a:r>
            <a:r>
              <a:rPr dirty="0" err="1"/>
              <a:t>جميع</a:t>
            </a:r>
            <a:r>
              <a:rPr dirty="0"/>
              <a:t> </a:t>
            </a:r>
            <a:r>
              <a:rPr dirty="0" err="1"/>
              <a:t>التعاملات</a:t>
            </a:r>
            <a:r>
              <a:rPr dirty="0"/>
              <a:t> </a:t>
            </a:r>
            <a:r>
              <a:rPr dirty="0" err="1"/>
              <a:t>مع</a:t>
            </a:r>
            <a:r>
              <a:rPr dirty="0"/>
              <a:t> </a:t>
            </a:r>
            <a:r>
              <a:rPr dirty="0" err="1"/>
              <a:t>المرضى</a:t>
            </a:r>
            <a:r>
              <a:rPr dirty="0"/>
              <a:t>.</a:t>
            </a:r>
          </a:p>
        </p:txBody>
      </p:sp>
    </p:spTree>
    <p:extLst>
      <p:ext uri="{BB962C8B-B14F-4D97-AF65-F5344CB8AC3E}">
        <p14:creationId xmlns:p14="http://schemas.microsoft.com/office/powerpoint/2010/main" val="2047091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Shape 37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79" name="Shape 379"/>
          <p:cNvSpPr>
            <a:spLocks noGrp="1"/>
          </p:cNvSpPr>
          <p:nvPr>
            <p:ph type="body" sz="quarter" idx="1"/>
          </p:nvPr>
        </p:nvSpPr>
        <p:spPr>
          <a:prstGeom prst="rect">
            <a:avLst/>
          </a:prstGeom>
        </p:spPr>
        <p:txBody>
          <a:bodyPr rtlCol="1"/>
          <a:lstStyle/>
          <a:p>
            <a:pPr rtl="1"/>
            <a:r>
              <a:rPr dirty="0"/>
              <a:t>.</a:t>
            </a:r>
          </a:p>
        </p:txBody>
      </p:sp>
    </p:spTree>
    <p:extLst>
      <p:ext uri="{BB962C8B-B14F-4D97-AF65-F5344CB8AC3E}">
        <p14:creationId xmlns:p14="http://schemas.microsoft.com/office/powerpoint/2010/main" val="3387737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84" name="Shape 384"/>
          <p:cNvSpPr>
            <a:spLocks noGrp="1"/>
          </p:cNvSpPr>
          <p:nvPr>
            <p:ph type="body" sz="quarter" idx="1"/>
          </p:nvPr>
        </p:nvSpPr>
        <p:spPr>
          <a:prstGeom prst="rect">
            <a:avLst/>
          </a:prstGeom>
        </p:spPr>
        <p:txBody>
          <a:bodyPr rtlCol="1"/>
          <a:lstStyle/>
          <a:p>
            <a:pPr rtl="1"/>
            <a:r>
              <a:rPr dirty="0"/>
              <a:t>.</a:t>
            </a:r>
          </a:p>
        </p:txBody>
      </p:sp>
    </p:spTree>
    <p:extLst>
      <p:ext uri="{BB962C8B-B14F-4D97-AF65-F5344CB8AC3E}">
        <p14:creationId xmlns:p14="http://schemas.microsoft.com/office/powerpoint/2010/main" val="513243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88" name="Shape 388"/>
          <p:cNvSpPr>
            <a:spLocks noGrp="1"/>
          </p:cNvSpPr>
          <p:nvPr>
            <p:ph type="body" sz="quarter" idx="1"/>
          </p:nvPr>
        </p:nvSpPr>
        <p:spPr>
          <a:prstGeom prst="rect">
            <a:avLst/>
          </a:prstGeom>
        </p:spPr>
        <p:txBody>
          <a:bodyPr rtlCol="1"/>
          <a:lstStyle>
            <a:lvl1pPr algn="r" rtl="1">
              <a:defRPr sz="1200"/>
            </a:lvl1pPr>
          </a:lstStyle>
          <a:p>
            <a:pPr rtl="1"/>
            <a:r>
              <a:t> </a:t>
            </a:r>
          </a:p>
        </p:txBody>
      </p:sp>
    </p:spTree>
    <p:extLst>
      <p:ext uri="{BB962C8B-B14F-4D97-AF65-F5344CB8AC3E}">
        <p14:creationId xmlns:p14="http://schemas.microsoft.com/office/powerpoint/2010/main" val="284748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Shape 40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10" name="Shape 410"/>
          <p:cNvSpPr>
            <a:spLocks noGrp="1"/>
          </p:cNvSpPr>
          <p:nvPr>
            <p:ph type="body" sz="quarter" idx="1"/>
          </p:nvPr>
        </p:nvSpPr>
        <p:spPr>
          <a:prstGeom prst="rect">
            <a:avLst/>
          </a:prstGeom>
        </p:spPr>
        <p:txBody>
          <a:bodyPr rtlCol="1"/>
          <a:lstStyle>
            <a:lvl1pPr algn="r" rtl="1">
              <a:defRPr sz="2200"/>
            </a:lvl1pPr>
          </a:lstStyle>
          <a:p>
            <a:pPr rtl="1"/>
            <a:r>
              <a:rPr dirty="0" err="1"/>
              <a:t>إذا</a:t>
            </a:r>
            <a:r>
              <a:rPr dirty="0"/>
              <a:t> </a:t>
            </a:r>
            <a:r>
              <a:rPr dirty="0" err="1"/>
              <a:t>كانت</a:t>
            </a:r>
            <a:r>
              <a:rPr dirty="0"/>
              <a:t> </a:t>
            </a:r>
            <a:r>
              <a:rPr dirty="0" err="1"/>
              <a:t>هناك</a:t>
            </a:r>
            <a:r>
              <a:rPr dirty="0"/>
              <a:t> </a:t>
            </a:r>
            <a:r>
              <a:rPr dirty="0" err="1"/>
              <a:t>مُفْرَغات</a:t>
            </a:r>
            <a:r>
              <a:rPr dirty="0"/>
              <a:t> </a:t>
            </a:r>
            <a:r>
              <a:rPr dirty="0" err="1"/>
              <a:t>على</a:t>
            </a:r>
            <a:r>
              <a:rPr dirty="0"/>
              <a:t> </a:t>
            </a:r>
            <a:r>
              <a:rPr dirty="0" err="1"/>
              <a:t>الأسطح</a:t>
            </a:r>
            <a:r>
              <a:rPr dirty="0"/>
              <a:t> </a:t>
            </a:r>
            <a:r>
              <a:rPr lang="ar-EG" dirty="0"/>
              <a:t>(</a:t>
            </a:r>
            <a:r>
              <a:rPr dirty="0" err="1"/>
              <a:t>مثل</a:t>
            </a:r>
            <a:r>
              <a:rPr dirty="0"/>
              <a:t> </a:t>
            </a:r>
            <a:r>
              <a:rPr dirty="0" err="1"/>
              <a:t>البياضات</a:t>
            </a:r>
            <a:r>
              <a:rPr dirty="0"/>
              <a:t> </a:t>
            </a:r>
            <a:r>
              <a:rPr dirty="0" err="1"/>
              <a:t>أو</a:t>
            </a:r>
            <a:r>
              <a:rPr dirty="0"/>
              <a:t> </a:t>
            </a:r>
            <a:r>
              <a:rPr dirty="0" err="1"/>
              <a:t>الأرضية</a:t>
            </a:r>
            <a:r>
              <a:rPr lang="ar-EG" dirty="0"/>
              <a:t>)</a:t>
            </a:r>
            <a:r>
              <a:rPr dirty="0"/>
              <a:t>، </a:t>
            </a:r>
            <a:r>
              <a:rPr dirty="0" err="1"/>
              <a:t>ينبغي</a:t>
            </a:r>
            <a:r>
              <a:rPr dirty="0"/>
              <a:t> </a:t>
            </a:r>
            <a:r>
              <a:rPr dirty="0" err="1"/>
              <a:t>إزالتها</a:t>
            </a:r>
            <a:r>
              <a:rPr dirty="0"/>
              <a:t> </a:t>
            </a:r>
            <a:r>
              <a:rPr dirty="0" err="1"/>
              <a:t>بحرص</a:t>
            </a:r>
            <a:r>
              <a:rPr dirty="0"/>
              <a:t> </a:t>
            </a:r>
            <a:r>
              <a:rPr dirty="0" err="1"/>
              <a:t>باستخدام</a:t>
            </a:r>
            <a:r>
              <a:rPr dirty="0"/>
              <a:t> </a:t>
            </a:r>
            <a:r>
              <a:rPr dirty="0" err="1"/>
              <a:t>المناشف</a:t>
            </a:r>
            <a:r>
              <a:rPr dirty="0"/>
              <a:t> </a:t>
            </a:r>
            <a:r>
              <a:rPr dirty="0" err="1"/>
              <a:t>والتخلص</a:t>
            </a:r>
            <a:r>
              <a:rPr dirty="0"/>
              <a:t> </a:t>
            </a:r>
            <a:r>
              <a:rPr dirty="0" err="1"/>
              <a:t>منها</a:t>
            </a:r>
            <a:r>
              <a:rPr dirty="0"/>
              <a:t> </a:t>
            </a:r>
            <a:r>
              <a:rPr dirty="0" err="1"/>
              <a:t>فورًا</a:t>
            </a:r>
            <a:r>
              <a:rPr dirty="0"/>
              <a:t> </a:t>
            </a:r>
            <a:r>
              <a:rPr dirty="0" err="1"/>
              <a:t>بطريقة</a:t>
            </a:r>
            <a:r>
              <a:rPr dirty="0"/>
              <a:t> </a:t>
            </a:r>
            <a:r>
              <a:rPr dirty="0" err="1"/>
              <a:t>مأمونة</a:t>
            </a:r>
            <a:r>
              <a:rPr dirty="0"/>
              <a:t> </a:t>
            </a:r>
            <a:r>
              <a:rPr dirty="0" err="1"/>
              <a:t>في</a:t>
            </a:r>
            <a:r>
              <a:rPr dirty="0"/>
              <a:t> </a:t>
            </a:r>
            <a:r>
              <a:rPr dirty="0" err="1"/>
              <a:t>المرحاض</a:t>
            </a:r>
            <a:r>
              <a:rPr lang="ar-EG" dirty="0"/>
              <a:t>. و</a:t>
            </a:r>
            <a:r>
              <a:rPr dirty="0" err="1"/>
              <a:t>إذا</a:t>
            </a:r>
            <a:r>
              <a:rPr dirty="0"/>
              <a:t> </a:t>
            </a:r>
            <a:r>
              <a:rPr dirty="0" err="1"/>
              <a:t>كانت</a:t>
            </a:r>
            <a:r>
              <a:rPr dirty="0"/>
              <a:t> </a:t>
            </a:r>
            <a:r>
              <a:rPr dirty="0" err="1"/>
              <a:t>المناشف</a:t>
            </a:r>
            <a:r>
              <a:rPr dirty="0"/>
              <a:t> </a:t>
            </a:r>
            <a:r>
              <a:rPr dirty="0" err="1"/>
              <a:t>من</a:t>
            </a:r>
            <a:r>
              <a:rPr dirty="0"/>
              <a:t> </a:t>
            </a:r>
            <a:r>
              <a:rPr dirty="0" err="1"/>
              <a:t>النوع</a:t>
            </a:r>
            <a:r>
              <a:rPr dirty="0"/>
              <a:t> </a:t>
            </a:r>
            <a:r>
              <a:rPr dirty="0" err="1"/>
              <a:t>الذي</a:t>
            </a:r>
            <a:r>
              <a:rPr dirty="0"/>
              <a:t> </a:t>
            </a:r>
            <a:r>
              <a:rPr dirty="0" err="1"/>
              <a:t>يُستعمل</a:t>
            </a:r>
            <a:r>
              <a:rPr dirty="0"/>
              <a:t> </a:t>
            </a:r>
            <a:r>
              <a:rPr dirty="0" err="1"/>
              <a:t>مرةً</a:t>
            </a:r>
            <a:r>
              <a:rPr dirty="0"/>
              <a:t> </a:t>
            </a:r>
            <a:r>
              <a:rPr dirty="0" err="1"/>
              <a:t>واحدةً</a:t>
            </a:r>
            <a:r>
              <a:rPr dirty="0"/>
              <a:t>، </a:t>
            </a:r>
            <a:r>
              <a:rPr dirty="0" err="1"/>
              <a:t>ينبغي</a:t>
            </a:r>
            <a:r>
              <a:rPr dirty="0"/>
              <a:t> </a:t>
            </a:r>
            <a:r>
              <a:rPr dirty="0" err="1"/>
              <a:t>التعامل</a:t>
            </a:r>
            <a:r>
              <a:rPr dirty="0"/>
              <a:t> </a:t>
            </a:r>
            <a:r>
              <a:rPr dirty="0" err="1"/>
              <a:t>معها</a:t>
            </a:r>
            <a:r>
              <a:rPr dirty="0"/>
              <a:t> </a:t>
            </a:r>
            <a:r>
              <a:rPr dirty="0" err="1"/>
              <a:t>على</a:t>
            </a:r>
            <a:r>
              <a:rPr dirty="0"/>
              <a:t> </a:t>
            </a:r>
            <a:r>
              <a:rPr dirty="0" err="1"/>
              <a:t>أنها</a:t>
            </a:r>
            <a:r>
              <a:rPr dirty="0"/>
              <a:t> </a:t>
            </a:r>
            <a:r>
              <a:rPr dirty="0" err="1"/>
              <a:t>نفايات</a:t>
            </a:r>
            <a:r>
              <a:rPr dirty="0"/>
              <a:t> </a:t>
            </a:r>
            <a:r>
              <a:rPr dirty="0" err="1"/>
              <a:t>مُعدية</a:t>
            </a:r>
            <a:r>
              <a:rPr dirty="0"/>
              <a:t>؛ </a:t>
            </a:r>
            <a:r>
              <a:rPr dirty="0" err="1"/>
              <a:t>أما</a:t>
            </a:r>
            <a:r>
              <a:rPr dirty="0"/>
              <a:t> </a:t>
            </a:r>
            <a:r>
              <a:rPr dirty="0" err="1"/>
              <a:t>إذا</a:t>
            </a:r>
            <a:r>
              <a:rPr dirty="0"/>
              <a:t> </a:t>
            </a:r>
            <a:r>
              <a:rPr dirty="0" err="1"/>
              <a:t>كانت</a:t>
            </a:r>
            <a:r>
              <a:rPr dirty="0"/>
              <a:t> </a:t>
            </a:r>
            <a:r>
              <a:rPr dirty="0" err="1"/>
              <a:t>المناشف</a:t>
            </a:r>
            <a:r>
              <a:rPr dirty="0"/>
              <a:t> </a:t>
            </a:r>
            <a:r>
              <a:rPr dirty="0" err="1"/>
              <a:t>قابلة</a:t>
            </a:r>
            <a:r>
              <a:rPr dirty="0"/>
              <a:t> </a:t>
            </a:r>
            <a:r>
              <a:rPr dirty="0" err="1"/>
              <a:t>للاستعمال</a:t>
            </a:r>
            <a:r>
              <a:rPr dirty="0"/>
              <a:t> </a:t>
            </a:r>
            <a:r>
              <a:rPr dirty="0" err="1"/>
              <a:t>أكثر</a:t>
            </a:r>
            <a:r>
              <a:rPr dirty="0"/>
              <a:t> </a:t>
            </a:r>
            <a:r>
              <a:rPr dirty="0" err="1"/>
              <a:t>من</a:t>
            </a:r>
            <a:r>
              <a:rPr dirty="0"/>
              <a:t> </a:t>
            </a:r>
            <a:r>
              <a:rPr dirty="0" err="1"/>
              <a:t>مرة</a:t>
            </a:r>
            <a:r>
              <a:rPr dirty="0"/>
              <a:t>، </a:t>
            </a:r>
            <a:r>
              <a:rPr dirty="0" err="1"/>
              <a:t>ينبغي</a:t>
            </a:r>
            <a:r>
              <a:rPr dirty="0"/>
              <a:t> </a:t>
            </a:r>
            <a:r>
              <a:rPr dirty="0" err="1"/>
              <a:t>التعامل</a:t>
            </a:r>
            <a:r>
              <a:rPr dirty="0"/>
              <a:t> </a:t>
            </a:r>
            <a:r>
              <a:rPr dirty="0" err="1"/>
              <a:t>معها</a:t>
            </a:r>
            <a:r>
              <a:rPr dirty="0"/>
              <a:t> </a:t>
            </a:r>
            <a:r>
              <a:rPr dirty="0" err="1"/>
              <a:t>على</a:t>
            </a:r>
            <a:r>
              <a:rPr dirty="0"/>
              <a:t> </a:t>
            </a:r>
            <a:r>
              <a:rPr dirty="0" err="1"/>
              <a:t>أنها</a:t>
            </a:r>
            <a:r>
              <a:rPr dirty="0"/>
              <a:t> </a:t>
            </a:r>
            <a:r>
              <a:rPr dirty="0" err="1"/>
              <a:t>بياضات</a:t>
            </a:r>
            <a:r>
              <a:rPr dirty="0"/>
              <a:t> </a:t>
            </a:r>
            <a:r>
              <a:rPr dirty="0" err="1"/>
              <a:t>مُتسخة</a:t>
            </a:r>
            <a:r>
              <a:rPr dirty="0"/>
              <a:t>. </a:t>
            </a:r>
            <a:r>
              <a:rPr dirty="0" err="1"/>
              <a:t>ثم</a:t>
            </a:r>
            <a:r>
              <a:rPr dirty="0"/>
              <a:t> </a:t>
            </a:r>
            <a:r>
              <a:rPr dirty="0" err="1"/>
              <a:t>ينبغي</a:t>
            </a:r>
            <a:r>
              <a:rPr dirty="0"/>
              <a:t> </a:t>
            </a:r>
            <a:r>
              <a:rPr dirty="0" err="1"/>
              <a:t>تنظيف</a:t>
            </a:r>
            <a:r>
              <a:rPr dirty="0"/>
              <a:t> </a:t>
            </a:r>
            <a:r>
              <a:rPr dirty="0" err="1"/>
              <a:t>المنطقة</a:t>
            </a:r>
            <a:r>
              <a:rPr dirty="0"/>
              <a:t> </a:t>
            </a:r>
            <a:r>
              <a:rPr dirty="0" err="1"/>
              <a:t>وتطهيرها</a:t>
            </a:r>
            <a:r>
              <a:rPr dirty="0"/>
              <a:t> </a:t>
            </a:r>
            <a:r>
              <a:rPr lang="ar-EG" dirty="0"/>
              <a:t>(</a:t>
            </a:r>
            <a:r>
              <a:rPr dirty="0" err="1"/>
              <a:t>مثلًا</a:t>
            </a:r>
            <a:r>
              <a:rPr dirty="0"/>
              <a:t> </a:t>
            </a:r>
            <a:r>
              <a:rPr dirty="0" err="1"/>
              <a:t>باستخدام</a:t>
            </a:r>
            <a:r>
              <a:rPr dirty="0"/>
              <a:t> </a:t>
            </a:r>
            <a:r>
              <a:rPr dirty="0" err="1"/>
              <a:t>محلول</a:t>
            </a:r>
            <a:r>
              <a:rPr dirty="0"/>
              <a:t> </a:t>
            </a:r>
            <a:r>
              <a:rPr dirty="0" err="1"/>
              <a:t>الكلور</a:t>
            </a:r>
            <a:r>
              <a:rPr dirty="0"/>
              <a:t> </a:t>
            </a:r>
            <a:r>
              <a:rPr dirty="0" err="1"/>
              <a:t>الحر</a:t>
            </a:r>
            <a:r>
              <a:rPr dirty="0"/>
              <a:t> </a:t>
            </a:r>
            <a:r>
              <a:rPr dirty="0" err="1"/>
              <a:t>بتركيز</a:t>
            </a:r>
            <a:r>
              <a:rPr dirty="0"/>
              <a:t> </a:t>
            </a:r>
            <a:r>
              <a:rPr lang="ar-EG" dirty="0"/>
              <a:t>(0.5%) </a:t>
            </a:r>
            <a:r>
              <a:rPr dirty="0" err="1"/>
              <a:t>وفقًا</a:t>
            </a:r>
            <a:r>
              <a:rPr dirty="0"/>
              <a:t> </a:t>
            </a:r>
            <a:r>
              <a:rPr dirty="0" err="1"/>
              <a:t>للإرشادات</a:t>
            </a:r>
            <a:r>
              <a:rPr dirty="0"/>
              <a:t> </a:t>
            </a:r>
            <a:r>
              <a:rPr dirty="0" err="1"/>
              <a:t>المنشورة</a:t>
            </a:r>
            <a:r>
              <a:rPr dirty="0"/>
              <a:t> </a:t>
            </a:r>
            <a:r>
              <a:rPr dirty="0" err="1"/>
              <a:t>بشأن</a:t>
            </a:r>
            <a:r>
              <a:rPr dirty="0"/>
              <a:t> </a:t>
            </a:r>
            <a:r>
              <a:rPr dirty="0" err="1"/>
              <a:t>إجراءات</a:t>
            </a:r>
            <a:r>
              <a:rPr dirty="0"/>
              <a:t> </a:t>
            </a:r>
            <a:r>
              <a:rPr dirty="0" err="1"/>
              <a:t>التنظيف</a:t>
            </a:r>
            <a:r>
              <a:rPr dirty="0"/>
              <a:t> </a:t>
            </a:r>
            <a:r>
              <a:rPr dirty="0" err="1"/>
              <a:t>والتطهير</a:t>
            </a:r>
            <a:r>
              <a:rPr dirty="0"/>
              <a:t> </a:t>
            </a:r>
            <a:r>
              <a:rPr dirty="0" err="1"/>
              <a:t>عند</a:t>
            </a:r>
            <a:r>
              <a:rPr dirty="0"/>
              <a:t> </a:t>
            </a:r>
            <a:r>
              <a:rPr dirty="0" err="1"/>
              <a:t>انسكاب</a:t>
            </a:r>
            <a:r>
              <a:rPr dirty="0"/>
              <a:t> </a:t>
            </a:r>
            <a:r>
              <a:rPr dirty="0" err="1"/>
              <a:t>سوائل</a:t>
            </a:r>
            <a:r>
              <a:rPr dirty="0"/>
              <a:t> </a:t>
            </a:r>
            <a:r>
              <a:rPr dirty="0" err="1"/>
              <a:t>الجسم</a:t>
            </a:r>
            <a:r>
              <a:rPr dirty="0"/>
              <a:t>.</a:t>
            </a:r>
          </a:p>
        </p:txBody>
      </p:sp>
    </p:spTree>
    <p:extLst>
      <p:ext uri="{BB962C8B-B14F-4D97-AF65-F5344CB8AC3E}">
        <p14:creationId xmlns:p14="http://schemas.microsoft.com/office/powerpoint/2010/main" val="28314016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7"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rtlCol="1"/>
          <a:lstStyle>
            <a:lvl1pPr algn="r" rtl="1">
              <a:defRPr sz="3200">
                <a:latin typeface="Source Sans Pro Bold"/>
                <a:ea typeface="Source Sans Pro Bold"/>
                <a:cs typeface="Source Sans Pro Bold"/>
                <a:sym typeface="Source Sans Pro Bold"/>
              </a:defRPr>
            </a:lvl1pPr>
            <a:lvl2pPr algn="r" rtl="1">
              <a:defRPr sz="3200">
                <a:latin typeface="Source Sans Pro Bold"/>
                <a:ea typeface="Source Sans Pro Bold"/>
                <a:cs typeface="Source Sans Pro Bold"/>
                <a:sym typeface="Source Sans Pro Bold"/>
              </a:defRPr>
            </a:lvl2pPr>
            <a:lvl3pPr algn="r" rtl="1">
              <a:defRPr sz="3200">
                <a:latin typeface="Source Sans Pro Bold"/>
                <a:ea typeface="Source Sans Pro Bold"/>
                <a:cs typeface="Source Sans Pro Bold"/>
                <a:sym typeface="Source Sans Pro Bold"/>
              </a:defRPr>
            </a:lvl3pPr>
            <a:lvl4pPr algn="r" rtl="1">
              <a:defRPr sz="3200">
                <a:latin typeface="Source Sans Pro Bold"/>
                <a:ea typeface="Source Sans Pro Bold"/>
                <a:cs typeface="Source Sans Pro Bold"/>
                <a:sym typeface="Source Sans Pro Bold"/>
              </a:defRPr>
            </a:lvl4pPr>
            <a:lvl5pPr algn="r" rtl="1">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0" name="Title Text"/>
          <p:cNvSpPr txBox="1">
            <a:spLocks noGrp="1"/>
          </p:cNvSpPr>
          <p:nvPr>
            <p:ph type="title"/>
          </p:nvPr>
        </p:nvSpPr>
        <p:spPr>
          <a:xfrm>
            <a:off x="517796" y="1587568"/>
            <a:ext cx="4490141" cy="2410276"/>
          </a:xfrm>
          <a:prstGeom prst="rect">
            <a:avLst/>
          </a:prstGeom>
        </p:spPr>
        <p:txBody>
          <a:bodyPr rtlCol="1"/>
          <a:lstStyle/>
          <a:p>
            <a:pPr rtl="1"/>
            <a:r>
              <a:t>Title Text</a:t>
            </a:r>
          </a:p>
        </p:txBody>
      </p:sp>
      <p:sp>
        <p:nvSpPr>
          <p:cNvPr id="2" name="Subtitle 5">
            <a:extLst>
              <a:ext uri="{FF2B5EF4-FFF2-40B4-BE49-F238E27FC236}">
                <a16:creationId xmlns:a16="http://schemas.microsoft.com/office/drawing/2014/main" id="{9B5E1288-A776-3204-2383-640578BD4834}"/>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3F838C65-C03C-8581-FC95-2167078839C3}"/>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EDBCF551-EC55-9DE5-0AB7-8314C5AF9C6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5" name="Image 14"/>
          <p:cNvPicPr>
            <a:picLocks noChangeAspect="1"/>
          </p:cNvPicPr>
          <p:nvPr userDrawn="1"/>
        </p:nvPicPr>
        <p:blipFill>
          <a:blip r:embed="rId5"/>
          <a:stretch>
            <a:fillRect/>
          </a:stretch>
        </p:blipFill>
        <p:spPr>
          <a:xfrm>
            <a:off x="68580"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4"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5"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90"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91"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rtl="1">
              <a:defRPr>
                <a:solidFill>
                  <a:srgbClr val="FFFFFF"/>
                </a:solidFill>
                <a:latin typeface="Source Sans Pro Bold"/>
                <a:ea typeface="Source Sans Pro Bold"/>
                <a:cs typeface="Source Sans Pro Bold"/>
                <a:sym typeface="Source Sans Pro Bold"/>
              </a:defRPr>
            </a:lvl1pPr>
            <a:lvl2pPr algn="ctr" rtl="1">
              <a:defRPr>
                <a:solidFill>
                  <a:srgbClr val="FFFFFF"/>
                </a:solidFill>
                <a:latin typeface="Source Sans Pro Bold"/>
                <a:ea typeface="Source Sans Pro Bold"/>
                <a:cs typeface="Source Sans Pro Bold"/>
                <a:sym typeface="Source Sans Pro Bold"/>
              </a:defRPr>
            </a:lvl2pPr>
            <a:lvl3pPr algn="ctr" rtl="1">
              <a:defRPr>
                <a:solidFill>
                  <a:srgbClr val="FFFFFF"/>
                </a:solidFill>
                <a:latin typeface="Source Sans Pro Bold"/>
                <a:ea typeface="Source Sans Pro Bold"/>
                <a:cs typeface="Source Sans Pro Bold"/>
                <a:sym typeface="Source Sans Pro Bold"/>
              </a:defRPr>
            </a:lvl3pPr>
            <a:lvl4pPr algn="ctr" rtl="1">
              <a:defRPr>
                <a:solidFill>
                  <a:srgbClr val="FFFFFF"/>
                </a:solidFill>
                <a:latin typeface="Source Sans Pro Bold"/>
                <a:ea typeface="Source Sans Pro Bold"/>
                <a:cs typeface="Source Sans Pro Bold"/>
                <a:sym typeface="Source Sans Pro Bold"/>
              </a:defRPr>
            </a:lvl4pPr>
            <a:lvl5pPr algn="ctr" rtl="1">
              <a:defRPr>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Subtitle 5">
            <a:extLst>
              <a:ext uri="{FF2B5EF4-FFF2-40B4-BE49-F238E27FC236}">
                <a16:creationId xmlns:a16="http://schemas.microsoft.com/office/drawing/2014/main" id="{ED12F94F-A782-4A69-40C6-AA8895D95980}"/>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554BBC4D-41CB-8547-1C2B-AD56B7189837}"/>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6F3C5D64-05F8-C185-63D0-88AA14CEAB43}"/>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0"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2" name="Subtitle 5">
            <a:extLst>
              <a:ext uri="{FF2B5EF4-FFF2-40B4-BE49-F238E27FC236}">
                <a16:creationId xmlns:a16="http://schemas.microsoft.com/office/drawing/2014/main" id="{8A4F055C-6F21-682A-15E6-8BE405B3B078}"/>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A421A9E6-AE35-84D9-F69B-165CCB498BCF}"/>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F2B59B09-3154-42D9-FFE9-09F261E3724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9" name="Image 8"/>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1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18"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mn-lt"/>
                <a:ea typeface="+mn-ea"/>
                <a:cs typeface="+mn-cs"/>
                <a:sym typeface="Source Sans Pro Regular"/>
              </a:defRPr>
            </a:pPr>
            <a:endParaRPr/>
          </a:p>
        </p:txBody>
      </p:sp>
      <p:pic>
        <p:nvPicPr>
          <p:cNvPr id="219"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sp>
        <p:nvSpPr>
          <p:cNvPr id="220" name="TextBox 4"/>
          <p:cNvSpPr txBox="1"/>
          <p:nvPr/>
        </p:nvSpPr>
        <p:spPr>
          <a:xfrm>
            <a:off x="275896" y="11103"/>
            <a:ext cx="2627841"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dirty="0"/>
          </a:p>
        </p:txBody>
      </p:sp>
      <p:pic>
        <p:nvPicPr>
          <p:cNvPr id="221"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22" name="Body Level One…"/>
          <p:cNvSpPr txBox="1">
            <a:spLocks noGrp="1"/>
          </p:cNvSpPr>
          <p:nvPr>
            <p:ph type="body" idx="1"/>
          </p:nvPr>
        </p:nvSpPr>
        <p:spPr>
          <a:xfrm>
            <a:off x="797442" y="842963"/>
            <a:ext cx="10450423" cy="5206965"/>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A95B0534-B41C-9CFB-11A5-7FB3660EC6FF}"/>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EE31456D-2A8B-1CEC-E7BF-A7B0DCDF1FC2}"/>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5AA3E79B-AA84-4F4E-FFC2-7393A93273F5}"/>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230" name="Image" descr="Image"/>
          <p:cNvPicPr>
            <a:picLocks noChangeAspect="1"/>
          </p:cNvPicPr>
          <p:nvPr/>
        </p:nvPicPr>
        <p:blipFill>
          <a:blip r:embed="rId2"/>
          <a:stretch>
            <a:fillRect/>
          </a:stretch>
        </p:blipFill>
        <p:spPr>
          <a:xfrm>
            <a:off x="-18793" y="-48495"/>
            <a:ext cx="5131639" cy="655777"/>
          </a:xfrm>
          <a:prstGeom prst="rect">
            <a:avLst/>
          </a:prstGeom>
          <a:ln w="12700">
            <a:miter lim="400000"/>
          </a:ln>
        </p:spPr>
      </p:pic>
      <p:pic>
        <p:nvPicPr>
          <p:cNvPr id="23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38" name="Body Level One…"/>
          <p:cNvSpPr txBox="1">
            <a:spLocks noGrp="1"/>
          </p:cNvSpPr>
          <p:nvPr>
            <p:ph type="body" idx="1"/>
          </p:nvPr>
        </p:nvSpPr>
        <p:spPr>
          <a:xfrm>
            <a:off x="2207940" y="860999"/>
            <a:ext cx="7915007" cy="5175067"/>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32999247-89AE-F691-6A26-A33EEB0015DE}"/>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F405FB01-85DD-5F88-2591-21C01AC849BE}"/>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3A06162E-E48B-408A-9F27-0843697AB2E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5" name="Rectangle 2">
            <a:extLst>
              <a:ext uri="{FF2B5EF4-FFF2-40B4-BE49-F238E27FC236}">
                <a16:creationId xmlns:a16="http://schemas.microsoft.com/office/drawing/2014/main" id="{B4FB3DF1-8AFF-0D87-6BB1-249FF69377EB}"/>
              </a:ext>
            </a:extLst>
          </p:cNvPr>
          <p:cNvSpPr txBox="1"/>
          <p:nvPr userDrawn="1"/>
        </p:nvSpPr>
        <p:spPr>
          <a:xfrm>
            <a:off x="135312" y="73402"/>
            <a:ext cx="8138160" cy="5355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endParaRPr lang="ar" b="1"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6" name="Image" descr="Image"/>
          <p:cNvPicPr>
            <a:picLocks noChangeAspect="1"/>
          </p:cNvPicPr>
          <p:nvPr/>
        </p:nvPicPr>
        <p:blipFill>
          <a:blip r:embed="rId2"/>
          <a:stretch>
            <a:fillRect/>
          </a:stretch>
        </p:blipFill>
        <p:spPr>
          <a:xfrm>
            <a:off x="-101296" y="-92356"/>
            <a:ext cx="5818101" cy="743500"/>
          </a:xfrm>
          <a:prstGeom prst="rect">
            <a:avLst/>
          </a:prstGeom>
          <a:ln w="12700">
            <a:miter lim="400000"/>
          </a:ln>
        </p:spPr>
      </p:pic>
      <p:pic>
        <p:nvPicPr>
          <p:cNvPr id="247"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4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3" name="Title Text"/>
          <p:cNvSpPr txBox="1">
            <a:spLocks noGrp="1"/>
          </p:cNvSpPr>
          <p:nvPr>
            <p:ph type="title"/>
          </p:nvPr>
        </p:nvSpPr>
        <p:spPr>
          <a:xfrm>
            <a:off x="233545" y="-43663"/>
            <a:ext cx="3571875" cy="646113"/>
          </a:xfrm>
          <a:prstGeom prst="rect">
            <a:avLst/>
          </a:prstGeom>
        </p:spPr>
        <p:txBody>
          <a:bodyPr rtlCol="1"/>
          <a:lstStyle/>
          <a:p>
            <a:pPr rtl="1"/>
            <a:r>
              <a:t>Title Text</a:t>
            </a:r>
          </a:p>
        </p:txBody>
      </p:sp>
      <p:sp>
        <p:nvSpPr>
          <p:cNvPr id="254" name="Body Level One…"/>
          <p:cNvSpPr txBox="1">
            <a:spLocks noGrp="1"/>
          </p:cNvSpPr>
          <p:nvPr>
            <p:ph type="body" idx="1"/>
          </p:nvPr>
        </p:nvSpPr>
        <p:spPr>
          <a:xfrm>
            <a:off x="2438402" y="1247001"/>
            <a:ext cx="8058616"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8829B849-CFE5-4A85-65FF-DAC7B502D335}"/>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9ECADBF6-72D7-E2C0-D430-10DC502C1BAA}"/>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1ECF0C52-5ACC-9A57-1C93-243043D3B985}"/>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2" name="Image" descr="Image"/>
          <p:cNvPicPr>
            <a:picLocks noChangeAspect="1"/>
          </p:cNvPicPr>
          <p:nvPr/>
        </p:nvPicPr>
        <p:blipFill>
          <a:blip r:embed="rId2"/>
          <a:stretch>
            <a:fillRect/>
          </a:stretch>
        </p:blipFill>
        <p:spPr>
          <a:xfrm>
            <a:off x="-18793" y="-111984"/>
            <a:ext cx="6125278" cy="782755"/>
          </a:xfrm>
          <a:prstGeom prst="rect">
            <a:avLst/>
          </a:prstGeom>
          <a:ln w="12700">
            <a:miter lim="400000"/>
          </a:ln>
        </p:spPr>
      </p:pic>
      <p:pic>
        <p:nvPicPr>
          <p:cNvPr id="263"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5"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69"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F41D67FE-5430-1A77-A525-DF68957D8EC5}"/>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5B4D3F0D-1C87-765D-3C3A-1F7C564CCB75}"/>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24E91523-57C3-22F7-D79A-B278BC68D319}"/>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77"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7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84"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85" name="Click to add text"/>
          <p:cNvSpPr txBox="1">
            <a:spLocks noGrp="1"/>
          </p:cNvSpPr>
          <p:nvPr>
            <p:ph type="title" hasCustomPrompt="1"/>
          </p:nvPr>
        </p:nvSpPr>
        <p:spPr>
          <a:xfrm>
            <a:off x="196877" y="-20444"/>
            <a:ext cx="8222169" cy="646113"/>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628CE1A6-24A5-07DC-196C-5F4494F8F3E3}"/>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52A276CC-2569-A771-8960-164C997B2187}"/>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3BD72F21-503E-9FB5-E3B8-E1E4FA9EA60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93" name="Image" descr="Image"/>
          <p:cNvPicPr>
            <a:picLocks noChangeAspect="1"/>
          </p:cNvPicPr>
          <p:nvPr/>
        </p:nvPicPr>
        <p:blipFill>
          <a:blip r:embed="rId2"/>
          <a:stretch>
            <a:fillRect/>
          </a:stretch>
        </p:blipFill>
        <p:spPr>
          <a:xfrm>
            <a:off x="-27005" y="-11679"/>
            <a:ext cx="7320852" cy="880764"/>
          </a:xfrm>
          <a:prstGeom prst="rect">
            <a:avLst/>
          </a:prstGeom>
          <a:ln w="12700">
            <a:miter lim="400000"/>
          </a:ln>
        </p:spPr>
      </p:pic>
      <p:pic>
        <p:nvPicPr>
          <p:cNvPr id="29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9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00"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01" name="Click to add text"/>
          <p:cNvSpPr txBox="1">
            <a:spLocks noGrp="1"/>
          </p:cNvSpPr>
          <p:nvPr>
            <p:ph type="title" hasCustomPrompt="1"/>
          </p:nvPr>
        </p:nvSpPr>
        <p:spPr>
          <a:xfrm>
            <a:off x="196324" y="-12763"/>
            <a:ext cx="5963905" cy="882931"/>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CE542A47-EF95-3FDB-D069-533FA1A1F408}"/>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8066C4EA-6C41-7C06-4735-E1DCF45BA4C4}"/>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0F4A2D81-B7A4-5C9D-9E74-E48604EF129E}"/>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4" name="Click to edit Subtitle"/>
          <p:cNvSpPr txBox="1">
            <a:spLocks noGrp="1"/>
          </p:cNvSpPr>
          <p:nvPr>
            <p:ph type="title" hasCustomPrompt="1"/>
          </p:nvPr>
        </p:nvSpPr>
        <p:spPr>
          <a:xfrm>
            <a:off x="190765" y="2"/>
            <a:ext cx="6241934" cy="645664"/>
          </a:xfrm>
          <a:prstGeom prst="rect">
            <a:avLst/>
          </a:prstGeom>
        </p:spPr>
        <p:txBody>
          <a:bodyPr rtlCol="1"/>
          <a:lstStyle/>
          <a:p>
            <a:pPr rtl="1"/>
            <a:r>
              <a:t>Click to edit Subtitle</a:t>
            </a:r>
          </a:p>
        </p:txBody>
      </p:sp>
      <p:sp>
        <p:nvSpPr>
          <p:cNvPr id="45" name="Body Level One…"/>
          <p:cNvSpPr txBox="1">
            <a:spLocks noGrp="1"/>
          </p:cNvSpPr>
          <p:nvPr>
            <p:ph type="body" idx="1"/>
          </p:nvPr>
        </p:nvSpPr>
        <p:spPr>
          <a:xfrm>
            <a:off x="648587" y="1247001"/>
            <a:ext cx="11143845"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9C12C222-16CF-06F3-B97E-8AADEE21B99E}"/>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7C719375-B97D-74B5-4652-9EEFBBC0C2C6}"/>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355344C0-8805-2DCF-8218-E779D279CD65}"/>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1" name="Image 10"/>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59" name="Click to edit Subtitle"/>
          <p:cNvSpPr txBox="1">
            <a:spLocks noGrp="1"/>
          </p:cNvSpPr>
          <p:nvPr>
            <p:ph type="title" hasCustomPrompt="1"/>
          </p:nvPr>
        </p:nvSpPr>
        <p:spPr>
          <a:xfrm>
            <a:off x="190765" y="801826"/>
            <a:ext cx="5543941" cy="645665"/>
          </a:xfrm>
          <a:prstGeom prst="rect">
            <a:avLst/>
          </a:prstGeom>
        </p:spPr>
        <p:txBody>
          <a:bodyPr rtlCol="1"/>
          <a:lstStyle>
            <a:lvl1pPr algn="r" rtl="1">
              <a:defRPr sz="2800">
                <a:solidFill>
                  <a:srgbClr val="A2010C"/>
                </a:solidFill>
              </a:defRPr>
            </a:lvl1pPr>
          </a:lstStyle>
          <a:p>
            <a:pPr rtl="1"/>
            <a:r>
              <a:t>Click to edit Subtitle</a:t>
            </a:r>
          </a:p>
        </p:txBody>
      </p:sp>
      <p:sp>
        <p:nvSpPr>
          <p:cNvPr id="60" name="Body Level One…"/>
          <p:cNvSpPr txBox="1">
            <a:spLocks noGrp="1"/>
          </p:cNvSpPr>
          <p:nvPr>
            <p:ph type="body" idx="1"/>
          </p:nvPr>
        </p:nvSpPr>
        <p:spPr>
          <a:xfrm>
            <a:off x="1739592" y="1584252"/>
            <a:ext cx="8683085" cy="4471924"/>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61" name="Title 1"/>
          <p:cNvSpPr txBox="1"/>
          <p:nvPr/>
        </p:nvSpPr>
        <p:spPr>
          <a:xfrm>
            <a:off x="236486" y="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62" name="Title 1"/>
          <p:cNvSpPr txBox="1"/>
          <p:nvPr/>
        </p:nvSpPr>
        <p:spPr>
          <a:xfrm>
            <a:off x="236486" y="8778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2" name="Subtitle 5">
            <a:extLst>
              <a:ext uri="{FF2B5EF4-FFF2-40B4-BE49-F238E27FC236}">
                <a16:creationId xmlns:a16="http://schemas.microsoft.com/office/drawing/2014/main" id="{A45F1D0A-545A-2884-58DE-473D935F5091}"/>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DF8F559E-16E4-A22B-C73E-831C7F800896}"/>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638AFBDA-207A-232A-88E9-44684C817821}"/>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3" name="Image 12"/>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77"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78" name="Title Text"/>
          <p:cNvSpPr txBox="1">
            <a:spLocks noGrp="1"/>
          </p:cNvSpPr>
          <p:nvPr>
            <p:ph type="title"/>
          </p:nvPr>
        </p:nvSpPr>
        <p:spPr>
          <a:xfrm>
            <a:off x="233916" y="843592"/>
            <a:ext cx="3264196" cy="1932377"/>
          </a:xfrm>
          <a:prstGeom prst="rect">
            <a:avLst/>
          </a:prstGeom>
        </p:spPr>
        <p:txBody>
          <a:bodyPr rtlCol="1"/>
          <a:lstStyle/>
          <a:p>
            <a:pPr rtl="1"/>
            <a:r>
              <a:t>Title Text</a:t>
            </a:r>
          </a:p>
        </p:txBody>
      </p:sp>
      <p:sp>
        <p:nvSpPr>
          <p:cNvPr id="79"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E88A101E-BCFB-86DE-CB95-741B9A15DF0F}"/>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1E512E4B-DE06-AEF5-AB46-50C5592DCE21}"/>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DCBF87BC-6004-53D7-53DA-CEB393788CFB}"/>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94"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95" name="Title Text"/>
          <p:cNvSpPr txBox="1">
            <a:spLocks noGrp="1"/>
          </p:cNvSpPr>
          <p:nvPr>
            <p:ph type="title"/>
          </p:nvPr>
        </p:nvSpPr>
        <p:spPr>
          <a:xfrm>
            <a:off x="335360" y="583538"/>
            <a:ext cx="3264195" cy="1001233"/>
          </a:xfrm>
          <a:prstGeom prst="rect">
            <a:avLst/>
          </a:prstGeom>
        </p:spPr>
        <p:txBody>
          <a:bodyPr rtlCol="1"/>
          <a:lstStyle/>
          <a:p>
            <a:pPr rtl="1"/>
            <a:r>
              <a:t>Title Text</a:t>
            </a:r>
          </a:p>
        </p:txBody>
      </p:sp>
      <p:sp>
        <p:nvSpPr>
          <p:cNvPr id="96"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7DA69A27-7DA4-F18D-EF1C-FAECD54052CD}"/>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9FCCD064-597A-04FB-663A-BFB220F09B94}"/>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B6A31F45-A1DA-D254-7B16-A3CE0668691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5" name="Rounded Rectangle 3">
            <a:extLst>
              <a:ext uri="{FF2B5EF4-FFF2-40B4-BE49-F238E27FC236}">
                <a16:creationId xmlns:a16="http://schemas.microsoft.com/office/drawing/2014/main" id="{F0730D0E-1FE4-7311-B905-E38F2B5A302F}"/>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solidFill>
                <a:srgbClr val="729E03"/>
              </a:solidFill>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10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0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14"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15"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EC01FE8C-D15C-0C07-086F-E3EABFFBC1D1}"/>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85AE8721-BB73-564F-A5B3-F78E8C7DCE12}"/>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0BC38D18-DEC1-D574-8B6C-415394214B54}"/>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5" name="TextBox 4">
            <a:extLst>
              <a:ext uri="{FF2B5EF4-FFF2-40B4-BE49-F238E27FC236}">
                <a16:creationId xmlns:a16="http://schemas.microsoft.com/office/drawing/2014/main" id="{17CE61A8-C910-DA36-1307-7B0D0F4989C0}"/>
              </a:ext>
            </a:extLst>
          </p:cNvPr>
          <p:cNvSpPr txBox="1"/>
          <p:nvPr userDrawn="1"/>
        </p:nvSpPr>
        <p:spPr>
          <a:xfrm>
            <a:off x="388936" y="885342"/>
            <a:ext cx="3355607"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6" name="Rounded Rectangle 3">
            <a:extLst>
              <a:ext uri="{FF2B5EF4-FFF2-40B4-BE49-F238E27FC236}">
                <a16:creationId xmlns:a16="http://schemas.microsoft.com/office/drawing/2014/main" id="{E3D2721E-4AE6-230D-D871-CA5E834E0D2A}"/>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2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3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33"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5F8A7965-AFF8-7D5D-2617-B8BC73B1BCF2}"/>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877C11F0-A907-7BF5-006D-01A3DA769113}"/>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229A99C3-057E-E6C0-D8B3-0AE14E09CBE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5" name="TextBox 5">
            <a:extLst>
              <a:ext uri="{FF2B5EF4-FFF2-40B4-BE49-F238E27FC236}">
                <a16:creationId xmlns:a16="http://schemas.microsoft.com/office/drawing/2014/main" id="{9D2B4D84-7066-A31A-B055-DC8FDD2CD03F}"/>
              </a:ext>
            </a:extLst>
          </p:cNvPr>
          <p:cNvSpPr txBox="1"/>
          <p:nvPr userDrawn="1"/>
        </p:nvSpPr>
        <p:spPr>
          <a:xfrm>
            <a:off x="388936" y="377342"/>
            <a:ext cx="2803026"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6" name="Rounded Rectangle 3">
            <a:extLst>
              <a:ext uri="{FF2B5EF4-FFF2-40B4-BE49-F238E27FC236}">
                <a16:creationId xmlns:a16="http://schemas.microsoft.com/office/drawing/2014/main" id="{2378E8BF-586E-8F0D-8F1B-89CEAFADC8C1}"/>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4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50"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51"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0804F7D2-EC80-6A4D-0D7F-29287B62A637}"/>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4C2BC0AB-4B35-8B24-45BB-C8D4A21EEBA8}"/>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490FD7FD-A510-F92E-2182-CC640BF1471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5" name="TextBox 6">
            <a:extLst>
              <a:ext uri="{FF2B5EF4-FFF2-40B4-BE49-F238E27FC236}">
                <a16:creationId xmlns:a16="http://schemas.microsoft.com/office/drawing/2014/main" id="{16F1A8FF-80B9-1BA2-9C71-B30EEB314D75}"/>
              </a:ext>
            </a:extLst>
          </p:cNvPr>
          <p:cNvSpPr txBox="1"/>
          <p:nvPr userDrawn="1"/>
        </p:nvSpPr>
        <p:spPr>
          <a:xfrm>
            <a:off x="388936" y="463959"/>
            <a:ext cx="3425273"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6" name="Rounded Rectangle 3">
            <a:extLst>
              <a:ext uri="{FF2B5EF4-FFF2-40B4-BE49-F238E27FC236}">
                <a16:creationId xmlns:a16="http://schemas.microsoft.com/office/drawing/2014/main" id="{E8CCC531-EDFA-5ADA-9A19-23458345F851}"/>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5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6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6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69"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31174A15-EF86-8BA8-2961-F71D380A242F}"/>
              </a:ext>
            </a:extLst>
          </p:cNvPr>
          <p:cNvSpPr txBox="1"/>
          <p:nvPr userDrawn="1"/>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ubtitle 5">
            <a:extLst>
              <a:ext uri="{FF2B5EF4-FFF2-40B4-BE49-F238E27FC236}">
                <a16:creationId xmlns:a16="http://schemas.microsoft.com/office/drawing/2014/main" id="{D920C57E-3997-94FC-052E-23434931D0A6}"/>
              </a:ext>
            </a:extLst>
          </p:cNvPr>
          <p:cNvSpPr txBox="1"/>
          <p:nvPr userDrawn="1"/>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4" name="Slide Number">
            <a:extLst>
              <a:ext uri="{FF2B5EF4-FFF2-40B4-BE49-F238E27FC236}">
                <a16:creationId xmlns:a16="http://schemas.microsoft.com/office/drawing/2014/main" id="{22582A87-9A81-29B4-7ACD-E9FE76B87D2E}"/>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5" name="TextBox 6">
            <a:extLst>
              <a:ext uri="{FF2B5EF4-FFF2-40B4-BE49-F238E27FC236}">
                <a16:creationId xmlns:a16="http://schemas.microsoft.com/office/drawing/2014/main" id="{A5BA7883-C945-41C7-2E2B-845A403F3185}"/>
              </a:ext>
            </a:extLst>
          </p:cNvPr>
          <p:cNvSpPr txBox="1"/>
          <p:nvPr userDrawn="1"/>
        </p:nvSpPr>
        <p:spPr>
          <a:xfrm>
            <a:off x="388936" y="885342"/>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6" name="Rounded Rectangle 3">
            <a:extLst>
              <a:ext uri="{FF2B5EF4-FFF2-40B4-BE49-F238E27FC236}">
                <a16:creationId xmlns:a16="http://schemas.microsoft.com/office/drawing/2014/main" id="{CB5929D4-F7C4-D3A4-7E4D-E1B5A9802EE0}"/>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11358371" y="138176"/>
            <a:ext cx="685801" cy="711201"/>
          </a:xfrm>
          <a:prstGeom prst="rect">
            <a:avLst/>
          </a:prstGeom>
          <a:ln w="12700">
            <a:miter lim="400000"/>
          </a:ln>
        </p:spPr>
      </p:pic>
      <p:sp>
        <p:nvSpPr>
          <p:cNvPr id="6" name="Subtitle 5"/>
          <p:cNvSpPr txBox="1"/>
          <p:nvPr/>
        </p:nvSpPr>
        <p:spPr>
          <a:xfrm>
            <a:off x="7302992" y="6453335"/>
            <a:ext cx="4553712" cy="2354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7" name="Subtitle 5"/>
          <p:cNvSpPr txBox="1"/>
          <p:nvPr/>
        </p:nvSpPr>
        <p:spPr>
          <a:xfrm>
            <a:off x="7293847" y="6626442"/>
            <a:ext cx="4572000"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B6.2 Environmental Cleaning</a:t>
            </a:r>
            <a:endParaRPr dirty="0"/>
          </a:p>
        </p:txBody>
      </p:sp>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9" name="TextBox 5"/>
          <p:cNvSpPr txBox="1"/>
          <p:nvPr/>
        </p:nvSpPr>
        <p:spPr>
          <a:xfrm>
            <a:off x="4400180" y="2667581"/>
            <a:ext cx="3721503"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endParaRPr lang="ar" sz="3200" b="1" dirty="0"/>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p>
            <a:pPr rtl="1"/>
            <a:r>
              <a:t>Title Text</a:t>
            </a:r>
          </a:p>
        </p:txBody>
      </p:sp>
      <p:sp>
        <p:nvSpPr>
          <p:cNvPr id="12" name="Body Level One…"/>
          <p:cNvSpPr txBox="1">
            <a:spLocks noGrp="1"/>
          </p:cNvSpPr>
          <p:nvPr>
            <p:ph type="body" idx="1"/>
          </p:nvPr>
        </p:nvSpPr>
        <p:spPr>
          <a:xfrm>
            <a:off x="609600" y="1600200"/>
            <a:ext cx="10972800" cy="12070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3" name="Slide Number">
            <a:extLst>
              <a:ext uri="{FF2B5EF4-FFF2-40B4-BE49-F238E27FC236}">
                <a16:creationId xmlns:a16="http://schemas.microsoft.com/office/drawing/2014/main" id="{6216CF9F-AE00-F5F9-95C5-35F3A766FD89}"/>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4" name="Image 13"/>
          <p:cNvPicPr>
            <a:picLocks noChangeAspect="1"/>
          </p:cNvPicPr>
          <p:nvPr userDrawn="1"/>
        </p:nvPicPr>
        <p:blipFill>
          <a:blip r:embed="rId22"/>
          <a:stretch>
            <a:fillRect/>
          </a:stretch>
        </p:blipFill>
        <p:spPr>
          <a:xfrm>
            <a:off x="68580" y="6312793"/>
            <a:ext cx="1657350" cy="48468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89320"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mn-lt"/>
          <a:ea typeface="+mn-ea"/>
          <a:cs typeface="+mn-cs"/>
          <a:sym typeface="Source Sans Pro Regular"/>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1pPr>
      <a:lvl2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2pPr>
      <a:lvl3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3pPr>
      <a:lvl4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4pPr>
      <a:lvl5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5pPr>
      <a:lvl6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6pPr>
      <a:lvl7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7pPr>
      <a:lvl8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8pPr>
      <a:lvl9pPr marL="0" marR="0" indent="0" algn="r" defTabSz="91439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hyperlink" Target="https://www.who.int/emergencies/diseases/novel-coronavirus-2019/technical-guidance-publications?healthtopics=b6bd35a3-cf4f-4851-8e80-85cb0068335b&amp;publishingoffices=aeebab07-3d0c-4a24-b6ef-7c11b7139e43&amp;healthtopics-hidden=true&amp;publishingoffices-hidden=true" TargetMode="Externa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7.xml"/><Relationship Id="rId4" Type="http://schemas.openxmlformats.org/officeDocument/2006/relationships/hyperlink" Target="http://www.wpro.who.int/publications/docs/practical_guidelines_infection_control.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hyperlink" Target="http://www.who.int/water_sanitation_health/medicalwaste/wastemanag/en/" TargetMode="Externa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hyperlink" Target="http://www.who.int/water_sanitation_health/medicalwaste/wastemanag/en/" TargetMode="Externa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http://www.who.int/water_sanitation_health/medicalwaste/wastemanag/en/" TargetMode="External"/><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if"/><Relationship Id="rId1" Type="http://schemas.openxmlformats.org/officeDocument/2006/relationships/slideLayout" Target="../slideLayouts/slideLayout15.xml"/><Relationship Id="rId5" Type="http://schemas.openxmlformats.org/officeDocument/2006/relationships/image" Target="../media/image26.jpe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hyperlink" Target="https://www.who.int/water_sanitation_health/publications/safe-management-of-waste-summary/en/" TargetMode="Externa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hyperlink" Target="http://apps.who.int/iris/bitstream/10665/130596/1/WHO_HIS_SDS_2014.4_eng.pdf?ua=1&amp;ua=1&amp;ua=1" TargetMode="External"/><Relationship Id="rId2" Type="http://schemas.openxmlformats.org/officeDocument/2006/relationships/hyperlink" Target="https://apps.who.int/iris/bitstream/handle/10665/160198/WHO_EVD_Guidance_Strategy_15.1_eng.pdf?sequence=1" TargetMode="External"/><Relationship Id="rId1" Type="http://schemas.openxmlformats.org/officeDocument/2006/relationships/slideLayout" Target="../slideLayouts/slideLayout7.xml"/><Relationship Id="rId6" Type="http://schemas.openxmlformats.org/officeDocument/2006/relationships/hyperlink" Target="https://www.who.int/publications/i/item/cleaning-and-disinfection-of-environmental-surfaces-inthe-context-of-covid-19" TargetMode="External"/><Relationship Id="rId5" Type="http://schemas.openxmlformats.org/officeDocument/2006/relationships/hyperlink" Target="http://apps.who.int/iris/bitstream/10665/259491/1/WHO-FWC-WSH-17.05-eng.pdf?ua=1/" TargetMode="External"/><Relationship Id="rId4" Type="http://schemas.openxmlformats.org/officeDocument/2006/relationships/hyperlink" Target="https://apps.who.int/iris/bitstream/handle/10665/206946/9290222387_eng.pdf?sequence=1&amp;isAllowed=y"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hyperlink" Target="https://openwho.org/courses/IPC-WM-EN" TargetMode="Externa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hyperlink" Target="https://www.who.int/docs/default-source/documents/health-topics/standard-precautions-in-health-care.pdf"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hyperlink" Target="https://academic.oup.com/cid/advance-article/doi/10.1093/cid/ciaa149/5734265" TargetMode="Externa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6.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itle 2"/>
          <p:cNvSpPr txBox="1"/>
          <p:nvPr/>
        </p:nvSpPr>
        <p:spPr>
          <a:xfrm>
            <a:off x="-83341" y="2154303"/>
            <a:ext cx="5558457" cy="10218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nchor="ctr">
            <a:spAutoFit/>
          </a:bodyPr>
          <a:lstStyle/>
          <a:p>
            <a:pPr defTabSz="216992" rtl="1">
              <a:lnSpc>
                <a:spcPct val="90000"/>
              </a:lnSpc>
              <a:defRPr sz="3200">
                <a:solidFill>
                  <a:srgbClr val="FFFFFF"/>
                </a:solid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تنظيف البيئة </a:t>
            </a:r>
          </a:p>
          <a:p>
            <a:pPr defTabSz="216992" rtl="1">
              <a:lnSpc>
                <a:spcPct val="90000"/>
              </a:lnSpc>
              <a:defRPr sz="3200">
                <a:solidFill>
                  <a:srgbClr val="FFFFFF"/>
                </a:solid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وتطهيرها وإدارة النفايات</a:t>
            </a:r>
          </a:p>
        </p:txBody>
      </p:sp>
      <p:sp>
        <p:nvSpPr>
          <p:cNvPr id="313" name="TextBox 13"/>
          <p:cNvSpPr txBox="1"/>
          <p:nvPr/>
        </p:nvSpPr>
        <p:spPr>
          <a:xfrm>
            <a:off x="-26169" y="1152941"/>
            <a:ext cx="6055361"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algn="r" rtl="1">
              <a:defRPr sz="4400">
                <a:solidFill>
                  <a:srgbClr val="FFFFFF"/>
                </a:solidFill>
                <a:latin typeface="Source Sans Pro Bold"/>
                <a:ea typeface="Source Sans Pro Bold"/>
                <a:cs typeface="Source Sans Pro Bold"/>
                <a:sym typeface="Source Sans Pro Bold"/>
              </a:defRPr>
            </a:lvl1pPr>
          </a:lstStyle>
          <a:p>
            <a:r>
              <a:rPr lang="ar-EG" b="1" dirty="0">
                <a:latin typeface="Sakkal Majalla"/>
                <a:cs typeface="Sakkal Majalla"/>
              </a:rPr>
              <a:t>B6.2 </a:t>
            </a:r>
            <a:r>
              <a:rPr lang="ar" b="1" dirty="0">
                <a:latin typeface="Sakkal Majalla"/>
                <a:cs typeface="Sakkal Majalla"/>
              </a:rPr>
              <a:t>الوقاية من العدوى ومكافحتها</a:t>
            </a:r>
            <a:endParaRPr b="1" dirty="0">
              <a:latin typeface="Sakkal Majalla"/>
              <a:cs typeface="Sakkal Majalla"/>
            </a:endParaRPr>
          </a:p>
        </p:txBody>
      </p:sp>
      <p:sp>
        <p:nvSpPr>
          <p:cNvPr id="314" name="TextBox 22"/>
          <p:cNvSpPr txBox="1"/>
          <p:nvPr/>
        </p:nvSpPr>
        <p:spPr>
          <a:xfrm>
            <a:off x="-26169" y="4177484"/>
            <a:ext cx="2818565" cy="345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6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Shape 135"/>
          <p:cNvSpPr txBox="1">
            <a:spLocks noGrp="1"/>
          </p:cNvSpPr>
          <p:nvPr>
            <p:ph type="body" sz="half" idx="1"/>
          </p:nvPr>
        </p:nvSpPr>
        <p:spPr>
          <a:xfrm>
            <a:off x="1708241" y="1008150"/>
            <a:ext cx="8775518" cy="2984601"/>
          </a:xfrm>
          <a:prstGeom prst="rect">
            <a:avLst/>
          </a:prstGeom>
        </p:spPr>
        <p:txBody>
          <a:bodyPr lIns="0" tIns="0" rIns="0" bIns="0" rtlCol="1">
            <a:normAutofit/>
          </a:bodyPr>
          <a:lstStyle/>
          <a:p>
            <a:pPr rtl="1">
              <a:lnSpc>
                <a:spcPct val="100000"/>
              </a:lnSpc>
              <a:spcBef>
                <a:spcPts val="0"/>
              </a:spcBef>
            </a:pPr>
            <a:r>
              <a:rPr lang="ar" sz="2800" dirty="0">
                <a:solidFill>
                  <a:srgbClr val="C00000"/>
                </a:solidFill>
                <a:latin typeface="Sakkal Majalla" panose="02000000000000000000" pitchFamily="2" charset="-78"/>
                <a:cs typeface="Sakkal Majalla" panose="02000000000000000000" pitchFamily="2" charset="-78"/>
              </a:rPr>
              <a:t>يمكن أن يسفر التنظيف والتطهير غير الكافيَيْن عن انتشار العدوى إلى: </a:t>
            </a:r>
          </a:p>
          <a:p>
            <a:pPr marL="380996" indent="-380996" rtl="1">
              <a:lnSpc>
                <a:spcPct val="100000"/>
              </a:lnSpc>
              <a:spcBef>
                <a:spcPts val="0"/>
              </a:spcBef>
              <a:buClr>
                <a:schemeClr val="accent3"/>
              </a:buClr>
              <a:buSzPct val="100000"/>
              <a:buFont typeface="Arial"/>
              <a:buChar char="•"/>
            </a:pPr>
            <a:endParaRPr dirty="0">
              <a:latin typeface="Sakkal Majalla" panose="02000000000000000000" pitchFamily="2" charset="-78"/>
              <a:cs typeface="Sakkal Majalla" panose="02000000000000000000" pitchFamily="2" charset="-78"/>
            </a:endParaRPr>
          </a:p>
          <a:p>
            <a:pPr marL="380996" indent="-380996" rtl="1">
              <a:lnSpc>
                <a:spcPct val="100000"/>
              </a:lnSpc>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a:t>
            </a:r>
          </a:p>
          <a:p>
            <a:pPr marL="380996" indent="-380996" rtl="1">
              <a:lnSpc>
                <a:spcPct val="100000"/>
              </a:lnSpc>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النظافة</a:t>
            </a:r>
            <a:r>
              <a:rPr dirty="0">
                <a:latin typeface="Sakkal Majalla" panose="02000000000000000000" pitchFamily="2" charset="-78"/>
                <a:cs typeface="Sakkal Majalla" panose="02000000000000000000" pitchFamily="2" charset="-78"/>
              </a:rPr>
              <a:t>.</a:t>
            </a:r>
          </a:p>
          <a:p>
            <a:pPr marL="380996" indent="-380996" rtl="1">
              <a:lnSpc>
                <a:spcPct val="100000"/>
              </a:lnSpc>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الزوار</a:t>
            </a:r>
            <a:r>
              <a:rPr dirty="0">
                <a:latin typeface="Sakkal Majalla" panose="02000000000000000000" pitchFamily="2" charset="-78"/>
                <a:cs typeface="Sakkal Majalla" panose="02000000000000000000" pitchFamily="2" charset="-78"/>
              </a:rPr>
              <a:t>.</a:t>
            </a:r>
          </a:p>
          <a:p>
            <a:pPr marL="380996" indent="-380996" rtl="1">
              <a:lnSpc>
                <a:spcPct val="100000"/>
              </a:lnSpc>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العاملين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الصحيين</a:t>
            </a:r>
            <a:r>
              <a:rPr dirty="0">
                <a:latin typeface="Sakkal Majalla" panose="02000000000000000000" pitchFamily="2" charset="-78"/>
                <a:cs typeface="Sakkal Majalla" panose="02000000000000000000" pitchFamily="2" charset="-78"/>
              </a:rPr>
              <a:t>.</a:t>
            </a:r>
          </a:p>
          <a:p>
            <a:pPr marL="380996" indent="-380996" rtl="1">
              <a:lnSpc>
                <a:spcPct val="100000"/>
              </a:lnSpc>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p>
        </p:txBody>
      </p:sp>
      <p:grpSp>
        <p:nvGrpSpPr>
          <p:cNvPr id="370" name="Shape 135"/>
          <p:cNvGrpSpPr/>
          <p:nvPr/>
        </p:nvGrpSpPr>
        <p:grpSpPr>
          <a:xfrm>
            <a:off x="586902" y="1550063"/>
            <a:ext cx="4339682" cy="2574369"/>
            <a:chOff x="0" y="0"/>
            <a:chExt cx="4339681" cy="2574368"/>
          </a:xfrm>
        </p:grpSpPr>
        <p:sp>
          <p:nvSpPr>
            <p:cNvPr id="368" name="Rectangle"/>
            <p:cNvSpPr/>
            <p:nvPr/>
          </p:nvSpPr>
          <p:spPr>
            <a:xfrm>
              <a:off x="0" y="0"/>
              <a:ext cx="4339681" cy="2574368"/>
            </a:xfrm>
            <a:prstGeom prst="rect">
              <a:avLst/>
            </a:prstGeom>
            <a:solidFill>
              <a:srgbClr val="F2F2F2"/>
            </a:solidFill>
            <a:ln w="28575" cap="flat">
              <a:solidFill>
                <a:srgbClr val="000000"/>
              </a:solidFill>
              <a:prstDash val="solid"/>
              <a:miter lim="800000"/>
            </a:ln>
            <a:effectLst/>
          </p:spPr>
          <p:txBody>
            <a:bodyPr wrap="square" lIns="45719" tIns="45719" rIns="45719" bIns="45719" numCol="1" rtlCol="1" anchor="t">
              <a:noAutofit/>
            </a:bodyPr>
            <a:lstStyle/>
            <a:p>
              <a:pPr rtl="1">
                <a:spcBef>
                  <a:spcPts val="400"/>
                </a:spcBef>
                <a:defRPr sz="2000">
                  <a:solidFill>
                    <a:srgbClr val="10253F"/>
                  </a:solidFill>
                  <a:latin typeface="Arial"/>
                  <a:ea typeface="Arial"/>
                  <a:cs typeface="Arial"/>
                  <a:sym typeface="Arial"/>
                </a:defRPr>
              </a:pPr>
              <a:endParaRPr>
                <a:latin typeface="Sakkal Majalla" panose="02000000000000000000" pitchFamily="2" charset="-78"/>
                <a:cs typeface="Sakkal Majalla" panose="02000000000000000000" pitchFamily="2" charset="-78"/>
              </a:endParaRPr>
            </a:p>
          </p:txBody>
        </p:sp>
        <p:sp>
          <p:nvSpPr>
            <p:cNvPr id="369" name="Cleaners should always:…"/>
            <p:cNvSpPr/>
            <p:nvPr/>
          </p:nvSpPr>
          <p:spPr>
            <a:xfrm>
              <a:off x="75247" y="14287"/>
              <a:ext cx="4189187" cy="208518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60960" tIns="60960" rIns="60960" bIns="60960" numCol="1" rtlCol="1" anchor="t">
              <a:spAutoFit/>
            </a:bodyPr>
            <a:lstStyle/>
            <a:p>
              <a:pPr rtl="1">
                <a:spcBef>
                  <a:spcPts val="500"/>
                </a:spcBef>
                <a:defRPr sz="2300">
                  <a:solidFill>
                    <a:srgbClr val="10253F"/>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يجب على عمال النظافة دائمًا أن:</a:t>
              </a:r>
              <a:endParaRPr dirty="0">
                <a:solidFill>
                  <a:schemeClr val="tx1"/>
                </a:solidFill>
                <a:latin typeface="Sakkal Majalla" panose="02000000000000000000" pitchFamily="2" charset="-78"/>
                <a:ea typeface="Arial"/>
                <a:cs typeface="Sakkal Majalla" panose="02000000000000000000" pitchFamily="2" charset="-78"/>
                <a:sym typeface="Arial"/>
              </a:endParaRPr>
            </a:p>
            <a:p>
              <a:pPr marL="380148" indent="-380148" rtl="1">
                <a:spcBef>
                  <a:spcPts val="500"/>
                </a:spcBef>
                <a:buClr>
                  <a:srgbClr val="C00000"/>
                </a:buClr>
                <a:buSzPct val="100000"/>
                <a:buFont typeface="Arial"/>
                <a:buChar char="•"/>
                <a:defRPr sz="2300">
                  <a:latin typeface="+mn-lt"/>
                  <a:ea typeface="+mn-ea"/>
                  <a:cs typeface="+mn-cs"/>
                  <a:sym typeface="Source Sans Pro Regular"/>
                </a:defRPr>
              </a:pPr>
              <a:r>
                <a:rPr>
                  <a:latin typeface="Sakkal Majalla" panose="02000000000000000000" pitchFamily="2" charset="-78"/>
                  <a:cs typeface="Sakkal Majalla" panose="02000000000000000000" pitchFamily="2" charset="-78"/>
                </a:rPr>
                <a:t>يرتدوا معدات الوقاية الشخصية.</a:t>
              </a:r>
              <a:endParaRPr dirty="0">
                <a:latin typeface="Sakkal Majalla" panose="02000000000000000000" pitchFamily="2" charset="-78"/>
                <a:ea typeface="Arial"/>
                <a:cs typeface="Sakkal Majalla" panose="02000000000000000000" pitchFamily="2" charset="-78"/>
                <a:sym typeface="Arial"/>
              </a:endParaRPr>
            </a:p>
            <a:p>
              <a:pPr marL="380148" indent="-380148" rtl="1">
                <a:spcBef>
                  <a:spcPts val="500"/>
                </a:spcBef>
                <a:buClr>
                  <a:srgbClr val="C00000"/>
                </a:buClr>
                <a:buSzPct val="100000"/>
                <a:buFont typeface="Arial"/>
                <a:buChar char="•"/>
                <a:defRPr sz="2300">
                  <a:latin typeface="+mn-lt"/>
                  <a:ea typeface="+mn-ea"/>
                  <a:cs typeface="+mn-cs"/>
                  <a:sym typeface="Source Sans Pro Regular"/>
                </a:defRPr>
              </a:pPr>
              <a:r>
                <a:rPr>
                  <a:latin typeface="Sakkal Majalla" panose="02000000000000000000" pitchFamily="2" charset="-78"/>
                  <a:cs typeface="Sakkal Majalla" panose="02000000000000000000" pitchFamily="2" charset="-78"/>
                </a:rPr>
                <a:t>يتبعوا الإجراءات بعناية.</a:t>
              </a:r>
              <a:endParaRPr dirty="0">
                <a:latin typeface="Sakkal Majalla" panose="02000000000000000000" pitchFamily="2" charset="-78"/>
                <a:ea typeface="Arial"/>
                <a:cs typeface="Sakkal Majalla" panose="02000000000000000000" pitchFamily="2" charset="-78"/>
                <a:sym typeface="Arial"/>
              </a:endParaRPr>
            </a:p>
            <a:p>
              <a:pPr marL="380148" indent="-380148" rtl="1">
                <a:spcBef>
                  <a:spcPts val="500"/>
                </a:spcBef>
                <a:buClr>
                  <a:srgbClr val="C00000"/>
                </a:buClr>
                <a:buSzPct val="100000"/>
                <a:buFont typeface="Arial"/>
                <a:buChar char="•"/>
                <a:defRPr sz="2300">
                  <a:latin typeface="+mn-lt"/>
                  <a:ea typeface="+mn-ea"/>
                  <a:cs typeface="+mn-cs"/>
                  <a:sym typeface="Source Sans Pro Regular"/>
                </a:defRPr>
              </a:pPr>
              <a:r>
                <a:rPr>
                  <a:latin typeface="Sakkal Majalla" panose="02000000000000000000" pitchFamily="2" charset="-78"/>
                  <a:cs typeface="Sakkal Majalla" panose="02000000000000000000" pitchFamily="2" charset="-78"/>
                </a:rPr>
                <a:t>يكونوا مُدربين على تقنيات التنظيف الملائمة، ويتبعوا تدابير الوقاية من العدوى ومكافحتها. </a:t>
              </a:r>
            </a:p>
          </p:txBody>
        </p:sp>
      </p:grpSp>
      <p:pic>
        <p:nvPicPr>
          <p:cNvPr id="371" name="Picture 4" descr="Picture 4"/>
          <p:cNvPicPr>
            <a:picLocks noChangeAspect="1"/>
          </p:cNvPicPr>
          <p:nvPr/>
        </p:nvPicPr>
        <p:blipFill>
          <a:blip r:embed="rId2"/>
          <a:stretch>
            <a:fillRect/>
          </a:stretch>
        </p:blipFill>
        <p:spPr>
          <a:xfrm>
            <a:off x="3642390" y="4256114"/>
            <a:ext cx="4907220" cy="2255561"/>
          </a:xfrm>
          <a:prstGeom prst="rect">
            <a:avLst/>
          </a:prstGeom>
          <a:ln w="12700">
            <a:miter lim="400000"/>
          </a:ln>
        </p:spPr>
      </p:pic>
      <p:sp>
        <p:nvSpPr>
          <p:cNvPr id="9" name="Title 1">
            <a:extLst>
              <a:ext uri="{FF2B5EF4-FFF2-40B4-BE49-F238E27FC236}">
                <a16:creationId xmlns:a16="http://schemas.microsoft.com/office/drawing/2014/main" id="{4CF031E9-584D-6D21-3BA2-44B3D5456E41}"/>
              </a:ext>
            </a:extLst>
          </p:cNvPr>
          <p:cNvSpPr txBox="1">
            <a:spLocks/>
          </p:cNvSpPr>
          <p:nvPr/>
        </p:nvSpPr>
        <p:spPr>
          <a:xfrm>
            <a:off x="129978" y="-8882"/>
            <a:ext cx="6713345" cy="9871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المخاطر </a:t>
            </a:r>
            <a:r>
              <a:rPr lang="ar-EG" b="1" dirty="0">
                <a:latin typeface="Sakkal Majalla" panose="02000000000000000000" pitchFamily="2" charset="-78"/>
                <a:cs typeface="Sakkal Majalla" panose="02000000000000000000" pitchFamily="2" charset="-78"/>
              </a:rPr>
              <a:t>في </a:t>
            </a:r>
            <a:r>
              <a:rPr lang="ar" b="1" dirty="0">
                <a:latin typeface="Sakkal Majalla" panose="02000000000000000000" pitchFamily="2" charset="-78"/>
                <a:cs typeface="Sakkal Majalla" panose="02000000000000000000" pitchFamily="2" charset="-78"/>
              </a:rPr>
              <a:t>أثناء تنظيف البيئة</a:t>
            </a:r>
            <a:r>
              <a:rPr lang="ar-EG" b="1" dirty="0">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وتطهيرها</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Shape 143"/>
          <p:cNvSpPr txBox="1">
            <a:spLocks noGrp="1"/>
          </p:cNvSpPr>
          <p:nvPr>
            <p:ph type="body" idx="1"/>
          </p:nvPr>
        </p:nvSpPr>
        <p:spPr>
          <a:xfrm>
            <a:off x="1040167" y="1704331"/>
            <a:ext cx="10111666" cy="3777786"/>
          </a:xfrm>
          <a:prstGeom prst="rect">
            <a:avLst/>
          </a:prstGeom>
        </p:spPr>
        <p:txBody>
          <a:bodyPr lIns="0" tIns="0" rIns="0" bIns="0" rtlCol="1"/>
          <a:lstStyle/>
          <a:p>
            <a:pPr marL="254000" indent="-254000" rtl="1">
              <a:buClr>
                <a:schemeClr val="accent3"/>
              </a:buClr>
              <a:buSzPct val="100000"/>
              <a:buChar char="•"/>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ننظف</a:t>
            </a:r>
            <a:r>
              <a:rPr dirty="0">
                <a:latin typeface="Sakkal Majalla" panose="02000000000000000000" pitchFamily="2" charset="-78"/>
                <a:cs typeface="Sakkal Majalla" panose="02000000000000000000" pitchFamily="2" charset="-78"/>
              </a:rPr>
              <a:t> </a:t>
            </a:r>
            <a:r>
              <a:rPr dirty="0" err="1">
                <a:solidFill>
                  <a:srgbClr val="C00000"/>
                </a:solidFill>
                <a:latin typeface="Sakkal Majalla" panose="02000000000000000000" pitchFamily="2" charset="-78"/>
                <a:cs typeface="Sakkal Majalla" panose="02000000000000000000" pitchFamily="2" charset="-78"/>
              </a:rPr>
              <a:t>دائمًا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يقضي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عام</a:t>
            </a:r>
            <a:r>
              <a:rPr dirty="0">
                <a:latin typeface="Sakkal Majalla" panose="02000000000000000000" pitchFamily="2" charset="-78"/>
                <a:cs typeface="Sakkal Majalla" panose="02000000000000000000" pitchFamily="2" charset="-78"/>
              </a:rPr>
              <a:t>.</a:t>
            </a:r>
          </a:p>
          <a:p>
            <a:pPr marL="254000" indent="-254000" algn="ctr" rtl="1">
              <a:buClr>
                <a:schemeClr val="accent3"/>
              </a:buClr>
              <a:buSzPct val="100000"/>
              <a:buChar char="•"/>
            </a:pP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العضوية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الجسم</a:t>
            </a:r>
            <a:r>
              <a:rPr lang="ar-EG">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08000" lvl="1" indent="-254000" rtl="1">
              <a:spcBef>
                <a:spcPts val="100"/>
              </a:spcBef>
              <a:buClr>
                <a:schemeClr val="accent3"/>
              </a:buClr>
              <a:buFont typeface="Courier New"/>
              <a:buChar char="o"/>
            </a:pPr>
            <a:r>
              <a:rPr dirty="0" err="1">
                <a:latin typeface="Sakkal Majalla" panose="02000000000000000000" pitchFamily="2" charset="-78"/>
                <a:cs typeface="Sakkal Majalla" panose="02000000000000000000" pitchFamily="2" charset="-78"/>
              </a:rPr>
              <a:t>تحييد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وقف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قدرته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قتل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الكائنات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08000" lvl="1" indent="-254000" rtl="1">
              <a:spcBef>
                <a:spcPts val="100"/>
              </a:spcBef>
              <a:buClr>
                <a:schemeClr val="accent3"/>
              </a:buClr>
              <a:buFont typeface="Courier New"/>
              <a:buChar char="o"/>
            </a:pPr>
            <a:r>
              <a:rPr dirty="0" err="1">
                <a:latin typeface="Sakkal Majalla" panose="02000000000000000000" pitchFamily="2" charset="-78"/>
                <a:cs typeface="Sakkal Majalla" panose="02000000000000000000" pitchFamily="2" charset="-78"/>
              </a:rPr>
              <a:t>منع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الكائنات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الحية</a:t>
            </a:r>
            <a:r>
              <a:rPr dirty="0">
                <a:latin typeface="Sakkal Majalla" panose="02000000000000000000" pitchFamily="2" charset="-78"/>
                <a:cs typeface="Sakkal Majalla" panose="02000000000000000000" pitchFamily="2" charset="-78"/>
              </a:rPr>
              <a:t>.</a:t>
            </a:r>
          </a:p>
          <a:p>
            <a:pPr algn="ctr" rtl="1">
              <a:defRPr>
                <a:solidFill>
                  <a:srgbClr val="C00000"/>
                </a:solidFill>
              </a:defRPr>
            </a:pPr>
            <a:endParaRPr dirty="0">
              <a:latin typeface="Sakkal Majalla" panose="02000000000000000000" pitchFamily="2" charset="-78"/>
              <a:cs typeface="Sakkal Majalla" panose="02000000000000000000" pitchFamily="2" charset="-78"/>
            </a:endParaRPr>
          </a:p>
          <a:p>
            <a:pPr rtl="1">
              <a:defRPr>
                <a:solidFill>
                  <a:srgbClr val="C00000"/>
                </a:solidFill>
              </a:defRPr>
            </a:pPr>
            <a:r>
              <a:rPr dirty="0" err="1">
                <a:latin typeface="Sakkal Majalla" panose="02000000000000000000" pitchFamily="2" charset="-78"/>
                <a:cs typeface="Sakkal Majalla" panose="02000000000000000000" pitchFamily="2" charset="-78"/>
              </a:rPr>
              <a:t>تذكَّر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فالمنظفات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خصائص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الأوساخ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العضوية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الجسم</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الميكروبات</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43B69A45-51D0-9FEA-C295-ABE0818606C6}"/>
              </a:ext>
            </a:extLst>
          </p:cNvPr>
          <p:cNvSpPr txBox="1">
            <a:spLocks/>
          </p:cNvSpPr>
          <p:nvPr/>
        </p:nvSpPr>
        <p:spPr>
          <a:xfrm>
            <a:off x="138857" y="92028"/>
            <a:ext cx="5082848" cy="6178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التنظيف والتطهير</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74">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7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37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iterate>
                                    <p:tmAbs val="0"/>
                                  </p:iterate>
                                  <p:childTnLst>
                                    <p:set>
                                      <p:cBhvr>
                                        <p:cTn id="14" fill="hold"/>
                                        <p:tgtEl>
                                          <p:spTgt spid="37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iterate>
                                    <p:tmAbs val="0"/>
                                  </p:iterate>
                                  <p:childTnLst>
                                    <p:set>
                                      <p:cBhvr>
                                        <p:cTn id="16" fill="hold"/>
                                        <p:tgtEl>
                                          <p:spTgt spid="37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3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 grpId="0" build="p"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Text Placeholder 2"/>
          <p:cNvSpPr txBox="1">
            <a:spLocks noGrp="1"/>
          </p:cNvSpPr>
          <p:nvPr>
            <p:ph type="body" idx="1"/>
          </p:nvPr>
        </p:nvSpPr>
        <p:spPr>
          <a:xfrm>
            <a:off x="4151137" y="1537257"/>
            <a:ext cx="7358721" cy="3687231"/>
          </a:xfrm>
          <a:prstGeom prst="rect">
            <a:avLst/>
          </a:prstGeom>
        </p:spPr>
        <p:txBody>
          <a:bodyPr rtlCol="1"/>
          <a:lstStyle/>
          <a:p>
            <a:pPr rtl="1">
              <a:spcBef>
                <a:spcPts val="1300"/>
              </a:spcBef>
            </a:pPr>
            <a:r>
              <a:rPr lang="ar" sz="2800" b="1">
                <a:solidFill>
                  <a:srgbClr val="C00000"/>
                </a:solidFill>
                <a:latin typeface="Sakkal Majalla" panose="02000000000000000000" pitchFamily="2" charset="-78"/>
                <a:cs typeface="Sakkal Majalla" panose="02000000000000000000" pitchFamily="2" charset="-78"/>
              </a:rPr>
              <a:t>يجب دائمًا إزالة بواقي الكلور لأنه:</a:t>
            </a:r>
          </a:p>
          <a:p>
            <a:pPr rtl="1">
              <a:spcBef>
                <a:spcPts val="1300"/>
              </a:spcBef>
            </a:pPr>
            <a:endParaRPr dirty="0">
              <a:latin typeface="Sakkal Majalla" panose="02000000000000000000" pitchFamily="2" charset="-78"/>
              <a:cs typeface="Sakkal Majalla" panose="02000000000000000000" pitchFamily="2" charset="-78"/>
            </a:endParaRPr>
          </a:p>
          <a:p>
            <a:pPr marL="254000" indent="-254000" rtl="1">
              <a:spcBef>
                <a:spcPts val="1300"/>
              </a:spcBef>
              <a:buClr>
                <a:srgbClr val="C00000"/>
              </a:buClr>
              <a:buSzPct val="100000"/>
              <a:buFont typeface="Arial"/>
              <a:buChar char="•"/>
            </a:pPr>
            <a:r>
              <a:rPr>
                <a:latin typeface="Sakkal Majalla" panose="02000000000000000000" pitchFamily="2" charset="-78"/>
                <a:cs typeface="Sakkal Majalla" panose="02000000000000000000" pitchFamily="2" charset="-78"/>
              </a:rPr>
              <a:t>يؤدي إلى تآكل المعدات والأسطح المعدنية وتلفها.</a:t>
            </a:r>
          </a:p>
          <a:p>
            <a:pPr marL="254000" indent="-254000" rtl="1">
              <a:spcBef>
                <a:spcPts val="1300"/>
              </a:spcBef>
              <a:buClr>
                <a:srgbClr val="C00000"/>
              </a:buClr>
              <a:buSzPct val="100000"/>
              <a:buFont typeface="Arial"/>
              <a:buChar char="•"/>
            </a:pPr>
            <a:r>
              <a:rPr>
                <a:latin typeface="Sakkal Majalla" panose="02000000000000000000" pitchFamily="2" charset="-78"/>
                <a:cs typeface="Sakkal Majalla" panose="02000000000000000000" pitchFamily="2" charset="-78"/>
              </a:rPr>
              <a:t>يقلل من عمر البلاستيك والقطن.</a:t>
            </a:r>
          </a:p>
          <a:p>
            <a:pPr marL="254000" indent="-254000" rtl="1">
              <a:spcBef>
                <a:spcPts val="1300"/>
              </a:spcBef>
              <a:buClr>
                <a:srgbClr val="C00000"/>
              </a:buClr>
              <a:buSzPct val="100000"/>
              <a:buFont typeface="Arial"/>
              <a:buChar char="•"/>
            </a:pPr>
            <a:r>
              <a:rPr>
                <a:latin typeface="Sakkal Majalla" panose="02000000000000000000" pitchFamily="2" charset="-78"/>
                <a:cs typeface="Sakkal Majalla" panose="02000000000000000000" pitchFamily="2" charset="-78"/>
              </a:rPr>
              <a:t>يكون سامًّا للجلد والأغشية المُخاطية، عند استخدامه بكميات كبيرة.</a:t>
            </a:r>
          </a:p>
        </p:txBody>
      </p:sp>
      <p:sp>
        <p:nvSpPr>
          <p:cNvPr id="2" name="Google Shape;307;p8">
            <a:extLst>
              <a:ext uri="{FF2B5EF4-FFF2-40B4-BE49-F238E27FC236}">
                <a16:creationId xmlns:a16="http://schemas.microsoft.com/office/drawing/2014/main" id="{D8A8BF88-B831-5DB3-6940-052046B08F21}"/>
              </a:ext>
            </a:extLst>
          </p:cNvPr>
          <p:cNvSpPr txBox="1">
            <a:spLocks/>
          </p:cNvSpPr>
          <p:nvPr/>
        </p:nvSpPr>
        <p:spPr>
          <a:xfrm>
            <a:off x="364872" y="582187"/>
            <a:ext cx="2699264" cy="83997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nchor="b">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هل نحتاج دائمًا إلى إزالة بقايا الكلور؟</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152"/>
          <p:cNvSpPr txBox="1">
            <a:spLocks noGrp="1"/>
          </p:cNvSpPr>
          <p:nvPr>
            <p:ph type="body" idx="1"/>
          </p:nvPr>
        </p:nvSpPr>
        <p:spPr>
          <a:xfrm>
            <a:off x="1984916" y="2229923"/>
            <a:ext cx="8222168" cy="2976223"/>
          </a:xfrm>
          <a:prstGeom prst="rect">
            <a:avLst/>
          </a:prstGeom>
        </p:spPr>
        <p:txBody>
          <a:bodyPr rtlCol="1"/>
          <a:lstStyle/>
          <a:p>
            <a:pPr marL="254000" indent="-254000" rtl="1">
              <a:lnSpc>
                <a:spcPct val="81000"/>
              </a:lnSpc>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مباشرة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إفرازاتهم</a:t>
            </a:r>
            <a:r>
              <a:rPr dirty="0">
                <a:latin typeface="Sakkal Majalla" panose="02000000000000000000" pitchFamily="2" charset="-78"/>
                <a:cs typeface="Sakkal Majalla" panose="02000000000000000000" pitchFamily="2" charset="-78"/>
              </a:rPr>
              <a:t>. </a:t>
            </a:r>
          </a:p>
          <a:p>
            <a:pPr marL="254000" indent="-254000" rtl="1">
              <a:lnSpc>
                <a:spcPct val="81000"/>
              </a:lnSpc>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نحو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توليد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الرذاذ</a:t>
            </a:r>
            <a:r>
              <a:rPr dirty="0">
                <a:latin typeface="Sakkal Majalla" panose="02000000000000000000" pitchFamily="2" charset="-78"/>
                <a:cs typeface="Sakkal Majalla" panose="02000000000000000000" pitchFamily="2" charset="-78"/>
              </a:rPr>
              <a:t>.</a:t>
            </a:r>
          </a:p>
          <a:p>
            <a:pPr marL="254000" indent="-254000" rtl="1">
              <a:lnSpc>
                <a:spcPct val="81000"/>
              </a:lnSpc>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تُقلل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العبء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للميكروبات</a:t>
            </a:r>
            <a:r>
              <a:rPr dirty="0">
                <a:latin typeface="Sakkal Majalla" panose="02000000000000000000" pitchFamily="2" charset="-78"/>
                <a:cs typeface="Sakkal Majalla" panose="02000000000000000000" pitchFamily="2" charset="-78"/>
              </a:rPr>
              <a:t>.</a:t>
            </a:r>
          </a:p>
          <a:p>
            <a:pPr marL="254000" indent="-254000" rtl="1">
              <a:lnSpc>
                <a:spcPct val="81000"/>
              </a:lnSpc>
              <a:buClr>
                <a:schemeClr val="accent3"/>
              </a:buClr>
              <a:buSzPct val="100000"/>
              <a:buFont typeface="Arial"/>
              <a:buChar char="•"/>
            </a:pPr>
            <a:r>
              <a:rPr>
                <a:latin typeface="Sakkal Majalla" panose="02000000000000000000" pitchFamily="2" charset="-78"/>
                <a:cs typeface="Sakkal Majalla" panose="02000000000000000000" pitchFamily="2" charset="-78"/>
              </a:rPr>
              <a:t>عندما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هناك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التطهير</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العضوية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إفراغات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وإفرازاته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والأتربة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والأوساخ</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30D43F83-7D77-A35A-6F39-1A7FF0B14AF4}"/>
              </a:ext>
            </a:extLst>
          </p:cNvPr>
          <p:cNvSpPr txBox="1">
            <a:spLocks/>
          </p:cNvSpPr>
          <p:nvPr/>
        </p:nvSpPr>
        <p:spPr>
          <a:xfrm>
            <a:off x="129978" y="0"/>
            <a:ext cx="6752085" cy="9745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هل نحتاج دائمًا إلى تنظيف جميع الأسطح وتطهيرها؟ </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F1DC7-7460-8454-906B-32260C7FF204}"/>
              </a:ext>
            </a:extLst>
          </p:cNvPr>
          <p:cNvSpPr txBox="1">
            <a:spLocks/>
          </p:cNvSpPr>
          <p:nvPr/>
        </p:nvSpPr>
        <p:spPr>
          <a:xfrm>
            <a:off x="2358222" y="1817416"/>
            <a:ext cx="7475556" cy="187007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4864" tIns="54864" rIns="54864" bIns="54864" rtlCol="1" anchor="ctr">
            <a:normAutofit/>
          </a:bodyPr>
          <a:lstStyle>
            <a:lvl1pPr marL="0" marR="0" indent="0" algn="ctr" defTabSz="289320" rtl="1" latinLnBrk="0">
              <a:lnSpc>
                <a:spcPct val="90000"/>
              </a:lnSpc>
              <a:spcBef>
                <a:spcPts val="0"/>
              </a:spcBef>
              <a:spcAft>
                <a:spcPts val="0"/>
              </a:spcAft>
              <a:buClrTx/>
              <a:buSzTx/>
              <a:buFontTx/>
              <a:buNone/>
              <a:tabLst/>
              <a:defRPr sz="38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361649" marR="0" indent="-72330"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506309" marR="0" indent="-72329"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650968" marR="0" indent="-72329" algn="ctr" defTabSz="289320" rtl="1" latinLnBrk="0">
              <a:lnSpc>
                <a:spcPct val="90000"/>
              </a:lnSpc>
              <a:spcBef>
                <a:spcPts val="300"/>
              </a:spcBef>
              <a:spcAft>
                <a:spcPts val="0"/>
              </a:spcAft>
              <a:buClrTx/>
              <a:buSzPct val="100000"/>
              <a:buFontTx/>
              <a:buChar char="•"/>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a:lstStyle>
          <a:p>
            <a:pPr rtl="1" hangingPunct="1"/>
            <a:r>
              <a:rPr lang="ar" sz="3200" b="1" dirty="0">
                <a:latin typeface="Sakkal Majalla" panose="02000000000000000000" pitchFamily="2" charset="-78"/>
                <a:cs typeface="Sakkal Majalla" panose="02000000000000000000" pitchFamily="2" charset="-78"/>
              </a:rPr>
              <a:t>2. المواد المُستخدمة في تنظيف البيئة وتطهيرها</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167"/>
          <p:cNvSpPr txBox="1">
            <a:spLocks noGrp="1"/>
          </p:cNvSpPr>
          <p:nvPr>
            <p:ph type="title"/>
          </p:nvPr>
        </p:nvSpPr>
        <p:spPr>
          <a:xfrm>
            <a:off x="139314" y="118241"/>
            <a:ext cx="2922610" cy="1945515"/>
          </a:xfrm>
          <a:prstGeom prst="rect">
            <a:avLst/>
          </a:prstGeom>
        </p:spPr>
        <p:txBody>
          <a:bodyPr lIns="60960" tIns="60960" rIns="60960" bIns="60960" rtlCol="1">
            <a:normAutofit/>
          </a:bodyPr>
          <a:lstStyle/>
          <a:p>
            <a:pPr defTabSz="269067" rtl="1">
              <a:defRPr sz="3069"/>
            </a:pPr>
            <a:r>
              <a:rPr lang="ar" b="1" dirty="0">
                <a:latin typeface="Sakkal Majalla" panose="02000000000000000000" pitchFamily="2" charset="-78"/>
                <a:cs typeface="Sakkal Majalla" panose="02000000000000000000" pitchFamily="2" charset="-78"/>
              </a:rPr>
              <a:t>المواد المُستخدمة في تنظيف البيئة وتطهيرها</a:t>
            </a:r>
          </a:p>
        </p:txBody>
      </p:sp>
      <p:sp>
        <p:nvSpPr>
          <p:cNvPr id="391" name="Shape 160"/>
          <p:cNvSpPr txBox="1">
            <a:spLocks noGrp="1"/>
          </p:cNvSpPr>
          <p:nvPr>
            <p:ph type="body" idx="1"/>
          </p:nvPr>
        </p:nvSpPr>
        <p:spPr>
          <a:xfrm>
            <a:off x="4032915" y="1389377"/>
            <a:ext cx="7746814" cy="4552210"/>
          </a:xfrm>
          <a:prstGeom prst="rect">
            <a:avLst/>
          </a:prstGeom>
        </p:spPr>
        <p:txBody>
          <a:bodyPr rtlCol="1">
            <a:normAutofit lnSpcReduction="10000"/>
          </a:bodyPr>
          <a:lstStyle/>
          <a:p>
            <a:pPr rtl="1">
              <a:defRPr sz="2600"/>
            </a:pPr>
            <a:r>
              <a:rPr lang="ar" sz="2800" dirty="0">
                <a:latin typeface="Sakkal Majalla" panose="02000000000000000000" pitchFamily="2" charset="-78"/>
                <a:cs typeface="Sakkal Majalla" panose="02000000000000000000" pitchFamily="2" charset="-78"/>
              </a:rPr>
              <a:t>تشمل المواد المُستخدمة في تنظيف البيئة وتطهيرها الآتي:</a:t>
            </a:r>
            <a:endParaRPr lang="hu-HU" sz="2800" dirty="0">
              <a:latin typeface="Sakkal Majalla" panose="02000000000000000000" pitchFamily="2" charset="-78"/>
              <a:cs typeface="Sakkal Majalla" panose="02000000000000000000" pitchFamily="2" charset="-78"/>
            </a:endParaRPr>
          </a:p>
          <a:p>
            <a:pPr rtl="1">
              <a:defRPr sz="2600"/>
            </a:pPr>
            <a:endParaRPr dirty="0">
              <a:latin typeface="Sakkal Majalla" panose="02000000000000000000" pitchFamily="2" charset="-78"/>
              <a:cs typeface="Sakkal Majalla" panose="02000000000000000000" pitchFamily="2" charset="-78"/>
            </a:endParaRP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p>
          <a:p>
            <a:pPr marL="508000" lvl="1" indent="-254000" rtl="1">
              <a:spcBef>
                <a:spcPts val="100"/>
              </a:spcBef>
              <a:buClr>
                <a:schemeClr val="accent3"/>
              </a:buClr>
              <a:buSzPct val="75000"/>
              <a:buChar char="๏"/>
              <a:defRPr sz="2600"/>
            </a:pPr>
            <a:r>
              <a:rPr dirty="0" err="1">
                <a:latin typeface="Sakkal Majalla" panose="02000000000000000000" pitchFamily="2" charset="-78"/>
                <a:cs typeface="Sakkal Majalla" panose="02000000000000000000" pitchFamily="2" charset="-78"/>
              </a:rPr>
              <a:t>قفازات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كمامة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واقيًا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طويلة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انظر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التدريبية</a:t>
            </a:r>
            <a:r>
              <a:rPr lang="ar-EG" dirty="0">
                <a:latin typeface="Sakkal Majalla" panose="02000000000000000000" pitchFamily="2" charset="-78"/>
                <a:cs typeface="Sakkal Majalla" panose="02000000000000000000" pitchFamily="2" charset="-78"/>
              </a:rPr>
              <a:t> 6.1).</a:t>
            </a:r>
            <a:endParaRPr dirty="0">
              <a:latin typeface="Sakkal Majalla" panose="02000000000000000000" pitchFamily="2" charset="-78"/>
              <a:cs typeface="Sakkal Majalla" panose="02000000000000000000" pitchFamily="2" charset="-78"/>
            </a:endParaRP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والصابون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مادة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ماصة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قماشًا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منشفة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ورقية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دلوًا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ممسحة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قماشًا</a:t>
            </a:r>
            <a:r>
              <a:rPr dirty="0">
                <a:latin typeface="Sakkal Majalla" panose="02000000000000000000" pitchFamily="2" charset="-78"/>
                <a:cs typeface="Sakkal Majalla" panose="02000000000000000000" pitchFamily="2" charset="-78"/>
              </a:rPr>
              <a:t>.</a:t>
            </a: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مُطهِّرًا</a:t>
            </a:r>
            <a:r>
              <a:rPr dirty="0">
                <a:latin typeface="Sakkal Majalla" panose="02000000000000000000" pitchFamily="2" charset="-78"/>
                <a:cs typeface="Sakkal Majalla" panose="02000000000000000000" pitchFamily="2" charset="-78"/>
              </a:rPr>
              <a:t>. </a:t>
            </a:r>
          </a:p>
          <a:p>
            <a:pPr marL="508000" lvl="1" indent="-254000" rtl="1">
              <a:spcBef>
                <a:spcPts val="100"/>
              </a:spcBef>
              <a:buClr>
                <a:schemeClr val="accent3"/>
              </a:buClr>
              <a:buSzPct val="75000"/>
              <a:buChar char="๏"/>
              <a:defRPr sz="2600"/>
            </a:pP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بتركيز</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70%.</a:t>
            </a:r>
            <a:r>
              <a:rPr dirty="0">
                <a:latin typeface="Sakkal Majalla" panose="02000000000000000000" pitchFamily="2" charset="-78"/>
                <a:cs typeface="Sakkal Majalla" panose="02000000000000000000" pitchFamily="2" charset="-78"/>
              </a:rPr>
              <a:t> </a:t>
            </a: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a:t>
            </a:r>
          </a:p>
          <a:p>
            <a:pPr marL="260684" indent="-260684" rtl="1">
              <a:buClr>
                <a:schemeClr val="accent3"/>
              </a:buClr>
              <a:buSzPct val="100000"/>
              <a:buChar char="•"/>
              <a:defRPr sz="2600"/>
            </a:pPr>
            <a:r>
              <a:rPr dirty="0" err="1">
                <a:latin typeface="Sakkal Majalla" panose="02000000000000000000" pitchFamily="2" charset="-78"/>
                <a:cs typeface="Sakkal Majalla" panose="02000000000000000000" pitchFamily="2" charset="-78"/>
              </a:rPr>
              <a:t>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a:t>
            </a:r>
          </a:p>
        </p:txBody>
      </p:sp>
      <p:sp>
        <p:nvSpPr>
          <p:cNvPr id="2" name="Rounded Rectangle 3">
            <a:extLst>
              <a:ext uri="{FF2B5EF4-FFF2-40B4-BE49-F238E27FC236}">
                <a16:creationId xmlns:a16="http://schemas.microsoft.com/office/drawing/2014/main" id="{4D8AE980-EF44-090A-1075-C02A92E95074}"/>
              </a:ext>
            </a:extLst>
          </p:cNvPr>
          <p:cNvSpPr/>
          <p:nvPr/>
        </p:nvSpPr>
        <p:spPr>
          <a:xfrm flipV="1">
            <a:off x="389002" y="1831025"/>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solidFill>
                <a:srgbClr val="729E03"/>
              </a:solidFill>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Rectangle 1"/>
          <p:cNvSpPr/>
          <p:nvPr/>
        </p:nvSpPr>
        <p:spPr>
          <a:xfrm>
            <a:off x="815412" y="1712405"/>
            <a:ext cx="10945219" cy="830997"/>
          </a:xfrm>
          <a:prstGeom prst="rect">
            <a:avLst/>
          </a:prstGeom>
          <a:solidFill>
            <a:srgbClr val="0F55FA"/>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2400">
                <a:latin typeface="+mn-lt"/>
                <a:ea typeface="+mn-ea"/>
                <a:cs typeface="+mn-cs"/>
                <a:sym typeface="Source Sans Pro Regular"/>
              </a:defRPr>
            </a:lvl1pPr>
          </a:lstStyle>
          <a:p>
            <a:pPr rtl="1"/>
            <a:r>
              <a:rPr dirty="0" err="1">
                <a:solidFill>
                  <a:schemeClr val="bg1"/>
                </a:solidFill>
                <a:latin typeface="Sakkal Majalla" panose="02000000000000000000" pitchFamily="2" charset="-78"/>
                <a:cs typeface="Sakkal Majalla" panose="02000000000000000000" pitchFamily="2" charset="-78"/>
              </a:rPr>
              <a:t>يحتوي</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المحلول</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القوي</a:t>
            </a:r>
            <a:r>
              <a:rPr lang="ar-EG" dirty="0">
                <a:solidFill>
                  <a:schemeClr val="bg1"/>
                </a:solidFill>
                <a:latin typeface="Sakkal Majalla" panose="02000000000000000000" pitchFamily="2" charset="-78"/>
                <a:cs typeface="Sakkal Majalla" panose="02000000000000000000" pitchFamily="2" charset="-78"/>
              </a:rPr>
              <a:t> (0.5%)</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على</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تركيز</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أعلى</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من</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الكلور</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المحتوي</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على</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الهيبوكلوريت</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السريع</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التطاير</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ويمكن</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أن</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يُستخدم</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في</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تطهير</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الأرضيات</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والأسطح</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والمعدات</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الطبية</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وأغطية</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الفراش</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واليدين</a:t>
            </a:r>
            <a:r>
              <a:rPr dirty="0">
                <a:solidFill>
                  <a:schemeClr val="bg1"/>
                </a:solidFill>
                <a:latin typeface="Sakkal Majalla" panose="02000000000000000000" pitchFamily="2" charset="-78"/>
                <a:cs typeface="Sakkal Majalla" panose="02000000000000000000" pitchFamily="2" charset="-78"/>
              </a:rPr>
              <a:t> </a:t>
            </a:r>
            <a:r>
              <a:rPr lang="ar-EG" dirty="0">
                <a:solidFill>
                  <a:schemeClr val="bg1"/>
                </a:solidFill>
                <a:latin typeface="Sakkal Majalla" panose="02000000000000000000" pitchFamily="2" charset="-78"/>
                <a:cs typeface="Sakkal Majalla" panose="02000000000000000000" pitchFamily="2" charset="-78"/>
              </a:rPr>
              <a:t>في </a:t>
            </a:r>
            <a:r>
              <a:rPr dirty="0" err="1">
                <a:solidFill>
                  <a:schemeClr val="bg1"/>
                </a:solidFill>
                <a:latin typeface="Sakkal Majalla" panose="02000000000000000000" pitchFamily="2" charset="-78"/>
                <a:cs typeface="Sakkal Majalla" panose="02000000000000000000" pitchFamily="2" charset="-78"/>
              </a:rPr>
              <a:t>أثناء</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ارتداء</a:t>
            </a:r>
            <a:r>
              <a:rPr dirty="0">
                <a:solidFill>
                  <a:schemeClr val="bg1"/>
                </a:solidFill>
                <a:latin typeface="Sakkal Majalla" panose="02000000000000000000" pitchFamily="2" charset="-78"/>
                <a:cs typeface="Sakkal Majalla" panose="02000000000000000000" pitchFamily="2" charset="-78"/>
              </a:rPr>
              <a:t> </a:t>
            </a:r>
            <a:r>
              <a:rPr dirty="0" err="1">
                <a:solidFill>
                  <a:schemeClr val="bg1"/>
                </a:solidFill>
                <a:latin typeface="Sakkal Majalla" panose="02000000000000000000" pitchFamily="2" charset="-78"/>
                <a:cs typeface="Sakkal Majalla" panose="02000000000000000000" pitchFamily="2" charset="-78"/>
              </a:rPr>
              <a:t>القفازات</a:t>
            </a:r>
            <a:r>
              <a:rPr dirty="0">
                <a:solidFill>
                  <a:schemeClr val="bg1"/>
                </a:solidFill>
                <a:latin typeface="Sakkal Majalla" panose="02000000000000000000" pitchFamily="2" charset="-78"/>
                <a:cs typeface="Sakkal Majalla" panose="02000000000000000000" pitchFamily="2" charset="-78"/>
              </a:rPr>
              <a:t>.</a:t>
            </a:r>
            <a:endParaRPr dirty="0">
              <a:solidFill>
                <a:schemeClr val="bg1"/>
              </a:solidFill>
              <a:latin typeface="Sakkal Majalla" panose="02000000000000000000" pitchFamily="2" charset="-78"/>
              <a:ea typeface="Calibri Light"/>
              <a:cs typeface="Sakkal Majalla" panose="02000000000000000000" pitchFamily="2" charset="-78"/>
              <a:sym typeface="Calibri Light"/>
            </a:endParaRPr>
          </a:p>
        </p:txBody>
      </p:sp>
      <p:sp>
        <p:nvSpPr>
          <p:cNvPr id="397" name="Rectangle 2"/>
          <p:cNvSpPr txBox="1"/>
          <p:nvPr/>
        </p:nvSpPr>
        <p:spPr>
          <a:xfrm>
            <a:off x="623392" y="5695644"/>
            <a:ext cx="10945217" cy="4001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algn="l" rtl="0">
              <a:defRPr sz="1300">
                <a:latin typeface="+mn-lt"/>
                <a:ea typeface="+mn-ea"/>
                <a:cs typeface="+mn-cs"/>
                <a:sym typeface="Source Sans Pro Regular"/>
              </a:defRPr>
            </a:pPr>
            <a:r>
              <a:rPr lang="ar" sz="1100" dirty="0">
                <a:latin typeface="Sakkal Majalla" panose="02000000000000000000" pitchFamily="2" charset="-78"/>
                <a:cs typeface="Sakkal Majalla" panose="02000000000000000000" pitchFamily="2" charset="-78"/>
              </a:rPr>
              <a:t>Cleaning and disinfection of environmental surfaces in the context of COVID-19</a:t>
            </a:r>
            <a:endParaRPr sz="1100" dirty="0">
              <a:latin typeface="Sakkal Majalla" panose="02000000000000000000" pitchFamily="2" charset="-78"/>
              <a:ea typeface="Calibri Light"/>
              <a:cs typeface="Sakkal Majalla" panose="02000000000000000000" pitchFamily="2" charset="-78"/>
              <a:sym typeface="Calibri Light"/>
            </a:endParaRPr>
          </a:p>
          <a:p>
            <a:pPr algn="l" rtl="0">
              <a:defRPr sz="1300">
                <a:latin typeface="Calibri Light"/>
                <a:ea typeface="Calibri Light"/>
                <a:cs typeface="Calibri Light"/>
                <a:sym typeface="Calibri Light"/>
              </a:defRPr>
            </a:pPr>
            <a:r>
              <a:rPr lang="ar" sz="9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https://www.who.int/emergencies/diseases/novel-coronavirus-2019/technical-guidance-publications?healthtopics=b6bd35a3-cf4f-4851-8e80-85cb0068335b&amp;publishingoffices=aeebab07-3d0c-4a24-b6ef-7c11b7139e43&amp;healthtopics-hidden=true&amp;publishingoffices-hidden=true</a:t>
            </a:r>
            <a:endParaRPr sz="900" dirty="0">
              <a:latin typeface="Sakkal Majalla" panose="02000000000000000000" pitchFamily="2" charset="-78"/>
              <a:ea typeface="+mn-ea"/>
              <a:cs typeface="Sakkal Majalla" panose="02000000000000000000" pitchFamily="2" charset="-78"/>
              <a:sym typeface="Source Sans Pro Regular"/>
            </a:endParaRPr>
          </a:p>
        </p:txBody>
      </p:sp>
      <p:sp>
        <p:nvSpPr>
          <p:cNvPr id="398" name="Rectangle 6"/>
          <p:cNvSpPr/>
          <p:nvPr/>
        </p:nvSpPr>
        <p:spPr>
          <a:xfrm>
            <a:off x="815413" y="3677787"/>
            <a:ext cx="10945216" cy="1231106"/>
          </a:xfrm>
          <a:prstGeom prst="rect">
            <a:avLst/>
          </a:prstGeom>
          <a:solidFill>
            <a:srgbClr val="A9D18E"/>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spAutoFit/>
          </a:bodyPr>
          <a:lstStyle>
            <a:lvl1pPr algn="r" rtl="1">
              <a:defRPr sz="2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المحلول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الخفيف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(0.05%)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الهيبوكلوريت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التطاير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العاريتين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تتوافر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يتعذر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الصابون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الكحولي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Calibri Light"/>
              <a:cs typeface="Sakkal Majalla" panose="02000000000000000000" pitchFamily="2" charset="-78"/>
              <a:sym typeface="Calibri Light"/>
            </a:endParaRPr>
          </a:p>
        </p:txBody>
      </p:sp>
      <p:sp>
        <p:nvSpPr>
          <p:cNvPr id="2" name="Title 1">
            <a:extLst>
              <a:ext uri="{FF2B5EF4-FFF2-40B4-BE49-F238E27FC236}">
                <a16:creationId xmlns:a16="http://schemas.microsoft.com/office/drawing/2014/main" id="{9E406017-3280-380D-0554-1FA6B2DBF7B1}"/>
              </a:ext>
            </a:extLst>
          </p:cNvPr>
          <p:cNvSpPr txBox="1">
            <a:spLocks/>
          </p:cNvSpPr>
          <p:nvPr/>
        </p:nvSpPr>
        <p:spPr>
          <a:xfrm>
            <a:off x="138856" y="92028"/>
            <a:ext cx="7629105"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استخدام محلول الكلور بتركيز 0.5% و0.05%</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185"/>
          <p:cNvSpPr txBox="1">
            <a:spLocks noGrp="1"/>
          </p:cNvSpPr>
          <p:nvPr>
            <p:ph type="body" idx="1"/>
          </p:nvPr>
        </p:nvSpPr>
        <p:spPr>
          <a:xfrm>
            <a:off x="4225355" y="1500678"/>
            <a:ext cx="7529515" cy="3586119"/>
          </a:xfrm>
          <a:prstGeom prst="rect">
            <a:avLst/>
          </a:prstGeom>
        </p:spPr>
        <p:txBody>
          <a:bodyPr lIns="0" tIns="0" rIns="0" bIns="0" rtlCol="1" anchor="t"/>
          <a:lstStyle/>
          <a:p>
            <a:pPr rtl="1"/>
            <a:r>
              <a:rPr lang="ar" sz="2800" b="1" dirty="0">
                <a:solidFill>
                  <a:srgbClr val="C00000"/>
                </a:solidFill>
                <a:latin typeface="Sakkal Majalla" panose="02000000000000000000" pitchFamily="2" charset="-78"/>
                <a:cs typeface="Sakkal Majalla" panose="02000000000000000000" pitchFamily="2" charset="-78"/>
              </a:rPr>
              <a:t>من أجل تنظيف الأسطح العامة، يجب عليك فعل </a:t>
            </a:r>
            <a:r>
              <a:rPr lang="ar-EG" sz="2800" b="1" dirty="0">
                <a:solidFill>
                  <a:srgbClr val="C00000"/>
                </a:solidFill>
                <a:latin typeface="Sakkal Majalla" panose="02000000000000000000" pitchFamily="2" charset="-78"/>
                <a:cs typeface="Sakkal Majalla" panose="02000000000000000000" pitchFamily="2" charset="-78"/>
              </a:rPr>
              <a:t>الآتي</a:t>
            </a:r>
            <a:r>
              <a:rPr lang="ar" sz="2800" b="1" dirty="0">
                <a:solidFill>
                  <a:srgbClr val="C00000"/>
                </a:solidFill>
                <a:latin typeface="Sakkal Majalla" panose="02000000000000000000" pitchFamily="2" charset="-78"/>
                <a:cs typeface="Sakkal Majalla" panose="02000000000000000000" pitchFamily="2" charset="-78"/>
              </a:rPr>
              <a:t>:</a:t>
            </a:r>
          </a:p>
          <a:p>
            <a:pPr marL="380996" indent="-380996" rtl="1"/>
            <a:endParaRPr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pP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ممسحةً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مبللةً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والصابون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لمسح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panose="020B0604020202020204" pitchFamily="34" charset="0"/>
              <a:buChar char="•"/>
            </a:pP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التراب</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الركام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الظاهر</a:t>
            </a:r>
            <a:r>
              <a:rPr dirty="0">
                <a:latin typeface="Sakkal Majalla" panose="02000000000000000000" pitchFamily="2" charset="-78"/>
                <a:cs typeface="Sakkal Majalla" panose="02000000000000000000" pitchFamily="2" charset="-78"/>
              </a:rPr>
              <a:t>.</a:t>
            </a:r>
          </a:p>
          <a:p>
            <a:pPr marL="342900" indent="-342900" rtl="1">
              <a:buClr>
                <a:srgbClr val="C00000"/>
              </a:buClr>
              <a:buSzPct val="100000"/>
              <a:buFont typeface="Arial" panose="020B0604020202020204" pitchFamily="34" charset="0"/>
              <a:buChar char="•"/>
            </a:pPr>
            <a:r>
              <a:rPr dirty="0" err="1">
                <a:latin typeface="Sakkal Majalla" panose="02000000000000000000" pitchFamily="2" charset="-78"/>
                <a:cs typeface="Sakkal Majalla" panose="02000000000000000000" pitchFamily="2" charset="-78"/>
              </a:rPr>
              <a:t>اهتم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اهتمامًا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كثيرًا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مفاتيح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الإضاءة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والأسرَّة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والحواسيب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المتنقلة</a:t>
            </a:r>
            <a:r>
              <a:rPr dirty="0">
                <a:latin typeface="Sakkal Majalla" panose="02000000000000000000" pitchFamily="2" charset="-78"/>
                <a:cs typeface="Sakkal Majalla" panose="02000000000000000000" pitchFamily="2" charset="-78"/>
              </a:rPr>
              <a:t>.</a:t>
            </a:r>
          </a:p>
          <a:p>
            <a:pPr marL="342900" indent="-342900" rtl="1">
              <a:buClr>
                <a:srgbClr val="C00000"/>
              </a:buClr>
              <a:buSzPct val="100000"/>
              <a:buFont typeface="Arial" panose="020B0604020202020204" pitchFamily="34" charset="0"/>
              <a:buChar char="•"/>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تجفيف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يؤثر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للتطهير</a:t>
            </a:r>
            <a:r>
              <a:rPr dirty="0">
                <a:latin typeface="Sakkal Majalla" panose="02000000000000000000" pitchFamily="2" charset="-78"/>
                <a:cs typeface="Sakkal Majalla" panose="02000000000000000000" pitchFamily="2" charset="-78"/>
              </a:rPr>
              <a:t>.</a:t>
            </a:r>
          </a:p>
          <a:p>
            <a:pPr marL="342900" indent="-342900" rtl="1">
              <a:buClr>
                <a:srgbClr val="C00000"/>
              </a:buClr>
              <a:buSzPct val="100000"/>
              <a:buFont typeface="Arial" panose="020B0604020202020204" pitchFamily="34" charset="0"/>
              <a:buChar char="•"/>
            </a:pPr>
            <a:r>
              <a:rPr dirty="0" err="1">
                <a:latin typeface="Sakkal Majalla" panose="02000000000000000000" pitchFamily="2" charset="-78"/>
                <a:cs typeface="Sakkal Majalla" panose="02000000000000000000" pitchFamily="2" charset="-78"/>
              </a:rPr>
              <a:t>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المستعملة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a:t>
            </a:r>
          </a:p>
        </p:txBody>
      </p:sp>
      <p:sp>
        <p:nvSpPr>
          <p:cNvPr id="2" name="Shape 167">
            <a:extLst>
              <a:ext uri="{FF2B5EF4-FFF2-40B4-BE49-F238E27FC236}">
                <a16:creationId xmlns:a16="http://schemas.microsoft.com/office/drawing/2014/main" id="{C2DD2CA4-5F85-2657-0BC5-648BC2824539}"/>
              </a:ext>
            </a:extLst>
          </p:cNvPr>
          <p:cNvSpPr txBox="1">
            <a:spLocks/>
          </p:cNvSpPr>
          <p:nvPr/>
        </p:nvSpPr>
        <p:spPr>
          <a:xfrm>
            <a:off x="143669" y="16550"/>
            <a:ext cx="3093403" cy="194551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269067" rtl="1" hangingPunct="1">
              <a:defRPr sz="3069"/>
            </a:pPr>
            <a:r>
              <a:rPr lang="ar" b="1" dirty="0">
                <a:latin typeface="Sakkal Majalla" panose="02000000000000000000" pitchFamily="2" charset="-78"/>
                <a:cs typeface="Sakkal Majalla" panose="02000000000000000000" pitchFamily="2" charset="-78"/>
              </a:rPr>
              <a:t>تنظيف الأسطح العامة</a:t>
            </a:r>
            <a:br>
              <a:rPr lang="en-US"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(الأرضيات، والجدران، والمناضد، وما إلى ذلك)</a:t>
            </a:r>
          </a:p>
        </p:txBody>
      </p:sp>
      <p:sp>
        <p:nvSpPr>
          <p:cNvPr id="3" name="Rounded Rectangle 3">
            <a:extLst>
              <a:ext uri="{FF2B5EF4-FFF2-40B4-BE49-F238E27FC236}">
                <a16:creationId xmlns:a16="http://schemas.microsoft.com/office/drawing/2014/main" id="{2C6A0294-C6D9-5033-B152-970CB41991E5}"/>
              </a:ext>
            </a:extLst>
          </p:cNvPr>
          <p:cNvSpPr/>
          <p:nvPr/>
        </p:nvSpPr>
        <p:spPr>
          <a:xfrm flipV="1">
            <a:off x="389002" y="1831025"/>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solidFill>
                <a:srgbClr val="729E03"/>
              </a:solidFill>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1">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01">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401">
                                            <p:txEl>
                                              <p:pRg st="2" end="2"/>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401">
                                            <p:txEl>
                                              <p:pRg st="3" end="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401">
                                            <p:txEl>
                                              <p:pRg st="4" end="4"/>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401">
                                            <p:txEl>
                                              <p:pRg st="5" end="5"/>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iterate>
                                    <p:tmAbs val="0"/>
                                  </p:iterate>
                                  <p:childTnLst>
                                    <p:set>
                                      <p:cBhvr>
                                        <p:cTn id="23" fill="hold"/>
                                        <p:tgtEl>
                                          <p:spTgt spid="40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build="p" bldLvl="5"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image1.jpeg" descr="image1.jpeg"/>
          <p:cNvPicPr>
            <a:picLocks noChangeAspect="1"/>
          </p:cNvPicPr>
          <p:nvPr/>
        </p:nvPicPr>
        <p:blipFill>
          <a:blip r:embed="rId3"/>
          <a:stretch>
            <a:fillRect/>
          </a:stretch>
        </p:blipFill>
        <p:spPr>
          <a:xfrm>
            <a:off x="9845362" y="3848029"/>
            <a:ext cx="1820849" cy="1935990"/>
          </a:xfrm>
          <a:prstGeom prst="rect">
            <a:avLst/>
          </a:prstGeom>
          <a:ln w="28575">
            <a:solidFill>
              <a:srgbClr val="FFFFFF"/>
            </a:solidFill>
          </a:ln>
        </p:spPr>
      </p:pic>
      <p:pic>
        <p:nvPicPr>
          <p:cNvPr id="406" name="image2.jpeg" descr="image2.jpeg"/>
          <p:cNvPicPr>
            <a:picLocks noChangeAspect="1"/>
          </p:cNvPicPr>
          <p:nvPr/>
        </p:nvPicPr>
        <p:blipFill>
          <a:blip r:embed="rId4"/>
          <a:stretch>
            <a:fillRect/>
          </a:stretch>
        </p:blipFill>
        <p:spPr>
          <a:xfrm rot="16200000">
            <a:off x="9905458" y="1196821"/>
            <a:ext cx="1578365" cy="1775523"/>
          </a:xfrm>
          <a:prstGeom prst="rect">
            <a:avLst/>
          </a:prstGeom>
          <a:ln w="28575">
            <a:solidFill>
              <a:srgbClr val="FFFFFF"/>
            </a:solidFill>
          </a:ln>
        </p:spPr>
      </p:pic>
      <p:sp>
        <p:nvSpPr>
          <p:cNvPr id="407" name="Shape 193"/>
          <p:cNvSpPr txBox="1">
            <a:spLocks noGrp="1"/>
          </p:cNvSpPr>
          <p:nvPr>
            <p:ph type="body" idx="1"/>
          </p:nvPr>
        </p:nvSpPr>
        <p:spPr>
          <a:xfrm>
            <a:off x="1347996" y="2283713"/>
            <a:ext cx="8058616" cy="3078850"/>
          </a:xfrm>
          <a:prstGeom prst="rect">
            <a:avLst/>
          </a:prstGeom>
        </p:spPr>
        <p:txBody>
          <a:bodyPr lIns="0" tIns="0" rIns="0" bIns="0" rtlCol="1"/>
          <a:lstStyle/>
          <a:p>
            <a:pPr marL="609593" indent="-609593" rtl="1">
              <a:buClr>
                <a:srgbClr val="65A000"/>
              </a:buClr>
              <a:buSzPct val="100000"/>
              <a:buFont typeface="+mj-lt"/>
              <a:buAutoNum type="arabicPeriod"/>
            </a:pPr>
            <a:r>
              <a:rPr>
                <a:latin typeface="Sakkal Majalla" panose="02000000000000000000" pitchFamily="2" charset="-78"/>
                <a:cs typeface="Sakkal Majalla" panose="02000000000000000000" pitchFamily="2" charset="-78"/>
              </a:rPr>
              <a:t>ارتدِ معدات الوقاية الشخصية المناسبة </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قفازات، معدات وقاية العينين وقناعًا طبيًّا، رداءً واقيًا، أحذية طويلة الساق، وما إلى ذلك</a:t>
            </a:r>
            <a:r>
              <a:rPr lang="ar-EG">
                <a:latin typeface="Sakkal Majalla" panose="02000000000000000000" pitchFamily="2" charset="-78"/>
                <a:cs typeface="Sakkal Majalla" panose="02000000000000000000" pitchFamily="2" charset="-78"/>
              </a:rPr>
              <a:t>).</a:t>
            </a:r>
            <a:endParaRPr>
              <a:latin typeface="Sakkal Majalla" panose="02000000000000000000" pitchFamily="2" charset="-78"/>
              <a:cs typeface="Sakkal Majalla" panose="02000000000000000000" pitchFamily="2" charset="-78"/>
            </a:endParaRPr>
          </a:p>
          <a:p>
            <a:pPr marL="609593" indent="-609593" rtl="1">
              <a:buClr>
                <a:srgbClr val="65A000"/>
              </a:buClr>
              <a:buSzPct val="100000"/>
              <a:buFont typeface="+mj-lt"/>
              <a:buAutoNum type="arabicPeriod"/>
            </a:pPr>
            <a:r>
              <a:rPr>
                <a:latin typeface="Sakkal Majalla" panose="02000000000000000000" pitchFamily="2" charset="-78"/>
                <a:cs typeface="Sakkal Majalla" panose="02000000000000000000" pitchFamily="2" charset="-78"/>
              </a:rPr>
              <a:t>طهِّر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بمسحها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بمناشف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ممسحة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مبللة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مُعتمَد</a:t>
            </a:r>
            <a:r>
              <a:rPr dirty="0">
                <a:latin typeface="Sakkal Majalla" panose="02000000000000000000" pitchFamily="2" charset="-78"/>
                <a:cs typeface="Sakkal Majalla" panose="02000000000000000000" pitchFamily="2" charset="-78"/>
              </a:rPr>
              <a:t>.</a:t>
            </a:r>
          </a:p>
          <a:p>
            <a:pPr marL="609593" indent="-609593" rtl="1">
              <a:buClr>
                <a:srgbClr val="65A000"/>
              </a:buClr>
              <a:buSzPct val="100000"/>
              <a:buFont typeface="+mj-lt"/>
              <a:buAutoNum type="arabicPeriod"/>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يظل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المُعتمَد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رطبًا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المطلوبة</a:t>
            </a:r>
            <a:r>
              <a:rPr dirty="0">
                <a:latin typeface="Sakkal Majalla" panose="02000000000000000000" pitchFamily="2" charset="-78"/>
                <a:cs typeface="Sakkal Majalla" panose="02000000000000000000" pitchFamily="2" charset="-78"/>
              </a:rPr>
              <a:t>.</a:t>
            </a:r>
          </a:p>
          <a:p>
            <a:pPr marL="609593" indent="-609593" rtl="1">
              <a:buClr>
                <a:srgbClr val="65A000"/>
              </a:buClr>
              <a:buSzPct val="100000"/>
              <a:buFont typeface="+mj-lt"/>
              <a:buAutoNum type="arabicPeriod"/>
            </a:pPr>
            <a:r>
              <a:rPr dirty="0" err="1">
                <a:latin typeface="Sakkal Majalla" panose="02000000000000000000" pitchFamily="2" charset="-78"/>
                <a:cs typeface="Sakkal Majalla" panose="02000000000000000000" pitchFamily="2" charset="-78"/>
              </a:rPr>
              <a:t>امسح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بقطعة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قماش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مبللة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بالماء</a:t>
            </a:r>
            <a:r>
              <a:rPr dirty="0">
                <a:latin typeface="Sakkal Majalla" panose="02000000000000000000" pitchFamily="2" charset="-78"/>
                <a:cs typeface="Sakkal Majalla" panose="02000000000000000000" pitchFamily="2" charset="-78"/>
              </a:rPr>
              <a:t>. </a:t>
            </a:r>
          </a:p>
          <a:p>
            <a:pPr marL="609593" indent="-609593" rtl="1">
              <a:buClr>
                <a:srgbClr val="65A000"/>
              </a:buClr>
              <a:buSzPct val="100000"/>
              <a:buFont typeface="+mj-lt"/>
              <a:buAutoNum type="arabicPeriod"/>
            </a:pPr>
            <a:r>
              <a:rPr>
                <a:latin typeface="Sakkal Majalla" panose="02000000000000000000" pitchFamily="2" charset="-78"/>
                <a:cs typeface="Sakkal Majalla" panose="02000000000000000000" pitchFamily="2" charset="-78"/>
              </a:rPr>
              <a:t>تخلص من المناشف في سلة النفايات الطبية.</a:t>
            </a:r>
            <a:endParaRPr dirty="0">
              <a:latin typeface="Sakkal Majalla" panose="02000000000000000000" pitchFamily="2" charset="-78"/>
              <a:cs typeface="Sakkal Majalla" panose="02000000000000000000" pitchFamily="2" charset="-78"/>
            </a:endParaRPr>
          </a:p>
        </p:txBody>
      </p:sp>
      <p:sp>
        <p:nvSpPr>
          <p:cNvPr id="408" name="To clean after patients as for general wards you should:"/>
          <p:cNvSpPr txBox="1"/>
          <p:nvPr/>
        </p:nvSpPr>
        <p:spPr>
          <a:xfrm>
            <a:off x="1620723" y="1074020"/>
            <a:ext cx="8142612"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dirty="0">
                <a:solidFill>
                  <a:srgbClr val="C00000"/>
                </a:solidFill>
                <a:latin typeface="Sakkal Majalla" panose="02000000000000000000" pitchFamily="2" charset="-78"/>
                <a:cs typeface="Sakkal Majalla" panose="02000000000000000000" pitchFamily="2" charset="-78"/>
              </a:rPr>
              <a:t>للتنظيف بعد المرضى، كما هو الحال في الأجنحة العامة، ينبغي عليك فعل الآتي:</a:t>
            </a:r>
          </a:p>
        </p:txBody>
      </p:sp>
      <p:sp>
        <p:nvSpPr>
          <p:cNvPr id="2" name="Title 1">
            <a:extLst>
              <a:ext uri="{FF2B5EF4-FFF2-40B4-BE49-F238E27FC236}">
                <a16:creationId xmlns:a16="http://schemas.microsoft.com/office/drawing/2014/main" id="{27ED69B3-28B2-D75F-93AE-3FDE7AD5B6A4}"/>
              </a:ext>
            </a:extLst>
          </p:cNvPr>
          <p:cNvSpPr txBox="1">
            <a:spLocks/>
          </p:cNvSpPr>
          <p:nvPr/>
        </p:nvSpPr>
        <p:spPr>
          <a:xfrm>
            <a:off x="188107" y="12256"/>
            <a:ext cx="4949378" cy="58932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تطهير الأسطح</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7">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407">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4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 grpId="0" build="p" bldLvl="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Shape 203"/>
          <p:cNvSpPr txBox="1">
            <a:spLocks noGrp="1"/>
          </p:cNvSpPr>
          <p:nvPr>
            <p:ph type="body" sz="half" idx="1"/>
          </p:nvPr>
        </p:nvSpPr>
        <p:spPr>
          <a:xfrm>
            <a:off x="1064503" y="2236761"/>
            <a:ext cx="7236054" cy="2908166"/>
          </a:xfrm>
          <a:prstGeom prst="rect">
            <a:avLst/>
          </a:prstGeom>
        </p:spPr>
        <p:txBody>
          <a:bodyPr lIns="0" tIns="0" rIns="0" bIns="0" rtlCol="1"/>
          <a:lstStyle/>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ارتدِ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a:t>
            </a:r>
            <a:endParaRPr strike="sngStrike" dirty="0">
              <a:solidFill>
                <a:srgbClr val="0033CC"/>
              </a:solidFill>
              <a:latin typeface="Sakkal Majalla" panose="02000000000000000000" pitchFamily="2" charset="-78"/>
              <a:cs typeface="Sakkal Majalla" panose="02000000000000000000" pitchFamily="2" charset="-78"/>
            </a:endParaRP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مُطهرًا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المُستخدمة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لامتصاص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الانسكاب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وتنظيفه</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غطِّ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الانسكاب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ماصة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قماش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مسحوق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امسح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المُفْرَغات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الظاهرة</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نظِّف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وطهِّره</a:t>
            </a:r>
            <a:r>
              <a:rPr dirty="0">
                <a:latin typeface="Sakkal Majalla" panose="02000000000000000000" pitchFamily="2" charset="-78"/>
                <a:cs typeface="Sakkal Majalla" panose="02000000000000000000" pitchFamily="2" charset="-78"/>
              </a:rPr>
              <a:t>.</a:t>
            </a:r>
          </a:p>
        </p:txBody>
      </p:sp>
      <p:pic>
        <p:nvPicPr>
          <p:cNvPr id="414" name="image2.jpeg" descr="image2.jpeg"/>
          <p:cNvPicPr>
            <a:picLocks noChangeAspect="1"/>
          </p:cNvPicPr>
          <p:nvPr/>
        </p:nvPicPr>
        <p:blipFill>
          <a:blip r:embed="rId2"/>
          <a:stretch>
            <a:fillRect/>
          </a:stretch>
        </p:blipFill>
        <p:spPr>
          <a:xfrm rot="16200000">
            <a:off x="8848733" y="3211919"/>
            <a:ext cx="1947337" cy="2037577"/>
          </a:xfrm>
          <a:prstGeom prst="rect">
            <a:avLst/>
          </a:prstGeom>
          <a:ln w="28575">
            <a:solidFill>
              <a:srgbClr val="FFFFFF"/>
            </a:solidFill>
          </a:ln>
        </p:spPr>
      </p:pic>
      <p:grpSp>
        <p:nvGrpSpPr>
          <p:cNvPr id="417" name="Group 212"/>
          <p:cNvGrpSpPr/>
          <p:nvPr/>
        </p:nvGrpSpPr>
        <p:grpSpPr>
          <a:xfrm>
            <a:off x="8769608" y="1154486"/>
            <a:ext cx="2398897" cy="1806224"/>
            <a:chOff x="-1" y="0"/>
            <a:chExt cx="2398895" cy="1806223"/>
          </a:xfrm>
        </p:grpSpPr>
        <p:sp>
          <p:nvSpPr>
            <p:cNvPr id="415" name="Shape 210"/>
            <p:cNvSpPr/>
            <p:nvPr/>
          </p:nvSpPr>
          <p:spPr>
            <a:xfrm>
              <a:off x="-2" y="-1"/>
              <a:ext cx="2398896" cy="1806225"/>
            </a:xfrm>
            <a:prstGeom prst="rect">
              <a:avLst/>
            </a:prstGeom>
            <a:noFill/>
            <a:ln w="25400" cap="flat">
              <a:solidFill>
                <a:srgbClr val="FFFFFF"/>
              </a:solidFill>
              <a:prstDash val="solid"/>
              <a:bevel/>
            </a:ln>
            <a:effectLst/>
          </p:spPr>
          <p:txBody>
            <a:bodyPr wrap="square" lIns="45719" tIns="45719" rIns="45719" bIns="45719" numCol="1" rtlCol="1" anchor="ctr">
              <a:noAutofit/>
            </a:bodyPr>
            <a:lstStyle/>
            <a:p>
              <a:pPr rtl="1">
                <a:defRPr sz="20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416" name="image3.jpeg" descr="image3.jpeg"/>
            <p:cNvPicPr>
              <a:picLocks noChangeAspect="1"/>
            </p:cNvPicPr>
            <p:nvPr/>
          </p:nvPicPr>
          <p:blipFill>
            <a:blip r:embed="rId3"/>
            <a:srcRect l="1" t="34352" r="33873"/>
            <a:stretch>
              <a:fillRect/>
            </a:stretch>
          </p:blipFill>
          <p:spPr>
            <a:xfrm>
              <a:off x="14110" y="14111"/>
              <a:ext cx="2370673" cy="1777976"/>
            </a:xfrm>
            <a:prstGeom prst="rect">
              <a:avLst/>
            </a:prstGeom>
            <a:ln w="12700" cap="flat">
              <a:noFill/>
              <a:miter lim="400000"/>
            </a:ln>
            <a:effectLst/>
          </p:spPr>
        </p:pic>
      </p:grpSp>
      <p:sp>
        <p:nvSpPr>
          <p:cNvPr id="418" name="Shape 213"/>
          <p:cNvSpPr txBox="1"/>
          <p:nvPr/>
        </p:nvSpPr>
        <p:spPr>
          <a:xfrm>
            <a:off x="8769607" y="5309391"/>
            <a:ext cx="2927850" cy="6155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p>
            <a:pPr algn="l" rtl="0">
              <a:defRPr sz="1300">
                <a:solidFill>
                  <a:srgbClr val="002060"/>
                </a:solidFill>
                <a:latin typeface="+mn-lt"/>
                <a:ea typeface="+mn-ea"/>
                <a:cs typeface="+mn-cs"/>
                <a:sym typeface="Source Sans Pro Regular"/>
              </a:defRPr>
            </a:pPr>
            <a:r>
              <a:rPr lang="ar" sz="1000" dirty="0">
                <a:latin typeface="Sakkal Majalla" panose="02000000000000000000" pitchFamily="2" charset="-78"/>
                <a:cs typeface="Sakkal Majalla" panose="02000000000000000000" pitchFamily="2" charset="-78"/>
              </a:rPr>
              <a:t>WHO Practical Guidelines for Infection Control in Health Care Facilities 2004</a:t>
            </a:r>
          </a:p>
          <a:p>
            <a:pPr algn="l" rtl="0">
              <a:defRPr sz="1300">
                <a:latin typeface="+mn-lt"/>
                <a:ea typeface="+mn-ea"/>
                <a:cs typeface="+mn-cs"/>
                <a:sym typeface="Source Sans Pro Regular"/>
              </a:defRPr>
            </a:pPr>
            <a:r>
              <a:rPr lang="ar" sz="10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4"/>
              </a:rPr>
              <a:t>http://www.wpro.who.int/publications/docs/practical_guidelines_infection_control.pdf</a:t>
            </a:r>
            <a:r>
              <a:rPr lang="ar" sz="1000" dirty="0">
                <a:solidFill>
                  <a:srgbClr val="FFFFFF"/>
                </a:solidFill>
                <a:latin typeface="Sakkal Majalla" panose="02000000000000000000" pitchFamily="2" charset="-78"/>
                <a:cs typeface="Sakkal Majalla" panose="02000000000000000000" pitchFamily="2" charset="-78"/>
              </a:rPr>
              <a:t>. </a:t>
            </a:r>
          </a:p>
        </p:txBody>
      </p:sp>
      <p:sp>
        <p:nvSpPr>
          <p:cNvPr id="419" name="Rectangle 1"/>
          <p:cNvSpPr txBox="1"/>
          <p:nvPr/>
        </p:nvSpPr>
        <p:spPr>
          <a:xfrm>
            <a:off x="426113" y="5219659"/>
            <a:ext cx="7746401"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800">
                <a:solidFill>
                  <a:srgbClr val="C00000"/>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الانسكاب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ويتوقف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مقدار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المنسكبة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وكثافتها</a:t>
            </a:r>
            <a:r>
              <a:rPr dirty="0">
                <a:latin typeface="Sakkal Majalla" panose="02000000000000000000" pitchFamily="2" charset="-78"/>
                <a:cs typeface="Sakkal Majalla" panose="02000000000000000000" pitchFamily="2" charset="-78"/>
              </a:rPr>
              <a:t>.</a:t>
            </a:r>
          </a:p>
        </p:txBody>
      </p:sp>
      <p:sp>
        <p:nvSpPr>
          <p:cNvPr id="420" name="To disinfect spills on surfaces you should:"/>
          <p:cNvSpPr txBox="1"/>
          <p:nvPr/>
        </p:nvSpPr>
        <p:spPr>
          <a:xfrm>
            <a:off x="998853" y="1068493"/>
            <a:ext cx="5649943"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لتطهير الأسطح من الانسكابات، ينبغي عليك فعل </a:t>
            </a:r>
            <a:r>
              <a:rPr lang="ar-EG" b="1" dirty="0">
                <a:latin typeface="Sakkal Majalla" panose="02000000000000000000" pitchFamily="2" charset="-78"/>
                <a:cs typeface="Sakkal Majalla" panose="02000000000000000000" pitchFamily="2" charset="-78"/>
              </a:rPr>
              <a:t>الآتي</a:t>
            </a:r>
            <a:r>
              <a:rPr lang="ar" b="1"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D95CD016-1387-1C3B-182B-08514CF934F2}"/>
              </a:ext>
            </a:extLst>
          </p:cNvPr>
          <p:cNvSpPr txBox="1">
            <a:spLocks/>
          </p:cNvSpPr>
          <p:nvPr/>
        </p:nvSpPr>
        <p:spPr>
          <a:xfrm>
            <a:off x="138856" y="92028"/>
            <a:ext cx="7629105"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تطهير الأسطح من الانسكابات</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Google Shape;308;p8"/>
          <p:cNvSpPr txBox="1">
            <a:spLocks noGrp="1"/>
          </p:cNvSpPr>
          <p:nvPr>
            <p:ph type="body" idx="1"/>
          </p:nvPr>
        </p:nvSpPr>
        <p:spPr>
          <a:xfrm>
            <a:off x="4162824" y="1797176"/>
            <a:ext cx="7529515" cy="4051925"/>
          </a:xfrm>
          <a:prstGeom prst="rect">
            <a:avLst/>
          </a:prstGeom>
        </p:spPr>
        <p:txBody>
          <a:bodyPr lIns="0" tIns="0" rIns="0" bIns="0" rtlCol="1" anchor="t"/>
          <a:lstStyle/>
          <a:p>
            <a:pPr rtl="1"/>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المُوجّ</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ه </a:t>
            </a:r>
            <a:r>
              <a:rPr dirty="0" err="1">
                <a:latin typeface="Sakkal Majalla" panose="02000000000000000000" pitchFamily="2" charset="-78"/>
                <a:cs typeface="Sakkal Majalla" panose="02000000000000000000" pitchFamily="2" charset="-78"/>
              </a:rPr>
              <a:t>خصيصًا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استناد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بالمعارف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dirty="0">
                <a:latin typeface="Sakkal Majalla" panose="02000000000000000000" pitchFamily="2" charset="-78"/>
                <a:cs typeface="Sakkal Majalla" panose="02000000000000000000" pitchFamily="2" charset="-78"/>
              </a:rPr>
              <a:t>. </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
        <p:nvSpPr>
          <p:cNvPr id="2" name="Google Shape;307;p8">
            <a:extLst>
              <a:ext uri="{FF2B5EF4-FFF2-40B4-BE49-F238E27FC236}">
                <a16:creationId xmlns:a16="http://schemas.microsoft.com/office/drawing/2014/main" id="{549CDE1F-7076-87D6-0C0E-0556E2E13A8F}"/>
              </a:ext>
            </a:extLst>
          </p:cNvPr>
          <p:cNvSpPr txBox="1">
            <a:spLocks noGrp="1"/>
          </p:cNvSpPr>
          <p:nvPr>
            <p:ph type="title"/>
          </p:nvPr>
        </p:nvSpPr>
        <p:spPr>
          <a:xfrm>
            <a:off x="357037" y="630315"/>
            <a:ext cx="2357678" cy="839972"/>
          </a:xfrm>
          <a:prstGeom prst="rect">
            <a:avLst/>
          </a:prstGeom>
        </p:spPr>
        <p:txBody>
          <a:bodyPr lIns="0" tIns="0" rIns="0" bIns="0" rtlCol="1" anchor="b"/>
          <a:lstStyle/>
          <a:p>
            <a:pPr rtl="1"/>
            <a:r>
              <a:rPr lang="ar" b="1">
                <a:latin typeface="Sakkal Majalla" panose="02000000000000000000" pitchFamily="2" charset="-78"/>
                <a:cs typeface="Sakkal Majalla" panose="02000000000000000000" pitchFamily="2" charset="-78"/>
              </a:rPr>
              <a:t>مقدمة</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216"/>
          <p:cNvSpPr txBox="1">
            <a:spLocks noGrp="1"/>
          </p:cNvSpPr>
          <p:nvPr>
            <p:ph type="body" idx="1"/>
          </p:nvPr>
        </p:nvSpPr>
        <p:spPr>
          <a:xfrm>
            <a:off x="976613" y="2023415"/>
            <a:ext cx="10081119" cy="2073096"/>
          </a:xfrm>
          <a:prstGeom prst="rect">
            <a:avLst/>
          </a:prstGeom>
        </p:spPr>
        <p:txBody>
          <a:bodyPr rtlCol="1"/>
          <a:lstStyle/>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المحاليل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مباشرةً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المُنسكبة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تناثر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الانسكاب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انتشاره</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بدلًا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المحاليل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بتركيز</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(0.5%)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الرطبة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التطهير</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تغمس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أبدًا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منشفةً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متسخةً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دلو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مليء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بالكلور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ويجعله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فاعلية</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دائمًا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حُضِّر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نفسه</a:t>
            </a:r>
            <a:r>
              <a:rPr dirty="0">
                <a:latin typeface="Sakkal Majalla" panose="02000000000000000000" pitchFamily="2" charset="-78"/>
                <a:cs typeface="Sakkal Majalla" panose="02000000000000000000" pitchFamily="2" charset="-78"/>
              </a:rPr>
              <a:t>.</a:t>
            </a:r>
          </a:p>
        </p:txBody>
      </p:sp>
      <p:sp>
        <p:nvSpPr>
          <p:cNvPr id="424" name="Rectangle 1"/>
          <p:cNvSpPr txBox="1"/>
          <p:nvPr/>
        </p:nvSpPr>
        <p:spPr>
          <a:xfrm>
            <a:off x="1600612" y="4399277"/>
            <a:ext cx="8990777" cy="12926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defTabSz="1219187" rtl="1">
              <a:defRPr sz="2600">
                <a:solidFill>
                  <a:srgbClr val="C00000"/>
                </a:solidFill>
                <a:latin typeface="+mn-lt"/>
                <a:ea typeface="+mn-ea"/>
                <a:cs typeface="+mn-cs"/>
                <a:sym typeface="Source Sans Pro Regular"/>
              </a:defRPr>
            </a:pPr>
            <a:r>
              <a:rPr lang="ar" u="sng" dirty="0">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الممسحات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انسكابات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حتى</a:t>
            </a:r>
            <a:r>
              <a:rPr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ea typeface="Calibri Light"/>
              <a:cs typeface="Sakkal Majalla" panose="02000000000000000000" pitchFamily="2" charset="-78"/>
              <a:sym typeface="Calibri Light"/>
            </a:endParaRPr>
          </a:p>
          <a:p>
            <a:pPr marL="457195" lvl="1" indent="-457195" defTabSz="1219187" rtl="1">
              <a:buSzPct val="100000"/>
              <a:buFont typeface="Arial"/>
              <a:buChar char="•"/>
              <a:defRPr sz="2600">
                <a:solidFill>
                  <a:srgbClr val="C00000"/>
                </a:solidFill>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يُزال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الركام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للعين</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ea typeface="Calibri Light"/>
              <a:cs typeface="Sakkal Majalla" panose="02000000000000000000" pitchFamily="2" charset="-78"/>
              <a:sym typeface="Calibri Light"/>
            </a:endParaRPr>
          </a:p>
          <a:p>
            <a:pPr marL="457195" lvl="1" indent="-457195" defTabSz="1219187" rtl="1">
              <a:buSzPct val="100000"/>
              <a:buFont typeface="Arial"/>
              <a:buChar char="•"/>
              <a:defRPr sz="2600">
                <a:solidFill>
                  <a:srgbClr val="C00000"/>
                </a:solidFill>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a:t>
            </a:r>
          </a:p>
        </p:txBody>
      </p:sp>
      <p:sp>
        <p:nvSpPr>
          <p:cNvPr id="425" name="For disinfecting spills on surfaces remember that:"/>
          <p:cNvSpPr txBox="1"/>
          <p:nvPr/>
        </p:nvSpPr>
        <p:spPr>
          <a:xfrm>
            <a:off x="3202451" y="949732"/>
            <a:ext cx="4567915"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لتطهير الانسكابات على الأسطح، تذكَّر</a:t>
            </a:r>
            <a:r>
              <a:rPr lang="ar-EG" b="1" dirty="0">
                <a:latin typeface="Sakkal Majalla" panose="02000000000000000000" pitchFamily="2" charset="-78"/>
                <a:cs typeface="Sakkal Majalla" panose="02000000000000000000" pitchFamily="2" charset="-78"/>
              </a:rPr>
              <a:t> الآت</a:t>
            </a:r>
            <a:r>
              <a:rPr lang="ar" b="1" dirty="0">
                <a:latin typeface="Sakkal Majalla" panose="02000000000000000000" pitchFamily="2" charset="-78"/>
                <a:cs typeface="Sakkal Majalla" panose="02000000000000000000" pitchFamily="2" charset="-78"/>
              </a:rPr>
              <a:t>ي:</a:t>
            </a:r>
          </a:p>
        </p:txBody>
      </p:sp>
      <p:sp>
        <p:nvSpPr>
          <p:cNvPr id="2" name="Title 1">
            <a:extLst>
              <a:ext uri="{FF2B5EF4-FFF2-40B4-BE49-F238E27FC236}">
                <a16:creationId xmlns:a16="http://schemas.microsoft.com/office/drawing/2014/main" id="{EBF4C80A-1D15-E9CA-A0A5-B2D3055FA306}"/>
              </a:ext>
            </a:extLst>
          </p:cNvPr>
          <p:cNvSpPr txBox="1">
            <a:spLocks/>
          </p:cNvSpPr>
          <p:nvPr/>
        </p:nvSpPr>
        <p:spPr>
          <a:xfrm>
            <a:off x="138856" y="19839"/>
            <a:ext cx="7629105"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3600" b="1" dirty="0">
                <a:latin typeface="Sakkal Majalla" panose="02000000000000000000" pitchFamily="2" charset="-78"/>
                <a:cs typeface="Sakkal Majalla" panose="02000000000000000000" pitchFamily="2" charset="-78"/>
              </a:rPr>
              <a:t>نقاط مهمة يجب تذكرها عند التعامل مع الانسكابات</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Shape 308"/>
          <p:cNvSpPr txBox="1">
            <a:spLocks noGrp="1"/>
          </p:cNvSpPr>
          <p:nvPr>
            <p:ph type="body" idx="1"/>
          </p:nvPr>
        </p:nvSpPr>
        <p:spPr>
          <a:xfrm>
            <a:off x="1892460" y="1276796"/>
            <a:ext cx="8564737" cy="3959250"/>
          </a:xfrm>
          <a:prstGeom prst="rect">
            <a:avLst/>
          </a:prstGeom>
        </p:spPr>
        <p:txBody>
          <a:bodyPr lIns="0" tIns="0" rIns="0" bIns="0" rtlCol="1"/>
          <a:lstStyle/>
          <a:p>
            <a:pPr defTabSz="286426" rtl="1">
              <a:spcBef>
                <a:spcPts val="200"/>
              </a:spcBef>
              <a:defRPr sz="2772">
                <a:solidFill>
                  <a:srgbClr val="C00000"/>
                </a:solidFill>
                <a:latin typeface="Source Sans Pro Bold"/>
                <a:ea typeface="Source Sans Pro Bold"/>
                <a:cs typeface="Source Sans Pro Bold"/>
                <a:sym typeface="Source Sans Pro Bold"/>
              </a:defRPr>
            </a:pPr>
            <a:r>
              <a:rPr lang="ar" sz="2800" b="1" dirty="0">
                <a:latin typeface="Sakkal Majalla" panose="02000000000000000000" pitchFamily="2" charset="-78"/>
                <a:cs typeface="Sakkal Majalla" panose="02000000000000000000" pitchFamily="2" charset="-78"/>
              </a:rPr>
              <a:t>لماذا يجب </a:t>
            </a:r>
            <a:r>
              <a:rPr lang="en" sz="2800" b="1" u="sng" dirty="0">
                <a:latin typeface="Sakkal Majalla" panose="02000000000000000000" pitchFamily="2" charset="-78"/>
                <a:cs typeface="Sakkal Majalla" panose="02000000000000000000" pitchFamily="2" charset="-78"/>
              </a:rPr>
              <a:t>عدم</a:t>
            </a:r>
            <a:r>
              <a:rPr lang="en" sz="2800" b="1" dirty="0">
                <a:latin typeface="Sakkal Majalla" panose="02000000000000000000" pitchFamily="2" charset="-78"/>
                <a:cs typeface="Sakkal Majalla" panose="02000000000000000000" pitchFamily="2" charset="-78"/>
              </a:rPr>
              <a:t> رش المناطق السريرية المشغولة أو الخالية بالمطهر؟</a:t>
            </a:r>
          </a:p>
          <a:p>
            <a:pPr marL="829810" lvl="1" indent="-377186" defTabSz="286426" rtl="1">
              <a:spcBef>
                <a:spcPts val="0"/>
              </a:spcBef>
              <a:buClr>
                <a:schemeClr val="accent3"/>
              </a:buClr>
              <a:buFont typeface="Arial"/>
              <a:defRPr sz="2376"/>
            </a:pP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chemeClr val="accent3"/>
              </a:buClr>
              <a:buFont typeface="Arial"/>
              <a:defRPr sz="2376"/>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الممارسة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خطيرة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فائدة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مثبتة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a:t>
            </a:r>
          </a:p>
          <a:p>
            <a:pPr marL="251459" lvl="1" indent="-251459" defTabSz="286426" rtl="1">
              <a:spcBef>
                <a:spcPts val="0"/>
              </a:spcBef>
              <a:buClr>
                <a:schemeClr val="accent3"/>
              </a:buClr>
              <a:buFont typeface="Arial"/>
              <a:defRPr sz="2376"/>
            </a:pP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يُنظَّف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السطح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عضوية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والدم</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الجسم</a:t>
            </a:r>
            <a:r>
              <a:rPr dirty="0">
                <a:latin typeface="Sakkal Majalla" panose="02000000000000000000" pitchFamily="2" charset="-78"/>
                <a:cs typeface="Sakkal Majalla" panose="02000000000000000000" pitchFamily="2" charset="-78"/>
              </a:rPr>
              <a:t>.</a:t>
            </a:r>
          </a:p>
          <a:p>
            <a:pPr marL="251459" lvl="1" indent="-251459" defTabSz="286426" rtl="1">
              <a:spcBef>
                <a:spcPts val="0"/>
              </a:spcBef>
              <a:buClr>
                <a:schemeClr val="accent3"/>
              </a:buClr>
              <a:buFont typeface="Arial"/>
              <a:defRPr sz="2376"/>
            </a:pPr>
            <a:r>
              <a:rPr dirty="0" err="1">
                <a:latin typeface="Sakkal Majalla" panose="02000000000000000000" pitchFamily="2" charset="-78"/>
                <a:cs typeface="Sakkal Majalla" panose="02000000000000000000" pitchFamily="2" charset="-78"/>
              </a:rPr>
              <a:t>يخلق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المفرط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للرش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رطبةً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ناهيك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كونها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مناسبة</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خطيرة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وتستغرق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أطول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لتجف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الرطبة</a:t>
            </a:r>
            <a:r>
              <a:rPr dirty="0">
                <a:latin typeface="Sakkal Majalla" panose="02000000000000000000" pitchFamily="2" charset="-78"/>
                <a:cs typeface="Sakkal Majalla" panose="02000000000000000000" pitchFamily="2" charset="-78"/>
              </a:rPr>
              <a:t>.</a:t>
            </a:r>
          </a:p>
          <a:p>
            <a:pPr marL="251459" lvl="1" indent="-251459" defTabSz="286426" rtl="1">
              <a:spcBef>
                <a:spcPts val="0"/>
              </a:spcBef>
              <a:buClr>
                <a:schemeClr val="accent3"/>
              </a:buClr>
              <a:buFont typeface="Arial"/>
              <a:defRPr sz="2376"/>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يُوصى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يرتدون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ملابسهم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روتينيًّا</a:t>
            </a:r>
            <a:r>
              <a:rPr dirty="0">
                <a:latin typeface="Sakkal Majalla" panose="02000000000000000000" pitchFamily="2" charset="-78"/>
                <a:cs typeface="Sakkal Majalla" panose="02000000000000000000" pitchFamily="2" charset="-78"/>
              </a:rPr>
              <a:t>.</a:t>
            </a:r>
            <a:endParaRPr dirty="0">
              <a:solidFill>
                <a:srgbClr val="FF0000"/>
              </a:solidFill>
              <a:latin typeface="Sakkal Majalla" panose="02000000000000000000" pitchFamily="2" charset="-78"/>
              <a:cs typeface="Sakkal Majalla" panose="02000000000000000000" pitchFamily="2" charset="-78"/>
            </a:endParaRPr>
          </a:p>
          <a:p>
            <a:pPr marL="251459" lvl="1" indent="-251459" defTabSz="286426" rtl="1">
              <a:spcBef>
                <a:spcPts val="0"/>
              </a:spcBef>
              <a:buClr>
                <a:schemeClr val="accent3"/>
              </a:buClr>
              <a:buFont typeface="Arial"/>
              <a:defRPr sz="2376"/>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الإيبولا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مقبولًا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الأماكن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المفتوحة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بوصفه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الخيار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الوحيد</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منازل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ضحايا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الإيبولا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بواسطة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الدفن</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4D6B727C-CABD-0E9C-5AD5-EF069DBEE744}"/>
              </a:ext>
            </a:extLst>
          </p:cNvPr>
          <p:cNvSpPr txBox="1">
            <a:spLocks/>
          </p:cNvSpPr>
          <p:nvPr/>
        </p:nvSpPr>
        <p:spPr>
          <a:xfrm>
            <a:off x="649705" y="3634"/>
            <a:ext cx="3881761" cy="5377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رش الأسطح</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itle 1"/>
          <p:cNvSpPr txBox="1">
            <a:spLocks noGrp="1"/>
          </p:cNvSpPr>
          <p:nvPr>
            <p:ph type="body" sz="quarter" idx="1"/>
          </p:nvPr>
        </p:nvSpPr>
        <p:spPr>
          <a:xfrm>
            <a:off x="422273" y="2698083"/>
            <a:ext cx="11347453" cy="531813"/>
          </a:xfrm>
          <a:prstGeom prst="rect">
            <a:avLst/>
          </a:prstGeom>
        </p:spPr>
        <p:txBody>
          <a:bodyPr lIns="0" tIns="0" rIns="0" bIns="0" rtlCol="1"/>
          <a:lstStyle>
            <a:lvl1pPr algn="r" defTabSz="257494" rtl="1">
              <a:spcBef>
                <a:spcPts val="0"/>
              </a:spcBef>
              <a:defRPr sz="3382"/>
            </a:lvl1pPr>
          </a:lstStyle>
          <a:p>
            <a:pPr algn="ctr" rtl="1"/>
            <a:r>
              <a:rPr lang="ar" b="1" dirty="0">
                <a:latin typeface="Sakkal Majalla" panose="02000000000000000000" pitchFamily="2" charset="-78"/>
                <a:cs typeface="Sakkal Majalla" panose="02000000000000000000" pitchFamily="2" charset="-78"/>
              </a:rPr>
              <a:t>3. إدارة النفايات</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hape 322"/>
          <p:cNvSpPr txBox="1">
            <a:spLocks noGrp="1"/>
          </p:cNvSpPr>
          <p:nvPr>
            <p:ph type="body" idx="1"/>
          </p:nvPr>
        </p:nvSpPr>
        <p:spPr>
          <a:xfrm>
            <a:off x="1984916" y="1189105"/>
            <a:ext cx="8222168" cy="3404899"/>
          </a:xfrm>
          <a:prstGeom prst="rect">
            <a:avLst/>
          </a:prstGeom>
        </p:spPr>
        <p:txBody>
          <a:bodyPr rtlCol="1"/>
          <a:lstStyle/>
          <a:p>
            <a:pPr rtl="1"/>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المتولدة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منشآت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والمرافق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البحثية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والمختبرات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أنواع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a:t>
            </a:r>
            <a:r>
              <a:rPr dirty="0">
                <a:latin typeface="Sakkal Majalla" panose="02000000000000000000" pitchFamily="2" charset="-78"/>
                <a:cs typeface="Sakkal Majalla" panose="02000000000000000000" pitchFamily="2" charset="-78"/>
              </a:rPr>
              <a:t>:</a:t>
            </a:r>
          </a:p>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الخطرة</a:t>
            </a:r>
            <a:endParaRPr dirty="0">
              <a:latin typeface="Sakkal Majalla" panose="02000000000000000000" pitchFamily="2" charset="-78"/>
              <a:cs typeface="Sakkal Majalla" panose="02000000000000000000" pitchFamily="2" charset="-78"/>
            </a:endParaRPr>
          </a:p>
        </p:txBody>
      </p:sp>
      <p:sp>
        <p:nvSpPr>
          <p:cNvPr id="435" name="Shape 328"/>
          <p:cNvSpPr txBox="1"/>
          <p:nvPr/>
        </p:nvSpPr>
        <p:spPr>
          <a:xfrm>
            <a:off x="1909574" y="5778253"/>
            <a:ext cx="8372852" cy="1538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rtlCol="1">
            <a:spAutoFit/>
          </a:bodyPr>
          <a:lstStyle/>
          <a:p>
            <a:pPr algn="l" rtl="0">
              <a:defRPr sz="1500">
                <a:solidFill>
                  <a:srgbClr val="002060"/>
                </a:solidFill>
                <a:latin typeface="+mn-lt"/>
                <a:ea typeface="+mn-ea"/>
                <a:cs typeface="+mn-cs"/>
                <a:sym typeface="Source Sans Pro Regular"/>
              </a:defRPr>
            </a:pPr>
            <a:r>
              <a:rPr lang="ar" sz="1000">
                <a:latin typeface="Sakkal Majalla" panose="02000000000000000000" pitchFamily="2" charset="-78"/>
                <a:cs typeface="Sakkal Majalla" panose="02000000000000000000" pitchFamily="2" charset="-78"/>
              </a:rPr>
              <a:t>WHO. Safe management of wastes from health care activities. 2014</a:t>
            </a:r>
            <a:r>
              <a:rPr lang="ar" sz="1000">
                <a:solidFill>
                  <a:srgbClr val="FFFFFF"/>
                </a:solidFill>
                <a:latin typeface="Sakkal Majalla" panose="02000000000000000000" pitchFamily="2" charset="-78"/>
                <a:cs typeface="Sakkal Majalla" panose="02000000000000000000" pitchFamily="2" charset="-78"/>
              </a:rPr>
              <a:t>. </a:t>
            </a:r>
            <a:r>
              <a:rPr lang="ar" sz="1000" u="sng">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http://apps.who.int/iris/bitstream/10665/259491/1/WHO-FWC-WSH-17.05-eng.pdf?ua=1/</a:t>
            </a:r>
            <a:r>
              <a:rPr lang="ar" sz="1000">
                <a:solidFill>
                  <a:srgbClr val="FFFFFF"/>
                </a:solidFill>
                <a:latin typeface="Sakkal Majalla" panose="02000000000000000000" pitchFamily="2" charset="-78"/>
                <a:cs typeface="Sakkal Majalla" panose="02000000000000000000" pitchFamily="2" charset="-78"/>
              </a:rPr>
              <a:t>. </a:t>
            </a:r>
          </a:p>
        </p:txBody>
      </p:sp>
      <p:sp>
        <p:nvSpPr>
          <p:cNvPr id="436" name="Rectangle 1"/>
          <p:cNvSpPr txBox="1"/>
          <p:nvPr/>
        </p:nvSpPr>
        <p:spPr>
          <a:xfrm>
            <a:off x="134400" y="4589512"/>
            <a:ext cx="1066195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2600">
                <a:solidFill>
                  <a:srgbClr val="C00000"/>
                </a:solidFill>
                <a:latin typeface="+mn-lt"/>
                <a:ea typeface="+mn-ea"/>
                <a:cs typeface="+mn-cs"/>
                <a:sym typeface="Source Sans Pro Regular"/>
              </a:defRPr>
            </a:lvl1pPr>
          </a:lstStyle>
          <a:p>
            <a:pPr rtl="1"/>
            <a:r>
              <a:rPr lang="ar" sz="2800" b="1">
                <a:latin typeface="Sakkal Majalla" panose="02000000000000000000" pitchFamily="2" charset="-78"/>
                <a:cs typeface="Sakkal Majalla" panose="02000000000000000000" pitchFamily="2" charset="-78"/>
              </a:rPr>
              <a:t>هناك استراتيجيات مختلفة لإدارة أنواع النفايات المختلفة.</a:t>
            </a:r>
          </a:p>
        </p:txBody>
      </p:sp>
      <p:sp>
        <p:nvSpPr>
          <p:cNvPr id="2" name="Title 1">
            <a:extLst>
              <a:ext uri="{FF2B5EF4-FFF2-40B4-BE49-F238E27FC236}">
                <a16:creationId xmlns:a16="http://schemas.microsoft.com/office/drawing/2014/main" id="{7039AC5C-CADF-A12C-8510-80D183706805}"/>
              </a:ext>
            </a:extLst>
          </p:cNvPr>
          <p:cNvSpPr txBox="1">
            <a:spLocks/>
          </p:cNvSpPr>
          <p:nvPr/>
        </p:nvSpPr>
        <p:spPr>
          <a:xfrm>
            <a:off x="138857" y="31870"/>
            <a:ext cx="5106912" cy="52322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أنواع النفايات </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341"/>
          <p:cNvSpPr txBox="1">
            <a:spLocks noGrp="1"/>
          </p:cNvSpPr>
          <p:nvPr>
            <p:ph type="body" sz="half" idx="1"/>
          </p:nvPr>
        </p:nvSpPr>
        <p:spPr>
          <a:xfrm>
            <a:off x="710767" y="2805932"/>
            <a:ext cx="5581521" cy="2270894"/>
          </a:xfrm>
          <a:prstGeom prst="rect">
            <a:avLst/>
          </a:prstGeom>
        </p:spPr>
        <p:txBody>
          <a:bodyPr rtlCol="1"/>
          <a:lstStyle/>
          <a:p>
            <a:pPr rtl="1">
              <a:spcBef>
                <a:spcPts val="500"/>
              </a:spcBef>
            </a:pPr>
            <a:r>
              <a:rPr>
                <a:latin typeface="Sakkal Majalla" panose="02000000000000000000" pitchFamily="2" charset="-78"/>
                <a:cs typeface="Sakkal Majalla" panose="02000000000000000000" pitchFamily="2" charset="-78"/>
              </a:rPr>
              <a:t>ينبغي فصل النفايات عند نقطة توليدها، حتى يتيح ذلك مناولتها بصورة سليمة ومأمونة.</a:t>
            </a:r>
          </a:p>
          <a:p>
            <a:pPr rtl="1">
              <a:spcBef>
                <a:spcPts val="500"/>
              </a:spcBef>
            </a:pPr>
            <a:endParaRPr dirty="0">
              <a:latin typeface="Sakkal Majalla" panose="02000000000000000000" pitchFamily="2" charset="-78"/>
              <a:cs typeface="Sakkal Majalla" panose="02000000000000000000" pitchFamily="2" charset="-78"/>
            </a:endParaRPr>
          </a:p>
          <a:p>
            <a:pPr rtl="1">
              <a:spcBef>
                <a:spcPts val="500"/>
              </a:spcBef>
            </a:pPr>
            <a:r>
              <a:rPr>
                <a:latin typeface="Sakkal Majalla" panose="02000000000000000000" pitchFamily="2" charset="-78"/>
                <a:cs typeface="Sakkal Majalla" panose="02000000000000000000" pitchFamily="2" charset="-78"/>
              </a:rPr>
              <a:t>ومن الناحية المثالية، لا ينبغي تخزين النفايات أكثر من 24 ساعة قبل إعدامها.</a:t>
            </a:r>
          </a:p>
        </p:txBody>
      </p:sp>
      <p:sp>
        <p:nvSpPr>
          <p:cNvPr id="441" name="Shape 342"/>
          <p:cNvSpPr/>
          <p:nvPr/>
        </p:nvSpPr>
        <p:spPr>
          <a:xfrm>
            <a:off x="6493183" y="1123199"/>
            <a:ext cx="4528173" cy="1323439"/>
          </a:xfrm>
          <a:prstGeom prst="rect">
            <a:avLst/>
          </a:prstGeom>
          <a:solidFill>
            <a:srgbClr val="F2F2F2"/>
          </a:solidFill>
          <a:ln w="19050">
            <a:solidFill>
              <a:srgbClr val="000000"/>
            </a:solidFill>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spAutoFit/>
          </a:bodyPr>
          <a:lstStyle>
            <a:lvl1pPr algn="ctr" rtl="1">
              <a:spcBef>
                <a:spcPts val="2300"/>
              </a:spcBef>
              <a:defRPr sz="2600">
                <a:solidFill>
                  <a:srgbClr val="10253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ينبغي جمع جميع النفايات الصلبة، وغير الحادة، والمُعدية، باستخدام أكياس النفايات المانعة للتسرب في صناديق مغطاة.</a:t>
            </a:r>
          </a:p>
        </p:txBody>
      </p:sp>
      <p:pic>
        <p:nvPicPr>
          <p:cNvPr id="442" name="Picture 2" descr="Picture 2"/>
          <p:cNvPicPr>
            <a:picLocks noChangeAspect="1"/>
          </p:cNvPicPr>
          <p:nvPr/>
        </p:nvPicPr>
        <p:blipFill>
          <a:blip r:embed="rId2"/>
          <a:srcRect t="8379" b="12596"/>
          <a:stretch>
            <a:fillRect/>
          </a:stretch>
        </p:blipFill>
        <p:spPr>
          <a:xfrm>
            <a:off x="6902476" y="3085100"/>
            <a:ext cx="3280365" cy="2592289"/>
          </a:xfrm>
          <a:prstGeom prst="rect">
            <a:avLst/>
          </a:prstGeom>
          <a:ln w="12700">
            <a:miter lim="400000"/>
          </a:ln>
        </p:spPr>
      </p:pic>
      <p:sp>
        <p:nvSpPr>
          <p:cNvPr id="2" name="Title 1">
            <a:extLst>
              <a:ext uri="{FF2B5EF4-FFF2-40B4-BE49-F238E27FC236}">
                <a16:creationId xmlns:a16="http://schemas.microsoft.com/office/drawing/2014/main" id="{8E7DEA86-76F2-A450-98C2-0B8A8C3DECC9}"/>
              </a:ext>
            </a:extLst>
          </p:cNvPr>
          <p:cNvSpPr txBox="1">
            <a:spLocks/>
          </p:cNvSpPr>
          <p:nvPr/>
        </p:nvSpPr>
        <p:spPr>
          <a:xfrm>
            <a:off x="138857" y="92028"/>
            <a:ext cx="5455828" cy="43736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جمع النفايات</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Shape 331"/>
          <p:cNvSpPr txBox="1">
            <a:spLocks noGrp="1"/>
          </p:cNvSpPr>
          <p:nvPr>
            <p:ph type="body" sz="half" idx="1"/>
          </p:nvPr>
        </p:nvSpPr>
        <p:spPr>
          <a:xfrm>
            <a:off x="2761579" y="1893063"/>
            <a:ext cx="6668842" cy="3071874"/>
          </a:xfrm>
          <a:prstGeom prst="rect">
            <a:avLst/>
          </a:prstGeom>
        </p:spPr>
        <p:txBody>
          <a:bodyPr rtlCol="1"/>
          <a:lstStyle/>
          <a:p>
            <a:pPr marL="254000" indent="-254000" rtl="1">
              <a:lnSpc>
                <a:spcPct val="140000"/>
              </a:lnSpc>
              <a:buClr>
                <a:srgbClr val="C00000"/>
              </a:buClr>
              <a:buSzPct val="100000"/>
              <a:buFont typeface="Arial"/>
              <a:buChar char="•"/>
            </a:pPr>
            <a:r>
              <a:rPr>
                <a:latin typeface="Sakkal Majalla" panose="02000000000000000000" pitchFamily="2" charset="-78"/>
                <a:cs typeface="Sakkal Majalla" panose="02000000000000000000" pitchFamily="2" charset="-78"/>
              </a:rPr>
              <a:t>افصِل  النفايات حيث تتولد.</a:t>
            </a:r>
          </a:p>
          <a:p>
            <a:pPr marL="254000" indent="-254000" rtl="1">
              <a:lnSpc>
                <a:spcPct val="140000"/>
              </a:lnSpc>
              <a:buClr>
                <a:srgbClr val="C00000"/>
              </a:buClr>
              <a:buSzPct val="100000"/>
              <a:buFont typeface="Arial"/>
              <a:buChar char="•"/>
            </a:pPr>
            <a:r>
              <a:rPr>
                <a:latin typeface="Sakkal Majalla" panose="02000000000000000000" pitchFamily="2" charset="-78"/>
                <a:cs typeface="Sakkal Majalla" panose="02000000000000000000" pitchFamily="2" charset="-78"/>
              </a:rPr>
              <a:t>لا تضع مُطلقًا النفايات المعدية في سلة النفايات العامة.</a:t>
            </a:r>
          </a:p>
          <a:p>
            <a:pPr marL="254000" indent="-254000" rtl="1">
              <a:lnSpc>
                <a:spcPct val="140000"/>
              </a:lnSpc>
              <a:buClr>
                <a:srgbClr val="C00000"/>
              </a:buClr>
              <a:buSzPct val="100000"/>
              <a:buFont typeface="Arial"/>
              <a:buChar char="•"/>
            </a:pPr>
            <a:r>
              <a:rPr>
                <a:latin typeface="Sakkal Majalla" panose="02000000000000000000" pitchFamily="2" charset="-78"/>
                <a:cs typeface="Sakkal Majalla" panose="02000000000000000000" pitchFamily="2" charset="-78"/>
              </a:rPr>
              <a:t>ضَع دائمًا النفايات الحادة في حاوية الأدوات الحادة.</a:t>
            </a:r>
          </a:p>
          <a:p>
            <a:pPr marL="254000" indent="-254000" rtl="1">
              <a:lnSpc>
                <a:spcPct val="140000"/>
              </a:lnSpc>
              <a:buClr>
                <a:srgbClr val="C00000"/>
              </a:buClr>
              <a:buSzPct val="100000"/>
              <a:buFont typeface="Arial"/>
              <a:buChar char="•"/>
            </a:pPr>
            <a:r>
              <a:rPr>
                <a:latin typeface="Sakkal Majalla" panose="02000000000000000000" pitchFamily="2" charset="-78"/>
                <a:cs typeface="Sakkal Majalla" panose="02000000000000000000" pitchFamily="2" charset="-78"/>
              </a:rPr>
              <a:t>لا تضع مُطلقًا النفايات الكيميائية في سلة النفايات العامة.</a:t>
            </a:r>
          </a:p>
          <a:p>
            <a:pPr marL="254000" indent="-254000" rtl="1">
              <a:lnSpc>
                <a:spcPct val="140000"/>
              </a:lnSpc>
              <a:buClr>
                <a:srgbClr val="C00000"/>
              </a:buClr>
              <a:buSzPct val="100000"/>
              <a:buFont typeface="Arial"/>
              <a:buChar char="•"/>
            </a:pPr>
            <a:r>
              <a:rPr>
                <a:latin typeface="Sakkal Majalla" panose="02000000000000000000" pitchFamily="2" charset="-78"/>
                <a:cs typeface="Sakkal Majalla" panose="02000000000000000000" pitchFamily="2" charset="-78"/>
              </a:rPr>
              <a:t>افصِل الأجزاء البشرية عن جميع النفايات الأخرى.</a:t>
            </a:r>
          </a:p>
        </p:txBody>
      </p:sp>
      <p:sp>
        <p:nvSpPr>
          <p:cNvPr id="446" name="To segregate waste, we MUST:"/>
          <p:cNvSpPr txBox="1"/>
          <p:nvPr/>
        </p:nvSpPr>
        <p:spPr>
          <a:xfrm>
            <a:off x="6244511" y="1027007"/>
            <a:ext cx="3500315"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لفصل النفايات، </a:t>
            </a:r>
            <a:r>
              <a:rPr lang="en" b="1">
                <a:latin typeface="Sakkal Majalla" panose="02000000000000000000" pitchFamily="2" charset="-78"/>
                <a:cs typeface="Sakkal Majalla" panose="02000000000000000000" pitchFamily="2" charset="-78"/>
              </a:rPr>
              <a:t>يجب فِعل الآتي:</a:t>
            </a:r>
          </a:p>
        </p:txBody>
      </p:sp>
      <p:sp>
        <p:nvSpPr>
          <p:cNvPr id="2" name="Title 1">
            <a:extLst>
              <a:ext uri="{FF2B5EF4-FFF2-40B4-BE49-F238E27FC236}">
                <a16:creationId xmlns:a16="http://schemas.microsoft.com/office/drawing/2014/main" id="{B0149AE5-4DC8-7362-45D9-DDF145C0D475}"/>
              </a:ext>
            </a:extLst>
          </p:cNvPr>
          <p:cNvSpPr txBox="1">
            <a:spLocks/>
          </p:cNvSpPr>
          <p:nvPr/>
        </p:nvSpPr>
        <p:spPr>
          <a:xfrm>
            <a:off x="138857" y="92028"/>
            <a:ext cx="5515986" cy="4801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فصل النفايات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45">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45">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445">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445">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445">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4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 grpId="0" build="p" bldLvl="5"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Shape 380"/>
          <p:cNvSpPr/>
          <p:nvPr/>
        </p:nvSpPr>
        <p:spPr>
          <a:xfrm>
            <a:off x="1032598" y="3956375"/>
            <a:ext cx="10561177" cy="1338828"/>
          </a:xfrm>
          <a:prstGeom prst="rect">
            <a:avLst/>
          </a:prstGeom>
          <a:solidFill>
            <a:srgbClr val="F2F2F2"/>
          </a:solidFill>
          <a:ln w="19050">
            <a:solidFill>
              <a:srgbClr val="000000"/>
            </a:solidFill>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p>
            <a:pPr algn="ctr" rtl="1">
              <a:defRPr sz="2900">
                <a:solidFill>
                  <a:srgbClr val="002060"/>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الأدوات الحادة هي الأدوات التي يمكن أن تسبب </a:t>
            </a:r>
            <a:endParaRPr sz="1800" dirty="0">
              <a:latin typeface="Sakkal Majalla" panose="02000000000000000000" pitchFamily="2" charset="-78"/>
              <a:ea typeface="Calibri Light"/>
              <a:cs typeface="Sakkal Majalla" panose="02000000000000000000" pitchFamily="2" charset="-78"/>
              <a:sym typeface="Calibri Light"/>
            </a:endParaRPr>
          </a:p>
          <a:p>
            <a:pPr algn="ctr" rtl="1">
              <a:defRPr sz="2900">
                <a:solidFill>
                  <a:srgbClr val="002060"/>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قطوعًا أو جروحًا وخْزية.</a:t>
            </a:r>
          </a:p>
          <a:p>
            <a:pPr algn="ctr" rtl="1">
              <a:defRPr sz="2900">
                <a:solidFill>
                  <a:srgbClr val="002060"/>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وينبغي التخلص منها في صناديق صلبة الجوانب مخصصة للمَخاطِر البَيولوجية.</a:t>
            </a:r>
          </a:p>
        </p:txBody>
      </p:sp>
      <p:sp>
        <p:nvSpPr>
          <p:cNvPr id="450" name="Shape 381"/>
          <p:cNvSpPr txBox="1"/>
          <p:nvPr/>
        </p:nvSpPr>
        <p:spPr>
          <a:xfrm>
            <a:off x="3974684" y="5527924"/>
            <a:ext cx="4242631" cy="3077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rtlCol="1">
            <a:spAutoFit/>
          </a:bodyPr>
          <a:lstStyle/>
          <a:p>
            <a:pPr algn="ctr" rtl="0">
              <a:defRPr sz="1500">
                <a:solidFill>
                  <a:srgbClr val="002060"/>
                </a:solidFill>
                <a:latin typeface="+mn-lt"/>
                <a:ea typeface="+mn-ea"/>
                <a:cs typeface="+mn-cs"/>
                <a:sym typeface="Source Sans Pro Regular"/>
              </a:defRPr>
            </a:pPr>
            <a:r>
              <a:rPr lang="ar" sz="1000" dirty="0">
                <a:latin typeface="Sakkal Majalla" panose="02000000000000000000" pitchFamily="2" charset="-78"/>
                <a:cs typeface="Sakkal Majalla" panose="02000000000000000000" pitchFamily="2" charset="-78"/>
              </a:rPr>
              <a:t>WHO. Safe management of wastes from health care activities. 2014</a:t>
            </a:r>
            <a:r>
              <a:rPr lang="ar" sz="1000" dirty="0">
                <a:solidFill>
                  <a:srgbClr val="FFFFFF"/>
                </a:solidFill>
                <a:latin typeface="Sakkal Majalla" panose="02000000000000000000" pitchFamily="2" charset="-78"/>
                <a:cs typeface="Sakkal Majalla" panose="02000000000000000000" pitchFamily="2" charset="-78"/>
              </a:rPr>
              <a:t>. </a:t>
            </a:r>
            <a:r>
              <a:rPr lang="ar" sz="10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http://www.who.int/water_sanitation_health/medicalwaste/wastemanag/en/</a:t>
            </a:r>
            <a:r>
              <a:rPr lang="ar" sz="1000" dirty="0">
                <a:solidFill>
                  <a:srgbClr val="FFFFFF"/>
                </a:solidFill>
                <a:latin typeface="Sakkal Majalla" panose="02000000000000000000" pitchFamily="2" charset="-78"/>
                <a:cs typeface="Sakkal Majalla" panose="02000000000000000000" pitchFamily="2" charset="-78"/>
              </a:rPr>
              <a:t>. </a:t>
            </a:r>
          </a:p>
        </p:txBody>
      </p:sp>
      <p:sp>
        <p:nvSpPr>
          <p:cNvPr id="451" name="Shape 374"/>
          <p:cNvSpPr txBox="1">
            <a:spLocks noGrp="1"/>
          </p:cNvSpPr>
          <p:nvPr>
            <p:ph type="body" sz="half" idx="1"/>
          </p:nvPr>
        </p:nvSpPr>
        <p:spPr>
          <a:xfrm>
            <a:off x="3576523" y="1177676"/>
            <a:ext cx="5038954" cy="2561809"/>
          </a:xfrm>
          <a:prstGeom prst="rect">
            <a:avLst/>
          </a:prstGeom>
        </p:spPr>
        <p:txBody>
          <a:bodyPr rtlCol="1"/>
          <a:lstStyle/>
          <a:p>
            <a:pPr marL="457195" indent="-457195" rtl="1">
              <a:lnSpc>
                <a:spcPct val="120000"/>
              </a:lnSpc>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الإبر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والمحاقن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المستعملة</a:t>
            </a:r>
            <a:r>
              <a:rPr dirty="0">
                <a:latin typeface="Sakkal Majalla" panose="02000000000000000000" pitchFamily="2" charset="-78"/>
                <a:cs typeface="Sakkal Majalla" panose="02000000000000000000" pitchFamily="2" charset="-78"/>
              </a:rPr>
              <a:t>.</a:t>
            </a:r>
          </a:p>
          <a:p>
            <a:pPr marL="457195" indent="-457195" rtl="1">
              <a:lnSpc>
                <a:spcPct val="120000"/>
              </a:lnSpc>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المشارط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الجراحية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المستعملة</a:t>
            </a:r>
            <a:r>
              <a:rPr dirty="0">
                <a:latin typeface="Sakkal Majalla" panose="02000000000000000000" pitchFamily="2" charset="-78"/>
                <a:cs typeface="Sakkal Majalla" panose="02000000000000000000" pitchFamily="2" charset="-78"/>
              </a:rPr>
              <a:t>.</a:t>
            </a:r>
          </a:p>
          <a:p>
            <a:pPr marL="457195" indent="-457195" rtl="1">
              <a:lnSpc>
                <a:spcPct val="120000"/>
              </a:lnSpc>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الأواني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الزجاجية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المكسورة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الملوثة</a:t>
            </a:r>
            <a:r>
              <a:rPr dirty="0">
                <a:latin typeface="Sakkal Majalla" panose="02000000000000000000" pitchFamily="2" charset="-78"/>
                <a:cs typeface="Sakkal Majalla" panose="02000000000000000000" pitchFamily="2" charset="-78"/>
              </a:rPr>
              <a:t>. </a:t>
            </a:r>
          </a:p>
          <a:p>
            <a:pPr marL="457195" indent="-457195" rtl="1">
              <a:lnSpc>
                <a:spcPct val="120000"/>
              </a:lnSpc>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الزجاجية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الملوثة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195" indent="-457195" rtl="1">
              <a:lnSpc>
                <a:spcPct val="120000"/>
              </a:lnSpc>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المقصات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a:t>
            </a:r>
          </a:p>
        </p:txBody>
      </p:sp>
      <p:sp>
        <p:nvSpPr>
          <p:cNvPr id="452" name="Examples of sharps waste include:"/>
          <p:cNvSpPr txBox="1"/>
          <p:nvPr/>
        </p:nvSpPr>
        <p:spPr>
          <a:xfrm>
            <a:off x="5863827" y="665188"/>
            <a:ext cx="4179988"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تشمل الأمثلة على النفايات الحادة الآتي:</a:t>
            </a:r>
          </a:p>
        </p:txBody>
      </p:sp>
      <p:sp>
        <p:nvSpPr>
          <p:cNvPr id="2" name="Title 1">
            <a:extLst>
              <a:ext uri="{FF2B5EF4-FFF2-40B4-BE49-F238E27FC236}">
                <a16:creationId xmlns:a16="http://schemas.microsoft.com/office/drawing/2014/main" id="{3814A973-C36C-6947-3485-C3C2E788B27E}"/>
              </a:ext>
            </a:extLst>
          </p:cNvPr>
          <p:cNvSpPr txBox="1">
            <a:spLocks/>
          </p:cNvSpPr>
          <p:nvPr/>
        </p:nvSpPr>
        <p:spPr>
          <a:xfrm>
            <a:off x="138857" y="31871"/>
            <a:ext cx="5164664"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أمثلة على النفايات الحادة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1">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451">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451">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451">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451">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4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build="p" bldLvl="5"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345"/>
          <p:cNvSpPr txBox="1">
            <a:spLocks noGrp="1"/>
          </p:cNvSpPr>
          <p:nvPr>
            <p:ph type="body" sz="quarter" idx="1"/>
          </p:nvPr>
        </p:nvSpPr>
        <p:spPr>
          <a:xfrm>
            <a:off x="2261024" y="2225209"/>
            <a:ext cx="4012352" cy="2407582"/>
          </a:xfrm>
          <a:prstGeom prst="rect">
            <a:avLst/>
          </a:prstGeom>
        </p:spPr>
        <p:txBody>
          <a:bodyPr lIns="0" tIns="0" rIns="0" bIns="0" rtlCol="1"/>
          <a:lstStyle/>
          <a:p>
            <a:pPr marL="452623" indent="-452623" defTabSz="286426" rtl="1">
              <a:lnSpc>
                <a:spcPct val="120000"/>
              </a:lnSpc>
              <a:spcBef>
                <a:spcPts val="200"/>
              </a:spcBef>
              <a:buClr>
                <a:srgbClr val="C00000"/>
              </a:buClr>
              <a:buSzPct val="100000"/>
              <a:buFont typeface="Arial"/>
              <a:buChar char="•"/>
              <a:defRPr sz="2376"/>
            </a:pPr>
            <a:r>
              <a:rPr dirty="0" err="1">
                <a:latin typeface="Sakkal Majalla" panose="02000000000000000000" pitchFamily="2" charset="-78"/>
                <a:cs typeface="Sakkal Majalla" panose="02000000000000000000" pitchFamily="2" charset="-78"/>
              </a:rPr>
              <a:t>بقايا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a:t>
            </a:r>
          </a:p>
          <a:p>
            <a:pPr marL="452623" indent="-452623" defTabSz="286426" rtl="1">
              <a:lnSpc>
                <a:spcPct val="120000"/>
              </a:lnSpc>
              <a:spcBef>
                <a:spcPts val="200"/>
              </a:spcBef>
              <a:buClr>
                <a:srgbClr val="C00000"/>
              </a:buClr>
              <a:buSzPct val="100000"/>
              <a:buFont typeface="Arial"/>
              <a:buChar char="•"/>
              <a:defRPr sz="2376"/>
            </a:pPr>
            <a:r>
              <a:rPr dirty="0" err="1">
                <a:latin typeface="Sakkal Majalla" panose="02000000000000000000" pitchFamily="2" charset="-78"/>
                <a:cs typeface="Sakkal Majalla" panose="02000000000000000000" pitchFamily="2" charset="-78"/>
              </a:rPr>
              <a:t>قشور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الفاكهة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الموز</a:t>
            </a:r>
            <a:r>
              <a:rPr dirty="0">
                <a:latin typeface="Sakkal Majalla" panose="02000000000000000000" pitchFamily="2" charset="-78"/>
                <a:cs typeface="Sakkal Majalla" panose="02000000000000000000" pitchFamily="2" charset="-78"/>
              </a:rPr>
              <a:t>.</a:t>
            </a:r>
          </a:p>
          <a:p>
            <a:pPr marL="452623" indent="-452623" defTabSz="286426" rtl="1">
              <a:lnSpc>
                <a:spcPct val="120000"/>
              </a:lnSpc>
              <a:spcBef>
                <a:spcPts val="200"/>
              </a:spcBef>
              <a:buClr>
                <a:srgbClr val="C00000"/>
              </a:buClr>
              <a:buSzPct val="100000"/>
              <a:buFont typeface="Arial"/>
              <a:buChar char="•"/>
              <a:defRPr sz="2376"/>
            </a:pPr>
            <a:r>
              <a:rPr dirty="0" err="1">
                <a:latin typeface="Sakkal Majalla" panose="02000000000000000000" pitchFamily="2" charset="-78"/>
                <a:cs typeface="Sakkal Majalla" panose="02000000000000000000" pitchFamily="2" charset="-78"/>
              </a:rPr>
              <a:t>الورق</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الورقية</a:t>
            </a:r>
            <a:r>
              <a:rPr dirty="0">
                <a:latin typeface="Sakkal Majalla" panose="02000000000000000000" pitchFamily="2" charset="-78"/>
                <a:cs typeface="Sakkal Majalla" panose="02000000000000000000" pitchFamily="2" charset="-78"/>
              </a:rPr>
              <a:t>.</a:t>
            </a:r>
          </a:p>
          <a:p>
            <a:pPr marL="452623" indent="-452623" defTabSz="286426" rtl="1">
              <a:lnSpc>
                <a:spcPct val="120000"/>
              </a:lnSpc>
              <a:spcBef>
                <a:spcPts val="200"/>
              </a:spcBef>
              <a:buClr>
                <a:srgbClr val="C00000"/>
              </a:buClr>
              <a:buSzPct val="100000"/>
              <a:buFont typeface="Arial"/>
              <a:buChar char="•"/>
              <a:defRPr sz="2376"/>
            </a:pPr>
            <a:r>
              <a:rPr dirty="0" err="1">
                <a:latin typeface="Sakkal Majalla" panose="02000000000000000000" pitchFamily="2" charset="-78"/>
                <a:cs typeface="Sakkal Majalla" panose="02000000000000000000" pitchFamily="2" charset="-78"/>
              </a:rPr>
              <a:t>الأكياس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البلاستيكية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الورقية</a:t>
            </a:r>
            <a:r>
              <a:rPr dirty="0">
                <a:latin typeface="Sakkal Majalla" panose="02000000000000000000" pitchFamily="2" charset="-78"/>
                <a:cs typeface="Sakkal Majalla" panose="02000000000000000000" pitchFamily="2" charset="-78"/>
              </a:rPr>
              <a:t>.</a:t>
            </a:r>
          </a:p>
          <a:p>
            <a:pPr marL="452623" indent="-452623" defTabSz="286426" rtl="1">
              <a:lnSpc>
                <a:spcPct val="120000"/>
              </a:lnSpc>
              <a:spcBef>
                <a:spcPts val="200"/>
              </a:spcBef>
              <a:buClr>
                <a:srgbClr val="C00000"/>
              </a:buClr>
              <a:buSzPct val="100000"/>
              <a:buFont typeface="Arial"/>
              <a:buChar char="•"/>
              <a:defRPr sz="2376"/>
            </a:pPr>
            <a:r>
              <a:rPr dirty="0" err="1">
                <a:latin typeface="Sakkal Majalla" panose="02000000000000000000" pitchFamily="2" charset="-78"/>
                <a:cs typeface="Sakkal Majalla" panose="02000000000000000000" pitchFamily="2" charset="-78"/>
              </a:rPr>
              <a:t>الأغلفة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الجراحية</a:t>
            </a:r>
            <a:r>
              <a:rPr dirty="0">
                <a:latin typeface="Sakkal Majalla" panose="02000000000000000000" pitchFamily="2" charset="-78"/>
                <a:cs typeface="Sakkal Majalla" panose="02000000000000000000" pitchFamily="2" charset="-78"/>
              </a:rPr>
              <a:t>.</a:t>
            </a:r>
          </a:p>
        </p:txBody>
      </p:sp>
      <p:sp>
        <p:nvSpPr>
          <p:cNvPr id="456" name="Shape 352"/>
          <p:cNvSpPr txBox="1"/>
          <p:nvPr/>
        </p:nvSpPr>
        <p:spPr>
          <a:xfrm>
            <a:off x="3830138" y="5433055"/>
            <a:ext cx="6161943"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rtlCol="1">
            <a:spAutoFit/>
          </a:bodyPr>
          <a:lstStyle>
            <a:lvl1pPr algn="r" rtl="1">
              <a:defRPr>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ضع في الاعتبار إمكانية إعادة تدوير النفايات العامة، متى أمكن.</a:t>
            </a:r>
          </a:p>
        </p:txBody>
      </p:sp>
      <p:pic>
        <p:nvPicPr>
          <p:cNvPr id="457" name="Picture 2" descr="Picture 2"/>
          <p:cNvPicPr>
            <a:picLocks noChangeAspect="1"/>
          </p:cNvPicPr>
          <p:nvPr/>
        </p:nvPicPr>
        <p:blipFill>
          <a:blip r:embed="rId2"/>
          <a:stretch>
            <a:fillRect/>
          </a:stretch>
        </p:blipFill>
        <p:spPr>
          <a:xfrm flipH="1">
            <a:off x="5918624" y="2225209"/>
            <a:ext cx="4012352" cy="2221124"/>
          </a:xfrm>
          <a:prstGeom prst="rect">
            <a:avLst/>
          </a:prstGeom>
          <a:ln w="12700">
            <a:miter lim="400000"/>
          </a:ln>
        </p:spPr>
      </p:pic>
      <p:sp>
        <p:nvSpPr>
          <p:cNvPr id="458" name="Examples of general waste (i.e., non-hazardous) include:"/>
          <p:cNvSpPr txBox="1"/>
          <p:nvPr/>
        </p:nvSpPr>
        <p:spPr>
          <a:xfrm>
            <a:off x="2962738" y="1148054"/>
            <a:ext cx="5914438"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تشمل الأمثلة على النفايات العامة (أي غير الخطرة) الآتي:</a:t>
            </a:r>
          </a:p>
        </p:txBody>
      </p:sp>
      <p:sp>
        <p:nvSpPr>
          <p:cNvPr id="2" name="Title 1">
            <a:extLst>
              <a:ext uri="{FF2B5EF4-FFF2-40B4-BE49-F238E27FC236}">
                <a16:creationId xmlns:a16="http://schemas.microsoft.com/office/drawing/2014/main" id="{93CD2FD7-D38A-18BF-C29E-C42A706EE29F}"/>
              </a:ext>
            </a:extLst>
          </p:cNvPr>
          <p:cNvSpPr txBox="1">
            <a:spLocks/>
          </p:cNvSpPr>
          <p:nvPr/>
        </p:nvSpPr>
        <p:spPr>
          <a:xfrm>
            <a:off x="129979" y="0"/>
            <a:ext cx="6880422" cy="9677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أمثلة على النفايات العامة</a:t>
            </a:r>
            <a:r>
              <a:rPr lang="ar-EG" b="1" dirty="0">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(أي غير الخطرة)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 name="image2.jpeg" descr="image2.jpeg"/>
          <p:cNvPicPr>
            <a:picLocks noChangeAspect="1"/>
          </p:cNvPicPr>
          <p:nvPr/>
        </p:nvPicPr>
        <p:blipFill>
          <a:blip r:embed="rId2"/>
          <a:stretch>
            <a:fillRect/>
          </a:stretch>
        </p:blipFill>
        <p:spPr>
          <a:xfrm>
            <a:off x="7283640" y="2176697"/>
            <a:ext cx="2633871" cy="2069264"/>
          </a:xfrm>
          <a:prstGeom prst="rect">
            <a:avLst/>
          </a:prstGeom>
          <a:ln w="28575">
            <a:solidFill>
              <a:srgbClr val="FFFFFF"/>
            </a:solidFill>
          </a:ln>
        </p:spPr>
      </p:pic>
      <p:sp>
        <p:nvSpPr>
          <p:cNvPr id="461" name="Shape 362"/>
          <p:cNvSpPr txBox="1"/>
          <p:nvPr/>
        </p:nvSpPr>
        <p:spPr>
          <a:xfrm>
            <a:off x="6237517" y="4373525"/>
            <a:ext cx="4406522" cy="3077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p>
            <a:pPr algn="ctr" rtl="0">
              <a:defRPr sz="1100">
                <a:solidFill>
                  <a:srgbClr val="002060"/>
                </a:solidFill>
                <a:latin typeface="+mn-lt"/>
                <a:ea typeface="+mn-ea"/>
                <a:cs typeface="+mn-cs"/>
                <a:sym typeface="Source Sans Pro Regular"/>
              </a:defRPr>
            </a:pPr>
            <a:r>
              <a:rPr lang="ar" sz="1000" dirty="0">
                <a:latin typeface="Sakkal Majalla" panose="02000000000000000000" pitchFamily="2" charset="-78"/>
                <a:cs typeface="Sakkal Majalla" panose="02000000000000000000" pitchFamily="2" charset="-78"/>
              </a:rPr>
              <a:t>WHO. Safe management of wastes from health care activities. 2014</a:t>
            </a:r>
            <a:r>
              <a:rPr lang="ar" sz="1000" dirty="0">
                <a:solidFill>
                  <a:srgbClr val="FFFFFF"/>
                </a:solidFill>
                <a:latin typeface="Sakkal Majalla" panose="02000000000000000000" pitchFamily="2" charset="-78"/>
                <a:cs typeface="Sakkal Majalla" panose="02000000000000000000" pitchFamily="2" charset="-78"/>
              </a:rPr>
              <a:t>. </a:t>
            </a:r>
            <a:r>
              <a:rPr lang="ar" sz="10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http://www.who.int/water_sanitation_health/medicalwaste/wastemanag/en/</a:t>
            </a:r>
            <a:r>
              <a:rPr lang="ar" sz="1000" dirty="0">
                <a:solidFill>
                  <a:srgbClr val="FFFFFF"/>
                </a:solidFill>
                <a:latin typeface="Sakkal Majalla" panose="02000000000000000000" pitchFamily="2" charset="-78"/>
                <a:cs typeface="Sakkal Majalla" panose="02000000000000000000" pitchFamily="2" charset="-78"/>
              </a:rPr>
              <a:t>. </a:t>
            </a:r>
          </a:p>
        </p:txBody>
      </p:sp>
      <p:sp>
        <p:nvSpPr>
          <p:cNvPr id="462" name="Shape 355"/>
          <p:cNvSpPr txBox="1">
            <a:spLocks noGrp="1"/>
          </p:cNvSpPr>
          <p:nvPr>
            <p:ph type="body" sz="half" idx="1"/>
          </p:nvPr>
        </p:nvSpPr>
        <p:spPr>
          <a:xfrm>
            <a:off x="1028475" y="2176697"/>
            <a:ext cx="6125279" cy="2504605"/>
          </a:xfrm>
          <a:prstGeom prst="rect">
            <a:avLst/>
          </a:prstGeom>
        </p:spPr>
        <p:txBody>
          <a:bodyPr rtlCol="1"/>
          <a:lstStyle/>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الملطخة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بالدم</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الأنسجة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المسحات</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الضمادات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الكحولية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المُستخدمة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195" indent="-457195" rtl="1">
              <a:buClr>
                <a:srgbClr val="C00000"/>
              </a:buClr>
              <a:buSzPct val="100000"/>
              <a:buFont typeface="Arial"/>
              <a:buChar cha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أجنحة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العزل</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الملوثة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a:t>
            </a:r>
          </a:p>
          <a:p>
            <a:pPr marL="457195" indent="-457195"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المُفرغات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مباشرة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المرحاض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64" name="Examples of infectious waste include:"/>
          <p:cNvSpPr txBox="1"/>
          <p:nvPr/>
        </p:nvSpPr>
        <p:spPr>
          <a:xfrm>
            <a:off x="5785891" y="1025108"/>
            <a:ext cx="4226475"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تشمل الأمثلة على النفايات المعدية الآتي:</a:t>
            </a:r>
          </a:p>
        </p:txBody>
      </p:sp>
      <p:sp>
        <p:nvSpPr>
          <p:cNvPr id="2" name="Title 1">
            <a:extLst>
              <a:ext uri="{FF2B5EF4-FFF2-40B4-BE49-F238E27FC236}">
                <a16:creationId xmlns:a16="http://schemas.microsoft.com/office/drawing/2014/main" id="{5D90A17F-29FC-F1F6-2DD6-4B9EB5FB069E}"/>
              </a:ext>
            </a:extLst>
          </p:cNvPr>
          <p:cNvSpPr txBox="1">
            <a:spLocks/>
          </p:cNvSpPr>
          <p:nvPr/>
        </p:nvSpPr>
        <p:spPr>
          <a:xfrm>
            <a:off x="138857" y="92029"/>
            <a:ext cx="5388184" cy="59149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أمثلة على النفايات المعدية</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365"/>
          <p:cNvSpPr txBox="1">
            <a:spLocks noGrp="1"/>
          </p:cNvSpPr>
          <p:nvPr>
            <p:ph type="body" idx="1"/>
          </p:nvPr>
        </p:nvSpPr>
        <p:spPr>
          <a:xfrm>
            <a:off x="1896640" y="2068705"/>
            <a:ext cx="4464902" cy="2720590"/>
          </a:xfrm>
          <a:prstGeom prst="rect">
            <a:avLst/>
          </a:prstGeom>
        </p:spPr>
        <p:txBody>
          <a:bodyPr rtlCol="1"/>
          <a:lstStyle/>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القيء.</a:t>
            </a:r>
          </a:p>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البراز. </a:t>
            </a:r>
          </a:p>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الدم.</a:t>
            </a:r>
          </a:p>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البلغم.</a:t>
            </a:r>
          </a:p>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اللعاب. </a:t>
            </a:r>
          </a:p>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القيح. </a:t>
            </a:r>
          </a:p>
          <a:p>
            <a:pPr marL="457195" indent="-457195" rtl="1">
              <a:buClr>
                <a:srgbClr val="C00000"/>
              </a:buClr>
              <a:buSzPct val="100000"/>
              <a:buFont typeface="Arial"/>
              <a:buChar char="•"/>
            </a:pPr>
            <a:r>
              <a:rPr>
                <a:latin typeface="Sakkal Majalla" panose="02000000000000000000" pitchFamily="2" charset="-78"/>
                <a:cs typeface="Sakkal Majalla" panose="02000000000000000000" pitchFamily="2" charset="-78"/>
              </a:rPr>
              <a:t>ماء الغسيل الملوث.</a:t>
            </a:r>
          </a:p>
        </p:txBody>
      </p:sp>
      <p:pic>
        <p:nvPicPr>
          <p:cNvPr id="468" name="image3.jpeg" descr="image3.jpeg"/>
          <p:cNvPicPr>
            <a:picLocks noChangeAspect="1"/>
          </p:cNvPicPr>
          <p:nvPr/>
        </p:nvPicPr>
        <p:blipFill>
          <a:blip r:embed="rId2"/>
          <a:stretch>
            <a:fillRect/>
          </a:stretch>
        </p:blipFill>
        <p:spPr>
          <a:xfrm>
            <a:off x="6501241" y="2172015"/>
            <a:ext cx="2719921" cy="2617280"/>
          </a:xfrm>
          <a:prstGeom prst="rect">
            <a:avLst/>
          </a:prstGeom>
          <a:ln w="28575">
            <a:solidFill>
              <a:srgbClr val="FFFFFF"/>
            </a:solidFill>
          </a:ln>
        </p:spPr>
      </p:pic>
      <p:sp>
        <p:nvSpPr>
          <p:cNvPr id="469" name="Examples of liquid infectious waste include:"/>
          <p:cNvSpPr txBox="1"/>
          <p:nvPr/>
        </p:nvSpPr>
        <p:spPr>
          <a:xfrm>
            <a:off x="5172122" y="1053114"/>
            <a:ext cx="5169042"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تشمل الأمثلة على النفايات المُعدية السائلة ال</a:t>
            </a:r>
            <a:r>
              <a:rPr lang="ar-EG" b="1" dirty="0">
                <a:latin typeface="Sakkal Majalla" panose="02000000000000000000" pitchFamily="2" charset="-78"/>
                <a:cs typeface="Sakkal Majalla" panose="02000000000000000000" pitchFamily="2" charset="-78"/>
              </a:rPr>
              <a:t>آ</a:t>
            </a:r>
            <a:r>
              <a:rPr lang="ar" b="1" dirty="0">
                <a:latin typeface="Sakkal Majalla" panose="02000000000000000000" pitchFamily="2" charset="-78"/>
                <a:cs typeface="Sakkal Majalla" panose="02000000000000000000" pitchFamily="2" charset="-78"/>
              </a:rPr>
              <a:t>تي:</a:t>
            </a:r>
          </a:p>
        </p:txBody>
      </p:sp>
      <p:sp>
        <p:nvSpPr>
          <p:cNvPr id="2" name="Title 1">
            <a:extLst>
              <a:ext uri="{FF2B5EF4-FFF2-40B4-BE49-F238E27FC236}">
                <a16:creationId xmlns:a16="http://schemas.microsoft.com/office/drawing/2014/main" id="{EDE15B9C-5901-B454-3A16-9C4BE113C55D}"/>
              </a:ext>
            </a:extLst>
          </p:cNvPr>
          <p:cNvSpPr txBox="1">
            <a:spLocks/>
          </p:cNvSpPr>
          <p:nvPr/>
        </p:nvSpPr>
        <p:spPr>
          <a:xfrm>
            <a:off x="138856" y="92028"/>
            <a:ext cx="7629105"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أمثلة على النفايات المُعدية السائلة</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Google Shape;308;p8"/>
          <p:cNvSpPr txBox="1">
            <a:spLocks noGrp="1"/>
          </p:cNvSpPr>
          <p:nvPr>
            <p:ph type="body" idx="1"/>
          </p:nvPr>
        </p:nvSpPr>
        <p:spPr>
          <a:xfrm>
            <a:off x="4273553" y="1467035"/>
            <a:ext cx="7367065" cy="3923930"/>
          </a:xfrm>
          <a:prstGeom prst="rect">
            <a:avLst/>
          </a:prstGeom>
        </p:spPr>
        <p:txBody>
          <a:bodyPr lIns="0" tIns="0" rIns="0" bIns="0" rtlCol="1" anchor="t"/>
          <a:lstStyle/>
          <a:p>
            <a:pPr algn="just" rtl="1">
              <a:defRPr>
                <a:solidFill>
                  <a:srgbClr val="FF0000"/>
                </a:solidFill>
              </a:defRPr>
            </a:pPr>
            <a:endParaRPr dirty="0">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كاملًا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المستهدفة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algn="just" rtl="1">
              <a:defRPr>
                <a:solidFill>
                  <a:srgbClr val="FF0000"/>
                </a:solidFill>
              </a:defRPr>
            </a:pPr>
            <a:endParaRPr dirty="0">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تعديله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dirty="0">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FFF8E7CC-B1C6-615F-4267-ECF117B433F5}"/>
              </a:ext>
            </a:extLst>
          </p:cNvPr>
          <p:cNvSpPr txBox="1">
            <a:spLocks noGrp="1"/>
          </p:cNvSpPr>
          <p:nvPr>
            <p:ph type="title"/>
          </p:nvPr>
        </p:nvSpPr>
        <p:spPr>
          <a:xfrm>
            <a:off x="275473" y="452180"/>
            <a:ext cx="2988299" cy="1183995"/>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ملاحظات إلى المُيسِّرين:</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397"/>
          <p:cNvSpPr txBox="1">
            <a:spLocks noGrp="1"/>
          </p:cNvSpPr>
          <p:nvPr>
            <p:ph type="body" idx="1"/>
          </p:nvPr>
        </p:nvSpPr>
        <p:spPr>
          <a:xfrm>
            <a:off x="2009403" y="1824478"/>
            <a:ext cx="8802034" cy="3988269"/>
          </a:xfrm>
          <a:prstGeom prst="rect">
            <a:avLst/>
          </a:prstGeom>
        </p:spPr>
        <p:txBody>
          <a:bodyPr lIns="0" tIns="0" rIns="0" bIns="0" rtlCol="1"/>
          <a:lstStyle/>
          <a:p>
            <a:pPr marL="900845" lvl="1" indent="-457195" rtl="1">
              <a:spcBef>
                <a:spcPts val="100"/>
              </a:spcBef>
              <a:buClr>
                <a:srgbClr val="C00000"/>
              </a:buClr>
              <a:buFont typeface="Arial"/>
            </a:pPr>
            <a:r>
              <a:rPr dirty="0" err="1">
                <a:latin typeface="Sakkal Majalla" panose="02000000000000000000" pitchFamily="2" charset="-78"/>
                <a:cs typeface="Sakkal Majalla" panose="02000000000000000000" pitchFamily="2" charset="-78"/>
              </a:rPr>
              <a:t>أحذية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طويلة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الساق</a:t>
            </a:r>
            <a:endParaRPr dirty="0">
              <a:latin typeface="Sakkal Majalla" panose="02000000000000000000" pitchFamily="2" charset="-78"/>
              <a:cs typeface="Sakkal Majalla" panose="02000000000000000000" pitchFamily="2" charset="-78"/>
            </a:endParaRPr>
          </a:p>
          <a:p>
            <a:pPr marL="900845" lvl="1" indent="-457195" rtl="1">
              <a:spcBef>
                <a:spcPts val="100"/>
              </a:spcBef>
              <a:buClr>
                <a:srgbClr val="C00000"/>
              </a:buClr>
              <a:buFont typeface="Arial"/>
            </a:pPr>
            <a:r>
              <a:rPr>
                <a:latin typeface="Sakkal Majalla" panose="02000000000000000000" pitchFamily="2" charset="-78"/>
                <a:cs typeface="Sakkal Majalla" panose="02000000000000000000" pitchFamily="2" charset="-78"/>
              </a:rPr>
              <a:t>مئزرًا</a:t>
            </a:r>
            <a:r>
              <a:rPr lang="ar-EG">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مريلة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900845" lvl="1" indent="-457195" rtl="1">
              <a:spcBef>
                <a:spcPts val="100"/>
              </a:spcBef>
              <a:buClr>
                <a:srgbClr val="C00000"/>
              </a:buClr>
              <a:buFont typeface="Arial"/>
            </a:pPr>
            <a:r>
              <a:rPr dirty="0" err="1">
                <a:latin typeface="Sakkal Majalla" panose="02000000000000000000" pitchFamily="2" charset="-78"/>
                <a:cs typeface="Sakkal Majalla" panose="02000000000000000000" pitchFamily="2" charset="-78"/>
              </a:rPr>
              <a:t>رداءً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واقيًا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الأكمام</a:t>
            </a:r>
            <a:endParaRPr dirty="0">
              <a:latin typeface="Sakkal Majalla" panose="02000000000000000000" pitchFamily="2" charset="-78"/>
              <a:cs typeface="Sakkal Majalla" panose="02000000000000000000" pitchFamily="2" charset="-78"/>
            </a:endParaRPr>
          </a:p>
          <a:p>
            <a:pPr marL="900845" lvl="1" indent="-457195" rtl="1">
              <a:spcBef>
                <a:spcPts val="100"/>
              </a:spcBef>
              <a:buClr>
                <a:srgbClr val="C00000"/>
              </a:buClr>
              <a:buFont typeface="Arial"/>
            </a:pPr>
            <a:r>
              <a:rPr dirty="0" err="1">
                <a:latin typeface="Sakkal Majalla" panose="02000000000000000000" pitchFamily="2" charset="-78"/>
                <a:cs typeface="Sakkal Majalla" panose="02000000000000000000" pitchFamily="2" charset="-78"/>
              </a:rPr>
              <a:t>قفازات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سميكة</a:t>
            </a:r>
            <a:endParaRPr dirty="0">
              <a:latin typeface="Sakkal Majalla" panose="02000000000000000000" pitchFamily="2" charset="-78"/>
              <a:cs typeface="Sakkal Majalla" panose="02000000000000000000" pitchFamily="2" charset="-78"/>
            </a:endParaRPr>
          </a:p>
          <a:p>
            <a:pPr marL="900845" lvl="1" indent="-457195" rtl="1">
              <a:spcBef>
                <a:spcPts val="100"/>
              </a:spcBef>
              <a:buClr>
                <a:srgbClr val="C00000"/>
              </a:buClr>
              <a:buFont typeface="Arial"/>
            </a:pPr>
            <a:r>
              <a:rPr dirty="0" err="1">
                <a:latin typeface="Sakkal Majalla" panose="02000000000000000000" pitchFamily="2" charset="-78"/>
                <a:cs typeface="Sakkal Majalla" panose="02000000000000000000" pitchFamily="2" charset="-78"/>
              </a:rPr>
              <a:t>كمامة</a:t>
            </a:r>
            <a:endParaRPr dirty="0">
              <a:latin typeface="Sakkal Majalla" panose="02000000000000000000" pitchFamily="2" charset="-78"/>
              <a:cs typeface="Sakkal Majalla" panose="02000000000000000000" pitchFamily="2" charset="-78"/>
            </a:endParaRPr>
          </a:p>
          <a:p>
            <a:pPr marL="900845" lvl="1" indent="-457195" rtl="1">
              <a:spcBef>
                <a:spcPts val="100"/>
              </a:spcBef>
              <a:buClr>
                <a:srgbClr val="C00000"/>
              </a:buClr>
              <a:buFont typeface="Arial"/>
            </a:pPr>
            <a:r>
              <a:rPr dirty="0" err="1">
                <a:latin typeface="Sakkal Majalla" panose="02000000000000000000" pitchFamily="2" charset="-78"/>
                <a:cs typeface="Sakkal Majalla" panose="02000000000000000000" pitchFamily="2" charset="-78"/>
              </a:rPr>
              <a:t>نظارات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الوجه</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توفر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حمايةً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القناع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المفتوح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أسفل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تناثر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يأتي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الجهة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السفلى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سكب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الدلو</a:t>
            </a:r>
            <a:r>
              <a:rPr lang="ar-EG" dirty="0">
                <a:latin typeface="Sakkal Majalla" panose="02000000000000000000" pitchFamily="2" charset="-78"/>
                <a:cs typeface="Sakkal Majalla" panose="02000000000000000000" pitchFamily="2" charset="-78"/>
              </a:rPr>
              <a:t>).</a:t>
            </a:r>
          </a:p>
          <a:p>
            <a:pPr marL="900845" lvl="1" indent="-457195" rtl="1">
              <a:spcBef>
                <a:spcPts val="100"/>
              </a:spcBef>
              <a:buClr>
                <a:srgbClr val="C00000"/>
              </a:buClr>
              <a:buFont typeface="Arial"/>
            </a:pPr>
            <a:r>
              <a:rPr lang="ar-EG" dirty="0">
                <a:latin typeface="Sakkal Majalla" panose="02000000000000000000" pitchFamily="2" charset="-78"/>
                <a:cs typeface="Sakkal Majalla" panose="02000000000000000000" pitchFamily="2" charset="-78"/>
              </a:rPr>
              <a:t>نظِّف يديك دائمًا قبل ارتداء معدات الوقاية الشخصية وبعد خلعها بالطريقة الصحيحة.</a:t>
            </a:r>
          </a:p>
          <a:p>
            <a:pPr marL="0" lvl="1" indent="443650" rtl="1">
              <a:spcBef>
                <a:spcPts val="100"/>
              </a:spcBef>
              <a:buClr>
                <a:schemeClr val="accent3"/>
              </a:buClr>
              <a:buSzTx/>
              <a:buFont typeface="Arial"/>
              <a:buNone/>
            </a:pPr>
            <a:endParaRPr dirty="0">
              <a:latin typeface="Sakkal Majalla" panose="02000000000000000000" pitchFamily="2" charset="-78"/>
              <a:cs typeface="Sakkal Majalla" panose="02000000000000000000" pitchFamily="2" charset="-78"/>
            </a:endParaRPr>
          </a:p>
          <a:p>
            <a:pPr rtl="1">
              <a:defRPr>
                <a:solidFill>
                  <a:srgbClr val="FF0000"/>
                </a:solidFill>
              </a:defRPr>
            </a:pPr>
            <a:r>
              <a:rPr dirty="0" err="1">
                <a:latin typeface="Sakkal Majalla" panose="02000000000000000000" pitchFamily="2" charset="-78"/>
                <a:cs typeface="Sakkal Majalla" panose="02000000000000000000" pitchFamily="2" charset="-78"/>
              </a:rPr>
              <a:t>ملاحظة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مهمة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تناثر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الرذاذ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السائلة</a:t>
            </a:r>
            <a:r>
              <a:rPr dirty="0">
                <a:latin typeface="Sakkal Majalla" panose="02000000000000000000" pitchFamily="2" charset="-78"/>
                <a:cs typeface="Sakkal Majalla" panose="02000000000000000000" pitchFamily="2" charset="-78"/>
              </a:rPr>
              <a:t>.</a:t>
            </a:r>
          </a:p>
        </p:txBody>
      </p:sp>
      <p:sp>
        <p:nvSpPr>
          <p:cNvPr id="473" name="When handling infectious waste wear a full set of PPE including:"/>
          <p:cNvSpPr txBox="1"/>
          <p:nvPr/>
        </p:nvSpPr>
        <p:spPr>
          <a:xfrm>
            <a:off x="971182" y="1053693"/>
            <a:ext cx="9639814"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عند مناولة النفايات المُعدية، ارتدِ مجموعةً كاملةً من معدات الوقاية الشخصية، تشمل:</a:t>
            </a:r>
          </a:p>
        </p:txBody>
      </p:sp>
      <p:sp>
        <p:nvSpPr>
          <p:cNvPr id="2" name="Title 1">
            <a:extLst>
              <a:ext uri="{FF2B5EF4-FFF2-40B4-BE49-F238E27FC236}">
                <a16:creationId xmlns:a16="http://schemas.microsoft.com/office/drawing/2014/main" id="{DCC4E78B-4FA2-286E-8BF9-F721027152A7}"/>
              </a:ext>
            </a:extLst>
          </p:cNvPr>
          <p:cNvSpPr txBox="1">
            <a:spLocks/>
          </p:cNvSpPr>
          <p:nvPr/>
        </p:nvSpPr>
        <p:spPr>
          <a:xfrm>
            <a:off x="138857" y="92029"/>
            <a:ext cx="5266263" cy="4058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77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معدات الوقاية الشخصية المُستخدمة في إدارة النفايات</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Rectangle 1"/>
          <p:cNvSpPr/>
          <p:nvPr/>
        </p:nvSpPr>
        <p:spPr>
          <a:xfrm>
            <a:off x="2813160" y="5925226"/>
            <a:ext cx="6854176" cy="861774"/>
          </a:xfrm>
          <a:prstGeom prst="rect">
            <a:avLst/>
          </a:prstGeom>
          <a:solidFill>
            <a:srgbClr val="C00000"/>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spAutoFit/>
          </a:bodyPr>
          <a:lstStyle>
            <a:lvl1pPr algn="ctr" rtl="1">
              <a:defRPr sz="24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نظِّف يديك قبل ارتداء معدات الوقاية الشخصية وبعد خلعها بالطريقة الصحيحة.</a:t>
            </a:r>
          </a:p>
        </p:txBody>
      </p:sp>
      <p:pic>
        <p:nvPicPr>
          <p:cNvPr id="477" name="Image" descr="Image"/>
          <p:cNvPicPr>
            <a:picLocks noChangeAspect="1"/>
          </p:cNvPicPr>
          <p:nvPr/>
        </p:nvPicPr>
        <p:blipFill>
          <a:blip r:embed="rId2"/>
          <a:srcRect l="75192"/>
          <a:stretch>
            <a:fillRect/>
          </a:stretch>
        </p:blipFill>
        <p:spPr>
          <a:xfrm>
            <a:off x="7462077" y="1130109"/>
            <a:ext cx="2274499" cy="2293681"/>
          </a:xfrm>
          <a:prstGeom prst="rect">
            <a:avLst/>
          </a:prstGeom>
          <a:ln w="12700">
            <a:miter lim="400000"/>
          </a:ln>
        </p:spPr>
      </p:pic>
      <p:sp>
        <p:nvSpPr>
          <p:cNvPr id="478" name="Rounded Rectangle"/>
          <p:cNvSpPr/>
          <p:nvPr/>
        </p:nvSpPr>
        <p:spPr>
          <a:xfrm>
            <a:off x="7964322" y="1693075"/>
            <a:ext cx="1270001" cy="1270001"/>
          </a:xfrm>
          <a:prstGeom prst="roundRect">
            <a:avLst>
              <a:gd name="adj" fmla="val 15000"/>
            </a:avLst>
          </a:prstGeom>
          <a:solidFill>
            <a:srgbClr val="FFFFFF"/>
          </a:solidFill>
          <a:ln w="12700">
            <a:miter lim="400000"/>
          </a:ln>
        </p:spPr>
        <p:txBody>
          <a:bodyPr lIns="45719" rIns="45719" rtlCol="1" anchor="ctr"/>
          <a:lstStyle/>
          <a:p>
            <a:pPr rtl="1">
              <a:defRPr sz="1800"/>
            </a:pPr>
            <a:endParaRPr>
              <a:latin typeface="Sakkal Majalla" panose="02000000000000000000" pitchFamily="2" charset="-78"/>
              <a:cs typeface="Sakkal Majalla" panose="02000000000000000000" pitchFamily="2" charset="-78"/>
            </a:endParaRPr>
          </a:p>
        </p:txBody>
      </p:sp>
      <p:sp>
        <p:nvSpPr>
          <p:cNvPr id="479" name="Shape 402"/>
          <p:cNvSpPr txBox="1"/>
          <p:nvPr/>
        </p:nvSpPr>
        <p:spPr>
          <a:xfrm>
            <a:off x="5347982" y="949934"/>
            <a:ext cx="1784532"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defRPr sz="18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واقيات الوجه</a:t>
            </a:r>
          </a:p>
        </p:txBody>
      </p:sp>
      <p:sp>
        <p:nvSpPr>
          <p:cNvPr id="480" name="Shape 403"/>
          <p:cNvSpPr txBox="1"/>
          <p:nvPr/>
        </p:nvSpPr>
        <p:spPr>
          <a:xfrm>
            <a:off x="3056467" y="949934"/>
            <a:ext cx="178453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defRPr sz="18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أقنعة</a:t>
            </a:r>
          </a:p>
        </p:txBody>
      </p:sp>
      <p:pic>
        <p:nvPicPr>
          <p:cNvPr id="481" name="Image" descr="Image"/>
          <p:cNvPicPr>
            <a:picLocks noChangeAspect="1"/>
          </p:cNvPicPr>
          <p:nvPr/>
        </p:nvPicPr>
        <p:blipFill>
          <a:blip r:embed="rId2"/>
          <a:srcRect l="23725" r="23725"/>
          <a:stretch>
            <a:fillRect/>
          </a:stretch>
        </p:blipFill>
        <p:spPr>
          <a:xfrm>
            <a:off x="2679361" y="1130040"/>
            <a:ext cx="4818042" cy="2293680"/>
          </a:xfrm>
          <a:prstGeom prst="rect">
            <a:avLst/>
          </a:prstGeom>
          <a:ln w="12700">
            <a:miter lim="400000"/>
          </a:ln>
        </p:spPr>
      </p:pic>
      <p:sp>
        <p:nvSpPr>
          <p:cNvPr id="482" name="Group 407"/>
          <p:cNvSpPr/>
          <p:nvPr/>
        </p:nvSpPr>
        <p:spPr>
          <a:xfrm>
            <a:off x="7858215" y="949934"/>
            <a:ext cx="1482215" cy="2769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defRPr sz="18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النظارات الواقية</a:t>
            </a:r>
          </a:p>
        </p:txBody>
      </p:sp>
      <p:pic>
        <p:nvPicPr>
          <p:cNvPr id="483" name="image13.png" descr="image13.png"/>
          <p:cNvPicPr>
            <a:picLocks noChangeAspect="1"/>
          </p:cNvPicPr>
          <p:nvPr/>
        </p:nvPicPr>
        <p:blipFill>
          <a:blip r:embed="rId3"/>
          <a:stretch>
            <a:fillRect/>
          </a:stretch>
        </p:blipFill>
        <p:spPr>
          <a:xfrm>
            <a:off x="7921105" y="1779914"/>
            <a:ext cx="1356436" cy="1032514"/>
          </a:xfrm>
          <a:prstGeom prst="rect">
            <a:avLst/>
          </a:prstGeom>
          <a:ln w="25400">
            <a:solidFill>
              <a:srgbClr val="FFFFFF"/>
            </a:solidFill>
            <a:bevel/>
          </a:ln>
        </p:spPr>
      </p:pic>
      <p:sp>
        <p:nvSpPr>
          <p:cNvPr id="484" name="Group 393"/>
          <p:cNvSpPr/>
          <p:nvPr/>
        </p:nvSpPr>
        <p:spPr>
          <a:xfrm>
            <a:off x="8828677" y="3362008"/>
            <a:ext cx="1947625" cy="2769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defRPr sz="18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مئزر</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مريلة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85" name="Shape 395"/>
          <p:cNvSpPr txBox="1"/>
          <p:nvPr/>
        </p:nvSpPr>
        <p:spPr>
          <a:xfrm>
            <a:off x="3781366" y="3395117"/>
            <a:ext cx="2291780"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defRPr sz="18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رداء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a:t>
            </a:r>
            <a:r>
              <a:rPr lang="ar-EG" dirty="0">
                <a:latin typeface="Sakkal Majalla" panose="02000000000000000000" pitchFamily="2" charset="-78"/>
                <a:cs typeface="Sakkal Majalla" panose="02000000000000000000" pitchFamily="2" charset="-78"/>
              </a:rPr>
              <a:t>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الأكمام</a:t>
            </a:r>
            <a:endParaRPr dirty="0">
              <a:latin typeface="Sakkal Majalla" panose="02000000000000000000" pitchFamily="2" charset="-78"/>
              <a:cs typeface="Sakkal Majalla" panose="02000000000000000000" pitchFamily="2" charset="-78"/>
            </a:endParaRPr>
          </a:p>
        </p:txBody>
      </p:sp>
      <p:sp>
        <p:nvSpPr>
          <p:cNvPr id="486" name="Group 399"/>
          <p:cNvSpPr/>
          <p:nvPr/>
        </p:nvSpPr>
        <p:spPr>
          <a:xfrm>
            <a:off x="6749128" y="3391182"/>
            <a:ext cx="1329944" cy="2769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rtlCol="1">
            <a:spAutoFit/>
          </a:bodyPr>
          <a:lstStyle>
            <a:lvl1pPr algn="ctr" rtl="1">
              <a:defRPr sz="18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أحذية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طويلة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الساق</a:t>
            </a:r>
          </a:p>
        </p:txBody>
      </p:sp>
      <p:sp>
        <p:nvSpPr>
          <p:cNvPr id="487" name="Shape 403"/>
          <p:cNvSpPr txBox="1"/>
          <p:nvPr/>
        </p:nvSpPr>
        <p:spPr>
          <a:xfrm>
            <a:off x="1610856" y="3395117"/>
            <a:ext cx="178453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defRPr sz="18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قفازات</a:t>
            </a:r>
          </a:p>
        </p:txBody>
      </p:sp>
      <p:pic>
        <p:nvPicPr>
          <p:cNvPr id="488" name="Image" descr="Image"/>
          <p:cNvPicPr>
            <a:picLocks noChangeAspect="1"/>
          </p:cNvPicPr>
          <p:nvPr/>
        </p:nvPicPr>
        <p:blipFill>
          <a:blip r:embed="rId2"/>
          <a:srcRect t="4795" r="76562"/>
          <a:stretch>
            <a:fillRect/>
          </a:stretch>
        </p:blipFill>
        <p:spPr>
          <a:xfrm>
            <a:off x="1428670" y="3732848"/>
            <a:ext cx="2148890" cy="2183678"/>
          </a:xfrm>
          <a:prstGeom prst="rect">
            <a:avLst/>
          </a:prstGeom>
          <a:ln w="12700">
            <a:miter lim="400000"/>
          </a:ln>
        </p:spPr>
      </p:pic>
      <p:pic>
        <p:nvPicPr>
          <p:cNvPr id="489" name="Image" descr="Image"/>
          <p:cNvPicPr>
            <a:picLocks noChangeAspect="1"/>
          </p:cNvPicPr>
          <p:nvPr/>
        </p:nvPicPr>
        <p:blipFill>
          <a:blip r:embed="rId2"/>
          <a:srcRect l="75233" t="3996" r="177"/>
          <a:stretch>
            <a:fillRect/>
          </a:stretch>
        </p:blipFill>
        <p:spPr>
          <a:xfrm>
            <a:off x="3799932" y="3664895"/>
            <a:ext cx="2254546" cy="2202012"/>
          </a:xfrm>
          <a:prstGeom prst="rect">
            <a:avLst/>
          </a:prstGeom>
          <a:ln w="12700">
            <a:miter lim="400000"/>
          </a:ln>
        </p:spPr>
      </p:pic>
      <p:grpSp>
        <p:nvGrpSpPr>
          <p:cNvPr id="492" name="Group"/>
          <p:cNvGrpSpPr/>
          <p:nvPr/>
        </p:nvGrpSpPr>
        <p:grpSpPr>
          <a:xfrm>
            <a:off x="6276851" y="3619056"/>
            <a:ext cx="2274498" cy="2293681"/>
            <a:chOff x="0" y="0"/>
            <a:chExt cx="2274497" cy="2293679"/>
          </a:xfrm>
        </p:grpSpPr>
        <p:pic>
          <p:nvPicPr>
            <p:cNvPr id="490" name="Image" descr="Image"/>
            <p:cNvPicPr>
              <a:picLocks noChangeAspect="1"/>
            </p:cNvPicPr>
            <p:nvPr/>
          </p:nvPicPr>
          <p:blipFill>
            <a:blip r:embed="rId2"/>
            <a:srcRect l="75192"/>
            <a:stretch>
              <a:fillRect/>
            </a:stretch>
          </p:blipFill>
          <p:spPr>
            <a:xfrm>
              <a:off x="0" y="0"/>
              <a:ext cx="2274498" cy="2293680"/>
            </a:xfrm>
            <a:prstGeom prst="rect">
              <a:avLst/>
            </a:prstGeom>
            <a:ln w="12700" cap="flat">
              <a:noFill/>
              <a:miter lim="400000"/>
            </a:ln>
            <a:effectLst/>
          </p:spPr>
        </p:pic>
        <p:sp>
          <p:nvSpPr>
            <p:cNvPr id="491" name="Rounded Rectangle"/>
            <p:cNvSpPr/>
            <p:nvPr/>
          </p:nvSpPr>
          <p:spPr>
            <a:xfrm>
              <a:off x="502245" y="562966"/>
              <a:ext cx="1270001" cy="1270001"/>
            </a:xfrm>
            <a:prstGeom prst="roundRect">
              <a:avLst>
                <a:gd name="adj" fmla="val 15000"/>
              </a:avLst>
            </a:prstGeom>
            <a:solidFill>
              <a:srgbClr val="FFFFFF"/>
            </a:solidFill>
            <a:ln w="12700" cap="flat">
              <a:noFill/>
              <a:miter lim="400000"/>
            </a:ln>
            <a:effectLst/>
          </p:spPr>
          <p:txBody>
            <a:bodyPr wrap="square" lIns="45719" tIns="45719" rIns="45719" bIns="45719" numCol="1" rtlCol="1" anchor="ctr">
              <a:noAutofit/>
            </a:bodyPr>
            <a:lstStyle/>
            <a:p>
              <a:pPr rtl="1">
                <a:defRPr sz="1800"/>
              </a:pPr>
              <a:endParaRPr>
                <a:latin typeface="Sakkal Majalla" panose="02000000000000000000" pitchFamily="2" charset="-78"/>
                <a:cs typeface="Sakkal Majalla" panose="02000000000000000000" pitchFamily="2" charset="-78"/>
              </a:endParaRPr>
            </a:p>
          </p:txBody>
        </p:sp>
      </p:grpSp>
      <p:grpSp>
        <p:nvGrpSpPr>
          <p:cNvPr id="495" name="Group"/>
          <p:cNvGrpSpPr/>
          <p:nvPr/>
        </p:nvGrpSpPr>
        <p:grpSpPr>
          <a:xfrm>
            <a:off x="8669416" y="3619056"/>
            <a:ext cx="2274499" cy="2293681"/>
            <a:chOff x="0" y="0"/>
            <a:chExt cx="2274497" cy="2293679"/>
          </a:xfrm>
        </p:grpSpPr>
        <p:pic>
          <p:nvPicPr>
            <p:cNvPr id="493" name="Image" descr="Image"/>
            <p:cNvPicPr>
              <a:picLocks noChangeAspect="1"/>
            </p:cNvPicPr>
            <p:nvPr/>
          </p:nvPicPr>
          <p:blipFill>
            <a:blip r:embed="rId2"/>
            <a:srcRect l="75192"/>
            <a:stretch>
              <a:fillRect/>
            </a:stretch>
          </p:blipFill>
          <p:spPr>
            <a:xfrm>
              <a:off x="0" y="0"/>
              <a:ext cx="2274498" cy="2293680"/>
            </a:xfrm>
            <a:prstGeom prst="rect">
              <a:avLst/>
            </a:prstGeom>
            <a:ln w="12700" cap="flat">
              <a:noFill/>
              <a:miter lim="400000"/>
            </a:ln>
            <a:effectLst/>
          </p:spPr>
        </p:pic>
        <p:sp>
          <p:nvSpPr>
            <p:cNvPr id="494" name="Rounded Rectangle"/>
            <p:cNvSpPr/>
            <p:nvPr/>
          </p:nvSpPr>
          <p:spPr>
            <a:xfrm>
              <a:off x="502245" y="562966"/>
              <a:ext cx="1270001" cy="1270001"/>
            </a:xfrm>
            <a:prstGeom prst="roundRect">
              <a:avLst>
                <a:gd name="adj" fmla="val 15000"/>
              </a:avLst>
            </a:prstGeom>
            <a:solidFill>
              <a:srgbClr val="FFFFFF"/>
            </a:solidFill>
            <a:ln w="12700" cap="flat">
              <a:noFill/>
              <a:miter lim="400000"/>
            </a:ln>
            <a:effectLst/>
          </p:spPr>
          <p:txBody>
            <a:bodyPr wrap="square" lIns="45719" tIns="45719" rIns="45719" bIns="45719" numCol="1" rtlCol="1" anchor="ctr">
              <a:noAutofit/>
            </a:bodyPr>
            <a:lstStyle/>
            <a:p>
              <a:pPr rtl="1">
                <a:defRPr sz="1800"/>
              </a:pPr>
              <a:endParaRPr>
                <a:latin typeface="Sakkal Majalla" panose="02000000000000000000" pitchFamily="2" charset="-78"/>
                <a:cs typeface="Sakkal Majalla" panose="02000000000000000000" pitchFamily="2" charset="-78"/>
              </a:endParaRPr>
            </a:p>
          </p:txBody>
        </p:sp>
      </p:grpSp>
      <p:pic>
        <p:nvPicPr>
          <p:cNvPr id="496" name="image11.png" descr="image11.png"/>
          <p:cNvPicPr>
            <a:picLocks noChangeAspect="1"/>
          </p:cNvPicPr>
          <p:nvPr/>
        </p:nvPicPr>
        <p:blipFill>
          <a:blip r:embed="rId4"/>
          <a:stretch>
            <a:fillRect/>
          </a:stretch>
        </p:blipFill>
        <p:spPr>
          <a:xfrm>
            <a:off x="9188432" y="4187441"/>
            <a:ext cx="1240216" cy="1244733"/>
          </a:xfrm>
          <a:prstGeom prst="rect">
            <a:avLst/>
          </a:prstGeom>
          <a:ln w="25400">
            <a:solidFill>
              <a:srgbClr val="FFFFFF"/>
            </a:solidFill>
            <a:bevel/>
          </a:ln>
        </p:spPr>
      </p:pic>
      <p:pic>
        <p:nvPicPr>
          <p:cNvPr id="497" name="image4.jpeg" descr="image4.jpeg"/>
          <p:cNvPicPr>
            <a:picLocks noChangeAspect="1"/>
          </p:cNvPicPr>
          <p:nvPr/>
        </p:nvPicPr>
        <p:blipFill>
          <a:blip r:embed="rId5"/>
          <a:srcRect t="9360" b="10527"/>
          <a:stretch>
            <a:fillRect/>
          </a:stretch>
        </p:blipFill>
        <p:spPr>
          <a:xfrm>
            <a:off x="6814025" y="4187976"/>
            <a:ext cx="1200233" cy="1155693"/>
          </a:xfrm>
          <a:prstGeom prst="rect">
            <a:avLst/>
          </a:prstGeom>
          <a:ln w="25400">
            <a:solidFill>
              <a:srgbClr val="FFFFFF"/>
            </a:solidFill>
            <a:bevel/>
          </a:ln>
        </p:spPr>
      </p:pic>
      <p:sp>
        <p:nvSpPr>
          <p:cNvPr id="2" name="Title 1">
            <a:extLst>
              <a:ext uri="{FF2B5EF4-FFF2-40B4-BE49-F238E27FC236}">
                <a16:creationId xmlns:a16="http://schemas.microsoft.com/office/drawing/2014/main" id="{4CF47EAD-39A4-F30A-4D89-5E62688686D8}"/>
              </a:ext>
            </a:extLst>
          </p:cNvPr>
          <p:cNvSpPr txBox="1">
            <a:spLocks/>
          </p:cNvSpPr>
          <p:nvPr/>
        </p:nvSpPr>
        <p:spPr>
          <a:xfrm>
            <a:off x="108908" y="81868"/>
            <a:ext cx="5408504" cy="616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77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معدات الوقاية الشخصية المُستخدمة في إدارة النفايات</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Text Placeholder 2"/>
          <p:cNvSpPr txBox="1">
            <a:spLocks noGrp="1"/>
          </p:cNvSpPr>
          <p:nvPr>
            <p:ph type="body" sz="half" idx="1"/>
          </p:nvPr>
        </p:nvSpPr>
        <p:spPr>
          <a:xfrm>
            <a:off x="422274" y="2157274"/>
            <a:ext cx="11347453" cy="1586428"/>
          </a:xfrm>
          <a:prstGeom prst="rect">
            <a:avLst/>
          </a:prstGeom>
        </p:spPr>
        <p:txBody>
          <a:bodyPr rtlCol="1">
            <a:normAutofit/>
          </a:bodyPr>
          <a:lstStyle>
            <a:lvl1pPr algn="r" rtl="1">
              <a:defRPr sz="3800"/>
            </a:lvl1pPr>
          </a:lstStyle>
          <a:p>
            <a:pPr algn="ctr" rtl="1"/>
            <a:r>
              <a:rPr lang="ar" sz="3200" b="1" dirty="0">
                <a:latin typeface="Sakkal Majalla" panose="02000000000000000000" pitchFamily="2" charset="-78"/>
                <a:cs typeface="Sakkal Majalla" panose="02000000000000000000" pitchFamily="2" charset="-78"/>
              </a:rPr>
              <a:t>4. التخلص من النفايات</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3" name="Picture 4" descr="Picture 4"/>
          <p:cNvPicPr>
            <a:picLocks noChangeAspect="1"/>
          </p:cNvPicPr>
          <p:nvPr/>
        </p:nvPicPr>
        <p:blipFill>
          <a:blip r:embed="rId2"/>
          <a:stretch>
            <a:fillRect/>
          </a:stretch>
        </p:blipFill>
        <p:spPr>
          <a:xfrm>
            <a:off x="2850746" y="2276872"/>
            <a:ext cx="6490510" cy="3840427"/>
          </a:xfrm>
          <a:prstGeom prst="rect">
            <a:avLst/>
          </a:prstGeom>
          <a:ln w="12700">
            <a:miter lim="400000"/>
          </a:ln>
        </p:spPr>
      </p:pic>
      <p:sp>
        <p:nvSpPr>
          <p:cNvPr id="505" name="Shape 420"/>
          <p:cNvSpPr txBox="1">
            <a:spLocks noGrp="1"/>
          </p:cNvSpPr>
          <p:nvPr>
            <p:ph type="body" idx="1"/>
          </p:nvPr>
        </p:nvSpPr>
        <p:spPr>
          <a:xfrm>
            <a:off x="1491418" y="1247001"/>
            <a:ext cx="9349035" cy="837849"/>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حفرة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مخصصة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7 </a:t>
            </a:r>
            <a:r>
              <a:rPr dirty="0" err="1">
                <a:latin typeface="Sakkal Majalla" panose="02000000000000000000" pitchFamily="2" charset="-78"/>
                <a:cs typeface="Sakkal Majalla" panose="02000000000000000000" pitchFamily="2" charset="-78"/>
              </a:rPr>
              <a:t>أقدام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تقريبًا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وتُملأ</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حتى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1-1.5</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3-5 </a:t>
            </a:r>
            <a:r>
              <a:rPr dirty="0" err="1">
                <a:latin typeface="Sakkal Majalla" panose="02000000000000000000" pitchFamily="2" charset="-78"/>
                <a:cs typeface="Sakkal Majalla" panose="02000000000000000000" pitchFamily="2" charset="-78"/>
              </a:rPr>
              <a:t>أقدام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تقريبًا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06" name="TextBox 9"/>
          <p:cNvSpPr txBox="1"/>
          <p:nvPr/>
        </p:nvSpPr>
        <p:spPr>
          <a:xfrm>
            <a:off x="269308" y="3221450"/>
            <a:ext cx="2484914" cy="1477328"/>
          </a:xfrm>
          <a:prstGeom prst="rect">
            <a:avLst/>
          </a:prstGeom>
          <a:solidFill>
            <a:srgbClr val="F2F2F2"/>
          </a:solidFill>
          <a:ln w="19050">
            <a:solidFill>
              <a:srgbClr val="000000"/>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800">
                <a:solidFill>
                  <a:srgbClr val="002060"/>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يخضع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المخصصة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لمعالجة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نهائيًّا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للرقابة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للحيلولة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المُدرَّبين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الأطفال</a:t>
            </a:r>
            <a:r>
              <a:rPr dirty="0">
                <a:latin typeface="Sakkal Majalla" panose="02000000000000000000" pitchFamily="2" charset="-78"/>
                <a:cs typeface="Sakkal Majalla" panose="02000000000000000000" pitchFamily="2" charset="-78"/>
              </a:rPr>
              <a:t>.</a:t>
            </a:r>
          </a:p>
        </p:txBody>
      </p:sp>
      <p:sp>
        <p:nvSpPr>
          <p:cNvPr id="507" name="TextBox 10"/>
          <p:cNvSpPr txBox="1"/>
          <p:nvPr/>
        </p:nvSpPr>
        <p:spPr>
          <a:xfrm>
            <a:off x="7981284" y="4773150"/>
            <a:ext cx="3936438" cy="923330"/>
          </a:xfrm>
          <a:prstGeom prst="rect">
            <a:avLst/>
          </a:prstGeom>
          <a:solidFill>
            <a:srgbClr val="F2F2F2"/>
          </a:solidFill>
          <a:ln w="19050">
            <a:solidFill>
              <a:srgbClr val="000000"/>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800">
                <a:solidFill>
                  <a:srgbClr val="002060"/>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حمولة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الحفرة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تغطيتها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بطبقة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يتراوح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عمقها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10 </a:t>
            </a:r>
            <a:r>
              <a:rPr dirty="0" err="1">
                <a:latin typeface="Sakkal Majalla" panose="02000000000000000000" pitchFamily="2" charset="-78"/>
                <a:cs typeface="Sakkal Majalla" panose="02000000000000000000" pitchFamily="2" charset="-78"/>
              </a:rPr>
              <a:t>سنتيمترات</a:t>
            </a:r>
            <a:r>
              <a:rPr lang="ar-EG" dirty="0">
                <a:latin typeface="Sakkal Majalla" panose="02000000000000000000" pitchFamily="2" charset="-78"/>
                <a:cs typeface="Sakkal Majalla" panose="02000000000000000000" pitchFamily="2" charset="-78"/>
              </a:rPr>
              <a:t> - 15</a:t>
            </a:r>
            <a:r>
              <a:rPr dirty="0" err="1">
                <a:latin typeface="Sakkal Majalla" panose="02000000000000000000" pitchFamily="2" charset="-78"/>
                <a:cs typeface="Sakkal Majalla" panose="02000000000000000000" pitchFamily="2" charset="-78"/>
              </a:rPr>
              <a:t>سنتيمترًا</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69FA33BA-28A1-A241-4994-F5C49DDFE09B}"/>
              </a:ext>
            </a:extLst>
          </p:cNvPr>
          <p:cNvSpPr txBox="1">
            <a:spLocks/>
          </p:cNvSpPr>
          <p:nvPr/>
        </p:nvSpPr>
        <p:spPr>
          <a:xfrm>
            <a:off x="138857" y="92029"/>
            <a:ext cx="4687144" cy="40581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850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التخلص من النفايات</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Shape 420"/>
          <p:cNvSpPr txBox="1">
            <a:spLocks noGrp="1"/>
          </p:cNvSpPr>
          <p:nvPr>
            <p:ph type="body" idx="1"/>
          </p:nvPr>
        </p:nvSpPr>
        <p:spPr>
          <a:xfrm>
            <a:off x="2250623" y="1668339"/>
            <a:ext cx="8058616" cy="3534459"/>
          </a:xfrm>
          <a:prstGeom prst="rect">
            <a:avLst/>
          </a:prstGeom>
        </p:spPr>
        <p:txBody>
          <a:bodyPr lIns="0" tIns="0" rIns="0" bIns="0" rtlCol="1"/>
          <a:lstStyle/>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إسناد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المسؤوليات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وتخصيص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والمادية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dirty="0">
                <a:latin typeface="Sakkal Majalla" panose="02000000000000000000" pitchFamily="2" charset="-78"/>
                <a:cs typeface="Sakkal Majalla" panose="02000000000000000000" pitchFamily="2" charset="-78"/>
              </a:rPr>
              <a:t>.</a:t>
            </a: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المباشرة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كوفيد</a:t>
            </a:r>
            <a:r>
              <a:rPr lang="ar-EG" dirty="0">
                <a:latin typeface="Sakkal Majalla" panose="02000000000000000000" pitchFamily="2" charset="-78"/>
                <a:cs typeface="Sakkal Majalla" panose="02000000000000000000" pitchFamily="2" charset="-78"/>
              </a:rPr>
              <a:t>-19.</a:t>
            </a:r>
            <a:endParaRPr dirty="0">
              <a:latin typeface="Sakkal Majalla" panose="02000000000000000000" pitchFamily="2" charset="-78"/>
              <a:cs typeface="Sakkal Majalla" panose="02000000000000000000" pitchFamily="2" charset="-78"/>
            </a:endParaRP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المتولدة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وأكياس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مُخصصة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ومعالجتها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معالجتها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ويُفضَّل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الموقع</a:t>
            </a:r>
            <a:r>
              <a:rPr dirty="0">
                <a:latin typeface="Sakkal Majalla" panose="02000000000000000000" pitchFamily="2" charset="-78"/>
                <a:cs typeface="Sakkal Majalla" panose="02000000000000000000" pitchFamily="2" charset="-78"/>
              </a:rPr>
              <a:t>. </a:t>
            </a: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خارج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معالجتها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وإعدامها</a:t>
            </a:r>
            <a:r>
              <a:rPr dirty="0">
                <a:latin typeface="Sakkal Majalla" panose="02000000000000000000" pitchFamily="2" charset="-78"/>
                <a:cs typeface="Sakkal Majalla" panose="02000000000000000000" pitchFamily="2" charset="-78"/>
              </a:rPr>
              <a:t>.</a:t>
            </a:r>
          </a:p>
        </p:txBody>
      </p:sp>
      <p:sp>
        <p:nvSpPr>
          <p:cNvPr id="511" name="Key considerations about waste disposal:"/>
          <p:cNvSpPr txBox="1"/>
          <p:nvPr/>
        </p:nvSpPr>
        <p:spPr>
          <a:xfrm>
            <a:off x="5477567" y="789851"/>
            <a:ext cx="4547077" cy="49090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اعتبارات مهمة بشأن التخلص من النفايات:</a:t>
            </a:r>
          </a:p>
        </p:txBody>
      </p:sp>
      <p:sp>
        <p:nvSpPr>
          <p:cNvPr id="4" name="Title 1">
            <a:extLst>
              <a:ext uri="{FF2B5EF4-FFF2-40B4-BE49-F238E27FC236}">
                <a16:creationId xmlns:a16="http://schemas.microsoft.com/office/drawing/2014/main" id="{15B43C4D-7BDF-A99B-4284-80E3D0F551A9}"/>
              </a:ext>
            </a:extLst>
          </p:cNvPr>
          <p:cNvSpPr txBox="1">
            <a:spLocks/>
          </p:cNvSpPr>
          <p:nvPr/>
        </p:nvSpPr>
        <p:spPr>
          <a:xfrm>
            <a:off x="138857" y="92028"/>
            <a:ext cx="5337384" cy="4801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التخلص من النفايات</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hape 423"/>
          <p:cNvSpPr txBox="1">
            <a:spLocks noGrp="1"/>
          </p:cNvSpPr>
          <p:nvPr>
            <p:ph type="body" idx="1"/>
          </p:nvPr>
        </p:nvSpPr>
        <p:spPr>
          <a:xfrm>
            <a:off x="2132383" y="2129245"/>
            <a:ext cx="8058615" cy="3335235"/>
          </a:xfrm>
          <a:prstGeom prst="rect">
            <a:avLst/>
          </a:prstGeom>
        </p:spPr>
        <p:txBody>
          <a:bodyPr rtlCol="1"/>
          <a:lstStyle/>
          <a:p>
            <a:pPr marL="254000" indent="-254000" rtl="1">
              <a:lnSpc>
                <a:spcPct val="81000"/>
              </a:lnSpc>
              <a:buClr>
                <a:srgbClr val="65A000"/>
              </a:buClr>
              <a:buSzPct val="100000"/>
              <a:buFont typeface="Arial"/>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دفن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المشيمة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التشريحية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حفرة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منفصلة</a:t>
            </a:r>
            <a:r>
              <a:rPr dirty="0">
                <a:latin typeface="Sakkal Majalla" panose="02000000000000000000" pitchFamily="2" charset="-78"/>
                <a:cs typeface="Sakkal Majalla" panose="02000000000000000000" pitchFamily="2" charset="-78"/>
              </a:rPr>
              <a:t>.</a:t>
            </a:r>
          </a:p>
          <a:p>
            <a:pPr marL="254000" indent="-254000" rtl="1">
              <a:lnSpc>
                <a:spcPct val="81000"/>
              </a:lnSpc>
              <a:buClr>
                <a:srgbClr val="65A000"/>
              </a:buClr>
              <a:buSzPct val="100000"/>
              <a:buFont typeface="Arial"/>
              <a:buChar char="•"/>
            </a:pP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والقيء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الناتجة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الغسيل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المراحيض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المخصصة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للمرضى</a:t>
            </a:r>
            <a:r>
              <a:rPr dirty="0">
                <a:latin typeface="Sakkal Majalla" panose="02000000000000000000" pitchFamily="2" charset="-78"/>
                <a:cs typeface="Sakkal Majalla" panose="02000000000000000000" pitchFamily="2" charset="-78"/>
              </a:rPr>
              <a:t>.</a:t>
            </a:r>
          </a:p>
          <a:p>
            <a:pPr marL="254000" indent="-254000" rtl="1">
              <a:lnSpc>
                <a:spcPct val="81000"/>
              </a:lnSpc>
              <a:buClr>
                <a:srgbClr val="65A000"/>
              </a:buClr>
              <a:buSzPct val="100000"/>
              <a:buFont typeface="Arial"/>
              <a:buChar char="•"/>
            </a:pPr>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بتركيز</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(0.5%) و</a:t>
            </a:r>
            <a:r>
              <a:rPr dirty="0" err="1">
                <a:latin typeface="Sakkal Majalla" panose="02000000000000000000" pitchFamily="2" charset="-78"/>
                <a:cs typeface="Sakkal Majalla" panose="02000000000000000000" pitchFamily="2" charset="-78"/>
              </a:rPr>
              <a:t>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للمبادئ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التوجيهية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انسكاب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الجسم</a:t>
            </a:r>
            <a:r>
              <a:rPr dirty="0">
                <a:latin typeface="Sakkal Majalla" panose="02000000000000000000" pitchFamily="2" charset="-78"/>
                <a:cs typeface="Sakkal Majalla" panose="02000000000000000000" pitchFamily="2" charset="-78"/>
              </a:rPr>
              <a:t>.</a:t>
            </a:r>
          </a:p>
          <a:p>
            <a:pPr marL="254000" indent="-254000" rtl="1">
              <a:lnSpc>
                <a:spcPct val="81000"/>
              </a:lnSpc>
              <a:buClr>
                <a:srgbClr val="65A000"/>
              </a:buClr>
              <a:buSzPct val="100000"/>
              <a:buFont typeface="Arial"/>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بالبراز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والبول</a:t>
            </a:r>
            <a:r>
              <a:rPr dirty="0">
                <a:latin typeface="Sakkal Majalla" panose="02000000000000000000" pitchFamily="2" charset="-78"/>
                <a:cs typeface="Sakkal Majalla" panose="02000000000000000000" pitchFamily="2" charset="-78"/>
              </a:rPr>
              <a:t>. </a:t>
            </a:r>
          </a:p>
        </p:txBody>
      </p:sp>
      <p:sp>
        <p:nvSpPr>
          <p:cNvPr id="515" name="Key considerations for waste disposal:"/>
          <p:cNvSpPr txBox="1"/>
          <p:nvPr/>
        </p:nvSpPr>
        <p:spPr>
          <a:xfrm>
            <a:off x="5294220" y="1103586"/>
            <a:ext cx="4547076" cy="46179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81000"/>
              </a:lnSpc>
              <a:spcBef>
                <a:spcPts val="300"/>
              </a:spcBef>
              <a:defRPr>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اعتبارات مهمة بشأن التخلص من النفايات:</a:t>
            </a:r>
          </a:p>
        </p:txBody>
      </p:sp>
      <p:sp>
        <p:nvSpPr>
          <p:cNvPr id="4" name="Title 1">
            <a:extLst>
              <a:ext uri="{FF2B5EF4-FFF2-40B4-BE49-F238E27FC236}">
                <a16:creationId xmlns:a16="http://schemas.microsoft.com/office/drawing/2014/main" id="{2EC2470A-42C9-540D-AEAE-B7112884CB18}"/>
              </a:ext>
            </a:extLst>
          </p:cNvPr>
          <p:cNvSpPr txBox="1">
            <a:spLocks/>
          </p:cNvSpPr>
          <p:nvPr/>
        </p:nvSpPr>
        <p:spPr>
          <a:xfrm>
            <a:off x="138857" y="92029"/>
            <a:ext cx="5398344" cy="44775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التخلص من النفايات</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Content Placeholder 2"/>
          <p:cNvSpPr txBox="1">
            <a:spLocks noGrp="1"/>
          </p:cNvSpPr>
          <p:nvPr>
            <p:ph type="body" idx="1"/>
          </p:nvPr>
        </p:nvSpPr>
        <p:spPr>
          <a:xfrm>
            <a:off x="2168847" y="2644172"/>
            <a:ext cx="8222168" cy="3225037"/>
          </a:xfrm>
          <a:prstGeom prst="rect">
            <a:avLst/>
          </a:prstGeom>
        </p:spPr>
        <p:txBody>
          <a:bodyPr rtlCol="1">
            <a:normAutofit/>
          </a:bodyPr>
          <a:lstStyle/>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بخلاف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البلاستيكية</a:t>
            </a:r>
            <a:r>
              <a:rPr dirty="0">
                <a:latin typeface="Sakkal Majalla" panose="02000000000000000000" pitchFamily="2" charset="-78"/>
                <a:cs typeface="Sakkal Majalla" panose="02000000000000000000" pitchFamily="2" charset="-78"/>
              </a:rPr>
              <a:t>.</a:t>
            </a: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البيولوجية</a:t>
            </a:r>
            <a:r>
              <a:rPr dirty="0">
                <a:latin typeface="Sakkal Majalla" panose="02000000000000000000" pitchFamily="2" charset="-78"/>
                <a:cs typeface="Sakkal Majalla" panose="02000000000000000000" pitchFamily="2" charset="-78"/>
              </a:rPr>
              <a:t>.</a:t>
            </a: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r>
              <a:rPr dirty="0">
                <a:latin typeface="Sakkal Majalla" panose="02000000000000000000" pitchFamily="2" charset="-78"/>
                <a:cs typeface="Sakkal Majalla" panose="02000000000000000000" pitchFamily="2" charset="-78"/>
              </a:rPr>
              <a:t>.</a:t>
            </a: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الصيدلانية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بكميات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صغيرة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indent="-254000" rtl="1">
              <a:buClr>
                <a:srgbClr val="65A000"/>
              </a:buClr>
              <a:buSzPct val="100000"/>
              <a:buFont typeface="Arial"/>
              <a:buChar char="•"/>
            </a:pP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الكيميائية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(بكميات صغيرة).</a:t>
            </a:r>
            <a:endParaRPr dirty="0">
              <a:latin typeface="Sakkal Majalla" panose="02000000000000000000" pitchFamily="2" charset="-78"/>
              <a:cs typeface="Sakkal Majalla" panose="02000000000000000000" pitchFamily="2" charset="-78"/>
            </a:endParaRPr>
          </a:p>
          <a:p>
            <a:pPr marL="254000" indent="-254000" rtl="1">
              <a:buClr>
                <a:srgbClr val="65A000"/>
              </a:buClr>
              <a:buSzPct val="100000"/>
              <a:buFont typeface="Arial"/>
              <a:buChar char="•"/>
            </a:pPr>
            <a:endParaRPr dirty="0">
              <a:latin typeface="Sakkal Majalla" panose="02000000000000000000" pitchFamily="2" charset="-78"/>
              <a:cs typeface="Sakkal Majalla" panose="02000000000000000000" pitchFamily="2" charset="-78"/>
            </a:endParaRPr>
          </a:p>
          <a:p>
            <a:pPr marL="254000" indent="-254000" rtl="1">
              <a:buClr>
                <a:srgbClr val="65A000"/>
              </a:buClr>
              <a:buSzPct val="100000"/>
              <a:buFont typeface="Arial"/>
              <a:buChar char="•"/>
            </a:pPr>
            <a:endParaRPr dirty="0">
              <a:latin typeface="Sakkal Majalla" panose="02000000000000000000" pitchFamily="2" charset="-78"/>
              <a:cs typeface="Sakkal Majalla" panose="02000000000000000000" pitchFamily="2" charset="-78"/>
            </a:endParaRPr>
          </a:p>
          <a:p>
            <a:pPr marL="254000" indent="-254000" rtl="1">
              <a:buClr>
                <a:srgbClr val="65A000"/>
              </a:buClr>
              <a:buSzPct val="100000"/>
              <a:buFont typeface="Arial"/>
              <a:buChar char="•"/>
            </a:pPr>
            <a:r>
              <a:rPr sz="1600" dirty="0" err="1">
                <a:latin typeface="Sakkal Majalla" panose="02000000000000000000" pitchFamily="2" charset="-78"/>
                <a:cs typeface="Sakkal Majalla" panose="02000000000000000000" pitchFamily="2" charset="-78"/>
              </a:rPr>
              <a:t>المرجع</a:t>
            </a:r>
            <a:r>
              <a:rPr lang="ar-EG" sz="1600" dirty="0">
                <a:latin typeface="Sakkal Majalla" panose="02000000000000000000" pitchFamily="2" charset="-78"/>
                <a:cs typeface="Sakkal Majalla" panose="02000000000000000000" pitchFamily="2" charset="-78"/>
              </a:rPr>
              <a:t>:</a:t>
            </a:r>
          </a:p>
          <a:p>
            <a:pPr rtl="0">
              <a:buClr>
                <a:srgbClr val="65A000"/>
              </a:buClr>
              <a:buSzPct val="100000"/>
            </a:pPr>
            <a:r>
              <a:rPr lang="ar" sz="10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https://www.who.int/water_sanitation_health/publications/safe-management-of-waste-summary/en/</a:t>
            </a:r>
          </a:p>
        </p:txBody>
      </p:sp>
      <p:sp>
        <p:nvSpPr>
          <p:cNvPr id="519" name="The waste to be incinerated at high temperature is :"/>
          <p:cNvSpPr txBox="1"/>
          <p:nvPr/>
        </p:nvSpPr>
        <p:spPr>
          <a:xfrm>
            <a:off x="5301346" y="1485568"/>
            <a:ext cx="5207513" cy="46243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defTabSz="289320" rtl="1">
              <a:lnSpc>
                <a:spcPct val="90000"/>
              </a:lnSpc>
              <a:spcBef>
                <a:spcPts val="300"/>
              </a:spcBef>
              <a:defRPr sz="26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النفايات التي ينبغي ترميدها في درجة حرارة مرتفعة هي:</a:t>
            </a:r>
          </a:p>
        </p:txBody>
      </p:sp>
      <p:sp>
        <p:nvSpPr>
          <p:cNvPr id="2" name="Title 1">
            <a:extLst>
              <a:ext uri="{FF2B5EF4-FFF2-40B4-BE49-F238E27FC236}">
                <a16:creationId xmlns:a16="http://schemas.microsoft.com/office/drawing/2014/main" id="{25F29AA7-F376-EE87-B937-1B8D3CDDA50A}"/>
              </a:ext>
            </a:extLst>
          </p:cNvPr>
          <p:cNvSpPr txBox="1">
            <a:spLocks/>
          </p:cNvSpPr>
          <p:nvPr/>
        </p:nvSpPr>
        <p:spPr>
          <a:xfrm>
            <a:off x="129979" y="-1"/>
            <a:ext cx="6707702" cy="89436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التخلص من النفايات، الترميد على درجة حرارة مرتفعة (أكثر من 1000 درجة مئوية)</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Shape 426"/>
          <p:cNvSpPr txBox="1">
            <a:spLocks noGrp="1"/>
          </p:cNvSpPr>
          <p:nvPr>
            <p:ph type="body" idx="1"/>
          </p:nvPr>
        </p:nvSpPr>
        <p:spPr>
          <a:xfrm>
            <a:off x="4273551" y="1431318"/>
            <a:ext cx="7529515" cy="3995365"/>
          </a:xfrm>
          <a:prstGeom prst="rect">
            <a:avLst/>
          </a:prstGeom>
        </p:spPr>
        <p:txBody>
          <a:bodyPr rtlCol="1"/>
          <a:lstStyle/>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عناص</a:t>
            </a:r>
            <a:r>
              <a:rPr lang="ar-EG" dirty="0">
                <a:latin typeface="Sakkal Majalla" panose="02000000000000000000" pitchFamily="2" charset="-78"/>
                <a:cs typeface="Sakkal Majalla" panose="02000000000000000000" pitchFamily="2" charset="-78"/>
              </a:rPr>
              <a:t>ر </a:t>
            </a:r>
            <a:r>
              <a:rPr dirty="0" err="1">
                <a:latin typeface="Sakkal Majalla" panose="02000000000000000000" pitchFamily="2" charset="-78"/>
                <a:cs typeface="Sakkal Majalla" panose="02000000000000000000" pitchFamily="2" charset="-78"/>
              </a:rPr>
              <a:t>أساسيةٌ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a:t>
            </a:r>
            <a:r>
              <a:rPr dirty="0">
                <a:latin typeface="Sakkal Majalla" panose="02000000000000000000" pitchFamily="2" charset="-78"/>
                <a:cs typeface="Sakkal Majalla" panose="02000000000000000000" pitchFamily="2" charset="-78"/>
              </a:rPr>
              <a:t>.</a:t>
            </a:r>
          </a:p>
          <a:p>
            <a:pPr marL="254000" indent="-254000" rtl="1">
              <a:buClr>
                <a:schemeClr val="accent3"/>
              </a:buClr>
              <a:buSzPct val="100000"/>
              <a:buFont typeface="Arial"/>
              <a:buChar char="•"/>
            </a:pP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واتباع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التشغيلية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المعيارية</a:t>
            </a:r>
            <a:r>
              <a:rPr dirty="0">
                <a:latin typeface="Sakkal Majalla" panose="02000000000000000000" pitchFamily="2" charset="-78"/>
                <a:cs typeface="Sakkal Majalla" panose="02000000000000000000" pitchFamily="2" charset="-78"/>
              </a:rPr>
              <a:t>.</a:t>
            </a:r>
          </a:p>
          <a:p>
            <a:pPr marL="254000" indent="-254000" rtl="1">
              <a:buClr>
                <a:schemeClr val="accent3"/>
              </a:buClr>
              <a:buSzPct val="100000"/>
              <a:buFont typeface="Arial"/>
              <a:buChar char="•"/>
            </a:pP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الموظفين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منتظمًا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وروتينيًّا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extBox 1">
            <a:extLst>
              <a:ext uri="{FF2B5EF4-FFF2-40B4-BE49-F238E27FC236}">
                <a16:creationId xmlns:a16="http://schemas.microsoft.com/office/drawing/2014/main" id="{939834B4-A68A-165A-8482-32362A59027C}"/>
              </a:ext>
            </a:extLst>
          </p:cNvPr>
          <p:cNvSpPr txBox="1"/>
          <p:nvPr/>
        </p:nvSpPr>
        <p:spPr>
          <a:xfrm>
            <a:off x="238070" y="908100"/>
            <a:ext cx="2718058" cy="52321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1" i="0" u="none" strike="noStrike" cap="none" spc="0" normalizeH="0" baseline="0" dirty="0">
                <a:ln>
                  <a:noFill/>
                </a:ln>
                <a:solidFill>
                  <a:schemeClr val="bg1"/>
                </a:solidFill>
                <a:effectLst/>
                <a:uFillTx/>
                <a:latin typeface="Calibri"/>
                <a:ea typeface="Calibri"/>
                <a:cs typeface="Calibri"/>
                <a:sym typeface="Calibri"/>
              </a:rPr>
              <a:t>الرسائل الرئيسية</a:t>
            </a:r>
            <a:endParaRPr kumimoji="0" lang="en-US" sz="2800" b="1"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Title 1"/>
          <p:cNvSpPr txBox="1">
            <a:spLocks noGrp="1"/>
          </p:cNvSpPr>
          <p:nvPr>
            <p:ph type="body" sz="half" idx="1"/>
          </p:nvPr>
        </p:nvSpPr>
        <p:spPr>
          <a:xfrm>
            <a:off x="587204" y="2032986"/>
            <a:ext cx="11347453" cy="1808110"/>
          </a:xfrm>
          <a:prstGeom prst="rect">
            <a:avLst/>
          </a:prstGeom>
        </p:spPr>
        <p:txBody>
          <a:bodyPr lIns="54864" tIns="54864" rIns="54864" bIns="54864" rtlCol="1">
            <a:normAutofit/>
          </a:bodyPr>
          <a:lstStyle>
            <a:lvl1pPr algn="r" rtl="1">
              <a:spcBef>
                <a:spcPts val="0"/>
              </a:spcBef>
              <a:defRPr sz="3800"/>
            </a:lvl1pPr>
          </a:lstStyle>
          <a:p>
            <a:pPr algn="ctr" rtl="1"/>
            <a:r>
              <a:rPr lang="ar" sz="3200" b="1" dirty="0">
                <a:latin typeface="Sakkal Majalla" panose="02000000000000000000" pitchFamily="2" charset="-78"/>
                <a:cs typeface="Sakkal Majalla" panose="02000000000000000000" pitchFamily="2" charset="-78"/>
              </a:rPr>
              <a:t>5. المراجع والمبادئ التوجيهية</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Content Placeholder 2"/>
          <p:cNvSpPr txBox="1"/>
          <p:nvPr/>
        </p:nvSpPr>
        <p:spPr>
          <a:xfrm>
            <a:off x="4405597" y="876615"/>
            <a:ext cx="7073690" cy="547842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spAutoFit/>
          </a:bodyPr>
          <a:lstStyle/>
          <a:p>
            <a:pPr algn="l" rtl="0">
              <a:spcBef>
                <a:spcPts val="300"/>
              </a:spcBef>
              <a:defRPr sz="1400">
                <a:solidFill>
                  <a:srgbClr val="10253F"/>
                </a:solidFill>
                <a:latin typeface="+mn-lt"/>
                <a:ea typeface="+mn-ea"/>
                <a:cs typeface="+mn-cs"/>
                <a:sym typeface="Source Sans Pro Regular"/>
              </a:defRPr>
            </a:pPr>
            <a:r>
              <a:rPr dirty="0"/>
              <a:t>Rapid Guidance on the Decommissioning of Ebola Care Facilities. WHO, 2015</a:t>
            </a:r>
          </a:p>
          <a:p>
            <a:pPr algn="l" rtl="0">
              <a:spcBef>
                <a:spcPts val="300"/>
              </a:spcBef>
              <a:defRPr sz="1400">
                <a:solidFill>
                  <a:srgbClr val="0070C0"/>
                </a:solidFill>
                <a:latin typeface="+mn-lt"/>
                <a:ea typeface="+mn-ea"/>
                <a:cs typeface="+mn-cs"/>
                <a:sym typeface="Source Sans Pro Regular"/>
              </a:defRPr>
            </a:pPr>
            <a:r>
              <a:rPr lang="ar" u="sng" dirty="0">
                <a:solidFill>
                  <a:srgbClr val="0563C1"/>
                </a:solidFill>
                <a:uFill>
                  <a:solidFill>
                    <a:srgbClr val="0563C1"/>
                  </a:solidFill>
                </a:uFill>
                <a:hlinkClick r:id="rId2"/>
              </a:rPr>
              <a:t>https://apps.who.int/iris/bitstream/handle/10665/160198/WHO_EVD_Guidance_Strategy_15.1_eng.pdf?sequence=1</a:t>
            </a:r>
          </a:p>
          <a:p>
            <a:pPr algn="l" rtl="0">
              <a:spcBef>
                <a:spcPts val="600"/>
              </a:spcBef>
              <a:defRPr sz="1400">
                <a:solidFill>
                  <a:srgbClr val="10253F"/>
                </a:solidFill>
                <a:latin typeface="+mn-lt"/>
                <a:ea typeface="+mn-ea"/>
                <a:cs typeface="+mn-cs"/>
                <a:sym typeface="Source Sans Pro Regular"/>
              </a:defRPr>
            </a:pPr>
            <a:endParaRPr u="sng" dirty="0">
              <a:solidFill>
                <a:srgbClr val="0563C1"/>
              </a:solidFill>
              <a:uFill>
                <a:solidFill>
                  <a:srgbClr val="0563C1"/>
                </a:solidFill>
              </a:uFill>
              <a:hlinkClick r:id="rId2"/>
            </a:endParaRPr>
          </a:p>
          <a:p>
            <a:pPr algn="l" rtl="0">
              <a:spcBef>
                <a:spcPts val="300"/>
              </a:spcBef>
              <a:defRPr sz="1400">
                <a:solidFill>
                  <a:srgbClr val="10253F"/>
                </a:solidFill>
                <a:latin typeface="+mn-lt"/>
                <a:ea typeface="+mn-ea"/>
                <a:cs typeface="+mn-cs"/>
                <a:sym typeface="Source Sans Pro Regular"/>
              </a:defRPr>
            </a:pPr>
            <a:r>
              <a:rPr dirty="0"/>
              <a:t>Interim Infection Prevention and Control Guidance for Care of Patients with Suspected or Confirmed Filovirus </a:t>
            </a:r>
            <a:r>
              <a:rPr dirty="0" err="1"/>
              <a:t>Haemorrhagic</a:t>
            </a:r>
            <a:r>
              <a:rPr dirty="0"/>
              <a:t> Fever in Health-Care Settings, with Focus on Ebola. WHO, 2014 </a:t>
            </a:r>
          </a:p>
          <a:p>
            <a:pPr algn="l" rtl="0">
              <a:spcBef>
                <a:spcPts val="300"/>
              </a:spcBef>
              <a:defRPr sz="1400">
                <a:solidFill>
                  <a:srgbClr val="10253F"/>
                </a:solidFill>
                <a:latin typeface="+mn-lt"/>
                <a:ea typeface="+mn-ea"/>
                <a:cs typeface="+mn-cs"/>
                <a:sym typeface="Source Sans Pro Regular"/>
              </a:defRPr>
            </a:pPr>
            <a:r>
              <a:rPr lang="ar" u="sng" dirty="0">
                <a:solidFill>
                  <a:srgbClr val="0563C1"/>
                </a:solidFill>
                <a:uFill>
                  <a:solidFill>
                    <a:srgbClr val="0563C1"/>
                  </a:solidFill>
                </a:uFill>
                <a:hlinkClick r:id="rId3"/>
              </a:rPr>
              <a:t>http://apps.who.int/iris/bitstream/10665/130596/1/WHO_HIS_SDS_2014.4_eng.pdf?ua=1&amp;ua=1&amp;ua=1</a:t>
            </a:r>
            <a:r>
              <a:rPr dirty="0"/>
              <a:t> </a:t>
            </a:r>
          </a:p>
          <a:p>
            <a:pPr algn="l" rtl="0">
              <a:spcBef>
                <a:spcPts val="600"/>
              </a:spcBef>
              <a:defRPr sz="1400">
                <a:solidFill>
                  <a:srgbClr val="10253F"/>
                </a:solidFill>
                <a:latin typeface="+mn-lt"/>
                <a:ea typeface="+mn-ea"/>
                <a:cs typeface="+mn-cs"/>
                <a:sym typeface="Source Sans Pro Regular"/>
              </a:defRPr>
            </a:pPr>
            <a:endParaRPr dirty="0"/>
          </a:p>
          <a:p>
            <a:pPr algn="l" rtl="0">
              <a:spcBef>
                <a:spcPts val="300"/>
              </a:spcBef>
              <a:defRPr sz="1400">
                <a:solidFill>
                  <a:srgbClr val="002060"/>
                </a:solidFill>
                <a:latin typeface="+mn-lt"/>
                <a:ea typeface="+mn-ea"/>
                <a:cs typeface="+mn-cs"/>
                <a:sym typeface="Source Sans Pro Regular"/>
              </a:defRPr>
            </a:pPr>
            <a:r>
              <a:rPr dirty="0"/>
              <a:t>WHO Practical Guidelines for Infection Control in Health Care Facilities 2004</a:t>
            </a:r>
          </a:p>
          <a:p>
            <a:pPr algn="l" rtl="0">
              <a:spcBef>
                <a:spcPts val="300"/>
              </a:spcBef>
              <a:defRPr sz="1400">
                <a:solidFill>
                  <a:srgbClr val="10253F"/>
                </a:solidFill>
                <a:latin typeface="+mn-lt"/>
                <a:ea typeface="+mn-ea"/>
                <a:cs typeface="+mn-cs"/>
                <a:sym typeface="Source Sans Pro Regular"/>
              </a:defRPr>
            </a:pPr>
            <a:r>
              <a:rPr lang="ar" u="sng" dirty="0">
                <a:solidFill>
                  <a:srgbClr val="0563C1"/>
                </a:solidFill>
                <a:uFill>
                  <a:solidFill>
                    <a:srgbClr val="0563C1"/>
                  </a:solidFill>
                </a:uFill>
                <a:hlinkClick r:id="rId4"/>
              </a:rPr>
              <a:t>https://apps.who.int/iris/bitstream/handle/10665/206946/9290222387_eng.pdf?sequence=1&amp;isAllowed=y</a:t>
            </a:r>
          </a:p>
          <a:p>
            <a:pPr algn="l" rtl="0">
              <a:spcBef>
                <a:spcPts val="400"/>
              </a:spcBef>
              <a:defRPr sz="1400">
                <a:solidFill>
                  <a:srgbClr val="FFFFFF"/>
                </a:solidFill>
                <a:latin typeface="+mn-lt"/>
                <a:ea typeface="+mn-ea"/>
                <a:cs typeface="+mn-cs"/>
                <a:sym typeface="Source Sans Pro Regular"/>
              </a:defRPr>
            </a:pPr>
            <a:endParaRPr u="sng" dirty="0">
              <a:solidFill>
                <a:srgbClr val="0563C1"/>
              </a:solidFill>
              <a:uFill>
                <a:solidFill>
                  <a:srgbClr val="0563C1"/>
                </a:solidFill>
              </a:uFill>
              <a:hlinkClick r:id="rId4"/>
            </a:endParaRPr>
          </a:p>
          <a:p>
            <a:pPr algn="l" rtl="0">
              <a:spcBef>
                <a:spcPts val="300"/>
              </a:spcBef>
              <a:defRPr sz="1400">
                <a:solidFill>
                  <a:srgbClr val="002060"/>
                </a:solidFill>
                <a:latin typeface="+mn-lt"/>
                <a:ea typeface="+mn-ea"/>
                <a:cs typeface="+mn-cs"/>
                <a:sym typeface="Source Sans Pro Regular"/>
              </a:defRPr>
            </a:pPr>
            <a:r>
              <a:rPr dirty="0"/>
              <a:t>WHO. Safe management of wastes from health care activities. 2014. </a:t>
            </a:r>
            <a:r>
              <a:rPr lang="ar" u="sng" dirty="0">
                <a:solidFill>
                  <a:srgbClr val="0563C1"/>
                </a:solidFill>
                <a:uFill>
                  <a:solidFill>
                    <a:srgbClr val="0563C1"/>
                  </a:solidFill>
                </a:uFill>
                <a:hlinkClick r:id="rId5"/>
              </a:rPr>
              <a:t>http://apps.who.int/iris/bitstream/10665/259491/1/WHO-FWC-WSH-17.05-eng.pdf?ua=1/</a:t>
            </a:r>
            <a:endParaRPr dirty="0">
              <a:solidFill>
                <a:srgbClr val="FFFFFF"/>
              </a:solidFill>
            </a:endParaRPr>
          </a:p>
          <a:p>
            <a:pPr algn="l" rtl="0">
              <a:spcBef>
                <a:spcPts val="400"/>
              </a:spcBef>
              <a:defRPr sz="1400">
                <a:solidFill>
                  <a:srgbClr val="FFFFFF"/>
                </a:solidFill>
                <a:latin typeface="+mn-lt"/>
                <a:ea typeface="+mn-ea"/>
                <a:cs typeface="+mn-cs"/>
                <a:sym typeface="Source Sans Pro Regular"/>
              </a:defRPr>
            </a:pPr>
            <a:endParaRPr dirty="0">
              <a:solidFill>
                <a:srgbClr val="FFFFFF"/>
              </a:solidFill>
            </a:endParaRPr>
          </a:p>
          <a:p>
            <a:pPr algn="l" rtl="0">
              <a:defRPr sz="1400">
                <a:solidFill>
                  <a:srgbClr val="10253F"/>
                </a:solidFill>
                <a:latin typeface="+mn-lt"/>
                <a:ea typeface="+mn-ea"/>
                <a:cs typeface="+mn-cs"/>
                <a:sym typeface="Source Sans Pro Regular"/>
              </a:defRPr>
            </a:pPr>
            <a:r>
              <a:rPr dirty="0"/>
              <a:t>Cleaning and disinfection of environmental surfaces in the context of COVID-19</a:t>
            </a:r>
          </a:p>
          <a:p>
            <a:pPr algn="l" rtl="0">
              <a:defRPr sz="1400">
                <a:solidFill>
                  <a:srgbClr val="0070C0"/>
                </a:solidFill>
                <a:latin typeface="+mn-lt"/>
                <a:ea typeface="+mn-ea"/>
                <a:cs typeface="+mn-cs"/>
                <a:sym typeface="Source Sans Pro Regular"/>
              </a:defRPr>
            </a:pPr>
            <a:r>
              <a:rPr lang="ar" u="sng" dirty="0">
                <a:solidFill>
                  <a:srgbClr val="0563C1"/>
                </a:solidFill>
                <a:uFill>
                  <a:solidFill>
                    <a:srgbClr val="0563C1"/>
                  </a:solidFill>
                </a:uFill>
                <a:hlinkClick r:id="rId6"/>
              </a:rPr>
              <a:t>https://www.who.int/publications/i/item/cleaning-and-disinfection-of-environmental-surfaces-inthe-context-of-covid-19</a:t>
            </a:r>
            <a:r>
              <a:rPr dirty="0"/>
              <a:t>. </a:t>
            </a:r>
          </a:p>
          <a:p>
            <a:pPr algn="l" rtl="0">
              <a:spcBef>
                <a:spcPts val="400"/>
              </a:spcBef>
              <a:defRPr sz="1400">
                <a:solidFill>
                  <a:srgbClr val="FFFFFF"/>
                </a:solidFill>
                <a:latin typeface="+mn-lt"/>
                <a:ea typeface="+mn-ea"/>
                <a:cs typeface="+mn-cs"/>
                <a:sym typeface="Source Sans Pro Regular"/>
              </a:defRPr>
            </a:pPr>
            <a:endParaRPr dirty="0"/>
          </a:p>
          <a:p>
            <a:pPr algn="l" rtl="0">
              <a:spcBef>
                <a:spcPts val="600"/>
              </a:spcBef>
              <a:defRPr sz="1400">
                <a:solidFill>
                  <a:srgbClr val="10253F"/>
                </a:solidFill>
                <a:latin typeface="+mn-lt"/>
                <a:ea typeface="+mn-ea"/>
                <a:cs typeface="+mn-cs"/>
                <a:sym typeface="Source Sans Pro Regular"/>
              </a:defRPr>
            </a:pPr>
            <a:endParaRPr dirty="0"/>
          </a:p>
        </p:txBody>
      </p:sp>
      <p:sp>
        <p:nvSpPr>
          <p:cNvPr id="2" name="TextBox 1">
            <a:extLst>
              <a:ext uri="{FF2B5EF4-FFF2-40B4-BE49-F238E27FC236}">
                <a16:creationId xmlns:a16="http://schemas.microsoft.com/office/drawing/2014/main" id="{5E12C171-B089-842E-30A5-27A236F5BECD}"/>
              </a:ext>
            </a:extLst>
          </p:cNvPr>
          <p:cNvSpPr txBox="1"/>
          <p:nvPr/>
        </p:nvSpPr>
        <p:spPr>
          <a:xfrm>
            <a:off x="304800" y="274320"/>
            <a:ext cx="2403191" cy="1200327"/>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fontAlgn="auto" latinLnBrk="0" hangingPunct="0">
              <a:lnSpc>
                <a:spcPct val="100000"/>
              </a:lnSpc>
              <a:spcBef>
                <a:spcPts val="0"/>
              </a:spcBef>
              <a:spcAft>
                <a:spcPts val="0"/>
              </a:spcAft>
              <a:buClrTx/>
              <a:buSzTx/>
              <a:buFontTx/>
              <a:buNone/>
              <a:tabLst/>
            </a:pPr>
            <a:r>
              <a:rPr lang="ar" sz="3600" b="1" dirty="0">
                <a:solidFill>
                  <a:schemeClr val="bg1"/>
                </a:solidFill>
                <a:latin typeface="Sakkal Majalla" panose="02000000000000000000" pitchFamily="2" charset="-78"/>
                <a:cs typeface="Sakkal Majalla" panose="02000000000000000000" pitchFamily="2" charset="-78"/>
              </a:rPr>
              <a:t>المراجع والمبادئ التوجيهية</a:t>
            </a:r>
            <a:endParaRPr kumimoji="0" lang="en-US" sz="36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Text Placeholder 2"/>
          <p:cNvSpPr txBox="1">
            <a:spLocks noGrp="1"/>
          </p:cNvSpPr>
          <p:nvPr>
            <p:ph type="body" idx="1"/>
          </p:nvPr>
        </p:nvSpPr>
        <p:spPr>
          <a:xfrm>
            <a:off x="4231987" y="1244886"/>
            <a:ext cx="7529515" cy="4368227"/>
          </a:xfrm>
          <a:prstGeom prst="rect">
            <a:avLst/>
          </a:prstGeom>
        </p:spPr>
        <p:txBody>
          <a:bodyPr rtlCol="1">
            <a:normAutofit/>
          </a:bodyPr>
          <a:lstStyle/>
          <a:p>
            <a:pPr rtl="1">
              <a:spcBef>
                <a:spcPts val="500"/>
              </a:spcBef>
            </a:pPr>
            <a:r>
              <a:rPr lang="ar" b="1" dirty="0">
                <a:solidFill>
                  <a:schemeClr val="tx1"/>
                </a:solidFill>
                <a:latin typeface="Sakkal Majalla" panose="02000000000000000000" pitchFamily="2" charset="-78"/>
                <a:cs typeface="Sakkal Majalla" panose="02000000000000000000" pitchFamily="2" charset="-78"/>
              </a:rPr>
              <a:t>بنهاية هذه الوحدة التدريبية، سيكون بمقدوركم:</a:t>
            </a:r>
            <a:endParaRPr lang="hu-HU" b="1" dirty="0">
              <a:solidFill>
                <a:schemeClr val="tx1"/>
              </a:solidFill>
              <a:latin typeface="Sakkal Majalla" panose="02000000000000000000" pitchFamily="2" charset="-78"/>
              <a:cs typeface="Sakkal Majalla" panose="02000000000000000000" pitchFamily="2" charset="-78"/>
            </a:endParaRPr>
          </a:p>
          <a:p>
            <a:pPr rtl="1">
              <a:spcBef>
                <a:spcPts val="500"/>
              </a:spcBef>
            </a:pPr>
            <a:endParaRPr b="1" dirty="0">
              <a:solidFill>
                <a:schemeClr val="tx1"/>
              </a:solidFill>
              <a:latin typeface="Sakkal Majalla" panose="02000000000000000000" pitchFamily="2" charset="-78"/>
              <a:cs typeface="Sakkal Majalla" panose="02000000000000000000" pitchFamily="2" charset="-78"/>
            </a:endParaRPr>
          </a:p>
          <a:p>
            <a:pPr marL="254000" indent="-254000" rtl="1">
              <a:spcBef>
                <a:spcPts val="500"/>
              </a:spcBef>
              <a:buClr>
                <a:srgbClr val="65A000"/>
              </a:buClr>
              <a:buSzPct val="100000"/>
              <a:buFont typeface="Arial"/>
              <a:buChar char="•"/>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بينهما</a:t>
            </a:r>
            <a:r>
              <a:rPr dirty="0">
                <a:latin typeface="Sakkal Majalla" panose="02000000000000000000" pitchFamily="2" charset="-78"/>
                <a:cs typeface="Sakkal Majalla" panose="02000000000000000000" pitchFamily="2" charset="-78"/>
              </a:rPr>
              <a:t>.</a:t>
            </a:r>
          </a:p>
          <a:p>
            <a:pPr marL="254000" indent="-254000" rtl="1">
              <a:spcBef>
                <a:spcPts val="500"/>
              </a:spcBef>
              <a:buClr>
                <a:srgbClr val="65A000"/>
              </a:buClr>
              <a:buSzPct val="100000"/>
              <a:buFont typeface="Arial"/>
              <a:buChar cha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indent="-254000" rtl="1">
              <a:spcBef>
                <a:spcPts val="500"/>
              </a:spcBef>
              <a:buClr>
                <a:srgbClr val="65A000"/>
              </a:buClr>
              <a:buSzPct val="100000"/>
              <a:buFont typeface="Arial"/>
              <a:buChar char="•"/>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الروتينية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indent="-254000" rtl="1">
              <a:spcBef>
                <a:spcPts val="500"/>
              </a:spcBef>
              <a:buClr>
                <a:srgbClr val="65A000"/>
              </a:buClr>
              <a:buSzPct val="100000"/>
              <a:buFont typeface="Arial"/>
              <a:buChar char="•"/>
            </a:pPr>
            <a:r>
              <a:rPr dirty="0" err="1">
                <a:latin typeface="Sakkal Majalla" panose="02000000000000000000" pitchFamily="2" charset="-78"/>
                <a:cs typeface="Sakkal Majalla" panose="02000000000000000000" pitchFamily="2" charset="-78"/>
              </a:rPr>
              <a:t>وصف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الاستراتيجيات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ونقلها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a:t>
            </a:r>
          </a:p>
        </p:txBody>
      </p:sp>
      <p:sp>
        <p:nvSpPr>
          <p:cNvPr id="4" name="Google Shape;307;p8">
            <a:extLst>
              <a:ext uri="{FF2B5EF4-FFF2-40B4-BE49-F238E27FC236}">
                <a16:creationId xmlns:a16="http://schemas.microsoft.com/office/drawing/2014/main" id="{006B9C2E-5AC6-7A86-77E7-1D132A454165}"/>
              </a:ext>
            </a:extLst>
          </p:cNvPr>
          <p:cNvSpPr txBox="1">
            <a:spLocks noGrp="1"/>
          </p:cNvSpPr>
          <p:nvPr>
            <p:ph type="title"/>
          </p:nvPr>
        </p:nvSpPr>
        <p:spPr>
          <a:xfrm>
            <a:off x="347372" y="630314"/>
            <a:ext cx="2383954" cy="839972"/>
          </a:xfrm>
          <a:prstGeom prst="rect">
            <a:avLst/>
          </a:prstGeom>
        </p:spPr>
        <p:txBody>
          <a:bodyPr lIns="0" tIns="0" rIns="0" bIns="0" rtlCol="1" anchor="b">
            <a:normAutofit/>
          </a:bodyPr>
          <a:lstStyle/>
          <a:p>
            <a:pPr rtl="1"/>
            <a:r>
              <a:rPr lang="ar" b="1" dirty="0">
                <a:latin typeface="Sakkal Majalla" panose="02000000000000000000" pitchFamily="2" charset="-78"/>
                <a:cs typeface="Sakkal Majalla" panose="02000000000000000000" pitchFamily="2" charset="-78"/>
              </a:rPr>
              <a:t>أهداف التعلُّم</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Title 1"/>
          <p:cNvSpPr txBox="1">
            <a:spLocks noGrp="1"/>
          </p:cNvSpPr>
          <p:nvPr>
            <p:ph type="body" sz="quarter" idx="1"/>
          </p:nvPr>
        </p:nvSpPr>
        <p:spPr>
          <a:xfrm>
            <a:off x="3917665" y="1988598"/>
            <a:ext cx="4356668" cy="1467920"/>
          </a:xfrm>
          <a:prstGeom prst="rect">
            <a:avLst/>
          </a:prstGeom>
        </p:spPr>
        <p:txBody>
          <a:bodyPr lIns="54864" tIns="54864" rIns="54864" bIns="54864" rtlCol="1">
            <a:normAutofit/>
          </a:bodyPr>
          <a:lstStyle>
            <a:lvl1pPr algn="r" rtl="1">
              <a:spcBef>
                <a:spcPts val="0"/>
              </a:spcBef>
              <a:defRPr sz="3800"/>
            </a:lvl1pPr>
          </a:lstStyle>
          <a:p>
            <a:pPr algn="ctr" rtl="1"/>
            <a:r>
              <a:rPr lang="ar" sz="3200" b="1" dirty="0">
                <a:latin typeface="Sakkal Majalla" panose="02000000000000000000" pitchFamily="2" charset="-78"/>
                <a:cs typeface="Sakkal Majalla" panose="02000000000000000000" pitchFamily="2" charset="-78"/>
              </a:rPr>
              <a:t>6. موارد تعلُّم إضافية</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Text Placeholder 2"/>
          <p:cNvSpPr txBox="1">
            <a:spLocks noGrp="1"/>
          </p:cNvSpPr>
          <p:nvPr>
            <p:ph type="body" idx="1"/>
          </p:nvPr>
        </p:nvSpPr>
        <p:spPr>
          <a:xfrm>
            <a:off x="4273551" y="2351479"/>
            <a:ext cx="7529515" cy="2155042"/>
          </a:xfrm>
          <a:prstGeom prst="rect">
            <a:avLst/>
          </a:prstGeom>
        </p:spPr>
        <p:txBody>
          <a:bodyPr rtlCol="1"/>
          <a:lstStyle/>
          <a:p>
            <a:pPr algn="l" rtl="0"/>
            <a:r>
              <a:rPr dirty="0"/>
              <a:t>Standard precautions: </a:t>
            </a:r>
            <a:endParaRPr lang="hu-HU" dirty="0"/>
          </a:p>
          <a:p>
            <a:pPr algn="l" rtl="0"/>
            <a:r>
              <a:rPr dirty="0"/>
              <a:t>Waste management online course</a:t>
            </a:r>
          </a:p>
          <a:p>
            <a:pPr algn="l" rtl="0"/>
            <a:r>
              <a:rPr lang="ar" u="sng" dirty="0">
                <a:solidFill>
                  <a:srgbClr val="0563C1"/>
                </a:solidFill>
                <a:uFill>
                  <a:solidFill>
                    <a:srgbClr val="0563C1"/>
                  </a:solidFill>
                </a:uFill>
                <a:hlinkClick r:id="rId2"/>
              </a:rPr>
              <a:t>https://openwho.org/courses/IPC-WM-EN</a:t>
            </a:r>
          </a:p>
        </p:txBody>
      </p:sp>
      <p:sp>
        <p:nvSpPr>
          <p:cNvPr id="2" name="TextBox 1">
            <a:extLst>
              <a:ext uri="{FF2B5EF4-FFF2-40B4-BE49-F238E27FC236}">
                <a16:creationId xmlns:a16="http://schemas.microsoft.com/office/drawing/2014/main" id="{8C85E3C5-C50F-3505-BC16-9C5DD7F66EBE}"/>
              </a:ext>
            </a:extLst>
          </p:cNvPr>
          <p:cNvSpPr txBox="1"/>
          <p:nvPr/>
        </p:nvSpPr>
        <p:spPr>
          <a:xfrm>
            <a:off x="223345" y="595586"/>
            <a:ext cx="2720078" cy="646329"/>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rtl="0"/>
            <a:r>
              <a:rPr lang="ar" sz="3600" b="1" dirty="0">
                <a:solidFill>
                  <a:schemeClr val="bg1"/>
                </a:solidFill>
                <a:latin typeface="Sakkal Majalla" panose="02000000000000000000" pitchFamily="2" charset="-78"/>
                <a:cs typeface="Sakkal Majalla" panose="02000000000000000000" pitchFamily="2" charset="-78"/>
              </a:rPr>
              <a:t>موارد تعلُّم إضافية</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47137E-022C-96BD-75CC-455359C56214}"/>
              </a:ext>
            </a:extLst>
          </p:cNvPr>
          <p:cNvSpPr txBox="1"/>
          <p:nvPr/>
        </p:nvSpPr>
        <p:spPr>
          <a:xfrm>
            <a:off x="4378960" y="2291616"/>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05E45DA-6569-59FE-55B7-2EE5352BC6D2}"/>
              </a:ext>
            </a:extLst>
          </p:cNvPr>
          <p:cNvSpPr txBox="1"/>
          <p:nvPr/>
        </p:nvSpPr>
        <p:spPr>
          <a:xfrm>
            <a:off x="970742" y="37107"/>
            <a:ext cx="2438400"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
        <p:nvSpPr>
          <p:cNvPr id="5" name="TextBox 4">
            <a:extLst>
              <a:ext uri="{FF2B5EF4-FFF2-40B4-BE49-F238E27FC236}">
                <a16:creationId xmlns:a16="http://schemas.microsoft.com/office/drawing/2014/main" id="{E0C6FA84-DE53-0CB1-01BB-7627134103DE}"/>
              </a:ext>
            </a:extLst>
          </p:cNvPr>
          <p:cNvSpPr txBox="1"/>
          <p:nvPr/>
        </p:nvSpPr>
        <p:spPr>
          <a:xfrm>
            <a:off x="198997" y="1040492"/>
            <a:ext cx="11182812" cy="5123454"/>
          </a:xfrm>
          <a:prstGeom prst="rect">
            <a:avLst/>
          </a:prstGeom>
          <a:solidFill>
            <a:schemeClr val="accent5">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EG"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مواد تدريبية</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1700" u="sng" dirty="0">
                <a:solidFill>
                  <a:srgbClr val="0000FF"/>
                </a:solidFill>
                <a:latin typeface="Calibri" panose="020F0502020204030204" pitchFamily="34" charset="0"/>
                <a:cs typeface="Calibri" panose="020F0502020204030204" pitchFamily="34" charset="0"/>
              </a:rPr>
              <a:t>شروط الاستخدام - منصة منظمة الصحة العالمية للتعلُّم في مجال الأمن الصِّحيِّ، مواد تدريبية</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17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17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17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700" dirty="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r>
              <a:rPr lang="ar-MA" sz="1700" dirty="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17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1700" dirty="0">
                <a:solidFill>
                  <a:srgbClr val="000000"/>
                </a:solidFill>
                <a:effectLst/>
                <a:latin typeface="Calibri" panose="020F0502020204030204" pitchFamily="34" charset="0"/>
                <a:ea typeface="Segoe UI" panose="020B0502040204020203" pitchFamily="34" charset="0"/>
              </a:rPr>
              <a:t> </a:t>
            </a:r>
            <a:r>
              <a:rPr lang="ar-MA" sz="1700" dirty="0">
                <a:solidFill>
                  <a:srgbClr val="000000"/>
                </a:solidFill>
                <a:effectLst/>
                <a:ea typeface="Segoe UI" panose="020B0502040204020203" pitchFamily="34" charset="0"/>
                <a:cs typeface="Calibri" panose="020F0502020204030204" pitchFamily="34" charset="0"/>
              </a:rPr>
              <a:t>.</a:t>
            </a:r>
            <a:endParaRPr lang="en-US" sz="1700"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Google Shape;308;p8"/>
          <p:cNvSpPr txBox="1">
            <a:spLocks noGrp="1"/>
          </p:cNvSpPr>
          <p:nvPr>
            <p:ph type="body" idx="1"/>
          </p:nvPr>
        </p:nvSpPr>
        <p:spPr>
          <a:xfrm>
            <a:off x="4273551" y="1517461"/>
            <a:ext cx="7332295" cy="3823077"/>
          </a:xfrm>
          <a:prstGeom prst="rect">
            <a:avLst/>
          </a:prstGeom>
        </p:spPr>
        <p:txBody>
          <a:bodyPr lIns="0" tIns="0" rIns="0" bIns="0" rtlCol="1" anchor="t"/>
          <a:lstStyle/>
          <a:p>
            <a:pPr marL="457194" indent="-457194"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تنظيف البيئة وتطهيرها </a:t>
            </a:r>
          </a:p>
          <a:p>
            <a:pPr marL="457194" indent="-457194"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المواد المُستخدمة في تنظيف البيئة وتطهيرها</a:t>
            </a:r>
          </a:p>
          <a:p>
            <a:pPr marL="457194" indent="-457194"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إدارة النفايات</a:t>
            </a:r>
          </a:p>
          <a:p>
            <a:pPr marL="457194" indent="-457194"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التخلص من النفايات</a:t>
            </a:r>
          </a:p>
          <a:p>
            <a:pPr marL="457194" indent="-457194"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المراجع والمبادئ التوجيهية</a:t>
            </a:r>
          </a:p>
          <a:p>
            <a:pPr marL="513922" indent="-513922"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موارد تدريبية إضافية</a:t>
            </a:r>
          </a:p>
          <a:p>
            <a:pPr marL="513922" indent="-513922" rtl="1">
              <a:spcBef>
                <a:spcPts val="1800"/>
              </a:spcBef>
              <a:buClr>
                <a:schemeClr val="accent3"/>
              </a:buClr>
              <a:buSzPct val="100000"/>
              <a:buAutoNum type="arabicPeriod"/>
            </a:pPr>
            <a:r>
              <a:rPr>
                <a:latin typeface="Sakkal Majalla" panose="02000000000000000000" pitchFamily="2" charset="-78"/>
                <a:cs typeface="Sakkal Majalla" panose="02000000000000000000" pitchFamily="2" charset="-78"/>
              </a:rPr>
              <a:t>اختبار نهاية الوحدة التدريبية</a:t>
            </a:r>
          </a:p>
        </p:txBody>
      </p:sp>
      <p:sp>
        <p:nvSpPr>
          <p:cNvPr id="2" name="Google Shape;307;p8">
            <a:extLst>
              <a:ext uri="{FF2B5EF4-FFF2-40B4-BE49-F238E27FC236}">
                <a16:creationId xmlns:a16="http://schemas.microsoft.com/office/drawing/2014/main" id="{106D7DD2-2CCD-8892-5DF9-47A166D5D43D}"/>
              </a:ext>
            </a:extLst>
          </p:cNvPr>
          <p:cNvSpPr txBox="1">
            <a:spLocks noGrp="1"/>
          </p:cNvSpPr>
          <p:nvPr>
            <p:ph type="title"/>
          </p:nvPr>
        </p:nvSpPr>
        <p:spPr>
          <a:xfrm>
            <a:off x="388936" y="630314"/>
            <a:ext cx="2186885" cy="866247"/>
          </a:xfrm>
          <a:prstGeom prst="rect">
            <a:avLst/>
          </a:prstGeom>
        </p:spPr>
        <p:txBody>
          <a:bodyPr lIns="0" tIns="0" rIns="0" bIns="0" rtlCol="1" anchor="b"/>
          <a:lstStyle/>
          <a:p>
            <a:pPr rtl="1"/>
            <a:r>
              <a:rPr lang="ar" b="1">
                <a:latin typeface="Sakkal Majalla" panose="02000000000000000000" pitchFamily="2" charset="-78"/>
                <a:cs typeface="Sakkal Majalla" panose="02000000000000000000" pitchFamily="2" charset="-78"/>
              </a:rPr>
              <a:t>عناصر العرض</a:t>
            </a:r>
            <a:endParaRPr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Title 1"/>
          <p:cNvSpPr txBox="1">
            <a:spLocks noGrp="1"/>
          </p:cNvSpPr>
          <p:nvPr>
            <p:ph type="body" sz="quarter" idx="1"/>
          </p:nvPr>
        </p:nvSpPr>
        <p:spPr>
          <a:xfrm>
            <a:off x="3186526" y="1817416"/>
            <a:ext cx="5818948" cy="1870076"/>
          </a:xfrm>
          <a:prstGeom prst="rect">
            <a:avLst/>
          </a:prstGeom>
        </p:spPr>
        <p:txBody>
          <a:bodyPr lIns="54864" tIns="54864" rIns="54864" bIns="54864" rtlCol="1">
            <a:normAutofit/>
          </a:bodyPr>
          <a:lstStyle>
            <a:lvl1pPr algn="r" rtl="1">
              <a:spcBef>
                <a:spcPts val="0"/>
              </a:spcBef>
              <a:defRPr sz="3800"/>
            </a:lvl1pPr>
          </a:lstStyle>
          <a:p>
            <a:pPr algn="ctr" rtl="1"/>
            <a:r>
              <a:rPr lang="ar" sz="3200" b="1" dirty="0">
                <a:latin typeface="Sakkal Majalla" panose="02000000000000000000" pitchFamily="2" charset="-78"/>
                <a:cs typeface="Sakkal Majalla" panose="02000000000000000000" pitchFamily="2" charset="-78"/>
              </a:rPr>
              <a:t>1. تنظيف البيئة وتطهيرها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88"/>
          <p:cNvSpPr txBox="1">
            <a:spLocks noGrp="1"/>
          </p:cNvSpPr>
          <p:nvPr>
            <p:ph type="body" sz="half" idx="1"/>
          </p:nvPr>
        </p:nvSpPr>
        <p:spPr>
          <a:xfrm>
            <a:off x="909921" y="2178061"/>
            <a:ext cx="5184578" cy="1779291"/>
          </a:xfrm>
          <a:prstGeom prst="rect">
            <a:avLst/>
          </a:prstGeom>
        </p:spPr>
        <p:txBody>
          <a:bodyPr rtlCol="1"/>
          <a:lstStyle/>
          <a:p>
            <a:pPr rtl="1">
              <a:defRPr sz="2600"/>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sz="2600" b="1" dirty="0" err="1">
                <a:solidFill>
                  <a:schemeClr val="accent2"/>
                </a:solidFill>
                <a:latin typeface="Sakkal Majalla" panose="02000000000000000000" pitchFamily="2" charset="-78"/>
                <a:ea typeface="Source Sans Pro Bold"/>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sz="2600" b="1" dirty="0" err="1">
                <a:solidFill>
                  <a:schemeClr val="accent2"/>
                </a:solidFill>
                <a:latin typeface="Sakkal Majalla" panose="02000000000000000000" pitchFamily="2" charset="-78"/>
                <a:ea typeface="Source Sans Pro Bold"/>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ظهرت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تظهر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وتكتسي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محددة</a:t>
            </a:r>
            <a:r>
              <a:rPr dirty="0">
                <a:latin typeface="Sakkal Majalla" panose="02000000000000000000" pitchFamily="2" charset="-78"/>
                <a:cs typeface="Sakkal Majalla" panose="02000000000000000000" pitchFamily="2" charset="-78"/>
              </a:rPr>
              <a:t>.</a:t>
            </a:r>
          </a:p>
        </p:txBody>
      </p:sp>
      <p:pic>
        <p:nvPicPr>
          <p:cNvPr id="340" name="image10.png" descr="image10.png"/>
          <p:cNvPicPr>
            <a:picLocks noChangeAspect="1"/>
          </p:cNvPicPr>
          <p:nvPr/>
        </p:nvPicPr>
        <p:blipFill>
          <a:blip r:embed="rId3"/>
          <a:srcRect t="2363"/>
          <a:stretch>
            <a:fillRect/>
          </a:stretch>
        </p:blipFill>
        <p:spPr>
          <a:xfrm>
            <a:off x="6528050" y="1075492"/>
            <a:ext cx="2880433" cy="3967992"/>
          </a:xfrm>
          <a:prstGeom prst="rect">
            <a:avLst/>
          </a:prstGeom>
          <a:ln w="12700">
            <a:solidFill>
              <a:srgbClr val="000000"/>
            </a:solidFill>
            <a:miter/>
          </a:ln>
        </p:spPr>
      </p:pic>
      <p:pic>
        <p:nvPicPr>
          <p:cNvPr id="341" name="image11.png" descr="image11.png"/>
          <p:cNvPicPr>
            <a:picLocks noChangeAspect="1"/>
          </p:cNvPicPr>
          <p:nvPr/>
        </p:nvPicPr>
        <p:blipFill>
          <a:blip r:embed="rId4"/>
          <a:stretch>
            <a:fillRect/>
          </a:stretch>
        </p:blipFill>
        <p:spPr>
          <a:xfrm>
            <a:off x="8064333" y="1747566"/>
            <a:ext cx="2866323" cy="4102806"/>
          </a:xfrm>
          <a:prstGeom prst="rect">
            <a:avLst/>
          </a:prstGeom>
          <a:ln w="12700">
            <a:solidFill>
              <a:srgbClr val="000000"/>
            </a:solidFill>
            <a:miter/>
          </a:ln>
        </p:spPr>
      </p:pic>
      <p:sp>
        <p:nvSpPr>
          <p:cNvPr id="342" name="Shape 91"/>
          <p:cNvSpPr/>
          <p:nvPr/>
        </p:nvSpPr>
        <p:spPr>
          <a:xfrm>
            <a:off x="7096654" y="5992374"/>
            <a:ext cx="3640008" cy="338548"/>
          </a:xfrm>
          <a:prstGeom prst="rect">
            <a:avLst/>
          </a:prstGeom>
          <a:solidFill>
            <a:srgbClr val="F2F2F2"/>
          </a:solidFill>
          <a:ln>
            <a:solidFill>
              <a:srgbClr val="000000"/>
            </a:solidFill>
            <a:miter lim="400000"/>
          </a:ln>
          <a:effectLst>
            <a:outerShdw blurRad="50800" dist="38100" dir="2700000" rotWithShape="0">
              <a:srgbClr val="000000">
                <a:alpha val="40000"/>
              </a:srgbClr>
            </a:outerShdw>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57" tIns="60957" rIns="60957" bIns="60957" rtlCol="1">
            <a:spAutoFit/>
          </a:bodyPr>
          <a:lstStyle>
            <a:lvl1pPr algn="ctr" rtl="1">
              <a:defRPr sz="1600" u="sng">
                <a:solidFill>
                  <a:srgbClr val="0563C1"/>
                </a:solidFill>
                <a:uFill>
                  <a:solidFill>
                    <a:srgbClr val="0563C1"/>
                  </a:solidFill>
                </a:uFill>
                <a:latin typeface="+mn-lt"/>
                <a:ea typeface="+mn-ea"/>
                <a:cs typeface="+mn-cs"/>
                <a:sym typeface="Source Sans Pro Regular"/>
                <a:hlinkClick r:id="rId5"/>
              </a:defRPr>
            </a:lvl1pPr>
          </a:lstStyle>
          <a:p>
            <a:pPr rtl="1">
              <a:defRPr u="none">
                <a:solidFill>
                  <a:srgbClr val="000000"/>
                </a:solidFill>
                <a:uFillTx/>
              </a:defRPr>
            </a:pPr>
            <a:r>
              <a:rPr lang="ar" sz="1400" u="sng">
                <a:solidFill>
                  <a:srgbClr val="0563C1"/>
                </a:solidFill>
                <a:uFill>
                  <a:solidFill>
                    <a:srgbClr val="0563C1"/>
                  </a:solidFill>
                </a:uFill>
                <a:hlinkClick r:id="rId5"/>
              </a:rPr>
              <a:t>الاحتياطات القياسية التي وضعتها منظمة الصحة العالمية</a:t>
            </a:r>
          </a:p>
        </p:txBody>
      </p:sp>
      <p:sp>
        <p:nvSpPr>
          <p:cNvPr id="2" name="Title 1">
            <a:extLst>
              <a:ext uri="{FF2B5EF4-FFF2-40B4-BE49-F238E27FC236}">
                <a16:creationId xmlns:a16="http://schemas.microsoft.com/office/drawing/2014/main" id="{099525EA-3E11-BC9A-4546-2D28E715965B}"/>
              </a:ext>
            </a:extLst>
          </p:cNvPr>
          <p:cNvSpPr txBox="1">
            <a:spLocks/>
          </p:cNvSpPr>
          <p:nvPr/>
        </p:nvSpPr>
        <p:spPr>
          <a:xfrm>
            <a:off x="138856" y="92029"/>
            <a:ext cx="8121917" cy="52103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تذكير: الاحتياطات القياسية</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109"/>
          <p:cNvSpPr txBox="1">
            <a:spLocks noGrp="1"/>
          </p:cNvSpPr>
          <p:nvPr>
            <p:ph type="body" idx="1"/>
          </p:nvPr>
        </p:nvSpPr>
        <p:spPr>
          <a:xfrm>
            <a:off x="1984916" y="1485019"/>
            <a:ext cx="8222168" cy="3782644"/>
          </a:xfrm>
          <a:prstGeom prst="rect">
            <a:avLst/>
          </a:prstGeom>
        </p:spPr>
        <p:txBody>
          <a:bodyPr rtlCol="1">
            <a:normAutofit/>
          </a:bodyPr>
          <a:lstStyle/>
          <a:p>
            <a:pPr rtl="1"/>
            <a:r>
              <a:rPr lang="ar" sz="2800" dirty="0">
                <a:solidFill>
                  <a:srgbClr val="C00000"/>
                </a:solidFill>
                <a:latin typeface="Sakkal Majalla" panose="02000000000000000000" pitchFamily="2" charset="-78"/>
                <a:cs typeface="Sakkal Majalla" panose="02000000000000000000" pitchFamily="2" charset="-78"/>
              </a:rPr>
              <a:t>يكتسب تنظيف البيئة وتطهيرها أهميةً لأن الميكروبات قد تظل على قيد الحياة:</a:t>
            </a:r>
            <a:endParaRPr lang="hu-HU" sz="2800" dirty="0">
              <a:solidFill>
                <a:srgbClr val="C00000"/>
              </a:solidFill>
              <a:latin typeface="Sakkal Majalla" panose="02000000000000000000" pitchFamily="2" charset="-78"/>
              <a:cs typeface="Sakkal Majalla" panose="02000000000000000000" pitchFamily="2" charset="-78"/>
            </a:endParaRPr>
          </a:p>
          <a:p>
            <a:pPr rtl="1"/>
            <a:endParaRPr dirty="0">
              <a:latin typeface="Sakkal Majalla" panose="02000000000000000000" pitchFamily="2" charset="-78"/>
              <a:cs typeface="Sakkal Majalla" panose="02000000000000000000" pitchFamily="2" charset="-78"/>
            </a:endParaRPr>
          </a:p>
          <a:p>
            <a:pPr marL="254000" indent="-254000"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(م</a:t>
            </a:r>
            <a:r>
              <a:rPr dirty="0" err="1">
                <a:latin typeface="Sakkal Majalla" panose="02000000000000000000" pitchFamily="2" charset="-78"/>
                <a:cs typeface="Sakkal Majalla" panose="02000000000000000000" pitchFamily="2" charset="-78"/>
              </a:rPr>
              <a:t>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وتُطَهَّر</a:t>
            </a:r>
            <a:r>
              <a:rPr dirty="0">
                <a:latin typeface="Sakkal Majalla" panose="02000000000000000000" pitchFamily="2" charset="-78"/>
                <a:cs typeface="Sakkal Majalla" panose="02000000000000000000" pitchFamily="2" charset="-78"/>
              </a:rPr>
              <a:t>. </a:t>
            </a:r>
          </a:p>
          <a:p>
            <a:pPr marL="254000" indent="-254000"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الأرضيات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والمناضد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indent="-254000"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الملابس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a:t>
            </a:r>
          </a:p>
          <a:p>
            <a:pPr marL="254000" indent="-254000" rtl="1">
              <a:buClr>
                <a:srgbClr val="C00000"/>
              </a:buClr>
              <a:buSzPct val="100000"/>
              <a:buFont typeface="Arial"/>
              <a:buChar cha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الجسم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واللعاب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والقيء</a:t>
            </a:r>
            <a:r>
              <a:rPr lang="ar-EG"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pPr>
            <a:endParaRPr dirty="0">
              <a:latin typeface="Sakkal Majalla" panose="02000000000000000000" pitchFamily="2" charset="-78"/>
              <a:cs typeface="Sakkal Majalla" panose="02000000000000000000" pitchFamily="2" charset="-78"/>
            </a:endParaRPr>
          </a:p>
          <a:p>
            <a:pPr marL="0" lvl="1" indent="443648">
              <a:spcBef>
                <a:spcPts val="100"/>
              </a:spcBef>
              <a:buSzTx/>
              <a:buNone/>
              <a:defRPr>
                <a:solidFill>
                  <a:srgbClr val="C00000"/>
                </a:solidFill>
              </a:defRPr>
            </a:pPr>
            <a:r>
              <a:rPr lang="en-US"/>
              <a:t>←</a:t>
            </a:r>
            <a:r>
              <a:rPr lang="ar-EG"/>
              <a:t> </a:t>
            </a:r>
            <a:r>
              <a:rPr>
                <a:latin typeface="Sakkal Majalla" panose="02000000000000000000" pitchFamily="2" charset="-78"/>
                <a:cs typeface="Sakkal Majalla" panose="02000000000000000000" pitchFamily="2" charset="-78"/>
              </a:rPr>
              <a:t>يُزيل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الميكروبات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ملامسة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الأيدي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p>
        </p:txBody>
      </p:sp>
      <p:sp>
        <p:nvSpPr>
          <p:cNvPr id="348" name="Rectangle 1"/>
          <p:cNvSpPr txBox="1"/>
          <p:nvPr/>
        </p:nvSpPr>
        <p:spPr>
          <a:xfrm>
            <a:off x="1357370" y="5742392"/>
            <a:ext cx="9477260" cy="6001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defRPr sz="1400">
                <a:latin typeface="+mn-lt"/>
                <a:ea typeface="+mn-ea"/>
                <a:cs typeface="+mn-cs"/>
                <a:sym typeface="Source Sans Pro Regular"/>
              </a:defRPr>
            </a:pPr>
            <a:r>
              <a:rPr lang="ar" sz="1100" dirty="0">
                <a:latin typeface="Sakkal Majalla" panose="02000000000000000000" pitchFamily="2" charset="-78"/>
                <a:cs typeface="Sakkal Majalla" panose="02000000000000000000" pitchFamily="2" charset="-78"/>
              </a:rPr>
              <a:t>المرجع:</a:t>
            </a:r>
            <a:endParaRPr lang="ar-EG" sz="1100" dirty="0">
              <a:latin typeface="Sakkal Majalla" panose="02000000000000000000" pitchFamily="2" charset="-78"/>
              <a:cs typeface="Sakkal Majalla" panose="02000000000000000000" pitchFamily="2" charset="-78"/>
            </a:endParaRPr>
          </a:p>
          <a:p>
            <a:pPr rtl="0">
              <a:defRPr sz="1400">
                <a:latin typeface="+mn-lt"/>
                <a:ea typeface="+mn-ea"/>
                <a:cs typeface="+mn-cs"/>
                <a:sym typeface="Source Sans Pro Regular"/>
              </a:defRPr>
            </a:pPr>
            <a:r>
              <a:rPr lang="ar" sz="1100" dirty="0">
                <a:latin typeface="Sakkal Majalla" panose="02000000000000000000" pitchFamily="2" charset="-78"/>
                <a:cs typeface="Sakkal Majalla" panose="02000000000000000000" pitchFamily="2" charset="-78"/>
              </a:rPr>
              <a:t> KKW, Tsang OTY, Yip CCY, et al. Consistent detection of 2019 novel coronavirus in saliva. Clinical Infectious Diseases, ciaa149. February 12, 2020. DOI: </a:t>
            </a:r>
            <a:r>
              <a:rPr lang="ar" sz="11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https://academic.oup.com/cid/advance-article/doi/10.1093/cid/ciaa149/5734265</a:t>
            </a:r>
            <a:r>
              <a:rPr lang="ar" sz="1100" dirty="0">
                <a:latin typeface="Sakkal Majalla" panose="02000000000000000000" pitchFamily="2" charset="-78"/>
                <a:cs typeface="Sakkal Majalla" panose="02000000000000000000" pitchFamily="2" charset="-78"/>
              </a:rPr>
              <a:t> </a:t>
            </a:r>
          </a:p>
        </p:txBody>
      </p:sp>
      <p:sp>
        <p:nvSpPr>
          <p:cNvPr id="2" name="Title 1">
            <a:extLst>
              <a:ext uri="{FF2B5EF4-FFF2-40B4-BE49-F238E27FC236}">
                <a16:creationId xmlns:a16="http://schemas.microsoft.com/office/drawing/2014/main" id="{46E92C25-B508-68A3-E5E9-26396D184FEF}"/>
              </a:ext>
            </a:extLst>
          </p:cNvPr>
          <p:cNvSpPr txBox="1">
            <a:spLocks/>
          </p:cNvSpPr>
          <p:nvPr/>
        </p:nvSpPr>
        <p:spPr>
          <a:xfrm>
            <a:off x="129978" y="0"/>
            <a:ext cx="6643801" cy="86627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تنظيف البيئة وتطهيرها: </a:t>
            </a:r>
            <a:endParaRPr lang="hu-HU" b="1" dirty="0">
              <a:latin typeface="Sakkal Majalla" panose="02000000000000000000" pitchFamily="2" charset="-78"/>
              <a:cs typeface="Sakkal Majalla" panose="02000000000000000000" pitchFamily="2" charset="-78"/>
            </a:endParaRPr>
          </a:p>
          <a:p>
            <a:pPr rtl="1" hangingPunct="1"/>
            <a:r>
              <a:rPr lang="ar" b="1" dirty="0">
                <a:latin typeface="Sakkal Majalla" panose="02000000000000000000" pitchFamily="2" charset="-78"/>
                <a:cs typeface="Sakkal Majalla" panose="02000000000000000000" pitchFamily="2" charset="-78"/>
              </a:rPr>
              <a:t>ما أهمية ذلك؟</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46">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46">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346">
                                            <p:txEl>
                                              <p:pRg st="2" end="2"/>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346">
                                            <p:txEl>
                                              <p:pRg st="3" end="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iterate>
                                    <p:tmAbs val="0"/>
                                  </p:iterate>
                                  <p:childTnLst>
                                    <p:set>
                                      <p:cBhvr>
                                        <p:cTn id="17" fill="hold"/>
                                        <p:tgtEl>
                                          <p:spTgt spid="346">
                                            <p:txEl>
                                              <p:pRg st="4" end="4"/>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iterate>
                                    <p:tmAbs val="0"/>
                                  </p:iterate>
                                  <p:childTnLst>
                                    <p:set>
                                      <p:cBhvr>
                                        <p:cTn id="20" fill="hold"/>
                                        <p:tgtEl>
                                          <p:spTgt spid="346">
                                            <p:txEl>
                                              <p:pRg st="5" end="5"/>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iterate>
                                    <p:tmAbs val="0"/>
                                  </p:iterate>
                                  <p:childTnLst>
                                    <p:set>
                                      <p:cBhvr>
                                        <p:cTn id="23" fill="hold"/>
                                        <p:tgtEl>
                                          <p:spTgt spid="34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build="p" bldLvl="5"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116"/>
          <p:cNvSpPr txBox="1">
            <a:spLocks noGrp="1"/>
          </p:cNvSpPr>
          <p:nvPr>
            <p:ph type="body" sz="half" idx="1"/>
          </p:nvPr>
        </p:nvSpPr>
        <p:spPr>
          <a:xfrm>
            <a:off x="762287" y="1247001"/>
            <a:ext cx="10651470" cy="2111260"/>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الأوساخ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والميكروبات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المُمرضة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الأجسام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الأجهزة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المأمون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مناولتها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مزيدًا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المعالجة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التعقيم</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التخلص</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p:txBody>
      </p:sp>
      <p:sp>
        <p:nvSpPr>
          <p:cNvPr id="351" name="Shape 123"/>
          <p:cNvSpPr/>
          <p:nvPr/>
        </p:nvSpPr>
        <p:spPr>
          <a:xfrm>
            <a:off x="719401" y="2581324"/>
            <a:ext cx="10638770" cy="400110"/>
          </a:xfrm>
          <a:prstGeom prst="rect">
            <a:avLst/>
          </a:prstGeom>
          <a:solidFill>
            <a:srgbClr val="F2F2F2"/>
          </a:solidFill>
          <a:ln w="12700">
            <a:solidFill>
              <a:srgbClr val="000000"/>
            </a:solidFill>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algn="ctr" rtl="1">
              <a:spcBef>
                <a:spcPts val="600"/>
              </a:spcBef>
              <a:defRPr sz="2600">
                <a:solidFill>
                  <a:srgbClr val="002060"/>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تتألف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ثلاثة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أجزاء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والتعقيم</a:t>
            </a:r>
            <a:r>
              <a:rPr dirty="0">
                <a:latin typeface="Sakkal Majalla" panose="02000000000000000000" pitchFamily="2" charset="-78"/>
                <a:cs typeface="Sakkal Majalla" panose="02000000000000000000" pitchFamily="2" charset="-78"/>
              </a:rPr>
              <a:t>.</a:t>
            </a:r>
          </a:p>
        </p:txBody>
      </p:sp>
      <p:sp>
        <p:nvSpPr>
          <p:cNvPr id="352" name="Shape 125"/>
          <p:cNvSpPr txBox="1"/>
          <p:nvPr/>
        </p:nvSpPr>
        <p:spPr>
          <a:xfrm>
            <a:off x="575782" y="4827730"/>
            <a:ext cx="3269427" cy="109260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60960" tIns="60960" rIns="60960" bIns="60960" rtlCol="1">
            <a:spAutoFit/>
          </a:bodyPr>
          <a:lstStyle/>
          <a:p>
            <a:pPr defTabSz="904195" rtl="1">
              <a:spcBef>
                <a:spcPts val="500"/>
              </a:spcBef>
              <a:defRPr sz="2100">
                <a:solidFill>
                  <a:srgbClr val="FF0000"/>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التنظيف </a:t>
            </a:r>
            <a:r>
              <a:rPr>
                <a:solidFill>
                  <a:schemeClr val="tx1"/>
                </a:solidFill>
                <a:latin typeface="Sakkal Majalla" panose="02000000000000000000" pitchFamily="2" charset="-78"/>
                <a:cs typeface="Sakkal Majalla" panose="02000000000000000000" pitchFamily="2" charset="-78"/>
              </a:rPr>
              <a:t>هو إزالة الأوساخ، والركام، والمواد العضوية لجعل الشيء مقبولًا من الناحية الجمالية.</a:t>
            </a:r>
          </a:p>
        </p:txBody>
      </p:sp>
      <p:sp>
        <p:nvSpPr>
          <p:cNvPr id="353" name="Shape 132"/>
          <p:cNvSpPr txBox="1"/>
          <p:nvPr/>
        </p:nvSpPr>
        <p:spPr>
          <a:xfrm>
            <a:off x="4355774" y="4908958"/>
            <a:ext cx="3480453" cy="7386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p>
            <a:pPr>
              <a:spcBef>
                <a:spcPts val="600"/>
              </a:spcBef>
              <a:defRPr sz="2400">
                <a:solidFill>
                  <a:srgbClr val="FF0000"/>
                </a:solidFill>
                <a:latin typeface="+mn-lt"/>
                <a:ea typeface="+mn-ea"/>
                <a:cs typeface="+mn-cs"/>
                <a:sym typeface="Source Sans Pro Regular"/>
              </a:defRPr>
            </a:pPr>
            <a:r>
              <a:rPr lang="ar-EG" sz="2400">
                <a:solidFill>
                  <a:srgbClr val="FF0000"/>
                </a:solidFill>
                <a:latin typeface="Sakkal Majalla" panose="02000000000000000000" pitchFamily="2" charset="-78"/>
                <a:cs typeface="Sakkal Majalla" panose="02000000000000000000" pitchFamily="2" charset="-78"/>
                <a:sym typeface="Source Sans Pro Regular"/>
              </a:rPr>
              <a:t>التطهير </a:t>
            </a:r>
            <a:r>
              <a:rPr lang="ar-EG" sz="2400">
                <a:solidFill>
                  <a:schemeClr val="tx1"/>
                </a:solidFill>
                <a:latin typeface="Sakkal Majalla" panose="02000000000000000000" pitchFamily="2" charset="-78"/>
                <a:cs typeface="Sakkal Majalla" panose="02000000000000000000" pitchFamily="2" charset="-78"/>
                <a:sym typeface="Source Sans Pro Regular"/>
              </a:rPr>
              <a:t>هو إزالة جميع المُمرضات. ولكن قد يتبقى بعض الأبواغ. </a:t>
            </a:r>
          </a:p>
        </p:txBody>
      </p:sp>
      <p:sp>
        <p:nvSpPr>
          <p:cNvPr id="354" name="Shape 133"/>
          <p:cNvSpPr txBox="1"/>
          <p:nvPr/>
        </p:nvSpPr>
        <p:spPr>
          <a:xfrm>
            <a:off x="8285829" y="4908958"/>
            <a:ext cx="3072342" cy="73866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p>
            <a:pPr rtl="1">
              <a:spcBef>
                <a:spcPts val="600"/>
              </a:spcBef>
              <a:defRPr sz="2400">
                <a:solidFill>
                  <a:srgbClr val="FF0000"/>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التعقيم </a:t>
            </a:r>
            <a:r>
              <a:rPr>
                <a:solidFill>
                  <a:schemeClr val="tx1"/>
                </a:solidFill>
                <a:latin typeface="Sakkal Majalla" panose="02000000000000000000" pitchFamily="2" charset="-78"/>
                <a:cs typeface="Sakkal Majalla" panose="02000000000000000000" pitchFamily="2" charset="-78"/>
              </a:rPr>
              <a:t>هو إزالة جميع الكائنات الحية، ومنها الأبواغ.</a:t>
            </a:r>
          </a:p>
        </p:txBody>
      </p:sp>
      <p:grpSp>
        <p:nvGrpSpPr>
          <p:cNvPr id="361" name="Group 15"/>
          <p:cNvGrpSpPr/>
          <p:nvPr/>
        </p:nvGrpSpPr>
        <p:grpSpPr>
          <a:xfrm>
            <a:off x="5469039" y="3590257"/>
            <a:ext cx="818984" cy="1237473"/>
            <a:chOff x="0" y="0"/>
            <a:chExt cx="818983" cy="1237472"/>
          </a:xfrm>
        </p:grpSpPr>
        <p:grpSp>
          <p:nvGrpSpPr>
            <p:cNvPr id="357" name="Picture 13"/>
            <p:cNvGrpSpPr/>
            <p:nvPr/>
          </p:nvGrpSpPr>
          <p:grpSpPr>
            <a:xfrm>
              <a:off x="126749" y="90203"/>
              <a:ext cx="692235" cy="1147270"/>
              <a:chOff x="0" y="0"/>
              <a:chExt cx="692233" cy="1147269"/>
            </a:xfrm>
          </p:grpSpPr>
          <p:sp>
            <p:nvSpPr>
              <p:cNvPr id="355" name="Rectangle"/>
              <p:cNvSpPr/>
              <p:nvPr/>
            </p:nvSpPr>
            <p:spPr>
              <a:xfrm>
                <a:off x="0" y="0"/>
                <a:ext cx="692234" cy="1147270"/>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pic>
            <p:nvPicPr>
              <p:cNvPr id="356" name="image15.png" descr="image15.png"/>
              <p:cNvPicPr>
                <a:picLocks noChangeAspect="1"/>
              </p:cNvPicPr>
              <p:nvPr/>
            </p:nvPicPr>
            <p:blipFill>
              <a:blip r:embed="rId2"/>
              <a:stretch>
                <a:fillRect/>
              </a:stretch>
            </p:blipFill>
            <p:spPr>
              <a:xfrm>
                <a:off x="0" y="0"/>
                <a:ext cx="692234" cy="1147270"/>
              </a:xfrm>
              <a:prstGeom prst="rect">
                <a:avLst/>
              </a:prstGeom>
              <a:ln w="12700" cap="flat">
                <a:noFill/>
                <a:miter lim="400000"/>
              </a:ln>
              <a:effectLst/>
            </p:spPr>
          </p:pic>
        </p:grpSp>
        <p:sp>
          <p:nvSpPr>
            <p:cNvPr id="358" name="Rectangle: Rounded Corners 14"/>
            <p:cNvSpPr/>
            <p:nvPr/>
          </p:nvSpPr>
          <p:spPr>
            <a:xfrm rot="1522881">
              <a:off x="5218" y="30764"/>
              <a:ext cx="156988" cy="59700"/>
            </a:xfrm>
            <a:prstGeom prst="roundRect">
              <a:avLst>
                <a:gd name="adj" fmla="val 16667"/>
              </a:avLst>
            </a:prstGeom>
            <a:noFill/>
            <a:ln w="12700" cap="flat">
              <a:solidFill>
                <a:srgbClr val="000000"/>
              </a:solidFill>
              <a:prstDash val="solid"/>
              <a:miter lim="800000"/>
            </a:ln>
            <a:effectLst/>
          </p:spPr>
          <p:txBody>
            <a:bodyPr wrap="square" lIns="45719" tIns="45719" rIns="45719" bIns="45719" numCol="1" rtlCol="1" anchor="ctr">
              <a:noAutofit/>
            </a:bodyPr>
            <a:lstStyle/>
            <a:p>
              <a:pPr algn="ctr" rtl="1">
                <a:defRPr sz="2400">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59" name="Rectangle: Rounded Corners 20"/>
            <p:cNvSpPr/>
            <p:nvPr/>
          </p:nvSpPr>
          <p:spPr>
            <a:xfrm>
              <a:off x="5095" y="184488"/>
              <a:ext cx="156987" cy="59700"/>
            </a:xfrm>
            <a:prstGeom prst="roundRect">
              <a:avLst>
                <a:gd name="adj" fmla="val 16667"/>
              </a:avLst>
            </a:prstGeom>
            <a:noFill/>
            <a:ln w="12700" cap="flat">
              <a:solidFill>
                <a:srgbClr val="000000"/>
              </a:solidFill>
              <a:prstDash val="solid"/>
              <a:miter lim="800000"/>
            </a:ln>
            <a:effectLst/>
          </p:spPr>
          <p:txBody>
            <a:bodyPr wrap="square" lIns="45719" tIns="45719" rIns="45719" bIns="45719" numCol="1" rtlCol="1" anchor="ctr">
              <a:noAutofit/>
            </a:bodyPr>
            <a:lstStyle/>
            <a:p>
              <a:pPr algn="ctr" rtl="1">
                <a:defRPr sz="2400">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60" name="Rectangle: Rounded Corners 21"/>
            <p:cNvSpPr/>
            <p:nvPr/>
          </p:nvSpPr>
          <p:spPr>
            <a:xfrm rot="19713964">
              <a:off x="5095" y="344001"/>
              <a:ext cx="156987" cy="59701"/>
            </a:xfrm>
            <a:prstGeom prst="roundRect">
              <a:avLst>
                <a:gd name="adj" fmla="val 16667"/>
              </a:avLst>
            </a:prstGeom>
            <a:noFill/>
            <a:ln w="12700" cap="flat">
              <a:solidFill>
                <a:srgbClr val="000000"/>
              </a:solidFill>
              <a:prstDash val="solid"/>
              <a:miter lim="800000"/>
            </a:ln>
            <a:effectLst/>
          </p:spPr>
          <p:txBody>
            <a:bodyPr wrap="square" lIns="45719" tIns="45719" rIns="45719" bIns="45719" numCol="1" rtlCol="1" anchor="ctr">
              <a:noAutofit/>
            </a:bodyPr>
            <a:lstStyle/>
            <a:p>
              <a:pPr algn="ctr" rtl="1">
                <a:defRPr sz="2400">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pic>
        <p:nvPicPr>
          <p:cNvPr id="362" name="Picture 16" descr="Picture 16"/>
          <p:cNvPicPr>
            <a:picLocks noChangeAspect="1"/>
          </p:cNvPicPr>
          <p:nvPr/>
        </p:nvPicPr>
        <p:blipFill>
          <a:blip r:embed="rId3"/>
          <a:stretch>
            <a:fillRect/>
          </a:stretch>
        </p:blipFill>
        <p:spPr>
          <a:xfrm>
            <a:off x="1619371" y="3645477"/>
            <a:ext cx="1182252" cy="1182253"/>
          </a:xfrm>
          <a:prstGeom prst="rect">
            <a:avLst/>
          </a:prstGeom>
          <a:ln w="12700">
            <a:miter lim="400000"/>
          </a:ln>
        </p:spPr>
      </p:pic>
      <p:pic>
        <p:nvPicPr>
          <p:cNvPr id="363" name="Picture 18" descr="Picture 18"/>
          <p:cNvPicPr>
            <a:picLocks noChangeAspect="1"/>
          </p:cNvPicPr>
          <p:nvPr/>
        </p:nvPicPr>
        <p:blipFill>
          <a:blip r:embed="rId4"/>
          <a:srcRect r="7749" b="6748"/>
          <a:stretch>
            <a:fillRect/>
          </a:stretch>
        </p:blipFill>
        <p:spPr>
          <a:xfrm>
            <a:off x="9273018" y="3717835"/>
            <a:ext cx="1097975" cy="1109894"/>
          </a:xfrm>
          <a:prstGeom prst="rect">
            <a:avLst/>
          </a:prstGeom>
          <a:ln w="12700">
            <a:miter lim="400000"/>
          </a:ln>
        </p:spPr>
      </p:pic>
      <p:sp>
        <p:nvSpPr>
          <p:cNvPr id="2" name="Title 1">
            <a:extLst>
              <a:ext uri="{FF2B5EF4-FFF2-40B4-BE49-F238E27FC236}">
                <a16:creationId xmlns:a16="http://schemas.microsoft.com/office/drawing/2014/main" id="{038454BD-9158-1EBC-8DBD-E6B83969F7E0}"/>
              </a:ext>
            </a:extLst>
          </p:cNvPr>
          <p:cNvSpPr txBox="1">
            <a:spLocks/>
          </p:cNvSpPr>
          <p:nvPr/>
        </p:nvSpPr>
        <p:spPr>
          <a:xfrm>
            <a:off x="138857" y="92028"/>
            <a:ext cx="5492264" cy="6155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المقصود بإزالة التلوث؟</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50">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5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p:tmAbs val="0"/>
                                  </p:iterate>
                                  <p:childTnLst>
                                    <p:set>
                                      <p:cBhvr>
                                        <p:cTn id="12" fill="hold"/>
                                        <p:tgtEl>
                                          <p:spTgt spid="3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352">
                                            <p:bg/>
                                          </p:spTgt>
                                        </p:tgtEl>
                                        <p:attrNameLst>
                                          <p:attrName>style.visibility</p:attrName>
                                        </p:attrNameLst>
                                      </p:cBhvr>
                                      <p:to>
                                        <p:strVal val="visible"/>
                                      </p:to>
                                    </p:set>
                                  </p:childTnLst>
                                </p:cTn>
                              </p:par>
                              <p:par>
                                <p:cTn id="17" presetID="1" presetClass="entr" presetSubtype="0" fill="hold" grpId="0" nodeType="withEffect">
                                  <p:stCondLst>
                                    <p:cond delay="0"/>
                                  </p:stCondLst>
                                  <p:iterate>
                                    <p:tmAbs val="0"/>
                                  </p:iterate>
                                  <p:childTnLst>
                                    <p:set>
                                      <p:cBhvr>
                                        <p:cTn id="18" fill="hold"/>
                                        <p:tgtEl>
                                          <p:spTgt spid="35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3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3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 grpId="0" build="p" bldLvl="5" animBg="1" advAuto="0"/>
      <p:bldP spid="351" grpId="0" animBg="1" advAuto="0"/>
      <p:bldP spid="352" grpId="0" build="p" bldLvl="5" animBg="1" advAuto="0"/>
      <p:bldP spid="353" grpId="0" animBg="1" advAuto="0"/>
      <p:bldP spid="354" grpId="0" animBg="1" advAuto="0"/>
    </p:bldLst>
  </p:timing>
</p:sld>
</file>

<file path=ppt/theme/theme1.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ECB4A78-B5D2-4896-8AF6-01E008146846}">
  <ds:schemaRefs>
    <ds:schemaRef ds:uri="http://schemas.microsoft.com/sharepoint/v3/contenttype/forms"/>
  </ds:schemaRefs>
</ds:datastoreItem>
</file>

<file path=customXml/itemProps2.xml><?xml version="1.0" encoding="utf-8"?>
<ds:datastoreItem xmlns:ds="http://schemas.openxmlformats.org/officeDocument/2006/customXml" ds:itemID="{09398A17-4C28-42CB-BADA-E1A1D8669887}">
  <ds:schemaRefs>
    <ds:schemaRef ds:uri="http://purl.org/dc/terms/"/>
    <ds:schemaRef ds:uri="http://schemas.openxmlformats.org/package/2006/metadata/core-properties"/>
    <ds:schemaRef ds:uri="e2a64997-203d-4655-a595-383c2eb1e865"/>
    <ds:schemaRef ds:uri="http://schemas.microsoft.com/office/2006/documentManagement/types"/>
    <ds:schemaRef ds:uri="http://schemas.microsoft.com/office/infopath/2007/PartnerControls"/>
    <ds:schemaRef ds:uri="http://purl.org/dc/elements/1.1/"/>
    <ds:schemaRef ds:uri="http://schemas.microsoft.com/office/2006/metadata/properties"/>
    <ds:schemaRef ds:uri="450f158c-397a-4a9d-b005-a44c92e0fccb"/>
    <ds:schemaRef ds:uri="http://www.w3.org/XML/1998/namespace"/>
    <ds:schemaRef ds:uri="http://purl.org/dc/dcmitype/"/>
  </ds:schemaRefs>
</ds:datastoreItem>
</file>

<file path=customXml/itemProps3.xml><?xml version="1.0" encoding="utf-8"?>
<ds:datastoreItem xmlns:ds="http://schemas.openxmlformats.org/officeDocument/2006/customXml" ds:itemID="{650BC71E-CFC7-4029-ADFC-E87551B298DE}"/>
</file>

<file path=docProps/app.xml><?xml version="1.0" encoding="utf-8"?>
<Properties xmlns="http://schemas.openxmlformats.org/officeDocument/2006/extended-properties" xmlns:vt="http://schemas.openxmlformats.org/officeDocument/2006/docPropsVTypes">
  <TotalTime>436</TotalTime>
  <Words>2449</Words>
  <Application>Microsoft Office PowerPoint</Application>
  <PresentationFormat>Grand écran</PresentationFormat>
  <Paragraphs>299</Paragraphs>
  <Slides>43</Slides>
  <Notes>11</Notes>
  <HiddenSlides>0</HiddenSlides>
  <MMClips>0</MMClips>
  <ScaleCrop>false</ScaleCrop>
  <HeadingPairs>
    <vt:vector size="4" baseType="variant">
      <vt:variant>
        <vt:lpstr>Thème</vt:lpstr>
      </vt:variant>
      <vt:variant>
        <vt:i4>1</vt:i4>
      </vt:variant>
      <vt:variant>
        <vt:lpstr>Titres des diapositives</vt:lpstr>
      </vt:variant>
      <vt:variant>
        <vt:i4>43</vt:i4>
      </vt:variant>
    </vt:vector>
  </HeadingPairs>
  <TitlesOfParts>
    <vt:vector size="44" baseType="lpstr">
      <vt:lpstr>1_RRT_Theme_v3</vt:lpstr>
      <vt:lpstr>Présentation PowerPoint</vt:lpstr>
      <vt:lpstr>مقدمة</vt:lpstr>
      <vt:lpstr>ملاحظات إلى المُيسِّرين:</vt:lpstr>
      <vt:lpstr>أهداف التعلُّم</vt:lpstr>
      <vt:lpstr>عناصر العرض</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المواد المُستخدمة في تنظيف البيئة وتطهيرها</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Hp</dc:creator>
  <cp:lastModifiedBy>Hind</cp:lastModifiedBy>
  <cp:revision>181</cp:revision>
  <dcterms:modified xsi:type="dcterms:W3CDTF">2024-06-10T15:49:25Z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3326700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