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tl="1">
  <p:sldMasterIdLst>
    <p:sldMasterId id="2147483648" r:id="rId4"/>
  </p:sldMasterIdLst>
  <p:notesMasterIdLst>
    <p:notesMasterId r:id="rId4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5" r:id="rId43"/>
    <p:sldId id="297" r:id="rId44"/>
    <p:sldId id="298" r:id="rId45"/>
    <p:sldId id="299" r:id="rId46"/>
  </p:sldIdLst>
  <p:sldSz cx="12192000" cy="6858000"/>
  <p:notesSz cx="6858000" cy="9144000"/>
  <p:defaultTextStyle>
    <a:defPPr marL="0" marR="0" indent="0" algn="r" defTabSz="914400" rtl="1" fontAlgn="auto" latinLnBrk="1" hangingPunct="0">
      <a:lnSpc>
        <a:spcPct val="100000"/>
      </a:lnSpc>
      <a:spcBef>
        <a:spcPts val="0"/>
      </a:spcBef>
      <a:spcAft>
        <a:spcPts val="0"/>
      </a:spcAft>
      <a:buClrTx/>
      <a:buSzTx/>
      <a:buFontTx/>
      <a:buNone/>
      <a:tabLst/>
      <a:defRPr kumimoji="0" lang="ar-MA"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1D19"/>
    <a:srgbClr val="33CC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E66204-D3E2-2BCD-EBD1-31CA78DFBDF7}" v="52" dt="2024-03-19T13:19:02.573"/>
    <p1510:client id="{9B8EDE7C-0F78-AF2B-AC9B-3C4167BF2919}" v="14" dt="2024-03-19T12:40:07.84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BD2"/>
          </a:solidFill>
        </a:fill>
      </a:tcStyle>
    </a:wholeTbl>
    <a:band2H>
      <a:tcTxStyle/>
      <a:tcStyle>
        <a:tcBdr/>
        <a:fill>
          <a:solidFill>
            <a:srgbClr val="E6E7EA"/>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2DFCA"/>
          </a:solidFill>
        </a:fill>
      </a:tcStyle>
    </a:wholeTbl>
    <a:band2H>
      <a:tcTxStyle/>
      <a:tcStyle>
        <a:tcBdr/>
        <a:fill>
          <a:solidFill>
            <a:srgbClr val="EAF0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Calibri"/>
          <a:ea typeface="Calibri"/>
          <a:cs typeface="Calibri"/>
        </a:font>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
          <a:latin typeface="Calibri"/>
          <a:ea typeface="Calibri"/>
          <a:cs typeface="Calibri"/>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
          <a:latin typeface="Calibri"/>
          <a:ea typeface="Calibri"/>
          <a:cs typeface="Calibri"/>
        </a:font>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574" autoAdjust="0"/>
    <p:restoredTop sz="84797" autoAdjust="0"/>
  </p:normalViewPr>
  <p:slideViewPr>
    <p:cSldViewPr snapToGrid="0">
      <p:cViewPr varScale="1">
        <p:scale>
          <a:sx n="56" d="100"/>
          <a:sy n="56" d="100"/>
        </p:scale>
        <p:origin x="128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ZZINE, Hind" userId="S::ezzineh@who.int::edcab00f-6318-46e5-a4a9-188b01ee222f" providerId="AD" clId="Web-{41E66204-D3E2-2BCD-EBD1-31CA78DFBDF7}"/>
    <pc:docChg chg="modSld">
      <pc:chgData name="EZZINE, Hind" userId="S::ezzineh@who.int::edcab00f-6318-46e5-a4a9-188b01ee222f" providerId="AD" clId="Web-{41E66204-D3E2-2BCD-EBD1-31CA78DFBDF7}" dt="2024-03-19T13:19:02.464" v="50"/>
      <pc:docMkLst>
        <pc:docMk/>
      </pc:docMkLst>
      <pc:sldChg chg="modSp">
        <pc:chgData name="EZZINE, Hind" userId="S::ezzineh@who.int::edcab00f-6318-46e5-a4a9-188b01ee222f" providerId="AD" clId="Web-{41E66204-D3E2-2BCD-EBD1-31CA78DFBDF7}" dt="2024-03-19T12:51:34.496" v="4" actId="1076"/>
        <pc:sldMkLst>
          <pc:docMk/>
          <pc:sldMk cId="0" sldId="257"/>
        </pc:sldMkLst>
        <pc:spChg chg="mod">
          <ac:chgData name="EZZINE, Hind" userId="S::ezzineh@who.int::edcab00f-6318-46e5-a4a9-188b01ee222f" providerId="AD" clId="Web-{41E66204-D3E2-2BCD-EBD1-31CA78DFBDF7}" dt="2024-03-19T12:51:21.698" v="1" actId="14100"/>
          <ac:spMkLst>
            <pc:docMk/>
            <pc:sldMk cId="0" sldId="257"/>
            <ac:spMk id="4" creationId="{553E039C-57F7-A2A0-C4C6-A56EF995440E}"/>
          </ac:spMkLst>
        </pc:spChg>
        <pc:spChg chg="mod">
          <ac:chgData name="EZZINE, Hind" userId="S::ezzineh@who.int::edcab00f-6318-46e5-a4a9-188b01ee222f" providerId="AD" clId="Web-{41E66204-D3E2-2BCD-EBD1-31CA78DFBDF7}" dt="2024-03-19T12:51:34.496" v="4" actId="1076"/>
          <ac:spMkLst>
            <pc:docMk/>
            <pc:sldMk cId="0" sldId="257"/>
            <ac:spMk id="352" creationId="{00000000-0000-0000-0000-000000000000}"/>
          </ac:spMkLst>
        </pc:spChg>
      </pc:sldChg>
      <pc:sldChg chg="modSp">
        <pc:chgData name="EZZINE, Hind" userId="S::ezzineh@who.int::edcab00f-6318-46e5-a4a9-188b01ee222f" providerId="AD" clId="Web-{41E66204-D3E2-2BCD-EBD1-31CA78DFBDF7}" dt="2024-03-19T12:51:48.575" v="6" actId="1076"/>
        <pc:sldMkLst>
          <pc:docMk/>
          <pc:sldMk cId="0" sldId="258"/>
        </pc:sldMkLst>
        <pc:spChg chg="mod">
          <ac:chgData name="EZZINE, Hind" userId="S::ezzineh@who.int::edcab00f-6318-46e5-a4a9-188b01ee222f" providerId="AD" clId="Web-{41E66204-D3E2-2BCD-EBD1-31CA78DFBDF7}" dt="2024-03-19T12:51:48.575" v="6" actId="1076"/>
          <ac:spMkLst>
            <pc:docMk/>
            <pc:sldMk cId="0" sldId="258"/>
            <ac:spMk id="360" creationId="{00000000-0000-0000-0000-000000000000}"/>
          </ac:spMkLst>
        </pc:spChg>
        <pc:spChg chg="mod">
          <ac:chgData name="EZZINE, Hind" userId="S::ezzineh@who.int::edcab00f-6318-46e5-a4a9-188b01ee222f" providerId="AD" clId="Web-{41E66204-D3E2-2BCD-EBD1-31CA78DFBDF7}" dt="2024-03-19T12:51:38.777" v="5" actId="1076"/>
          <ac:spMkLst>
            <pc:docMk/>
            <pc:sldMk cId="0" sldId="258"/>
            <ac:spMk id="361" creationId="{00000000-0000-0000-0000-000000000000}"/>
          </ac:spMkLst>
        </pc:spChg>
      </pc:sldChg>
      <pc:sldChg chg="modSp">
        <pc:chgData name="EZZINE, Hind" userId="S::ezzineh@who.int::edcab00f-6318-46e5-a4a9-188b01ee222f" providerId="AD" clId="Web-{41E66204-D3E2-2BCD-EBD1-31CA78DFBDF7}" dt="2024-03-19T12:51:53.341" v="7" actId="1076"/>
        <pc:sldMkLst>
          <pc:docMk/>
          <pc:sldMk cId="0" sldId="259"/>
        </pc:sldMkLst>
        <pc:spChg chg="mod">
          <ac:chgData name="EZZINE, Hind" userId="S::ezzineh@who.int::edcab00f-6318-46e5-a4a9-188b01ee222f" providerId="AD" clId="Web-{41E66204-D3E2-2BCD-EBD1-31CA78DFBDF7}" dt="2024-03-19T12:51:53.341" v="7" actId="1076"/>
          <ac:spMkLst>
            <pc:docMk/>
            <pc:sldMk cId="0" sldId="259"/>
            <ac:spMk id="2" creationId="{92D61A61-A7EF-0CD2-D7AD-ABE36105C7E0}"/>
          </ac:spMkLst>
        </pc:spChg>
      </pc:sldChg>
      <pc:sldChg chg="modSp">
        <pc:chgData name="EZZINE, Hind" userId="S::ezzineh@who.int::edcab00f-6318-46e5-a4a9-188b01ee222f" providerId="AD" clId="Web-{41E66204-D3E2-2BCD-EBD1-31CA78DFBDF7}" dt="2024-03-19T12:52:02.919" v="8" actId="1076"/>
        <pc:sldMkLst>
          <pc:docMk/>
          <pc:sldMk cId="0" sldId="260"/>
        </pc:sldMkLst>
        <pc:spChg chg="mod">
          <ac:chgData name="EZZINE, Hind" userId="S::ezzineh@who.int::edcab00f-6318-46e5-a4a9-188b01ee222f" providerId="AD" clId="Web-{41E66204-D3E2-2BCD-EBD1-31CA78DFBDF7}" dt="2024-03-19T12:52:02.919" v="8" actId="1076"/>
          <ac:spMkLst>
            <pc:docMk/>
            <pc:sldMk cId="0" sldId="260"/>
            <ac:spMk id="2" creationId="{F4AC6572-E4F5-A6E6-65ED-87D7CDB0CADA}"/>
          </ac:spMkLst>
        </pc:spChg>
      </pc:sldChg>
      <pc:sldChg chg="modSp">
        <pc:chgData name="EZZINE, Hind" userId="S::ezzineh@who.int::edcab00f-6318-46e5-a4a9-188b01ee222f" providerId="AD" clId="Web-{41E66204-D3E2-2BCD-EBD1-31CA78DFBDF7}" dt="2024-03-19T12:52:28.155" v="11" actId="14100"/>
        <pc:sldMkLst>
          <pc:docMk/>
          <pc:sldMk cId="0" sldId="263"/>
        </pc:sldMkLst>
        <pc:spChg chg="mod">
          <ac:chgData name="EZZINE, Hind" userId="S::ezzineh@who.int::edcab00f-6318-46e5-a4a9-188b01ee222f" providerId="AD" clId="Web-{41E66204-D3E2-2BCD-EBD1-31CA78DFBDF7}" dt="2024-03-19T12:52:28.155" v="11" actId="14100"/>
          <ac:spMkLst>
            <pc:docMk/>
            <pc:sldMk cId="0" sldId="263"/>
            <ac:spMk id="5" creationId="{BB08FFDB-629C-A639-1DAB-4A82A1D21B47}"/>
          </ac:spMkLst>
        </pc:spChg>
        <pc:spChg chg="mod">
          <ac:chgData name="EZZINE, Hind" userId="S::ezzineh@who.int::edcab00f-6318-46e5-a4a9-188b01ee222f" providerId="AD" clId="Web-{41E66204-D3E2-2BCD-EBD1-31CA78DFBDF7}" dt="2024-03-19T12:52:14.108" v="10" actId="1076"/>
          <ac:spMkLst>
            <pc:docMk/>
            <pc:sldMk cId="0" sldId="263"/>
            <ac:spMk id="385" creationId="{00000000-0000-0000-0000-000000000000}"/>
          </ac:spMkLst>
        </pc:spChg>
      </pc:sldChg>
      <pc:sldChg chg="modSp">
        <pc:chgData name="EZZINE, Hind" userId="S::ezzineh@who.int::edcab00f-6318-46e5-a4a9-188b01ee222f" providerId="AD" clId="Web-{41E66204-D3E2-2BCD-EBD1-31CA78DFBDF7}" dt="2024-03-19T12:52:40.828" v="12" actId="1076"/>
        <pc:sldMkLst>
          <pc:docMk/>
          <pc:sldMk cId="0" sldId="264"/>
        </pc:sldMkLst>
        <pc:spChg chg="mod">
          <ac:chgData name="EZZINE, Hind" userId="S::ezzineh@who.int::edcab00f-6318-46e5-a4a9-188b01ee222f" providerId="AD" clId="Web-{41E66204-D3E2-2BCD-EBD1-31CA78DFBDF7}" dt="2024-03-19T12:52:40.828" v="12" actId="1076"/>
          <ac:spMkLst>
            <pc:docMk/>
            <pc:sldMk cId="0" sldId="264"/>
            <ac:spMk id="393" creationId="{00000000-0000-0000-0000-000000000000}"/>
          </ac:spMkLst>
        </pc:spChg>
      </pc:sldChg>
      <pc:sldChg chg="modSp">
        <pc:chgData name="EZZINE, Hind" userId="S::ezzineh@who.int::edcab00f-6318-46e5-a4a9-188b01ee222f" providerId="AD" clId="Web-{41E66204-D3E2-2BCD-EBD1-31CA78DFBDF7}" dt="2024-03-19T12:53:23.534" v="19" actId="14100"/>
        <pc:sldMkLst>
          <pc:docMk/>
          <pc:sldMk cId="0" sldId="268"/>
        </pc:sldMkLst>
        <pc:spChg chg="mod">
          <ac:chgData name="EZZINE, Hind" userId="S::ezzineh@who.int::edcab00f-6318-46e5-a4a9-188b01ee222f" providerId="AD" clId="Web-{41E66204-D3E2-2BCD-EBD1-31CA78DFBDF7}" dt="2024-03-19T12:53:04.611" v="15" actId="14100"/>
          <ac:spMkLst>
            <pc:docMk/>
            <pc:sldMk cId="0" sldId="268"/>
            <ac:spMk id="5" creationId="{99946FE3-8C58-0243-83EF-4ADD2F24B770}"/>
          </ac:spMkLst>
        </pc:spChg>
        <pc:spChg chg="mod">
          <ac:chgData name="EZZINE, Hind" userId="S::ezzineh@who.int::edcab00f-6318-46e5-a4a9-188b01ee222f" providerId="AD" clId="Web-{41E66204-D3E2-2BCD-EBD1-31CA78DFBDF7}" dt="2024-03-19T12:53:23.534" v="19" actId="14100"/>
          <ac:spMkLst>
            <pc:docMk/>
            <pc:sldMk cId="0" sldId="268"/>
            <ac:spMk id="7" creationId="{424259E9-0B4D-A4BE-F544-C9CC2FFC7D1F}"/>
          </ac:spMkLst>
        </pc:spChg>
        <pc:spChg chg="mod">
          <ac:chgData name="EZZINE, Hind" userId="S::ezzineh@who.int::edcab00f-6318-46e5-a4a9-188b01ee222f" providerId="AD" clId="Web-{41E66204-D3E2-2BCD-EBD1-31CA78DFBDF7}" dt="2024-03-19T12:53:01.111" v="14" actId="14100"/>
          <ac:spMkLst>
            <pc:docMk/>
            <pc:sldMk cId="0" sldId="268"/>
            <ac:spMk id="423" creationId="{00000000-0000-0000-0000-000000000000}"/>
          </ac:spMkLst>
        </pc:spChg>
      </pc:sldChg>
      <pc:sldChg chg="modSp">
        <pc:chgData name="EZZINE, Hind" userId="S::ezzineh@who.int::edcab00f-6318-46e5-a4a9-188b01ee222f" providerId="AD" clId="Web-{41E66204-D3E2-2BCD-EBD1-31CA78DFBDF7}" dt="2024-03-19T12:53:34.082" v="20" actId="1076"/>
        <pc:sldMkLst>
          <pc:docMk/>
          <pc:sldMk cId="0" sldId="269"/>
        </pc:sldMkLst>
        <pc:spChg chg="mod">
          <ac:chgData name="EZZINE, Hind" userId="S::ezzineh@who.int::edcab00f-6318-46e5-a4a9-188b01ee222f" providerId="AD" clId="Web-{41E66204-D3E2-2BCD-EBD1-31CA78DFBDF7}" dt="2024-03-19T12:53:34.082" v="20" actId="1076"/>
          <ac:spMkLst>
            <pc:docMk/>
            <pc:sldMk cId="0" sldId="269"/>
            <ac:spMk id="432" creationId="{00000000-0000-0000-0000-000000000000}"/>
          </ac:spMkLst>
        </pc:spChg>
      </pc:sldChg>
      <pc:sldChg chg="modSp">
        <pc:chgData name="EZZINE, Hind" userId="S::ezzineh@who.int::edcab00f-6318-46e5-a4a9-188b01ee222f" providerId="AD" clId="Web-{41E66204-D3E2-2BCD-EBD1-31CA78DFBDF7}" dt="2024-03-19T12:53:48.536" v="22" actId="1076"/>
        <pc:sldMkLst>
          <pc:docMk/>
          <pc:sldMk cId="0" sldId="273"/>
        </pc:sldMkLst>
        <pc:spChg chg="mod">
          <ac:chgData name="EZZINE, Hind" userId="S::ezzineh@who.int::edcab00f-6318-46e5-a4a9-188b01ee222f" providerId="AD" clId="Web-{41E66204-D3E2-2BCD-EBD1-31CA78DFBDF7}" dt="2024-03-19T12:53:48.536" v="22" actId="1076"/>
          <ac:spMkLst>
            <pc:docMk/>
            <pc:sldMk cId="0" sldId="273"/>
            <ac:spMk id="457" creationId="{00000000-0000-0000-0000-000000000000}"/>
          </ac:spMkLst>
        </pc:spChg>
      </pc:sldChg>
      <pc:sldChg chg="modSp">
        <pc:chgData name="EZZINE, Hind" userId="S::ezzineh@who.int::edcab00f-6318-46e5-a4a9-188b01ee222f" providerId="AD" clId="Web-{41E66204-D3E2-2BCD-EBD1-31CA78DFBDF7}" dt="2024-03-19T12:53:55.552" v="23" actId="14100"/>
        <pc:sldMkLst>
          <pc:docMk/>
          <pc:sldMk cId="0" sldId="274"/>
        </pc:sldMkLst>
        <pc:spChg chg="mod">
          <ac:chgData name="EZZINE, Hind" userId="S::ezzineh@who.int::edcab00f-6318-46e5-a4a9-188b01ee222f" providerId="AD" clId="Web-{41E66204-D3E2-2BCD-EBD1-31CA78DFBDF7}" dt="2024-03-19T12:53:55.552" v="23" actId="14100"/>
          <ac:spMkLst>
            <pc:docMk/>
            <pc:sldMk cId="0" sldId="274"/>
            <ac:spMk id="465" creationId="{00000000-0000-0000-0000-000000000000}"/>
          </ac:spMkLst>
        </pc:spChg>
      </pc:sldChg>
      <pc:sldChg chg="modSp">
        <pc:chgData name="EZZINE, Hind" userId="S::ezzineh@who.int::edcab00f-6318-46e5-a4a9-188b01ee222f" providerId="AD" clId="Web-{41E66204-D3E2-2BCD-EBD1-31CA78DFBDF7}" dt="2024-03-19T13:16:00.983" v="24" actId="1076"/>
        <pc:sldMkLst>
          <pc:docMk/>
          <pc:sldMk cId="0" sldId="276"/>
        </pc:sldMkLst>
        <pc:spChg chg="mod">
          <ac:chgData name="EZZINE, Hind" userId="S::ezzineh@who.int::edcab00f-6318-46e5-a4a9-188b01ee222f" providerId="AD" clId="Web-{41E66204-D3E2-2BCD-EBD1-31CA78DFBDF7}" dt="2024-03-19T13:16:00.983" v="24" actId="1076"/>
          <ac:spMkLst>
            <pc:docMk/>
            <pc:sldMk cId="0" sldId="276"/>
            <ac:spMk id="475" creationId="{00000000-0000-0000-0000-000000000000}"/>
          </ac:spMkLst>
        </pc:spChg>
      </pc:sldChg>
      <pc:sldChg chg="modSp">
        <pc:chgData name="EZZINE, Hind" userId="S::ezzineh@who.int::edcab00f-6318-46e5-a4a9-188b01ee222f" providerId="AD" clId="Web-{41E66204-D3E2-2BCD-EBD1-31CA78DFBDF7}" dt="2024-03-19T13:16:10.530" v="26" actId="1076"/>
        <pc:sldMkLst>
          <pc:docMk/>
          <pc:sldMk cId="0" sldId="277"/>
        </pc:sldMkLst>
        <pc:spChg chg="mod">
          <ac:chgData name="EZZINE, Hind" userId="S::ezzineh@who.int::edcab00f-6318-46e5-a4a9-188b01ee222f" providerId="AD" clId="Web-{41E66204-D3E2-2BCD-EBD1-31CA78DFBDF7}" dt="2024-03-19T13:16:07.905" v="25" actId="1076"/>
          <ac:spMkLst>
            <pc:docMk/>
            <pc:sldMk cId="0" sldId="277"/>
            <ac:spMk id="482" creationId="{00000000-0000-0000-0000-000000000000}"/>
          </ac:spMkLst>
        </pc:spChg>
        <pc:spChg chg="mod">
          <ac:chgData name="EZZINE, Hind" userId="S::ezzineh@who.int::edcab00f-6318-46e5-a4a9-188b01ee222f" providerId="AD" clId="Web-{41E66204-D3E2-2BCD-EBD1-31CA78DFBDF7}" dt="2024-03-19T13:16:10.530" v="26" actId="1076"/>
          <ac:spMkLst>
            <pc:docMk/>
            <pc:sldMk cId="0" sldId="277"/>
            <ac:spMk id="483" creationId="{00000000-0000-0000-0000-000000000000}"/>
          </ac:spMkLst>
        </pc:spChg>
      </pc:sldChg>
      <pc:sldChg chg="modSp">
        <pc:chgData name="EZZINE, Hind" userId="S::ezzineh@who.int::edcab00f-6318-46e5-a4a9-188b01ee222f" providerId="AD" clId="Web-{41E66204-D3E2-2BCD-EBD1-31CA78DFBDF7}" dt="2024-03-19T13:16:17.640" v="27" actId="1076"/>
        <pc:sldMkLst>
          <pc:docMk/>
          <pc:sldMk cId="0" sldId="278"/>
        </pc:sldMkLst>
        <pc:spChg chg="mod">
          <ac:chgData name="EZZINE, Hind" userId="S::ezzineh@who.int::edcab00f-6318-46e5-a4a9-188b01ee222f" providerId="AD" clId="Web-{41E66204-D3E2-2BCD-EBD1-31CA78DFBDF7}" dt="2024-03-19T13:16:17.640" v="27" actId="1076"/>
          <ac:spMkLst>
            <pc:docMk/>
            <pc:sldMk cId="0" sldId="278"/>
            <ac:spMk id="490" creationId="{00000000-0000-0000-0000-000000000000}"/>
          </ac:spMkLst>
        </pc:spChg>
      </pc:sldChg>
      <pc:sldChg chg="modSp">
        <pc:chgData name="EZZINE, Hind" userId="S::ezzineh@who.int::edcab00f-6318-46e5-a4a9-188b01ee222f" providerId="AD" clId="Web-{41E66204-D3E2-2BCD-EBD1-31CA78DFBDF7}" dt="2024-03-19T13:16:35.938" v="30" actId="1076"/>
        <pc:sldMkLst>
          <pc:docMk/>
          <pc:sldMk cId="0" sldId="279"/>
        </pc:sldMkLst>
        <pc:spChg chg="mod">
          <ac:chgData name="EZZINE, Hind" userId="S::ezzineh@who.int::edcab00f-6318-46e5-a4a9-188b01ee222f" providerId="AD" clId="Web-{41E66204-D3E2-2BCD-EBD1-31CA78DFBDF7}" dt="2024-03-19T13:16:35.938" v="30" actId="1076"/>
          <ac:spMkLst>
            <pc:docMk/>
            <pc:sldMk cId="0" sldId="279"/>
            <ac:spMk id="497" creationId="{00000000-0000-0000-0000-000000000000}"/>
          </ac:spMkLst>
        </pc:spChg>
        <pc:spChg chg="mod">
          <ac:chgData name="EZZINE, Hind" userId="S::ezzineh@who.int::edcab00f-6318-46e5-a4a9-188b01ee222f" providerId="AD" clId="Web-{41E66204-D3E2-2BCD-EBD1-31CA78DFBDF7}" dt="2024-03-19T13:16:32.282" v="29" actId="14100"/>
          <ac:spMkLst>
            <pc:docMk/>
            <pc:sldMk cId="0" sldId="279"/>
            <ac:spMk id="498" creationId="{00000000-0000-0000-0000-000000000000}"/>
          </ac:spMkLst>
        </pc:spChg>
      </pc:sldChg>
      <pc:sldChg chg="modSp">
        <pc:chgData name="EZZINE, Hind" userId="S::ezzineh@who.int::edcab00f-6318-46e5-a4a9-188b01ee222f" providerId="AD" clId="Web-{41E66204-D3E2-2BCD-EBD1-31CA78DFBDF7}" dt="2024-03-19T13:16:48.283" v="33" actId="1076"/>
        <pc:sldMkLst>
          <pc:docMk/>
          <pc:sldMk cId="0" sldId="280"/>
        </pc:sldMkLst>
        <pc:spChg chg="mod">
          <ac:chgData name="EZZINE, Hind" userId="S::ezzineh@who.int::edcab00f-6318-46e5-a4a9-188b01ee222f" providerId="AD" clId="Web-{41E66204-D3E2-2BCD-EBD1-31CA78DFBDF7}" dt="2024-03-19T13:16:48.283" v="33" actId="1076"/>
          <ac:spMkLst>
            <pc:docMk/>
            <pc:sldMk cId="0" sldId="280"/>
            <ac:spMk id="503" creationId="{00000000-0000-0000-0000-000000000000}"/>
          </ac:spMkLst>
        </pc:spChg>
        <pc:spChg chg="mod">
          <ac:chgData name="EZZINE, Hind" userId="S::ezzineh@who.int::edcab00f-6318-46e5-a4a9-188b01ee222f" providerId="AD" clId="Web-{41E66204-D3E2-2BCD-EBD1-31CA78DFBDF7}" dt="2024-03-19T13:16:45.080" v="32" actId="1076"/>
          <ac:spMkLst>
            <pc:docMk/>
            <pc:sldMk cId="0" sldId="280"/>
            <ac:spMk id="504" creationId="{00000000-0000-0000-0000-000000000000}"/>
          </ac:spMkLst>
        </pc:spChg>
      </pc:sldChg>
      <pc:sldChg chg="modSp">
        <pc:chgData name="EZZINE, Hind" userId="S::ezzineh@who.int::edcab00f-6318-46e5-a4a9-188b01ee222f" providerId="AD" clId="Web-{41E66204-D3E2-2BCD-EBD1-31CA78DFBDF7}" dt="2024-03-19T13:16:58.205" v="35" actId="1076"/>
        <pc:sldMkLst>
          <pc:docMk/>
          <pc:sldMk cId="0" sldId="281"/>
        </pc:sldMkLst>
        <pc:spChg chg="mod">
          <ac:chgData name="EZZINE, Hind" userId="S::ezzineh@who.int::edcab00f-6318-46e5-a4a9-188b01ee222f" providerId="AD" clId="Web-{41E66204-D3E2-2BCD-EBD1-31CA78DFBDF7}" dt="2024-03-19T13:16:58.205" v="35" actId="1076"/>
          <ac:spMkLst>
            <pc:docMk/>
            <pc:sldMk cId="0" sldId="281"/>
            <ac:spMk id="507" creationId="{00000000-0000-0000-0000-000000000000}"/>
          </ac:spMkLst>
        </pc:spChg>
        <pc:spChg chg="mod">
          <ac:chgData name="EZZINE, Hind" userId="S::ezzineh@who.int::edcab00f-6318-46e5-a4a9-188b01ee222f" providerId="AD" clId="Web-{41E66204-D3E2-2BCD-EBD1-31CA78DFBDF7}" dt="2024-03-19T13:16:53.877" v="34" actId="14100"/>
          <ac:spMkLst>
            <pc:docMk/>
            <pc:sldMk cId="0" sldId="281"/>
            <ac:spMk id="508" creationId="{00000000-0000-0000-0000-000000000000}"/>
          </ac:spMkLst>
        </pc:spChg>
      </pc:sldChg>
      <pc:sldChg chg="modSp">
        <pc:chgData name="EZZINE, Hind" userId="S::ezzineh@who.int::edcab00f-6318-46e5-a4a9-188b01ee222f" providerId="AD" clId="Web-{41E66204-D3E2-2BCD-EBD1-31CA78DFBDF7}" dt="2024-03-19T13:17:18.160" v="36" actId="1076"/>
        <pc:sldMkLst>
          <pc:docMk/>
          <pc:sldMk cId="0" sldId="283"/>
        </pc:sldMkLst>
        <pc:spChg chg="mod">
          <ac:chgData name="EZZINE, Hind" userId="S::ezzineh@who.int::edcab00f-6318-46e5-a4a9-188b01ee222f" providerId="AD" clId="Web-{41E66204-D3E2-2BCD-EBD1-31CA78DFBDF7}" dt="2024-03-19T13:17:18.160" v="36" actId="1076"/>
          <ac:spMkLst>
            <pc:docMk/>
            <pc:sldMk cId="0" sldId="283"/>
            <ac:spMk id="520" creationId="{00000000-0000-0000-0000-000000000000}"/>
          </ac:spMkLst>
        </pc:spChg>
      </pc:sldChg>
      <pc:sldChg chg="modSp">
        <pc:chgData name="EZZINE, Hind" userId="S::ezzineh@who.int::edcab00f-6318-46e5-a4a9-188b01ee222f" providerId="AD" clId="Web-{41E66204-D3E2-2BCD-EBD1-31CA78DFBDF7}" dt="2024-03-19T13:17:42.552" v="39" actId="1076"/>
        <pc:sldMkLst>
          <pc:docMk/>
          <pc:sldMk cId="0" sldId="290"/>
        </pc:sldMkLst>
        <pc:spChg chg="mod">
          <ac:chgData name="EZZINE, Hind" userId="S::ezzineh@who.int::edcab00f-6318-46e5-a4a9-188b01ee222f" providerId="AD" clId="Web-{41E66204-D3E2-2BCD-EBD1-31CA78DFBDF7}" dt="2024-03-19T13:17:33.786" v="37" actId="14100"/>
          <ac:spMkLst>
            <pc:docMk/>
            <pc:sldMk cId="0" sldId="290"/>
            <ac:spMk id="561" creationId="{00000000-0000-0000-0000-000000000000}"/>
          </ac:spMkLst>
        </pc:spChg>
        <pc:spChg chg="mod">
          <ac:chgData name="EZZINE, Hind" userId="S::ezzineh@who.int::edcab00f-6318-46e5-a4a9-188b01ee222f" providerId="AD" clId="Web-{41E66204-D3E2-2BCD-EBD1-31CA78DFBDF7}" dt="2024-03-19T13:17:42.552" v="39" actId="1076"/>
          <ac:spMkLst>
            <pc:docMk/>
            <pc:sldMk cId="0" sldId="290"/>
            <ac:spMk id="562" creationId="{00000000-0000-0000-0000-000000000000}"/>
          </ac:spMkLst>
        </pc:spChg>
      </pc:sldChg>
      <pc:sldChg chg="modSp">
        <pc:chgData name="EZZINE, Hind" userId="S::ezzineh@who.int::edcab00f-6318-46e5-a4a9-188b01ee222f" providerId="AD" clId="Web-{41E66204-D3E2-2BCD-EBD1-31CA78DFBDF7}" dt="2024-03-19T13:17:56.506" v="43" actId="1076"/>
        <pc:sldMkLst>
          <pc:docMk/>
          <pc:sldMk cId="0" sldId="291"/>
        </pc:sldMkLst>
        <pc:spChg chg="mod">
          <ac:chgData name="EZZINE, Hind" userId="S::ezzineh@who.int::edcab00f-6318-46e5-a4a9-188b01ee222f" providerId="AD" clId="Web-{41E66204-D3E2-2BCD-EBD1-31CA78DFBDF7}" dt="2024-03-19T13:17:56.506" v="43" actId="1076"/>
          <ac:spMkLst>
            <pc:docMk/>
            <pc:sldMk cId="0" sldId="291"/>
            <ac:spMk id="566" creationId="{00000000-0000-0000-0000-000000000000}"/>
          </ac:spMkLst>
        </pc:spChg>
      </pc:sldChg>
      <pc:sldChg chg="modSp">
        <pc:chgData name="EZZINE, Hind" userId="S::ezzineh@who.int::edcab00f-6318-46e5-a4a9-188b01ee222f" providerId="AD" clId="Web-{41E66204-D3E2-2BCD-EBD1-31CA78DFBDF7}" dt="2024-03-19T13:18:26.649" v="46"/>
        <pc:sldMkLst>
          <pc:docMk/>
          <pc:sldMk cId="0" sldId="293"/>
        </pc:sldMkLst>
        <pc:spChg chg="mod">
          <ac:chgData name="EZZINE, Hind" userId="S::ezzineh@who.int::edcab00f-6318-46e5-a4a9-188b01ee222f" providerId="AD" clId="Web-{41E66204-D3E2-2BCD-EBD1-31CA78DFBDF7}" dt="2024-03-19T13:18:26.649" v="46"/>
          <ac:spMkLst>
            <pc:docMk/>
            <pc:sldMk cId="0" sldId="293"/>
            <ac:spMk id="2" creationId="{AF1B9046-490D-A8EF-FAAC-043A034831DB}"/>
          </ac:spMkLst>
        </pc:spChg>
      </pc:sldChg>
      <pc:sldChg chg="modSp">
        <pc:chgData name="EZZINE, Hind" userId="S::ezzineh@who.int::edcab00f-6318-46e5-a4a9-188b01ee222f" providerId="AD" clId="Web-{41E66204-D3E2-2BCD-EBD1-31CA78DFBDF7}" dt="2024-03-19T13:18:31.946" v="47" actId="14100"/>
        <pc:sldMkLst>
          <pc:docMk/>
          <pc:sldMk cId="0" sldId="295"/>
        </pc:sldMkLst>
        <pc:spChg chg="mod">
          <ac:chgData name="EZZINE, Hind" userId="S::ezzineh@who.int::edcab00f-6318-46e5-a4a9-188b01ee222f" providerId="AD" clId="Web-{41E66204-D3E2-2BCD-EBD1-31CA78DFBDF7}" dt="2024-03-19T13:18:31.946" v="47" actId="14100"/>
          <ac:spMkLst>
            <pc:docMk/>
            <pc:sldMk cId="0" sldId="295"/>
            <ac:spMk id="2" creationId="{E9F1F44F-43D5-8023-2593-74CC0EC7B919}"/>
          </ac:spMkLst>
        </pc:spChg>
      </pc:sldChg>
      <pc:sldChg chg="modSp">
        <pc:chgData name="EZZINE, Hind" userId="S::ezzineh@who.int::edcab00f-6318-46e5-a4a9-188b01ee222f" providerId="AD" clId="Web-{41E66204-D3E2-2BCD-EBD1-31CA78DFBDF7}" dt="2024-03-19T13:18:45.463" v="49" actId="14100"/>
        <pc:sldMkLst>
          <pc:docMk/>
          <pc:sldMk cId="0" sldId="297"/>
        </pc:sldMkLst>
        <pc:spChg chg="mod">
          <ac:chgData name="EZZINE, Hind" userId="S::ezzineh@who.int::edcab00f-6318-46e5-a4a9-188b01ee222f" providerId="AD" clId="Web-{41E66204-D3E2-2BCD-EBD1-31CA78DFBDF7}" dt="2024-03-19T13:18:45.463" v="49" actId="14100"/>
          <ac:spMkLst>
            <pc:docMk/>
            <pc:sldMk cId="0" sldId="297"/>
            <ac:spMk id="2" creationId="{4C0A7E7F-166E-FA55-342A-2B70392A645B}"/>
          </ac:spMkLst>
        </pc:spChg>
      </pc:sldChg>
      <pc:sldChg chg="modSp">
        <pc:chgData name="EZZINE, Hind" userId="S::ezzineh@who.int::edcab00f-6318-46e5-a4a9-188b01ee222f" providerId="AD" clId="Web-{41E66204-D3E2-2BCD-EBD1-31CA78DFBDF7}" dt="2024-03-19T13:19:02.464" v="50"/>
        <pc:sldMkLst>
          <pc:docMk/>
          <pc:sldMk cId="0" sldId="299"/>
        </pc:sldMkLst>
        <pc:spChg chg="mod">
          <ac:chgData name="EZZINE, Hind" userId="S::ezzineh@who.int::edcab00f-6318-46e5-a4a9-188b01ee222f" providerId="AD" clId="Web-{41E66204-D3E2-2BCD-EBD1-31CA78DFBDF7}" dt="2024-03-19T13:19:02.464" v="50"/>
          <ac:spMkLst>
            <pc:docMk/>
            <pc:sldMk cId="0" sldId="299"/>
            <ac:spMk id="5" creationId="{BF48A80C-7C77-C24E-FF64-9921C6B0C611}"/>
          </ac:spMkLst>
        </pc:spChg>
      </pc:sldChg>
    </pc:docChg>
  </pc:docChgLst>
  <pc:docChgLst>
    <pc:chgData name="EZZINE, Hind" userId="S::ezzineh@who.int::edcab00f-6318-46e5-a4a9-188b01ee222f" providerId="AD" clId="Web-{9B8EDE7C-0F78-AF2B-AC9B-3C4167BF2919}"/>
    <pc:docChg chg="modSld">
      <pc:chgData name="EZZINE, Hind" userId="S::ezzineh@who.int::edcab00f-6318-46e5-a4a9-188b01ee222f" providerId="AD" clId="Web-{9B8EDE7C-0F78-AF2B-AC9B-3C4167BF2919}" dt="2024-03-19T12:40:06.121" v="5" actId="20577"/>
      <pc:docMkLst>
        <pc:docMk/>
      </pc:docMkLst>
      <pc:sldChg chg="modSp">
        <pc:chgData name="EZZINE, Hind" userId="S::ezzineh@who.int::edcab00f-6318-46e5-a4a9-188b01ee222f" providerId="AD" clId="Web-{9B8EDE7C-0F78-AF2B-AC9B-3C4167BF2919}" dt="2024-03-19T12:40:06.121" v="5" actId="20577"/>
        <pc:sldMkLst>
          <pc:docMk/>
          <pc:sldMk cId="0" sldId="256"/>
        </pc:sldMkLst>
        <pc:spChg chg="mod">
          <ac:chgData name="EZZINE, Hind" userId="S::ezzineh@who.int::edcab00f-6318-46e5-a4a9-188b01ee222f" providerId="AD" clId="Web-{9B8EDE7C-0F78-AF2B-AC9B-3C4167BF2919}" dt="2024-03-19T12:40:06.121" v="5" actId="20577"/>
          <ac:spMkLst>
            <pc:docMk/>
            <pc:sldMk cId="0" sldId="256"/>
            <ac:spMk id="34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2" name="Shape 342"/>
          <p:cNvSpPr>
            <a:spLocks noGrp="1" noRot="1" noChangeAspect="1"/>
          </p:cNvSpPr>
          <p:nvPr>
            <p:ph type="sldImg"/>
          </p:nvPr>
        </p:nvSpPr>
        <p:spPr>
          <a:xfrm>
            <a:off x="1143000" y="685800"/>
            <a:ext cx="4572000" cy="3429000"/>
          </a:xfrm>
          <a:prstGeom prst="rect">
            <a:avLst/>
          </a:prstGeom>
        </p:spPr>
        <p:txBody>
          <a:bodyPr rtlCol="1"/>
          <a:lstStyle/>
          <a:p>
            <a:pPr rtl="1"/>
            <a:endParaRPr/>
          </a:p>
        </p:txBody>
      </p:sp>
      <p:sp>
        <p:nvSpPr>
          <p:cNvPr id="343" name="Shape 343"/>
          <p:cNvSpPr>
            <a:spLocks noGrp="1"/>
          </p:cNvSpPr>
          <p:nvPr>
            <p:ph type="body" sz="quarter" idx="1"/>
          </p:nvPr>
        </p:nvSpPr>
        <p:spPr>
          <a:xfrm>
            <a:off x="914400" y="4343400"/>
            <a:ext cx="5029200" cy="4114800"/>
          </a:xfrm>
          <a:prstGeom prst="rect">
            <a:avLst/>
          </a:prstGeom>
        </p:spPr>
        <p:txBody>
          <a:bodyPr rtlCol="1"/>
          <a:lstStyle/>
          <a:p>
            <a:pPr rtl="1"/>
            <a:endParaRPr/>
          </a:p>
        </p:txBody>
      </p:sp>
    </p:spTree>
    <p:extLst>
      <p:ext uri="{BB962C8B-B14F-4D97-AF65-F5344CB8AC3E}">
        <p14:creationId xmlns:p14="http://schemas.microsoft.com/office/powerpoint/2010/main" val="419348809"/>
      </p:ext>
    </p:extLst>
  </p:cSld>
  <p:clrMap bg1="lt1" tx1="dk1" bg2="lt2" tx2="dk2" accent1="accent1" accent2="accent2" accent3="accent3" accent4="accent4" accent5="accent5" accent6="accent6" hlink="hlink" folHlink="folHlink"/>
  <p:notesStyle>
    <a:lvl1pPr algn="r" rtl="1" latinLnBrk="0">
      <a:defRPr sz="1200">
        <a:latin typeface="+mj-lt"/>
        <a:ea typeface="+mj-ea"/>
        <a:cs typeface="+mj-cs"/>
        <a:sym typeface="Source Sans Pro Regular"/>
      </a:defRPr>
    </a:lvl1pPr>
    <a:lvl2pPr indent="228600" algn="r" rtl="1" latinLnBrk="0">
      <a:defRPr sz="1200">
        <a:latin typeface="+mj-lt"/>
        <a:ea typeface="+mj-ea"/>
        <a:cs typeface="+mj-cs"/>
        <a:sym typeface="Source Sans Pro Regular"/>
      </a:defRPr>
    </a:lvl2pPr>
    <a:lvl3pPr indent="457200" algn="r" rtl="1" latinLnBrk="0">
      <a:defRPr sz="1200">
        <a:latin typeface="+mj-lt"/>
        <a:ea typeface="+mj-ea"/>
        <a:cs typeface="+mj-cs"/>
        <a:sym typeface="Source Sans Pro Regular"/>
      </a:defRPr>
    </a:lvl3pPr>
    <a:lvl4pPr indent="685800" algn="r" rtl="1" latinLnBrk="0">
      <a:defRPr sz="1200">
        <a:latin typeface="+mj-lt"/>
        <a:ea typeface="+mj-ea"/>
        <a:cs typeface="+mj-cs"/>
        <a:sym typeface="Source Sans Pro Regular"/>
      </a:defRPr>
    </a:lvl4pPr>
    <a:lvl5pPr indent="914400" algn="r" rtl="1" latinLnBrk="0">
      <a:defRPr sz="1200">
        <a:latin typeface="+mj-lt"/>
        <a:ea typeface="+mj-ea"/>
        <a:cs typeface="+mj-cs"/>
        <a:sym typeface="Source Sans Pro Regular"/>
      </a:defRPr>
    </a:lvl5pPr>
    <a:lvl6pPr indent="1143000" algn="r" rtl="1" latinLnBrk="0">
      <a:defRPr sz="1200">
        <a:latin typeface="+mj-lt"/>
        <a:ea typeface="+mj-ea"/>
        <a:cs typeface="+mj-cs"/>
        <a:sym typeface="Source Sans Pro Regular"/>
      </a:defRPr>
    </a:lvl6pPr>
    <a:lvl7pPr indent="1371600" algn="r" rtl="1" latinLnBrk="0">
      <a:defRPr sz="1200">
        <a:latin typeface="+mj-lt"/>
        <a:ea typeface="+mj-ea"/>
        <a:cs typeface="+mj-cs"/>
        <a:sym typeface="Source Sans Pro Regular"/>
      </a:defRPr>
    </a:lvl7pPr>
    <a:lvl8pPr indent="1600200" algn="r" rtl="1" latinLnBrk="0">
      <a:defRPr sz="1200">
        <a:latin typeface="+mj-lt"/>
        <a:ea typeface="+mj-ea"/>
        <a:cs typeface="+mj-cs"/>
        <a:sym typeface="Source Sans Pro Regular"/>
      </a:defRPr>
    </a:lvl8pPr>
    <a:lvl9pPr indent="1828800" algn="r" rtl="1" latinLnBrk="0">
      <a:defRPr sz="1200">
        <a:latin typeface="+mj-lt"/>
        <a:ea typeface="+mj-ea"/>
        <a:cs typeface="+mj-cs"/>
        <a:sym typeface="Source Sans Pro Regular"/>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who.int/csr/resources/publications/HSE_GAR_ARO_2012_1/e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who.int/csr/resources/publications/HSE_GAR_ARO_2012_1/e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www.investorwords.com/2885/long_term.html" TargetMode="External"/><Relationship Id="rId3" Type="http://schemas.openxmlformats.org/officeDocument/2006/relationships/hyperlink" Target="http://www.businessdictionary.com/definition/associated.html" TargetMode="External"/><Relationship Id="rId7" Type="http://schemas.openxmlformats.org/officeDocument/2006/relationships/hyperlink" Target="http://www.businessdictionary.com/definition/action.html"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www.investorwords.com/9451/direct.html" TargetMode="External"/><Relationship Id="rId5" Type="http://schemas.openxmlformats.org/officeDocument/2006/relationships/hyperlink" Target="http://www.businessdictionary.com/definition/organization.html" TargetMode="External"/><Relationship Id="rId4" Type="http://schemas.openxmlformats.org/officeDocument/2006/relationships/hyperlink" Target="http://www.businessdictionary.com/definition/guideline.htm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 name="Shape 356"/>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57" name="Shape 357"/>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2778352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 name="Shape 478"/>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79" name="Shape 479"/>
          <p:cNvSpPr>
            <a:spLocks noGrp="1"/>
          </p:cNvSpPr>
          <p:nvPr>
            <p:ph type="body" sz="quarter" idx="1"/>
          </p:nvPr>
        </p:nvSpPr>
        <p:spPr>
          <a:prstGeom prst="rect">
            <a:avLst/>
          </a:prstGeom>
        </p:spPr>
        <p:txBody>
          <a:bodyPr rtlCol="1"/>
          <a:lstStyle/>
          <a:p>
            <a:pPr rtl="1">
              <a:defRPr sz="1800">
                <a:latin typeface="Source Sans Pro Bold"/>
                <a:ea typeface="Source Sans Pro Bold"/>
                <a:cs typeface="Source Sans Pro Bold"/>
                <a:sym typeface="Source Sans Pro Bold"/>
              </a:defRPr>
            </a:pPr>
            <a:r>
              <a:rPr dirty="0" err="1"/>
              <a:t>العوامل</a:t>
            </a:r>
            <a:r>
              <a:rPr dirty="0"/>
              <a:t> </a:t>
            </a:r>
            <a:r>
              <a:rPr dirty="0" err="1"/>
              <a:t>المؤثرة</a:t>
            </a:r>
            <a:r>
              <a:rPr dirty="0"/>
              <a:t>:</a:t>
            </a:r>
          </a:p>
          <a:p>
            <a:pPr lvl="1" indent="457200" rtl="1">
              <a:defRPr sz="1800"/>
            </a:pPr>
            <a:r>
              <a:rPr dirty="0" err="1"/>
              <a:t>المستوى</a:t>
            </a:r>
            <a:r>
              <a:rPr dirty="0"/>
              <a:t> </a:t>
            </a:r>
            <a:r>
              <a:rPr dirty="0" err="1"/>
              <a:t>الذي</a:t>
            </a:r>
            <a:r>
              <a:rPr dirty="0"/>
              <a:t> </a:t>
            </a:r>
            <a:r>
              <a:rPr dirty="0" err="1"/>
              <a:t>يُجرى</a:t>
            </a:r>
            <a:r>
              <a:rPr dirty="0"/>
              <a:t> </a:t>
            </a:r>
            <a:r>
              <a:rPr dirty="0" err="1"/>
              <a:t>عنده</a:t>
            </a:r>
            <a:r>
              <a:rPr dirty="0"/>
              <a:t> </a:t>
            </a:r>
            <a:r>
              <a:rPr dirty="0" err="1"/>
              <a:t>تقييم</a:t>
            </a:r>
            <a:r>
              <a:rPr dirty="0"/>
              <a:t> </a:t>
            </a:r>
            <a:r>
              <a:rPr dirty="0" err="1"/>
              <a:t>المخاطر</a:t>
            </a:r>
            <a:r>
              <a:rPr lang="ar-EG" dirty="0"/>
              <a:t> - </a:t>
            </a:r>
            <a:r>
              <a:rPr dirty="0" err="1"/>
              <a:t>المحلي</a:t>
            </a:r>
            <a:r>
              <a:rPr dirty="0"/>
              <a:t>، </a:t>
            </a:r>
            <a:r>
              <a:rPr dirty="0" err="1"/>
              <a:t>أو</a:t>
            </a:r>
            <a:r>
              <a:rPr dirty="0"/>
              <a:t> </a:t>
            </a:r>
            <a:r>
              <a:rPr dirty="0" err="1"/>
              <a:t>دون</a:t>
            </a:r>
            <a:r>
              <a:rPr dirty="0"/>
              <a:t> </a:t>
            </a:r>
            <a:r>
              <a:rPr dirty="0" err="1"/>
              <a:t>الوطني</a:t>
            </a:r>
            <a:r>
              <a:rPr dirty="0"/>
              <a:t>، </a:t>
            </a:r>
            <a:r>
              <a:rPr dirty="0" err="1"/>
              <a:t>أو</a:t>
            </a:r>
            <a:r>
              <a:rPr dirty="0"/>
              <a:t> </a:t>
            </a:r>
            <a:r>
              <a:rPr dirty="0" err="1"/>
              <a:t>الوطني</a:t>
            </a:r>
            <a:r>
              <a:rPr dirty="0"/>
              <a:t>.</a:t>
            </a:r>
          </a:p>
          <a:p>
            <a:pPr lvl="1" indent="457200" rtl="1">
              <a:defRPr sz="1800"/>
            </a:pPr>
            <a:r>
              <a:rPr dirty="0" err="1"/>
              <a:t>التوقيت</a:t>
            </a:r>
            <a:r>
              <a:rPr dirty="0"/>
              <a:t> </a:t>
            </a:r>
            <a:r>
              <a:rPr dirty="0" err="1"/>
              <a:t>أثناء</a:t>
            </a:r>
            <a:r>
              <a:rPr dirty="0"/>
              <a:t> </a:t>
            </a:r>
            <a:r>
              <a:rPr dirty="0" err="1"/>
              <a:t>وقوع</a:t>
            </a:r>
            <a:r>
              <a:rPr dirty="0"/>
              <a:t> </a:t>
            </a:r>
            <a:r>
              <a:rPr dirty="0" err="1"/>
              <a:t>حدث</a:t>
            </a:r>
            <a:r>
              <a:rPr dirty="0"/>
              <a:t> </a:t>
            </a:r>
            <a:r>
              <a:rPr dirty="0" err="1"/>
              <a:t>الصحة</a:t>
            </a:r>
            <a:r>
              <a:rPr dirty="0"/>
              <a:t> </a:t>
            </a:r>
            <a:r>
              <a:rPr dirty="0" err="1"/>
              <a:t>العامة</a:t>
            </a:r>
            <a:r>
              <a:rPr dirty="0"/>
              <a:t>.</a:t>
            </a:r>
          </a:p>
          <a:p>
            <a:pPr lvl="1" indent="457200" rtl="1">
              <a:defRPr sz="1800"/>
            </a:pPr>
            <a:r>
              <a:rPr dirty="0" err="1"/>
              <a:t>مستوى</a:t>
            </a:r>
            <a:r>
              <a:rPr dirty="0"/>
              <a:t> </a:t>
            </a:r>
            <a:r>
              <a:rPr dirty="0" err="1"/>
              <a:t>الاهتمام</a:t>
            </a:r>
            <a:r>
              <a:rPr dirty="0"/>
              <a:t> </a:t>
            </a:r>
            <a:r>
              <a:rPr dirty="0" err="1"/>
              <a:t>الخارجي</a:t>
            </a:r>
            <a:r>
              <a:rPr dirty="0"/>
              <a:t> </a:t>
            </a:r>
            <a:r>
              <a:rPr dirty="0" err="1"/>
              <a:t>المتصوَّر</a:t>
            </a:r>
            <a:r>
              <a:rPr dirty="0"/>
              <a:t> </a:t>
            </a:r>
            <a:r>
              <a:rPr dirty="0" err="1"/>
              <a:t>بالحدث</a:t>
            </a:r>
            <a:r>
              <a:rPr dirty="0"/>
              <a:t>.</a:t>
            </a:r>
          </a:p>
          <a:p>
            <a:pPr lvl="1" indent="457200" rtl="1">
              <a:defRPr sz="1800"/>
            </a:pPr>
            <a:r>
              <a:rPr dirty="0" err="1"/>
              <a:t>ما</a:t>
            </a:r>
            <a:r>
              <a:rPr dirty="0"/>
              <a:t> </a:t>
            </a:r>
            <a:r>
              <a:rPr dirty="0" err="1"/>
              <a:t>يحتاجه</a:t>
            </a:r>
            <a:r>
              <a:rPr dirty="0"/>
              <a:t> </a:t>
            </a:r>
            <a:r>
              <a:rPr dirty="0" err="1"/>
              <a:t>مديرو</a:t>
            </a:r>
            <a:r>
              <a:rPr dirty="0"/>
              <a:t> </a:t>
            </a:r>
            <a:r>
              <a:rPr dirty="0" err="1"/>
              <a:t>الصحة</a:t>
            </a:r>
            <a:r>
              <a:rPr dirty="0"/>
              <a:t> </a:t>
            </a:r>
            <a:r>
              <a:rPr dirty="0" err="1"/>
              <a:t>العامة</a:t>
            </a:r>
            <a:r>
              <a:rPr dirty="0"/>
              <a:t>.</a:t>
            </a:r>
          </a:p>
          <a:p>
            <a:pPr rtl="1">
              <a:defRPr sz="1800">
                <a:latin typeface="Source Sans Pro Bold"/>
                <a:ea typeface="Source Sans Pro Bold"/>
                <a:cs typeface="Source Sans Pro Bold"/>
                <a:sym typeface="Source Sans Pro Bold"/>
              </a:defRPr>
            </a:pPr>
            <a:endParaRPr dirty="0"/>
          </a:p>
          <a:p>
            <a:pPr rtl="1">
              <a:defRPr sz="1800">
                <a:latin typeface="Source Sans Pro Bold"/>
                <a:ea typeface="Source Sans Pro Bold"/>
                <a:cs typeface="Source Sans Pro Bold"/>
                <a:sym typeface="Source Sans Pro Bold"/>
              </a:defRPr>
            </a:pPr>
            <a:r>
              <a:rPr dirty="0" err="1"/>
              <a:t>العام</a:t>
            </a:r>
            <a:r>
              <a:rPr dirty="0"/>
              <a:t> </a:t>
            </a:r>
            <a:r>
              <a:rPr dirty="0" err="1"/>
              <a:t>مقابل</a:t>
            </a:r>
            <a:r>
              <a:rPr dirty="0"/>
              <a:t> </a:t>
            </a:r>
            <a:r>
              <a:rPr dirty="0" err="1"/>
              <a:t>الخاص</a:t>
            </a:r>
            <a:r>
              <a:rPr dirty="0"/>
              <a:t>:</a:t>
            </a:r>
          </a:p>
          <a:p>
            <a:pPr lvl="1" indent="457200" rtl="1">
              <a:defRPr sz="1800"/>
            </a:pPr>
            <a:r>
              <a:rPr dirty="0" err="1"/>
              <a:t>ما</a:t>
            </a:r>
            <a:r>
              <a:rPr dirty="0"/>
              <a:t> </a:t>
            </a:r>
            <a:r>
              <a:rPr dirty="0" err="1"/>
              <a:t>مخاطر</a:t>
            </a:r>
            <a:r>
              <a:rPr dirty="0"/>
              <a:t> </a:t>
            </a:r>
            <a:r>
              <a:rPr dirty="0" err="1"/>
              <a:t>الصحة</a:t>
            </a:r>
            <a:r>
              <a:rPr dirty="0"/>
              <a:t> </a:t>
            </a:r>
            <a:r>
              <a:rPr dirty="0" err="1"/>
              <a:t>العامة</a:t>
            </a:r>
            <a:r>
              <a:rPr dirty="0"/>
              <a:t> </a:t>
            </a:r>
            <a:r>
              <a:rPr dirty="0" err="1"/>
              <a:t>المرتبطة</a:t>
            </a:r>
            <a:r>
              <a:rPr dirty="0"/>
              <a:t> </a:t>
            </a:r>
            <a:r>
              <a:rPr dirty="0" err="1"/>
              <a:t>بوفادة</a:t>
            </a:r>
            <a:r>
              <a:rPr dirty="0"/>
              <a:t> </a:t>
            </a:r>
            <a:r>
              <a:rPr dirty="0" err="1"/>
              <a:t>فيروس</a:t>
            </a:r>
            <a:r>
              <a:rPr dirty="0"/>
              <a:t> </a:t>
            </a:r>
            <a:r>
              <a:rPr dirty="0" err="1"/>
              <a:t>الإيبولا</a:t>
            </a:r>
            <a:r>
              <a:rPr dirty="0"/>
              <a:t> </a:t>
            </a:r>
            <a:r>
              <a:rPr dirty="0" err="1"/>
              <a:t>إلى</a:t>
            </a:r>
            <a:r>
              <a:rPr dirty="0"/>
              <a:t> </a:t>
            </a:r>
            <a:r>
              <a:rPr dirty="0" err="1"/>
              <a:t>السودان</a:t>
            </a:r>
            <a:r>
              <a:rPr dirty="0"/>
              <a:t>؟</a:t>
            </a:r>
          </a:p>
          <a:p>
            <a:pPr lvl="1" indent="457200" rtl="1">
              <a:defRPr sz="1800"/>
            </a:pPr>
            <a:r>
              <a:rPr dirty="0" err="1"/>
              <a:t>ما</a:t>
            </a:r>
            <a:r>
              <a:rPr dirty="0"/>
              <a:t> </a:t>
            </a:r>
            <a:r>
              <a:rPr dirty="0" err="1"/>
              <a:t>خطر</a:t>
            </a:r>
            <a:r>
              <a:rPr dirty="0"/>
              <a:t> </a:t>
            </a:r>
            <a:r>
              <a:rPr dirty="0" err="1"/>
              <a:t>الملاريا</a:t>
            </a:r>
            <a:r>
              <a:rPr dirty="0"/>
              <a:t> </a:t>
            </a:r>
            <a:r>
              <a:rPr dirty="0" err="1"/>
              <a:t>على</a:t>
            </a:r>
            <a:r>
              <a:rPr dirty="0"/>
              <a:t> </a:t>
            </a:r>
            <a:r>
              <a:rPr dirty="0" err="1"/>
              <a:t>الصحة</a:t>
            </a:r>
            <a:r>
              <a:rPr dirty="0"/>
              <a:t> </a:t>
            </a:r>
            <a:r>
              <a:rPr dirty="0" err="1"/>
              <a:t>العامة</a:t>
            </a:r>
            <a:r>
              <a:rPr dirty="0"/>
              <a:t> </a:t>
            </a:r>
            <a:r>
              <a:rPr dirty="0" err="1"/>
              <a:t>بين</a:t>
            </a:r>
            <a:r>
              <a:rPr dirty="0"/>
              <a:t> </a:t>
            </a:r>
            <a:r>
              <a:rPr dirty="0" err="1"/>
              <a:t>العمال</a:t>
            </a:r>
            <a:r>
              <a:rPr dirty="0"/>
              <a:t> </a:t>
            </a:r>
            <a:r>
              <a:rPr dirty="0" err="1"/>
              <a:t>المهاجرين</a:t>
            </a:r>
            <a:r>
              <a:rPr dirty="0"/>
              <a:t>، </a:t>
            </a:r>
            <a:r>
              <a:rPr dirty="0" err="1"/>
              <a:t>من</a:t>
            </a:r>
            <a:r>
              <a:rPr dirty="0"/>
              <a:t> </a:t>
            </a:r>
            <a:r>
              <a:rPr dirty="0" err="1"/>
              <a:t>خلال</a:t>
            </a:r>
            <a:r>
              <a:rPr dirty="0"/>
              <a:t> </a:t>
            </a:r>
            <a:r>
              <a:rPr dirty="0" err="1"/>
              <a:t>التأثير</a:t>
            </a:r>
            <a:r>
              <a:rPr dirty="0"/>
              <a:t> </a:t>
            </a:r>
            <a:r>
              <a:rPr dirty="0" err="1"/>
              <a:t>على</a:t>
            </a:r>
            <a:r>
              <a:rPr dirty="0"/>
              <a:t> </a:t>
            </a:r>
            <a:r>
              <a:rPr dirty="0" err="1"/>
              <a:t>أكثر</a:t>
            </a:r>
            <a:r>
              <a:rPr dirty="0"/>
              <a:t> </a:t>
            </a:r>
            <a:r>
              <a:rPr dirty="0" err="1"/>
              <a:t>من</a:t>
            </a:r>
            <a:r>
              <a:rPr dirty="0"/>
              <a:t> </a:t>
            </a:r>
            <a:r>
              <a:rPr dirty="0" err="1"/>
              <a:t>بلدتين</a:t>
            </a:r>
            <a:r>
              <a:rPr dirty="0"/>
              <a:t> </a:t>
            </a:r>
            <a:r>
              <a:rPr dirty="0" err="1"/>
              <a:t>في</a:t>
            </a:r>
            <a:r>
              <a:rPr dirty="0"/>
              <a:t> </a:t>
            </a:r>
            <a:r>
              <a:rPr dirty="0" err="1"/>
              <a:t>المحافظة</a:t>
            </a:r>
            <a:r>
              <a:rPr dirty="0"/>
              <a:t> </a:t>
            </a:r>
            <a:r>
              <a:rPr lang="ar-EG" dirty="0"/>
              <a:t>«</a:t>
            </a:r>
            <a:r>
              <a:rPr dirty="0"/>
              <a:t>س</a:t>
            </a:r>
            <a:r>
              <a:rPr lang="ar-EG" dirty="0"/>
              <a:t>» </a:t>
            </a:r>
            <a:r>
              <a:rPr dirty="0" err="1"/>
              <a:t>خلال</a:t>
            </a:r>
            <a:r>
              <a:rPr dirty="0"/>
              <a:t> </a:t>
            </a:r>
            <a:r>
              <a:rPr dirty="0" err="1"/>
              <a:t>الشهرين</a:t>
            </a:r>
            <a:r>
              <a:rPr dirty="0"/>
              <a:t> </a:t>
            </a:r>
            <a:r>
              <a:rPr dirty="0" err="1"/>
              <a:t>القادمين</a:t>
            </a:r>
            <a:r>
              <a:rPr dirty="0"/>
              <a:t>؟</a:t>
            </a:r>
          </a:p>
        </p:txBody>
      </p:sp>
    </p:spTree>
    <p:extLst>
      <p:ext uri="{BB962C8B-B14F-4D97-AF65-F5344CB8AC3E}">
        <p14:creationId xmlns:p14="http://schemas.microsoft.com/office/powerpoint/2010/main" val="30663780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 name="Shape 493"/>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94" name="Shape 494"/>
          <p:cNvSpPr>
            <a:spLocks noGrp="1"/>
          </p:cNvSpPr>
          <p:nvPr>
            <p:ph type="body" sz="quarter" idx="1"/>
          </p:nvPr>
        </p:nvSpPr>
        <p:spPr>
          <a:prstGeom prst="rect">
            <a:avLst/>
          </a:prstGeom>
        </p:spPr>
        <p:txBody>
          <a:bodyPr rtlCol="1"/>
          <a:lstStyle/>
          <a:p>
            <a:pPr rtl="1"/>
            <a:r>
              <a:rPr dirty="0" err="1"/>
              <a:t>يجب</a:t>
            </a:r>
            <a:r>
              <a:rPr dirty="0"/>
              <a:t> </a:t>
            </a:r>
            <a:r>
              <a:rPr dirty="0" err="1"/>
              <a:t>أن</a:t>
            </a:r>
            <a:r>
              <a:rPr dirty="0"/>
              <a:t> </a:t>
            </a:r>
            <a:r>
              <a:rPr dirty="0" err="1"/>
              <a:t>يُذكر</a:t>
            </a:r>
            <a:r>
              <a:rPr dirty="0"/>
              <a:t> </a:t>
            </a:r>
            <a:r>
              <a:rPr dirty="0" err="1"/>
              <a:t>أن</a:t>
            </a:r>
            <a:r>
              <a:rPr dirty="0"/>
              <a:t> </a:t>
            </a:r>
            <a:r>
              <a:rPr dirty="0" err="1"/>
              <a:t>كل</a:t>
            </a:r>
            <a:r>
              <a:rPr dirty="0"/>
              <a:t> </a:t>
            </a:r>
            <a:r>
              <a:rPr dirty="0" err="1"/>
              <a:t>عنصرٍ</a:t>
            </a:r>
            <a:r>
              <a:rPr dirty="0"/>
              <a:t> </a:t>
            </a:r>
            <a:r>
              <a:rPr dirty="0" err="1"/>
              <a:t>من</a:t>
            </a:r>
            <a:r>
              <a:rPr dirty="0"/>
              <a:t> </a:t>
            </a:r>
            <a:r>
              <a:rPr dirty="0" err="1"/>
              <a:t>العناصر</a:t>
            </a:r>
            <a:r>
              <a:rPr dirty="0"/>
              <a:t> </a:t>
            </a:r>
            <a:r>
              <a:rPr dirty="0" err="1"/>
              <a:t>قد</a:t>
            </a:r>
            <a:r>
              <a:rPr dirty="0"/>
              <a:t> </a:t>
            </a:r>
            <a:r>
              <a:rPr dirty="0" err="1"/>
              <a:t>يكون</a:t>
            </a:r>
            <a:r>
              <a:rPr dirty="0"/>
              <a:t> </a:t>
            </a:r>
            <a:r>
              <a:rPr dirty="0" err="1"/>
              <a:t>له</a:t>
            </a:r>
            <a:r>
              <a:rPr dirty="0"/>
              <a:t> </a:t>
            </a:r>
            <a:r>
              <a:rPr dirty="0" err="1"/>
              <a:t>وزن</a:t>
            </a:r>
            <a:r>
              <a:rPr dirty="0"/>
              <a:t> </a:t>
            </a:r>
            <a:r>
              <a:rPr dirty="0" err="1"/>
              <a:t>وأولوية</a:t>
            </a:r>
            <a:r>
              <a:rPr dirty="0"/>
              <a:t> </a:t>
            </a:r>
            <a:r>
              <a:rPr dirty="0" err="1"/>
              <a:t>مختلفتان</a:t>
            </a:r>
            <a:r>
              <a:rPr dirty="0"/>
              <a:t>.</a:t>
            </a:r>
          </a:p>
        </p:txBody>
      </p:sp>
    </p:spTree>
    <p:extLst>
      <p:ext uri="{BB962C8B-B14F-4D97-AF65-F5344CB8AC3E}">
        <p14:creationId xmlns:p14="http://schemas.microsoft.com/office/powerpoint/2010/main" val="584208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Shape 49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00" name="Shape 500"/>
          <p:cNvSpPr>
            <a:spLocks noGrp="1"/>
          </p:cNvSpPr>
          <p:nvPr>
            <p:ph type="body" sz="quarter" idx="1"/>
          </p:nvPr>
        </p:nvSpPr>
        <p:spPr>
          <a:prstGeom prst="rect">
            <a:avLst/>
          </a:prstGeom>
        </p:spPr>
        <p:txBody>
          <a:bodyPr rtlCol="1"/>
          <a:lstStyle/>
          <a:p>
            <a:pPr lvl="1" indent="457200" rtl="1"/>
            <a:r>
              <a:rPr dirty="0" err="1"/>
              <a:t>تذكير</a:t>
            </a:r>
            <a:r>
              <a:rPr lang="ar-EG" dirty="0"/>
              <a:t>: </a:t>
            </a:r>
            <a:r>
              <a:rPr lang="ar" sz="2800" dirty="0"/>
              <a:t>نسِّق مع المختبرات/ تعامل مع قلق السكان</a:t>
            </a:r>
          </a:p>
        </p:txBody>
      </p:sp>
    </p:spTree>
    <p:extLst>
      <p:ext uri="{BB962C8B-B14F-4D97-AF65-F5344CB8AC3E}">
        <p14:creationId xmlns:p14="http://schemas.microsoft.com/office/powerpoint/2010/main" val="4160104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 name="Shape 540"/>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41" name="Shape 541"/>
          <p:cNvSpPr>
            <a:spLocks noGrp="1"/>
          </p:cNvSpPr>
          <p:nvPr>
            <p:ph type="body" sz="quarter" idx="1"/>
          </p:nvPr>
        </p:nvSpPr>
        <p:spPr>
          <a:prstGeom prst="rect">
            <a:avLst/>
          </a:prstGeom>
        </p:spPr>
        <p:txBody>
          <a:bodyPr rtlCol="1"/>
          <a:lstStyle/>
          <a:p>
            <a:pPr rtl="1"/>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تخطيط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التأهب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للطوارئ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أيضاً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يراعي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أسوأ</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السيناريوهات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مثل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تأثير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كارثة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طبيعية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شديدة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العواقب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للأمراض</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القدرة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تلبية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الاحتياجات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المفاجئة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وكونها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ميسورة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التكلفة</a:t>
            </a:r>
            <a:r>
              <a:rPr dirty="0">
                <a:latin typeface="Sakkal Majalla" panose="02000000000000000000" pitchFamily="2" charset="-78"/>
                <a:cs typeface="Sakkal Majalla" panose="02000000000000000000" pitchFamily="2" charset="-78"/>
              </a:rPr>
              <a:t>؟</a:t>
            </a:r>
          </a:p>
        </p:txBody>
      </p:sp>
    </p:spTree>
    <p:extLst>
      <p:ext uri="{BB962C8B-B14F-4D97-AF65-F5344CB8AC3E}">
        <p14:creationId xmlns:p14="http://schemas.microsoft.com/office/powerpoint/2010/main" val="42546649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 name="Shape 57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573" name="Shape 573"/>
          <p:cNvSpPr>
            <a:spLocks noGrp="1"/>
          </p:cNvSpPr>
          <p:nvPr>
            <p:ph type="body" sz="quarter" idx="1"/>
          </p:nvPr>
        </p:nvSpPr>
        <p:spPr>
          <a:prstGeom prst="rect">
            <a:avLst/>
          </a:prstGeom>
        </p:spPr>
        <p:txBody>
          <a:bodyPr rtlCol="1"/>
          <a:lstStyle/>
          <a:p>
            <a:pPr rtl="1"/>
            <a:r>
              <a:rPr dirty="0" err="1"/>
              <a:t>لاحظ</a:t>
            </a:r>
            <a:r>
              <a:rPr dirty="0"/>
              <a:t> </a:t>
            </a:r>
            <a:r>
              <a:rPr dirty="0" err="1"/>
              <a:t>أن</a:t>
            </a:r>
            <a:r>
              <a:rPr dirty="0"/>
              <a:t> </a:t>
            </a:r>
            <a:r>
              <a:rPr dirty="0" err="1"/>
              <a:t>تقييم</a:t>
            </a:r>
            <a:r>
              <a:rPr dirty="0"/>
              <a:t> </a:t>
            </a:r>
            <a:r>
              <a:rPr dirty="0" err="1"/>
              <a:t>المخاطر</a:t>
            </a:r>
            <a:r>
              <a:rPr dirty="0"/>
              <a:t> </a:t>
            </a:r>
            <a:r>
              <a:rPr dirty="0" err="1"/>
              <a:t>بمستوى</a:t>
            </a:r>
            <a:r>
              <a:rPr dirty="0"/>
              <a:t> </a:t>
            </a:r>
            <a:r>
              <a:rPr dirty="0" err="1"/>
              <a:t>منخفض</a:t>
            </a:r>
            <a:r>
              <a:rPr dirty="0"/>
              <a:t> </a:t>
            </a:r>
            <a:r>
              <a:rPr dirty="0" err="1"/>
              <a:t>أو</a:t>
            </a:r>
            <a:r>
              <a:rPr dirty="0"/>
              <a:t> </a:t>
            </a:r>
            <a:r>
              <a:rPr dirty="0" err="1"/>
              <a:t>منخفض</a:t>
            </a:r>
            <a:r>
              <a:rPr dirty="0"/>
              <a:t> </a:t>
            </a:r>
            <a:r>
              <a:rPr dirty="0" err="1"/>
              <a:t>جدًا</a:t>
            </a:r>
            <a:r>
              <a:rPr dirty="0"/>
              <a:t> </a:t>
            </a:r>
            <a:r>
              <a:rPr dirty="0" err="1"/>
              <a:t>من</a:t>
            </a:r>
            <a:r>
              <a:rPr dirty="0"/>
              <a:t> </a:t>
            </a:r>
            <a:r>
              <a:rPr dirty="0" err="1"/>
              <a:t>الثقة</a:t>
            </a:r>
            <a:r>
              <a:rPr dirty="0"/>
              <a:t> </a:t>
            </a:r>
            <a:r>
              <a:rPr dirty="0" err="1"/>
              <a:t>لا</a:t>
            </a:r>
            <a:r>
              <a:rPr dirty="0"/>
              <a:t> </a:t>
            </a:r>
            <a:r>
              <a:rPr dirty="0" err="1"/>
              <a:t>يعني</a:t>
            </a:r>
            <a:r>
              <a:rPr dirty="0"/>
              <a:t> </a:t>
            </a:r>
            <a:r>
              <a:rPr dirty="0" err="1"/>
              <a:t>أن</a:t>
            </a:r>
            <a:r>
              <a:rPr dirty="0"/>
              <a:t> </a:t>
            </a:r>
            <a:r>
              <a:rPr dirty="0" err="1"/>
              <a:t>تقييم</a:t>
            </a:r>
            <a:r>
              <a:rPr dirty="0"/>
              <a:t> </a:t>
            </a:r>
            <a:r>
              <a:rPr dirty="0" err="1"/>
              <a:t>المخاطر</a:t>
            </a:r>
            <a:r>
              <a:rPr dirty="0"/>
              <a:t> </a:t>
            </a:r>
            <a:r>
              <a:rPr dirty="0" err="1"/>
              <a:t>كان</a:t>
            </a:r>
            <a:r>
              <a:rPr dirty="0"/>
              <a:t> </a:t>
            </a:r>
            <a:r>
              <a:rPr dirty="0" err="1"/>
              <a:t>خاطئًا</a:t>
            </a:r>
            <a:r>
              <a:rPr dirty="0"/>
              <a:t>؛ </a:t>
            </a:r>
            <a:r>
              <a:rPr dirty="0" err="1"/>
              <a:t>بل</a:t>
            </a:r>
            <a:r>
              <a:rPr dirty="0"/>
              <a:t> </a:t>
            </a:r>
            <a:r>
              <a:rPr dirty="0" err="1"/>
              <a:t>بالأحرى</a:t>
            </a:r>
            <a:r>
              <a:rPr dirty="0"/>
              <a:t> </a:t>
            </a:r>
            <a:r>
              <a:rPr dirty="0" err="1"/>
              <a:t>يعكس</a:t>
            </a:r>
            <a:r>
              <a:rPr dirty="0"/>
              <a:t> </a:t>
            </a:r>
            <a:r>
              <a:rPr dirty="0" err="1"/>
              <a:t>المعلومات</a:t>
            </a:r>
            <a:r>
              <a:rPr lang="ar-EG" dirty="0"/>
              <a:t> التي</a:t>
            </a:r>
            <a:r>
              <a:rPr dirty="0"/>
              <a:t> </a:t>
            </a:r>
            <a:r>
              <a:rPr dirty="0" err="1"/>
              <a:t>تكون</a:t>
            </a:r>
            <a:r>
              <a:rPr dirty="0"/>
              <a:t> </a:t>
            </a:r>
            <a:r>
              <a:rPr dirty="0" err="1"/>
              <a:t>متاحة</a:t>
            </a:r>
            <a:r>
              <a:rPr dirty="0"/>
              <a:t> </a:t>
            </a:r>
            <a:r>
              <a:rPr dirty="0" err="1"/>
              <a:t>عند</a:t>
            </a:r>
            <a:r>
              <a:rPr dirty="0"/>
              <a:t> </a:t>
            </a:r>
            <a:r>
              <a:rPr dirty="0" err="1"/>
              <a:t>إجراء</a:t>
            </a:r>
            <a:r>
              <a:rPr dirty="0"/>
              <a:t> </a:t>
            </a:r>
            <a:r>
              <a:rPr dirty="0" err="1"/>
              <a:t>تقييم</a:t>
            </a:r>
            <a:r>
              <a:rPr dirty="0"/>
              <a:t> </a:t>
            </a:r>
            <a:r>
              <a:rPr dirty="0" err="1"/>
              <a:t>المخاطر</a:t>
            </a:r>
            <a:r>
              <a:rPr dirty="0"/>
              <a:t> </a:t>
            </a:r>
            <a:r>
              <a:rPr dirty="0" err="1"/>
              <a:t>وقيود</a:t>
            </a:r>
            <a:r>
              <a:rPr dirty="0"/>
              <a:t> </a:t>
            </a:r>
            <a:r>
              <a:rPr dirty="0" err="1"/>
              <a:t>البيانات</a:t>
            </a:r>
            <a:r>
              <a:rPr dirty="0"/>
              <a:t>. </a:t>
            </a:r>
            <a:r>
              <a:rPr lang="ar-EG" dirty="0"/>
              <a:t>و</a:t>
            </a:r>
            <a:r>
              <a:rPr dirty="0" err="1"/>
              <a:t>من</a:t>
            </a:r>
            <a:r>
              <a:rPr dirty="0"/>
              <a:t> </a:t>
            </a:r>
            <a:r>
              <a:rPr dirty="0" err="1"/>
              <a:t>المهم</a:t>
            </a:r>
            <a:r>
              <a:rPr dirty="0"/>
              <a:t> </a:t>
            </a:r>
            <a:r>
              <a:rPr dirty="0" err="1"/>
              <a:t>إدراج</a:t>
            </a:r>
            <a:r>
              <a:rPr dirty="0"/>
              <a:t> </a:t>
            </a:r>
            <a:r>
              <a:rPr dirty="0" err="1"/>
              <a:t>مستوى</a:t>
            </a:r>
            <a:r>
              <a:rPr dirty="0"/>
              <a:t> </a:t>
            </a:r>
            <a:r>
              <a:rPr dirty="0" err="1"/>
              <a:t>الثقة</a:t>
            </a:r>
            <a:r>
              <a:rPr dirty="0"/>
              <a:t> </a:t>
            </a:r>
            <a:r>
              <a:rPr dirty="0" err="1"/>
              <a:t>في</a:t>
            </a:r>
            <a:r>
              <a:rPr dirty="0"/>
              <a:t> </a:t>
            </a:r>
            <a:r>
              <a:rPr dirty="0" err="1"/>
              <a:t>جميع</a:t>
            </a:r>
            <a:r>
              <a:rPr dirty="0"/>
              <a:t> </a:t>
            </a:r>
            <a:r>
              <a:rPr dirty="0" err="1"/>
              <a:t>استنتاجات</a:t>
            </a:r>
            <a:r>
              <a:rPr dirty="0"/>
              <a:t> </a:t>
            </a:r>
            <a:r>
              <a:rPr dirty="0" err="1"/>
              <a:t>وتوصيات</a:t>
            </a:r>
            <a:r>
              <a:rPr dirty="0"/>
              <a:t> </a:t>
            </a:r>
            <a:r>
              <a:rPr dirty="0" err="1"/>
              <a:t>تقييم</a:t>
            </a:r>
            <a:r>
              <a:rPr dirty="0"/>
              <a:t> </a:t>
            </a:r>
            <a:r>
              <a:rPr dirty="0" err="1"/>
              <a:t>المخاطر</a:t>
            </a:r>
            <a:r>
              <a:rPr dirty="0"/>
              <a:t>.</a:t>
            </a:r>
          </a:p>
        </p:txBody>
      </p:sp>
    </p:spTree>
    <p:extLst>
      <p:ext uri="{BB962C8B-B14F-4D97-AF65-F5344CB8AC3E}">
        <p14:creationId xmlns:p14="http://schemas.microsoft.com/office/powerpoint/2010/main" val="815595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63" name="Shape 363"/>
          <p:cNvSpPr>
            <a:spLocks noGrp="1"/>
          </p:cNvSpPr>
          <p:nvPr>
            <p:ph type="body" sz="quarter" idx="1"/>
          </p:nvPr>
        </p:nvSpPr>
        <p:spPr>
          <a:prstGeom prst="rect">
            <a:avLst/>
          </a:prstGeom>
        </p:spPr>
        <p:txBody>
          <a:bodyPr rtlCol="1"/>
          <a:lstStyle/>
          <a:p>
            <a:pPr rtl="1"/>
            <a:r>
              <a:t> </a:t>
            </a:r>
          </a:p>
        </p:txBody>
      </p:sp>
    </p:spTree>
    <p:extLst>
      <p:ext uri="{BB962C8B-B14F-4D97-AF65-F5344CB8AC3E}">
        <p14:creationId xmlns:p14="http://schemas.microsoft.com/office/powerpoint/2010/main" val="2374684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 name="Shape 38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82" name="Shape 382"/>
          <p:cNvSpPr>
            <a:spLocks noGrp="1"/>
          </p:cNvSpPr>
          <p:nvPr>
            <p:ph type="body" sz="quarter" idx="1"/>
          </p:nvPr>
        </p:nvSpPr>
        <p:spPr>
          <a:prstGeom prst="rect">
            <a:avLst/>
          </a:prstGeom>
        </p:spPr>
        <p:txBody>
          <a:bodyPr rtlCol="1"/>
          <a:lstStyle/>
          <a:p>
            <a:pPr algn="l" rtl="0">
              <a:defRPr>
                <a:solidFill>
                  <a:srgbClr val="44546A"/>
                </a:solidFill>
              </a:defRPr>
            </a:pPr>
            <a:r>
              <a:rPr dirty="0"/>
              <a:t>Rapid risk assessment of acute public health events manual, WHO, 2012 </a:t>
            </a:r>
            <a:r>
              <a:rPr lang="ar" u="sng" dirty="0">
                <a:solidFill>
                  <a:srgbClr val="0563C1"/>
                </a:solidFill>
                <a:uFill>
                  <a:solidFill>
                    <a:srgbClr val="0563C1"/>
                  </a:solidFill>
                </a:uFill>
                <a:hlinkClick r:id="rId3"/>
              </a:rPr>
              <a:t>http://www.who.int/csr/resources/publications/HSE_GAR_ARO_2012_1/en//</a:t>
            </a:r>
            <a:r>
              <a:rPr dirty="0"/>
              <a:t> </a:t>
            </a:r>
          </a:p>
        </p:txBody>
      </p:sp>
    </p:spTree>
    <p:extLst>
      <p:ext uri="{BB962C8B-B14F-4D97-AF65-F5344CB8AC3E}">
        <p14:creationId xmlns:p14="http://schemas.microsoft.com/office/powerpoint/2010/main" val="3452228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 name="Shape 38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90" name="Shape 390"/>
          <p:cNvSpPr>
            <a:spLocks noGrp="1"/>
          </p:cNvSpPr>
          <p:nvPr>
            <p:ph type="body" sz="quarter" idx="1"/>
          </p:nvPr>
        </p:nvSpPr>
        <p:spPr>
          <a:prstGeom prst="rect">
            <a:avLst/>
          </a:prstGeom>
        </p:spPr>
        <p:txBody>
          <a:bodyPr rtlCol="1"/>
          <a:lstStyle/>
          <a:p>
            <a:pPr algn="l" rtl="0">
              <a:defRPr>
                <a:solidFill>
                  <a:srgbClr val="44546A"/>
                </a:solidFill>
              </a:defRPr>
            </a:pPr>
            <a:r>
              <a:rPr dirty="0"/>
              <a:t>Rapid risk assessment of acute public health events manual, WHO, 2012 </a:t>
            </a:r>
            <a:r>
              <a:rPr lang="ar" u="sng" dirty="0">
                <a:solidFill>
                  <a:srgbClr val="0563C1"/>
                </a:solidFill>
                <a:uFill>
                  <a:solidFill>
                    <a:srgbClr val="0563C1"/>
                  </a:solidFill>
                </a:uFill>
                <a:hlinkClick r:id="rId3"/>
              </a:rPr>
              <a:t>http://www.who.int/csr/resources/publications/HSE_GAR_ARO_2012_1/en//</a:t>
            </a:r>
            <a:r>
              <a:rPr dirty="0"/>
              <a:t> </a:t>
            </a:r>
          </a:p>
        </p:txBody>
      </p:sp>
    </p:spTree>
    <p:extLst>
      <p:ext uri="{BB962C8B-B14F-4D97-AF65-F5344CB8AC3E}">
        <p14:creationId xmlns:p14="http://schemas.microsoft.com/office/powerpoint/2010/main" val="2813509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Shape 397"/>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398" name="Shape 398"/>
          <p:cNvSpPr>
            <a:spLocks noGrp="1"/>
          </p:cNvSpPr>
          <p:nvPr>
            <p:ph type="body" sz="quarter" idx="1"/>
          </p:nvPr>
        </p:nvSpPr>
        <p:spPr>
          <a:prstGeom prst="rect">
            <a:avLst/>
          </a:prstGeom>
        </p:spPr>
        <p:txBody>
          <a:bodyPr rtlCol="1"/>
          <a:lstStyle/>
          <a:p>
            <a:pPr rtl="1">
              <a:lnSpc>
                <a:spcPct val="150000"/>
              </a:lnSpc>
              <a:defRPr sz="1000"/>
            </a:pPr>
            <a:r>
              <a:rPr dirty="0" err="1"/>
              <a:t>تساعد</a:t>
            </a:r>
            <a:r>
              <a:rPr dirty="0"/>
              <a:t> </a:t>
            </a:r>
            <a:r>
              <a:rPr dirty="0" err="1"/>
              <a:t>الأساليب</a:t>
            </a:r>
            <a:r>
              <a:rPr dirty="0"/>
              <a:t> </a:t>
            </a:r>
            <a:r>
              <a:rPr dirty="0" err="1"/>
              <a:t>والأطر</a:t>
            </a:r>
            <a:r>
              <a:rPr dirty="0"/>
              <a:t> </a:t>
            </a:r>
            <a:r>
              <a:rPr lang="ar-EG" dirty="0"/>
              <a:t>على</a:t>
            </a:r>
            <a:r>
              <a:rPr dirty="0"/>
              <a:t> </a:t>
            </a:r>
            <a:r>
              <a:rPr dirty="0" err="1"/>
              <a:t>التأهب</a:t>
            </a:r>
            <a:r>
              <a:rPr lang="ar-EG" dirty="0"/>
              <a:t>.</a:t>
            </a:r>
            <a:endParaRPr dirty="0"/>
          </a:p>
          <a:p>
            <a:pPr rtl="1">
              <a:lnSpc>
                <a:spcPct val="150000"/>
              </a:lnSpc>
              <a:defRPr sz="1000"/>
            </a:pPr>
            <a:r>
              <a:rPr dirty="0" err="1"/>
              <a:t>تساعد</a:t>
            </a:r>
            <a:r>
              <a:rPr dirty="0"/>
              <a:t> </a:t>
            </a:r>
            <a:r>
              <a:rPr dirty="0" err="1"/>
              <a:t>النُّظُم</a:t>
            </a:r>
            <a:r>
              <a:rPr dirty="0"/>
              <a:t> </a:t>
            </a:r>
            <a:r>
              <a:rPr dirty="0" err="1"/>
              <a:t>الوطنية</a:t>
            </a:r>
            <a:r>
              <a:rPr dirty="0"/>
              <a:t> </a:t>
            </a:r>
            <a:r>
              <a:rPr dirty="0" err="1"/>
              <a:t>والدولية</a:t>
            </a:r>
            <a:r>
              <a:rPr dirty="0"/>
              <a:t> </a:t>
            </a:r>
            <a:r>
              <a:rPr lang="en-US" dirty="0"/>
              <a:t>)</a:t>
            </a:r>
            <a:r>
              <a:rPr dirty="0" err="1"/>
              <a:t>اللوائح</a:t>
            </a:r>
            <a:r>
              <a:rPr dirty="0"/>
              <a:t> </a:t>
            </a:r>
            <a:r>
              <a:rPr dirty="0" err="1"/>
              <a:t>الصحية</a:t>
            </a:r>
            <a:r>
              <a:rPr dirty="0"/>
              <a:t> </a:t>
            </a:r>
            <a:r>
              <a:rPr dirty="0" err="1"/>
              <a:t>الدولية</a:t>
            </a:r>
            <a:r>
              <a:rPr lang="ar-EG" dirty="0"/>
              <a:t> (2005)) </a:t>
            </a:r>
            <a:r>
              <a:rPr dirty="0" err="1"/>
              <a:t>في</a:t>
            </a:r>
            <a:r>
              <a:rPr dirty="0"/>
              <a:t> </a:t>
            </a:r>
            <a:r>
              <a:rPr dirty="0" err="1"/>
              <a:t>تعزيز</a:t>
            </a:r>
            <a:r>
              <a:rPr dirty="0"/>
              <a:t> </a:t>
            </a:r>
            <a:r>
              <a:rPr dirty="0" err="1"/>
              <a:t>القدرة</a:t>
            </a:r>
            <a:r>
              <a:rPr dirty="0"/>
              <a:t> </a:t>
            </a:r>
            <a:r>
              <a:rPr dirty="0" err="1"/>
              <a:t>على</a:t>
            </a:r>
            <a:r>
              <a:rPr dirty="0"/>
              <a:t> </a:t>
            </a:r>
            <a:r>
              <a:rPr dirty="0" err="1"/>
              <a:t>تلبية</a:t>
            </a:r>
            <a:r>
              <a:rPr dirty="0"/>
              <a:t> </a:t>
            </a:r>
            <a:r>
              <a:rPr dirty="0" err="1"/>
              <a:t>الاحتياجات</a:t>
            </a:r>
            <a:r>
              <a:rPr dirty="0"/>
              <a:t> </a:t>
            </a:r>
            <a:r>
              <a:rPr dirty="0" err="1"/>
              <a:t>المفاجئة</a:t>
            </a:r>
            <a:r>
              <a:rPr lang="ar-EG" dirty="0"/>
              <a:t>.</a:t>
            </a:r>
            <a:endParaRPr dirty="0"/>
          </a:p>
        </p:txBody>
      </p:sp>
    </p:spTree>
    <p:extLst>
      <p:ext uri="{BB962C8B-B14F-4D97-AF65-F5344CB8AC3E}">
        <p14:creationId xmlns:p14="http://schemas.microsoft.com/office/powerpoint/2010/main" val="3329134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 name="Shape 40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10" name="Shape 410"/>
          <p:cNvSpPr>
            <a:spLocks noGrp="1"/>
          </p:cNvSpPr>
          <p:nvPr>
            <p:ph type="body" sz="quarter" idx="1"/>
          </p:nvPr>
        </p:nvSpPr>
        <p:spPr>
          <a:prstGeom prst="rect">
            <a:avLst/>
          </a:prstGeom>
        </p:spPr>
        <p:txBody>
          <a:bodyPr rtlCol="1"/>
          <a:lstStyle/>
          <a:p>
            <a:pPr rtl="1"/>
            <a:r>
              <a:rPr dirty="0" err="1"/>
              <a:t>التشريعات</a:t>
            </a:r>
            <a:r>
              <a:rPr lang="ar-EG" dirty="0"/>
              <a:t> - </a:t>
            </a:r>
            <a:r>
              <a:rPr dirty="0" err="1"/>
              <a:t>أداة</a:t>
            </a:r>
            <a:r>
              <a:rPr dirty="0"/>
              <a:t> </a:t>
            </a:r>
            <a:r>
              <a:rPr dirty="0" err="1"/>
              <a:t>للعمل</a:t>
            </a:r>
            <a:r>
              <a:rPr dirty="0"/>
              <a:t>، </a:t>
            </a:r>
            <a:r>
              <a:rPr dirty="0" err="1"/>
              <a:t>إذا</a:t>
            </a:r>
            <a:r>
              <a:rPr dirty="0"/>
              <a:t> </a:t>
            </a:r>
            <a:r>
              <a:rPr dirty="0" err="1"/>
              <a:t>لزم</a:t>
            </a:r>
            <a:r>
              <a:rPr dirty="0"/>
              <a:t> </a:t>
            </a:r>
            <a:r>
              <a:rPr dirty="0" err="1"/>
              <a:t>الأمر</a:t>
            </a:r>
            <a:r>
              <a:rPr lang="ar-EG" dirty="0"/>
              <a:t>.</a:t>
            </a:r>
            <a:endParaRPr dirty="0"/>
          </a:p>
          <a:p>
            <a:pPr rtl="1"/>
            <a:r>
              <a:rPr dirty="0" err="1"/>
              <a:t>من</a:t>
            </a:r>
            <a:r>
              <a:rPr dirty="0"/>
              <a:t> </a:t>
            </a:r>
            <a:r>
              <a:rPr dirty="0" err="1"/>
              <a:t>شأن</a:t>
            </a:r>
            <a:r>
              <a:rPr dirty="0"/>
              <a:t> </a:t>
            </a:r>
            <a:r>
              <a:rPr dirty="0" err="1"/>
              <a:t>الاتفاقات</a:t>
            </a:r>
            <a:r>
              <a:rPr dirty="0"/>
              <a:t> </a:t>
            </a:r>
            <a:r>
              <a:rPr dirty="0" err="1"/>
              <a:t>على</a:t>
            </a:r>
            <a:r>
              <a:rPr dirty="0"/>
              <a:t> </a:t>
            </a:r>
            <a:r>
              <a:rPr dirty="0" err="1"/>
              <a:t>الأدوار</a:t>
            </a:r>
            <a:r>
              <a:rPr dirty="0"/>
              <a:t> </a:t>
            </a:r>
            <a:r>
              <a:rPr dirty="0" err="1"/>
              <a:t>والمسؤوليات</a:t>
            </a:r>
            <a:r>
              <a:rPr lang="ar-EG" dirty="0"/>
              <a:t> - </a:t>
            </a:r>
            <a:r>
              <a:rPr dirty="0" err="1"/>
              <a:t>من</a:t>
            </a:r>
            <a:r>
              <a:rPr dirty="0"/>
              <a:t> </a:t>
            </a:r>
            <a:r>
              <a:rPr dirty="0" err="1"/>
              <a:t>المسؤول</a:t>
            </a:r>
            <a:r>
              <a:rPr dirty="0"/>
              <a:t> </a:t>
            </a:r>
            <a:r>
              <a:rPr dirty="0" err="1"/>
              <a:t>عن</a:t>
            </a:r>
            <a:r>
              <a:rPr dirty="0"/>
              <a:t> </a:t>
            </a:r>
            <a:r>
              <a:rPr dirty="0" err="1"/>
              <a:t>ماذا</a:t>
            </a:r>
            <a:r>
              <a:rPr dirty="0"/>
              <a:t>، </a:t>
            </a:r>
            <a:r>
              <a:rPr dirty="0" err="1"/>
              <a:t>ومتى</a:t>
            </a:r>
            <a:r>
              <a:rPr dirty="0"/>
              <a:t>؛ </a:t>
            </a:r>
            <a:r>
              <a:rPr dirty="0" err="1"/>
              <a:t>وتبادل</a:t>
            </a:r>
            <a:r>
              <a:rPr dirty="0"/>
              <a:t> </a:t>
            </a:r>
            <a:r>
              <a:rPr dirty="0" err="1"/>
              <a:t>البيانات</a:t>
            </a:r>
            <a:r>
              <a:rPr dirty="0"/>
              <a:t>؛ </a:t>
            </a:r>
            <a:r>
              <a:rPr dirty="0" err="1"/>
              <a:t>وترتيبات</a:t>
            </a:r>
            <a:r>
              <a:rPr dirty="0"/>
              <a:t> </a:t>
            </a:r>
            <a:r>
              <a:rPr dirty="0" err="1"/>
              <a:t>التشاور</a:t>
            </a:r>
            <a:r>
              <a:rPr dirty="0"/>
              <a:t> </a:t>
            </a:r>
            <a:r>
              <a:rPr dirty="0" err="1"/>
              <a:t>واتخاذ</a:t>
            </a:r>
            <a:r>
              <a:rPr dirty="0"/>
              <a:t> </a:t>
            </a:r>
            <a:r>
              <a:rPr dirty="0" err="1"/>
              <a:t>القرارات</a:t>
            </a:r>
            <a:r>
              <a:rPr dirty="0"/>
              <a:t>؛ </a:t>
            </a:r>
            <a:r>
              <a:rPr dirty="0" err="1"/>
              <a:t>ولجان</a:t>
            </a:r>
            <a:r>
              <a:rPr dirty="0"/>
              <a:t> </a:t>
            </a:r>
            <a:r>
              <a:rPr dirty="0" err="1"/>
              <a:t>التواصل</a:t>
            </a:r>
            <a:r>
              <a:rPr lang="ar-EG" dirty="0"/>
              <a:t> - </a:t>
            </a:r>
            <a:r>
              <a:rPr dirty="0" err="1"/>
              <a:t>أن</a:t>
            </a:r>
            <a:r>
              <a:rPr dirty="0"/>
              <a:t> </a:t>
            </a:r>
            <a:r>
              <a:rPr dirty="0" err="1"/>
              <a:t>تتيح</a:t>
            </a:r>
            <a:r>
              <a:rPr dirty="0"/>
              <a:t> </a:t>
            </a:r>
            <a:r>
              <a:rPr dirty="0" err="1"/>
              <a:t>المشورة</a:t>
            </a:r>
            <a:r>
              <a:rPr dirty="0"/>
              <a:t> </a:t>
            </a:r>
            <a:r>
              <a:rPr dirty="0" err="1"/>
              <a:t>المستقلة</a:t>
            </a:r>
            <a:r>
              <a:rPr dirty="0"/>
              <a:t> </a:t>
            </a:r>
            <a:r>
              <a:rPr dirty="0" err="1"/>
              <a:t>عند</a:t>
            </a:r>
            <a:r>
              <a:rPr dirty="0"/>
              <a:t> </a:t>
            </a:r>
            <a:r>
              <a:rPr dirty="0" err="1"/>
              <a:t>الاقتضاء</a:t>
            </a:r>
            <a:r>
              <a:rPr dirty="0"/>
              <a:t>.</a:t>
            </a:r>
          </a:p>
          <a:p>
            <a:pPr rtl="1"/>
            <a:r>
              <a:rPr dirty="0" err="1"/>
              <a:t>السياسات</a:t>
            </a:r>
            <a:r>
              <a:rPr lang="ar-EG" dirty="0"/>
              <a:t> - </a:t>
            </a:r>
            <a:r>
              <a:rPr dirty="0" err="1"/>
              <a:t>مجموعة</a:t>
            </a:r>
            <a:r>
              <a:rPr dirty="0"/>
              <a:t> </a:t>
            </a:r>
            <a:r>
              <a:rPr dirty="0" err="1"/>
              <a:t>من</a:t>
            </a:r>
            <a:r>
              <a:rPr dirty="0"/>
              <a:t> </a:t>
            </a:r>
            <a:r>
              <a:rPr dirty="0" err="1"/>
              <a:t>المبادئ</a:t>
            </a:r>
            <a:r>
              <a:rPr dirty="0"/>
              <a:t> </a:t>
            </a:r>
            <a:r>
              <a:rPr dirty="0" err="1"/>
              <a:t>الأساسية</a:t>
            </a:r>
            <a:r>
              <a:rPr dirty="0"/>
              <a:t> </a:t>
            </a:r>
            <a:r>
              <a:rPr dirty="0" err="1"/>
              <a:t>والمبادئ</a:t>
            </a:r>
            <a:r>
              <a:rPr dirty="0"/>
              <a:t> </a:t>
            </a:r>
            <a:r>
              <a:rPr dirty="0" err="1"/>
              <a:t>التوجيهية</a:t>
            </a:r>
            <a:r>
              <a:rPr dirty="0"/>
              <a:t> </a:t>
            </a:r>
            <a:r>
              <a:rPr lang="ar" u="sng" dirty="0">
                <a:solidFill>
                  <a:srgbClr val="0563C1"/>
                </a:solidFill>
                <a:uFill>
                  <a:solidFill>
                    <a:srgbClr val="0563C1"/>
                  </a:solidFill>
                </a:uFill>
                <a:hlinkClick r:id="rId3"/>
              </a:rPr>
              <a:t>المرتبطة بها</a:t>
            </a:r>
            <a:r>
              <a:rPr dirty="0"/>
              <a:t> ، </a:t>
            </a:r>
            <a:r>
              <a:rPr dirty="0" err="1"/>
              <a:t>التي</a:t>
            </a:r>
            <a:r>
              <a:rPr dirty="0"/>
              <a:t> </a:t>
            </a:r>
            <a:r>
              <a:rPr dirty="0" err="1"/>
              <a:t>وضعها</a:t>
            </a:r>
            <a:r>
              <a:rPr dirty="0"/>
              <a:t> </a:t>
            </a:r>
            <a:r>
              <a:rPr dirty="0" err="1"/>
              <a:t>ونفذها</a:t>
            </a:r>
            <a:r>
              <a:rPr dirty="0"/>
              <a:t> </a:t>
            </a:r>
            <a:r>
              <a:rPr dirty="0" err="1"/>
              <a:t>الجهاز</a:t>
            </a:r>
            <a:r>
              <a:rPr dirty="0"/>
              <a:t> </a:t>
            </a:r>
            <a:r>
              <a:rPr dirty="0" err="1"/>
              <a:t>الرئاسي</a:t>
            </a:r>
            <a:r>
              <a:rPr dirty="0"/>
              <a:t> </a:t>
            </a:r>
            <a:r>
              <a:rPr lang="ar" u="sng" dirty="0">
                <a:solidFill>
                  <a:srgbClr val="0563C1"/>
                </a:solidFill>
                <a:uFill>
                  <a:solidFill>
                    <a:srgbClr val="0563C1"/>
                  </a:solidFill>
                </a:uFill>
                <a:hlinkClick r:id="rId4"/>
              </a:rPr>
              <a:t>لمنظمة ما</a:t>
            </a:r>
            <a:r>
              <a:rPr dirty="0"/>
              <a:t>، </a:t>
            </a:r>
            <a:r>
              <a:rPr lang="ar" u="sng" dirty="0">
                <a:solidFill>
                  <a:srgbClr val="0563C1"/>
                </a:solidFill>
                <a:uFill>
                  <a:solidFill>
                    <a:srgbClr val="0563C1"/>
                  </a:solidFill>
                </a:uFill>
                <a:hlinkClick r:id="rId5"/>
              </a:rPr>
              <a:t>لتو</a:t>
            </a:r>
            <a:r>
              <a:rPr lang="ar-EG" u="sng" dirty="0">
                <a:solidFill>
                  <a:srgbClr val="0563C1"/>
                </a:solidFill>
                <a:uFill>
                  <a:solidFill>
                    <a:srgbClr val="0563C1"/>
                  </a:solidFill>
                </a:uFill>
                <a:hlinkClick r:id="rId5"/>
              </a:rPr>
              <a:t>ج</a:t>
            </a:r>
            <a:r>
              <a:rPr lang="ar" u="sng" dirty="0">
                <a:solidFill>
                  <a:srgbClr val="0563C1"/>
                </a:solidFill>
                <a:uFill>
                  <a:solidFill>
                    <a:srgbClr val="0563C1"/>
                  </a:solidFill>
                </a:uFill>
                <a:hlinkClick r:id="rId5"/>
              </a:rPr>
              <a:t>يه</a:t>
            </a:r>
            <a:r>
              <a:rPr dirty="0"/>
              <a:t> </a:t>
            </a:r>
            <a:r>
              <a:rPr dirty="0" err="1"/>
              <a:t>وتقييد</a:t>
            </a:r>
            <a:r>
              <a:rPr dirty="0"/>
              <a:t> </a:t>
            </a:r>
            <a:r>
              <a:rPr lang="ar" u="sng" dirty="0">
                <a:solidFill>
                  <a:srgbClr val="0563C1"/>
                </a:solidFill>
                <a:uFill>
                  <a:solidFill>
                    <a:srgbClr val="0563C1"/>
                  </a:solidFill>
                </a:uFill>
                <a:hlinkClick r:id="rId6"/>
              </a:rPr>
              <a:t>إجراءاتها</a:t>
            </a:r>
            <a:r>
              <a:rPr dirty="0"/>
              <a:t> </a:t>
            </a:r>
            <a:r>
              <a:rPr dirty="0" err="1"/>
              <a:t>المتخذة</a:t>
            </a:r>
            <a:r>
              <a:rPr dirty="0"/>
              <a:t> </a:t>
            </a:r>
            <a:r>
              <a:rPr dirty="0" err="1"/>
              <a:t>سعيًا</a:t>
            </a:r>
            <a:r>
              <a:rPr dirty="0"/>
              <a:t> </a:t>
            </a:r>
            <a:r>
              <a:rPr dirty="0" err="1"/>
              <a:t>لتحقيق</a:t>
            </a:r>
            <a:r>
              <a:rPr dirty="0"/>
              <a:t> </a:t>
            </a:r>
            <a:r>
              <a:rPr lang="ar" u="sng" dirty="0">
                <a:solidFill>
                  <a:srgbClr val="0563C1"/>
                </a:solidFill>
                <a:uFill>
                  <a:solidFill>
                    <a:srgbClr val="0563C1"/>
                  </a:solidFill>
                </a:uFill>
                <a:hlinkClick r:id="rId7"/>
              </a:rPr>
              <a:t>أهداف طويلة الأجل</a:t>
            </a:r>
            <a:r>
              <a:rPr lang="ar-EG" dirty="0"/>
              <a:t>. </a:t>
            </a:r>
            <a:r>
              <a:rPr dirty="0" err="1"/>
              <a:t>انظر</a:t>
            </a:r>
            <a:r>
              <a:rPr dirty="0"/>
              <a:t> </a:t>
            </a:r>
            <a:r>
              <a:rPr dirty="0" err="1"/>
              <a:t>أيضًا</a:t>
            </a:r>
            <a:r>
              <a:rPr dirty="0"/>
              <a:t> </a:t>
            </a:r>
            <a:r>
              <a:rPr lang="ar" u="sng" dirty="0">
                <a:solidFill>
                  <a:srgbClr val="0563C1"/>
                </a:solidFill>
                <a:uFill>
                  <a:solidFill>
                    <a:srgbClr val="0563C1"/>
                  </a:solidFill>
                </a:uFill>
                <a:hlinkClick r:id="rId8"/>
              </a:rPr>
              <a:t>سياسة الشركات</a:t>
            </a:r>
            <a:r>
              <a:rPr dirty="0"/>
              <a:t>.</a:t>
            </a:r>
          </a:p>
        </p:txBody>
      </p:sp>
    </p:spTree>
    <p:extLst>
      <p:ext uri="{BB962C8B-B14F-4D97-AF65-F5344CB8AC3E}">
        <p14:creationId xmlns:p14="http://schemas.microsoft.com/office/powerpoint/2010/main" val="7207521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 name="Shape 419"/>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20" name="Shape 420"/>
          <p:cNvSpPr>
            <a:spLocks noGrp="1"/>
          </p:cNvSpPr>
          <p:nvPr>
            <p:ph type="body" sz="quarter" idx="1"/>
          </p:nvPr>
        </p:nvSpPr>
        <p:spPr>
          <a:prstGeom prst="rect">
            <a:avLst/>
          </a:prstGeom>
        </p:spPr>
        <p:txBody>
          <a:bodyPr rtlCol="1"/>
          <a:lstStyle/>
          <a:p>
            <a:pPr lvl="1" indent="0" rtl="1">
              <a:spcBef>
                <a:spcPts val="500"/>
              </a:spcBef>
              <a:defRPr sz="1400">
                <a:solidFill>
                  <a:srgbClr val="548235"/>
                </a:solidFill>
                <a:latin typeface="Source Sans Pro Bold"/>
                <a:ea typeface="Source Sans Pro Bold"/>
                <a:cs typeface="Source Sans Pro Bold"/>
                <a:sym typeface="Source Sans Pro Bold"/>
              </a:defRPr>
            </a:pPr>
            <a:r>
              <a:rPr dirty="0" err="1"/>
              <a:t>ما</a:t>
            </a:r>
            <a:r>
              <a:rPr dirty="0"/>
              <a:t> </a:t>
            </a:r>
            <a:r>
              <a:rPr dirty="0" err="1"/>
              <a:t>أهمية</a:t>
            </a:r>
            <a:r>
              <a:rPr dirty="0"/>
              <a:t> </a:t>
            </a:r>
            <a:r>
              <a:rPr dirty="0" err="1"/>
              <a:t>تقييم</a:t>
            </a:r>
            <a:r>
              <a:rPr dirty="0"/>
              <a:t> </a:t>
            </a:r>
            <a:r>
              <a:rPr dirty="0" err="1"/>
              <a:t>المخاطر</a:t>
            </a:r>
            <a:r>
              <a:rPr dirty="0"/>
              <a:t>؟ </a:t>
            </a:r>
          </a:p>
          <a:p>
            <a:pPr lvl="1" indent="0" rtl="1">
              <a:spcBef>
                <a:spcPts val="500"/>
              </a:spcBef>
              <a:defRPr sz="1400">
                <a:solidFill>
                  <a:srgbClr val="548235"/>
                </a:solidFill>
              </a:defRPr>
            </a:pPr>
            <a:r>
              <a:rPr lang="ar-EG" dirty="0"/>
              <a:t>&lt;</a:t>
            </a:r>
            <a:r>
              <a:rPr dirty="0" err="1"/>
              <a:t>اقرأ</a:t>
            </a:r>
            <a:r>
              <a:rPr dirty="0"/>
              <a:t> </a:t>
            </a:r>
            <a:r>
              <a:rPr dirty="0" err="1"/>
              <a:t>التعريف</a:t>
            </a:r>
            <a:r>
              <a:rPr lang="ar-EG" dirty="0"/>
              <a:t>&gt;</a:t>
            </a:r>
            <a:endParaRPr dirty="0"/>
          </a:p>
          <a:p>
            <a:pPr lvl="1" indent="0" rtl="1">
              <a:spcBef>
                <a:spcPts val="400"/>
              </a:spcBef>
              <a:defRPr sz="1400">
                <a:solidFill>
                  <a:srgbClr val="548235"/>
                </a:solidFill>
              </a:defRPr>
            </a:pPr>
            <a:endParaRPr dirty="0"/>
          </a:p>
          <a:p>
            <a:pPr lvl="1" indent="0" rtl="1">
              <a:spcBef>
                <a:spcPts val="500"/>
              </a:spcBef>
              <a:defRPr sz="1400">
                <a:solidFill>
                  <a:srgbClr val="548235"/>
                </a:solidFill>
              </a:defRPr>
            </a:pPr>
            <a:r>
              <a:rPr dirty="0" err="1"/>
              <a:t>ملاحظة</a:t>
            </a:r>
            <a:r>
              <a:rPr dirty="0"/>
              <a:t>: </a:t>
            </a:r>
            <a:r>
              <a:rPr dirty="0" err="1"/>
              <a:t>لا</a:t>
            </a:r>
            <a:r>
              <a:rPr dirty="0"/>
              <a:t> </a:t>
            </a:r>
            <a:r>
              <a:rPr dirty="0" err="1"/>
              <a:t>ينبغي</a:t>
            </a:r>
            <a:r>
              <a:rPr dirty="0"/>
              <a:t> </a:t>
            </a:r>
            <a:r>
              <a:rPr dirty="0" err="1"/>
              <a:t>الخلط</a:t>
            </a:r>
            <a:r>
              <a:rPr dirty="0"/>
              <a:t> </a:t>
            </a:r>
            <a:r>
              <a:rPr dirty="0" err="1"/>
              <a:t>بين</a:t>
            </a:r>
            <a:r>
              <a:rPr dirty="0"/>
              <a:t> </a:t>
            </a:r>
            <a:r>
              <a:rPr dirty="0" err="1"/>
              <a:t>التقييم</a:t>
            </a:r>
            <a:r>
              <a:rPr dirty="0"/>
              <a:t> </a:t>
            </a:r>
            <a:r>
              <a:rPr dirty="0" err="1"/>
              <a:t>السريع</a:t>
            </a:r>
            <a:r>
              <a:rPr dirty="0"/>
              <a:t> </a:t>
            </a:r>
            <a:r>
              <a:rPr u="sng" dirty="0" err="1"/>
              <a:t>للمخاطر</a:t>
            </a:r>
            <a:r>
              <a:rPr dirty="0"/>
              <a:t> </a:t>
            </a:r>
            <a:r>
              <a:rPr dirty="0" err="1"/>
              <a:t>والتقدير</a:t>
            </a:r>
            <a:r>
              <a:rPr dirty="0"/>
              <a:t> </a:t>
            </a:r>
            <a:r>
              <a:rPr dirty="0" err="1"/>
              <a:t>السريع</a:t>
            </a:r>
            <a:r>
              <a:rPr dirty="0"/>
              <a:t> </a:t>
            </a:r>
            <a:r>
              <a:rPr lang="ar-EG" dirty="0"/>
              <a:t>(</a:t>
            </a:r>
            <a:r>
              <a:rPr dirty="0" err="1"/>
              <a:t>يُطلق</a:t>
            </a:r>
            <a:r>
              <a:rPr dirty="0"/>
              <a:t> </a:t>
            </a:r>
            <a:r>
              <a:rPr dirty="0" err="1"/>
              <a:t>عليه</a:t>
            </a:r>
            <a:r>
              <a:rPr dirty="0"/>
              <a:t> </a:t>
            </a:r>
            <a:r>
              <a:rPr dirty="0" err="1"/>
              <a:t>أيضًا</a:t>
            </a:r>
            <a:r>
              <a:rPr dirty="0"/>
              <a:t> </a:t>
            </a:r>
            <a:r>
              <a:rPr dirty="0" err="1"/>
              <a:t>التقدير</a:t>
            </a:r>
            <a:r>
              <a:rPr dirty="0"/>
              <a:t> </a:t>
            </a:r>
            <a:r>
              <a:rPr dirty="0" err="1"/>
              <a:t>السريع</a:t>
            </a:r>
            <a:r>
              <a:rPr dirty="0"/>
              <a:t> </a:t>
            </a:r>
            <a:r>
              <a:rPr dirty="0" err="1"/>
              <a:t>للاحتياجات</a:t>
            </a:r>
            <a:r>
              <a:rPr lang="ar-EG" dirty="0"/>
              <a:t>). </a:t>
            </a:r>
            <a:r>
              <a:rPr dirty="0" err="1"/>
              <a:t>يُجرى</a:t>
            </a:r>
            <a:r>
              <a:rPr dirty="0"/>
              <a:t> </a:t>
            </a:r>
            <a:r>
              <a:rPr dirty="0" err="1"/>
              <a:t>التقدير</a:t>
            </a:r>
            <a:r>
              <a:rPr dirty="0"/>
              <a:t> </a:t>
            </a:r>
            <a:r>
              <a:rPr dirty="0" err="1"/>
              <a:t>السريع</a:t>
            </a:r>
            <a:r>
              <a:rPr dirty="0"/>
              <a:t> </a:t>
            </a:r>
            <a:r>
              <a:rPr dirty="0" err="1"/>
              <a:t>عادةً</a:t>
            </a:r>
            <a:r>
              <a:rPr dirty="0"/>
              <a:t> </a:t>
            </a:r>
            <a:r>
              <a:rPr b="1" u="sng" dirty="0" err="1"/>
              <a:t>بعد</a:t>
            </a:r>
            <a:r>
              <a:rPr dirty="0"/>
              <a:t> </a:t>
            </a:r>
            <a:r>
              <a:rPr dirty="0" err="1"/>
              <a:t>وقوع</a:t>
            </a:r>
            <a:r>
              <a:rPr dirty="0"/>
              <a:t> </a:t>
            </a:r>
            <a:r>
              <a:rPr dirty="0" err="1"/>
              <a:t>حدث</a:t>
            </a:r>
            <a:r>
              <a:rPr dirty="0"/>
              <a:t> </a:t>
            </a:r>
            <a:r>
              <a:rPr dirty="0" err="1"/>
              <a:t>الصحة</a:t>
            </a:r>
            <a:r>
              <a:rPr dirty="0"/>
              <a:t> </a:t>
            </a:r>
            <a:r>
              <a:rPr dirty="0" err="1"/>
              <a:t>العامة</a:t>
            </a:r>
            <a:r>
              <a:rPr dirty="0"/>
              <a:t>؛ </a:t>
            </a:r>
            <a:r>
              <a:rPr dirty="0" err="1"/>
              <a:t>ويُستخدم</a:t>
            </a:r>
            <a:r>
              <a:rPr dirty="0"/>
              <a:t> </a:t>
            </a:r>
            <a:r>
              <a:rPr dirty="0" err="1"/>
              <a:t>التقدير</a:t>
            </a:r>
            <a:r>
              <a:rPr dirty="0"/>
              <a:t> </a:t>
            </a:r>
            <a:r>
              <a:rPr dirty="0" err="1"/>
              <a:t>السريع</a:t>
            </a:r>
            <a:r>
              <a:rPr dirty="0"/>
              <a:t> </a:t>
            </a:r>
            <a:r>
              <a:rPr dirty="0" err="1"/>
              <a:t>لتقييم</a:t>
            </a:r>
            <a:r>
              <a:rPr dirty="0"/>
              <a:t> </a:t>
            </a:r>
            <a:r>
              <a:rPr dirty="0" err="1"/>
              <a:t>الوضع</a:t>
            </a:r>
            <a:r>
              <a:rPr dirty="0"/>
              <a:t> </a:t>
            </a:r>
            <a:r>
              <a:rPr dirty="0" err="1"/>
              <a:t>الراهن</a:t>
            </a:r>
            <a:r>
              <a:rPr dirty="0"/>
              <a:t> </a:t>
            </a:r>
            <a:r>
              <a:rPr dirty="0" err="1"/>
              <a:t>وتوجيه</a:t>
            </a:r>
            <a:r>
              <a:rPr dirty="0"/>
              <a:t> </a:t>
            </a:r>
            <a:r>
              <a:rPr dirty="0" err="1"/>
              <a:t>احتياجات</a:t>
            </a:r>
            <a:r>
              <a:rPr dirty="0"/>
              <a:t> </a:t>
            </a:r>
            <a:r>
              <a:rPr dirty="0" err="1"/>
              <a:t>الاستجابة</a:t>
            </a:r>
            <a:r>
              <a:rPr dirty="0"/>
              <a:t> </a:t>
            </a:r>
            <a:r>
              <a:rPr dirty="0" err="1"/>
              <a:t>وأولوياتها</a:t>
            </a:r>
            <a:r>
              <a:rPr lang="ar-EG" dirty="0"/>
              <a:t>. و</a:t>
            </a:r>
            <a:r>
              <a:rPr dirty="0" err="1"/>
              <a:t>تتوافر</a:t>
            </a:r>
            <a:r>
              <a:rPr dirty="0"/>
              <a:t> </a:t>
            </a:r>
            <a:r>
              <a:rPr dirty="0" err="1"/>
              <a:t>مزيدٌ</a:t>
            </a:r>
            <a:r>
              <a:rPr dirty="0"/>
              <a:t> </a:t>
            </a:r>
            <a:r>
              <a:rPr dirty="0" err="1"/>
              <a:t>من</a:t>
            </a:r>
            <a:r>
              <a:rPr dirty="0"/>
              <a:t> </a:t>
            </a:r>
            <a:r>
              <a:rPr dirty="0" err="1"/>
              <a:t>المعلومات</a:t>
            </a:r>
            <a:r>
              <a:rPr dirty="0"/>
              <a:t> </a:t>
            </a:r>
            <a:r>
              <a:rPr dirty="0" err="1"/>
              <a:t>حول</a:t>
            </a:r>
            <a:r>
              <a:rPr dirty="0"/>
              <a:t> </a:t>
            </a:r>
            <a:r>
              <a:rPr dirty="0" err="1"/>
              <a:t>التقديرات</a:t>
            </a:r>
            <a:r>
              <a:rPr dirty="0"/>
              <a:t> </a:t>
            </a:r>
            <a:r>
              <a:rPr dirty="0" err="1"/>
              <a:t>السريعة</a:t>
            </a:r>
            <a:r>
              <a:rPr dirty="0"/>
              <a:t> </a:t>
            </a:r>
            <a:r>
              <a:rPr dirty="0" err="1"/>
              <a:t>للاحتياجات</a:t>
            </a:r>
            <a:r>
              <a:rPr dirty="0"/>
              <a:t> </a:t>
            </a:r>
            <a:r>
              <a:rPr dirty="0" err="1"/>
              <a:t>في</a:t>
            </a:r>
            <a:r>
              <a:rPr dirty="0"/>
              <a:t> </a:t>
            </a:r>
            <a:r>
              <a:rPr dirty="0" err="1"/>
              <a:t>الملف</a:t>
            </a:r>
            <a:r>
              <a:rPr dirty="0"/>
              <a:t> "B5.1 Rapid Needs Assessment"</a:t>
            </a:r>
          </a:p>
        </p:txBody>
      </p:sp>
    </p:spTree>
    <p:extLst>
      <p:ext uri="{BB962C8B-B14F-4D97-AF65-F5344CB8AC3E}">
        <p14:creationId xmlns:p14="http://schemas.microsoft.com/office/powerpoint/2010/main" val="19621937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Shape 435"/>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36" name="Shape 436"/>
          <p:cNvSpPr>
            <a:spLocks noGrp="1"/>
          </p:cNvSpPr>
          <p:nvPr>
            <p:ph type="body" sz="quarter" idx="1"/>
          </p:nvPr>
        </p:nvSpPr>
        <p:spPr>
          <a:prstGeom prst="rect">
            <a:avLst/>
          </a:prstGeom>
        </p:spPr>
        <p:txBody>
          <a:bodyPr rtlCol="1"/>
          <a:lstStyle/>
          <a:p>
            <a:pPr algn="l" rtl="0"/>
            <a:r>
              <a:rPr dirty="0"/>
              <a:t>https://apps.who.int/iris/bitstream/handle/10665/112667/WHO_HSE_GCR_LYO_2014.4_eng.pdf?sequence=1&amp;isAllowed=y</a:t>
            </a:r>
          </a:p>
        </p:txBody>
      </p:sp>
    </p:spTree>
    <p:extLst>
      <p:ext uri="{BB962C8B-B14F-4D97-AF65-F5344CB8AC3E}">
        <p14:creationId xmlns:p14="http://schemas.microsoft.com/office/powerpoint/2010/main" val="19271225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Shape 441"/>
          <p:cNvSpPr>
            <a:spLocks noGrp="1" noRot="1" noChangeAspect="1"/>
          </p:cNvSpPr>
          <p:nvPr>
            <p:ph type="sldImg"/>
          </p:nvPr>
        </p:nvSpPr>
        <p:spPr>
          <a:xfrm>
            <a:off x="381000" y="685800"/>
            <a:ext cx="6096000" cy="3429000"/>
          </a:xfrm>
          <a:prstGeom prst="rect">
            <a:avLst/>
          </a:prstGeom>
        </p:spPr>
        <p:txBody>
          <a:bodyPr rtlCol="1"/>
          <a:lstStyle/>
          <a:p>
            <a:pPr rtl="1"/>
            <a:endParaRPr/>
          </a:p>
        </p:txBody>
      </p:sp>
      <p:sp>
        <p:nvSpPr>
          <p:cNvPr id="442" name="Shape 442"/>
          <p:cNvSpPr>
            <a:spLocks noGrp="1"/>
          </p:cNvSpPr>
          <p:nvPr>
            <p:ph type="body" sz="quarter" idx="1"/>
          </p:nvPr>
        </p:nvSpPr>
        <p:spPr>
          <a:prstGeom prst="rect">
            <a:avLst/>
          </a:prstGeom>
        </p:spPr>
        <p:txBody>
          <a:bodyPr rtlCol="1"/>
          <a:lstStyle/>
          <a:p>
            <a:pPr lvl="1" indent="0" rtl="1">
              <a:spcBef>
                <a:spcPts val="500"/>
              </a:spcBef>
              <a:defRPr sz="1400">
                <a:solidFill>
                  <a:srgbClr val="548235"/>
                </a:solidFill>
                <a:latin typeface="Source Sans Pro Bold"/>
                <a:ea typeface="Source Sans Pro Bold"/>
                <a:cs typeface="Source Sans Pro Bold"/>
                <a:sym typeface="Source Sans Pro Bold"/>
              </a:defRPr>
            </a:pPr>
            <a:r>
              <a:rPr dirty="0" err="1"/>
              <a:t>لماذا</a:t>
            </a:r>
            <a:r>
              <a:rPr dirty="0"/>
              <a:t> </a:t>
            </a:r>
            <a:r>
              <a:rPr dirty="0" err="1"/>
              <a:t>يُجرى</a:t>
            </a:r>
            <a:r>
              <a:rPr dirty="0"/>
              <a:t> </a:t>
            </a:r>
            <a:r>
              <a:rPr dirty="0" err="1"/>
              <a:t>تقييم</a:t>
            </a:r>
            <a:r>
              <a:rPr dirty="0"/>
              <a:t> </a:t>
            </a:r>
            <a:r>
              <a:rPr dirty="0" err="1"/>
              <a:t>المخاطر</a:t>
            </a:r>
            <a:r>
              <a:rPr dirty="0"/>
              <a:t>؟ </a:t>
            </a:r>
          </a:p>
          <a:p>
            <a:pPr rtl="1">
              <a:defRPr>
                <a:latin typeface="Source Sans Pro Bold"/>
                <a:ea typeface="Source Sans Pro Bold"/>
                <a:cs typeface="Source Sans Pro Bold"/>
                <a:sym typeface="Source Sans Pro Bold"/>
              </a:defRPr>
            </a:pPr>
            <a:endParaRPr dirty="0"/>
          </a:p>
          <a:p>
            <a:pPr rtl="1">
              <a:defRPr>
                <a:latin typeface="Source Sans Pro Bold"/>
                <a:ea typeface="Source Sans Pro Bold"/>
                <a:cs typeface="Source Sans Pro Bold"/>
                <a:sym typeface="Source Sans Pro Bold"/>
              </a:defRPr>
            </a:pPr>
            <a:r>
              <a:rPr dirty="0" err="1"/>
              <a:t>اتخاذ</a:t>
            </a:r>
            <a:r>
              <a:rPr dirty="0"/>
              <a:t> </a:t>
            </a:r>
            <a:r>
              <a:rPr dirty="0" err="1"/>
              <a:t>قرارات</a:t>
            </a:r>
            <a:r>
              <a:rPr dirty="0"/>
              <a:t> </a:t>
            </a:r>
            <a:r>
              <a:rPr dirty="0" err="1"/>
              <a:t>يمكن</a:t>
            </a:r>
            <a:r>
              <a:rPr dirty="0"/>
              <a:t> </a:t>
            </a:r>
            <a:r>
              <a:rPr dirty="0" err="1"/>
              <a:t>الدفاع</a:t>
            </a:r>
            <a:r>
              <a:rPr dirty="0"/>
              <a:t> </a:t>
            </a:r>
            <a:r>
              <a:rPr dirty="0" err="1"/>
              <a:t>عنها</a:t>
            </a:r>
            <a:endParaRPr dirty="0"/>
          </a:p>
          <a:p>
            <a:pPr rtl="1"/>
            <a:r>
              <a:rPr dirty="0"/>
              <a:t> </a:t>
            </a:r>
            <a:r>
              <a:rPr dirty="0" err="1"/>
              <a:t>يراعي</a:t>
            </a:r>
            <a:r>
              <a:rPr dirty="0"/>
              <a:t> </a:t>
            </a:r>
            <a:r>
              <a:rPr dirty="0" err="1"/>
              <a:t>تقييم</a:t>
            </a:r>
            <a:r>
              <a:rPr dirty="0"/>
              <a:t> </a:t>
            </a:r>
            <a:r>
              <a:rPr dirty="0" err="1"/>
              <a:t>المخاطر</a:t>
            </a:r>
            <a:r>
              <a:rPr dirty="0"/>
              <a:t> </a:t>
            </a:r>
            <a:r>
              <a:rPr dirty="0" err="1"/>
              <a:t>جميع</a:t>
            </a:r>
            <a:r>
              <a:rPr dirty="0"/>
              <a:t> </a:t>
            </a:r>
            <a:r>
              <a:rPr dirty="0" err="1"/>
              <a:t>المعلومات</a:t>
            </a:r>
            <a:r>
              <a:rPr dirty="0"/>
              <a:t> </a:t>
            </a:r>
            <a:r>
              <a:rPr dirty="0" err="1"/>
              <a:t>ذات</a:t>
            </a:r>
            <a:r>
              <a:rPr dirty="0"/>
              <a:t> </a:t>
            </a:r>
            <a:r>
              <a:rPr dirty="0" err="1"/>
              <a:t>الصلة</a:t>
            </a:r>
            <a:r>
              <a:rPr dirty="0"/>
              <a:t> </a:t>
            </a:r>
            <a:r>
              <a:rPr dirty="0" err="1"/>
              <a:t>المتاحة</a:t>
            </a:r>
            <a:r>
              <a:rPr dirty="0"/>
              <a:t> </a:t>
            </a:r>
            <a:r>
              <a:rPr dirty="0" err="1"/>
              <a:t>وقت</a:t>
            </a:r>
            <a:r>
              <a:rPr dirty="0"/>
              <a:t> </a:t>
            </a:r>
            <a:r>
              <a:rPr dirty="0" err="1"/>
              <a:t>إجراء</a:t>
            </a:r>
            <a:r>
              <a:rPr dirty="0"/>
              <a:t> </a:t>
            </a:r>
            <a:r>
              <a:rPr dirty="0" err="1"/>
              <a:t>التقييم</a:t>
            </a:r>
            <a:r>
              <a:rPr dirty="0"/>
              <a:t> </a:t>
            </a:r>
            <a:r>
              <a:rPr dirty="0" err="1"/>
              <a:t>ويوثقها</a:t>
            </a:r>
            <a:r>
              <a:rPr lang="ar-EG" dirty="0"/>
              <a:t>. </a:t>
            </a:r>
            <a:r>
              <a:rPr dirty="0" err="1"/>
              <a:t>ويدعم</a:t>
            </a:r>
            <a:r>
              <a:rPr dirty="0"/>
              <a:t> </a:t>
            </a:r>
            <a:r>
              <a:rPr dirty="0" err="1"/>
              <a:t>هذا</a:t>
            </a:r>
            <a:r>
              <a:rPr dirty="0"/>
              <a:t> </a:t>
            </a:r>
            <a:r>
              <a:rPr dirty="0" err="1"/>
              <a:t>بدوره</a:t>
            </a:r>
            <a:r>
              <a:rPr dirty="0"/>
              <a:t> </a:t>
            </a:r>
            <a:r>
              <a:rPr dirty="0" err="1"/>
              <a:t>عملية</a:t>
            </a:r>
            <a:r>
              <a:rPr dirty="0"/>
              <a:t> </a:t>
            </a:r>
            <a:r>
              <a:rPr dirty="0" err="1"/>
              <a:t>اتخاذ</a:t>
            </a:r>
            <a:r>
              <a:rPr dirty="0"/>
              <a:t> </a:t>
            </a:r>
            <a:r>
              <a:rPr dirty="0" err="1"/>
              <a:t>القرارات</a:t>
            </a:r>
            <a:r>
              <a:rPr dirty="0"/>
              <a:t> </a:t>
            </a:r>
            <a:r>
              <a:rPr dirty="0" err="1"/>
              <a:t>ويوجهها</a:t>
            </a:r>
            <a:r>
              <a:rPr dirty="0"/>
              <a:t>.</a:t>
            </a:r>
          </a:p>
          <a:p>
            <a:pPr rtl="1"/>
            <a:r>
              <a:rPr dirty="0" err="1"/>
              <a:t>تنفيذ</a:t>
            </a:r>
            <a:r>
              <a:rPr dirty="0"/>
              <a:t> </a:t>
            </a:r>
            <a:r>
              <a:rPr dirty="0" err="1"/>
              <a:t>تدابير</a:t>
            </a:r>
            <a:r>
              <a:rPr dirty="0"/>
              <a:t> </a:t>
            </a:r>
            <a:r>
              <a:rPr dirty="0" err="1"/>
              <a:t>المكافحة</a:t>
            </a:r>
            <a:r>
              <a:rPr dirty="0"/>
              <a:t> </a:t>
            </a:r>
            <a:r>
              <a:rPr dirty="0" err="1"/>
              <a:t>الملائمة</a:t>
            </a:r>
            <a:r>
              <a:rPr dirty="0"/>
              <a:t> </a:t>
            </a:r>
            <a:r>
              <a:rPr dirty="0" err="1"/>
              <a:t>في</a:t>
            </a:r>
            <a:r>
              <a:rPr dirty="0"/>
              <a:t> </a:t>
            </a:r>
            <a:r>
              <a:rPr dirty="0" err="1"/>
              <a:t>الوقت</a:t>
            </a:r>
            <a:r>
              <a:rPr dirty="0"/>
              <a:t> </a:t>
            </a:r>
            <a:r>
              <a:rPr dirty="0" err="1"/>
              <a:t>المناسب</a:t>
            </a:r>
            <a:r>
              <a:rPr dirty="0"/>
              <a:t>.</a:t>
            </a:r>
          </a:p>
          <a:p>
            <a:pPr rtl="1"/>
            <a:r>
              <a:rPr dirty="0" err="1"/>
              <a:t>من</a:t>
            </a:r>
            <a:r>
              <a:rPr dirty="0"/>
              <a:t> </a:t>
            </a:r>
            <a:r>
              <a:rPr dirty="0" err="1"/>
              <a:t>شأن</a:t>
            </a:r>
            <a:r>
              <a:rPr dirty="0"/>
              <a:t> </a:t>
            </a:r>
            <a:r>
              <a:rPr dirty="0" err="1"/>
              <a:t>النهج</a:t>
            </a:r>
            <a:r>
              <a:rPr dirty="0"/>
              <a:t> </a:t>
            </a:r>
            <a:r>
              <a:rPr dirty="0" err="1"/>
              <a:t>المنهجي</a:t>
            </a:r>
            <a:r>
              <a:rPr dirty="0"/>
              <a:t> </a:t>
            </a:r>
            <a:r>
              <a:rPr dirty="0" err="1"/>
              <a:t>لجمع</a:t>
            </a:r>
            <a:r>
              <a:rPr dirty="0"/>
              <a:t> </a:t>
            </a:r>
            <a:r>
              <a:rPr dirty="0" err="1"/>
              <a:t>المعلومات</a:t>
            </a:r>
            <a:r>
              <a:rPr dirty="0"/>
              <a:t> </a:t>
            </a:r>
            <a:r>
              <a:rPr dirty="0" err="1"/>
              <a:t>وتحليلها</a:t>
            </a:r>
            <a:r>
              <a:rPr dirty="0"/>
              <a:t> </a:t>
            </a:r>
            <a:r>
              <a:rPr dirty="0" err="1"/>
              <a:t>عن</a:t>
            </a:r>
            <a:r>
              <a:rPr dirty="0"/>
              <a:t> </a:t>
            </a:r>
            <a:r>
              <a:rPr dirty="0" err="1"/>
              <a:t>الأخطار</a:t>
            </a:r>
            <a:r>
              <a:rPr dirty="0"/>
              <a:t>، </a:t>
            </a:r>
            <a:r>
              <a:rPr dirty="0" err="1"/>
              <a:t>وحالات</a:t>
            </a:r>
            <a:r>
              <a:rPr dirty="0"/>
              <a:t> </a:t>
            </a:r>
            <a:r>
              <a:rPr dirty="0" err="1"/>
              <a:t>التعرُّض</a:t>
            </a:r>
            <a:r>
              <a:rPr dirty="0"/>
              <a:t>،</a:t>
            </a:r>
            <a:r>
              <a:rPr lang="ar-EG" dirty="0"/>
              <a:t> </a:t>
            </a:r>
            <a:r>
              <a:rPr dirty="0" err="1"/>
              <a:t>والسياق</a:t>
            </a:r>
            <a:r>
              <a:rPr dirty="0"/>
              <a:t> </a:t>
            </a:r>
            <a:r>
              <a:rPr dirty="0" err="1"/>
              <a:t>الذي</a:t>
            </a:r>
            <a:r>
              <a:rPr dirty="0"/>
              <a:t> </a:t>
            </a:r>
            <a:r>
              <a:rPr dirty="0" err="1"/>
              <a:t>وقع</a:t>
            </a:r>
            <a:r>
              <a:rPr dirty="0"/>
              <a:t> </a:t>
            </a:r>
            <a:r>
              <a:rPr dirty="0" err="1"/>
              <a:t>فيه</a:t>
            </a:r>
            <a:r>
              <a:rPr dirty="0"/>
              <a:t> </a:t>
            </a:r>
            <a:r>
              <a:rPr dirty="0" err="1"/>
              <a:t>الحدث</a:t>
            </a:r>
            <a:r>
              <a:rPr dirty="0"/>
              <a:t> </a:t>
            </a:r>
            <a:r>
              <a:rPr dirty="0" err="1"/>
              <a:t>أن</a:t>
            </a:r>
            <a:r>
              <a:rPr dirty="0"/>
              <a:t> </a:t>
            </a:r>
            <a:r>
              <a:rPr dirty="0" err="1"/>
              <a:t>يساعد</a:t>
            </a:r>
            <a:r>
              <a:rPr dirty="0"/>
              <a:t> </a:t>
            </a:r>
            <a:r>
              <a:rPr dirty="0" err="1"/>
              <a:t>على</a:t>
            </a:r>
            <a:r>
              <a:rPr dirty="0"/>
              <a:t> </a:t>
            </a:r>
            <a:r>
              <a:rPr dirty="0" err="1"/>
              <a:t>الآتي</a:t>
            </a:r>
            <a:r>
              <a:rPr dirty="0"/>
              <a:t>:</a:t>
            </a:r>
          </a:p>
          <a:p>
            <a:pPr rtl="1"/>
            <a:r>
              <a:rPr dirty="0"/>
              <a:t>• </a:t>
            </a:r>
            <a:r>
              <a:rPr dirty="0" err="1"/>
              <a:t>تحديد</a:t>
            </a:r>
            <a:r>
              <a:rPr dirty="0"/>
              <a:t> </a:t>
            </a:r>
            <a:r>
              <a:rPr dirty="0" err="1"/>
              <a:t>تدابير</a:t>
            </a:r>
            <a:r>
              <a:rPr dirty="0"/>
              <a:t> </a:t>
            </a:r>
            <a:r>
              <a:rPr dirty="0" err="1"/>
              <a:t>المكافحة</a:t>
            </a:r>
            <a:r>
              <a:rPr dirty="0"/>
              <a:t> </a:t>
            </a:r>
            <a:r>
              <a:rPr dirty="0" err="1"/>
              <a:t>المسندة</a:t>
            </a:r>
            <a:r>
              <a:rPr dirty="0"/>
              <a:t> </a:t>
            </a:r>
            <a:r>
              <a:rPr dirty="0" err="1"/>
              <a:t>بالبيّنات</a:t>
            </a:r>
            <a:r>
              <a:rPr lang="ar-EG" dirty="0"/>
              <a:t>.</a:t>
            </a:r>
            <a:endParaRPr dirty="0"/>
          </a:p>
          <a:p>
            <a:pPr rtl="1"/>
            <a:r>
              <a:rPr dirty="0"/>
              <a:t>• </a:t>
            </a:r>
            <a:r>
              <a:rPr dirty="0" err="1"/>
              <a:t>تصنيف</a:t>
            </a:r>
            <a:r>
              <a:rPr dirty="0"/>
              <a:t> </a:t>
            </a:r>
            <a:r>
              <a:rPr dirty="0" err="1"/>
              <a:t>مدى</a:t>
            </a:r>
            <a:r>
              <a:rPr dirty="0"/>
              <a:t> </a:t>
            </a:r>
            <a:r>
              <a:rPr dirty="0" err="1"/>
              <a:t>ملاءمة</a:t>
            </a:r>
            <a:r>
              <a:rPr dirty="0"/>
              <a:t> </a:t>
            </a:r>
            <a:r>
              <a:rPr dirty="0" err="1"/>
              <a:t>تدابير</a:t>
            </a:r>
            <a:r>
              <a:rPr dirty="0"/>
              <a:t> </a:t>
            </a:r>
            <a:r>
              <a:rPr dirty="0" err="1"/>
              <a:t>المكافحة</a:t>
            </a:r>
            <a:r>
              <a:rPr dirty="0"/>
              <a:t> </a:t>
            </a:r>
            <a:r>
              <a:rPr dirty="0" err="1"/>
              <a:t>وجدواها</a:t>
            </a:r>
            <a:r>
              <a:rPr lang="ar-EG" dirty="0"/>
              <a:t>.</a:t>
            </a:r>
            <a:endParaRPr dirty="0"/>
          </a:p>
          <a:p>
            <a:pPr rtl="1"/>
            <a:r>
              <a:rPr dirty="0"/>
              <a:t>• </a:t>
            </a:r>
            <a:r>
              <a:rPr dirty="0" err="1"/>
              <a:t>ضمان</a:t>
            </a:r>
            <a:r>
              <a:rPr dirty="0"/>
              <a:t> </a:t>
            </a:r>
            <a:r>
              <a:rPr dirty="0" err="1"/>
              <a:t>أن</a:t>
            </a:r>
            <a:r>
              <a:rPr dirty="0"/>
              <a:t> </a:t>
            </a:r>
            <a:r>
              <a:rPr dirty="0" err="1"/>
              <a:t>تكون</a:t>
            </a:r>
            <a:r>
              <a:rPr dirty="0"/>
              <a:t> </a:t>
            </a:r>
            <a:r>
              <a:rPr dirty="0" err="1"/>
              <a:t>تدابير</a:t>
            </a:r>
            <a:r>
              <a:rPr dirty="0"/>
              <a:t> </a:t>
            </a:r>
            <a:r>
              <a:rPr dirty="0" err="1"/>
              <a:t>المكافحة</a:t>
            </a:r>
            <a:r>
              <a:rPr dirty="0"/>
              <a:t> </a:t>
            </a:r>
            <a:r>
              <a:rPr dirty="0" err="1"/>
              <a:t>متناسبة</a:t>
            </a:r>
            <a:r>
              <a:rPr dirty="0"/>
              <a:t> </a:t>
            </a:r>
            <a:r>
              <a:rPr dirty="0" err="1"/>
              <a:t>مع</a:t>
            </a:r>
            <a:r>
              <a:rPr dirty="0"/>
              <a:t> </a:t>
            </a:r>
            <a:r>
              <a:rPr dirty="0" err="1"/>
              <a:t>المخاطر</a:t>
            </a:r>
            <a:r>
              <a:rPr dirty="0"/>
              <a:t> </a:t>
            </a:r>
            <a:r>
              <a:rPr dirty="0" err="1"/>
              <a:t>التي</a:t>
            </a:r>
            <a:r>
              <a:rPr dirty="0"/>
              <a:t> </a:t>
            </a:r>
            <a:r>
              <a:rPr dirty="0" err="1"/>
              <a:t>تواجهها</a:t>
            </a:r>
            <a:r>
              <a:rPr dirty="0"/>
              <a:t> </a:t>
            </a:r>
            <a:r>
              <a:rPr dirty="0" err="1"/>
              <a:t>الصحة</a:t>
            </a:r>
            <a:r>
              <a:rPr dirty="0"/>
              <a:t> </a:t>
            </a:r>
            <a:r>
              <a:rPr dirty="0" err="1"/>
              <a:t>العامة</a:t>
            </a:r>
            <a:r>
              <a:rPr dirty="0"/>
              <a:t>.</a:t>
            </a:r>
          </a:p>
          <a:p>
            <a:pPr rtl="1"/>
            <a:r>
              <a:rPr dirty="0" err="1"/>
              <a:t>زيادة</a:t>
            </a:r>
            <a:r>
              <a:rPr dirty="0"/>
              <a:t> </a:t>
            </a:r>
            <a:r>
              <a:rPr dirty="0" err="1"/>
              <a:t>فعالية</a:t>
            </a:r>
            <a:r>
              <a:rPr dirty="0"/>
              <a:t> </a:t>
            </a:r>
            <a:r>
              <a:rPr dirty="0" err="1"/>
              <a:t>التواصل</a:t>
            </a:r>
            <a:r>
              <a:rPr dirty="0"/>
              <a:t> </a:t>
            </a:r>
            <a:r>
              <a:rPr dirty="0" err="1"/>
              <a:t>التنفيذي</a:t>
            </a:r>
            <a:r>
              <a:rPr lang="ar-EG" dirty="0"/>
              <a:t>.</a:t>
            </a:r>
            <a:endParaRPr dirty="0"/>
          </a:p>
          <a:p>
            <a:pPr rtl="1"/>
            <a:r>
              <a:rPr dirty="0" err="1"/>
              <a:t>يمكن</a:t>
            </a:r>
            <a:r>
              <a:rPr dirty="0"/>
              <a:t> </a:t>
            </a:r>
            <a:r>
              <a:rPr dirty="0" err="1"/>
              <a:t>أن</a:t>
            </a:r>
            <a:r>
              <a:rPr dirty="0"/>
              <a:t> </a:t>
            </a:r>
            <a:r>
              <a:rPr dirty="0" err="1"/>
              <a:t>يؤدي</a:t>
            </a:r>
            <a:r>
              <a:rPr dirty="0"/>
              <a:t> </a:t>
            </a:r>
            <a:r>
              <a:rPr dirty="0" err="1"/>
              <a:t>استخدام</a:t>
            </a:r>
            <a:r>
              <a:rPr dirty="0"/>
              <a:t> </a:t>
            </a:r>
            <a:r>
              <a:rPr dirty="0" err="1"/>
              <a:t>مصطلحات</a:t>
            </a:r>
            <a:r>
              <a:rPr dirty="0"/>
              <a:t> </a:t>
            </a:r>
            <a:r>
              <a:rPr dirty="0" err="1"/>
              <a:t>مشتركة</a:t>
            </a:r>
            <a:r>
              <a:rPr dirty="0"/>
              <a:t> </a:t>
            </a:r>
            <a:r>
              <a:rPr dirty="0" err="1"/>
              <a:t>في</a:t>
            </a:r>
            <a:r>
              <a:rPr dirty="0"/>
              <a:t> </a:t>
            </a:r>
            <a:r>
              <a:rPr dirty="0" err="1"/>
              <a:t>مجال</a:t>
            </a:r>
            <a:r>
              <a:rPr dirty="0"/>
              <a:t> </a:t>
            </a:r>
            <a:r>
              <a:rPr dirty="0" err="1"/>
              <a:t>المخاطر</a:t>
            </a:r>
            <a:r>
              <a:rPr dirty="0"/>
              <a:t> </a:t>
            </a:r>
            <a:r>
              <a:rPr dirty="0" err="1"/>
              <a:t>إلى</a:t>
            </a:r>
            <a:r>
              <a:rPr dirty="0"/>
              <a:t> </a:t>
            </a:r>
            <a:r>
              <a:rPr dirty="0" err="1"/>
              <a:t>تحسين</a:t>
            </a:r>
            <a:r>
              <a:rPr dirty="0"/>
              <a:t> </a:t>
            </a:r>
            <a:r>
              <a:rPr dirty="0" err="1"/>
              <a:t>التواصل</a:t>
            </a:r>
            <a:r>
              <a:rPr dirty="0"/>
              <a:t> </a:t>
            </a:r>
            <a:r>
              <a:rPr dirty="0" err="1"/>
              <a:t>التنفيذي</a:t>
            </a:r>
            <a:r>
              <a:rPr dirty="0"/>
              <a:t> </a:t>
            </a:r>
            <a:r>
              <a:rPr dirty="0" err="1"/>
              <a:t>بشكل</a:t>
            </a:r>
            <a:r>
              <a:rPr dirty="0"/>
              <a:t> </a:t>
            </a:r>
            <a:r>
              <a:rPr dirty="0" err="1"/>
              <a:t>كبير</a:t>
            </a:r>
            <a:r>
              <a:rPr dirty="0"/>
              <a:t> </a:t>
            </a:r>
            <a:r>
              <a:rPr dirty="0" err="1"/>
              <a:t>بين</a:t>
            </a:r>
            <a:r>
              <a:rPr lang="ar-EG" dirty="0"/>
              <a:t> </a:t>
            </a:r>
            <a:r>
              <a:rPr dirty="0" err="1"/>
              <a:t>المستويات</a:t>
            </a:r>
            <a:r>
              <a:rPr dirty="0"/>
              <a:t> </a:t>
            </a:r>
            <a:r>
              <a:rPr dirty="0" err="1"/>
              <a:t>المختلفة</a:t>
            </a:r>
            <a:r>
              <a:rPr dirty="0"/>
              <a:t> </a:t>
            </a:r>
            <a:r>
              <a:rPr dirty="0" err="1"/>
              <a:t>للمنظمة</a:t>
            </a:r>
            <a:r>
              <a:rPr dirty="0"/>
              <a:t> </a:t>
            </a:r>
            <a:r>
              <a:rPr dirty="0" err="1"/>
              <a:t>ومع</a:t>
            </a:r>
            <a:r>
              <a:rPr dirty="0"/>
              <a:t> </a:t>
            </a:r>
            <a:r>
              <a:rPr dirty="0" err="1"/>
              <a:t>القطاعات</a:t>
            </a:r>
            <a:r>
              <a:rPr dirty="0"/>
              <a:t> </a:t>
            </a:r>
            <a:r>
              <a:rPr dirty="0" err="1"/>
              <a:t>والمؤسسات</a:t>
            </a:r>
            <a:r>
              <a:rPr dirty="0"/>
              <a:t> </a:t>
            </a:r>
            <a:r>
              <a:rPr dirty="0" err="1"/>
              <a:t>الأخرى</a:t>
            </a:r>
            <a:r>
              <a:rPr dirty="0"/>
              <a:t> </a:t>
            </a:r>
            <a:r>
              <a:rPr dirty="0" err="1"/>
              <a:t>المشاركة</a:t>
            </a:r>
            <a:r>
              <a:rPr dirty="0"/>
              <a:t> </a:t>
            </a:r>
            <a:r>
              <a:rPr dirty="0" err="1"/>
              <a:t>في</a:t>
            </a:r>
            <a:r>
              <a:rPr dirty="0"/>
              <a:t> </a:t>
            </a:r>
            <a:r>
              <a:rPr dirty="0" err="1"/>
              <a:t>تقييم</a:t>
            </a:r>
            <a:r>
              <a:rPr dirty="0"/>
              <a:t> </a:t>
            </a:r>
            <a:r>
              <a:rPr dirty="0" err="1"/>
              <a:t>الحدث</a:t>
            </a:r>
            <a:r>
              <a:rPr dirty="0"/>
              <a:t> </a:t>
            </a:r>
            <a:r>
              <a:rPr dirty="0" err="1"/>
              <a:t>والاستجابة</a:t>
            </a:r>
            <a:r>
              <a:rPr dirty="0"/>
              <a:t> </a:t>
            </a:r>
            <a:r>
              <a:rPr dirty="0" err="1"/>
              <a:t>له</a:t>
            </a:r>
            <a:r>
              <a:rPr dirty="0"/>
              <a:t>.</a:t>
            </a:r>
          </a:p>
          <a:p>
            <a:pPr rtl="1"/>
            <a:r>
              <a:rPr dirty="0" err="1"/>
              <a:t>دعم</a:t>
            </a:r>
            <a:r>
              <a:rPr dirty="0"/>
              <a:t> </a:t>
            </a:r>
            <a:r>
              <a:rPr dirty="0" err="1"/>
              <a:t>التواصل</a:t>
            </a:r>
            <a:r>
              <a:rPr dirty="0"/>
              <a:t> </a:t>
            </a:r>
            <a:r>
              <a:rPr dirty="0" err="1"/>
              <a:t>الفعَّال</a:t>
            </a:r>
            <a:r>
              <a:rPr dirty="0"/>
              <a:t> </a:t>
            </a:r>
            <a:r>
              <a:rPr dirty="0" err="1"/>
              <a:t>بشأن</a:t>
            </a:r>
            <a:r>
              <a:rPr dirty="0"/>
              <a:t> </a:t>
            </a:r>
            <a:r>
              <a:rPr dirty="0" err="1"/>
              <a:t>المخاطر</a:t>
            </a:r>
            <a:r>
              <a:rPr dirty="0"/>
              <a:t>.</a:t>
            </a:r>
          </a:p>
          <a:p>
            <a:pPr rtl="1"/>
            <a:r>
              <a:rPr dirty="0" err="1"/>
              <a:t>من</a:t>
            </a:r>
            <a:r>
              <a:rPr dirty="0"/>
              <a:t> </a:t>
            </a:r>
            <a:r>
              <a:rPr dirty="0" err="1"/>
              <a:t>شأن</a:t>
            </a:r>
            <a:r>
              <a:rPr dirty="0"/>
              <a:t> </a:t>
            </a:r>
            <a:r>
              <a:rPr dirty="0" err="1"/>
              <a:t>اتباع</a:t>
            </a:r>
            <a:r>
              <a:rPr dirty="0"/>
              <a:t> </a:t>
            </a:r>
            <a:r>
              <a:rPr dirty="0" err="1"/>
              <a:t>نهج</a:t>
            </a:r>
            <a:r>
              <a:rPr dirty="0"/>
              <a:t> </a:t>
            </a:r>
            <a:r>
              <a:rPr dirty="0" err="1"/>
              <a:t>منهجي</a:t>
            </a:r>
            <a:r>
              <a:rPr dirty="0"/>
              <a:t> </a:t>
            </a:r>
            <a:r>
              <a:rPr dirty="0" err="1"/>
              <a:t>لتقييم</a:t>
            </a:r>
            <a:r>
              <a:rPr dirty="0"/>
              <a:t> </a:t>
            </a:r>
            <a:r>
              <a:rPr dirty="0" err="1"/>
              <a:t>أحداث</a:t>
            </a:r>
            <a:r>
              <a:rPr dirty="0"/>
              <a:t> </a:t>
            </a:r>
            <a:r>
              <a:rPr dirty="0" err="1"/>
              <a:t>الصحة</a:t>
            </a:r>
            <a:r>
              <a:rPr dirty="0"/>
              <a:t> </a:t>
            </a:r>
            <a:r>
              <a:rPr dirty="0" err="1"/>
              <a:t>العامة</a:t>
            </a:r>
            <a:r>
              <a:rPr dirty="0"/>
              <a:t> </a:t>
            </a:r>
            <a:r>
              <a:rPr dirty="0" err="1"/>
              <a:t>الحادة</a:t>
            </a:r>
            <a:r>
              <a:rPr lang="ar-EG" dirty="0"/>
              <a:t> </a:t>
            </a:r>
            <a:r>
              <a:rPr dirty="0" err="1"/>
              <a:t>أن</a:t>
            </a:r>
            <a:r>
              <a:rPr dirty="0"/>
              <a:t> </a:t>
            </a:r>
            <a:r>
              <a:rPr dirty="0" err="1"/>
              <a:t>يدعم</a:t>
            </a:r>
            <a:r>
              <a:rPr dirty="0"/>
              <a:t> </a:t>
            </a:r>
            <a:r>
              <a:rPr dirty="0" err="1"/>
              <a:t>التواصل</a:t>
            </a:r>
            <a:r>
              <a:rPr dirty="0"/>
              <a:t> </a:t>
            </a:r>
            <a:r>
              <a:rPr dirty="0" err="1"/>
              <a:t>الفعّال</a:t>
            </a:r>
            <a:r>
              <a:rPr dirty="0"/>
              <a:t> </a:t>
            </a:r>
            <a:r>
              <a:rPr dirty="0" err="1"/>
              <a:t>بشأن</a:t>
            </a:r>
            <a:r>
              <a:rPr dirty="0"/>
              <a:t> </a:t>
            </a:r>
            <a:r>
              <a:rPr dirty="0" err="1"/>
              <a:t>المخاطر</a:t>
            </a:r>
            <a:r>
              <a:rPr dirty="0"/>
              <a:t> </a:t>
            </a:r>
            <a:r>
              <a:rPr dirty="0" err="1"/>
              <a:t>من</a:t>
            </a:r>
            <a:r>
              <a:rPr dirty="0"/>
              <a:t> </a:t>
            </a:r>
            <a:r>
              <a:rPr dirty="0" err="1"/>
              <a:t>خلال</a:t>
            </a:r>
            <a:r>
              <a:rPr dirty="0"/>
              <a:t> </a:t>
            </a:r>
            <a:r>
              <a:rPr dirty="0" err="1"/>
              <a:t>النشر</a:t>
            </a:r>
            <a:r>
              <a:rPr dirty="0"/>
              <a:t> </a:t>
            </a:r>
            <a:r>
              <a:rPr dirty="0" err="1"/>
              <a:t>السريع</a:t>
            </a:r>
            <a:r>
              <a:rPr dirty="0"/>
              <a:t> </a:t>
            </a:r>
            <a:r>
              <a:rPr dirty="0" err="1"/>
              <a:t>للمعلومات</a:t>
            </a:r>
            <a:r>
              <a:rPr lang="ar-EG" dirty="0"/>
              <a:t> </a:t>
            </a:r>
            <a:r>
              <a:rPr dirty="0" err="1"/>
              <a:t>وتحديد</a:t>
            </a:r>
            <a:r>
              <a:rPr dirty="0"/>
              <a:t> </a:t>
            </a:r>
            <a:r>
              <a:rPr dirty="0" err="1"/>
              <a:t>التدابير</a:t>
            </a:r>
            <a:r>
              <a:rPr dirty="0"/>
              <a:t> </a:t>
            </a:r>
            <a:r>
              <a:rPr dirty="0" err="1"/>
              <a:t>الرئيسية</a:t>
            </a:r>
            <a:r>
              <a:rPr dirty="0"/>
              <a:t> </a:t>
            </a:r>
            <a:r>
              <a:rPr dirty="0" err="1"/>
              <a:t>للوقاية</a:t>
            </a:r>
            <a:r>
              <a:rPr dirty="0"/>
              <a:t> </a:t>
            </a:r>
            <a:r>
              <a:rPr dirty="0" err="1"/>
              <a:t>وتخفيف</a:t>
            </a:r>
            <a:r>
              <a:rPr dirty="0"/>
              <a:t> </a:t>
            </a:r>
            <a:r>
              <a:rPr dirty="0" err="1"/>
              <a:t>وطأة</a:t>
            </a:r>
            <a:r>
              <a:rPr dirty="0"/>
              <a:t> </a:t>
            </a:r>
            <a:r>
              <a:rPr dirty="0" err="1"/>
              <a:t>الحدث</a:t>
            </a:r>
            <a:r>
              <a:rPr dirty="0"/>
              <a:t> </a:t>
            </a:r>
            <a:r>
              <a:rPr dirty="0" err="1"/>
              <a:t>والاستجابة</a:t>
            </a:r>
            <a:r>
              <a:rPr dirty="0"/>
              <a:t> </a:t>
            </a:r>
            <a:r>
              <a:rPr dirty="0" err="1"/>
              <a:t>له</a:t>
            </a:r>
            <a:r>
              <a:rPr dirty="0"/>
              <a:t>.</a:t>
            </a:r>
          </a:p>
          <a:p>
            <a:pPr rtl="1"/>
            <a:r>
              <a:rPr dirty="0" err="1"/>
              <a:t>تحسين</a:t>
            </a:r>
            <a:r>
              <a:rPr dirty="0"/>
              <a:t> </a:t>
            </a:r>
            <a:r>
              <a:rPr dirty="0" err="1"/>
              <a:t>التأهب</a:t>
            </a:r>
            <a:endParaRPr dirty="0"/>
          </a:p>
          <a:p>
            <a:pPr rtl="1"/>
            <a:r>
              <a:rPr dirty="0" err="1"/>
              <a:t>للمساعدة</a:t>
            </a:r>
            <a:r>
              <a:rPr dirty="0"/>
              <a:t> </a:t>
            </a:r>
            <a:r>
              <a:rPr dirty="0" err="1"/>
              <a:t>في</a:t>
            </a:r>
            <a:r>
              <a:rPr dirty="0"/>
              <a:t> </a:t>
            </a:r>
            <a:r>
              <a:rPr dirty="0" err="1"/>
              <a:t>التخطيط</a:t>
            </a:r>
            <a:r>
              <a:rPr dirty="0"/>
              <a:t> </a:t>
            </a:r>
            <a:r>
              <a:rPr dirty="0" err="1"/>
              <a:t>للتأهب</a:t>
            </a:r>
            <a:r>
              <a:rPr dirty="0"/>
              <a:t>، </a:t>
            </a:r>
            <a:r>
              <a:rPr dirty="0" err="1"/>
              <a:t>يمكن</a:t>
            </a:r>
            <a:r>
              <a:rPr dirty="0"/>
              <a:t> </a:t>
            </a:r>
            <a:r>
              <a:rPr dirty="0" err="1"/>
              <a:t>استخدام</a:t>
            </a:r>
            <a:r>
              <a:rPr dirty="0"/>
              <a:t> </a:t>
            </a:r>
            <a:r>
              <a:rPr dirty="0" err="1"/>
              <a:t>تقييم</a:t>
            </a:r>
            <a:r>
              <a:rPr dirty="0"/>
              <a:t> </a:t>
            </a:r>
            <a:r>
              <a:rPr dirty="0" err="1"/>
              <a:t>المخاطر</a:t>
            </a:r>
            <a:r>
              <a:rPr dirty="0"/>
              <a:t> </a:t>
            </a:r>
            <a:r>
              <a:rPr dirty="0" err="1"/>
              <a:t>لتحديد</a:t>
            </a:r>
            <a:r>
              <a:rPr dirty="0"/>
              <a:t> </a:t>
            </a:r>
            <a:r>
              <a:rPr dirty="0" err="1"/>
              <a:t>المناطق</a:t>
            </a:r>
            <a:r>
              <a:rPr dirty="0"/>
              <a:t> </a:t>
            </a:r>
            <a:r>
              <a:rPr dirty="0" err="1"/>
              <a:t>أو</a:t>
            </a:r>
            <a:r>
              <a:rPr dirty="0"/>
              <a:t> </a:t>
            </a:r>
            <a:r>
              <a:rPr dirty="0" err="1"/>
              <a:t>الفئات</a:t>
            </a:r>
            <a:r>
              <a:rPr dirty="0"/>
              <a:t> </a:t>
            </a:r>
            <a:r>
              <a:rPr dirty="0" err="1"/>
              <a:t>السكانية</a:t>
            </a:r>
            <a:r>
              <a:rPr dirty="0"/>
              <a:t> </a:t>
            </a:r>
            <a:r>
              <a:rPr dirty="0" err="1"/>
              <a:t>المُعرضة</a:t>
            </a:r>
            <a:r>
              <a:rPr dirty="0"/>
              <a:t> </a:t>
            </a:r>
            <a:r>
              <a:rPr dirty="0" err="1"/>
              <a:t>للخطر</a:t>
            </a:r>
            <a:r>
              <a:rPr dirty="0"/>
              <a:t>، </a:t>
            </a:r>
            <a:r>
              <a:rPr dirty="0" err="1"/>
              <a:t>وترتيب</a:t>
            </a:r>
            <a:r>
              <a:rPr dirty="0"/>
              <a:t> </a:t>
            </a:r>
            <a:r>
              <a:rPr dirty="0" err="1"/>
              <a:t>أنشطة</a:t>
            </a:r>
            <a:r>
              <a:rPr dirty="0"/>
              <a:t> </a:t>
            </a:r>
            <a:r>
              <a:rPr dirty="0" err="1"/>
              <a:t>التأهب</a:t>
            </a:r>
            <a:r>
              <a:rPr dirty="0"/>
              <a:t>، </a:t>
            </a:r>
            <a:r>
              <a:rPr dirty="0" err="1"/>
              <a:t>وإشراك</a:t>
            </a:r>
            <a:r>
              <a:rPr dirty="0"/>
              <a:t> </a:t>
            </a:r>
            <a:r>
              <a:rPr dirty="0" err="1"/>
              <a:t>الشركاء</a:t>
            </a:r>
            <a:r>
              <a:rPr dirty="0"/>
              <a:t> </a:t>
            </a:r>
            <a:r>
              <a:rPr dirty="0" err="1"/>
              <a:t>الرئيسيين</a:t>
            </a:r>
            <a:r>
              <a:rPr dirty="0"/>
              <a:t> </a:t>
            </a:r>
            <a:r>
              <a:rPr dirty="0" err="1"/>
              <a:t>في</a:t>
            </a:r>
            <a:r>
              <a:rPr dirty="0"/>
              <a:t> </a:t>
            </a:r>
            <a:r>
              <a:rPr dirty="0" err="1"/>
              <a:t>السياسات</a:t>
            </a:r>
            <a:r>
              <a:rPr dirty="0"/>
              <a:t> </a:t>
            </a:r>
            <a:r>
              <a:rPr dirty="0" err="1"/>
              <a:t>والتنفيذ</a:t>
            </a:r>
            <a:r>
              <a:rPr dirty="0"/>
              <a:t>.</a:t>
            </a:r>
          </a:p>
        </p:txBody>
      </p:sp>
    </p:spTree>
    <p:extLst>
      <p:ext uri="{BB962C8B-B14F-4D97-AF65-F5344CB8AC3E}">
        <p14:creationId xmlns:p14="http://schemas.microsoft.com/office/powerpoint/2010/main" val="3637706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9" name="Rectangle 1"/>
          <p:cNvSpPr/>
          <p:nvPr/>
        </p:nvSpPr>
        <p:spPr>
          <a:xfrm>
            <a:off x="0" y="11"/>
            <a:ext cx="12192000" cy="4354825"/>
          </a:xfrm>
          <a:prstGeom prst="rect">
            <a:avLst/>
          </a:prstGeom>
          <a:solidFill>
            <a:srgbClr val="ECF2F8"/>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a:p>
        </p:txBody>
      </p:sp>
      <p:pic>
        <p:nvPicPr>
          <p:cNvPr id="20" name="Image" descr="Image"/>
          <p:cNvPicPr>
            <a:picLocks noChangeAspect="1"/>
          </p:cNvPicPr>
          <p:nvPr/>
        </p:nvPicPr>
        <p:blipFill>
          <a:blip r:embed="rId2"/>
          <a:stretch>
            <a:fillRect/>
          </a:stretch>
        </p:blipFill>
        <p:spPr>
          <a:xfrm>
            <a:off x="-13084" y="-15553"/>
            <a:ext cx="6565405" cy="5403206"/>
          </a:xfrm>
          <a:prstGeom prst="rect">
            <a:avLst/>
          </a:prstGeom>
          <a:ln w="12700">
            <a:miter lim="400000"/>
          </a:ln>
        </p:spPr>
      </p:pic>
      <p:pic>
        <p:nvPicPr>
          <p:cNvPr id="2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7" name="Subtitle 5"/>
          <p:cNvSpPr txBox="1"/>
          <p:nvPr/>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28" name="Picture 18" descr="Picture 18"/>
          <p:cNvPicPr>
            <a:picLocks noChangeAspect="1"/>
          </p:cNvPicPr>
          <p:nvPr/>
        </p:nvPicPr>
        <p:blipFill>
          <a:blip r:embed="rId4"/>
          <a:stretch>
            <a:fillRect/>
          </a:stretch>
        </p:blipFill>
        <p:spPr>
          <a:xfrm>
            <a:off x="9002490" y="5116962"/>
            <a:ext cx="2823416" cy="908687"/>
          </a:xfrm>
          <a:prstGeom prst="rect">
            <a:avLst/>
          </a:prstGeom>
          <a:ln w="12700">
            <a:miter lim="400000"/>
          </a:ln>
        </p:spPr>
      </p:pic>
      <p:pic>
        <p:nvPicPr>
          <p:cNvPr id="29" name="Picture 19" descr="Picture 19"/>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30" name="Body Level One…"/>
          <p:cNvSpPr txBox="1">
            <a:spLocks noGrp="1"/>
          </p:cNvSpPr>
          <p:nvPr>
            <p:ph type="body" sz="quarter" idx="1"/>
          </p:nvPr>
        </p:nvSpPr>
        <p:spPr>
          <a:xfrm>
            <a:off x="5525728" y="3491867"/>
            <a:ext cx="5925539" cy="914401"/>
          </a:xfrm>
          <a:prstGeom prst="rect">
            <a:avLst/>
          </a:prstGeom>
        </p:spPr>
        <p:txBody>
          <a:bodyPr rtlCol="1"/>
          <a:lstStyle>
            <a:lvl1pPr algn="r" rtl="1">
              <a:defRPr sz="3200">
                <a:latin typeface="Source Sans Pro Bold"/>
                <a:ea typeface="Source Sans Pro Bold"/>
                <a:cs typeface="Source Sans Pro Bold"/>
                <a:sym typeface="Source Sans Pro Bold"/>
              </a:defRPr>
            </a:lvl1pPr>
            <a:lvl2pPr algn="r" rtl="1">
              <a:defRPr sz="3200">
                <a:latin typeface="Source Sans Pro Bold"/>
                <a:ea typeface="Source Sans Pro Bold"/>
                <a:cs typeface="Source Sans Pro Bold"/>
                <a:sym typeface="Source Sans Pro Bold"/>
              </a:defRPr>
            </a:lvl2pPr>
            <a:lvl3pPr algn="r" rtl="1">
              <a:defRPr sz="3200">
                <a:latin typeface="Source Sans Pro Bold"/>
                <a:ea typeface="Source Sans Pro Bold"/>
                <a:cs typeface="Source Sans Pro Bold"/>
                <a:sym typeface="Source Sans Pro Bold"/>
              </a:defRPr>
            </a:lvl3pPr>
            <a:lvl4pPr algn="r" rtl="1">
              <a:defRPr sz="3200">
                <a:latin typeface="Source Sans Pro Bold"/>
                <a:ea typeface="Source Sans Pro Bold"/>
                <a:cs typeface="Source Sans Pro Bold"/>
                <a:sym typeface="Source Sans Pro Bold"/>
              </a:defRPr>
            </a:lvl4pPr>
            <a:lvl5pPr algn="r" rtl="1">
              <a:defRPr sz="3200">
                <a:latin typeface="Source Sans Pro Bold"/>
                <a:ea typeface="Source Sans Pro Bold"/>
                <a:cs typeface="Source Sans Pro Bold"/>
                <a:sym typeface="Source Sans Pro Bold"/>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1" name="Title Text"/>
          <p:cNvSpPr txBox="1">
            <a:spLocks noGrp="1"/>
          </p:cNvSpPr>
          <p:nvPr>
            <p:ph type="title"/>
          </p:nvPr>
        </p:nvSpPr>
        <p:spPr>
          <a:xfrm>
            <a:off x="517796" y="1587568"/>
            <a:ext cx="4490141" cy="2410276"/>
          </a:xfrm>
          <a:prstGeom prst="rect">
            <a:avLst/>
          </a:prstGeom>
        </p:spPr>
        <p:txBody>
          <a:bodyPr rtlCol="1"/>
          <a:lstStyle/>
          <a:p>
            <a:pPr rtl="1"/>
            <a:r>
              <a:t>Title Text</a:t>
            </a:r>
          </a:p>
        </p:txBody>
      </p:sp>
      <p:sp>
        <p:nvSpPr>
          <p:cNvPr id="2" name="Subtitle 5">
            <a:extLst>
              <a:ext uri="{FF2B5EF4-FFF2-40B4-BE49-F238E27FC236}">
                <a16:creationId xmlns:a16="http://schemas.microsoft.com/office/drawing/2014/main" id="{EEC8EA35-2C17-CC68-77E8-96CC94374DB5}"/>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35F8EA84-9664-CE18-5C8C-C9357B5A54FE}"/>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pic>
        <p:nvPicPr>
          <p:cNvPr id="15" name="Image 14"/>
          <p:cNvPicPr>
            <a:picLocks noChangeAspect="1"/>
          </p:cNvPicPr>
          <p:nvPr userDrawn="1"/>
        </p:nvPicPr>
        <p:blipFill>
          <a:blip r:embed="rId5"/>
          <a:stretch>
            <a:fillRect/>
          </a:stretch>
        </p:blipFill>
        <p:spPr>
          <a:xfrm>
            <a:off x="68580" y="6312793"/>
            <a:ext cx="1657350" cy="484681"/>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1_Custom Layout">
    <p:spTree>
      <p:nvGrpSpPr>
        <p:cNvPr id="1" name=""/>
        <p:cNvGrpSpPr/>
        <p:nvPr/>
      </p:nvGrpSpPr>
      <p:grpSpPr>
        <a:xfrm>
          <a:off x="0" y="0"/>
          <a:ext cx="0" cy="0"/>
          <a:chOff x="0" y="0"/>
          <a:chExt cx="0" cy="0"/>
        </a:xfrm>
      </p:grpSpPr>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7_Custom Layout">
    <p:spTree>
      <p:nvGrpSpPr>
        <p:cNvPr id="1" name=""/>
        <p:cNvGrpSpPr/>
        <p:nvPr/>
      </p:nvGrpSpPr>
      <p:grpSpPr>
        <a:xfrm>
          <a:off x="0" y="0"/>
          <a:ext cx="0" cy="0"/>
          <a:chOff x="0" y="0"/>
          <a:chExt cx="0" cy="0"/>
        </a:xfrm>
      </p:grpSpPr>
      <p:pic>
        <p:nvPicPr>
          <p:cNvPr id="184"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185"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191" name="Rounded Rectangle 4"/>
          <p:cNvSpPr/>
          <p:nvPr/>
        </p:nvSpPr>
        <p:spPr>
          <a:xfrm flipV="1">
            <a:off x="4836443" y="325618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j-lt"/>
                <a:ea typeface="+mj-ea"/>
                <a:cs typeface="+mj-cs"/>
                <a:sym typeface="Source Sans Pro Regular"/>
              </a:defRPr>
            </a:pPr>
            <a:endParaRPr/>
          </a:p>
        </p:txBody>
      </p:sp>
      <p:sp>
        <p:nvSpPr>
          <p:cNvPr id="192" name="Body Level One…"/>
          <p:cNvSpPr txBox="1">
            <a:spLocks noGrp="1"/>
          </p:cNvSpPr>
          <p:nvPr>
            <p:ph type="body" sz="half" idx="1" hasCustomPrompt="1"/>
          </p:nvPr>
        </p:nvSpPr>
        <p:spPr>
          <a:xfrm>
            <a:off x="587205" y="1971020"/>
            <a:ext cx="11347451" cy="1870076"/>
          </a:xfrm>
          <a:prstGeom prst="rect">
            <a:avLst/>
          </a:prstGeom>
        </p:spPr>
        <p:txBody>
          <a:bodyPr rtlCol="1" anchor="ctr"/>
          <a:lstStyle>
            <a:lvl1pPr algn="ctr" rtl="1">
              <a:defRPr>
                <a:solidFill>
                  <a:srgbClr val="FFFFFF"/>
                </a:solidFill>
                <a:latin typeface="Source Sans Pro Bold"/>
                <a:ea typeface="Source Sans Pro Bold"/>
                <a:cs typeface="Source Sans Pro Bold"/>
                <a:sym typeface="Source Sans Pro Bold"/>
              </a:defRPr>
            </a:lvl1pPr>
            <a:lvl2pPr algn="ctr" rtl="1">
              <a:defRPr>
                <a:solidFill>
                  <a:srgbClr val="FFFFFF"/>
                </a:solidFill>
                <a:latin typeface="Source Sans Pro Bold"/>
                <a:ea typeface="Source Sans Pro Bold"/>
                <a:cs typeface="Source Sans Pro Bold"/>
                <a:sym typeface="Source Sans Pro Bold"/>
              </a:defRPr>
            </a:lvl2pPr>
            <a:lvl3pPr algn="ctr" rtl="1">
              <a:defRPr>
                <a:solidFill>
                  <a:srgbClr val="FFFFFF"/>
                </a:solidFill>
                <a:latin typeface="Source Sans Pro Bold"/>
                <a:ea typeface="Source Sans Pro Bold"/>
                <a:cs typeface="Source Sans Pro Bold"/>
                <a:sym typeface="Source Sans Pro Bold"/>
              </a:defRPr>
            </a:lvl3pPr>
            <a:lvl4pPr algn="ctr" rtl="1">
              <a:defRPr>
                <a:solidFill>
                  <a:srgbClr val="FFFFFF"/>
                </a:solidFill>
                <a:latin typeface="Source Sans Pro Bold"/>
                <a:ea typeface="Source Sans Pro Bold"/>
                <a:cs typeface="Source Sans Pro Bold"/>
                <a:sym typeface="Source Sans Pro Bold"/>
              </a:defRPr>
            </a:lvl4pPr>
            <a:lvl5pPr algn="ctr" rtl="1">
              <a:defRPr>
                <a:solidFill>
                  <a:srgbClr val="FFFFFF"/>
                </a:solidFill>
                <a:latin typeface="Source Sans Pro Bold"/>
                <a:ea typeface="Source Sans Pro Bold"/>
                <a:cs typeface="Source Sans Pro Bold"/>
                <a:sym typeface="Source Sans Pro Bold"/>
              </a:defRPr>
            </a:lvl5pPr>
          </a:lstStyle>
          <a:p>
            <a:pPr rtl="1"/>
            <a:r>
              <a:t>Click to edit Master title style</a:t>
            </a:r>
          </a:p>
          <a:p>
            <a:pPr lvl="1" rtl="1"/>
            <a:endParaRPr/>
          </a:p>
          <a:p>
            <a:pPr lvl="2" rtl="1"/>
            <a:endParaRPr/>
          </a:p>
          <a:p>
            <a:pPr lvl="3" rtl="1"/>
            <a:endParaRPr/>
          </a:p>
          <a:p>
            <a:pPr lvl="4" rtl="1"/>
            <a:endParaRPr/>
          </a:p>
        </p:txBody>
      </p:sp>
      <p:sp>
        <p:nvSpPr>
          <p:cNvPr id="2" name="Subtitle 5">
            <a:extLst>
              <a:ext uri="{FF2B5EF4-FFF2-40B4-BE49-F238E27FC236}">
                <a16:creationId xmlns:a16="http://schemas.microsoft.com/office/drawing/2014/main" id="{9233114B-2AC2-F822-DFC1-05A4772E4203}"/>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A128A19E-5198-1239-C3DE-D88CF478D969}"/>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B0DA799C-D805-1A73-4C19-2F07FFC04C52}"/>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1" name="Image 10"/>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6_Custom Layout">
    <p:spTree>
      <p:nvGrpSpPr>
        <p:cNvPr id="1" name=""/>
        <p:cNvGrpSpPr/>
        <p:nvPr/>
      </p:nvGrpSpPr>
      <p:grpSpPr>
        <a:xfrm>
          <a:off x="0" y="0"/>
          <a:ext cx="0" cy="0"/>
          <a:chOff x="0" y="0"/>
          <a:chExt cx="0" cy="0"/>
        </a:xfrm>
      </p:grpSpPr>
      <p:pic>
        <p:nvPicPr>
          <p:cNvPr id="199" name="Image" descr="Image"/>
          <p:cNvPicPr>
            <a:picLocks noChangeAspect="1"/>
          </p:cNvPicPr>
          <p:nvPr/>
        </p:nvPicPr>
        <p:blipFill>
          <a:blip r:embed="rId2"/>
          <a:srcRect b="1317"/>
          <a:stretch>
            <a:fillRect/>
          </a:stretch>
        </p:blipFill>
        <p:spPr>
          <a:xfrm>
            <a:off x="-15228" y="-14824"/>
            <a:ext cx="12505419" cy="6126364"/>
          </a:xfrm>
          <a:prstGeom prst="rect">
            <a:avLst/>
          </a:prstGeom>
          <a:ln w="12700">
            <a:miter lim="400000"/>
          </a:ln>
        </p:spPr>
      </p:pic>
      <p:pic>
        <p:nvPicPr>
          <p:cNvPr id="200" name="Picture 6" descr="Picture 6"/>
          <p:cNvPicPr>
            <a:picLocks noChangeAspect="1"/>
          </p:cNvPicPr>
          <p:nvPr/>
        </p:nvPicPr>
        <p:blipFill>
          <a:blip r:embed="rId3"/>
          <a:stretch>
            <a:fillRect/>
          </a:stretch>
        </p:blipFill>
        <p:spPr>
          <a:xfrm>
            <a:off x="11358371" y="138176"/>
            <a:ext cx="685801" cy="711201"/>
          </a:xfrm>
          <a:prstGeom prst="rect">
            <a:avLst/>
          </a:prstGeom>
          <a:ln w="12700">
            <a:miter lim="400000"/>
          </a:ln>
        </p:spPr>
      </p:pic>
      <p:sp>
        <p:nvSpPr>
          <p:cNvPr id="2" name="Subtitle 5">
            <a:extLst>
              <a:ext uri="{FF2B5EF4-FFF2-40B4-BE49-F238E27FC236}">
                <a16:creationId xmlns:a16="http://schemas.microsoft.com/office/drawing/2014/main" id="{B3E4FEB3-A1E1-F0AC-C352-4B421944582C}"/>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9579E528-D956-7FE9-4379-FA89AB963893}"/>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F441FCEC-F1DA-D533-035F-344DA5687A01}"/>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9" name="Image 8"/>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nd Content">
    <p:spTree>
      <p:nvGrpSpPr>
        <p:cNvPr id="1" name=""/>
        <p:cNvGrpSpPr/>
        <p:nvPr/>
      </p:nvGrpSpPr>
      <p:grpSpPr>
        <a:xfrm>
          <a:off x="0" y="0"/>
          <a:ext cx="0" cy="0"/>
          <a:chOff x="0" y="0"/>
          <a:chExt cx="0" cy="0"/>
        </a:xfrm>
      </p:grpSpPr>
      <p:pic>
        <p:nvPicPr>
          <p:cNvPr id="212"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215"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219" name="Rectangle 5"/>
          <p:cNvSpPr/>
          <p:nvPr/>
        </p:nvSpPr>
        <p:spPr>
          <a:xfrm>
            <a:off x="0" y="-9332"/>
            <a:ext cx="12192000" cy="6199821"/>
          </a:xfrm>
          <a:prstGeom prst="rect">
            <a:avLst/>
          </a:prstGeom>
          <a:solidFill>
            <a:srgbClr val="ECF2F8"/>
          </a:solidFill>
          <a:ln w="12700">
            <a:miter lim="400000"/>
          </a:ln>
        </p:spPr>
        <p:txBody>
          <a:bodyPr lIns="45719" rIns="45719" rtlCol="1" anchor="ctr"/>
          <a:lstStyle/>
          <a:p>
            <a:pPr algn="ctr" rtl="1">
              <a:defRPr sz="2000">
                <a:solidFill>
                  <a:srgbClr val="FFFFFF"/>
                </a:solidFill>
                <a:latin typeface="+mj-lt"/>
                <a:ea typeface="+mj-ea"/>
                <a:cs typeface="+mj-cs"/>
                <a:sym typeface="Source Sans Pro Regular"/>
              </a:defRPr>
            </a:pPr>
            <a:endParaRPr/>
          </a:p>
        </p:txBody>
      </p:sp>
      <p:pic>
        <p:nvPicPr>
          <p:cNvPr id="220" name="Picture 3" descr="Picture 3"/>
          <p:cNvPicPr>
            <a:picLocks noChangeAspect="1"/>
          </p:cNvPicPr>
          <p:nvPr/>
        </p:nvPicPr>
        <p:blipFill>
          <a:blip r:embed="rId3"/>
          <a:stretch>
            <a:fillRect/>
          </a:stretch>
        </p:blipFill>
        <p:spPr>
          <a:xfrm>
            <a:off x="-9143" y="-18868"/>
            <a:ext cx="5130801" cy="660401"/>
          </a:xfrm>
          <a:prstGeom prst="rect">
            <a:avLst/>
          </a:prstGeom>
          <a:ln w="12700">
            <a:miter lim="400000"/>
          </a:ln>
        </p:spPr>
      </p:pic>
      <p:sp>
        <p:nvSpPr>
          <p:cNvPr id="221" name="TextBox 4"/>
          <p:cNvSpPr txBox="1"/>
          <p:nvPr/>
        </p:nvSpPr>
        <p:spPr>
          <a:xfrm>
            <a:off x="275896" y="11103"/>
            <a:ext cx="2627841"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pic>
        <p:nvPicPr>
          <p:cNvPr id="222" name="Picture 6" descr="Picture 6"/>
          <p:cNvPicPr>
            <a:picLocks noChangeAspect="1"/>
          </p:cNvPicPr>
          <p:nvPr/>
        </p:nvPicPr>
        <p:blipFill>
          <a:blip r:embed="rId2"/>
          <a:stretch>
            <a:fillRect/>
          </a:stretch>
        </p:blipFill>
        <p:spPr>
          <a:xfrm>
            <a:off x="11189974" y="118168"/>
            <a:ext cx="866715" cy="895041"/>
          </a:xfrm>
          <a:prstGeom prst="rect">
            <a:avLst/>
          </a:prstGeom>
          <a:ln w="12700">
            <a:miter lim="400000"/>
          </a:ln>
        </p:spPr>
      </p:pic>
      <p:sp>
        <p:nvSpPr>
          <p:cNvPr id="223" name="Body Level One…"/>
          <p:cNvSpPr txBox="1">
            <a:spLocks noGrp="1"/>
          </p:cNvSpPr>
          <p:nvPr>
            <p:ph type="body" idx="1"/>
          </p:nvPr>
        </p:nvSpPr>
        <p:spPr>
          <a:xfrm>
            <a:off x="797442" y="842963"/>
            <a:ext cx="10450423" cy="5206965"/>
          </a:xfrm>
          <a:prstGeom prst="rect">
            <a:avLst/>
          </a:prstGeom>
        </p:spPr>
        <p:txBody>
          <a:bodyPr rtlCol="1"/>
          <a:lstStyle>
            <a:lvl1pPr algn="r" rtl="1">
              <a:defRPr sz="2000"/>
            </a:lvl1pPr>
            <a:lvl2pPr algn="r" rtl="1">
              <a:defRPr sz="2000"/>
            </a:lvl2pPr>
            <a:lvl3pPr algn="r" rtl="1">
              <a:defRPr sz="2000"/>
            </a:lvl3pPr>
            <a:lvl4pPr algn="r" rtl="1">
              <a:defRPr sz="2000"/>
            </a:lvl4pPr>
            <a:lvl5pPr algn="r" rtl="1">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37C224E3-783F-DEC7-4787-38D579D45427}"/>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C7890D8D-7F1A-5320-DD48-2DB7B78A741D}"/>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A1782486-D1C0-B4A9-6406-8525B5A38997}"/>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2_Title and Content">
    <p:spTree>
      <p:nvGrpSpPr>
        <p:cNvPr id="1" name=""/>
        <p:cNvGrpSpPr/>
        <p:nvPr/>
      </p:nvGrpSpPr>
      <p:grpSpPr>
        <a:xfrm>
          <a:off x="0" y="0"/>
          <a:ext cx="0" cy="0"/>
          <a:chOff x="0" y="0"/>
          <a:chExt cx="0" cy="0"/>
        </a:xfrm>
      </p:grpSpPr>
      <p:pic>
        <p:nvPicPr>
          <p:cNvPr id="230"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3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3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38" name="TextBox 4"/>
          <p:cNvSpPr txBox="1"/>
          <p:nvPr/>
        </p:nvSpPr>
        <p:spPr>
          <a:xfrm>
            <a:off x="249111" y="13153"/>
            <a:ext cx="4406232"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pic>
        <p:nvPicPr>
          <p:cNvPr id="239" name="Picture 6" descr="Picture 6"/>
          <p:cNvPicPr>
            <a:picLocks noChangeAspect="1"/>
          </p:cNvPicPr>
          <p:nvPr/>
        </p:nvPicPr>
        <p:blipFill>
          <a:blip r:embed="rId3"/>
          <a:stretch>
            <a:fillRect/>
          </a:stretch>
        </p:blipFill>
        <p:spPr>
          <a:xfrm>
            <a:off x="11189974" y="118168"/>
            <a:ext cx="866715" cy="895041"/>
          </a:xfrm>
          <a:prstGeom prst="rect">
            <a:avLst/>
          </a:prstGeom>
          <a:ln w="12700">
            <a:miter lim="400000"/>
          </a:ln>
        </p:spPr>
      </p:pic>
      <p:sp>
        <p:nvSpPr>
          <p:cNvPr id="240" name="Body Level One…"/>
          <p:cNvSpPr txBox="1">
            <a:spLocks noGrp="1"/>
          </p:cNvSpPr>
          <p:nvPr>
            <p:ph type="body" sz="half" idx="1"/>
          </p:nvPr>
        </p:nvSpPr>
        <p:spPr>
          <a:xfrm>
            <a:off x="2279575" y="1700808"/>
            <a:ext cx="7416826" cy="4349120"/>
          </a:xfrm>
          <a:prstGeom prst="rect">
            <a:avLst/>
          </a:prstGeom>
        </p:spPr>
        <p:txBody>
          <a:bodyPr rtlCol="1"/>
          <a:lstStyle>
            <a:lvl1pPr algn="r" rtl="1">
              <a:defRPr sz="2000"/>
            </a:lvl1pPr>
            <a:lvl2pPr algn="r" rtl="1">
              <a:defRPr sz="2000"/>
            </a:lvl2pPr>
            <a:lvl3pPr algn="r" rtl="1">
              <a:defRPr sz="2000"/>
            </a:lvl3pPr>
            <a:lvl4pPr algn="r" rtl="1">
              <a:defRPr sz="2000"/>
            </a:lvl4pPr>
            <a:lvl5pPr algn="r" rtl="1">
              <a:defRPr sz="2000"/>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15591A8F-D291-1634-743C-18F4D3911975}"/>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A1939D95-9B7B-DEC0-3793-8A0C6B6727F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9CBB58D3-97F0-73F6-1955-2D9F3CB8A325}"/>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3" name="Image 12"/>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1_Section Header">
    <p:spTree>
      <p:nvGrpSpPr>
        <p:cNvPr id="1" name=""/>
        <p:cNvGrpSpPr/>
        <p:nvPr/>
      </p:nvGrpSpPr>
      <p:grpSpPr>
        <a:xfrm>
          <a:off x="0" y="0"/>
          <a:ext cx="0" cy="0"/>
          <a:chOff x="0" y="0"/>
          <a:chExt cx="0" cy="0"/>
        </a:xfrm>
      </p:grpSpPr>
      <p:pic>
        <p:nvPicPr>
          <p:cNvPr id="247"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4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5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55" name="Title Text"/>
          <p:cNvSpPr txBox="1">
            <a:spLocks noGrp="1"/>
          </p:cNvSpPr>
          <p:nvPr>
            <p:ph type="title"/>
          </p:nvPr>
        </p:nvSpPr>
        <p:spPr>
          <a:xfrm>
            <a:off x="267234" y="-30963"/>
            <a:ext cx="3571874" cy="646113"/>
          </a:xfrm>
          <a:prstGeom prst="rect">
            <a:avLst/>
          </a:prstGeom>
        </p:spPr>
        <p:txBody>
          <a:bodyPr rtlCol="1"/>
          <a:lstStyle/>
          <a:p>
            <a:pPr rtl="1"/>
            <a:r>
              <a:t>Title Text</a:t>
            </a:r>
          </a:p>
        </p:txBody>
      </p:sp>
      <p:sp>
        <p:nvSpPr>
          <p:cNvPr id="256" name="Body Level One…"/>
          <p:cNvSpPr txBox="1">
            <a:spLocks noGrp="1"/>
          </p:cNvSpPr>
          <p:nvPr>
            <p:ph type="body" idx="1"/>
          </p:nvPr>
        </p:nvSpPr>
        <p:spPr>
          <a:xfrm>
            <a:off x="2438402" y="1247001"/>
            <a:ext cx="8058616"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A192A948-784D-5773-835D-A844ED01F551}"/>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EA41E6C0-8235-A031-947D-2A296A095182}"/>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28CD844A-EC76-5F0C-4B73-092DC46D81F0}"/>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2_Section Header">
    <p:spTree>
      <p:nvGrpSpPr>
        <p:cNvPr id="1" name=""/>
        <p:cNvGrpSpPr/>
        <p:nvPr/>
      </p:nvGrpSpPr>
      <p:grpSpPr>
        <a:xfrm>
          <a:off x="0" y="0"/>
          <a:ext cx="0" cy="0"/>
          <a:chOff x="0" y="0"/>
          <a:chExt cx="0" cy="0"/>
        </a:xfrm>
      </p:grpSpPr>
      <p:pic>
        <p:nvPicPr>
          <p:cNvPr id="263" name="Image" descr="Image"/>
          <p:cNvPicPr>
            <a:picLocks noChangeAspect="1"/>
          </p:cNvPicPr>
          <p:nvPr/>
        </p:nvPicPr>
        <p:blipFill>
          <a:blip r:embed="rId2"/>
          <a:stretch>
            <a:fillRect/>
          </a:stretch>
        </p:blipFill>
        <p:spPr>
          <a:xfrm>
            <a:off x="-18793" y="-146516"/>
            <a:ext cx="6864498" cy="877220"/>
          </a:xfrm>
          <a:prstGeom prst="rect">
            <a:avLst/>
          </a:prstGeom>
          <a:ln w="12700">
            <a:miter lim="400000"/>
          </a:ln>
        </p:spPr>
      </p:pic>
      <p:pic>
        <p:nvPicPr>
          <p:cNvPr id="26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6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71"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72" name="Text Placeholder 5"/>
          <p:cNvSpPr>
            <a:spLocks noGrp="1"/>
          </p:cNvSpPr>
          <p:nvPr>
            <p:ph type="body" sz="quarter" idx="21"/>
          </p:nvPr>
        </p:nvSpPr>
        <p:spPr>
          <a:xfrm>
            <a:off x="198437" y="79374"/>
            <a:ext cx="10834689" cy="636590"/>
          </a:xfrm>
          <a:prstGeom prst="rect">
            <a:avLst/>
          </a:prstGeom>
        </p:spPr>
        <p:txBody>
          <a:bodyPr rtlCol="1"/>
          <a:lstStyle/>
          <a:p>
            <a:pPr rtl="1">
              <a:defRPr sz="3200">
                <a:solidFill>
                  <a:srgbClr val="FFFFFF"/>
                </a:solidFill>
                <a:latin typeface="Source Sans Pro Bold"/>
                <a:ea typeface="Source Sans Pro Bold"/>
                <a:cs typeface="Source Sans Pro Bold"/>
                <a:sym typeface="Source Sans Pro Bold"/>
              </a:defRPr>
            </a:pPr>
            <a:endParaRPr/>
          </a:p>
        </p:txBody>
      </p:sp>
      <p:sp>
        <p:nvSpPr>
          <p:cNvPr id="2" name="Subtitle 5">
            <a:extLst>
              <a:ext uri="{FF2B5EF4-FFF2-40B4-BE49-F238E27FC236}">
                <a16:creationId xmlns:a16="http://schemas.microsoft.com/office/drawing/2014/main" id="{0BF27DCF-5261-EAA5-7689-09D60E6C8C5E}"/>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9DCD5888-BCCA-8689-95FF-07A33BF5C67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470C9E00-7381-DC48-B7DA-112199FDFA27}"/>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2_Section Header 0">
    <p:spTree>
      <p:nvGrpSpPr>
        <p:cNvPr id="1" name=""/>
        <p:cNvGrpSpPr/>
        <p:nvPr/>
      </p:nvGrpSpPr>
      <p:grpSpPr>
        <a:xfrm>
          <a:off x="0" y="0"/>
          <a:ext cx="0" cy="0"/>
          <a:chOff x="0" y="0"/>
          <a:chExt cx="0" cy="0"/>
        </a:xfrm>
      </p:grpSpPr>
      <p:pic>
        <p:nvPicPr>
          <p:cNvPr id="279" name="Image" descr="Image"/>
          <p:cNvPicPr>
            <a:picLocks noChangeAspect="1"/>
          </p:cNvPicPr>
          <p:nvPr/>
        </p:nvPicPr>
        <p:blipFill>
          <a:blip r:embed="rId2"/>
          <a:stretch>
            <a:fillRect/>
          </a:stretch>
        </p:blipFill>
        <p:spPr>
          <a:xfrm>
            <a:off x="-18793" y="-35795"/>
            <a:ext cx="5131639" cy="655777"/>
          </a:xfrm>
          <a:prstGeom prst="rect">
            <a:avLst/>
          </a:prstGeom>
          <a:ln w="12700">
            <a:miter lim="400000"/>
          </a:ln>
        </p:spPr>
      </p:pic>
      <p:pic>
        <p:nvPicPr>
          <p:cNvPr id="28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8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287"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88" name="Text Placeholder 5"/>
          <p:cNvSpPr>
            <a:spLocks noGrp="1"/>
          </p:cNvSpPr>
          <p:nvPr>
            <p:ph type="body" sz="quarter" idx="21"/>
          </p:nvPr>
        </p:nvSpPr>
        <p:spPr>
          <a:xfrm>
            <a:off x="198437" y="79374"/>
            <a:ext cx="10834689" cy="636590"/>
          </a:xfrm>
          <a:prstGeom prst="rect">
            <a:avLst/>
          </a:prstGeom>
        </p:spPr>
        <p:txBody>
          <a:bodyPr rtlCol="1"/>
          <a:lstStyle/>
          <a:p>
            <a:pPr rtl="1">
              <a:defRPr sz="3200">
                <a:solidFill>
                  <a:srgbClr val="FFFFFF"/>
                </a:solidFill>
                <a:latin typeface="Source Sans Pro Bold"/>
                <a:ea typeface="Source Sans Pro Bold"/>
                <a:cs typeface="Source Sans Pro Bold"/>
                <a:sym typeface="Source Sans Pro Bold"/>
              </a:defRPr>
            </a:pPr>
            <a:endParaRPr/>
          </a:p>
        </p:txBody>
      </p:sp>
      <p:sp>
        <p:nvSpPr>
          <p:cNvPr id="2" name="Subtitle 5">
            <a:extLst>
              <a:ext uri="{FF2B5EF4-FFF2-40B4-BE49-F238E27FC236}">
                <a16:creationId xmlns:a16="http://schemas.microsoft.com/office/drawing/2014/main" id="{23FCB43E-6603-48A3-5DFF-C8D1582951BD}"/>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8B07804E-EB7B-5213-B03E-09F2D1B98492}"/>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9776BEDE-AD74-DDA9-B2A0-C6427EFCD3E0}"/>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3_Section Header">
    <p:spTree>
      <p:nvGrpSpPr>
        <p:cNvPr id="1" name=""/>
        <p:cNvGrpSpPr/>
        <p:nvPr/>
      </p:nvGrpSpPr>
      <p:grpSpPr>
        <a:xfrm>
          <a:off x="0" y="0"/>
          <a:ext cx="0" cy="0"/>
          <a:chOff x="0" y="0"/>
          <a:chExt cx="0" cy="0"/>
        </a:xfrm>
      </p:grpSpPr>
      <p:pic>
        <p:nvPicPr>
          <p:cNvPr id="295"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29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299"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303"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04" name="Click to add text"/>
          <p:cNvSpPr txBox="1">
            <a:spLocks noGrp="1"/>
          </p:cNvSpPr>
          <p:nvPr>
            <p:ph type="title" hasCustomPrompt="1"/>
          </p:nvPr>
        </p:nvSpPr>
        <p:spPr>
          <a:xfrm>
            <a:off x="277393" y="-20444"/>
            <a:ext cx="3571875" cy="646113"/>
          </a:xfrm>
          <a:prstGeom prst="rect">
            <a:avLst/>
          </a:prstGeom>
        </p:spPr>
        <p:txBody>
          <a:bodyPr rtlCol="1"/>
          <a:lstStyle/>
          <a:p>
            <a:pPr rtl="1"/>
            <a:r>
              <a:t>Click to add text</a:t>
            </a:r>
          </a:p>
        </p:txBody>
      </p:sp>
      <p:sp>
        <p:nvSpPr>
          <p:cNvPr id="2" name="Subtitle 5">
            <a:extLst>
              <a:ext uri="{FF2B5EF4-FFF2-40B4-BE49-F238E27FC236}">
                <a16:creationId xmlns:a16="http://schemas.microsoft.com/office/drawing/2014/main" id="{1DDB4011-5A46-8A77-7A88-E4E088655434}"/>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E62CBD59-BA4F-C47B-E43B-33AE9EB3919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BCE26914-D5CC-722E-FD0C-B960DB203289}"/>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3_Section Header 0">
    <p:spTree>
      <p:nvGrpSpPr>
        <p:cNvPr id="1" name=""/>
        <p:cNvGrpSpPr/>
        <p:nvPr/>
      </p:nvGrpSpPr>
      <p:grpSpPr>
        <a:xfrm>
          <a:off x="0" y="0"/>
          <a:ext cx="0" cy="0"/>
          <a:chOff x="0" y="0"/>
          <a:chExt cx="0" cy="0"/>
        </a:xfrm>
      </p:grpSpPr>
      <p:pic>
        <p:nvPicPr>
          <p:cNvPr id="311" name="Image" descr="Image"/>
          <p:cNvPicPr>
            <a:picLocks noChangeAspect="1"/>
          </p:cNvPicPr>
          <p:nvPr/>
        </p:nvPicPr>
        <p:blipFill>
          <a:blip r:embed="rId2"/>
          <a:srcRect t="43728"/>
          <a:stretch>
            <a:fillRect/>
          </a:stretch>
        </p:blipFill>
        <p:spPr>
          <a:xfrm>
            <a:off x="-70810" y="-35923"/>
            <a:ext cx="9413288" cy="676911"/>
          </a:xfrm>
          <a:prstGeom prst="rect">
            <a:avLst/>
          </a:prstGeom>
          <a:ln w="12700">
            <a:miter lim="400000"/>
          </a:ln>
        </p:spPr>
      </p:pic>
      <p:pic>
        <p:nvPicPr>
          <p:cNvPr id="31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15"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319" name="Body Level One…"/>
          <p:cNvSpPr txBox="1">
            <a:spLocks noGrp="1"/>
          </p:cNvSpPr>
          <p:nvPr>
            <p:ph type="body" idx="1"/>
          </p:nvPr>
        </p:nvSpPr>
        <p:spPr>
          <a:xfrm>
            <a:off x="2378927" y="1247001"/>
            <a:ext cx="8222168"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320" name="Click to add text"/>
          <p:cNvSpPr txBox="1">
            <a:spLocks noGrp="1"/>
          </p:cNvSpPr>
          <p:nvPr>
            <p:ph type="title" hasCustomPrompt="1"/>
          </p:nvPr>
        </p:nvSpPr>
        <p:spPr>
          <a:xfrm>
            <a:off x="246913" y="-20444"/>
            <a:ext cx="3571875" cy="646113"/>
          </a:xfrm>
          <a:prstGeom prst="rect">
            <a:avLst/>
          </a:prstGeom>
        </p:spPr>
        <p:txBody>
          <a:bodyPr rtlCol="1"/>
          <a:lstStyle/>
          <a:p>
            <a:pPr rtl="1"/>
            <a:r>
              <a:t>Click to add text</a:t>
            </a:r>
          </a:p>
        </p:txBody>
      </p:sp>
      <p:sp>
        <p:nvSpPr>
          <p:cNvPr id="2" name="Subtitle 5">
            <a:extLst>
              <a:ext uri="{FF2B5EF4-FFF2-40B4-BE49-F238E27FC236}">
                <a16:creationId xmlns:a16="http://schemas.microsoft.com/office/drawing/2014/main" id="{34A4FA34-6FDC-2601-D1E5-721460506CAD}"/>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6194AD0D-838F-6969-492F-C5B6931AE328}"/>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0FAB8061-2142-04FE-3EB5-1D02AA3FDEB4}"/>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Subtitle slide">
    <p:spTree>
      <p:nvGrpSpPr>
        <p:cNvPr id="1" name=""/>
        <p:cNvGrpSpPr/>
        <p:nvPr/>
      </p:nvGrpSpPr>
      <p:grpSpPr>
        <a:xfrm>
          <a:off x="0" y="0"/>
          <a:ext cx="0" cy="0"/>
          <a:chOff x="0" y="0"/>
          <a:chExt cx="0" cy="0"/>
        </a:xfrm>
      </p:grpSpPr>
      <p:pic>
        <p:nvPicPr>
          <p:cNvPr id="38"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41"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45" name="Click to edit Subtitle"/>
          <p:cNvSpPr txBox="1">
            <a:spLocks noGrp="1"/>
          </p:cNvSpPr>
          <p:nvPr>
            <p:ph type="title" hasCustomPrompt="1"/>
          </p:nvPr>
        </p:nvSpPr>
        <p:spPr>
          <a:xfrm>
            <a:off x="190765" y="2"/>
            <a:ext cx="6241934" cy="645664"/>
          </a:xfrm>
          <a:prstGeom prst="rect">
            <a:avLst/>
          </a:prstGeom>
        </p:spPr>
        <p:txBody>
          <a:bodyPr rtlCol="1"/>
          <a:lstStyle/>
          <a:p>
            <a:pPr rtl="1"/>
            <a:r>
              <a:t>Click to edit Subtitle</a:t>
            </a:r>
          </a:p>
        </p:txBody>
      </p:sp>
      <p:sp>
        <p:nvSpPr>
          <p:cNvPr id="46" name="Body Level One…"/>
          <p:cNvSpPr txBox="1">
            <a:spLocks noGrp="1"/>
          </p:cNvSpPr>
          <p:nvPr>
            <p:ph type="body" idx="1"/>
          </p:nvPr>
        </p:nvSpPr>
        <p:spPr>
          <a:xfrm>
            <a:off x="648587" y="1247001"/>
            <a:ext cx="11143845" cy="4654071"/>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36A5D967-8434-4013-1106-172BCF8E8490}"/>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956E9F1C-DC7C-90E8-3D2A-F254AEDB4286}"/>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47F839F5-1161-BCBE-72AC-5787A9801D95}"/>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1" name="Image 10"/>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4_Section Header">
    <p:spTree>
      <p:nvGrpSpPr>
        <p:cNvPr id="1" name=""/>
        <p:cNvGrpSpPr/>
        <p:nvPr/>
      </p:nvGrpSpPr>
      <p:grpSpPr>
        <a:xfrm>
          <a:off x="0" y="0"/>
          <a:ext cx="0" cy="0"/>
          <a:chOff x="0" y="0"/>
          <a:chExt cx="0" cy="0"/>
        </a:xfrm>
      </p:grpSpPr>
      <p:pic>
        <p:nvPicPr>
          <p:cNvPr id="327" name="Image" descr="Image"/>
          <p:cNvPicPr>
            <a:picLocks noChangeAspect="1"/>
          </p:cNvPicPr>
          <p:nvPr/>
        </p:nvPicPr>
        <p:blipFill>
          <a:blip r:embed="rId2"/>
          <a:stretch>
            <a:fillRect/>
          </a:stretch>
        </p:blipFill>
        <p:spPr>
          <a:xfrm>
            <a:off x="-27005" y="-11679"/>
            <a:ext cx="6892228" cy="880764"/>
          </a:xfrm>
          <a:prstGeom prst="rect">
            <a:avLst/>
          </a:prstGeom>
          <a:ln w="12700">
            <a:miter lim="400000"/>
          </a:ln>
        </p:spPr>
      </p:pic>
      <p:pic>
        <p:nvPicPr>
          <p:cNvPr id="32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33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335" name="Body Level One…"/>
          <p:cNvSpPr txBox="1">
            <a:spLocks noGrp="1"/>
          </p:cNvSpPr>
          <p:nvPr>
            <p:ph type="body" idx="1"/>
          </p:nvPr>
        </p:nvSpPr>
        <p:spPr>
          <a:xfrm>
            <a:off x="2378927" y="1247001"/>
            <a:ext cx="8222168" cy="4654071"/>
          </a:xfrm>
          <a:prstGeom prst="rect">
            <a:avLst/>
          </a:prstGeom>
        </p:spPr>
        <p:txBody>
          <a:bodyPr rtlCol="1"/>
          <a:lstStyle>
            <a:lvl1pPr algn="r" rtl="1">
              <a:defRPr>
                <a:solidFill>
                  <a:schemeClr val="accent3"/>
                </a:solidFill>
              </a:defRPr>
            </a:lvl1pPr>
            <a:lvl2pPr algn="r" rtl="1">
              <a:defRPr>
                <a:solidFill>
                  <a:schemeClr val="accent3"/>
                </a:solidFill>
              </a:defRPr>
            </a:lvl2pPr>
            <a:lvl3pPr algn="r" rtl="1">
              <a:defRPr>
                <a:solidFill>
                  <a:schemeClr val="accent3"/>
                </a:solidFill>
              </a:defRPr>
            </a:lvl3pPr>
            <a:lvl4pPr algn="r" rtl="1">
              <a:defRPr>
                <a:solidFill>
                  <a:schemeClr val="accent3"/>
                </a:solidFill>
              </a:defRPr>
            </a:lvl4pPr>
            <a:lvl5pPr algn="r" rtl="1">
              <a:defRPr>
                <a:solidFill>
                  <a:schemeClr val="accent3"/>
                </a:solidFill>
              </a:defRPr>
            </a:lvl5pPr>
          </a:lstStyle>
          <a:p>
            <a:pPr rtl="1"/>
            <a:r>
              <a:t>Body Level One</a:t>
            </a:r>
          </a:p>
          <a:p>
            <a:pPr lvl="1" rtl="1"/>
            <a:r>
              <a:t>Body Level Two</a:t>
            </a:r>
          </a:p>
          <a:p>
            <a:pPr lvl="2" rtl="1"/>
            <a:r>
              <a:t>Body Level Three</a:t>
            </a:r>
          </a:p>
          <a:p>
            <a:pPr lvl="3" rtl="1"/>
            <a:r>
              <a:t>Body Level Four</a:t>
            </a:r>
          </a:p>
          <a:p>
            <a:pPr lvl="4" rtl="1"/>
            <a:r>
              <a:t>Body Level Five</a:t>
            </a:r>
          </a:p>
        </p:txBody>
      </p:sp>
      <p:sp>
        <p:nvSpPr>
          <p:cNvPr id="336" name="Click to add text"/>
          <p:cNvSpPr txBox="1">
            <a:spLocks noGrp="1"/>
          </p:cNvSpPr>
          <p:nvPr>
            <p:ph type="title" hasCustomPrompt="1"/>
          </p:nvPr>
        </p:nvSpPr>
        <p:spPr>
          <a:xfrm>
            <a:off x="297713" y="70581"/>
            <a:ext cx="3571875" cy="646114"/>
          </a:xfrm>
          <a:prstGeom prst="rect">
            <a:avLst/>
          </a:prstGeom>
        </p:spPr>
        <p:txBody>
          <a:bodyPr rtlCol="1"/>
          <a:lstStyle/>
          <a:p>
            <a:pPr rtl="1"/>
            <a:r>
              <a:t>Click to add text</a:t>
            </a:r>
          </a:p>
        </p:txBody>
      </p:sp>
      <p:sp>
        <p:nvSpPr>
          <p:cNvPr id="2" name="Subtitle 5">
            <a:extLst>
              <a:ext uri="{FF2B5EF4-FFF2-40B4-BE49-F238E27FC236}">
                <a16:creationId xmlns:a16="http://schemas.microsoft.com/office/drawing/2014/main" id="{1526F4BF-4A65-AE60-AFFB-6AEA5C08D006}"/>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F06BDF0F-A36C-7CF0-E1F5-661E4FC77ED3}"/>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E5C8AFFC-3496-A503-64BD-138E073AFA1B}"/>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2" name="Image 11"/>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1_Subtitle slide">
    <p:spTree>
      <p:nvGrpSpPr>
        <p:cNvPr id="1" name=""/>
        <p:cNvGrpSpPr/>
        <p:nvPr/>
      </p:nvGrpSpPr>
      <p:grpSpPr>
        <a:xfrm>
          <a:off x="0" y="0"/>
          <a:ext cx="0" cy="0"/>
          <a:chOff x="0" y="0"/>
          <a:chExt cx="0" cy="0"/>
        </a:xfrm>
      </p:grpSpPr>
      <p:pic>
        <p:nvPicPr>
          <p:cNvPr id="53" name="Picture 2" descr="Picture 2"/>
          <p:cNvPicPr>
            <a:picLocks noChangeAspect="1"/>
          </p:cNvPicPr>
          <p:nvPr/>
        </p:nvPicPr>
        <p:blipFill>
          <a:blip r:embed="rId2"/>
          <a:stretch>
            <a:fillRect/>
          </a:stretch>
        </p:blipFill>
        <p:spPr>
          <a:xfrm>
            <a:off x="11189974" y="118168"/>
            <a:ext cx="866715" cy="895041"/>
          </a:xfrm>
          <a:prstGeom prst="rect">
            <a:avLst/>
          </a:prstGeom>
          <a:ln w="12700">
            <a:miter lim="400000"/>
          </a:ln>
        </p:spPr>
      </p:pic>
      <p:pic>
        <p:nvPicPr>
          <p:cNvPr id="56" name="Picture 4" descr="Picture 4"/>
          <p:cNvPicPr>
            <a:picLocks noChangeAspect="1"/>
          </p:cNvPicPr>
          <p:nvPr/>
        </p:nvPicPr>
        <p:blipFill>
          <a:blip r:embed="rId2"/>
          <a:stretch>
            <a:fillRect/>
          </a:stretch>
        </p:blipFill>
        <p:spPr>
          <a:xfrm>
            <a:off x="11189971" y="118168"/>
            <a:ext cx="866715" cy="895041"/>
          </a:xfrm>
          <a:prstGeom prst="rect">
            <a:avLst/>
          </a:prstGeom>
          <a:ln w="12700">
            <a:miter lim="400000"/>
          </a:ln>
        </p:spPr>
      </p:pic>
      <p:sp>
        <p:nvSpPr>
          <p:cNvPr id="60" name="Click to edit Subtitle"/>
          <p:cNvSpPr txBox="1">
            <a:spLocks noGrp="1"/>
          </p:cNvSpPr>
          <p:nvPr>
            <p:ph type="title" hasCustomPrompt="1"/>
          </p:nvPr>
        </p:nvSpPr>
        <p:spPr>
          <a:xfrm>
            <a:off x="190765" y="801826"/>
            <a:ext cx="5543941" cy="645665"/>
          </a:xfrm>
          <a:prstGeom prst="rect">
            <a:avLst/>
          </a:prstGeom>
        </p:spPr>
        <p:txBody>
          <a:bodyPr rtlCol="1"/>
          <a:lstStyle>
            <a:lvl1pPr algn="r" rtl="1">
              <a:defRPr sz="2800">
                <a:solidFill>
                  <a:srgbClr val="A2010C"/>
                </a:solidFill>
              </a:defRPr>
            </a:lvl1pPr>
          </a:lstStyle>
          <a:p>
            <a:pPr rtl="1"/>
            <a:r>
              <a:t>Click to edit Subtitle</a:t>
            </a:r>
          </a:p>
        </p:txBody>
      </p:sp>
      <p:sp>
        <p:nvSpPr>
          <p:cNvPr id="61" name="Body Level One…"/>
          <p:cNvSpPr txBox="1">
            <a:spLocks noGrp="1"/>
          </p:cNvSpPr>
          <p:nvPr>
            <p:ph type="body" idx="1"/>
          </p:nvPr>
        </p:nvSpPr>
        <p:spPr>
          <a:xfrm>
            <a:off x="1739592" y="1584252"/>
            <a:ext cx="8683085" cy="4471924"/>
          </a:xfrm>
          <a:prstGeom prst="rect">
            <a:avLst/>
          </a:prstGeom>
        </p:spPr>
        <p:txBody>
          <a:bodyPr rtlCol="1"/>
          <a:lstStyle/>
          <a:p>
            <a:pPr rtl="1"/>
            <a:r>
              <a:t>Body Level One</a:t>
            </a:r>
          </a:p>
          <a:p>
            <a:pPr lvl="1" rtl="1"/>
            <a:r>
              <a:t>Body Level Two</a:t>
            </a:r>
          </a:p>
          <a:p>
            <a:pPr lvl="2" rtl="1"/>
            <a:r>
              <a:t>Body Level Three</a:t>
            </a:r>
          </a:p>
          <a:p>
            <a:pPr lvl="3" rtl="1"/>
            <a:r>
              <a:t>Body Level Four</a:t>
            </a:r>
          </a:p>
          <a:p>
            <a:pPr lvl="4" rtl="1"/>
            <a:r>
              <a:t>Body Level Five</a:t>
            </a:r>
          </a:p>
        </p:txBody>
      </p:sp>
      <p:sp>
        <p:nvSpPr>
          <p:cNvPr id="62" name="Title 1"/>
          <p:cNvSpPr txBox="1"/>
          <p:nvPr/>
        </p:nvSpPr>
        <p:spPr>
          <a:xfrm>
            <a:off x="236486" y="1"/>
            <a:ext cx="6150493" cy="6456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63" name="Title 1"/>
          <p:cNvSpPr txBox="1"/>
          <p:nvPr/>
        </p:nvSpPr>
        <p:spPr>
          <a:xfrm>
            <a:off x="236486" y="87781"/>
            <a:ext cx="6150493" cy="64566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algn="r" defTabSz="289321" rtl="1">
              <a:lnSpc>
                <a:spcPct val="90000"/>
              </a:lnSpc>
              <a:defRPr sz="3200">
                <a:solidFill>
                  <a:srgbClr val="FFFFFF"/>
                </a:solidFill>
                <a:latin typeface="Source Sans Pro Bold"/>
                <a:ea typeface="Source Sans Pro Bold"/>
                <a:cs typeface="Source Sans Pro Bold"/>
                <a:sym typeface="Source Sans Pro Bold"/>
              </a:defRPr>
            </a:lvl1pPr>
          </a:lstStyle>
          <a:p>
            <a:pPr rtl="1"/>
            <a:r>
              <a:t>Click to edit Subtitle</a:t>
            </a:r>
          </a:p>
        </p:txBody>
      </p:sp>
      <p:sp>
        <p:nvSpPr>
          <p:cNvPr id="2" name="Subtitle 5">
            <a:extLst>
              <a:ext uri="{FF2B5EF4-FFF2-40B4-BE49-F238E27FC236}">
                <a16:creationId xmlns:a16="http://schemas.microsoft.com/office/drawing/2014/main" id="{F4693FFB-FCCF-680E-0A21-1CD6726ECE32}"/>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2CDA24C7-4A2D-BCD8-5E65-FC4A883F9868}"/>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E96916A8-BA02-E3CB-96C6-DE4F8B2B725F}"/>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3" name="Image 12"/>
          <p:cNvPicPr>
            <a:picLocks noChangeAspect="1"/>
          </p:cNvPicPr>
          <p:nvPr userDrawn="1"/>
        </p:nvPicPr>
        <p:blipFill>
          <a:blip r:embed="rId3"/>
          <a:stretch>
            <a:fillRect/>
          </a:stretch>
        </p:blipFill>
        <p:spPr>
          <a:xfrm>
            <a:off x="68580" y="6312793"/>
            <a:ext cx="1657350" cy="484681"/>
          </a:xfrm>
          <a:prstGeom prst="rect">
            <a:avLst/>
          </a:prstGeom>
        </p:spPr>
      </p:pic>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Custom Layout">
    <p:spTree>
      <p:nvGrpSpPr>
        <p:cNvPr id="1" name=""/>
        <p:cNvGrpSpPr/>
        <p:nvPr/>
      </p:nvGrpSpPr>
      <p:grpSpPr>
        <a:xfrm>
          <a:off x="0" y="0"/>
          <a:ext cx="0" cy="0"/>
          <a:chOff x="0" y="0"/>
          <a:chExt cx="0" cy="0"/>
        </a:xfrm>
      </p:grpSpPr>
      <p:pic>
        <p:nvPicPr>
          <p:cNvPr id="70"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71"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74"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78"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j-lt"/>
                <a:ea typeface="+mj-ea"/>
                <a:cs typeface="+mj-cs"/>
                <a:sym typeface="Source Sans Pro Regular"/>
              </a:defRPr>
            </a:pPr>
            <a:endParaRPr/>
          </a:p>
        </p:txBody>
      </p:sp>
      <p:sp>
        <p:nvSpPr>
          <p:cNvPr id="79" name="Title Text"/>
          <p:cNvSpPr txBox="1">
            <a:spLocks noGrp="1"/>
          </p:cNvSpPr>
          <p:nvPr>
            <p:ph type="title"/>
          </p:nvPr>
        </p:nvSpPr>
        <p:spPr>
          <a:xfrm>
            <a:off x="309422" y="-9427"/>
            <a:ext cx="3264195" cy="1932377"/>
          </a:xfrm>
          <a:prstGeom prst="rect">
            <a:avLst/>
          </a:prstGeom>
        </p:spPr>
        <p:txBody>
          <a:bodyPr rtlCol="1"/>
          <a:lstStyle/>
          <a:p>
            <a:pPr rtl="1"/>
            <a:r>
              <a:t>Title Text</a:t>
            </a:r>
          </a:p>
        </p:txBody>
      </p:sp>
      <p:sp>
        <p:nvSpPr>
          <p:cNvPr id="80"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E10E304F-03D0-58AD-C281-9EAC73C66FA0}"/>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5596DDEE-0511-4394-4128-722C29FB023E}"/>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Subtitle 5">
            <a:extLst>
              <a:ext uri="{FF2B5EF4-FFF2-40B4-BE49-F238E27FC236}">
                <a16:creationId xmlns:a16="http://schemas.microsoft.com/office/drawing/2014/main" id="{C20A1861-0F92-21CF-B5CD-BBF34BC09549}"/>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3" name="Image 12"/>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5_Custom Layout">
    <p:spTree>
      <p:nvGrpSpPr>
        <p:cNvPr id="1" name=""/>
        <p:cNvGrpSpPr/>
        <p:nvPr/>
      </p:nvGrpSpPr>
      <p:grpSpPr>
        <a:xfrm>
          <a:off x="0" y="0"/>
          <a:ext cx="0" cy="0"/>
          <a:chOff x="0" y="0"/>
          <a:chExt cx="0" cy="0"/>
        </a:xfrm>
      </p:grpSpPr>
      <p:pic>
        <p:nvPicPr>
          <p:cNvPr id="87"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88"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91"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95" name="Pentagon 4"/>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j-lt"/>
                <a:ea typeface="+mj-ea"/>
                <a:cs typeface="+mj-cs"/>
                <a:sym typeface="Source Sans Pro Regular"/>
              </a:defRPr>
            </a:pPr>
            <a:endParaRPr/>
          </a:p>
        </p:txBody>
      </p:sp>
      <p:sp>
        <p:nvSpPr>
          <p:cNvPr id="96" name="Title Text"/>
          <p:cNvSpPr txBox="1">
            <a:spLocks noGrp="1"/>
          </p:cNvSpPr>
          <p:nvPr>
            <p:ph type="title"/>
          </p:nvPr>
        </p:nvSpPr>
        <p:spPr>
          <a:xfrm>
            <a:off x="388935" y="244525"/>
            <a:ext cx="3264195" cy="1932378"/>
          </a:xfrm>
          <a:prstGeom prst="rect">
            <a:avLst/>
          </a:prstGeom>
        </p:spPr>
        <p:txBody>
          <a:bodyPr rtlCol="1"/>
          <a:lstStyle/>
          <a:p>
            <a:pPr rtl="1"/>
            <a:r>
              <a:t>Title Text</a:t>
            </a:r>
          </a:p>
        </p:txBody>
      </p:sp>
      <p:sp>
        <p:nvSpPr>
          <p:cNvPr id="97"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D74EF940-30AC-2A8D-BFF0-31F508D83FA3}"/>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03D9731E-D063-9315-71B0-97B6EDBADE18}"/>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Rounded Rectangle 3">
            <a:extLst>
              <a:ext uri="{FF2B5EF4-FFF2-40B4-BE49-F238E27FC236}">
                <a16:creationId xmlns:a16="http://schemas.microsoft.com/office/drawing/2014/main" id="{B5815B13-5264-457E-912D-7242DC8E1986}"/>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sp>
        <p:nvSpPr>
          <p:cNvPr id="5" name="Subtitle 5">
            <a:extLst>
              <a:ext uri="{FF2B5EF4-FFF2-40B4-BE49-F238E27FC236}">
                <a16:creationId xmlns:a16="http://schemas.microsoft.com/office/drawing/2014/main" id="{CFC2D3D0-C1B5-A69A-6698-4F9B74BE4B62}"/>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4_Custom Layout">
    <p:spTree>
      <p:nvGrpSpPr>
        <p:cNvPr id="1" name=""/>
        <p:cNvGrpSpPr/>
        <p:nvPr/>
      </p:nvGrpSpPr>
      <p:grpSpPr>
        <a:xfrm>
          <a:off x="0" y="0"/>
          <a:ext cx="0" cy="0"/>
          <a:chOff x="0" y="0"/>
          <a:chExt cx="0" cy="0"/>
        </a:xfrm>
      </p:grpSpPr>
      <p:pic>
        <p:nvPicPr>
          <p:cNvPr id="105"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06"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09"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15"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j-lt"/>
                <a:ea typeface="+mj-ea"/>
                <a:cs typeface="+mj-cs"/>
                <a:sym typeface="Source Sans Pro Regular"/>
              </a:defRPr>
            </a:pPr>
            <a:endParaRPr/>
          </a:p>
        </p:txBody>
      </p:sp>
      <p:sp>
        <p:nvSpPr>
          <p:cNvPr id="116"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160B22D1-71FF-AE37-BA02-E192516B1322}"/>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AD3E6041-D221-5579-C1DF-4219484C4D07}"/>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TextBox 4">
            <a:extLst>
              <a:ext uri="{FF2B5EF4-FFF2-40B4-BE49-F238E27FC236}">
                <a16:creationId xmlns:a16="http://schemas.microsoft.com/office/drawing/2014/main" id="{1AC6B669-E0C6-D1AC-19AB-62469D82970F}"/>
              </a:ext>
            </a:extLst>
          </p:cNvPr>
          <p:cNvSpPr txBox="1"/>
          <p:nvPr userDrawn="1"/>
        </p:nvSpPr>
        <p:spPr>
          <a:xfrm>
            <a:off x="388936" y="885342"/>
            <a:ext cx="3355607"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5" name="Rounded Rectangle 3">
            <a:extLst>
              <a:ext uri="{FF2B5EF4-FFF2-40B4-BE49-F238E27FC236}">
                <a16:creationId xmlns:a16="http://schemas.microsoft.com/office/drawing/2014/main" id="{2FB646CD-4218-4A40-8C31-5388FBA61ABB}"/>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1CD27FC9-2789-18DF-968B-8B28B8CD0ECE}"/>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9_Custom Layout">
    <p:spTree>
      <p:nvGrpSpPr>
        <p:cNvPr id="1" name=""/>
        <p:cNvGrpSpPr/>
        <p:nvPr/>
      </p:nvGrpSpPr>
      <p:grpSpPr>
        <a:xfrm>
          <a:off x="0" y="0"/>
          <a:ext cx="0" cy="0"/>
          <a:chOff x="0" y="0"/>
          <a:chExt cx="0" cy="0"/>
        </a:xfrm>
      </p:grpSpPr>
      <p:pic>
        <p:nvPicPr>
          <p:cNvPr id="123"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24"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27"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33" name="Pentagon 6"/>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j-lt"/>
                <a:ea typeface="+mj-ea"/>
                <a:cs typeface="+mj-cs"/>
                <a:sym typeface="Source Sans Pro Regular"/>
              </a:defRPr>
            </a:pPr>
            <a:endParaRPr/>
          </a:p>
        </p:txBody>
      </p:sp>
      <p:sp>
        <p:nvSpPr>
          <p:cNvPr id="134"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E54CC97A-5167-E1C8-2AFE-04C857A19D98}"/>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8EC5B11C-8AA2-BBFC-CC2A-84B216E14350}"/>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TextBox 5">
            <a:extLst>
              <a:ext uri="{FF2B5EF4-FFF2-40B4-BE49-F238E27FC236}">
                <a16:creationId xmlns:a16="http://schemas.microsoft.com/office/drawing/2014/main" id="{6CA75A3F-FB33-D9CC-D664-2C363610A13A}"/>
              </a:ext>
            </a:extLst>
          </p:cNvPr>
          <p:cNvSpPr txBox="1"/>
          <p:nvPr userDrawn="1"/>
        </p:nvSpPr>
        <p:spPr>
          <a:xfrm>
            <a:off x="388936" y="377342"/>
            <a:ext cx="2803026"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5" name="Rounded Rectangle 3">
            <a:extLst>
              <a:ext uri="{FF2B5EF4-FFF2-40B4-BE49-F238E27FC236}">
                <a16:creationId xmlns:a16="http://schemas.microsoft.com/office/drawing/2014/main" id="{382021CE-D355-42BC-672C-194A3D8F9742}"/>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11DE3CD5-78B9-F634-1986-F3EAC202E8AF}"/>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3_Custom Layout">
    <p:spTree>
      <p:nvGrpSpPr>
        <p:cNvPr id="1" name=""/>
        <p:cNvGrpSpPr/>
        <p:nvPr/>
      </p:nvGrpSpPr>
      <p:grpSpPr>
        <a:xfrm>
          <a:off x="0" y="0"/>
          <a:ext cx="0" cy="0"/>
          <a:chOff x="0" y="0"/>
          <a:chExt cx="0" cy="0"/>
        </a:xfrm>
      </p:grpSpPr>
      <p:pic>
        <p:nvPicPr>
          <p:cNvPr id="141"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42"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45"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51"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j-lt"/>
                <a:ea typeface="+mj-ea"/>
                <a:cs typeface="+mj-cs"/>
                <a:sym typeface="Source Sans Pro Regular"/>
              </a:defRPr>
            </a:pPr>
            <a:endParaRPr/>
          </a:p>
        </p:txBody>
      </p:sp>
      <p:sp>
        <p:nvSpPr>
          <p:cNvPr id="152"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TextBox 6">
            <a:extLst>
              <a:ext uri="{FF2B5EF4-FFF2-40B4-BE49-F238E27FC236}">
                <a16:creationId xmlns:a16="http://schemas.microsoft.com/office/drawing/2014/main" id="{55DF98D7-035A-57AB-9542-E242236124D7}"/>
              </a:ext>
            </a:extLst>
          </p:cNvPr>
          <p:cNvSpPr txBox="1"/>
          <p:nvPr userDrawn="1"/>
        </p:nvSpPr>
        <p:spPr>
          <a:xfrm>
            <a:off x="388936" y="463959"/>
            <a:ext cx="3425273"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3" name="Rounded Rectangle 3">
            <a:extLst>
              <a:ext uri="{FF2B5EF4-FFF2-40B4-BE49-F238E27FC236}">
                <a16:creationId xmlns:a16="http://schemas.microsoft.com/office/drawing/2014/main" id="{8D67E584-ED54-62DB-CD12-FA2F39B27113}"/>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sp>
        <p:nvSpPr>
          <p:cNvPr id="4" name="Subtitle 5">
            <a:extLst>
              <a:ext uri="{FF2B5EF4-FFF2-40B4-BE49-F238E27FC236}">
                <a16:creationId xmlns:a16="http://schemas.microsoft.com/office/drawing/2014/main" id="{2F15DF3B-9A93-6CD3-B74E-2F9C535C61E7}"/>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sp>
        <p:nvSpPr>
          <p:cNvPr id="5" name="Subtitle 5">
            <a:extLst>
              <a:ext uri="{FF2B5EF4-FFF2-40B4-BE49-F238E27FC236}">
                <a16:creationId xmlns:a16="http://schemas.microsoft.com/office/drawing/2014/main" id="{B2E7BB75-7F47-0C61-69E4-5A5CF34A1468}"/>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6" name="Slide Number">
            <a:extLst>
              <a:ext uri="{FF2B5EF4-FFF2-40B4-BE49-F238E27FC236}">
                <a16:creationId xmlns:a16="http://schemas.microsoft.com/office/drawing/2014/main" id="{77D5EED7-E445-7FDB-F172-0B134F71E6A9}"/>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2_Custom Layout">
    <p:spTree>
      <p:nvGrpSpPr>
        <p:cNvPr id="1" name=""/>
        <p:cNvGrpSpPr/>
        <p:nvPr/>
      </p:nvGrpSpPr>
      <p:grpSpPr>
        <a:xfrm>
          <a:off x="0" y="0"/>
          <a:ext cx="0" cy="0"/>
          <a:chOff x="0" y="0"/>
          <a:chExt cx="0" cy="0"/>
        </a:xfrm>
      </p:grpSpPr>
      <p:pic>
        <p:nvPicPr>
          <p:cNvPr id="159" name="Image" descr="Image"/>
          <p:cNvPicPr>
            <a:picLocks noChangeAspect="1"/>
          </p:cNvPicPr>
          <p:nvPr/>
        </p:nvPicPr>
        <p:blipFill>
          <a:blip r:embed="rId2"/>
          <a:stretch>
            <a:fillRect/>
          </a:stretch>
        </p:blipFill>
        <p:spPr>
          <a:xfrm>
            <a:off x="-25189" y="-7655"/>
            <a:ext cx="4102101" cy="6210301"/>
          </a:xfrm>
          <a:prstGeom prst="rect">
            <a:avLst/>
          </a:prstGeom>
          <a:ln w="12700">
            <a:miter lim="400000"/>
          </a:ln>
        </p:spPr>
      </p:pic>
      <p:pic>
        <p:nvPicPr>
          <p:cNvPr id="160" name="Picture 2" descr="Picture 2"/>
          <p:cNvPicPr>
            <a:picLocks noChangeAspect="1"/>
          </p:cNvPicPr>
          <p:nvPr/>
        </p:nvPicPr>
        <p:blipFill>
          <a:blip r:embed="rId3"/>
          <a:stretch>
            <a:fillRect/>
          </a:stretch>
        </p:blipFill>
        <p:spPr>
          <a:xfrm>
            <a:off x="11189974" y="118168"/>
            <a:ext cx="866715" cy="895041"/>
          </a:xfrm>
          <a:prstGeom prst="rect">
            <a:avLst/>
          </a:prstGeom>
          <a:ln w="12700">
            <a:miter lim="400000"/>
          </a:ln>
        </p:spPr>
      </p:pic>
      <p:pic>
        <p:nvPicPr>
          <p:cNvPr id="163" name="Picture 4" descr="Picture 4"/>
          <p:cNvPicPr>
            <a:picLocks noChangeAspect="1"/>
          </p:cNvPicPr>
          <p:nvPr/>
        </p:nvPicPr>
        <p:blipFill>
          <a:blip r:embed="rId3"/>
          <a:stretch>
            <a:fillRect/>
          </a:stretch>
        </p:blipFill>
        <p:spPr>
          <a:xfrm>
            <a:off x="11189971" y="118168"/>
            <a:ext cx="866715" cy="895041"/>
          </a:xfrm>
          <a:prstGeom prst="rect">
            <a:avLst/>
          </a:prstGeom>
          <a:ln w="12700">
            <a:miter lim="400000"/>
          </a:ln>
        </p:spPr>
      </p:pic>
      <p:sp>
        <p:nvSpPr>
          <p:cNvPr id="169" name="Pentagon 7"/>
          <p:cNvSpPr/>
          <p:nvPr/>
        </p:nvSpPr>
        <p:spPr>
          <a:xfrm rot="10800000">
            <a:off x="11803004" y="2297501"/>
            <a:ext cx="388998" cy="22629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0800" y="0"/>
                </a:lnTo>
                <a:lnTo>
                  <a:pt x="21600" y="10800"/>
                </a:lnTo>
                <a:lnTo>
                  <a:pt x="10800" y="21600"/>
                </a:lnTo>
                <a:lnTo>
                  <a:pt x="0" y="21600"/>
                </a:lnTo>
                <a:close/>
              </a:path>
            </a:pathLst>
          </a:custGeom>
          <a:solidFill>
            <a:srgbClr val="A2010C"/>
          </a:solidFill>
          <a:ln w="12700">
            <a:miter lim="400000"/>
          </a:ln>
        </p:spPr>
        <p:txBody>
          <a:bodyPr lIns="45719" rIns="45719" rtlCol="1" anchor="ctr"/>
          <a:lstStyle/>
          <a:p>
            <a:pPr algn="ctr" rtl="1">
              <a:defRPr sz="1300">
                <a:solidFill>
                  <a:srgbClr val="FFFFFF"/>
                </a:solidFill>
                <a:latin typeface="+mj-lt"/>
                <a:ea typeface="+mj-ea"/>
                <a:cs typeface="+mj-cs"/>
                <a:sym typeface="Source Sans Pro Regular"/>
              </a:defRPr>
            </a:pPr>
            <a:endParaRPr/>
          </a:p>
        </p:txBody>
      </p:sp>
      <p:sp>
        <p:nvSpPr>
          <p:cNvPr id="170" name="Body Level One…"/>
          <p:cNvSpPr txBox="1">
            <a:spLocks noGrp="1"/>
          </p:cNvSpPr>
          <p:nvPr>
            <p:ph type="body" idx="1"/>
          </p:nvPr>
        </p:nvSpPr>
        <p:spPr>
          <a:xfrm>
            <a:off x="4273551" y="842965"/>
            <a:ext cx="7529515" cy="5546726"/>
          </a:xfrm>
          <a:prstGeom prst="rect">
            <a:avLst/>
          </a:prstGeom>
        </p:spPr>
        <p:txBody>
          <a:bodyPr rtlCol="1" anchor="ctr"/>
          <a:lstStyle/>
          <a:p>
            <a:pPr rtl="1"/>
            <a:r>
              <a:t>Body Level One</a:t>
            </a:r>
          </a:p>
          <a:p>
            <a:pPr lvl="1" rtl="1"/>
            <a:r>
              <a:t>Body Level Two</a:t>
            </a:r>
          </a:p>
          <a:p>
            <a:pPr lvl="2" rtl="1"/>
            <a:r>
              <a:t>Body Level Three</a:t>
            </a:r>
          </a:p>
          <a:p>
            <a:pPr lvl="3" rtl="1"/>
            <a:r>
              <a:t>Body Level Four</a:t>
            </a:r>
          </a:p>
          <a:p>
            <a:pPr lvl="4" rtl="1"/>
            <a:r>
              <a:t>Body Level Five</a:t>
            </a:r>
          </a:p>
        </p:txBody>
      </p:sp>
      <p:sp>
        <p:nvSpPr>
          <p:cNvPr id="2" name="Subtitle 5">
            <a:extLst>
              <a:ext uri="{FF2B5EF4-FFF2-40B4-BE49-F238E27FC236}">
                <a16:creationId xmlns:a16="http://schemas.microsoft.com/office/drawing/2014/main" id="{8178E16A-25C9-6219-6AC1-35C4DADB5C1D}"/>
              </a:ext>
            </a:extLst>
          </p:cNvPr>
          <p:cNvSpPr txBox="1"/>
          <p:nvPr userDrawn="1"/>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3" name="Slide Number">
            <a:extLst>
              <a:ext uri="{FF2B5EF4-FFF2-40B4-BE49-F238E27FC236}">
                <a16:creationId xmlns:a16="http://schemas.microsoft.com/office/drawing/2014/main" id="{EFF7BD07-394C-72F0-72BE-43102894A0AC}"/>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4" name="TextBox 6">
            <a:extLst>
              <a:ext uri="{FF2B5EF4-FFF2-40B4-BE49-F238E27FC236}">
                <a16:creationId xmlns:a16="http://schemas.microsoft.com/office/drawing/2014/main" id="{B1C79B1D-1D03-BD56-7D4F-BF2181572B6A}"/>
              </a:ext>
            </a:extLst>
          </p:cNvPr>
          <p:cNvSpPr txBox="1"/>
          <p:nvPr userDrawn="1"/>
        </p:nvSpPr>
        <p:spPr>
          <a:xfrm>
            <a:off x="388936" y="885342"/>
            <a:ext cx="2294023" cy="59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defRPr sz="3200">
                <a:solidFill>
                  <a:srgbClr val="FFFFFF"/>
                </a:solidFill>
                <a:latin typeface="Source Sans Pro Bold"/>
                <a:ea typeface="Source Sans Pro Bold"/>
                <a:cs typeface="Source Sans Pro Bold"/>
                <a:sym typeface="Source Sans Pro Bold"/>
              </a:defRPr>
            </a:lvl1pPr>
          </a:lstStyle>
          <a:p>
            <a:pPr rtl="1"/>
            <a:endParaRPr lang="ar" b="1" dirty="0"/>
          </a:p>
        </p:txBody>
      </p:sp>
      <p:sp>
        <p:nvSpPr>
          <p:cNvPr id="5" name="Rounded Rectangle 3">
            <a:extLst>
              <a:ext uri="{FF2B5EF4-FFF2-40B4-BE49-F238E27FC236}">
                <a16:creationId xmlns:a16="http://schemas.microsoft.com/office/drawing/2014/main" id="{8268ED2C-F2AE-CB94-6542-CF9D2E8BC51C}"/>
              </a:ext>
            </a:extLst>
          </p:cNvPr>
          <p:cNvSpPr/>
          <p:nvPr userDrawn="1"/>
        </p:nvSpPr>
        <p:spPr>
          <a:xfrm flipV="1">
            <a:off x="389002" y="1484783"/>
            <a:ext cx="2336738" cy="112789"/>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sp>
        <p:nvSpPr>
          <p:cNvPr id="6" name="Subtitle 5">
            <a:extLst>
              <a:ext uri="{FF2B5EF4-FFF2-40B4-BE49-F238E27FC236}">
                <a16:creationId xmlns:a16="http://schemas.microsoft.com/office/drawing/2014/main" id="{22027F16-AB3D-05A4-C3B0-5860EC302768}"/>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4" name="Image 13"/>
          <p:cNvPicPr>
            <a:picLocks noChangeAspect="1"/>
          </p:cNvPicPr>
          <p:nvPr userDrawn="1"/>
        </p:nvPicPr>
        <p:blipFill>
          <a:blip r:embed="rId4"/>
          <a:stretch>
            <a:fillRect/>
          </a:stretch>
        </p:blipFill>
        <p:spPr>
          <a:xfrm>
            <a:off x="68580" y="6312793"/>
            <a:ext cx="1657350" cy="484681"/>
          </a:xfrm>
          <a:prstGeom prst="rect">
            <a:avLst/>
          </a:prstGeom>
        </p:spPr>
      </p:pic>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Image" descr="Image"/>
          <p:cNvPicPr>
            <a:picLocks noChangeAspect="1"/>
          </p:cNvPicPr>
          <p:nvPr/>
        </p:nvPicPr>
        <p:blipFill>
          <a:blip r:embed="rId22"/>
          <a:srcRect b="1317"/>
          <a:stretch>
            <a:fillRect/>
          </a:stretch>
        </p:blipFill>
        <p:spPr>
          <a:xfrm>
            <a:off x="-15228" y="-14824"/>
            <a:ext cx="12505419" cy="6126364"/>
          </a:xfrm>
          <a:prstGeom prst="rect">
            <a:avLst/>
          </a:prstGeom>
          <a:ln w="12700">
            <a:miter lim="400000"/>
          </a:ln>
        </p:spPr>
      </p:pic>
      <p:pic>
        <p:nvPicPr>
          <p:cNvPr id="3" name="Picture 6" descr="Picture 6"/>
          <p:cNvPicPr>
            <a:picLocks noChangeAspect="1"/>
          </p:cNvPicPr>
          <p:nvPr/>
        </p:nvPicPr>
        <p:blipFill>
          <a:blip r:embed="rId23"/>
          <a:stretch>
            <a:fillRect/>
          </a:stretch>
        </p:blipFill>
        <p:spPr>
          <a:xfrm>
            <a:off x="11358371" y="138176"/>
            <a:ext cx="685801" cy="711201"/>
          </a:xfrm>
          <a:prstGeom prst="rect">
            <a:avLst/>
          </a:prstGeom>
          <a:ln w="12700">
            <a:miter lim="400000"/>
          </a:ln>
        </p:spPr>
      </p:pic>
      <p:sp>
        <p:nvSpPr>
          <p:cNvPr id="7" name="Subtitle 5"/>
          <p:cNvSpPr txBox="1"/>
          <p:nvPr/>
        </p:nvSpPr>
        <p:spPr>
          <a:xfrm>
            <a:off x="8424406" y="6478966"/>
            <a:ext cx="3497002"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16992" rtl="1">
              <a:lnSpc>
                <a:spcPct val="90000"/>
              </a:lnSpc>
              <a:spcBef>
                <a:spcPts val="200"/>
              </a:spcBef>
              <a:defRPr sz="900">
                <a:solidFill>
                  <a:srgbClr val="002060"/>
                </a:solidFill>
                <a:latin typeface="+mj-lt"/>
                <a:ea typeface="+mj-ea"/>
                <a:cs typeface="+mj-cs"/>
                <a:sym typeface="Source Sans Pro Regular"/>
              </a:defRPr>
            </a:lvl1pPr>
          </a:lstStyle>
          <a:p>
            <a:pPr rtl="1"/>
            <a:r>
              <a:t>RRT Advanced Training Package</a:t>
            </a:r>
          </a:p>
        </p:txBody>
      </p:sp>
      <p:sp>
        <p:nvSpPr>
          <p:cNvPr id="9" name="Rounded Rectangle 4"/>
          <p:cNvSpPr/>
          <p:nvPr/>
        </p:nvSpPr>
        <p:spPr>
          <a:xfrm flipV="1">
            <a:off x="5003344" y="3246971"/>
            <a:ext cx="2515176" cy="111824"/>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j-lt"/>
                <a:ea typeface="+mj-ea"/>
                <a:cs typeface="+mj-cs"/>
                <a:sym typeface="Source Sans Pro Regular"/>
              </a:defRPr>
            </a:pPr>
            <a:endParaRPr/>
          </a:p>
        </p:txBody>
      </p:sp>
      <p:sp>
        <p:nvSpPr>
          <p:cNvPr id="10" name="TextBox 5"/>
          <p:cNvSpPr txBox="1"/>
          <p:nvPr/>
        </p:nvSpPr>
        <p:spPr>
          <a:xfrm>
            <a:off x="4376729" y="2657225"/>
            <a:ext cx="3721503" cy="5847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4400">
                <a:solidFill>
                  <a:srgbClr val="FFFFFF"/>
                </a:solidFill>
                <a:latin typeface="Source Sans Pro Bold"/>
                <a:ea typeface="Source Sans Pro Bold"/>
                <a:cs typeface="Source Sans Pro Bold"/>
                <a:sym typeface="Source Sans Pro Bold"/>
              </a:defRPr>
            </a:lvl1pPr>
          </a:lstStyle>
          <a:p>
            <a:pPr rtl="1"/>
            <a:endParaRPr lang="ar" sz="3200" b="1" dirty="0"/>
          </a:p>
        </p:txBody>
      </p:sp>
      <p:sp>
        <p:nvSpPr>
          <p:cNvPr id="11" name="Title Text"/>
          <p:cNvSpPr txBox="1">
            <a:spLocks noGrp="1"/>
          </p:cNvSpPr>
          <p:nvPr>
            <p:ph type="title"/>
          </p:nvPr>
        </p:nvSpPr>
        <p:spPr>
          <a:xfrm>
            <a:off x="609600" y="92074"/>
            <a:ext cx="10972800" cy="150812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p>
            <a:pPr rtl="1"/>
            <a:r>
              <a:t>Title Text</a:t>
            </a:r>
          </a:p>
        </p:txBody>
      </p:sp>
      <p:sp>
        <p:nvSpPr>
          <p:cNvPr id="12" name="Body Level One…"/>
          <p:cNvSpPr txBox="1">
            <a:spLocks noGrp="1"/>
          </p:cNvSpPr>
          <p:nvPr>
            <p:ph type="body" idx="1"/>
          </p:nvPr>
        </p:nvSpPr>
        <p:spPr>
          <a:xfrm>
            <a:off x="609600" y="1600200"/>
            <a:ext cx="10972800" cy="100168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p>
            <a:pPr rtl="1"/>
            <a:r>
              <a:t>Body Level One</a:t>
            </a:r>
          </a:p>
          <a:p>
            <a:pPr lvl="1" rtl="1"/>
            <a:r>
              <a:t>Body Level Two</a:t>
            </a:r>
          </a:p>
          <a:p>
            <a:pPr lvl="2" rtl="1"/>
            <a:r>
              <a:t>Body Level Three</a:t>
            </a:r>
          </a:p>
          <a:p>
            <a:pPr lvl="3" rtl="1"/>
            <a:r>
              <a:t>Body Level Four</a:t>
            </a:r>
          </a:p>
          <a:p>
            <a:pPr lvl="4" rtl="1"/>
            <a:r>
              <a:t>Body Level Five</a:t>
            </a:r>
          </a:p>
        </p:txBody>
      </p:sp>
      <p:sp>
        <p:nvSpPr>
          <p:cNvPr id="13" name="Slide Number">
            <a:extLst>
              <a:ext uri="{FF2B5EF4-FFF2-40B4-BE49-F238E27FC236}">
                <a16:creationId xmlns:a16="http://schemas.microsoft.com/office/drawing/2014/main" id="{7ED95172-3B24-3874-EF0E-6C84170614C8}"/>
              </a:ext>
            </a:extLst>
          </p:cNvPr>
          <p:cNvSpPr txBox="1">
            <a:spLocks/>
          </p:cNvSpPr>
          <p:nvPr userDrawn="1"/>
        </p:nvSpPr>
        <p:spPr>
          <a:xfrm>
            <a:off x="11836401" y="6561216"/>
            <a:ext cx="348670" cy="314562"/>
          </a:xfrm>
          <a:prstGeom prst="rect">
            <a:avLst/>
          </a:prstGeom>
        </p:spPr>
        <p:txBody>
          <a:bodyPr rtlCol="1"/>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chemeClr val="bg1">
                    <a:lumMod val="50000"/>
                  </a:schemeClr>
                </a:solidFill>
                <a:effectLst/>
                <a:uFillTx/>
                <a:latin typeface="Calibri"/>
                <a:ea typeface="Calibri"/>
                <a:cs typeface="Calibri"/>
                <a:sym typeface="Calibri"/>
              </a:defRPr>
            </a:lvl1pPr>
            <a:lvl2pPr marL="0" marR="0" indent="457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2pPr>
            <a:lvl3pPr marL="0" marR="0" indent="914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3pPr>
            <a:lvl4pPr marL="0" marR="0" indent="1371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4pPr>
            <a:lvl5pPr marL="0" marR="0" indent="18288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5pPr>
            <a:lvl6pPr marL="0" marR="0" indent="22860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6pPr>
            <a:lvl7pPr marL="0" marR="0" indent="27432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7pPr>
            <a:lvl8pPr marL="0" marR="0" indent="32004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8pPr>
            <a:lvl9pPr marL="0" marR="0" indent="3657600" algn="r" defTabSz="914400" rtl="1"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lvl9pPr>
          </a:lstStyle>
          <a:p>
            <a:pPr rtl="1"/>
            <a:fld id="{86CB4B4D-7CA3-9044-876B-883B54F8677D}" type="slidenum">
              <a:rPr lang="hu-HU" sz="1100" smtClean="0">
                <a:latin typeface="+mj-lt"/>
              </a:rPr>
              <a:pPr rtl="1"/>
              <a:t>‹N°›</a:t>
            </a:fld>
            <a:endParaRPr lang="hu-HU" sz="1100" dirty="0">
              <a:latin typeface="+mj-lt"/>
            </a:endParaRPr>
          </a:p>
        </p:txBody>
      </p:sp>
      <p:sp>
        <p:nvSpPr>
          <p:cNvPr id="5" name="Subtitle 5">
            <a:extLst>
              <a:ext uri="{FF2B5EF4-FFF2-40B4-BE49-F238E27FC236}">
                <a16:creationId xmlns:a16="http://schemas.microsoft.com/office/drawing/2014/main" id="{FB6E2BBF-B1E5-D58F-3A67-49D233B45105}"/>
              </a:ext>
            </a:extLst>
          </p:cNvPr>
          <p:cNvSpPr txBox="1"/>
          <p:nvPr userDrawn="1"/>
        </p:nvSpPr>
        <p:spPr>
          <a:xfrm>
            <a:off x="8126649" y="6654579"/>
            <a:ext cx="3794759" cy="21698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defTabSz="289321" rtl="1">
              <a:lnSpc>
                <a:spcPct val="90000"/>
              </a:lnSpc>
              <a:spcBef>
                <a:spcPts val="300"/>
              </a:spcBef>
              <a:defRPr sz="900">
                <a:solidFill>
                  <a:srgbClr val="002060"/>
                </a:solidFill>
                <a:latin typeface="+mj-lt"/>
                <a:ea typeface="+mj-ea"/>
                <a:cs typeface="+mj-cs"/>
                <a:sym typeface="Source Sans Pro Regular"/>
              </a:defRPr>
            </a:lvl1pPr>
          </a:lstStyle>
          <a:p>
            <a:pPr rtl="1"/>
            <a:r>
              <a:t>B5.1 Rapid Risk Assessment</a:t>
            </a:r>
            <a:endParaRPr dirty="0"/>
          </a:p>
        </p:txBody>
      </p:sp>
      <p:pic>
        <p:nvPicPr>
          <p:cNvPr id="14" name="Image 13"/>
          <p:cNvPicPr>
            <a:picLocks noChangeAspect="1"/>
          </p:cNvPicPr>
          <p:nvPr userDrawn="1"/>
        </p:nvPicPr>
        <p:blipFill>
          <a:blip r:embed="rId24"/>
          <a:stretch>
            <a:fillRect/>
          </a:stretch>
        </p:blipFill>
        <p:spPr>
          <a:xfrm>
            <a:off x="68580" y="6312793"/>
            <a:ext cx="1657350" cy="484681"/>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spd="med"/>
  <p:txStyles>
    <p:title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p:titleStyle>
    <p:bodyStyle>
      <a:lvl1pPr marL="0" marR="0" indent="0" algn="r" defTabSz="289320" rtl="1" latinLnBrk="0">
        <a:lnSpc>
          <a:spcPct val="90000"/>
        </a:lnSpc>
        <a:spcBef>
          <a:spcPts val="300"/>
        </a:spcBef>
        <a:spcAft>
          <a:spcPts val="0"/>
        </a:spcAft>
        <a:buClrTx/>
        <a:buSzTx/>
        <a:buFontTx/>
        <a:buNone/>
        <a:tabLst/>
        <a:defRPr sz="2400" b="0" i="0" u="none" strike="noStrike" cap="none" spc="0" baseline="0">
          <a:solidFill>
            <a:srgbClr val="000000"/>
          </a:solidFill>
          <a:uFillTx/>
          <a:latin typeface="+mj-lt"/>
          <a:ea typeface="+mj-ea"/>
          <a:cs typeface="+mj-cs"/>
          <a:sym typeface="Source Sans Pro Regular"/>
        </a:defRPr>
      </a:lvl1pPr>
      <a:lvl2pPr marL="216990"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2pPr>
      <a:lvl3pPr marL="361649" marR="0" indent="-72330"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3pPr>
      <a:lvl4pPr marL="506309"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4pPr>
      <a:lvl5pPr marL="650968" marR="0" indent="-72329"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5pPr>
      <a:lvl6pPr marL="1070480"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6pPr>
      <a:lvl7pPr marL="121514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7pPr>
      <a:lvl8pPr marL="1359801"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8pPr>
      <a:lvl9pPr marL="1504459" marR="0" indent="-347183" algn="r" defTabSz="289320" rtl="1" latinLnBrk="0">
        <a:lnSpc>
          <a:spcPct val="90000"/>
        </a:lnSpc>
        <a:spcBef>
          <a:spcPts val="300"/>
        </a:spcBef>
        <a:spcAft>
          <a:spcPts val="0"/>
        </a:spcAft>
        <a:buClrTx/>
        <a:buSzPct val="100000"/>
        <a:buFontTx/>
        <a:buChar char="•"/>
        <a:tabLst/>
        <a:defRPr sz="2400" b="0" i="0" u="none" strike="noStrike" cap="none" spc="0" baseline="0">
          <a:solidFill>
            <a:srgbClr val="000000"/>
          </a:solidFill>
          <a:uFillTx/>
          <a:latin typeface="+mj-lt"/>
          <a:ea typeface="+mj-ea"/>
          <a:cs typeface="+mj-cs"/>
          <a:sym typeface="Source Sans Pro Regular"/>
        </a:defRPr>
      </a:lvl9pPr>
    </p:bodyStyle>
    <p:otherStyle>
      <a:lvl1pPr marL="0" marR="0" indent="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1pPr>
      <a:lvl2pPr marL="0" marR="0" indent="4572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2pPr>
      <a:lvl3pPr marL="0" marR="0" indent="9144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3pPr>
      <a:lvl4pPr marL="0" marR="0" indent="13716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4pPr>
      <a:lvl5pPr marL="0" marR="0" indent="18288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5pPr>
      <a:lvl6pPr marL="0" marR="0" indent="22860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6pPr>
      <a:lvl7pPr marL="0" marR="0" indent="27432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7pPr>
      <a:lvl8pPr marL="0" marR="0" indent="32004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8pPr>
      <a:lvl9pPr marL="0" marR="0" indent="3657600" algn="r" defTabSz="914400" rtl="1" latinLnBrk="0">
        <a:lnSpc>
          <a:spcPct val="100000"/>
        </a:lnSpc>
        <a:spcBef>
          <a:spcPts val="0"/>
        </a:spcBef>
        <a:spcAft>
          <a:spcPts val="0"/>
        </a:spcAft>
        <a:buClrTx/>
        <a:buSzTx/>
        <a:buFontTx/>
        <a:buNone/>
        <a:tabLst/>
        <a:defRPr sz="1400" b="0" i="0" u="none" strike="noStrike" cap="none" spc="0" baseline="0">
          <a:solidFill>
            <a:schemeClr val="tx1"/>
          </a:solidFill>
          <a:uFillTx/>
          <a:latin typeface="+mn-lt"/>
          <a:ea typeface="+mn-ea"/>
          <a:cs typeface="+mn-cs"/>
          <a:sym typeface="Source Sans Pro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0.xml"/><Relationship Id="rId5" Type="http://schemas.openxmlformats.org/officeDocument/2006/relationships/image" Target="../media/image28.pn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hyperlink" Target="https://www.who.int/publications/i/item/WHO-HSE-GCR-LYO-2014.4" TargetMode="External"/><Relationship Id="rId2" Type="http://schemas.openxmlformats.org/officeDocument/2006/relationships/hyperlink" Target="https://www.who.int/publications/i/item/rapid-risk-assessment-of-acute-public-health-events" TargetMode="External"/><Relationship Id="rId1" Type="http://schemas.openxmlformats.org/officeDocument/2006/relationships/slideLayout" Target="../slideLayouts/slideLayout7.xml"/><Relationship Id="rId6" Type="http://schemas.openxmlformats.org/officeDocument/2006/relationships/hyperlink" Target="http://www.who.int/mediacentre/news/statements/2017/13th-ihr-polio/en/" TargetMode="External"/><Relationship Id="rId5" Type="http://schemas.openxmlformats.org/officeDocument/2006/relationships/hyperlink" Target="https://www.who.int/teams/global-influenza-programme/avian-influenza/monthly-risk-assessment-summary" TargetMode="External"/><Relationship Id="rId4" Type="http://schemas.openxmlformats.org/officeDocument/2006/relationships/hyperlink" Target="https://www.who.int/docs/default-source/documents/detect-earlier-to-better-protect.pdf?sfvrsn=9996d210_6"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hyperlink" Target="https://www.ecdc.europa.eu/en/news-events/rapid-risk-assessment-e-learning-course" TargetMode="Externa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hyperlink" Target="https://extranet.who.int/hslp" TargetMode="External"/><Relationship Id="rId2" Type="http://schemas.openxmlformats.org/officeDocument/2006/relationships/hyperlink" Target="https://extranet.who.int/hslp/?q=content/terms-use" TargetMode="External"/><Relationship Id="rId1" Type="http://schemas.openxmlformats.org/officeDocument/2006/relationships/slideLayout" Target="../slideLayouts/slideLayout13.xml"/><Relationship Id="rId5" Type="http://schemas.openxmlformats.org/officeDocument/2006/relationships/hyperlink" Target="mailto:ihrhrt@who.int" TargetMode="External"/><Relationship Id="rId4" Type="http://schemas.openxmlformats.org/officeDocument/2006/relationships/hyperlink" Target="https://extranet.who.int/hsl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Title 2"/>
          <p:cNvSpPr txBox="1">
            <a:spLocks noGrp="1"/>
          </p:cNvSpPr>
          <p:nvPr>
            <p:ph type="title"/>
          </p:nvPr>
        </p:nvSpPr>
        <p:spPr>
          <a:xfrm>
            <a:off x="517796" y="1587568"/>
            <a:ext cx="4119385" cy="2410276"/>
          </a:xfrm>
          <a:prstGeom prst="rect">
            <a:avLst/>
          </a:prstGeom>
        </p:spPr>
        <p:txBody>
          <a:bodyPr rtlCol="1"/>
          <a:lstStyle/>
          <a:p>
            <a:pPr defTabSz="280640" rtl="1">
              <a:defRPr sz="3104"/>
            </a:pPr>
            <a:r>
              <a:rPr lang="ar" b="1">
                <a:latin typeface="Sakkal Majalla" panose="02000000000000000000" pitchFamily="2" charset="-78"/>
                <a:cs typeface="Sakkal Majalla" panose="02000000000000000000" pitchFamily="2" charset="-78"/>
              </a:rPr>
              <a:t>إدارة المخاطر </a:t>
            </a:r>
            <a:br>
              <a:rPr b="1" dirty="0">
                <a:latin typeface="Sakkal Majalla" panose="02000000000000000000" pitchFamily="2" charset="-78"/>
                <a:cs typeface="Sakkal Majalla" panose="02000000000000000000" pitchFamily="2" charset="-78"/>
              </a:rPr>
            </a:br>
            <a:r>
              <a:rPr lang="ar" b="1">
                <a:latin typeface="Sakkal Majalla" panose="02000000000000000000" pitchFamily="2" charset="-78"/>
                <a:cs typeface="Sakkal Majalla" panose="02000000000000000000" pitchFamily="2" charset="-78"/>
              </a:rPr>
              <a:t>والتقييم السريع للمخاطر‬</a:t>
            </a:r>
          </a:p>
        </p:txBody>
      </p:sp>
      <p:sp>
        <p:nvSpPr>
          <p:cNvPr id="348" name="TextBox 5"/>
          <p:cNvSpPr txBox="1"/>
          <p:nvPr/>
        </p:nvSpPr>
        <p:spPr>
          <a:xfrm>
            <a:off x="517797" y="1277425"/>
            <a:ext cx="5197204" cy="769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20" rIns="45719" bIns="45720" rtlCol="1" anchor="t">
            <a:spAutoFit/>
          </a:bodyPr>
          <a:lstStyle>
            <a:lvl1pPr algn="r" rtl="1">
              <a:defRPr sz="4400">
                <a:solidFill>
                  <a:srgbClr val="FFFFFF"/>
                </a:solidFill>
                <a:latin typeface="Source Sans Pro Bold"/>
                <a:ea typeface="Source Sans Pro Bold"/>
                <a:cs typeface="Source Sans Pro Bold"/>
                <a:sym typeface="Source Sans Pro Bold"/>
              </a:defRPr>
            </a:lvl1pPr>
          </a:lstStyle>
          <a:p>
            <a:pPr rtl="1"/>
            <a:r>
              <a:rPr lang="ar" b="1" dirty="0">
                <a:latin typeface="Sakkal Majalla"/>
                <a:cs typeface="Sakkal Majalla"/>
              </a:rPr>
              <a:t>B5.1a</a:t>
            </a:r>
            <a:endParaRPr lang="ar"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5" name="Rectangle 4"/>
          <p:cNvGrpSpPr/>
          <p:nvPr/>
        </p:nvGrpSpPr>
        <p:grpSpPr>
          <a:xfrm>
            <a:off x="7932022" y="2334861"/>
            <a:ext cx="3866044" cy="2405816"/>
            <a:chOff x="0" y="-1"/>
            <a:chExt cx="3866042" cy="2612776"/>
          </a:xfrm>
        </p:grpSpPr>
        <p:sp>
          <p:nvSpPr>
            <p:cNvPr id="403" name="Rectangle"/>
            <p:cNvSpPr/>
            <p:nvPr/>
          </p:nvSpPr>
          <p:spPr>
            <a:xfrm>
              <a:off x="0" y="-1"/>
              <a:ext cx="3866042" cy="2612776"/>
            </a:xfrm>
            <a:prstGeom prst="rect">
              <a:avLst/>
            </a:prstGeom>
            <a:solidFill>
              <a:srgbClr val="DEEBF7"/>
            </a:solidFill>
            <a:ln w="12700" cap="flat">
              <a:noFill/>
              <a:miter lim="400000"/>
            </a:ln>
            <a:effectLst/>
          </p:spPr>
          <p:txBody>
            <a:bodyPr wrap="square" lIns="45719" tIns="45719" rIns="45719" bIns="45719" numCol="1" rtlCol="1" anchor="t">
              <a:noAutofit/>
            </a:bodyPr>
            <a:lstStyle/>
            <a:p>
              <a:pPr rtl="1">
                <a:lnSpc>
                  <a:spcPct val="120000"/>
                </a:lnSpc>
                <a:spcBef>
                  <a:spcPts val="400"/>
                </a:spcBef>
                <a:defRPr sz="2000"/>
              </a:pPr>
              <a:endParaRPr>
                <a:latin typeface="Sakkal Majalla" panose="02000000000000000000" pitchFamily="2" charset="-78"/>
                <a:cs typeface="Sakkal Majalla" panose="02000000000000000000" pitchFamily="2" charset="-78"/>
              </a:endParaRPr>
            </a:p>
          </p:txBody>
        </p:sp>
        <p:sp>
          <p:nvSpPr>
            <p:cNvPr id="404" name="Policies…"/>
            <p:cNvSpPr txBox="1"/>
            <p:nvPr/>
          </p:nvSpPr>
          <p:spPr>
            <a:xfrm>
              <a:off x="45720" y="-1"/>
              <a:ext cx="3774602" cy="2544778"/>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t">
              <a:spAutoFit/>
            </a:bodyPr>
            <a:lstStyle/>
            <a:p>
              <a:pPr rtl="1">
                <a:lnSpc>
                  <a:spcPct val="120000"/>
                </a:lnSpc>
                <a:spcBef>
                  <a:spcPts val="400"/>
                </a:spcBef>
                <a:defRPr>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السياسات</a:t>
              </a:r>
              <a:endParaRPr dirty="0">
                <a:latin typeface="Sakkal Majalla" panose="02000000000000000000" pitchFamily="2" charset="-78"/>
                <a:cs typeface="Sakkal Majalla" panose="02000000000000000000" pitchFamily="2" charset="-78"/>
              </a:endParaRPr>
            </a:p>
            <a:p>
              <a:pPr lvl="1" rtl="1">
                <a:lnSpc>
                  <a:spcPct val="120000"/>
                </a:lnSpc>
                <a:spcBef>
                  <a:spcPts val="400"/>
                </a:spcBef>
                <a:defRPr>
                  <a:latin typeface="+mj-lt"/>
                  <a:ea typeface="+mj-ea"/>
                  <a:cs typeface="+mj-cs"/>
                  <a:sym typeface="Source Sans Pro Regular"/>
                </a:defRPr>
              </a:pP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لتوجيه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القرارات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والإجراءات</a:t>
              </a:r>
              <a:endParaRPr dirty="0">
                <a:latin typeface="Sakkal Majalla" panose="02000000000000000000" pitchFamily="2" charset="-78"/>
                <a:cs typeface="Sakkal Majalla" panose="02000000000000000000" pitchFamily="2" charset="-78"/>
              </a:endParaRPr>
            </a:p>
            <a:p>
              <a:pPr rtl="1">
                <a:lnSpc>
                  <a:spcPct val="120000"/>
                </a:lnSpc>
                <a:spcBef>
                  <a:spcPts val="400"/>
                </a:spcBef>
                <a:defRPr>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الإجراءات</a:t>
              </a:r>
              <a:endParaRPr dirty="0">
                <a:latin typeface="Sakkal Majalla" panose="02000000000000000000" pitchFamily="2" charset="-78"/>
                <a:cs typeface="Sakkal Majalla" panose="02000000000000000000" pitchFamily="2" charset="-78"/>
              </a:endParaRPr>
            </a:p>
            <a:p>
              <a:pPr lvl="1" rtl="1">
                <a:lnSpc>
                  <a:spcPct val="120000"/>
                </a:lnSpc>
                <a:spcBef>
                  <a:spcPts val="400"/>
                </a:spcBef>
                <a:defRPr>
                  <a:latin typeface="+mj-lt"/>
                  <a:ea typeface="+mj-ea"/>
                  <a:cs typeface="+mj-cs"/>
                  <a:sym typeface="Source Sans Pro Regular"/>
                </a:defRPr>
              </a:pPr>
              <a:r>
                <a:rPr lang="ar-EG" dirty="0">
                  <a:latin typeface="Sakkal Majalla" panose="02000000000000000000" pitchFamily="2" charset="-78"/>
                  <a:cs typeface="Sakkal Majalla" panose="02000000000000000000" pitchFamily="2" charset="-78"/>
                </a:rPr>
                <a:t>- </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للمساعدة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التنفيذ</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rtl="1">
                <a:lnSpc>
                  <a:spcPct val="120000"/>
                </a:lnSpc>
                <a:spcBef>
                  <a:spcPts val="400"/>
                </a:spcBef>
                <a:defRPr>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الأشخاص</a:t>
              </a:r>
              <a:endParaRPr dirty="0">
                <a:latin typeface="Sakkal Majalla" panose="02000000000000000000" pitchFamily="2" charset="-78"/>
                <a:cs typeface="Sakkal Majalla" panose="02000000000000000000" pitchFamily="2" charset="-78"/>
              </a:endParaRPr>
            </a:p>
            <a:p>
              <a:pPr lvl="1" rtl="1">
                <a:lnSpc>
                  <a:spcPct val="120000"/>
                </a:lnSpc>
                <a:spcBef>
                  <a:spcPts val="400"/>
                </a:spcBef>
                <a:defRPr>
                  <a:latin typeface="+mj-lt"/>
                  <a:ea typeface="+mj-ea"/>
                  <a:cs typeface="+mj-cs"/>
                  <a:sym typeface="Source Sans Pro Regular"/>
                </a:defRPr>
              </a:pPr>
              <a:r>
                <a:rPr lang="ar-EG"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للتنفيذ</a:t>
              </a:r>
              <a:endParaRPr dirty="0">
                <a:latin typeface="Sakkal Majalla" panose="02000000000000000000" pitchFamily="2" charset="-78"/>
                <a:cs typeface="Sakkal Majalla" panose="02000000000000000000" pitchFamily="2" charset="-78"/>
              </a:endParaRPr>
            </a:p>
          </p:txBody>
        </p:sp>
      </p:grpSp>
      <p:grpSp>
        <p:nvGrpSpPr>
          <p:cNvPr id="408" name="Pentagone 2"/>
          <p:cNvGrpSpPr/>
          <p:nvPr/>
        </p:nvGrpSpPr>
        <p:grpSpPr>
          <a:xfrm>
            <a:off x="-346495" y="1343818"/>
            <a:ext cx="8161204" cy="4594861"/>
            <a:chOff x="-960303" y="0"/>
            <a:chExt cx="8161203" cy="4594860"/>
          </a:xfrm>
        </p:grpSpPr>
        <p:sp>
          <p:nvSpPr>
            <p:cNvPr id="406" name="Shape"/>
            <p:cNvSpPr/>
            <p:nvPr/>
          </p:nvSpPr>
          <p:spPr>
            <a:xfrm>
              <a:off x="0" y="0"/>
              <a:ext cx="7200900" cy="45948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4709" y="0"/>
                  </a:lnTo>
                  <a:lnTo>
                    <a:pt x="21600" y="10800"/>
                  </a:lnTo>
                  <a:lnTo>
                    <a:pt x="14709" y="21600"/>
                  </a:lnTo>
                  <a:lnTo>
                    <a:pt x="0" y="21600"/>
                  </a:lnTo>
                  <a:close/>
                </a:path>
              </a:pathLst>
            </a:custGeom>
            <a:solidFill>
              <a:srgbClr val="8497B0"/>
            </a:solidFill>
            <a:ln w="12700" cap="flat">
              <a:solidFill>
                <a:srgbClr val="011749"/>
              </a:solidFill>
              <a:prstDash val="solid"/>
              <a:miter lim="800000"/>
            </a:ln>
            <a:effectLst/>
          </p:spPr>
          <p:txBody>
            <a:bodyPr wrap="square" lIns="45719" tIns="45719" rIns="45719" bIns="45719" numCol="1" rtlCol="1" anchor="ctr">
              <a:noAutofit/>
            </a:bodyPr>
            <a:lstStyle/>
            <a:p>
              <a:pPr rtl="1">
                <a:defRPr>
                  <a:solidFill>
                    <a:srgbClr val="FFFFFF"/>
                  </a:solidFill>
                </a:defRPr>
              </a:pPr>
              <a:endParaRPr>
                <a:latin typeface="Sakkal Majalla" panose="02000000000000000000" pitchFamily="2" charset="-78"/>
                <a:cs typeface="Sakkal Majalla" panose="02000000000000000000" pitchFamily="2" charset="-78"/>
              </a:endParaRPr>
            </a:p>
          </p:txBody>
        </p:sp>
        <p:sp>
          <p:nvSpPr>
            <p:cNvPr id="407" name="Legislation…"/>
            <p:cNvSpPr txBox="1"/>
            <p:nvPr/>
          </p:nvSpPr>
          <p:spPr>
            <a:xfrm>
              <a:off x="-960303" y="312272"/>
              <a:ext cx="5948046" cy="3970315"/>
            </a:xfrm>
            <a:prstGeom prst="rect">
              <a:avLst/>
            </a:prstGeom>
            <a:noFill/>
            <a:ln w="12700" cap="flat">
              <a:noFill/>
              <a:miter lim="400000"/>
            </a:ln>
            <a:effectLst/>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tIns="45719" rIns="45719" bIns="45719" numCol="1" rtlCol="1" anchor="ctr">
              <a:spAutoFit/>
            </a:bodyPr>
            <a:lstStyle/>
            <a:p>
              <a:pPr rtl="1">
                <a:defRPr sz="2000">
                  <a:solidFill>
                    <a:srgbClr val="FFFF00"/>
                  </a:solidFill>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التشريعات</a:t>
              </a:r>
              <a:endParaRPr sz="2400" dirty="0">
                <a:solidFill>
                  <a:srgbClr val="FFFFFF"/>
                </a:solidFill>
                <a:latin typeface="Sakkal Majalla" panose="02000000000000000000" pitchFamily="2" charset="-78"/>
                <a:cs typeface="Sakkal Majalla" panose="02000000000000000000" pitchFamily="2" charset="-78"/>
              </a:endParaRPr>
            </a:p>
            <a:p>
              <a:pPr marL="342900" indent="-342900" rtl="1">
                <a:buSzPct val="70000"/>
                <a:buFont typeface="Arial"/>
                <a:buChar char="•"/>
                <a:defRPr sz="2000">
                  <a:solidFill>
                    <a:srgbClr val="FFFFFF"/>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الدولية</a:t>
              </a:r>
              <a:r>
                <a:rPr lang="en-US"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اللوائح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الدولية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(2005))</a:t>
              </a:r>
              <a:endParaRPr dirty="0">
                <a:latin typeface="Sakkal Majalla" panose="02000000000000000000" pitchFamily="2" charset="-78"/>
                <a:cs typeface="Sakkal Majalla" panose="02000000000000000000" pitchFamily="2" charset="-78"/>
              </a:endParaRPr>
            </a:p>
            <a:p>
              <a:pPr marL="342900" indent="-342900" rtl="1">
                <a:buSzPct val="70000"/>
                <a:buFont typeface="Arial"/>
                <a:buChar char="•"/>
                <a:defRPr sz="2000">
                  <a:solidFill>
                    <a:srgbClr val="FFFFFF"/>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التشريعات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الوطنية</a:t>
              </a:r>
              <a:r>
                <a:rPr dirty="0">
                  <a:latin typeface="Sakkal Majalla" panose="02000000000000000000" pitchFamily="2" charset="-78"/>
                  <a:cs typeface="Sakkal Majalla" panose="02000000000000000000" pitchFamily="2" charset="-78"/>
                </a:rPr>
                <a:t> </a:t>
              </a:r>
            </a:p>
            <a:p>
              <a:pPr lvl="1" indent="560387" rtl="1">
                <a:defRPr sz="2000">
                  <a:solidFill>
                    <a:srgbClr val="FFFFFF"/>
                  </a:solidFill>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rtl="1">
                <a:defRPr sz="2000">
                  <a:solidFill>
                    <a:srgbClr val="FFFF00"/>
                  </a:solidFill>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الاتفاقات</a:t>
              </a:r>
              <a:endParaRPr sz="2400" dirty="0">
                <a:solidFill>
                  <a:srgbClr val="FFFFFF"/>
                </a:solidFill>
                <a:latin typeface="Sakkal Majalla" panose="02000000000000000000" pitchFamily="2" charset="-78"/>
                <a:cs typeface="Sakkal Majalla" panose="02000000000000000000" pitchFamily="2" charset="-78"/>
              </a:endParaRPr>
            </a:p>
            <a:p>
              <a:pPr marL="342900" lvl="1" indent="-342900" rtl="1">
                <a:buSzPct val="70000"/>
                <a:buFont typeface="Arial"/>
                <a:buChar char="•"/>
                <a:defRPr sz="2000">
                  <a:solidFill>
                    <a:srgbClr val="FFFFFF"/>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الوزارات</a:t>
              </a:r>
              <a:r>
                <a:rPr dirty="0">
                  <a:latin typeface="Sakkal Majalla" panose="02000000000000000000" pitchFamily="2" charset="-78"/>
                  <a:cs typeface="Sakkal Majalla" panose="02000000000000000000" pitchFamily="2" charset="-78"/>
                </a:rPr>
                <a:t> </a:t>
              </a:r>
            </a:p>
            <a:p>
              <a:pPr marL="342900" lvl="1" indent="-342900" rtl="1">
                <a:buSzPct val="70000"/>
                <a:buFont typeface="Arial"/>
                <a:buChar char="•"/>
                <a:defRPr sz="2000">
                  <a:solidFill>
                    <a:srgbClr val="FFFFFF"/>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داخل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الوزارة</a:t>
              </a:r>
              <a:endParaRPr dirty="0">
                <a:latin typeface="Sakkal Majalla" panose="02000000000000000000" pitchFamily="2" charset="-78"/>
                <a:cs typeface="Sakkal Majalla" panose="02000000000000000000" pitchFamily="2" charset="-78"/>
              </a:endParaRPr>
            </a:p>
            <a:p>
              <a:pPr rtl="1">
                <a:defRPr sz="2000">
                  <a:solidFill>
                    <a:srgbClr val="FFFFFF"/>
                  </a:solidFill>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rtl="1">
                <a:defRPr sz="2000">
                  <a:solidFill>
                    <a:srgbClr val="FFFF00"/>
                  </a:solidFill>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اللجان</a:t>
              </a:r>
              <a:endParaRPr sz="2400" dirty="0">
                <a:solidFill>
                  <a:srgbClr val="FFFFFF"/>
                </a:solidFill>
                <a:latin typeface="Sakkal Majalla" panose="02000000000000000000" pitchFamily="2" charset="-78"/>
                <a:cs typeface="Sakkal Majalla" panose="02000000000000000000" pitchFamily="2" charset="-78"/>
              </a:endParaRPr>
            </a:p>
            <a:p>
              <a:pPr marL="342900" lvl="1" indent="-342900" rtl="1">
                <a:buSzPct val="70000"/>
                <a:buFont typeface="Arial"/>
                <a:buChar char="•"/>
                <a:defRPr sz="2000">
                  <a:solidFill>
                    <a:srgbClr val="FFFFFF"/>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القرارات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الاستراتيجية</a:t>
              </a:r>
              <a:endParaRPr dirty="0">
                <a:latin typeface="Sakkal Majalla" panose="02000000000000000000" pitchFamily="2" charset="-78"/>
                <a:cs typeface="Sakkal Majalla" panose="02000000000000000000" pitchFamily="2" charset="-78"/>
              </a:endParaRPr>
            </a:p>
            <a:p>
              <a:pPr marL="342900" lvl="1" indent="-342900" rtl="1">
                <a:buSzPct val="70000"/>
                <a:buFont typeface="Arial"/>
                <a:buChar char="•"/>
                <a:defRPr sz="2000">
                  <a:solidFill>
                    <a:srgbClr val="FFFFFF"/>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القرارات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التنفيذية</a:t>
              </a:r>
              <a:r>
                <a:rPr dirty="0">
                  <a:latin typeface="Sakkal Majalla" panose="02000000000000000000" pitchFamily="2" charset="-78"/>
                  <a:cs typeface="Sakkal Majalla" panose="02000000000000000000" pitchFamily="2" charset="-78"/>
                </a:rPr>
                <a:t> </a:t>
              </a:r>
            </a:p>
            <a:p>
              <a:pPr marL="342900" lvl="1" indent="-342900" rtl="1">
                <a:buSzPct val="70000"/>
                <a:buFont typeface="Arial"/>
                <a:buChar char="•"/>
                <a:defRPr sz="2000">
                  <a:solidFill>
                    <a:srgbClr val="FFFFFF"/>
                  </a:solidFill>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نصائح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الخبراء</a:t>
              </a:r>
              <a:endParaRPr dirty="0">
                <a:latin typeface="Sakkal Majalla" panose="02000000000000000000" pitchFamily="2" charset="-78"/>
                <a:cs typeface="Sakkal Majalla" panose="02000000000000000000" pitchFamily="2" charset="-78"/>
              </a:endParaRPr>
            </a:p>
          </p:txBody>
        </p:sp>
      </p:grpSp>
      <p:sp>
        <p:nvSpPr>
          <p:cNvPr id="2" name="Titre 2">
            <a:extLst>
              <a:ext uri="{FF2B5EF4-FFF2-40B4-BE49-F238E27FC236}">
                <a16:creationId xmlns:a16="http://schemas.microsoft.com/office/drawing/2014/main" id="{3CD0B3BF-FFDB-1914-832D-6AD53372E1DE}"/>
              </a:ext>
            </a:extLst>
          </p:cNvPr>
          <p:cNvSpPr txBox="1">
            <a:spLocks/>
          </p:cNvSpPr>
          <p:nvPr/>
        </p:nvSpPr>
        <p:spPr>
          <a:xfrm>
            <a:off x="233679" y="85784"/>
            <a:ext cx="7985035" cy="4802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كيف يمكن إدارة المخاطر في مجال الصحة العامة؟</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 name="Text Placeholder 3"/>
          <p:cNvSpPr txBox="1">
            <a:spLocks noGrp="1"/>
          </p:cNvSpPr>
          <p:nvPr>
            <p:ph type="body" sz="quarter" idx="1"/>
          </p:nvPr>
        </p:nvSpPr>
        <p:spPr>
          <a:xfrm>
            <a:off x="2532305" y="1819922"/>
            <a:ext cx="7127390" cy="1747905"/>
          </a:xfrm>
          <a:prstGeom prst="rect">
            <a:avLst/>
          </a:prstGeom>
        </p:spPr>
        <p:txBody>
          <a:bodyPr rtlCol="1"/>
          <a:lstStyle/>
          <a:p>
            <a:pPr rtl="1">
              <a:defRPr sz="3200"/>
            </a:pPr>
            <a:r>
              <a:rPr lang="ar" b="1" dirty="0">
                <a:latin typeface="Sakkal Majalla" panose="02000000000000000000" pitchFamily="2" charset="-78"/>
                <a:cs typeface="Sakkal Majalla" panose="02000000000000000000" pitchFamily="2" charset="-78"/>
              </a:rPr>
              <a:t>	2. تعريف التقييم السريع للمخاطر والأساس المنطقي له</a:t>
            </a:r>
          </a:p>
        </p:txBody>
      </p:sp>
      <p:sp>
        <p:nvSpPr>
          <p:cNvPr id="414" name="Titre 1"/>
          <p:cNvSpPr txBox="1">
            <a:spLocks noGrp="1"/>
          </p:cNvSpPr>
          <p:nvPr>
            <p:ph type="title" idx="4294967295"/>
          </p:nvPr>
        </p:nvSpPr>
        <p:spPr>
          <a:xfrm>
            <a:off x="0" y="69849"/>
            <a:ext cx="6480175" cy="646115"/>
          </a:xfrm>
          <a:prstGeom prst="rect">
            <a:avLst/>
          </a:prstGeom>
        </p:spPr>
        <p:txBody>
          <a:bodyPr rtlCol="1"/>
          <a:lstStyle>
            <a:lvl1pPr algn="r" defTabSz="193844" rtl="1">
              <a:defRPr sz="1876"/>
            </a:lvl1pPr>
          </a:lstStyle>
          <a:p>
            <a:pPr rtl="1"/>
            <a:br/>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Rectangle 2"/>
          <p:cNvSpPr txBox="1">
            <a:spLocks noGrp="1"/>
          </p:cNvSpPr>
          <p:nvPr>
            <p:ph type="title"/>
          </p:nvPr>
        </p:nvSpPr>
        <p:spPr>
          <a:xfrm>
            <a:off x="388934" y="0"/>
            <a:ext cx="3264196" cy="1642370"/>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تعريف التقييم السريع للمخاطر</a:t>
            </a:r>
          </a:p>
        </p:txBody>
      </p:sp>
      <p:sp>
        <p:nvSpPr>
          <p:cNvPr id="418" name="Rectangle 3"/>
          <p:cNvSpPr txBox="1">
            <a:spLocks noGrp="1"/>
          </p:cNvSpPr>
          <p:nvPr>
            <p:ph type="body" idx="1"/>
          </p:nvPr>
        </p:nvSpPr>
        <p:spPr>
          <a:xfrm>
            <a:off x="4199978" y="811436"/>
            <a:ext cx="7529515" cy="5546726"/>
          </a:xfrm>
          <a:prstGeom prst="rect">
            <a:avLst/>
          </a:prstGeom>
        </p:spPr>
        <p:txBody>
          <a:bodyPr rtlCol="1"/>
          <a:lstStyle/>
          <a:p>
            <a:pPr marL="0" lvl="1" indent="560069" algn="ctr" rtl="1">
              <a:spcBef>
                <a:spcPts val="0"/>
              </a:spcBef>
              <a:buSzTx/>
              <a:buNone/>
              <a:defRPr sz="2800">
                <a:solidFill>
                  <a:schemeClr val="accent2"/>
                </a:solidFill>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ما المقصود بتقييم المخاطر؟</a:t>
            </a:r>
            <a:endParaRPr lang="fr-FR" b="1" dirty="0">
              <a:latin typeface="Sakkal Majalla" panose="02000000000000000000" pitchFamily="2" charset="-78"/>
              <a:cs typeface="Sakkal Majalla" panose="02000000000000000000" pitchFamily="2" charset="-78"/>
            </a:endParaRPr>
          </a:p>
          <a:p>
            <a:pPr marL="0" lvl="1" indent="560069" algn="ctr" rtl="1">
              <a:spcBef>
                <a:spcPts val="0"/>
              </a:spcBef>
              <a:buSzTx/>
              <a:buNone/>
              <a:defRPr sz="2800">
                <a:solidFill>
                  <a:schemeClr val="accent2"/>
                </a:solidFill>
                <a:latin typeface="Source Sans Pro Bold"/>
                <a:ea typeface="Source Sans Pro Bold"/>
                <a:cs typeface="Source Sans Pro Bold"/>
                <a:sym typeface="Source Sans Pro Bold"/>
              </a:defRPr>
            </a:pPr>
            <a:endParaRPr lang="fr-FR" b="1" dirty="0">
              <a:solidFill>
                <a:schemeClr val="accent2"/>
              </a:solidFill>
              <a:latin typeface="Sakkal Majalla" panose="02000000000000000000" pitchFamily="2" charset="-78"/>
              <a:cs typeface="Sakkal Majalla" panose="02000000000000000000" pitchFamily="2" charset="-78"/>
            </a:endParaRPr>
          </a:p>
          <a:p>
            <a:pPr marL="0" lvl="1" indent="560069" algn="ctr" rtl="1">
              <a:spcBef>
                <a:spcPts val="0"/>
              </a:spcBef>
              <a:buSzTx/>
              <a:buNone/>
              <a:defRPr sz="2800">
                <a:solidFill>
                  <a:schemeClr val="accent2"/>
                </a:solidFill>
                <a:latin typeface="Source Sans Pro Bold"/>
                <a:ea typeface="Source Sans Pro Bold"/>
                <a:cs typeface="Source Sans Pro Bold"/>
                <a:sym typeface="Source Sans Pro Bold"/>
              </a:defRPr>
            </a:pPr>
            <a:r>
              <a:rPr dirty="0" err="1">
                <a:solidFill>
                  <a:schemeClr val="tx1"/>
                </a:solidFill>
                <a:latin typeface="Sakkal Majalla" panose="02000000000000000000" pitchFamily="2" charset="-78"/>
                <a:cs typeface="Sakkal Majalla" panose="02000000000000000000" pitchFamily="2" charset="-78"/>
              </a:rPr>
              <a:t>عملية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منهجية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ومستمرة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لجمع</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المعلومات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وتقييمها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وتوثيقها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لتحديد</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مستوى</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الخطر</a:t>
            </a:r>
            <a:endParaRPr lang="en-US" dirty="0">
              <a:solidFill>
                <a:schemeClr val="tx1"/>
              </a:solidFill>
              <a:latin typeface="Sakkal Majalla" panose="02000000000000000000" pitchFamily="2" charset="-78"/>
              <a:cs typeface="Sakkal Majalla" panose="02000000000000000000" pitchFamily="2" charset="-78"/>
            </a:endParaRPr>
          </a:p>
          <a:p>
            <a:pPr marL="0" lvl="1" indent="560069" rtl="1">
              <a:spcBef>
                <a:spcPts val="0"/>
              </a:spcBef>
              <a:buSzTx/>
              <a:buNone/>
            </a:pPr>
            <a:endParaRPr lang="en-US" dirty="0">
              <a:latin typeface="Sakkal Majalla" panose="02000000000000000000" pitchFamily="2" charset="-78"/>
              <a:cs typeface="Sakkal Majalla" panose="02000000000000000000" pitchFamily="2" charset="-78"/>
            </a:endParaRPr>
          </a:p>
          <a:p>
            <a:pPr marL="0" lvl="1" indent="560069" rtl="1">
              <a:spcBef>
                <a:spcPts val="0"/>
              </a:spcBef>
              <a:buSzTx/>
              <a:buNone/>
            </a:pPr>
            <a:r>
              <a:rPr lang="ar-EG" dirty="0">
                <a:latin typeface="Sakkal Majalla" panose="02000000000000000000" pitchFamily="2" charset="-78"/>
                <a:cs typeface="Sakkal Majalla" panose="02000000000000000000" pitchFamily="2" charset="-78"/>
              </a:rPr>
              <a:t>يتألف تقييم المخاطر من ثلاثة عناصر: </a:t>
            </a:r>
          </a:p>
          <a:p>
            <a:pPr marL="0" lvl="1" indent="560069" rtl="1">
              <a:spcBef>
                <a:spcPts val="0"/>
              </a:spcBef>
              <a:buSzTx/>
              <a:buNone/>
            </a:pPr>
            <a:endParaRPr dirty="0">
              <a:latin typeface="Sakkal Majalla" panose="02000000000000000000" pitchFamily="2" charset="-78"/>
              <a:cs typeface="Sakkal Majalla" panose="02000000000000000000" pitchFamily="2" charset="-78"/>
            </a:endParaRPr>
          </a:p>
          <a:p>
            <a:pPr marL="825500" lvl="1" indent="-254000" rtl="1">
              <a:spcBef>
                <a:spcPts val="0"/>
              </a:spcBef>
              <a:buClr>
                <a:srgbClr val="C00000"/>
              </a:buClr>
              <a:buFont typeface="Arial"/>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الأخطار</a:t>
            </a:r>
            <a:r>
              <a:rPr dirty="0">
                <a:latin typeface="Sakkal Majalla" panose="02000000000000000000" pitchFamily="2" charset="-78"/>
                <a:cs typeface="Sakkal Majalla" panose="02000000000000000000" pitchFamily="2" charset="-78"/>
              </a:rPr>
              <a:t>.</a:t>
            </a:r>
          </a:p>
          <a:p>
            <a:pPr marL="825500" lvl="1" indent="-254000" rtl="1">
              <a:spcBef>
                <a:spcPts val="0"/>
              </a:spcBef>
              <a:buClr>
                <a:srgbClr val="C00000"/>
              </a:buClr>
              <a:buFont typeface="Arial"/>
            </a:pPr>
            <a:endParaRPr dirty="0">
              <a:latin typeface="Sakkal Majalla" panose="02000000000000000000" pitchFamily="2" charset="-78"/>
              <a:cs typeface="Sakkal Majalla" panose="02000000000000000000" pitchFamily="2" charset="-78"/>
            </a:endParaRPr>
          </a:p>
          <a:p>
            <a:pPr marL="825500" lvl="1" indent="-254000" rtl="1">
              <a:spcBef>
                <a:spcPts val="0"/>
              </a:spcBef>
              <a:buClr>
                <a:srgbClr val="C00000"/>
              </a:buClr>
              <a:buFont typeface="Arial"/>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التعرُّض</a:t>
            </a:r>
            <a:r>
              <a:rPr dirty="0">
                <a:latin typeface="Sakkal Majalla" panose="02000000000000000000" pitchFamily="2" charset="-78"/>
                <a:cs typeface="Sakkal Majalla" panose="02000000000000000000" pitchFamily="2" charset="-78"/>
              </a:rPr>
              <a:t>.</a:t>
            </a:r>
          </a:p>
          <a:p>
            <a:pPr marL="825500" lvl="1" indent="-254000" rtl="1">
              <a:spcBef>
                <a:spcPts val="0"/>
              </a:spcBef>
              <a:buClr>
                <a:srgbClr val="C00000"/>
              </a:buClr>
              <a:buFont typeface="Arial"/>
            </a:pPr>
            <a:endParaRPr dirty="0">
              <a:latin typeface="Sakkal Majalla" panose="02000000000000000000" pitchFamily="2" charset="-78"/>
              <a:cs typeface="Sakkal Majalla" panose="02000000000000000000" pitchFamily="2" charset="-78"/>
            </a:endParaRPr>
          </a:p>
          <a:p>
            <a:pPr marL="825500" lvl="1" indent="-254000" rtl="1">
              <a:spcBef>
                <a:spcPts val="0"/>
              </a:spcBef>
              <a:buClr>
                <a:srgbClr val="C00000"/>
              </a:buClr>
              <a:buFont typeface="Arial"/>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 name="Rectangle 3"/>
          <p:cNvSpPr txBox="1">
            <a:spLocks noGrp="1"/>
          </p:cNvSpPr>
          <p:nvPr>
            <p:ph type="body" sz="half" idx="1"/>
          </p:nvPr>
        </p:nvSpPr>
        <p:spPr>
          <a:xfrm>
            <a:off x="761607" y="1813996"/>
            <a:ext cx="7115504" cy="3329940"/>
          </a:xfrm>
          <a:prstGeom prst="rect">
            <a:avLst/>
          </a:prstGeom>
        </p:spPr>
        <p:txBody>
          <a:bodyPr rtlCol="1">
            <a:normAutofit/>
          </a:bodyPr>
          <a:lstStyle/>
          <a:p>
            <a:pPr marL="254000" indent="-254000" rtl="1">
              <a:spcBef>
                <a:spcPts val="0"/>
              </a:spcBef>
              <a:buClr>
                <a:schemeClr val="accent3"/>
              </a:buClr>
              <a:buSzPct val="100000"/>
              <a:buFont typeface="Arial"/>
              <a:buChar char="•"/>
              <a:defRPr sz="2000">
                <a:solidFill>
                  <a:srgbClr val="548235"/>
                </a:solidFill>
              </a:defRPr>
            </a:pP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منهجية</a:t>
            </a:r>
            <a:r>
              <a:rPr dirty="0">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لاتخاذ</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قرارات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مسندة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بالبيّ</a:t>
            </a:r>
            <a:r>
              <a:rPr lang="ar-EG" dirty="0">
                <a:solidFill>
                  <a:schemeClr val="tx1"/>
                </a:solidFill>
                <a:latin typeface="Sakkal Majalla" panose="02000000000000000000" pitchFamily="2" charset="-78"/>
                <a:cs typeface="Sakkal Majalla" panose="02000000000000000000" pitchFamily="2" charset="-78"/>
              </a:rPr>
              <a:t>ِ</a:t>
            </a:r>
            <a:r>
              <a:rPr dirty="0" err="1">
                <a:solidFill>
                  <a:schemeClr val="tx1"/>
                </a:solidFill>
                <a:latin typeface="Sakkal Majalla" panose="02000000000000000000" pitchFamily="2" charset="-78"/>
                <a:cs typeface="Sakkal Majalla" panose="02000000000000000000" pitchFamily="2" charset="-78"/>
              </a:rPr>
              <a:t>نات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لتنفيذ</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الاستجابة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المناسبة</a:t>
            </a:r>
            <a:r>
              <a:rPr dirty="0">
                <a:solidFill>
                  <a:schemeClr val="tx1"/>
                </a:solidFill>
                <a:latin typeface="Sakkal Majalla" panose="02000000000000000000" pitchFamily="2" charset="-78"/>
                <a:cs typeface="Sakkal Majalla" panose="02000000000000000000" pitchFamily="2" charset="-78"/>
              </a:rPr>
              <a:t>.</a:t>
            </a:r>
          </a:p>
          <a:p>
            <a:pPr marL="254000" indent="-254000" rtl="1">
              <a:spcBef>
                <a:spcPts val="0"/>
              </a:spcBef>
              <a:buClr>
                <a:schemeClr val="accent3"/>
              </a:buClr>
              <a:buSzPct val="100000"/>
              <a:buFont typeface="Arial"/>
              <a:buChar char="•"/>
              <a:defRPr sz="2000">
                <a:solidFill>
                  <a:srgbClr val="002060"/>
                </a:solidFill>
              </a:defRPr>
            </a:pPr>
            <a:endParaRPr dirty="0">
              <a:solidFill>
                <a:srgbClr val="000000"/>
              </a:solidFill>
              <a:latin typeface="Sakkal Majalla" panose="02000000000000000000" pitchFamily="2" charset="-78"/>
              <a:cs typeface="Sakkal Majalla" panose="02000000000000000000" pitchFamily="2" charset="-78"/>
            </a:endParaRPr>
          </a:p>
          <a:p>
            <a:pPr marL="254000" indent="-254000" rtl="1">
              <a:spcBef>
                <a:spcPts val="0"/>
              </a:spcBef>
              <a:buClr>
                <a:schemeClr val="accent3"/>
              </a:buClr>
              <a:buSzPct val="100000"/>
              <a:buFont typeface="Arial"/>
              <a:buChar char="•"/>
              <a:defRPr sz="2000">
                <a:solidFill>
                  <a:srgbClr val="002060"/>
                </a:solidFill>
              </a:defRPr>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sz="2000" dirty="0" err="1">
                <a:solidFill>
                  <a:srgbClr val="548235"/>
                </a:solidFill>
                <a:latin typeface="Sakkal Majalla" panose="02000000000000000000" pitchFamily="2" charset="-78"/>
                <a:cs typeface="Sakkal Majalla" panose="02000000000000000000" pitchFamily="2" charset="-78"/>
              </a:rPr>
              <a:t>مزيجٍ</a:t>
            </a:r>
            <a:r>
              <a:rPr sz="2000" dirty="0">
                <a:solidFill>
                  <a:srgbClr val="548235"/>
                </a:solidFill>
                <a:latin typeface="Sakkal Majalla" panose="02000000000000000000" pitchFamily="2" charset="-78"/>
                <a:cs typeface="Sakkal Majalla" panose="02000000000000000000" pitchFamily="2" charset="-78"/>
              </a:rPr>
              <a:t> </a:t>
            </a:r>
            <a:r>
              <a:rPr sz="2000" dirty="0" err="1">
                <a:solidFill>
                  <a:srgbClr val="548235"/>
                </a:solidFill>
                <a:latin typeface="Sakkal Majalla" panose="02000000000000000000" pitchFamily="2" charset="-78"/>
                <a:cs typeface="Sakkal Majalla" panose="02000000000000000000" pitchFamily="2" charset="-78"/>
              </a:rPr>
              <a:t>من</a:t>
            </a:r>
            <a:r>
              <a:rPr sz="2000" dirty="0">
                <a:solidFill>
                  <a:srgbClr val="548235"/>
                </a:solidFill>
                <a:latin typeface="Sakkal Majalla" panose="02000000000000000000" pitchFamily="2" charset="-78"/>
                <a:cs typeface="Sakkal Majalla" panose="02000000000000000000" pitchFamily="2" charset="-78"/>
              </a:rPr>
              <a:t> </a:t>
            </a:r>
            <a:r>
              <a:rPr sz="2000" dirty="0" err="1">
                <a:solidFill>
                  <a:srgbClr val="548235"/>
                </a:solidFill>
                <a:latin typeface="Sakkal Majalla" panose="02000000000000000000" pitchFamily="2" charset="-78"/>
                <a:cs typeface="Sakkal Majalla" panose="02000000000000000000" pitchFamily="2" charset="-78"/>
              </a:rPr>
              <a:t>احتمالية</a:t>
            </a:r>
            <a:r>
              <a:rPr sz="2000" dirty="0">
                <a:solidFill>
                  <a:srgbClr val="548235"/>
                </a:solidFill>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حدوث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نتيجة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سلبية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الأخطار</a:t>
            </a:r>
            <a:r>
              <a:rPr dirty="0">
                <a:latin typeface="Sakkal Majalla" panose="02000000000000000000" pitchFamily="2" charset="-78"/>
                <a:cs typeface="Sakkal Majalla" panose="02000000000000000000" pitchFamily="2" charset="-78"/>
              </a:rPr>
              <a:t>، </a:t>
            </a:r>
            <a:r>
              <a:rPr sz="2000" dirty="0" err="1">
                <a:solidFill>
                  <a:srgbClr val="548235"/>
                </a:solidFill>
                <a:latin typeface="Sakkal Majalla" panose="02000000000000000000" pitchFamily="2" charset="-78"/>
                <a:cs typeface="Sakkal Majalla" panose="02000000000000000000" pitchFamily="2" charset="-78"/>
              </a:rPr>
              <a:t>والعواقب</a:t>
            </a:r>
            <a:r>
              <a:rPr sz="2000" dirty="0">
                <a:solidFill>
                  <a:srgbClr val="548235"/>
                </a:solidFill>
                <a:latin typeface="Sakkal Majalla" panose="02000000000000000000" pitchFamily="2" charset="-78"/>
                <a:cs typeface="Sakkal Majalla" panose="02000000000000000000" pitchFamily="2" charset="-78"/>
              </a:rPr>
              <a:t> </a:t>
            </a:r>
            <a:r>
              <a:rPr sz="2000" dirty="0" err="1">
                <a:solidFill>
                  <a:srgbClr val="548235"/>
                </a:solidFill>
                <a:latin typeface="Sakkal Majalla" panose="02000000000000000000" pitchFamily="2" charset="-78"/>
                <a:cs typeface="Sakkal Majalla" panose="02000000000000000000" pitchFamily="2" charset="-78"/>
              </a:rPr>
              <a:t>المحتملة</a:t>
            </a:r>
            <a:r>
              <a:rPr sz="2000" dirty="0">
                <a:solidFill>
                  <a:srgbClr val="548235"/>
                </a:solidFill>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المرتبطة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بذلك</a:t>
            </a:r>
            <a:r>
              <a:rPr dirty="0">
                <a:latin typeface="Sakkal Majalla" panose="02000000000000000000" pitchFamily="2" charset="-78"/>
                <a:cs typeface="Sakkal Majalla" panose="02000000000000000000" pitchFamily="2" charset="-78"/>
              </a:rPr>
              <a:t>.</a:t>
            </a:r>
          </a:p>
          <a:p>
            <a:pPr marL="254000" indent="-254000" rtl="1">
              <a:spcBef>
                <a:spcPts val="0"/>
              </a:spcBef>
              <a:buClr>
                <a:schemeClr val="accent3"/>
              </a:buClr>
              <a:buSzPct val="100000"/>
              <a:buFont typeface="Arial"/>
              <a:buChar char="•"/>
              <a:defRPr sz="2000"/>
            </a:pPr>
            <a:endParaRPr dirty="0">
              <a:solidFill>
                <a:srgbClr val="000000"/>
              </a:solidFill>
              <a:latin typeface="Sakkal Majalla" panose="02000000000000000000" pitchFamily="2" charset="-78"/>
              <a:cs typeface="Sakkal Majalla" panose="02000000000000000000" pitchFamily="2" charset="-78"/>
            </a:endParaRPr>
          </a:p>
          <a:p>
            <a:pPr marL="254000" indent="-254000" rtl="1">
              <a:spcBef>
                <a:spcPts val="0"/>
              </a:spcBef>
              <a:buClr>
                <a:schemeClr val="accent3"/>
              </a:buClr>
              <a:buSzPct val="100000"/>
              <a:buFont typeface="Arial"/>
              <a:buChar char="•"/>
              <a:defRPr sz="2000">
                <a:solidFill>
                  <a:srgbClr val="002060"/>
                </a:solidFill>
              </a:defRPr>
            </a:pP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النظر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الوضع</a:t>
            </a:r>
            <a:r>
              <a:rPr dirty="0">
                <a:latin typeface="Sakkal Majalla" panose="02000000000000000000" pitchFamily="2" charset="-78"/>
                <a:cs typeface="Sakkal Majalla" panose="02000000000000000000" pitchFamily="2" charset="-78"/>
              </a:rPr>
              <a:t> </a:t>
            </a:r>
            <a:r>
              <a:rPr sz="2000" dirty="0" err="1">
                <a:solidFill>
                  <a:srgbClr val="548235"/>
                </a:solidFill>
                <a:latin typeface="Sakkal Majalla" panose="02000000000000000000" pitchFamily="2" charset="-78"/>
                <a:cs typeface="Sakkal Majalla" panose="02000000000000000000" pitchFamily="2" charset="-78"/>
              </a:rPr>
              <a:t>الحالي</a:t>
            </a:r>
            <a:r>
              <a:rPr sz="2000" dirty="0">
                <a:solidFill>
                  <a:srgbClr val="548235"/>
                </a:solidFill>
                <a:latin typeface="Sakkal Majalla" panose="02000000000000000000" pitchFamily="2" charset="-78"/>
                <a:cs typeface="Sakkal Majalla" panose="02000000000000000000" pitchFamily="2" charset="-78"/>
              </a:rPr>
              <a:t> </a:t>
            </a:r>
            <a:r>
              <a:rPr sz="2000" dirty="0" err="1">
                <a:solidFill>
                  <a:srgbClr val="548235"/>
                </a:solidFill>
                <a:latin typeface="Sakkal Majalla" panose="02000000000000000000" pitchFamily="2" charset="-78"/>
                <a:cs typeface="Sakkal Majalla" panose="02000000000000000000" pitchFamily="2" charset="-78"/>
              </a:rPr>
              <a:t>والمستقبلي</a:t>
            </a:r>
            <a:r>
              <a:rPr dirty="0">
                <a:latin typeface="Sakkal Majalla" panose="02000000000000000000" pitchFamily="2" charset="-78"/>
                <a:cs typeface="Sakkal Majalla" panose="02000000000000000000" pitchFamily="2" charset="-78"/>
              </a:rPr>
              <a:t>.</a:t>
            </a:r>
          </a:p>
          <a:p>
            <a:pPr marL="254000" indent="-254000" rtl="1">
              <a:spcBef>
                <a:spcPts val="0"/>
              </a:spcBef>
              <a:buClr>
                <a:schemeClr val="accent3"/>
              </a:buClr>
              <a:buSzPct val="100000"/>
              <a:buFont typeface="Arial"/>
              <a:buChar char="•"/>
              <a:defRPr sz="2000"/>
            </a:pPr>
            <a:endParaRPr dirty="0">
              <a:solidFill>
                <a:srgbClr val="000000"/>
              </a:solidFill>
              <a:latin typeface="Sakkal Majalla" panose="02000000000000000000" pitchFamily="2" charset="-78"/>
              <a:cs typeface="Sakkal Majalla" panose="02000000000000000000" pitchFamily="2" charset="-78"/>
            </a:endParaRPr>
          </a:p>
          <a:p>
            <a:pPr marL="254000" indent="-254000" rtl="1">
              <a:spcBef>
                <a:spcPts val="0"/>
              </a:spcBef>
              <a:buClr>
                <a:schemeClr val="accent3"/>
              </a:buClr>
              <a:buSzPct val="100000"/>
              <a:buFont typeface="Arial"/>
              <a:buChar char="•"/>
              <a:defRPr sz="2000">
                <a:solidFill>
                  <a:srgbClr val="548235"/>
                </a:solidFill>
              </a:defRPr>
            </a:pPr>
            <a:r>
              <a:rPr dirty="0" err="1">
                <a:solidFill>
                  <a:schemeClr val="tx1"/>
                </a:solidFill>
                <a:latin typeface="Sakkal Majalla" panose="02000000000000000000" pitchFamily="2" charset="-78"/>
                <a:cs typeface="Sakkal Majalla" panose="02000000000000000000" pitchFamily="2" charset="-78"/>
              </a:rPr>
              <a:t>قد</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تكون</a:t>
            </a:r>
            <a:r>
              <a:rPr dirty="0">
                <a:solidFill>
                  <a:schemeClr val="tx1"/>
                </a:solidFill>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الأساليب</a:t>
            </a:r>
            <a:r>
              <a:rPr dirty="0">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نوعية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أو</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كمية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أو</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مزيجًا</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الاثنين</a:t>
            </a:r>
            <a:r>
              <a:rPr dirty="0">
                <a:solidFill>
                  <a:schemeClr val="tx1"/>
                </a:solidFill>
                <a:latin typeface="Sakkal Majalla" panose="02000000000000000000" pitchFamily="2" charset="-78"/>
                <a:cs typeface="Sakkal Majalla" panose="02000000000000000000" pitchFamily="2" charset="-78"/>
              </a:rPr>
              <a:t>.</a:t>
            </a:r>
          </a:p>
          <a:p>
            <a:pPr marL="254000" indent="-254000" rtl="1">
              <a:spcBef>
                <a:spcPts val="0"/>
              </a:spcBef>
              <a:buClr>
                <a:schemeClr val="accent3"/>
              </a:buClr>
              <a:buSzPct val="100000"/>
              <a:buFont typeface="Arial"/>
              <a:buChar char="•"/>
              <a:defRPr sz="2000">
                <a:solidFill>
                  <a:srgbClr val="548235"/>
                </a:solidFill>
              </a:defRPr>
            </a:pPr>
            <a:endParaRPr dirty="0">
              <a:solidFill>
                <a:srgbClr val="000000"/>
              </a:solidFill>
              <a:latin typeface="Sakkal Majalla" panose="02000000000000000000" pitchFamily="2" charset="-78"/>
              <a:cs typeface="Sakkal Majalla" panose="02000000000000000000" pitchFamily="2" charset="-78"/>
            </a:endParaRPr>
          </a:p>
          <a:p>
            <a:pPr marL="254000" indent="-254000" rtl="1">
              <a:spcBef>
                <a:spcPts val="0"/>
              </a:spcBef>
              <a:buClr>
                <a:schemeClr val="accent3"/>
              </a:buClr>
              <a:buSzPct val="100000"/>
              <a:buFont typeface="Arial"/>
              <a:buChar char="•"/>
              <a:defRPr sz="2000">
                <a:solidFill>
                  <a:srgbClr val="002060"/>
                </a:solidFill>
              </a:defRPr>
            </a:pP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a:t>
            </a:r>
            <a:r>
              <a:rPr sz="2000" dirty="0" err="1">
                <a:solidFill>
                  <a:srgbClr val="548235"/>
                </a:solidFill>
                <a:latin typeface="Sakkal Majalla" panose="02000000000000000000" pitchFamily="2" charset="-78"/>
                <a:cs typeface="Sakkal Majalla" panose="02000000000000000000" pitchFamily="2" charset="-78"/>
              </a:rPr>
              <a:t>مراعاة</a:t>
            </a:r>
            <a:r>
              <a:rPr sz="2000" dirty="0">
                <a:solidFill>
                  <a:srgbClr val="548235"/>
                </a:solidFill>
                <a:latin typeface="Sakkal Majalla" panose="02000000000000000000" pitchFamily="2" charset="-78"/>
                <a:cs typeface="Sakkal Majalla" panose="02000000000000000000" pitchFamily="2" charset="-78"/>
              </a:rPr>
              <a:t> </a:t>
            </a:r>
            <a:r>
              <a:rPr sz="2000" dirty="0" err="1">
                <a:solidFill>
                  <a:srgbClr val="548235"/>
                </a:solidFill>
                <a:latin typeface="Sakkal Majalla" panose="02000000000000000000" pitchFamily="2" charset="-78"/>
                <a:cs typeface="Sakkal Majalla" panose="02000000000000000000" pitchFamily="2" charset="-78"/>
              </a:rPr>
              <a:t>المفهوم</a:t>
            </a:r>
            <a:r>
              <a:rPr sz="2000" dirty="0">
                <a:solidFill>
                  <a:srgbClr val="548235"/>
                </a:solidFill>
                <a:latin typeface="Sakkal Majalla" panose="02000000000000000000" pitchFamily="2" charset="-78"/>
                <a:cs typeface="Sakkal Majalla" panose="02000000000000000000" pitchFamily="2" charset="-78"/>
              </a:rPr>
              <a:t> </a:t>
            </a:r>
            <a:r>
              <a:rPr sz="2000" dirty="0" err="1">
                <a:solidFill>
                  <a:srgbClr val="548235"/>
                </a:solidFill>
                <a:latin typeface="Sakkal Majalla" panose="02000000000000000000" pitchFamily="2" charset="-78"/>
                <a:cs typeface="Sakkal Majalla" panose="02000000000000000000" pitchFamily="2" charset="-78"/>
              </a:rPr>
              <a:t>المجتمعي</a:t>
            </a:r>
            <a:r>
              <a:rPr sz="2000" dirty="0">
                <a:solidFill>
                  <a:srgbClr val="548235"/>
                </a:solidFill>
                <a:latin typeface="Sakkal Majalla" panose="02000000000000000000" pitchFamily="2" charset="-78"/>
                <a:cs typeface="Sakkal Majalla" panose="02000000000000000000" pitchFamily="2" charset="-78"/>
              </a:rPr>
              <a:t> </a:t>
            </a:r>
            <a:r>
              <a:rPr sz="2000" dirty="0" err="1">
                <a:solidFill>
                  <a:srgbClr val="548235"/>
                </a:solidFill>
                <a:latin typeface="Sakkal Majalla" panose="02000000000000000000" pitchFamily="2" charset="-78"/>
                <a:cs typeface="Sakkal Majalla" panose="02000000000000000000" pitchFamily="2" charset="-78"/>
              </a:rPr>
              <a:t>والسياسي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a:t>
            </a:r>
          </a:p>
        </p:txBody>
      </p:sp>
      <p:grpSp>
        <p:nvGrpSpPr>
          <p:cNvPr id="427" name="Group 1"/>
          <p:cNvGrpSpPr/>
          <p:nvPr/>
        </p:nvGrpSpPr>
        <p:grpSpPr>
          <a:xfrm>
            <a:off x="7984234" y="1101963"/>
            <a:ext cx="3157242" cy="4038207"/>
            <a:chOff x="0" y="0"/>
            <a:chExt cx="2712425" cy="3471312"/>
          </a:xfrm>
        </p:grpSpPr>
        <p:pic>
          <p:nvPicPr>
            <p:cNvPr id="425" name="Picture 26" descr="Picture 26"/>
            <p:cNvPicPr>
              <a:picLocks noChangeAspect="1"/>
            </p:cNvPicPr>
            <p:nvPr/>
          </p:nvPicPr>
          <p:blipFill>
            <a:blip r:embed="rId2"/>
            <a:srcRect r="5391"/>
            <a:stretch>
              <a:fillRect/>
            </a:stretch>
          </p:blipFill>
          <p:spPr>
            <a:xfrm>
              <a:off x="-1" y="0"/>
              <a:ext cx="2712427" cy="3471313"/>
            </a:xfrm>
            <a:prstGeom prst="rect">
              <a:avLst/>
            </a:prstGeom>
            <a:ln w="12700" cap="flat">
              <a:noFill/>
              <a:miter lim="400000"/>
            </a:ln>
            <a:effectLst/>
          </p:spPr>
        </p:pic>
        <p:sp>
          <p:nvSpPr>
            <p:cNvPr id="426" name="Oval 27"/>
            <p:cNvSpPr/>
            <p:nvPr/>
          </p:nvSpPr>
          <p:spPr>
            <a:xfrm>
              <a:off x="536546" y="779425"/>
              <a:ext cx="1658373" cy="843631"/>
            </a:xfrm>
            <a:prstGeom prst="ellipse">
              <a:avLst/>
            </a:prstGeom>
            <a:noFill/>
            <a:ln w="31750" cap="flat">
              <a:solidFill>
                <a:srgbClr val="FF0000"/>
              </a:solidFill>
              <a:prstDash val="solid"/>
              <a:round/>
            </a:ln>
            <a:effectLst/>
          </p:spPr>
          <p:txBody>
            <a:bodyPr wrap="square" lIns="45719" tIns="45719" rIns="45719" bIns="45719" numCol="1" rtlCol="1" anchor="ctr">
              <a:noAutofit/>
            </a:bodyPr>
            <a:lstStyle/>
            <a:p>
              <a:pPr rtl="1">
                <a:defRPr sz="2000">
                  <a:latin typeface="+mj-lt"/>
                  <a:ea typeface="+mj-ea"/>
                  <a:cs typeface="+mj-cs"/>
                  <a:sym typeface="Source Sans Pro Regular"/>
                </a:defRPr>
              </a:pPr>
              <a:endParaRPr/>
            </a:p>
          </p:txBody>
        </p:sp>
      </p:grpSp>
      <p:sp>
        <p:nvSpPr>
          <p:cNvPr id="2" name="Titre 2">
            <a:extLst>
              <a:ext uri="{FF2B5EF4-FFF2-40B4-BE49-F238E27FC236}">
                <a16:creationId xmlns:a16="http://schemas.microsoft.com/office/drawing/2014/main" id="{FF1A10CA-8345-ED7F-E90A-FFDE2605DFA8}"/>
              </a:ext>
            </a:extLst>
          </p:cNvPr>
          <p:cNvSpPr txBox="1">
            <a:spLocks/>
          </p:cNvSpPr>
          <p:nvPr/>
        </p:nvSpPr>
        <p:spPr>
          <a:xfrm>
            <a:off x="233680" y="85783"/>
            <a:ext cx="8191864" cy="5238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تقييم المخاطر في مجال الصحة العامة</a:t>
            </a:r>
            <a:endParaRPr lang="hu-HU" b="1" dirty="0">
              <a:latin typeface="Sakkal Majalla" panose="02000000000000000000" pitchFamily="2" charset="-78"/>
              <a:cs typeface="Sakkal Majalla" panose="02000000000000000000" pitchFamily="2" charset="-78"/>
            </a:endParaRPr>
          </a:p>
        </p:txBody>
      </p:sp>
      <p:sp>
        <p:nvSpPr>
          <p:cNvPr id="3" name="TextBox 2">
            <a:extLst>
              <a:ext uri="{FF2B5EF4-FFF2-40B4-BE49-F238E27FC236}">
                <a16:creationId xmlns:a16="http://schemas.microsoft.com/office/drawing/2014/main" id="{14D2E8EA-4CB6-E5FC-4DE3-0397251CF85C}"/>
              </a:ext>
            </a:extLst>
          </p:cNvPr>
          <p:cNvSpPr txBox="1"/>
          <p:nvPr/>
        </p:nvSpPr>
        <p:spPr>
          <a:xfrm>
            <a:off x="9372600" y="1318848"/>
            <a:ext cx="609600" cy="369330"/>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900" b="0" i="0" u="none" strike="noStrike" cap="none" spc="0" normalizeH="0" baseline="0" dirty="0">
                <a:ln>
                  <a:noFill/>
                </a:ln>
                <a:solidFill>
                  <a:schemeClr val="bg1"/>
                </a:solidFill>
                <a:effectLst/>
                <a:uFillTx/>
                <a:latin typeface="Calibri"/>
                <a:ea typeface="Calibri"/>
                <a:cs typeface="Calibri"/>
                <a:sym typeface="Calibri"/>
              </a:rPr>
              <a:t>اكتشاف الحدث</a:t>
            </a:r>
            <a:endParaRPr kumimoji="0" lang="en-US" sz="9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4" name="Oval 3">
            <a:extLst>
              <a:ext uri="{FF2B5EF4-FFF2-40B4-BE49-F238E27FC236}">
                <a16:creationId xmlns:a16="http://schemas.microsoft.com/office/drawing/2014/main" id="{BD250816-94AB-E277-06BD-36D0E11E23F9}"/>
              </a:ext>
            </a:extLst>
          </p:cNvPr>
          <p:cNvSpPr/>
          <p:nvPr/>
        </p:nvSpPr>
        <p:spPr>
          <a:xfrm>
            <a:off x="9111343" y="3341272"/>
            <a:ext cx="1230085" cy="562627"/>
          </a:xfrm>
          <a:prstGeom prst="ellipse">
            <a:avLst/>
          </a:prstGeom>
          <a:solidFill>
            <a:schemeClr val="accent5">
              <a:lumMod val="75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000" b="0" i="0" u="none" strike="noStrike" cap="none" spc="0" normalizeH="0" baseline="0" dirty="0">
                <a:ln>
                  <a:noFill/>
                </a:ln>
                <a:solidFill>
                  <a:schemeClr val="bg1"/>
                </a:solidFill>
                <a:effectLst/>
                <a:uFillTx/>
                <a:latin typeface="Calibri"/>
                <a:ea typeface="Calibri"/>
                <a:cs typeface="Calibri"/>
                <a:sym typeface="Calibri"/>
              </a:rPr>
              <a:t>التواصل بشأن المخاطر</a:t>
            </a:r>
            <a:endParaRPr kumimoji="0" lang="en-US" sz="10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5" name="TextBox 4">
            <a:extLst>
              <a:ext uri="{FF2B5EF4-FFF2-40B4-BE49-F238E27FC236}">
                <a16:creationId xmlns:a16="http://schemas.microsoft.com/office/drawing/2014/main" id="{99946FE3-8C58-0243-83EF-4ADD2F24B770}"/>
              </a:ext>
            </a:extLst>
          </p:cNvPr>
          <p:cNvSpPr txBox="1"/>
          <p:nvPr/>
        </p:nvSpPr>
        <p:spPr>
          <a:xfrm>
            <a:off x="9052363" y="2302682"/>
            <a:ext cx="1185650" cy="307775"/>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400" b="0" i="0" u="none" strike="noStrike" cap="none" spc="0" normalizeH="0" baseline="0" dirty="0">
                <a:ln>
                  <a:noFill/>
                </a:ln>
                <a:solidFill>
                  <a:schemeClr val="bg1"/>
                </a:solidFill>
                <a:effectLst/>
                <a:uFillTx/>
                <a:latin typeface="Calibri"/>
                <a:ea typeface="Calibri"/>
                <a:cs typeface="Calibri"/>
                <a:sym typeface="Calibri"/>
              </a:rPr>
              <a:t>تقييم المخاطر</a:t>
            </a:r>
            <a:endParaRPr kumimoji="0" lang="en-US" sz="14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6" name="TextBox 5">
            <a:extLst>
              <a:ext uri="{FF2B5EF4-FFF2-40B4-BE49-F238E27FC236}">
                <a16:creationId xmlns:a16="http://schemas.microsoft.com/office/drawing/2014/main" id="{A9117649-7FE4-75F5-7400-4BFF216712E5}"/>
              </a:ext>
            </a:extLst>
          </p:cNvPr>
          <p:cNvSpPr txBox="1"/>
          <p:nvPr/>
        </p:nvSpPr>
        <p:spPr>
          <a:xfrm rot="13774026">
            <a:off x="8254173" y="4123095"/>
            <a:ext cx="1023257" cy="307775"/>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400" b="0" i="0" u="none" strike="noStrike" cap="none" spc="0" normalizeH="0" baseline="0" dirty="0">
                <a:ln>
                  <a:noFill/>
                </a:ln>
                <a:solidFill>
                  <a:schemeClr val="bg1"/>
                </a:solidFill>
                <a:effectLst/>
                <a:uFillTx/>
                <a:latin typeface="Calibri"/>
                <a:ea typeface="Calibri"/>
                <a:cs typeface="Calibri"/>
                <a:sym typeface="Calibri"/>
              </a:rPr>
              <a:t>التقييم</a:t>
            </a:r>
            <a:endParaRPr kumimoji="0" lang="en-US" sz="14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7" name="TextBox 6">
            <a:extLst>
              <a:ext uri="{FF2B5EF4-FFF2-40B4-BE49-F238E27FC236}">
                <a16:creationId xmlns:a16="http://schemas.microsoft.com/office/drawing/2014/main" id="{424259E9-0B4D-A4BE-F544-C9CC2FFC7D1F}"/>
              </a:ext>
            </a:extLst>
          </p:cNvPr>
          <p:cNvSpPr txBox="1"/>
          <p:nvPr/>
        </p:nvSpPr>
        <p:spPr>
          <a:xfrm rot="7620000">
            <a:off x="10117252" y="3884745"/>
            <a:ext cx="1110700" cy="307775"/>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400" b="0" i="0" u="none" strike="noStrike" cap="none" spc="0" normalizeH="0" baseline="0" dirty="0">
                <a:ln>
                  <a:noFill/>
                </a:ln>
                <a:solidFill>
                  <a:schemeClr val="bg1"/>
                </a:solidFill>
                <a:effectLst/>
                <a:uFillTx/>
                <a:latin typeface="Calibri"/>
                <a:ea typeface="Calibri"/>
                <a:cs typeface="Calibri"/>
                <a:sym typeface="Calibri"/>
              </a:rPr>
              <a:t>تدابير المكافحة</a:t>
            </a:r>
            <a:endParaRPr kumimoji="0" lang="en-US" sz="14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 name="Image 1" descr="Image 1"/>
          <p:cNvPicPr>
            <a:picLocks noChangeAspect="1"/>
          </p:cNvPicPr>
          <p:nvPr/>
        </p:nvPicPr>
        <p:blipFill>
          <a:blip r:embed="rId3"/>
          <a:stretch>
            <a:fillRect/>
          </a:stretch>
        </p:blipFill>
        <p:spPr>
          <a:xfrm>
            <a:off x="4189019" y="777319"/>
            <a:ext cx="7730836" cy="5143319"/>
          </a:xfrm>
          <a:prstGeom prst="rect">
            <a:avLst/>
          </a:prstGeom>
          <a:ln w="12700">
            <a:miter lim="400000"/>
          </a:ln>
        </p:spPr>
      </p:pic>
      <p:sp>
        <p:nvSpPr>
          <p:cNvPr id="431" name="Rectangle 2"/>
          <p:cNvSpPr txBox="1"/>
          <p:nvPr/>
        </p:nvSpPr>
        <p:spPr>
          <a:xfrm>
            <a:off x="3804455" y="5806413"/>
            <a:ext cx="8387545" cy="4724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algn="ctr" rtl="1">
              <a:defRPr sz="1200">
                <a:solidFill>
                  <a:srgbClr val="01174B"/>
                </a:solidFill>
                <a:latin typeface="+mj-lt"/>
                <a:ea typeface="+mj-ea"/>
                <a:cs typeface="+mj-cs"/>
                <a:sym typeface="Source Sans Pro Regular"/>
              </a:defRPr>
            </a:pPr>
            <a:r>
              <a:t>المصدر:
https://apps.who.int/iris/bitstream/handle/10665/112667/WHO_HSE_GCR_LYO_2014.4_eng.pdf?sequence=1&amp;isAllowed=y</a:t>
            </a:r>
          </a:p>
        </p:txBody>
      </p:sp>
      <p:sp>
        <p:nvSpPr>
          <p:cNvPr id="432" name="Rectangle 3"/>
          <p:cNvSpPr txBox="1"/>
          <p:nvPr/>
        </p:nvSpPr>
        <p:spPr>
          <a:xfrm>
            <a:off x="230843" y="1962850"/>
            <a:ext cx="3985840" cy="286232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388620" indent="-285750" rtl="1">
              <a:buClr>
                <a:schemeClr val="accent3"/>
              </a:buClr>
              <a:buSzPct val="100000"/>
              <a:buFont typeface="Arial"/>
              <a:buChar char="•"/>
              <a:defRPr sz="20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بمجرد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التحقق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إشارة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تصبح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حدثًا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طبيعة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للتخفيف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وطأة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ومكافحته</a:t>
            </a:r>
            <a:r>
              <a:rPr dirty="0">
                <a:latin typeface="Sakkal Majalla" panose="02000000000000000000" pitchFamily="2" charset="-78"/>
                <a:cs typeface="Sakkal Majalla" panose="02000000000000000000" pitchFamily="2" charset="-78"/>
              </a:rPr>
              <a:t>. </a:t>
            </a:r>
          </a:p>
          <a:p>
            <a:pPr marL="845819" lvl="1" indent="-285750" rtl="1">
              <a:buClr>
                <a:schemeClr val="accent3"/>
              </a:buClr>
              <a:buSzPct val="100000"/>
              <a:buFont typeface="Arial"/>
              <a:buChar char="•"/>
              <a:defRPr sz="2000">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marL="388620" lvl="1" indent="-285750" rtl="1">
              <a:buClr>
                <a:schemeClr val="accent3"/>
              </a:buClr>
              <a:buSzPct val="100000"/>
              <a:buFont typeface="Arial"/>
              <a:buChar char="•"/>
              <a:defRPr sz="20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إجراء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غضون</a:t>
            </a:r>
            <a:r>
              <a:rPr lang="ar-EG" dirty="0">
                <a:latin typeface="Sakkal Majalla" panose="02000000000000000000" pitchFamily="2" charset="-78"/>
                <a:cs typeface="Sakkal Majalla" panose="02000000000000000000" pitchFamily="2" charset="-78"/>
              </a:rPr>
              <a:t> 48 </a:t>
            </a:r>
            <a:r>
              <a:rPr dirty="0" err="1">
                <a:latin typeface="Sakkal Majalla" panose="02000000000000000000" pitchFamily="2" charset="-78"/>
                <a:cs typeface="Sakkal Majalla" panose="02000000000000000000" pitchFamily="2" charset="-78"/>
              </a:rPr>
              <a:t>ساعة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الإشارة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وتكراره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a:t>
            </a:r>
            <a:r>
              <a:rPr lang="ar-EG" dirty="0">
                <a:latin typeface="Sakkal Majalla" panose="02000000000000000000" pitchFamily="2" charset="-78"/>
                <a:cs typeface="Sakkal Majalla" panose="02000000000000000000" pitchFamily="2" charset="-78"/>
              </a:rPr>
              <a:t>ا</a:t>
            </a:r>
            <a:r>
              <a:rPr dirty="0" err="1">
                <a:latin typeface="Sakkal Majalla" panose="02000000000000000000" pitchFamily="2" charset="-78"/>
                <a:cs typeface="Sakkal Majalla" panose="02000000000000000000" pitchFamily="2" charset="-78"/>
              </a:rPr>
              <a:t>فرت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جديدة</a:t>
            </a:r>
            <a:r>
              <a:rPr dirty="0">
                <a:latin typeface="Sakkal Majalla" panose="02000000000000000000" pitchFamily="2" charset="-78"/>
                <a:cs typeface="Sakkal Majalla" panose="02000000000000000000" pitchFamily="2" charset="-78"/>
              </a:rPr>
              <a:t>.</a:t>
            </a:r>
          </a:p>
        </p:txBody>
      </p:sp>
      <p:sp>
        <p:nvSpPr>
          <p:cNvPr id="433" name="Flèche : haut 4"/>
          <p:cNvSpPr/>
          <p:nvPr/>
        </p:nvSpPr>
        <p:spPr>
          <a:xfrm rot="7440000">
            <a:off x="5548884" y="3333494"/>
            <a:ext cx="482601" cy="977901"/>
          </a:xfrm>
          <a:custGeom>
            <a:avLst/>
            <a:gdLst/>
            <a:ahLst/>
            <a:cxnLst>
              <a:cxn ang="0">
                <a:pos x="wd2" y="hd2"/>
              </a:cxn>
              <a:cxn ang="5400000">
                <a:pos x="wd2" y="hd2"/>
              </a:cxn>
              <a:cxn ang="10800000">
                <a:pos x="wd2" y="hd2"/>
              </a:cxn>
              <a:cxn ang="16200000">
                <a:pos x="wd2" y="hd2"/>
              </a:cxn>
            </a:cxnLst>
            <a:rect l="0" t="0" r="r" b="b"/>
            <a:pathLst>
              <a:path w="21600" h="21600" extrusionOk="0">
                <a:moveTo>
                  <a:pt x="0" y="5330"/>
                </a:moveTo>
                <a:lnTo>
                  <a:pt x="10800" y="0"/>
                </a:lnTo>
                <a:lnTo>
                  <a:pt x="21600" y="5330"/>
                </a:lnTo>
                <a:lnTo>
                  <a:pt x="16200" y="5330"/>
                </a:lnTo>
                <a:lnTo>
                  <a:pt x="16200" y="21600"/>
                </a:lnTo>
                <a:lnTo>
                  <a:pt x="5400" y="21600"/>
                </a:lnTo>
                <a:lnTo>
                  <a:pt x="5400" y="5330"/>
                </a:lnTo>
                <a:close/>
              </a:path>
            </a:pathLst>
          </a:custGeom>
          <a:solidFill>
            <a:srgbClr val="FFFF00"/>
          </a:solidFill>
          <a:ln w="12700">
            <a:solidFill>
              <a:srgbClr val="FF0000"/>
            </a:solidFill>
            <a:miter/>
          </a:ln>
        </p:spPr>
        <p:txBody>
          <a:bodyPr lIns="45719" rIns="45719" rtlCol="1" anchor="ctr"/>
          <a:lstStyle/>
          <a:p>
            <a:pPr algn="ctr" rtl="1">
              <a:defRPr>
                <a:solidFill>
                  <a:srgbClr val="FFFFFF"/>
                </a:solidFill>
                <a:latin typeface="+mj-lt"/>
                <a:ea typeface="+mj-ea"/>
                <a:cs typeface="+mj-cs"/>
                <a:sym typeface="Source Sans Pro Regular"/>
              </a:defRPr>
            </a:pPr>
            <a:endParaRPr/>
          </a:p>
        </p:txBody>
      </p:sp>
      <p:sp>
        <p:nvSpPr>
          <p:cNvPr id="2" name="Titre 2">
            <a:extLst>
              <a:ext uri="{FF2B5EF4-FFF2-40B4-BE49-F238E27FC236}">
                <a16:creationId xmlns:a16="http://schemas.microsoft.com/office/drawing/2014/main" id="{99484F5E-16D5-BCA9-5387-A07EA6C3A61A}"/>
              </a:ext>
            </a:extLst>
          </p:cNvPr>
          <p:cNvSpPr txBox="1">
            <a:spLocks/>
          </p:cNvSpPr>
          <p:nvPr/>
        </p:nvSpPr>
        <p:spPr>
          <a:xfrm>
            <a:off x="233680" y="85783"/>
            <a:ext cx="8115664" cy="49266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لماذا يُجرى تقييم سريع للمخاطر؟</a:t>
            </a:r>
            <a:endParaRPr lang="hu-HU" b="1" dirty="0">
              <a:latin typeface="Sakkal Majalla" panose="02000000000000000000" pitchFamily="2" charset="-78"/>
              <a:cs typeface="Sakkal Majalla" panose="02000000000000000000" pitchFamily="2" charset="-78"/>
            </a:endParaRPr>
          </a:p>
        </p:txBody>
      </p:sp>
      <p:sp>
        <p:nvSpPr>
          <p:cNvPr id="3" name="TextBox 2">
            <a:extLst>
              <a:ext uri="{FF2B5EF4-FFF2-40B4-BE49-F238E27FC236}">
                <a16:creationId xmlns:a16="http://schemas.microsoft.com/office/drawing/2014/main" id="{AA1C9C6F-1926-4231-BC28-FA58232A8E2A}"/>
              </a:ext>
            </a:extLst>
          </p:cNvPr>
          <p:cNvSpPr txBox="1"/>
          <p:nvPr/>
        </p:nvSpPr>
        <p:spPr>
          <a:xfrm>
            <a:off x="5366657" y="833748"/>
            <a:ext cx="3646714" cy="307775"/>
          </a:xfrm>
          <a:prstGeom prst="rect">
            <a:avLst/>
          </a:prstGeom>
          <a:solidFill>
            <a:schemeClr val="accent1">
              <a:lumMod val="60000"/>
              <a:lumOff val="4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ar-EG" sz="1400" b="1" dirty="0">
                <a:solidFill>
                  <a:schemeClr val="bg1"/>
                </a:solidFill>
                <a:latin typeface="Calibri" panose="020F0502020204030204" pitchFamily="34" charset="0"/>
                <a:ea typeface="Calibri" panose="020F0502020204030204" pitchFamily="34" charset="0"/>
                <a:cs typeface="Arial" panose="020B0604020202020204" pitchFamily="34" charset="0"/>
              </a:rPr>
              <a:t>الاستخبارات </a:t>
            </a:r>
            <a:r>
              <a:rPr lang="ar-EG" sz="1400" b="1" dirty="0">
                <a:solidFill>
                  <a:schemeClr val="bg1"/>
                </a:solidFill>
                <a:effectLst/>
                <a:latin typeface="Calibri" panose="020F0502020204030204" pitchFamily="34" charset="0"/>
                <a:ea typeface="Calibri" panose="020F0502020204030204" pitchFamily="34" charset="0"/>
                <a:cs typeface="Arial" panose="020B0604020202020204" pitchFamily="34" charset="0"/>
              </a:rPr>
              <a:t>الوبائية</a:t>
            </a:r>
            <a:endParaRPr kumimoji="0" lang="en-US" sz="14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4" name="TextBox 3">
            <a:extLst>
              <a:ext uri="{FF2B5EF4-FFF2-40B4-BE49-F238E27FC236}">
                <a16:creationId xmlns:a16="http://schemas.microsoft.com/office/drawing/2014/main" id="{748B7F13-4306-4373-E4BF-38C7D1C47BB6}"/>
              </a:ext>
            </a:extLst>
          </p:cNvPr>
          <p:cNvSpPr txBox="1"/>
          <p:nvPr/>
        </p:nvSpPr>
        <p:spPr>
          <a:xfrm>
            <a:off x="9916884" y="888274"/>
            <a:ext cx="2002971" cy="261608"/>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100" dirty="0">
                <a:solidFill>
                  <a:schemeClr val="bg1"/>
                </a:solidFill>
              </a:rPr>
              <a:t>وظائف أخرى ل</a:t>
            </a:r>
            <a:r>
              <a:rPr lang="ar-EG" sz="1100" dirty="0">
                <a:solidFill>
                  <a:schemeClr val="bg1"/>
                </a:solidFill>
                <a:effectLst/>
              </a:rPr>
              <a:t>لإنذار المبكر والاستجابة</a:t>
            </a:r>
            <a:endParaRPr kumimoji="0" lang="en-US" sz="11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5" name="TextBox 4">
            <a:extLst>
              <a:ext uri="{FF2B5EF4-FFF2-40B4-BE49-F238E27FC236}">
                <a16:creationId xmlns:a16="http://schemas.microsoft.com/office/drawing/2014/main" id="{94FED001-3CAA-67AC-5EF5-E5C4160629F4}"/>
              </a:ext>
            </a:extLst>
          </p:cNvPr>
          <p:cNvSpPr txBox="1"/>
          <p:nvPr/>
        </p:nvSpPr>
        <p:spPr>
          <a:xfrm>
            <a:off x="4354093" y="1216403"/>
            <a:ext cx="2242457" cy="261608"/>
          </a:xfrm>
          <a:prstGeom prst="rect">
            <a:avLst/>
          </a:prstGeom>
          <a:solidFill>
            <a:srgbClr val="FFFFC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rgbClr val="000000"/>
                </a:solidFill>
                <a:effectLst/>
                <a:uFillTx/>
                <a:latin typeface="Calibri"/>
                <a:ea typeface="Calibri"/>
                <a:cs typeface="Calibri"/>
                <a:sym typeface="Calibri"/>
              </a:rPr>
              <a:t>بيانات </a:t>
            </a:r>
            <a:r>
              <a:rPr lang="ar-EG" sz="1050" dirty="0">
                <a:effectLst/>
              </a:rPr>
              <a:t>نظام الترصُّد القائم على المؤشرات</a:t>
            </a:r>
            <a:endParaRPr kumimoji="0" lang="en-US" sz="105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6" name="TextBox 5">
            <a:extLst>
              <a:ext uri="{FF2B5EF4-FFF2-40B4-BE49-F238E27FC236}">
                <a16:creationId xmlns:a16="http://schemas.microsoft.com/office/drawing/2014/main" id="{6BF749F9-6418-7CB2-8AAE-9DEF86759BA7}"/>
              </a:ext>
            </a:extLst>
          </p:cNvPr>
          <p:cNvSpPr txBox="1"/>
          <p:nvPr/>
        </p:nvSpPr>
        <p:spPr>
          <a:xfrm>
            <a:off x="7635236" y="1216403"/>
            <a:ext cx="2242457" cy="261608"/>
          </a:xfrm>
          <a:prstGeom prst="rect">
            <a:avLst/>
          </a:prstGeom>
          <a:solidFill>
            <a:srgbClr val="FFFFC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rgbClr val="000000"/>
                </a:solidFill>
                <a:effectLst/>
                <a:uFillTx/>
                <a:latin typeface="Calibri"/>
                <a:ea typeface="Calibri"/>
                <a:cs typeface="Calibri"/>
                <a:sym typeface="Calibri"/>
              </a:rPr>
              <a:t>معلومات </a:t>
            </a:r>
            <a:r>
              <a:rPr lang="ar-EG" sz="1050" dirty="0">
                <a:effectLst/>
              </a:rPr>
              <a:t>نظام الترصُّد القائم على الأحداث</a:t>
            </a:r>
            <a:endParaRPr kumimoji="0" lang="en-US" sz="105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7" name="Oval 6">
            <a:extLst>
              <a:ext uri="{FF2B5EF4-FFF2-40B4-BE49-F238E27FC236}">
                <a16:creationId xmlns:a16="http://schemas.microsoft.com/office/drawing/2014/main" id="{74D5C6A1-5D1C-6F5B-3343-588E16995427}"/>
              </a:ext>
            </a:extLst>
          </p:cNvPr>
          <p:cNvSpPr/>
          <p:nvPr/>
        </p:nvSpPr>
        <p:spPr>
          <a:xfrm>
            <a:off x="8153202" y="1521544"/>
            <a:ext cx="1349831" cy="367871"/>
          </a:xfrm>
          <a:prstGeom prst="ellipse">
            <a:avLst/>
          </a:prstGeom>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chemeClr val="bg1"/>
                </a:solidFill>
                <a:effectLst/>
                <a:uFillTx/>
                <a:latin typeface="Calibri"/>
                <a:ea typeface="Calibri"/>
                <a:cs typeface="Calibri"/>
                <a:sym typeface="Calibri"/>
              </a:rPr>
              <a:t>الكشف</a:t>
            </a:r>
            <a:endParaRPr kumimoji="0" lang="en-US" sz="1050" b="0" i="0" u="none" strike="noStrike" cap="none" spc="0" normalizeH="0" baseline="0" dirty="0">
              <a:ln>
                <a:noFill/>
              </a:ln>
              <a:solidFill>
                <a:schemeClr val="bg1"/>
              </a:solidFill>
              <a:effectLst/>
              <a:uFillTx/>
              <a:latin typeface="Calibri"/>
              <a:ea typeface="Calibri"/>
              <a:cs typeface="Calibri"/>
              <a:sym typeface="Calibri"/>
            </a:endParaRPr>
          </a:p>
        </p:txBody>
      </p:sp>
      <p:sp>
        <p:nvSpPr>
          <p:cNvPr id="8" name="Oval 7">
            <a:extLst>
              <a:ext uri="{FF2B5EF4-FFF2-40B4-BE49-F238E27FC236}">
                <a16:creationId xmlns:a16="http://schemas.microsoft.com/office/drawing/2014/main" id="{A11010F9-FB5B-83EA-8CF2-BA864F2FD9F4}"/>
              </a:ext>
            </a:extLst>
          </p:cNvPr>
          <p:cNvSpPr/>
          <p:nvPr/>
        </p:nvSpPr>
        <p:spPr>
          <a:xfrm>
            <a:off x="8159079" y="1870144"/>
            <a:ext cx="1349831" cy="367871"/>
          </a:xfrm>
          <a:prstGeom prst="ellipse">
            <a:avLst/>
          </a:prstGeom>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chemeClr val="bg1"/>
                </a:solidFill>
                <a:effectLst/>
                <a:uFillTx/>
                <a:latin typeface="Calibri"/>
                <a:ea typeface="Calibri"/>
                <a:cs typeface="Calibri"/>
                <a:sym typeface="Calibri"/>
              </a:rPr>
              <a:t>الفرز</a:t>
            </a:r>
            <a:endParaRPr kumimoji="0" lang="en-US" sz="1050" b="0" i="0" u="none" strike="noStrike" cap="none" spc="0" normalizeH="0" baseline="0" dirty="0">
              <a:ln>
                <a:noFill/>
              </a:ln>
              <a:solidFill>
                <a:schemeClr val="bg1"/>
              </a:solidFill>
              <a:effectLst/>
              <a:uFillTx/>
              <a:latin typeface="Calibri"/>
              <a:ea typeface="Calibri"/>
              <a:cs typeface="Calibri"/>
              <a:sym typeface="Calibri"/>
            </a:endParaRPr>
          </a:p>
        </p:txBody>
      </p:sp>
      <p:sp>
        <p:nvSpPr>
          <p:cNvPr id="9" name="Oval 8">
            <a:extLst>
              <a:ext uri="{FF2B5EF4-FFF2-40B4-BE49-F238E27FC236}">
                <a16:creationId xmlns:a16="http://schemas.microsoft.com/office/drawing/2014/main" id="{DE009B03-4C91-835F-4916-02740474C39B}"/>
              </a:ext>
            </a:extLst>
          </p:cNvPr>
          <p:cNvSpPr/>
          <p:nvPr/>
        </p:nvSpPr>
        <p:spPr>
          <a:xfrm>
            <a:off x="4735091" y="2269657"/>
            <a:ext cx="1360909" cy="357051"/>
          </a:xfrm>
          <a:prstGeom prst="ellipse">
            <a:avLst/>
          </a:prstGeom>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chemeClr val="bg1"/>
                </a:solidFill>
                <a:effectLst/>
                <a:uFillTx/>
                <a:latin typeface="Calibri"/>
                <a:ea typeface="Calibri"/>
                <a:cs typeface="Calibri"/>
                <a:sym typeface="Calibri"/>
              </a:rPr>
              <a:t>تحليل البيانات</a:t>
            </a:r>
            <a:endParaRPr kumimoji="0" lang="en-US" sz="1050" b="0" i="0" u="none" strike="noStrike" cap="none" spc="0" normalizeH="0" baseline="0" dirty="0">
              <a:ln>
                <a:noFill/>
              </a:ln>
              <a:solidFill>
                <a:schemeClr val="bg1"/>
              </a:solidFill>
              <a:effectLst/>
              <a:uFillTx/>
              <a:latin typeface="Calibri"/>
              <a:ea typeface="Calibri"/>
              <a:cs typeface="Calibri"/>
              <a:sym typeface="Calibri"/>
            </a:endParaRPr>
          </a:p>
        </p:txBody>
      </p:sp>
      <p:sp>
        <p:nvSpPr>
          <p:cNvPr id="10" name="Oval 9">
            <a:extLst>
              <a:ext uri="{FF2B5EF4-FFF2-40B4-BE49-F238E27FC236}">
                <a16:creationId xmlns:a16="http://schemas.microsoft.com/office/drawing/2014/main" id="{52545BE2-296F-7605-9EA8-B645CB54FA64}"/>
              </a:ext>
            </a:extLst>
          </p:cNvPr>
          <p:cNvSpPr/>
          <p:nvPr/>
        </p:nvSpPr>
        <p:spPr>
          <a:xfrm>
            <a:off x="4724206" y="2570709"/>
            <a:ext cx="1317366" cy="367871"/>
          </a:xfrm>
          <a:prstGeom prst="ellipse">
            <a:avLst/>
          </a:prstGeom>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chemeClr val="bg1"/>
                </a:solidFill>
                <a:effectLst/>
                <a:uFillTx/>
                <a:latin typeface="Calibri"/>
                <a:ea typeface="Calibri"/>
                <a:cs typeface="Calibri"/>
                <a:sym typeface="Calibri"/>
              </a:rPr>
              <a:t>تفسير البيانات</a:t>
            </a:r>
            <a:endParaRPr kumimoji="0" lang="en-US" sz="1050" b="0" i="0" u="none" strike="noStrike" cap="none" spc="0" normalizeH="0" baseline="0" dirty="0">
              <a:ln>
                <a:noFill/>
              </a:ln>
              <a:solidFill>
                <a:schemeClr val="bg1"/>
              </a:solidFill>
              <a:effectLst/>
              <a:uFillTx/>
              <a:latin typeface="Calibri"/>
              <a:ea typeface="Calibri"/>
              <a:cs typeface="Calibri"/>
              <a:sym typeface="Calibri"/>
            </a:endParaRPr>
          </a:p>
        </p:txBody>
      </p:sp>
      <p:sp>
        <p:nvSpPr>
          <p:cNvPr id="11" name="Oval 10">
            <a:extLst>
              <a:ext uri="{FF2B5EF4-FFF2-40B4-BE49-F238E27FC236}">
                <a16:creationId xmlns:a16="http://schemas.microsoft.com/office/drawing/2014/main" id="{0467674C-B691-B31E-1482-9FE0A963265A}"/>
              </a:ext>
            </a:extLst>
          </p:cNvPr>
          <p:cNvSpPr/>
          <p:nvPr/>
        </p:nvSpPr>
        <p:spPr>
          <a:xfrm>
            <a:off x="8169965" y="2164059"/>
            <a:ext cx="1349831" cy="367871"/>
          </a:xfrm>
          <a:prstGeom prst="ellipse">
            <a:avLst/>
          </a:prstGeom>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chemeClr val="bg1"/>
                </a:solidFill>
                <a:effectLst/>
                <a:uFillTx/>
                <a:latin typeface="Calibri"/>
                <a:ea typeface="Calibri"/>
                <a:cs typeface="Calibri"/>
                <a:sym typeface="Calibri"/>
              </a:rPr>
              <a:t>التنقية</a:t>
            </a:r>
            <a:endParaRPr kumimoji="0" lang="en-US" sz="1050" b="0" i="0" u="none" strike="noStrike" cap="none" spc="0" normalizeH="0" baseline="0" dirty="0">
              <a:ln>
                <a:noFill/>
              </a:ln>
              <a:solidFill>
                <a:schemeClr val="bg1"/>
              </a:solidFill>
              <a:effectLst/>
              <a:uFillTx/>
              <a:latin typeface="Calibri"/>
              <a:ea typeface="Calibri"/>
              <a:cs typeface="Calibri"/>
              <a:sym typeface="Calibri"/>
            </a:endParaRPr>
          </a:p>
        </p:txBody>
      </p:sp>
      <p:sp>
        <p:nvSpPr>
          <p:cNvPr id="12" name="Oval 11">
            <a:extLst>
              <a:ext uri="{FF2B5EF4-FFF2-40B4-BE49-F238E27FC236}">
                <a16:creationId xmlns:a16="http://schemas.microsoft.com/office/drawing/2014/main" id="{7C9EBF4C-6DA4-870F-AC2F-B3F241BA743C}"/>
              </a:ext>
            </a:extLst>
          </p:cNvPr>
          <p:cNvSpPr/>
          <p:nvPr/>
        </p:nvSpPr>
        <p:spPr>
          <a:xfrm>
            <a:off x="8174859" y="2626193"/>
            <a:ext cx="1349831" cy="367871"/>
          </a:xfrm>
          <a:prstGeom prst="ellipse">
            <a:avLst/>
          </a:prstGeom>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chemeClr val="bg1"/>
                </a:solidFill>
                <a:effectLst/>
                <a:uFillTx/>
                <a:latin typeface="Calibri"/>
                <a:ea typeface="Calibri"/>
                <a:cs typeface="Calibri"/>
                <a:sym typeface="Calibri"/>
              </a:rPr>
              <a:t>الاختيار</a:t>
            </a:r>
            <a:endParaRPr kumimoji="0" lang="en-US" sz="1050" b="0" i="0" u="none" strike="noStrike" cap="none" spc="0" normalizeH="0" baseline="0" dirty="0">
              <a:ln>
                <a:noFill/>
              </a:ln>
              <a:solidFill>
                <a:schemeClr val="bg1"/>
              </a:solidFill>
              <a:effectLst/>
              <a:uFillTx/>
              <a:latin typeface="Calibri"/>
              <a:ea typeface="Calibri"/>
              <a:cs typeface="Calibri"/>
              <a:sym typeface="Calibri"/>
            </a:endParaRPr>
          </a:p>
        </p:txBody>
      </p:sp>
      <p:sp>
        <p:nvSpPr>
          <p:cNvPr id="13" name="TextBox 12">
            <a:extLst>
              <a:ext uri="{FF2B5EF4-FFF2-40B4-BE49-F238E27FC236}">
                <a16:creationId xmlns:a16="http://schemas.microsoft.com/office/drawing/2014/main" id="{6FE0AB20-6ACE-72D4-72C8-92FEBA8799DE}"/>
              </a:ext>
            </a:extLst>
          </p:cNvPr>
          <p:cNvSpPr txBox="1"/>
          <p:nvPr/>
        </p:nvSpPr>
        <p:spPr>
          <a:xfrm>
            <a:off x="6634843" y="2857710"/>
            <a:ext cx="1066800" cy="261608"/>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100" b="0" i="0" u="none" strike="noStrike" cap="none" spc="0" normalizeH="0" baseline="0" dirty="0">
                <a:ln>
                  <a:noFill/>
                </a:ln>
                <a:solidFill>
                  <a:srgbClr val="000000"/>
                </a:solidFill>
                <a:effectLst/>
                <a:uFillTx/>
                <a:latin typeface="Calibri"/>
                <a:ea typeface="Calibri"/>
                <a:cs typeface="Calibri"/>
                <a:sym typeface="Calibri"/>
              </a:rPr>
              <a:t>الإشارة</a:t>
            </a:r>
            <a:endParaRPr kumimoji="0" lang="en-US" sz="11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14" name="TextBox 13">
            <a:extLst>
              <a:ext uri="{FF2B5EF4-FFF2-40B4-BE49-F238E27FC236}">
                <a16:creationId xmlns:a16="http://schemas.microsoft.com/office/drawing/2014/main" id="{6915718C-AB35-F6C5-0531-3A3F5CD04C5B}"/>
              </a:ext>
            </a:extLst>
          </p:cNvPr>
          <p:cNvSpPr txBox="1"/>
          <p:nvPr/>
        </p:nvSpPr>
        <p:spPr>
          <a:xfrm>
            <a:off x="6591301" y="3265547"/>
            <a:ext cx="1110342" cy="307775"/>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400" dirty="0">
                <a:solidFill>
                  <a:schemeClr val="bg1"/>
                </a:solidFill>
              </a:rPr>
              <a:t>التحقق</a:t>
            </a:r>
            <a:endParaRPr kumimoji="0" lang="en-US" sz="14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15" name="TextBox 14">
            <a:extLst>
              <a:ext uri="{FF2B5EF4-FFF2-40B4-BE49-F238E27FC236}">
                <a16:creationId xmlns:a16="http://schemas.microsoft.com/office/drawing/2014/main" id="{623FEFCB-E91F-E9A8-5666-B233F8697AB6}"/>
              </a:ext>
            </a:extLst>
          </p:cNvPr>
          <p:cNvSpPr txBox="1"/>
          <p:nvPr/>
        </p:nvSpPr>
        <p:spPr>
          <a:xfrm>
            <a:off x="6634843" y="4064721"/>
            <a:ext cx="1110342" cy="307775"/>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400" dirty="0">
                <a:solidFill>
                  <a:schemeClr val="bg1"/>
                </a:solidFill>
              </a:rPr>
              <a:t>تقييم المخاطر</a:t>
            </a:r>
            <a:endParaRPr kumimoji="0" lang="en-US" sz="14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16" name="TextBox 15">
            <a:extLst>
              <a:ext uri="{FF2B5EF4-FFF2-40B4-BE49-F238E27FC236}">
                <a16:creationId xmlns:a16="http://schemas.microsoft.com/office/drawing/2014/main" id="{6128F3FB-77DB-608E-A63B-F5CD35D70F44}"/>
              </a:ext>
            </a:extLst>
          </p:cNvPr>
          <p:cNvSpPr txBox="1"/>
          <p:nvPr/>
        </p:nvSpPr>
        <p:spPr>
          <a:xfrm>
            <a:off x="6524894" y="4743386"/>
            <a:ext cx="1110342" cy="307775"/>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1400" dirty="0">
                <a:solidFill>
                  <a:schemeClr val="bg1"/>
                </a:solidFill>
              </a:rPr>
              <a:t>التواصل</a:t>
            </a:r>
            <a:endParaRPr kumimoji="0" lang="en-US" sz="14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17" name="TextBox 16">
            <a:extLst>
              <a:ext uri="{FF2B5EF4-FFF2-40B4-BE49-F238E27FC236}">
                <a16:creationId xmlns:a16="http://schemas.microsoft.com/office/drawing/2014/main" id="{0498A670-5413-62F8-403F-BDC12961D11E}"/>
              </a:ext>
            </a:extLst>
          </p:cNvPr>
          <p:cNvSpPr txBox="1"/>
          <p:nvPr/>
        </p:nvSpPr>
        <p:spPr>
          <a:xfrm>
            <a:off x="6634843" y="3705472"/>
            <a:ext cx="1066800" cy="261608"/>
          </a:xfrm>
          <a:prstGeom prst="rect">
            <a:avLst/>
          </a:prstGeom>
          <a:solidFill>
            <a:srgbClr val="FFC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100" b="0" i="0" u="none" strike="noStrike" cap="none" spc="0" normalizeH="0" baseline="0" dirty="0">
                <a:ln>
                  <a:noFill/>
                </a:ln>
                <a:solidFill>
                  <a:srgbClr val="000000"/>
                </a:solidFill>
                <a:effectLst/>
                <a:uFillTx/>
                <a:latin typeface="Calibri"/>
                <a:ea typeface="Calibri"/>
                <a:cs typeface="Calibri"/>
                <a:sym typeface="Calibri"/>
              </a:rPr>
              <a:t>الحدث</a:t>
            </a:r>
            <a:endParaRPr kumimoji="0" lang="en-US" sz="11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18" name="Oval 17">
            <a:extLst>
              <a:ext uri="{FF2B5EF4-FFF2-40B4-BE49-F238E27FC236}">
                <a16:creationId xmlns:a16="http://schemas.microsoft.com/office/drawing/2014/main" id="{5A0CA7E2-530E-FBC2-2987-99FF54878165}"/>
              </a:ext>
            </a:extLst>
          </p:cNvPr>
          <p:cNvSpPr/>
          <p:nvPr/>
        </p:nvSpPr>
        <p:spPr>
          <a:xfrm>
            <a:off x="4735091" y="1522286"/>
            <a:ext cx="1349831" cy="367871"/>
          </a:xfrm>
          <a:prstGeom prst="ellipse">
            <a:avLst/>
          </a:prstGeom>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chemeClr val="bg1"/>
                </a:solidFill>
                <a:effectLst/>
                <a:uFillTx/>
                <a:latin typeface="Calibri"/>
                <a:ea typeface="Calibri"/>
                <a:cs typeface="Calibri"/>
                <a:sym typeface="Calibri"/>
              </a:rPr>
              <a:t>الكشف</a:t>
            </a:r>
            <a:endParaRPr kumimoji="0" lang="en-US" sz="1050" b="0" i="0" u="none" strike="noStrike" cap="none" spc="0" normalizeH="0" baseline="0" dirty="0">
              <a:ln>
                <a:noFill/>
              </a:ln>
              <a:solidFill>
                <a:schemeClr val="bg1"/>
              </a:solidFill>
              <a:effectLst/>
              <a:uFillTx/>
              <a:latin typeface="Calibri"/>
              <a:ea typeface="Calibri"/>
              <a:cs typeface="Calibri"/>
              <a:sym typeface="Calibri"/>
            </a:endParaRPr>
          </a:p>
        </p:txBody>
      </p:sp>
      <p:sp>
        <p:nvSpPr>
          <p:cNvPr id="19" name="Oval 18">
            <a:extLst>
              <a:ext uri="{FF2B5EF4-FFF2-40B4-BE49-F238E27FC236}">
                <a16:creationId xmlns:a16="http://schemas.microsoft.com/office/drawing/2014/main" id="{208E6CB1-5894-6C38-4A64-0BD58F8D1BA7}"/>
              </a:ext>
            </a:extLst>
          </p:cNvPr>
          <p:cNvSpPr/>
          <p:nvPr/>
        </p:nvSpPr>
        <p:spPr>
          <a:xfrm>
            <a:off x="4740968" y="1870886"/>
            <a:ext cx="1349831" cy="367871"/>
          </a:xfrm>
          <a:prstGeom prst="ellipse">
            <a:avLst/>
          </a:prstGeom>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1" vertOverflow="overflow" horzOverflow="overflow" vert="horz" wrap="square" lIns="45719" tIns="45719" rIns="45719" bIns="45719" numCol="1" spcCol="38100" rtlCol="0" anchor="ctr">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1050" b="0" i="0" u="none" strike="noStrike" cap="none" spc="0" normalizeH="0" baseline="0" dirty="0">
                <a:ln>
                  <a:noFill/>
                </a:ln>
                <a:solidFill>
                  <a:schemeClr val="bg1"/>
                </a:solidFill>
                <a:effectLst/>
                <a:uFillTx/>
                <a:latin typeface="Calibri"/>
                <a:ea typeface="Calibri"/>
                <a:cs typeface="Calibri"/>
                <a:sym typeface="Calibri"/>
              </a:rPr>
              <a:t>الفرز</a:t>
            </a:r>
            <a:endParaRPr kumimoji="0" lang="en-US" sz="1050" b="0" i="0" u="none" strike="noStrike" cap="none" spc="0" normalizeH="0" baseline="0" dirty="0">
              <a:ln>
                <a:noFill/>
              </a:ln>
              <a:solidFill>
                <a:schemeClr val="bg1"/>
              </a:solidFill>
              <a:effectLst/>
              <a:uFillTx/>
              <a:latin typeface="Calibri"/>
              <a:ea typeface="Calibri"/>
              <a:cs typeface="Calibri"/>
              <a:sym typeface="Calibri"/>
            </a:endParaRPr>
          </a:p>
        </p:txBody>
      </p:sp>
      <p:sp>
        <p:nvSpPr>
          <p:cNvPr id="20" name="TextBox 19">
            <a:extLst>
              <a:ext uri="{FF2B5EF4-FFF2-40B4-BE49-F238E27FC236}">
                <a16:creationId xmlns:a16="http://schemas.microsoft.com/office/drawing/2014/main" id="{EB2B97CC-AA01-2639-0AF0-97F9876C4AB0}"/>
              </a:ext>
            </a:extLst>
          </p:cNvPr>
          <p:cNvSpPr txBox="1"/>
          <p:nvPr/>
        </p:nvSpPr>
        <p:spPr>
          <a:xfrm>
            <a:off x="5249892" y="5175831"/>
            <a:ext cx="1771394" cy="553996"/>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ar-EG" sz="1000" b="0" i="0" u="none" strike="noStrike" cap="none" spc="0" normalizeH="0" baseline="0" dirty="0">
                <a:ln>
                  <a:noFill/>
                </a:ln>
                <a:solidFill>
                  <a:srgbClr val="000000"/>
                </a:solidFill>
                <a:effectLst/>
                <a:uFillTx/>
                <a:latin typeface="Calibri"/>
                <a:ea typeface="Calibri"/>
                <a:cs typeface="Calibri"/>
                <a:sym typeface="Calibri"/>
              </a:rPr>
              <a:t>عملية الاستخبارات الوبائية</a:t>
            </a:r>
          </a:p>
          <a:p>
            <a:pPr marL="0" marR="0" indent="0" algn="l" defTabSz="914400" rtl="0" fontAlgn="auto" latinLnBrk="0" hangingPunct="0">
              <a:lnSpc>
                <a:spcPct val="100000"/>
              </a:lnSpc>
              <a:spcBef>
                <a:spcPts val="0"/>
              </a:spcBef>
              <a:spcAft>
                <a:spcPts val="0"/>
              </a:spcAft>
              <a:buClrTx/>
              <a:buSzTx/>
              <a:buFontTx/>
              <a:buNone/>
              <a:tabLst/>
            </a:pPr>
            <a:r>
              <a:rPr lang="ar-EG" sz="1000" dirty="0"/>
              <a:t>تدفق المعلومات</a:t>
            </a:r>
          </a:p>
          <a:p>
            <a:pPr marL="0" marR="0" indent="0" algn="l" defTabSz="914400" rtl="0" fontAlgn="auto" latinLnBrk="0" hangingPunct="0">
              <a:lnSpc>
                <a:spcPct val="100000"/>
              </a:lnSpc>
              <a:spcBef>
                <a:spcPts val="0"/>
              </a:spcBef>
              <a:spcAft>
                <a:spcPts val="0"/>
              </a:spcAft>
              <a:buClrTx/>
              <a:buSzTx/>
              <a:buFontTx/>
              <a:buNone/>
              <a:tabLst/>
            </a:pPr>
            <a:r>
              <a:rPr kumimoji="0" lang="ar-EG" sz="1000" b="0" i="0" u="none" strike="noStrike" cap="none" spc="0" normalizeH="0" baseline="0" dirty="0">
                <a:ln>
                  <a:noFill/>
                </a:ln>
                <a:solidFill>
                  <a:srgbClr val="000000"/>
                </a:solidFill>
                <a:effectLst/>
                <a:uFillTx/>
                <a:latin typeface="Calibri"/>
                <a:ea typeface="Calibri"/>
                <a:cs typeface="Calibri"/>
                <a:sym typeface="Calibri"/>
              </a:rPr>
              <a:t>المدخلات والمخرجات</a:t>
            </a:r>
            <a:endParaRPr kumimoji="0" lang="en-US" sz="10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21" name="TextBox 20">
            <a:extLst>
              <a:ext uri="{FF2B5EF4-FFF2-40B4-BE49-F238E27FC236}">
                <a16:creationId xmlns:a16="http://schemas.microsoft.com/office/drawing/2014/main" id="{96F5EBCD-21AB-AC08-A3E9-AEFD7A83FF70}"/>
              </a:ext>
            </a:extLst>
          </p:cNvPr>
          <p:cNvSpPr txBox="1"/>
          <p:nvPr/>
        </p:nvSpPr>
        <p:spPr>
          <a:xfrm>
            <a:off x="9938851" y="2695800"/>
            <a:ext cx="1719125" cy="1384993"/>
          </a:xfrm>
          <a:prstGeom prst="rect">
            <a:avLst/>
          </a:prstGeom>
          <a:solidFill>
            <a:srgbClr val="33CCC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800" b="1" i="0" u="none" strike="noStrike" cap="none" spc="0" normalizeH="0" baseline="0" dirty="0">
                <a:ln>
                  <a:noFill/>
                </a:ln>
                <a:solidFill>
                  <a:schemeClr val="accent2"/>
                </a:solidFill>
                <a:effectLst/>
                <a:uFillTx/>
                <a:latin typeface="Calibri"/>
                <a:ea typeface="Calibri"/>
                <a:cs typeface="Calibri"/>
                <a:sym typeface="Calibri"/>
              </a:rPr>
              <a:t>الإجراءات</a:t>
            </a:r>
          </a:p>
          <a:p>
            <a:pPr marL="285750" marR="0" indent="-285750" algn="r" defTabSz="914400" fontAlgn="auto" latinLnBrk="0" hangingPunct="0">
              <a:lnSpc>
                <a:spcPct val="100000"/>
              </a:lnSpc>
              <a:spcBef>
                <a:spcPts val="0"/>
              </a:spcBef>
              <a:spcAft>
                <a:spcPts val="0"/>
              </a:spcAft>
              <a:buClrTx/>
              <a:buSzTx/>
              <a:buFont typeface="Arial" panose="020B0604020202020204" pitchFamily="34" charset="0"/>
              <a:buChar char="•"/>
              <a:tabLst/>
            </a:pPr>
            <a:r>
              <a:rPr kumimoji="0" lang="ar-EG" sz="1100" b="0" i="0" u="none" strike="noStrike" cap="none" spc="0" normalizeH="0" baseline="0" dirty="0">
                <a:ln>
                  <a:noFill/>
                </a:ln>
                <a:solidFill>
                  <a:srgbClr val="000000"/>
                </a:solidFill>
                <a:effectLst/>
                <a:uFillTx/>
                <a:latin typeface="Calibri"/>
                <a:ea typeface="Calibri"/>
                <a:cs typeface="Calibri"/>
                <a:sym typeface="Calibri"/>
              </a:rPr>
              <a:t>تنفيذ تدابير التخفيف/ المكافحة</a:t>
            </a:r>
          </a:p>
          <a:p>
            <a:pPr marL="285750" marR="0" indent="-285750" algn="r" defTabSz="914400" fontAlgn="auto" latinLnBrk="0" hangingPunct="0">
              <a:lnSpc>
                <a:spcPct val="100000"/>
              </a:lnSpc>
              <a:spcBef>
                <a:spcPts val="0"/>
              </a:spcBef>
              <a:spcAft>
                <a:spcPts val="0"/>
              </a:spcAft>
              <a:buClrTx/>
              <a:buSzTx/>
              <a:buFont typeface="Arial" panose="020B0604020202020204" pitchFamily="34" charset="0"/>
              <a:buChar char="•"/>
              <a:tabLst/>
            </a:pPr>
            <a:r>
              <a:rPr lang="ar-EG" sz="1100" dirty="0"/>
              <a:t>إخطار اللوائح الصحية الدولية (على النحو المطلوب).</a:t>
            </a:r>
          </a:p>
          <a:p>
            <a:pPr marL="285750" marR="0" indent="-285750" algn="r" defTabSz="914400" fontAlgn="auto" latinLnBrk="0" hangingPunct="0">
              <a:lnSpc>
                <a:spcPct val="100000"/>
              </a:lnSpc>
              <a:spcBef>
                <a:spcPts val="0"/>
              </a:spcBef>
              <a:spcAft>
                <a:spcPts val="0"/>
              </a:spcAft>
              <a:buClrTx/>
              <a:buSzTx/>
              <a:buFont typeface="Arial" panose="020B0604020202020204" pitchFamily="34" charset="0"/>
              <a:buChar char="•"/>
              <a:tabLst/>
            </a:pPr>
            <a:r>
              <a:rPr kumimoji="0" lang="ar-EG" sz="1100" b="0" i="0" u="none" strike="noStrike" cap="none" spc="0" normalizeH="0" baseline="0" dirty="0">
                <a:ln>
                  <a:noFill/>
                </a:ln>
                <a:solidFill>
                  <a:srgbClr val="000000"/>
                </a:solidFill>
                <a:effectLst/>
                <a:uFillTx/>
                <a:latin typeface="Calibri"/>
                <a:ea typeface="Calibri"/>
                <a:cs typeface="Calibri"/>
                <a:sym typeface="Calibri"/>
              </a:rPr>
              <a:t>المعلومات.</a:t>
            </a:r>
          </a:p>
          <a:p>
            <a:pPr marL="285750" marR="0" indent="-285750" algn="r" defTabSz="914400" fontAlgn="auto" latinLnBrk="0" hangingPunct="0">
              <a:lnSpc>
                <a:spcPct val="100000"/>
              </a:lnSpc>
              <a:spcBef>
                <a:spcPts val="0"/>
              </a:spcBef>
              <a:spcAft>
                <a:spcPts val="0"/>
              </a:spcAft>
              <a:buClrTx/>
              <a:buSzTx/>
              <a:buFont typeface="Arial" panose="020B0604020202020204" pitchFamily="34" charset="0"/>
              <a:buChar char="•"/>
              <a:tabLst/>
            </a:pPr>
            <a:r>
              <a:rPr lang="ar-EG" sz="1100" dirty="0"/>
              <a:t>ما غير ذلك.</a:t>
            </a:r>
            <a:endParaRPr kumimoji="0" lang="en-US" sz="11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22" name="TextBox 21">
            <a:extLst>
              <a:ext uri="{FF2B5EF4-FFF2-40B4-BE49-F238E27FC236}">
                <a16:creationId xmlns:a16="http://schemas.microsoft.com/office/drawing/2014/main" id="{F78C0B1E-E93A-A736-8EFE-D1D7D62CDB20}"/>
              </a:ext>
            </a:extLst>
          </p:cNvPr>
          <p:cNvSpPr txBox="1"/>
          <p:nvPr/>
        </p:nvSpPr>
        <p:spPr>
          <a:xfrm>
            <a:off x="10303326" y="4718280"/>
            <a:ext cx="1230085" cy="369330"/>
          </a:xfrm>
          <a:prstGeom prst="rect">
            <a:avLst/>
          </a:prstGeom>
          <a:solidFill>
            <a:srgbClr val="33CCC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800" b="0" i="0" u="none" strike="noStrike" cap="none" spc="0" normalizeH="0" baseline="0" dirty="0">
                <a:ln>
                  <a:noFill/>
                </a:ln>
                <a:solidFill>
                  <a:srgbClr val="FFFF00"/>
                </a:solidFill>
                <a:effectLst/>
                <a:uFillTx/>
                <a:latin typeface="Calibri"/>
                <a:ea typeface="Calibri"/>
                <a:cs typeface="Calibri"/>
                <a:sym typeface="Calibri"/>
              </a:rPr>
              <a:t>الاستجابة</a:t>
            </a:r>
            <a:endParaRPr kumimoji="0" lang="en-US" sz="1800" b="0" i="0" u="none" strike="noStrike" cap="none" spc="0" normalizeH="0" baseline="0" dirty="0">
              <a:ln>
                <a:noFill/>
              </a:ln>
              <a:solidFill>
                <a:srgbClr val="FFFF00"/>
              </a:solidFill>
              <a:effectLst/>
              <a:uFillTx/>
              <a:latin typeface="Calibri"/>
              <a:ea typeface="Calibri"/>
              <a:cs typeface="Calibri"/>
              <a:sym typeface="Calibri"/>
            </a:endParaRPr>
          </a:p>
        </p:txBody>
      </p:sp>
      <p:sp>
        <p:nvSpPr>
          <p:cNvPr id="25" name="TextBox 24">
            <a:extLst>
              <a:ext uri="{FF2B5EF4-FFF2-40B4-BE49-F238E27FC236}">
                <a16:creationId xmlns:a16="http://schemas.microsoft.com/office/drawing/2014/main" id="{02C7C54A-E866-4E19-1F39-33026D41F242}"/>
              </a:ext>
            </a:extLst>
          </p:cNvPr>
          <p:cNvSpPr txBox="1"/>
          <p:nvPr/>
        </p:nvSpPr>
        <p:spPr>
          <a:xfrm>
            <a:off x="6733192" y="4410405"/>
            <a:ext cx="837186" cy="276997"/>
          </a:xfrm>
          <a:prstGeom prst="rect">
            <a:avLst/>
          </a:prstGeom>
          <a:solidFill>
            <a:srgbClr val="FF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lang="ar-EG" sz="1200" dirty="0">
                <a:solidFill>
                  <a:schemeClr val="bg1"/>
                </a:solidFill>
              </a:rPr>
              <a:t>الإنذار</a:t>
            </a:r>
            <a:endParaRPr kumimoji="0" lang="en-US" sz="12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 name="Rectangle 3"/>
          <p:cNvSpPr txBox="1">
            <a:spLocks noGrp="1"/>
          </p:cNvSpPr>
          <p:nvPr>
            <p:ph type="body" idx="1"/>
          </p:nvPr>
        </p:nvSpPr>
        <p:spPr>
          <a:xfrm>
            <a:off x="1984916" y="1176639"/>
            <a:ext cx="8222168" cy="4504723"/>
          </a:xfrm>
          <a:prstGeom prst="rect">
            <a:avLst/>
          </a:prstGeom>
        </p:spPr>
        <p:txBody>
          <a:bodyPr rtlCol="1"/>
          <a:lstStyle/>
          <a:p>
            <a:pPr indent="160020" rtl="1">
              <a:spcBef>
                <a:spcPts val="0"/>
              </a:spcBef>
              <a:defRPr>
                <a:solidFill>
                  <a:srgbClr val="548235"/>
                </a:solidFill>
                <a:latin typeface="Source Sans Pro Bold"/>
                <a:ea typeface="Source Sans Pro Bold"/>
                <a:cs typeface="Source Sans Pro Bold"/>
                <a:sym typeface="Source Sans Pro Bold"/>
              </a:defRPr>
            </a:pPr>
            <a:r>
              <a:rPr lang="ar" b="1" dirty="0">
                <a:solidFill>
                  <a:srgbClr val="C00000"/>
                </a:solidFill>
                <a:latin typeface="Sakkal Majalla" panose="02000000000000000000" pitchFamily="2" charset="-78"/>
                <a:cs typeface="Sakkal Majalla" panose="02000000000000000000" pitchFamily="2" charset="-78"/>
              </a:rPr>
              <a:t>من شأن تقييم المخاطر أن يساعد على: </a:t>
            </a:r>
          </a:p>
          <a:p>
            <a:pPr indent="160020" rtl="1">
              <a:spcBef>
                <a:spcPts val="0"/>
              </a:spcBef>
              <a:defRPr>
                <a:solidFill>
                  <a:srgbClr val="548235"/>
                </a:solidFill>
                <a:latin typeface="Source Sans Pro Bold"/>
                <a:ea typeface="Source Sans Pro Bold"/>
                <a:cs typeface="Source Sans Pro Bold"/>
                <a:sym typeface="Source Sans Pro Bold"/>
              </a:defRPr>
            </a:pPr>
            <a:endParaRPr dirty="0">
              <a:latin typeface="Sakkal Majalla" panose="02000000000000000000" pitchFamily="2" charset="-78"/>
              <a:cs typeface="Sakkal Majalla" panose="02000000000000000000" pitchFamily="2" charset="-78"/>
            </a:endParaRPr>
          </a:p>
          <a:p>
            <a:pPr marL="398659" lvl="1" indent="-254000" rtl="1">
              <a:spcBef>
                <a:spcPts val="0"/>
              </a:spcBef>
              <a:buClr>
                <a:srgbClr val="C00000"/>
              </a:buClr>
              <a:buFont typeface="Arial"/>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يفرضه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التأثير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سلبًا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a:t>
            </a:r>
          </a:p>
          <a:p>
            <a:pPr marL="398659" lvl="1" indent="-254000" rtl="1">
              <a:spcBef>
                <a:spcPts val="0"/>
              </a:spcBef>
              <a:buClr>
                <a:srgbClr val="C00000"/>
              </a:buClr>
              <a:buFont typeface="Arial"/>
            </a:pPr>
            <a:r>
              <a:rPr dirty="0" err="1">
                <a:latin typeface="Sakkal Majalla" panose="02000000000000000000" pitchFamily="2" charset="-78"/>
                <a:cs typeface="Sakkal Majalla" panose="02000000000000000000" pitchFamily="2" charset="-78"/>
              </a:rPr>
              <a:t>توصيف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منخفض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متوسط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مرتفع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مرتفع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جد</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8659" lvl="1" indent="-254000" rtl="1">
              <a:spcBef>
                <a:spcPts val="0"/>
              </a:spcBef>
              <a:buClr>
                <a:srgbClr val="C00000"/>
              </a:buClr>
              <a:buFont typeface="Arial"/>
            </a:pPr>
            <a:r>
              <a:rPr dirty="0" err="1">
                <a:latin typeface="Sakkal Majalla" panose="02000000000000000000" pitchFamily="2" charset="-78"/>
                <a:cs typeface="Sakkal Majalla" panose="02000000000000000000" pitchFamily="2" charset="-78"/>
              </a:rPr>
              <a:t>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وتوجيه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صنع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القرار</a:t>
            </a:r>
            <a:r>
              <a:rPr dirty="0">
                <a:latin typeface="Sakkal Majalla" panose="02000000000000000000" pitchFamily="2" charset="-78"/>
                <a:cs typeface="Sakkal Majalla" panose="02000000000000000000" pitchFamily="2" charset="-78"/>
              </a:rPr>
              <a:t>.</a:t>
            </a:r>
          </a:p>
          <a:p>
            <a:pPr marL="398659" lvl="1" indent="-254000" rtl="1">
              <a:spcBef>
                <a:spcPts val="0"/>
              </a:spcBef>
              <a:buClr>
                <a:srgbClr val="C00000"/>
              </a:buClr>
              <a:buFont typeface="Arial"/>
            </a:pP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الملائمة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a:t>
            </a:r>
            <a:r>
              <a:rPr dirty="0">
                <a:latin typeface="Sakkal Majalla" panose="02000000000000000000" pitchFamily="2" charset="-78"/>
                <a:cs typeface="Sakkal Majalla" panose="02000000000000000000" pitchFamily="2" charset="-78"/>
              </a:rPr>
              <a:t>.</a:t>
            </a:r>
          </a:p>
          <a:p>
            <a:pPr marL="398659" lvl="1" indent="-254000" rtl="1">
              <a:spcBef>
                <a:spcPts val="0"/>
              </a:spcBef>
              <a:buClr>
                <a:srgbClr val="C00000"/>
              </a:buClr>
              <a:buFont typeface="Arial"/>
            </a:pPr>
            <a:r>
              <a:rPr dirty="0" err="1">
                <a:latin typeface="Sakkal Majalla" panose="02000000000000000000" pitchFamily="2" charset="-78"/>
                <a:cs typeface="Sakkal Majalla" panose="02000000000000000000" pitchFamily="2" charset="-78"/>
              </a:rPr>
              <a:t>تعزيز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التنفيذي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الفعال</a:t>
            </a:r>
            <a:r>
              <a:rPr dirty="0">
                <a:latin typeface="Sakkal Majalla" panose="02000000000000000000" pitchFamily="2" charset="-78"/>
                <a:cs typeface="Sakkal Majalla" panose="02000000000000000000" pitchFamily="2" charset="-78"/>
              </a:rPr>
              <a:t>.</a:t>
            </a:r>
          </a:p>
          <a:p>
            <a:pPr marL="398659" lvl="1" indent="-254000" rtl="1">
              <a:spcBef>
                <a:spcPts val="0"/>
              </a:spcBef>
              <a:buClr>
                <a:srgbClr val="C00000"/>
              </a:buClr>
              <a:buFont typeface="Arial"/>
            </a:pPr>
            <a:r>
              <a:rPr dirty="0" err="1">
                <a:latin typeface="Sakkal Majalla" panose="02000000000000000000" pitchFamily="2" charset="-78"/>
                <a:cs typeface="Sakkal Majalla" panose="02000000000000000000" pitchFamily="2" charset="-78"/>
              </a:rPr>
              <a:t>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الفعّ</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a:t>
            </a:r>
          </a:p>
          <a:p>
            <a:pPr marL="398659" lvl="1" indent="-254000" rtl="1">
              <a:spcBef>
                <a:spcPts val="0"/>
              </a:spcBef>
              <a:buClr>
                <a:srgbClr val="C00000"/>
              </a:buClr>
              <a:buFont typeface="Arial"/>
            </a:pPr>
            <a:r>
              <a:rPr dirty="0" err="1">
                <a:latin typeface="Sakkal Majalla" panose="02000000000000000000" pitchFamily="2" charset="-78"/>
                <a:cs typeface="Sakkal Majalla" panose="02000000000000000000" pitchFamily="2" charset="-78"/>
              </a:rPr>
              <a:t>تحسين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التأهب</a:t>
            </a:r>
            <a:r>
              <a:rPr dirty="0">
                <a:latin typeface="Sakkal Majalla" panose="02000000000000000000" pitchFamily="2" charset="-78"/>
                <a:cs typeface="Sakkal Majalla" panose="02000000000000000000" pitchFamily="2" charset="-78"/>
              </a:rPr>
              <a:t>.</a:t>
            </a:r>
          </a:p>
          <a:p>
            <a:pPr marL="0" lvl="1" indent="560069" rtl="1">
              <a:spcBef>
                <a:spcPts val="600"/>
              </a:spcBef>
              <a:buSzTx/>
              <a:buNone/>
              <a:defRPr sz="2000">
                <a:solidFill>
                  <a:srgbClr val="548235"/>
                </a:solidFill>
              </a:defRPr>
            </a:pPr>
            <a:endParaRPr dirty="0">
              <a:latin typeface="Sakkal Majalla" panose="02000000000000000000" pitchFamily="2" charset="-78"/>
              <a:cs typeface="Sakkal Majalla" panose="02000000000000000000" pitchFamily="2" charset="-78"/>
            </a:endParaRPr>
          </a:p>
          <a:p>
            <a:pPr indent="160020" rtl="1">
              <a:spcBef>
                <a:spcPts val="600"/>
              </a:spcBef>
              <a:defRPr>
                <a:solidFill>
                  <a:srgbClr val="548235"/>
                </a:solidFill>
              </a:defRPr>
            </a:pPr>
            <a:r>
              <a:rPr dirty="0" err="1">
                <a:solidFill>
                  <a:srgbClr val="C00000"/>
                </a:solidFill>
                <a:latin typeface="Sakkal Majalla" panose="02000000000000000000" pitchFamily="2" charset="-78"/>
                <a:ea typeface="Source Sans Pro Bold"/>
                <a:cs typeface="Sakkal Majalla" panose="02000000000000000000" pitchFamily="2" charset="-78"/>
              </a:rPr>
              <a:t>تفسر</a:t>
            </a:r>
            <a:r>
              <a:rPr dirty="0">
                <a:solidFill>
                  <a:srgbClr val="C00000"/>
                </a:solidFill>
                <a:latin typeface="Sakkal Majalla" panose="02000000000000000000" pitchFamily="2" charset="-78"/>
                <a:ea typeface="Source Sans Pro Bold"/>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القطاعات</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الأخرى</a:t>
            </a:r>
            <a:r>
              <a:rPr dirty="0">
                <a:solidFill>
                  <a:schemeClr val="tx1"/>
                </a:solidFill>
                <a:latin typeface="Sakkal Majalla" panose="02000000000000000000" pitchFamily="2" charset="-78"/>
                <a:cs typeface="Sakkal Majalla" panose="02000000000000000000" pitchFamily="2" charset="-78"/>
              </a:rPr>
              <a:t> </a:t>
            </a:r>
            <a:r>
              <a:rPr dirty="0" err="1">
                <a:solidFill>
                  <a:srgbClr val="C00000"/>
                </a:solidFill>
                <a:latin typeface="Sakkal Majalla" panose="02000000000000000000" pitchFamily="2" charset="-78"/>
                <a:ea typeface="Source Sans Pro Bold"/>
                <a:cs typeface="Sakkal Majalla" panose="02000000000000000000" pitchFamily="2" charset="-78"/>
              </a:rPr>
              <a:t>تقييم</a:t>
            </a:r>
            <a:r>
              <a:rPr dirty="0">
                <a:solidFill>
                  <a:srgbClr val="C00000"/>
                </a:solidFill>
                <a:latin typeface="Sakkal Majalla" panose="02000000000000000000" pitchFamily="2" charset="-78"/>
                <a:ea typeface="Source Sans Pro Bold"/>
                <a:cs typeface="Sakkal Majalla" panose="02000000000000000000" pitchFamily="2" charset="-78"/>
              </a:rPr>
              <a:t> </a:t>
            </a:r>
            <a:r>
              <a:rPr dirty="0" err="1">
                <a:solidFill>
                  <a:srgbClr val="C00000"/>
                </a:solidFill>
                <a:latin typeface="Sakkal Majalla" panose="02000000000000000000" pitchFamily="2" charset="-78"/>
                <a:ea typeface="Source Sans Pro Bold"/>
                <a:cs typeface="Sakkal Majalla" panose="02000000000000000000" pitchFamily="2" charset="-78"/>
              </a:rPr>
              <a:t>المخاطر</a:t>
            </a:r>
            <a:r>
              <a:rPr dirty="0">
                <a:solidFill>
                  <a:srgbClr val="C00000"/>
                </a:solidFill>
                <a:latin typeface="Sakkal Majalla" panose="02000000000000000000" pitchFamily="2" charset="-78"/>
                <a:ea typeface="Source Sans Pro Bold"/>
                <a:cs typeface="Sakkal Majalla" panose="02000000000000000000" pitchFamily="2" charset="-78"/>
              </a:rPr>
              <a:t> </a:t>
            </a:r>
            <a:r>
              <a:rPr dirty="0" err="1">
                <a:solidFill>
                  <a:srgbClr val="C00000"/>
                </a:solidFill>
                <a:latin typeface="Sakkal Majalla" panose="02000000000000000000" pitchFamily="2" charset="-78"/>
                <a:ea typeface="Source Sans Pro Bold"/>
                <a:cs typeface="Sakkal Majalla" panose="02000000000000000000" pitchFamily="2" charset="-78"/>
              </a:rPr>
              <a:t>تفسيرًا</a:t>
            </a:r>
            <a:r>
              <a:rPr dirty="0">
                <a:solidFill>
                  <a:srgbClr val="C00000"/>
                </a:solidFill>
                <a:latin typeface="Sakkal Majalla" panose="02000000000000000000" pitchFamily="2" charset="-78"/>
                <a:ea typeface="Source Sans Pro Bold"/>
                <a:cs typeface="Sakkal Majalla" panose="02000000000000000000" pitchFamily="2" charset="-78"/>
              </a:rPr>
              <a:t> </a:t>
            </a:r>
            <a:r>
              <a:rPr dirty="0" err="1">
                <a:solidFill>
                  <a:srgbClr val="C00000"/>
                </a:solidFill>
                <a:latin typeface="Sakkal Majalla" panose="02000000000000000000" pitchFamily="2" charset="-78"/>
                <a:ea typeface="Source Sans Pro Bold"/>
                <a:cs typeface="Sakkal Majalla" panose="02000000000000000000" pitchFamily="2" charset="-78"/>
              </a:rPr>
              <a:t>مختلفًا</a:t>
            </a:r>
            <a:r>
              <a:rPr dirty="0">
                <a:solidFill>
                  <a:schemeClr val="tx1"/>
                </a:solidFill>
                <a:latin typeface="Sakkal Majalla" panose="02000000000000000000" pitchFamily="2" charset="-78"/>
                <a:cs typeface="Sakkal Majalla" panose="02000000000000000000" pitchFamily="2" charset="-78"/>
              </a:rPr>
              <a:t> </a:t>
            </a:r>
            <a:r>
              <a:rPr lang="ar-EG" dirty="0">
                <a:solidFill>
                  <a:schemeClr val="tx1"/>
                </a:solidFill>
                <a:latin typeface="Sakkal Majalla" panose="02000000000000000000" pitchFamily="2" charset="-78"/>
                <a:cs typeface="Sakkal Majalla" panose="02000000000000000000" pitchFamily="2" charset="-78"/>
              </a:rPr>
              <a:t>(</a:t>
            </a:r>
            <a:r>
              <a:rPr dirty="0" err="1">
                <a:solidFill>
                  <a:schemeClr val="tx1"/>
                </a:solidFill>
                <a:latin typeface="Sakkal Majalla" panose="02000000000000000000" pitchFamily="2" charset="-78"/>
                <a:cs typeface="Sakkal Majalla" panose="02000000000000000000" pitchFamily="2" charset="-78"/>
              </a:rPr>
              <a:t>مثل</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الزراعة</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والأمن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الغذائي</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والاقتصاد</a:t>
            </a:r>
            <a:r>
              <a:rPr lang="ar-EG" dirty="0">
                <a:solidFill>
                  <a:schemeClr val="tx1"/>
                </a:solidFill>
                <a:latin typeface="Sakkal Majalla" panose="02000000000000000000" pitchFamily="2" charset="-78"/>
                <a:cs typeface="Sakkal Majalla" panose="02000000000000000000" pitchFamily="2" charset="-78"/>
              </a:rPr>
              <a:t>).</a:t>
            </a:r>
            <a:endParaRPr dirty="0">
              <a:solidFill>
                <a:schemeClr val="tx1"/>
              </a:solidFill>
              <a:latin typeface="Sakkal Majalla" panose="02000000000000000000" pitchFamily="2" charset="-78"/>
              <a:cs typeface="Sakkal Majalla" panose="02000000000000000000" pitchFamily="2" charset="-78"/>
            </a:endParaRPr>
          </a:p>
        </p:txBody>
      </p:sp>
      <p:sp>
        <p:nvSpPr>
          <p:cNvPr id="4" name="Titre 2">
            <a:extLst>
              <a:ext uri="{FF2B5EF4-FFF2-40B4-BE49-F238E27FC236}">
                <a16:creationId xmlns:a16="http://schemas.microsoft.com/office/drawing/2014/main" id="{B7210DBC-F66D-02B1-5B0D-DFCC8CC3C837}"/>
              </a:ext>
            </a:extLst>
          </p:cNvPr>
          <p:cNvSpPr txBox="1">
            <a:spLocks/>
          </p:cNvSpPr>
          <p:nvPr/>
        </p:nvSpPr>
        <p:spPr>
          <a:xfrm>
            <a:off x="233680" y="85784"/>
            <a:ext cx="7723778" cy="4911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لماذا يُجرى تقييم سريع للمخاطر؟</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p:tmAbs val="0"/>
                                  </p:iterate>
                                  <p:childTnLst>
                                    <p:set>
                                      <p:cBhvr>
                                        <p:cTn id="6" fill="hold"/>
                                        <p:tgtEl>
                                          <p:spTgt spid="439">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p:tmAbs val="0"/>
                                  </p:iterate>
                                  <p:childTnLst>
                                    <p:set>
                                      <p:cBhvr>
                                        <p:cTn id="10" fill="hold"/>
                                        <p:tgtEl>
                                          <p:spTgt spid="43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iterate>
                                    <p:tmAbs val="0"/>
                                  </p:iterate>
                                  <p:childTnLst>
                                    <p:set>
                                      <p:cBhvr>
                                        <p:cTn id="14" fill="hold"/>
                                        <p:tgtEl>
                                          <p:spTgt spid="43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iterate>
                                    <p:tmAbs val="0"/>
                                  </p:iterate>
                                  <p:childTnLst>
                                    <p:set>
                                      <p:cBhvr>
                                        <p:cTn id="18" fill="hold"/>
                                        <p:tgtEl>
                                          <p:spTgt spid="43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iterate>
                                    <p:tmAbs val="0"/>
                                  </p:iterate>
                                  <p:childTnLst>
                                    <p:set>
                                      <p:cBhvr>
                                        <p:cTn id="22" fill="hold"/>
                                        <p:tgtEl>
                                          <p:spTgt spid="43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p:tmAbs val="0"/>
                                  </p:iterate>
                                  <p:childTnLst>
                                    <p:set>
                                      <p:cBhvr>
                                        <p:cTn id="26" fill="hold"/>
                                        <p:tgtEl>
                                          <p:spTgt spid="439">
                                            <p:txEl>
                                              <p:pRg st="7" end="7"/>
                                            </p:txEl>
                                          </p:spTgt>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iterate>
                                    <p:tmAbs val="0"/>
                                  </p:iterate>
                                  <p:childTnLst>
                                    <p:set>
                                      <p:cBhvr>
                                        <p:cTn id="29" fill="hold"/>
                                        <p:tgtEl>
                                          <p:spTgt spid="439">
                                            <p:txEl>
                                              <p:pRg st="8" end="8"/>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iterate>
                                    <p:tmAbs val="0"/>
                                  </p:iterate>
                                  <p:childTnLst>
                                    <p:set>
                                      <p:cBhvr>
                                        <p:cTn id="33" fill="hold"/>
                                        <p:tgtEl>
                                          <p:spTgt spid="43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9" grpId="0" build="p" bldLvl="5" animBg="1" advAuto="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 name="Text Placeholder 3"/>
          <p:cNvSpPr txBox="1">
            <a:spLocks noGrp="1"/>
          </p:cNvSpPr>
          <p:nvPr>
            <p:ph type="body" sz="half" idx="1"/>
          </p:nvPr>
        </p:nvSpPr>
        <p:spPr>
          <a:xfrm>
            <a:off x="250873" y="1997476"/>
            <a:ext cx="11347453" cy="1801579"/>
          </a:xfrm>
          <a:prstGeom prst="rect">
            <a:avLst/>
          </a:prstGeom>
        </p:spPr>
        <p:txBody>
          <a:bodyPr rtlCol="1"/>
          <a:lstStyle/>
          <a:p>
            <a:pPr rtl="1">
              <a:defRPr sz="3200"/>
            </a:pPr>
            <a:r>
              <a:rPr lang="ar" b="1" dirty="0">
                <a:latin typeface="Sakkal Majalla" panose="02000000000000000000" pitchFamily="2" charset="-78"/>
                <a:cs typeface="Sakkal Majalla" panose="02000000000000000000" pitchFamily="2" charset="-78"/>
              </a:rPr>
              <a:t>	3. عملية التقييم السريع للمخاطر</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 name="Rectangle 3"/>
          <p:cNvSpPr txBox="1">
            <a:spLocks noGrp="1"/>
          </p:cNvSpPr>
          <p:nvPr>
            <p:ph type="body" sz="half" idx="1"/>
          </p:nvPr>
        </p:nvSpPr>
        <p:spPr>
          <a:xfrm>
            <a:off x="713277" y="1164703"/>
            <a:ext cx="7630512" cy="2586333"/>
          </a:xfrm>
          <a:prstGeom prst="rect">
            <a:avLst/>
          </a:prstGeom>
        </p:spPr>
        <p:txBody>
          <a:bodyPr rtlCol="1">
            <a:normAutofit/>
          </a:bodyPr>
          <a:lstStyle/>
          <a:p>
            <a:pPr defTabSz="271960" rtl="1">
              <a:spcBef>
                <a:spcPts val="500"/>
              </a:spcBef>
              <a:defRPr sz="2068"/>
            </a:pPr>
            <a:r>
              <a:rPr dirty="0" err="1">
                <a:latin typeface="Sakkal Majalla" panose="02000000000000000000" pitchFamily="2" charset="-78"/>
                <a:cs typeface="Sakkal Majalla" panose="02000000000000000000" pitchFamily="2" charset="-78"/>
              </a:rPr>
              <a:t>أهداف</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سمارت</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بسيطة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للقياس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وقابلة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للتحقق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ومحددة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زمنيً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a:t>
            </a:r>
          </a:p>
          <a:p>
            <a:pPr marL="238759" indent="-238759" defTabSz="271960" rtl="1">
              <a:spcBef>
                <a:spcPts val="500"/>
              </a:spcBef>
              <a:buClr>
                <a:schemeClr val="accent3"/>
              </a:buClr>
              <a:buSzPct val="100000"/>
              <a:buFont typeface="Arial"/>
              <a:buChar char="•"/>
              <a:defRPr sz="2068">
                <a:solidFill>
                  <a:srgbClr val="548235"/>
                </a:solidFill>
              </a:defRPr>
            </a:pPr>
            <a:r>
              <a:rPr dirty="0" err="1">
                <a:latin typeface="Sakkal Majalla" panose="02000000000000000000" pitchFamily="2" charset="-78"/>
                <a:cs typeface="Sakkal Majalla" panose="02000000000000000000" pitchFamily="2" charset="-78"/>
              </a:rPr>
              <a:t>الحد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الأدنى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أساليب</a:t>
            </a:r>
            <a:r>
              <a:rPr dirty="0">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الفهم</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المشترك</a:t>
            </a:r>
            <a:r>
              <a:rPr dirty="0">
                <a:solidFill>
                  <a:schemeClr val="tx1"/>
                </a:solidFill>
                <a:latin typeface="Sakkal Majalla" panose="02000000000000000000" pitchFamily="2" charset="-78"/>
                <a:cs typeface="Sakkal Majalla" panose="02000000000000000000" pitchFamily="2" charset="-78"/>
              </a:rPr>
              <a:t>.</a:t>
            </a:r>
          </a:p>
          <a:p>
            <a:pPr marL="238759" indent="-238759" defTabSz="271960" rtl="1">
              <a:spcBef>
                <a:spcPts val="500"/>
              </a:spcBef>
              <a:buClr>
                <a:schemeClr val="accent3"/>
              </a:buClr>
              <a:buSzPct val="100000"/>
              <a:buFont typeface="Arial"/>
              <a:buChar char="•"/>
              <a:defRPr sz="2068">
                <a:solidFill>
                  <a:srgbClr val="548235"/>
                </a:solidFill>
              </a:defRPr>
            </a:pPr>
            <a:r>
              <a:rPr dirty="0" err="1">
                <a:latin typeface="Sakkal Majalla" panose="02000000000000000000" pitchFamily="2" charset="-78"/>
                <a:cs typeface="Sakkal Majalla" panose="02000000000000000000" pitchFamily="2" charset="-78"/>
              </a:rPr>
              <a:t>بسيطة</a:t>
            </a:r>
            <a:r>
              <a:rPr dirty="0">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ولكن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غير</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مبسطة</a:t>
            </a:r>
            <a:r>
              <a:rPr dirty="0">
                <a:solidFill>
                  <a:schemeClr val="tx1"/>
                </a:solidFill>
                <a:latin typeface="Sakkal Majalla" panose="02000000000000000000" pitchFamily="2" charset="-78"/>
                <a:cs typeface="Sakkal Majalla" panose="02000000000000000000" pitchFamily="2" charset="-78"/>
              </a:rPr>
              <a:t>.</a:t>
            </a:r>
          </a:p>
          <a:p>
            <a:pPr marL="238759" indent="-238759" defTabSz="271960" rtl="1">
              <a:spcBef>
                <a:spcPts val="500"/>
              </a:spcBef>
              <a:buClr>
                <a:schemeClr val="accent3"/>
              </a:buClr>
              <a:buSzPct val="100000"/>
              <a:buFont typeface="Arial"/>
              <a:buChar char="•"/>
              <a:defRPr sz="2068">
                <a:solidFill>
                  <a:srgbClr val="548235"/>
                </a:solidFill>
              </a:defRPr>
            </a:pPr>
            <a:r>
              <a:rPr dirty="0" err="1">
                <a:latin typeface="Sakkal Majalla" panose="02000000000000000000" pitchFamily="2" charset="-78"/>
                <a:cs typeface="Sakkal Majalla" panose="02000000000000000000" pitchFamily="2" charset="-78"/>
              </a:rPr>
              <a:t>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للأشخاص</a:t>
            </a:r>
            <a:r>
              <a:rPr dirty="0">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الذين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ينفذون</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تقييم</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المخاطر</a:t>
            </a:r>
            <a:r>
              <a:rPr dirty="0">
                <a:solidFill>
                  <a:schemeClr val="tx1"/>
                </a:solidFill>
                <a:latin typeface="Sakkal Majalla" panose="02000000000000000000" pitchFamily="2" charset="-78"/>
                <a:cs typeface="Sakkal Majalla" panose="02000000000000000000" pitchFamily="2" charset="-78"/>
              </a:rPr>
              <a:t>.</a:t>
            </a:r>
          </a:p>
          <a:p>
            <a:pPr marL="238759" indent="-238759" defTabSz="271960" rtl="1">
              <a:spcBef>
                <a:spcPts val="500"/>
              </a:spcBef>
              <a:buClr>
                <a:schemeClr val="accent3"/>
              </a:buClr>
              <a:buSzPct val="100000"/>
              <a:buFont typeface="Arial"/>
              <a:buChar char="•"/>
              <a:defRPr sz="2068">
                <a:solidFill>
                  <a:srgbClr val="548235"/>
                </a:solidFill>
              </a:defRPr>
            </a:pPr>
            <a:r>
              <a:rPr dirty="0" err="1">
                <a:latin typeface="Sakkal Majalla" panose="02000000000000000000" pitchFamily="2" charset="-78"/>
                <a:cs typeface="Sakkal Majalla" panose="02000000000000000000" pitchFamily="2" charset="-78"/>
              </a:rPr>
              <a:t>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للإطار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a:t>
            </a:r>
            <a:r>
              <a:rPr dirty="0">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اللازم</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لاتخاذ</a:t>
            </a:r>
            <a:r>
              <a:rPr dirty="0">
                <a:solidFill>
                  <a:schemeClr val="tx1"/>
                </a:solidFill>
                <a:latin typeface="Sakkal Majalla" panose="02000000000000000000" pitchFamily="2" charset="-78"/>
                <a:cs typeface="Sakkal Majalla" panose="02000000000000000000" pitchFamily="2" charset="-78"/>
              </a:rPr>
              <a:t> </a:t>
            </a:r>
            <a:r>
              <a:rPr dirty="0" err="1">
                <a:solidFill>
                  <a:schemeClr val="tx1"/>
                </a:solidFill>
                <a:latin typeface="Sakkal Majalla" panose="02000000000000000000" pitchFamily="2" charset="-78"/>
                <a:cs typeface="Sakkal Majalla" panose="02000000000000000000" pitchFamily="2" charset="-78"/>
              </a:rPr>
              <a:t>الإجراءات</a:t>
            </a:r>
            <a:r>
              <a:rPr dirty="0">
                <a:solidFill>
                  <a:schemeClr val="tx1"/>
                </a:solidFill>
                <a:latin typeface="Sakkal Majalla" panose="02000000000000000000" pitchFamily="2" charset="-78"/>
                <a:cs typeface="Sakkal Majalla" panose="02000000000000000000" pitchFamily="2" charset="-78"/>
              </a:rPr>
              <a:t>.</a:t>
            </a:r>
          </a:p>
          <a:p>
            <a:pPr marL="238759" indent="-238759" defTabSz="271960" rtl="1">
              <a:spcBef>
                <a:spcPts val="500"/>
              </a:spcBef>
              <a:buClr>
                <a:schemeClr val="accent3"/>
              </a:buClr>
              <a:buSzPct val="100000"/>
              <a:buFont typeface="Arial"/>
              <a:buChar char="•"/>
              <a:defRPr sz="2068">
                <a:solidFill>
                  <a:srgbClr val="548235"/>
                </a:solidFill>
              </a:defRPr>
            </a:pPr>
            <a:r>
              <a:rPr dirty="0" err="1">
                <a:latin typeface="Sakkal Majalla" panose="02000000000000000000" pitchFamily="2" charset="-78"/>
                <a:cs typeface="Sakkal Majalla" panose="02000000000000000000" pitchFamily="2" charset="-78"/>
              </a:rPr>
              <a:t>أساليب</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متعددة</a:t>
            </a:r>
            <a:r>
              <a:rPr dirty="0">
                <a:latin typeface="Sakkal Majalla" panose="02000000000000000000" pitchFamily="2" charset="-78"/>
                <a:cs typeface="Sakkal Majalla" panose="02000000000000000000" pitchFamily="2" charset="-78"/>
              </a:rPr>
              <a:t> </a:t>
            </a:r>
            <a:r>
              <a:rPr sz="2068" dirty="0" err="1">
                <a:solidFill>
                  <a:schemeClr val="tx1"/>
                </a:solidFill>
                <a:latin typeface="Sakkal Majalla" panose="02000000000000000000" pitchFamily="2" charset="-78"/>
                <a:cs typeface="Sakkal Majalla" panose="02000000000000000000" pitchFamily="2" charset="-78"/>
              </a:rPr>
              <a:t>لأحداث</a:t>
            </a:r>
            <a:r>
              <a:rPr sz="2068" dirty="0">
                <a:solidFill>
                  <a:schemeClr val="tx1"/>
                </a:solidFill>
                <a:latin typeface="Sakkal Majalla" panose="02000000000000000000" pitchFamily="2" charset="-78"/>
                <a:cs typeface="Sakkal Majalla" panose="02000000000000000000" pitchFamily="2" charset="-78"/>
              </a:rPr>
              <a:t> </a:t>
            </a:r>
            <a:r>
              <a:rPr sz="2068" dirty="0" err="1">
                <a:solidFill>
                  <a:schemeClr val="tx1"/>
                </a:solidFill>
                <a:latin typeface="Sakkal Majalla" panose="02000000000000000000" pitchFamily="2" charset="-78"/>
                <a:cs typeface="Sakkal Majalla" panose="02000000000000000000" pitchFamily="2" charset="-78"/>
              </a:rPr>
              <a:t>الصحة</a:t>
            </a:r>
            <a:r>
              <a:rPr sz="2068" dirty="0">
                <a:solidFill>
                  <a:schemeClr val="tx1"/>
                </a:solidFill>
                <a:latin typeface="Sakkal Majalla" panose="02000000000000000000" pitchFamily="2" charset="-78"/>
                <a:cs typeface="Sakkal Majalla" panose="02000000000000000000" pitchFamily="2" charset="-78"/>
              </a:rPr>
              <a:t> </a:t>
            </a:r>
            <a:r>
              <a:rPr sz="2068" dirty="0" err="1">
                <a:solidFill>
                  <a:schemeClr val="tx1"/>
                </a:solidFill>
                <a:latin typeface="Sakkal Majalla" panose="02000000000000000000" pitchFamily="2" charset="-78"/>
                <a:cs typeface="Sakkal Majalla" panose="02000000000000000000" pitchFamily="2" charset="-78"/>
              </a:rPr>
              <a:t>العامة</a:t>
            </a:r>
            <a:r>
              <a:rPr sz="2068" dirty="0">
                <a:solidFill>
                  <a:schemeClr val="tx1"/>
                </a:solidFill>
                <a:latin typeface="Sakkal Majalla" panose="02000000000000000000" pitchFamily="2" charset="-78"/>
                <a:cs typeface="Sakkal Majalla" panose="02000000000000000000" pitchFamily="2" charset="-78"/>
              </a:rPr>
              <a:t> </a:t>
            </a:r>
            <a:r>
              <a:rPr sz="2068" dirty="0" err="1">
                <a:solidFill>
                  <a:schemeClr val="tx1"/>
                </a:solidFill>
                <a:latin typeface="Sakkal Majalla" panose="02000000000000000000" pitchFamily="2" charset="-78"/>
                <a:cs typeface="Sakkal Majalla" panose="02000000000000000000" pitchFamily="2" charset="-78"/>
              </a:rPr>
              <a:t>الحادة</a:t>
            </a:r>
            <a:r>
              <a:rPr sz="2068" dirty="0">
                <a:solidFill>
                  <a:schemeClr val="tx1"/>
                </a:solidFill>
                <a:latin typeface="Sakkal Majalla" panose="02000000000000000000" pitchFamily="2" charset="-78"/>
                <a:cs typeface="Sakkal Majalla" panose="02000000000000000000" pitchFamily="2" charset="-78"/>
              </a:rPr>
              <a:t>.</a:t>
            </a:r>
          </a:p>
        </p:txBody>
      </p:sp>
      <p:pic>
        <p:nvPicPr>
          <p:cNvPr id="449" name="Picture 5" descr="Picture 5"/>
          <p:cNvPicPr>
            <a:picLocks noChangeAspect="1"/>
          </p:cNvPicPr>
          <p:nvPr/>
        </p:nvPicPr>
        <p:blipFill>
          <a:blip r:embed="rId2"/>
          <a:srcRect l="2099" r="2193" b="665"/>
          <a:stretch>
            <a:fillRect/>
          </a:stretch>
        </p:blipFill>
        <p:spPr>
          <a:xfrm>
            <a:off x="8595470" y="1246555"/>
            <a:ext cx="1954531" cy="2609696"/>
          </a:xfrm>
          <a:prstGeom prst="rect">
            <a:avLst/>
          </a:prstGeom>
          <a:ln w="12700">
            <a:miter lim="400000"/>
          </a:ln>
        </p:spPr>
      </p:pic>
      <p:pic>
        <p:nvPicPr>
          <p:cNvPr id="450" name="Picture 6" descr="Picture 6"/>
          <p:cNvPicPr>
            <a:picLocks noChangeAspect="1"/>
          </p:cNvPicPr>
          <p:nvPr/>
        </p:nvPicPr>
        <p:blipFill>
          <a:blip r:embed="rId3"/>
          <a:stretch>
            <a:fillRect/>
          </a:stretch>
        </p:blipFill>
        <p:spPr>
          <a:xfrm rot="1211818">
            <a:off x="4062750" y="3830512"/>
            <a:ext cx="1923123" cy="2566798"/>
          </a:xfrm>
          <a:prstGeom prst="rect">
            <a:avLst/>
          </a:prstGeom>
          <a:ln w="12700">
            <a:miter lim="400000"/>
          </a:ln>
        </p:spPr>
      </p:pic>
      <p:pic>
        <p:nvPicPr>
          <p:cNvPr id="451" name="Picture 7" descr="Picture 7"/>
          <p:cNvPicPr>
            <a:picLocks noChangeAspect="1"/>
          </p:cNvPicPr>
          <p:nvPr/>
        </p:nvPicPr>
        <p:blipFill>
          <a:blip r:embed="rId4"/>
          <a:stretch>
            <a:fillRect/>
          </a:stretch>
        </p:blipFill>
        <p:spPr>
          <a:xfrm>
            <a:off x="6208640" y="3581100"/>
            <a:ext cx="2305051" cy="2852738"/>
          </a:xfrm>
          <a:prstGeom prst="rect">
            <a:avLst/>
          </a:prstGeom>
          <a:ln w="12700">
            <a:miter lim="400000"/>
          </a:ln>
        </p:spPr>
      </p:pic>
      <p:pic>
        <p:nvPicPr>
          <p:cNvPr id="452" name="Picture 8" descr="Picture 8"/>
          <p:cNvPicPr>
            <a:picLocks noChangeAspect="1"/>
          </p:cNvPicPr>
          <p:nvPr/>
        </p:nvPicPr>
        <p:blipFill>
          <a:blip r:embed="rId5"/>
          <a:stretch>
            <a:fillRect/>
          </a:stretch>
        </p:blipFill>
        <p:spPr>
          <a:xfrm rot="372545">
            <a:off x="1969201" y="3970620"/>
            <a:ext cx="1966244" cy="2498479"/>
          </a:xfrm>
          <a:prstGeom prst="rect">
            <a:avLst/>
          </a:prstGeom>
          <a:ln w="12700">
            <a:miter lim="400000"/>
          </a:ln>
        </p:spPr>
      </p:pic>
      <p:pic>
        <p:nvPicPr>
          <p:cNvPr id="453" name="Image 1" descr="Image 1"/>
          <p:cNvPicPr>
            <a:picLocks noChangeAspect="1"/>
          </p:cNvPicPr>
          <p:nvPr/>
        </p:nvPicPr>
        <p:blipFill>
          <a:blip r:embed="rId6"/>
          <a:stretch>
            <a:fillRect/>
          </a:stretch>
        </p:blipFill>
        <p:spPr>
          <a:xfrm>
            <a:off x="8629725" y="3883625"/>
            <a:ext cx="1886100" cy="2446707"/>
          </a:xfrm>
          <a:prstGeom prst="rect">
            <a:avLst/>
          </a:prstGeom>
          <a:ln w="12700">
            <a:miter lim="400000"/>
          </a:ln>
        </p:spPr>
      </p:pic>
      <p:sp>
        <p:nvSpPr>
          <p:cNvPr id="2" name="Titre 2">
            <a:extLst>
              <a:ext uri="{FF2B5EF4-FFF2-40B4-BE49-F238E27FC236}">
                <a16:creationId xmlns:a16="http://schemas.microsoft.com/office/drawing/2014/main" id="{47862519-CBCC-1055-77B7-FAA7892E7E1C}"/>
              </a:ext>
            </a:extLst>
          </p:cNvPr>
          <p:cNvSpPr txBox="1">
            <a:spLocks/>
          </p:cNvSpPr>
          <p:nvPr/>
        </p:nvSpPr>
        <p:spPr>
          <a:xfrm>
            <a:off x="233680" y="85783"/>
            <a:ext cx="8280012" cy="45850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أساليب التقييم السريع للمخاطر</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Rectangle 4"/>
          <p:cNvSpPr txBox="1">
            <a:spLocks noGrp="1"/>
          </p:cNvSpPr>
          <p:nvPr>
            <p:ph type="body" idx="1"/>
          </p:nvPr>
        </p:nvSpPr>
        <p:spPr>
          <a:xfrm>
            <a:off x="1446697" y="1840485"/>
            <a:ext cx="8222168" cy="2773722"/>
          </a:xfrm>
          <a:prstGeom prst="rect">
            <a:avLst/>
          </a:prstGeom>
        </p:spPr>
        <p:txBody>
          <a:bodyPr rtlCol="1"/>
          <a:lstStyle/>
          <a:p>
            <a:pPr marL="457200" indent="-457200" rtl="1">
              <a:buClr>
                <a:schemeClr val="accent3"/>
              </a:buClr>
              <a:buSzPct val="100000"/>
              <a:buAutoNum type="arabicPeriod"/>
              <a:defRPr sz="2200"/>
            </a:pPr>
            <a:r>
              <a:rPr dirty="0" err="1">
                <a:latin typeface="Sakkal Majalla" panose="02000000000000000000" pitchFamily="2" charset="-78"/>
                <a:cs typeface="Sakkal Majalla" panose="02000000000000000000" pitchFamily="2" charset="-78"/>
              </a:rPr>
              <a:t>تجميع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المنظمة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التخصصات</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buClr>
                <a:schemeClr val="accent3"/>
              </a:buClr>
              <a:buSzPct val="100000"/>
              <a:buAutoNum type="arabicPeriod"/>
              <a:defRPr sz="2200"/>
            </a:pPr>
            <a:r>
              <a:rPr dirty="0" err="1">
                <a:latin typeface="Sakkal Majalla" panose="02000000000000000000" pitchFamily="2" charset="-78"/>
                <a:cs typeface="Sakkal Majalla" panose="02000000000000000000" pitchFamily="2" charset="-78"/>
              </a:rPr>
              <a:t>صياغة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بالمخاطر</a:t>
            </a:r>
            <a:r>
              <a:rPr dirty="0">
                <a:latin typeface="Sakkal Majalla" panose="02000000000000000000" pitchFamily="2" charset="-78"/>
                <a:cs typeface="Sakkal Majalla" panose="02000000000000000000" pitchFamily="2" charset="-78"/>
              </a:rPr>
              <a:t>.</a:t>
            </a:r>
          </a:p>
          <a:p>
            <a:pPr marL="457200" indent="-457200" rtl="1">
              <a:buClr>
                <a:schemeClr val="accent3"/>
              </a:buClr>
              <a:buSzPct val="100000"/>
              <a:buAutoNum type="arabicPeriod"/>
              <a:defRPr sz="2200"/>
            </a:pPr>
            <a:r>
              <a:rPr dirty="0" err="1">
                <a:latin typeface="Sakkal Majalla" panose="02000000000000000000" pitchFamily="2" charset="-78"/>
                <a:cs typeface="Sakkal Majalla" panose="02000000000000000000" pitchFamily="2" charset="-78"/>
              </a:rPr>
              <a:t>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العناصر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711200"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التهديد</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711200"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التعرُّض</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حالات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التعرُّض</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711200" lvl="1" indent="-254000" rtl="1">
              <a:spcBef>
                <a:spcPts val="100"/>
              </a:spcBef>
              <a:buClr>
                <a:schemeClr val="accent3"/>
              </a:buClr>
              <a:buFont typeface="Arial"/>
              <a:defRPr sz="2200"/>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أوجه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الضعف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والعوامل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الخاصة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بالتهديد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منها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indent="-457200" rtl="1">
              <a:spcBef>
                <a:spcPts val="1200"/>
              </a:spcBef>
              <a:buClr>
                <a:schemeClr val="accent3"/>
              </a:buClr>
              <a:buSzPct val="100000"/>
              <a:buAutoNum type="arabicPeriod"/>
              <a:defRPr sz="2200"/>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المستويات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الوطنية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والإقليمية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والعالمية</a:t>
            </a:r>
            <a:r>
              <a:rPr dirty="0">
                <a:latin typeface="Sakkal Majalla" panose="02000000000000000000" pitchFamily="2" charset="-78"/>
                <a:cs typeface="Sakkal Majalla" panose="02000000000000000000" pitchFamily="2" charset="-78"/>
              </a:rPr>
              <a:t>.</a:t>
            </a:r>
          </a:p>
        </p:txBody>
      </p:sp>
      <p:pic>
        <p:nvPicPr>
          <p:cNvPr id="459" name="Picture 2" descr="Picture 2"/>
          <p:cNvPicPr>
            <a:picLocks noChangeAspect="1"/>
          </p:cNvPicPr>
          <p:nvPr/>
        </p:nvPicPr>
        <p:blipFill>
          <a:blip r:embed="rId2"/>
          <a:stretch>
            <a:fillRect/>
          </a:stretch>
        </p:blipFill>
        <p:spPr>
          <a:xfrm>
            <a:off x="10063219" y="4051301"/>
            <a:ext cx="1616136" cy="1616136"/>
          </a:xfrm>
          <a:prstGeom prst="rect">
            <a:avLst/>
          </a:prstGeom>
          <a:ln w="12700">
            <a:miter lim="400000"/>
          </a:ln>
        </p:spPr>
      </p:pic>
      <p:pic>
        <p:nvPicPr>
          <p:cNvPr id="460" name="Picture 5" descr="Picture 5"/>
          <p:cNvPicPr>
            <a:picLocks noChangeAspect="1"/>
          </p:cNvPicPr>
          <p:nvPr/>
        </p:nvPicPr>
        <p:blipFill>
          <a:blip r:embed="rId3"/>
          <a:stretch>
            <a:fillRect/>
          </a:stretch>
        </p:blipFill>
        <p:spPr>
          <a:xfrm>
            <a:off x="10113757" y="1668502"/>
            <a:ext cx="1623399" cy="1623399"/>
          </a:xfrm>
          <a:prstGeom prst="rect">
            <a:avLst/>
          </a:prstGeom>
          <a:ln w="12700">
            <a:miter lim="400000"/>
          </a:ln>
        </p:spPr>
      </p:pic>
      <p:sp>
        <p:nvSpPr>
          <p:cNvPr id="461" name="Rectangle 1"/>
          <p:cNvSpPr/>
          <p:nvPr/>
        </p:nvSpPr>
        <p:spPr>
          <a:xfrm>
            <a:off x="1816100" y="5315117"/>
            <a:ext cx="8559801" cy="400110"/>
          </a:xfrm>
          <a:prstGeom prst="rect">
            <a:avLst/>
          </a:prstGeom>
          <a:ln>
            <a:solidFill>
              <a:srgbClr val="C00000"/>
            </a:solidFill>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1200"/>
              </a:spcBef>
              <a:defRPr sz="2000">
                <a:solidFill>
                  <a:srgbClr val="002060"/>
                </a:solidFill>
                <a:latin typeface="+mj-lt"/>
                <a:ea typeface="+mj-ea"/>
                <a:cs typeface="+mj-cs"/>
                <a:sym typeface="Source Sans Pro Regular"/>
              </a:defRPr>
            </a:lvl1pPr>
          </a:lstStyle>
          <a:p>
            <a:pPr rtl="1"/>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خصائص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وتيرة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تحديث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p>
        </p:txBody>
      </p:sp>
      <p:sp>
        <p:nvSpPr>
          <p:cNvPr id="2" name="Titre 2">
            <a:extLst>
              <a:ext uri="{FF2B5EF4-FFF2-40B4-BE49-F238E27FC236}">
                <a16:creationId xmlns:a16="http://schemas.microsoft.com/office/drawing/2014/main" id="{F1C12FD4-7521-EDE6-0490-20E042364850}"/>
              </a:ext>
            </a:extLst>
          </p:cNvPr>
          <p:cNvSpPr txBox="1">
            <a:spLocks/>
          </p:cNvSpPr>
          <p:nvPr/>
        </p:nvSpPr>
        <p:spPr>
          <a:xfrm>
            <a:off x="233679" y="85784"/>
            <a:ext cx="5699035" cy="54558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عملية التقييم السريع للمخاطر</a:t>
            </a:r>
            <a:endParaRPr lang="hu-HU"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 name="Text Placeholder 6"/>
          <p:cNvSpPr txBox="1">
            <a:spLocks noGrp="1"/>
          </p:cNvSpPr>
          <p:nvPr>
            <p:ph type="body" idx="1"/>
          </p:nvPr>
        </p:nvSpPr>
        <p:spPr>
          <a:xfrm>
            <a:off x="1799191" y="1639111"/>
            <a:ext cx="8593619" cy="4116925"/>
          </a:xfrm>
          <a:prstGeom prst="rect">
            <a:avLst/>
          </a:prstGeom>
        </p:spPr>
        <p:txBody>
          <a:bodyPr rtlCol="1"/>
          <a:lstStyle/>
          <a:p>
            <a:pPr marL="251459" indent="-251459" defTabSz="286426" rtl="1">
              <a:spcBef>
                <a:spcPts val="200"/>
              </a:spcBef>
              <a:buClr>
                <a:schemeClr val="accent3"/>
              </a:buClr>
              <a:buSzPct val="100000"/>
              <a:buChar char="•"/>
              <a:defRPr sz="2376"/>
            </a:pPr>
            <a:r>
              <a:rPr dirty="0" err="1">
                <a:latin typeface="Sakkal Majalla" panose="02000000000000000000" pitchFamily="2" charset="-78"/>
                <a:cs typeface="Sakkal Majalla" panose="02000000000000000000" pitchFamily="2" charset="-78"/>
              </a:rPr>
              <a:t>يُجمّ</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ع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بمجرد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اعتبار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محتملًا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a:t>
            </a:r>
          </a:p>
          <a:p>
            <a:pPr marL="251459" indent="-251459" defTabSz="286426" rtl="1">
              <a:spcBef>
                <a:spcPts val="200"/>
              </a:spcBef>
              <a:buClr>
                <a:schemeClr val="accent3"/>
              </a:buClr>
              <a:buSzPct val="100000"/>
              <a:buChar char="•"/>
              <a:defRPr sz="2376"/>
            </a:pPr>
            <a:r>
              <a:rPr dirty="0" err="1">
                <a:latin typeface="Sakkal Majalla" panose="02000000000000000000" pitchFamily="2" charset="-78"/>
                <a:cs typeface="Sakkal Majalla" panose="02000000000000000000" pitchFamily="2" charset="-78"/>
              </a:rPr>
              <a:t>يتألف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الخبراء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التقنيين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المعتادين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دراية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بالأحوال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المحلية</a:t>
            </a:r>
            <a:r>
              <a:rPr dirty="0">
                <a:latin typeface="Sakkal Majalla" panose="02000000000000000000" pitchFamily="2" charset="-78"/>
                <a:cs typeface="Sakkal Majalla" panose="02000000000000000000" pitchFamily="2" charset="-78"/>
              </a:rPr>
              <a:t>.</a:t>
            </a:r>
          </a:p>
          <a:p>
            <a:pPr marL="251459" indent="-251459" defTabSz="286426" rtl="1">
              <a:spcBef>
                <a:spcPts val="200"/>
              </a:spcBef>
              <a:buClr>
                <a:schemeClr val="accent3"/>
              </a:buClr>
              <a:buSzPct val="100000"/>
              <a:buChar char="•"/>
              <a:defRPr sz="2376"/>
            </a:pP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نوع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والسؤال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بواسطة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خبراء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آخرين</a:t>
            </a:r>
            <a:r>
              <a:rPr dirty="0">
                <a:latin typeface="Sakkal Majalla" panose="02000000000000000000" pitchFamily="2" charset="-78"/>
                <a:cs typeface="Sakkal Majalla" panose="02000000000000000000" pitchFamily="2" charset="-78"/>
              </a:rPr>
              <a:t>:</a:t>
            </a:r>
          </a:p>
          <a:p>
            <a:pPr marL="502919" lvl="1" indent="-251459" defTabSz="286426" rtl="1">
              <a:spcBef>
                <a:spcPts val="0"/>
              </a:spcBef>
              <a:buClr>
                <a:schemeClr val="accent3"/>
              </a:buClr>
              <a:buFont typeface="Courier New"/>
              <a:buChar char="o"/>
              <a:defRPr sz="2376"/>
            </a:pP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حشرات</a:t>
            </a:r>
            <a:r>
              <a:rPr dirty="0">
                <a:latin typeface="Sakkal Majalla" panose="02000000000000000000" pitchFamily="2" charset="-78"/>
                <a:cs typeface="Sakkal Majalla" panose="02000000000000000000" pitchFamily="2" charset="-78"/>
              </a:rPr>
              <a:t>.</a:t>
            </a:r>
          </a:p>
          <a:p>
            <a:pPr marL="502919" lvl="1" indent="-251459" defTabSz="286426" rtl="1">
              <a:spcBef>
                <a:spcPts val="0"/>
              </a:spcBef>
              <a:buClr>
                <a:schemeClr val="accent3"/>
              </a:buClr>
              <a:buFont typeface="Courier New"/>
              <a:buChar char="o"/>
              <a:defRPr sz="2376"/>
            </a:pP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سموم</a:t>
            </a:r>
            <a:r>
              <a:rPr dirty="0">
                <a:latin typeface="Sakkal Majalla" panose="02000000000000000000" pitchFamily="2" charset="-78"/>
                <a:cs typeface="Sakkal Majalla" panose="02000000000000000000" pitchFamily="2" charset="-78"/>
              </a:rPr>
              <a:t>.</a:t>
            </a:r>
          </a:p>
          <a:p>
            <a:pPr marL="502919" lvl="1" indent="-251459" defTabSz="286426" rtl="1">
              <a:spcBef>
                <a:spcPts val="0"/>
              </a:spcBef>
              <a:buClr>
                <a:schemeClr val="accent3"/>
              </a:buClr>
              <a:buFont typeface="Courier New"/>
              <a:buChar char="o"/>
              <a:defRPr sz="2376"/>
            </a:pPr>
            <a:r>
              <a:rPr dirty="0" err="1">
                <a:latin typeface="Sakkal Majalla" panose="02000000000000000000" pitchFamily="2" charset="-78"/>
                <a:cs typeface="Sakkal Majalla" panose="02000000000000000000" pitchFamily="2" charset="-78"/>
              </a:rPr>
              <a:t>أخصائي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الحيوان</a:t>
            </a:r>
            <a:r>
              <a:rPr dirty="0">
                <a:latin typeface="Sakkal Majalla" panose="02000000000000000000" pitchFamily="2" charset="-78"/>
                <a:cs typeface="Sakkal Majalla" panose="02000000000000000000" pitchFamily="2" charset="-78"/>
              </a:rPr>
              <a:t>.</a:t>
            </a:r>
          </a:p>
          <a:p>
            <a:pPr marL="502919" lvl="1" indent="-251459" defTabSz="286426" rtl="1">
              <a:spcBef>
                <a:spcPts val="0"/>
              </a:spcBef>
              <a:buClr>
                <a:schemeClr val="accent3"/>
              </a:buClr>
              <a:buFont typeface="Courier New"/>
              <a:buChar char="o"/>
              <a:defRPr sz="2376"/>
            </a:pPr>
            <a:r>
              <a:rPr dirty="0" err="1">
                <a:latin typeface="Sakkal Majalla" panose="02000000000000000000" pitchFamily="2" charset="-78"/>
                <a:cs typeface="Sakkal Majalla" panose="02000000000000000000" pitchFamily="2" charset="-78"/>
              </a:rPr>
              <a:t>خبير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الكيميائية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والإشعاعية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النووية</a:t>
            </a:r>
            <a:r>
              <a:rPr dirty="0">
                <a:latin typeface="Sakkal Majalla" panose="02000000000000000000" pitchFamily="2" charset="-78"/>
                <a:cs typeface="Sakkal Majalla" panose="02000000000000000000" pitchFamily="2" charset="-78"/>
              </a:rPr>
              <a:t>.</a:t>
            </a:r>
          </a:p>
          <a:p>
            <a:pPr marL="251459" indent="-251459" defTabSz="286426" rtl="1">
              <a:spcBef>
                <a:spcPts val="200"/>
              </a:spcBef>
              <a:buClr>
                <a:schemeClr val="accent3"/>
              </a:buClr>
              <a:buSzPct val="100000"/>
              <a:buChar char="•"/>
              <a:defRPr sz="2376"/>
            </a:pPr>
            <a:r>
              <a:rPr dirty="0" err="1">
                <a:latin typeface="Sakkal Majalla" panose="02000000000000000000" pitchFamily="2" charset="-78"/>
                <a:cs typeface="Sakkal Majalla" panose="02000000000000000000" pitchFamily="2" charset="-78"/>
              </a:rPr>
              <a:t>ليس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الكثير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الناس</a:t>
            </a:r>
            <a:r>
              <a:rPr dirty="0">
                <a:latin typeface="Sakkal Majalla" panose="02000000000000000000" pitchFamily="2" charset="-78"/>
                <a:cs typeface="Sakkal Majalla" panose="02000000000000000000" pitchFamily="2" charset="-78"/>
              </a:rPr>
              <a:t>!!</a:t>
            </a:r>
          </a:p>
          <a:p>
            <a:pPr marL="251459" indent="-251459" defTabSz="286426" rtl="1">
              <a:spcBef>
                <a:spcPts val="200"/>
              </a:spcBef>
              <a:buClr>
                <a:schemeClr val="accent3"/>
              </a:buClr>
              <a:buSzPct val="100000"/>
              <a:buChar char="•"/>
              <a:defRPr sz="2376"/>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إقامة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روابط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أخصائيي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a:t>
            </a:r>
          </a:p>
        </p:txBody>
      </p:sp>
      <p:sp>
        <p:nvSpPr>
          <p:cNvPr id="2" name="Titre 2">
            <a:extLst>
              <a:ext uri="{FF2B5EF4-FFF2-40B4-BE49-F238E27FC236}">
                <a16:creationId xmlns:a16="http://schemas.microsoft.com/office/drawing/2014/main" id="{17B27873-BE44-018F-ABD7-F8D167CBD068}"/>
              </a:ext>
            </a:extLst>
          </p:cNvPr>
          <p:cNvSpPr txBox="1">
            <a:spLocks/>
          </p:cNvSpPr>
          <p:nvPr/>
        </p:nvSpPr>
        <p:spPr>
          <a:xfrm>
            <a:off x="233679" y="85784"/>
            <a:ext cx="6178007" cy="49116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فريق التقييم السريع للمخاطر‬</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 name="Google Shape;308;p8"/>
          <p:cNvSpPr txBox="1">
            <a:spLocks noGrp="1"/>
          </p:cNvSpPr>
          <p:nvPr>
            <p:ph type="body" idx="1"/>
          </p:nvPr>
        </p:nvSpPr>
        <p:spPr>
          <a:xfrm>
            <a:off x="4123649" y="2065906"/>
            <a:ext cx="7529515" cy="2377574"/>
          </a:xfrm>
          <a:prstGeom prst="rect">
            <a:avLst/>
          </a:prstGeom>
        </p:spPr>
        <p:txBody>
          <a:bodyPr lIns="0" tIns="0" rIns="0" bIns="0" rtlCol="1" anchor="t">
            <a:spAutoFit/>
          </a:bodyPr>
          <a:lstStyle/>
          <a:p>
            <a:pPr rtl="1">
              <a:defRPr sz="2000"/>
            </a:pP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جزءٌ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المُوجّ</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ه </a:t>
            </a:r>
            <a:r>
              <a:rPr dirty="0" err="1">
                <a:latin typeface="Sakkal Majalla" panose="02000000000000000000" pitchFamily="2" charset="-78"/>
                <a:cs typeface="Sakkal Majalla" panose="02000000000000000000" pitchFamily="2" charset="-78"/>
              </a:rPr>
              <a:t>خصيصًا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a:p>
            <a:pPr rtl="1">
              <a:defRPr sz="2000"/>
            </a:pPr>
            <a:endParaRPr dirty="0">
              <a:latin typeface="Sakkal Majalla" panose="02000000000000000000" pitchFamily="2" charset="-78"/>
              <a:cs typeface="Sakkal Majalla" panose="02000000000000000000" pitchFamily="2" charset="-78"/>
            </a:endParaRPr>
          </a:p>
          <a:p>
            <a:pPr rtl="1">
              <a:defRPr sz="2000"/>
            </a:pPr>
            <a:r>
              <a:rPr dirty="0" err="1">
                <a:latin typeface="Sakkal Majalla" panose="02000000000000000000" pitchFamily="2" charset="-78"/>
                <a:cs typeface="Sakkal Majalla" panose="02000000000000000000" pitchFamily="2" charset="-78"/>
              </a:rPr>
              <a:t>استناد</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ا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التصدي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تهدف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تزويد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أعضاء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بالمعارف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والمهارات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والمواقف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والأدوات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اللازمة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المبكر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أحداث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بفعالية</a:t>
            </a:r>
            <a:r>
              <a:rPr dirty="0">
                <a:latin typeface="Sakkal Majalla" panose="02000000000000000000" pitchFamily="2" charset="-78"/>
                <a:cs typeface="Sakkal Majalla" panose="02000000000000000000" pitchFamily="2" charset="-78"/>
              </a:rPr>
              <a:t>. </a:t>
            </a:r>
          </a:p>
          <a:p>
            <a:pPr rtl="1">
              <a:defRPr sz="2000"/>
            </a:pPr>
            <a:endParaRPr dirty="0">
              <a:latin typeface="Sakkal Majalla" panose="02000000000000000000" pitchFamily="2" charset="-78"/>
              <a:cs typeface="Sakkal Majalla" panose="02000000000000000000" pitchFamily="2" charset="-78"/>
            </a:endParaRPr>
          </a:p>
          <a:p>
            <a:pPr rtl="1">
              <a:defRPr sz="2000"/>
            </a:pPr>
            <a:r>
              <a:rPr dirty="0" err="1">
                <a:latin typeface="Sakkal Majalla" panose="02000000000000000000" pitchFamily="2" charset="-78"/>
                <a:cs typeface="Sakkal Majalla" panose="02000000000000000000" pitchFamily="2" charset="-78"/>
              </a:rPr>
              <a:t>تُعدُّ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حزمة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المُتقدم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أحد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مكونات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برنامج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تدريب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فِرَق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السريعة</a:t>
            </a:r>
            <a:r>
              <a:rPr dirty="0">
                <a:latin typeface="Sakkal Majalla" panose="02000000000000000000" pitchFamily="2" charset="-78"/>
                <a:cs typeface="Sakkal Majalla" panose="02000000000000000000" pitchFamily="2" charset="-78"/>
              </a:rPr>
              <a:t>.</a:t>
            </a:r>
          </a:p>
        </p:txBody>
      </p:sp>
      <p:sp>
        <p:nvSpPr>
          <p:cNvPr id="4" name="Google Shape;307;p8">
            <a:extLst>
              <a:ext uri="{FF2B5EF4-FFF2-40B4-BE49-F238E27FC236}">
                <a16:creationId xmlns:a16="http://schemas.microsoft.com/office/drawing/2014/main" id="{553E039C-57F7-A2A0-C4C6-A56EF995440E}"/>
              </a:ext>
            </a:extLst>
          </p:cNvPr>
          <p:cNvSpPr txBox="1">
            <a:spLocks noGrp="1"/>
          </p:cNvSpPr>
          <p:nvPr>
            <p:ph type="title"/>
          </p:nvPr>
        </p:nvSpPr>
        <p:spPr>
          <a:xfrm>
            <a:off x="488936" y="955144"/>
            <a:ext cx="2101012" cy="455919"/>
          </a:xfrm>
          <a:prstGeom prst="rect">
            <a:avLst/>
          </a:prstGeom>
        </p:spPr>
        <p:txBody>
          <a:bodyPr lIns="0" tIns="0" rIns="0" bIns="0" rtlCol="1" anchor="t">
            <a:normAutofit/>
          </a:bodyPr>
          <a:lstStyle/>
          <a:p>
            <a:pPr rtl="1">
              <a:defRPr>
                <a:latin typeface="Source Sans Pro Bold"/>
                <a:ea typeface="Source Sans Pro Bold"/>
                <a:cs typeface="Source Sans Pro Bold"/>
                <a:sym typeface="Source Sans Pro Bold"/>
              </a:defRPr>
            </a:pPr>
            <a:r>
              <a:rPr lang="ar" b="1" dirty="0">
                <a:latin typeface="Sakkal Majalla" panose="02000000000000000000" pitchFamily="2" charset="-78"/>
                <a:cs typeface="Sakkal Majalla" panose="02000000000000000000" pitchFamily="2" charset="-78"/>
              </a:rPr>
              <a:t>مقدمة</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 name="Picture 1" descr="Picture 1"/>
          <p:cNvPicPr>
            <a:picLocks noChangeAspect="1"/>
          </p:cNvPicPr>
          <p:nvPr/>
        </p:nvPicPr>
        <p:blipFill>
          <a:blip r:embed="rId2"/>
          <a:srcRect l="10920" t="22211" r="30526" b="11683"/>
          <a:stretch>
            <a:fillRect/>
          </a:stretch>
        </p:blipFill>
        <p:spPr>
          <a:xfrm>
            <a:off x="2015944" y="770097"/>
            <a:ext cx="8160112" cy="5720255"/>
          </a:xfrm>
          <a:prstGeom prst="rect">
            <a:avLst/>
          </a:prstGeom>
          <a:ln w="12700">
            <a:miter lim="400000"/>
          </a:ln>
        </p:spPr>
      </p:pic>
      <p:sp>
        <p:nvSpPr>
          <p:cNvPr id="4" name="Titre 2">
            <a:extLst>
              <a:ext uri="{FF2B5EF4-FFF2-40B4-BE49-F238E27FC236}">
                <a16:creationId xmlns:a16="http://schemas.microsoft.com/office/drawing/2014/main" id="{3D831312-82CC-9D48-DC7E-D1E7E007F921}"/>
              </a:ext>
            </a:extLst>
          </p:cNvPr>
          <p:cNvSpPr txBox="1">
            <a:spLocks/>
          </p:cNvSpPr>
          <p:nvPr/>
        </p:nvSpPr>
        <p:spPr>
          <a:xfrm>
            <a:off x="233679" y="85784"/>
            <a:ext cx="5862321" cy="4802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التقييم السريع للمخاطر - نموذج</a:t>
            </a:r>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Rectangle 3"/>
          <p:cNvSpPr txBox="1">
            <a:spLocks noGrp="1"/>
          </p:cNvSpPr>
          <p:nvPr>
            <p:ph type="body" idx="1"/>
          </p:nvPr>
        </p:nvSpPr>
        <p:spPr>
          <a:xfrm>
            <a:off x="2059867" y="1539177"/>
            <a:ext cx="8222168" cy="4242393"/>
          </a:xfrm>
          <a:prstGeom prst="rect">
            <a:avLst/>
          </a:prstGeom>
        </p:spPr>
        <p:txBody>
          <a:bodyPr rtlCol="1">
            <a:normAutofit/>
          </a:bodyPr>
          <a:lstStyle/>
          <a:p>
            <a:pPr marL="254000" indent="-254000" rtl="1">
              <a:lnSpc>
                <a:spcPct val="135000"/>
              </a:lnSpc>
              <a:spcBef>
                <a:spcPts val="0"/>
              </a:spcBef>
              <a:buClr>
                <a:schemeClr val="accent3"/>
              </a:buClr>
              <a:buSzPct val="100000"/>
              <a:buChar char="•"/>
            </a:pP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تحديدها</a:t>
            </a:r>
            <a:r>
              <a:rPr dirty="0">
                <a:latin typeface="Sakkal Majalla" panose="02000000000000000000" pitchFamily="2" charset="-78"/>
                <a:cs typeface="Sakkal Majalla" panose="02000000000000000000" pitchFamily="2" charset="-78"/>
              </a:rPr>
              <a:t> </a:t>
            </a:r>
            <a:r>
              <a:rPr dirty="0" err="1">
                <a:solidFill>
                  <a:srgbClr val="548235"/>
                </a:solidFill>
                <a:latin typeface="Sakkal Majalla" panose="02000000000000000000" pitchFamily="2" charset="-78"/>
                <a:cs typeface="Sakkal Majalla" panose="02000000000000000000" pitchFamily="2" charset="-78"/>
              </a:rPr>
              <a:t>في</a:t>
            </a:r>
            <a:r>
              <a:rPr dirty="0">
                <a:solidFill>
                  <a:srgbClr val="548235"/>
                </a:solidFill>
                <a:latin typeface="Sakkal Majalla" panose="02000000000000000000" pitchFamily="2" charset="-78"/>
                <a:cs typeface="Sakkal Majalla" panose="02000000000000000000" pitchFamily="2" charset="-78"/>
              </a:rPr>
              <a:t> </a:t>
            </a:r>
            <a:r>
              <a:rPr dirty="0" err="1">
                <a:solidFill>
                  <a:srgbClr val="548235"/>
                </a:solidFill>
                <a:latin typeface="Sakkal Majalla" panose="02000000000000000000" pitchFamily="2" charset="-78"/>
                <a:cs typeface="Sakkal Majalla" panose="02000000000000000000" pitchFamily="2" charset="-78"/>
              </a:rPr>
              <a:t>البداية</a:t>
            </a:r>
            <a:r>
              <a:rPr dirty="0">
                <a:latin typeface="Sakkal Majalla" panose="02000000000000000000" pitchFamily="2" charset="-78"/>
                <a:cs typeface="Sakkal Majalla" panose="02000000000000000000" pitchFamily="2" charset="-78"/>
              </a:rPr>
              <a:t>.</a:t>
            </a:r>
          </a:p>
          <a:p>
            <a:pPr marL="254000" indent="-254000" rtl="1">
              <a:lnSpc>
                <a:spcPct val="135000"/>
              </a:lnSpc>
              <a:spcBef>
                <a:spcPts val="0"/>
              </a:spcBef>
              <a:buClr>
                <a:schemeClr val="accent3"/>
              </a:buClr>
              <a:buSzPct val="100000"/>
              <a:buChar char="•"/>
            </a:pPr>
            <a:r>
              <a:rPr dirty="0" err="1">
                <a:latin typeface="Sakkal Majalla" panose="02000000000000000000" pitchFamily="2" charset="-78"/>
                <a:cs typeface="Sakkal Majalla" panose="02000000000000000000" pitchFamily="2" charset="-78"/>
              </a:rPr>
              <a:t>تُحدد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الرئيسية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نطاق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a:t>
            </a:r>
          </a:p>
          <a:p>
            <a:pPr marL="254000" indent="-254000" rtl="1">
              <a:lnSpc>
                <a:spcPct val="135000"/>
              </a:lnSpc>
              <a:spcBef>
                <a:spcPts val="0"/>
              </a:spcBef>
              <a:buClr>
                <a:schemeClr val="accent3"/>
              </a:buClr>
              <a:buSzPct val="100000"/>
              <a:buChar char="•"/>
            </a:pP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السؤال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هناك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حاجة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لمزيدٍ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والخبراء</a:t>
            </a:r>
            <a:r>
              <a:rPr dirty="0">
                <a:latin typeface="Sakkal Majalla" panose="02000000000000000000" pitchFamily="2" charset="-78"/>
                <a:cs typeface="Sakkal Majalla" panose="02000000000000000000" pitchFamily="2" charset="-78"/>
              </a:rPr>
              <a:t>.</a:t>
            </a:r>
          </a:p>
          <a:p>
            <a:pPr marL="254000" indent="-254000" rtl="1">
              <a:lnSpc>
                <a:spcPct val="135000"/>
              </a:lnSpc>
              <a:spcBef>
                <a:spcPts val="0"/>
              </a:spcBef>
              <a:buClr>
                <a:schemeClr val="accent3"/>
              </a:buClr>
              <a:buSzPct val="100000"/>
              <a:buChar char="•"/>
            </a:pPr>
            <a:r>
              <a:rPr lang="ar-EG" dirty="0">
                <a:latin typeface="Sakkal Majalla" panose="02000000000000000000" pitchFamily="2" charset="-78"/>
                <a:cs typeface="Sakkal Majalla" panose="02000000000000000000" pitchFamily="2" charset="-78"/>
              </a:rPr>
              <a:t>ت</a:t>
            </a:r>
            <a:r>
              <a:rPr dirty="0" err="1">
                <a:latin typeface="Sakkal Majalla" panose="02000000000000000000" pitchFamily="2" charset="-78"/>
                <a:cs typeface="Sakkal Majalla" panose="02000000000000000000" pitchFamily="2" charset="-78"/>
              </a:rPr>
              <a:t>ركز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a:t>
            </a:r>
            <a:r>
              <a:rPr lang="ar-EG" dirty="0">
                <a:latin typeface="Sakkal Majalla" panose="02000000000000000000" pitchFamily="2" charset="-78"/>
                <a:cs typeface="Sakkal Majalla" panose="02000000000000000000" pitchFamily="2" charset="-78"/>
              </a:rPr>
              <a:t>أسئلة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a:t>
            </a:r>
            <a:r>
              <a:rPr lang="ar-EG" dirty="0">
                <a:latin typeface="Sakkal Majalla" panose="02000000000000000000" pitchFamily="2" charset="-78"/>
                <a:cs typeface="Sakkal Majalla" panose="02000000000000000000" pitchFamily="2" charset="-78"/>
              </a:rPr>
              <a:t>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p>
          <a:p>
            <a:pPr marL="508000" lvl="1" indent="-254000" rtl="1">
              <a:lnSpc>
                <a:spcPct val="135000"/>
              </a:lnSpc>
              <a:spcBef>
                <a:spcPts val="0"/>
              </a:spcBef>
              <a:buClr>
                <a:schemeClr val="accent3"/>
              </a:buClr>
              <a:buFont typeface="Courier New"/>
              <a:buChar char="o"/>
              <a:defRPr sz="2000"/>
            </a:pPr>
            <a:r>
              <a:rPr dirty="0">
                <a:latin typeface="Sakkal Majalla" panose="02000000000000000000" pitchFamily="2" charset="-78"/>
                <a:cs typeface="Sakkal Majalla" panose="02000000000000000000" pitchFamily="2" charset="-78"/>
              </a:rPr>
              <a:t>م</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ن</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يتضرر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08000" lvl="1" indent="-254000" rtl="1">
              <a:lnSpc>
                <a:spcPct val="135000"/>
              </a:lnSpc>
              <a:spcBef>
                <a:spcPts val="0"/>
              </a:spcBef>
              <a:buClr>
                <a:schemeClr val="accent3"/>
              </a:buClr>
              <a:buFont typeface="Courier New"/>
              <a:buChar char="o"/>
              <a:defRPr sz="2000"/>
            </a:pPr>
            <a:r>
              <a:rPr lang="ar-EG" dirty="0">
                <a:latin typeface="Sakkal Majalla" panose="02000000000000000000" pitchFamily="2" charset="-78"/>
                <a:cs typeface="Sakkal Majalla" panose="02000000000000000000" pitchFamily="2" charset="-78"/>
              </a:rPr>
              <a:t>ما </a:t>
            </a:r>
            <a:r>
              <a:rPr dirty="0" err="1">
                <a:latin typeface="Sakkal Majalla" panose="02000000000000000000" pitchFamily="2" charset="-78"/>
                <a:cs typeface="Sakkal Majalla" panose="02000000000000000000" pitchFamily="2" charset="-78"/>
              </a:rPr>
              <a:t>التعرُّض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للخطر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508000" lvl="1" indent="-254000" rtl="1">
              <a:lnSpc>
                <a:spcPct val="135000"/>
              </a:lnSpc>
              <a:spcBef>
                <a:spcPts val="0"/>
              </a:spcBef>
              <a:buClr>
                <a:schemeClr val="accent3"/>
              </a:buClr>
              <a:buFont typeface="Courier New"/>
              <a:buChar char="o"/>
              <a:defRPr sz="2000"/>
            </a:pPr>
            <a:r>
              <a:rPr dirty="0" err="1">
                <a:latin typeface="Sakkal Majalla" panose="02000000000000000000" pitchFamily="2" charset="-78"/>
                <a:cs typeface="Sakkal Majalla" panose="02000000000000000000" pitchFamily="2" charset="-78"/>
              </a:rPr>
              <a:t>متى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ولماذا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تتضرر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فئة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سكانية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سلبًا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2" name="Titre 2">
            <a:extLst>
              <a:ext uri="{FF2B5EF4-FFF2-40B4-BE49-F238E27FC236}">
                <a16:creationId xmlns:a16="http://schemas.microsoft.com/office/drawing/2014/main" id="{D46EEEA8-9584-9212-8BF0-0A2B8333EF2A}"/>
              </a:ext>
            </a:extLst>
          </p:cNvPr>
          <p:cNvSpPr txBox="1">
            <a:spLocks/>
          </p:cNvSpPr>
          <p:nvPr/>
        </p:nvSpPr>
        <p:spPr>
          <a:xfrm>
            <a:off x="233679" y="85783"/>
            <a:ext cx="5862321" cy="4476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2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اتخاذ قرارات بشأن الأسئلة المتعلقة بالمخاطر</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Title 1"/>
          <p:cNvSpPr txBox="1">
            <a:spLocks noGrp="1"/>
          </p:cNvSpPr>
          <p:nvPr>
            <p:ph type="title"/>
          </p:nvPr>
        </p:nvSpPr>
        <p:spPr>
          <a:xfrm>
            <a:off x="208746" y="572731"/>
            <a:ext cx="2751215" cy="1956838"/>
          </a:xfrm>
          <a:prstGeom prst="rect">
            <a:avLst/>
          </a:prstGeom>
        </p:spPr>
        <p:txBody>
          <a:bodyPr rtlCol="1"/>
          <a:lstStyle/>
          <a:p>
            <a:pPr rtl="1"/>
            <a:r>
              <a:rPr lang="ar" b="1">
                <a:latin typeface="Sakkal Majalla" panose="02000000000000000000" pitchFamily="2" charset="-78"/>
                <a:cs typeface="Sakkal Majalla" panose="02000000000000000000" pitchFamily="2" charset="-78"/>
              </a:rPr>
              <a:t>أمثلة على أسئلة في سياقات معينة:</a:t>
            </a:r>
          </a:p>
        </p:txBody>
      </p:sp>
      <p:sp>
        <p:nvSpPr>
          <p:cNvPr id="483" name="Content Placeholder 2"/>
          <p:cNvSpPr txBox="1">
            <a:spLocks noGrp="1"/>
          </p:cNvSpPr>
          <p:nvPr>
            <p:ph type="body" idx="1"/>
          </p:nvPr>
        </p:nvSpPr>
        <p:spPr>
          <a:xfrm>
            <a:off x="3973748" y="1789234"/>
            <a:ext cx="7529515" cy="3279533"/>
          </a:xfrm>
          <a:prstGeom prst="rect">
            <a:avLst/>
          </a:prstGeom>
        </p:spPr>
        <p:txBody>
          <a:bodyPr rtlCol="1"/>
          <a:lstStyle/>
          <a:p>
            <a:pPr rtl="1"/>
            <a:r>
              <a:rPr dirty="0" err="1">
                <a:latin typeface="Sakkal Majalla" panose="02000000000000000000" pitchFamily="2" charset="-78"/>
                <a:cs typeface="Sakkal Majalla" panose="02000000000000000000" pitchFamily="2" charset="-78"/>
              </a:rPr>
              <a:t>عُثر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52 </a:t>
            </a:r>
            <a:r>
              <a:rPr dirty="0" err="1">
                <a:latin typeface="Sakkal Majalla" panose="02000000000000000000" pitchFamily="2" charset="-78"/>
                <a:cs typeface="Sakkal Majalla" panose="02000000000000000000" pitchFamily="2" charset="-78"/>
              </a:rPr>
              <a:t>خنزيرًا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نافقًا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مزرعتين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متجاورتين</a:t>
            </a:r>
            <a:r>
              <a:rPr dirty="0">
                <a:latin typeface="Sakkal Majalla" panose="02000000000000000000" pitchFamily="2" charset="-78"/>
                <a:cs typeface="Sakkal Majalla" panose="02000000000000000000" pitchFamily="2" charset="-78"/>
              </a:rPr>
              <a:t>.</a:t>
            </a:r>
          </a:p>
          <a:p>
            <a:pPr marL="398659" lvl="1" indent="-254000" rtl="1">
              <a:spcBef>
                <a:spcPts val="100"/>
              </a:spcBef>
              <a:buClr>
                <a:schemeClr val="accent3"/>
              </a:buClr>
              <a:buFont typeface="Arial"/>
            </a:pP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هل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يشكل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ذلك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الإنسان</a:t>
            </a:r>
            <a:r>
              <a:rPr dirty="0">
                <a:latin typeface="Sakkal Majalla" panose="02000000000000000000" pitchFamily="2" charset="-78"/>
                <a:cs typeface="Sakkal Majalla" panose="02000000000000000000" pitchFamily="2" charset="-78"/>
              </a:rPr>
              <a:t>؟</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0" lvl="1" indent="457200" rtl="1">
              <a:spcBef>
                <a:spcPts val="100"/>
              </a:spcBef>
              <a:buSzTx/>
              <a:buNone/>
            </a:pPr>
            <a:endParaRPr dirty="0">
              <a:latin typeface="Sakkal Majalla" panose="02000000000000000000" pitchFamily="2" charset="-78"/>
              <a:cs typeface="Sakkal Majalla" panose="02000000000000000000" pitchFamily="2" charset="-78"/>
            </a:endParaRPr>
          </a:p>
          <a:p>
            <a:pPr rtl="1">
              <a:spcBef>
                <a:spcPts val="1200"/>
              </a:spcBef>
            </a:pPr>
            <a:r>
              <a:rPr dirty="0" err="1">
                <a:latin typeface="Sakkal Majalla" panose="02000000000000000000" pitchFamily="2" charset="-78"/>
                <a:cs typeface="Sakkal Majalla" panose="02000000000000000000" pitchFamily="2" charset="-78"/>
              </a:rPr>
              <a:t>حالتا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وفاة</a:t>
            </a:r>
            <a:r>
              <a:rPr dirty="0">
                <a:latin typeface="Sakkal Majalla" panose="02000000000000000000" pitchFamily="2" charset="-78"/>
                <a:cs typeface="Sakkal Majalla" panose="02000000000000000000" pitchFamily="2" charset="-78"/>
              </a:rPr>
              <a:t> و16 </a:t>
            </a:r>
            <a:r>
              <a:rPr dirty="0" err="1">
                <a:latin typeface="Sakkal Majalla" panose="02000000000000000000" pitchFamily="2" charset="-78"/>
                <a:cs typeface="Sakkal Majalla" panose="02000000000000000000" pitchFamily="2" charset="-78"/>
              </a:rPr>
              <a:t>حالة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مشتبه</a:t>
            </a:r>
            <a:r>
              <a:rPr lang="ar-EG" dirty="0">
                <a:latin typeface="Sakkal Majalla" panose="02000000000000000000" pitchFamily="2" charset="-78"/>
                <a:cs typeface="Sakkal Majalla" panose="02000000000000000000" pitchFamily="2" charset="-78"/>
              </a:rPr>
              <a:t>ًا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إصابتها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بالكوليرا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منطقة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المدينة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8659" lvl="1" indent="-254000" rtl="1">
              <a:spcBef>
                <a:spcPts val="100"/>
              </a:spcBef>
              <a:buClr>
                <a:schemeClr val="accent3"/>
              </a:buClr>
              <a:buFont typeface="Arial"/>
            </a:pP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احتمالية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الحالات</a:t>
            </a:r>
            <a:r>
              <a:rPr dirty="0">
                <a:latin typeface="Sakkal Majalla" panose="02000000000000000000" pitchFamily="2" charset="-78"/>
                <a:cs typeface="Sakkal Majalla" panose="02000000000000000000" pitchFamily="2" charset="-78"/>
              </a:rPr>
              <a:t>؟</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98659" lvl="1" indent="-254000" rtl="1">
              <a:spcBef>
                <a:spcPts val="100"/>
              </a:spcBef>
              <a:buClr>
                <a:schemeClr val="accent3"/>
              </a:buClr>
              <a:buFont typeface="Arial"/>
            </a:pP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عواقب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الانتشار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484" name="Rounded Rectangle 4"/>
          <p:cNvSpPr/>
          <p:nvPr/>
        </p:nvSpPr>
        <p:spPr>
          <a:xfrm flipV="1">
            <a:off x="588697" y="2238257"/>
            <a:ext cx="2196545" cy="105549"/>
          </a:xfrm>
          <a:prstGeom prst="roundRect">
            <a:avLst>
              <a:gd name="adj" fmla="val 50000"/>
            </a:avLst>
          </a:prstGeom>
          <a:solidFill>
            <a:schemeClr val="accent3"/>
          </a:solidFill>
          <a:ln w="12700">
            <a:miter lim="400000"/>
          </a:ln>
        </p:spPr>
        <p:txBody>
          <a:bodyPr lIns="45719" rIns="45719" rtlCol="1" anchor="ctr"/>
          <a:lstStyle/>
          <a:p>
            <a:pPr algn="ctr" rtl="1">
              <a:defRPr sz="700">
                <a:solidFill>
                  <a:srgbClr val="FFFFFF"/>
                </a:solidFill>
                <a:latin typeface="+mj-lt"/>
                <a:ea typeface="+mj-ea"/>
                <a:cs typeface="+mj-cs"/>
                <a:sym typeface="Source Sans Pro Regular"/>
              </a:defRPr>
            </a:pPr>
            <a:endParaRP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9" name="Picture 17" descr="Picture 17"/>
          <p:cNvPicPr>
            <a:picLocks noChangeAspect="1"/>
          </p:cNvPicPr>
          <p:nvPr/>
        </p:nvPicPr>
        <p:blipFill>
          <a:blip r:embed="rId3"/>
          <a:stretch>
            <a:fillRect/>
          </a:stretch>
        </p:blipFill>
        <p:spPr>
          <a:xfrm>
            <a:off x="7027260" y="1350040"/>
            <a:ext cx="3937342" cy="3907550"/>
          </a:xfrm>
          <a:prstGeom prst="rect">
            <a:avLst/>
          </a:prstGeom>
          <a:ln w="12700">
            <a:miter lim="400000"/>
          </a:ln>
        </p:spPr>
      </p:pic>
      <p:sp>
        <p:nvSpPr>
          <p:cNvPr id="490" name="Rectangle 21"/>
          <p:cNvSpPr txBox="1"/>
          <p:nvPr/>
        </p:nvSpPr>
        <p:spPr>
          <a:xfrm>
            <a:off x="473189" y="2346324"/>
            <a:ext cx="6421220" cy="216535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0" tIns="0" rIns="0" bIns="0" rtlCol="1">
            <a:spAutoFit/>
          </a:bodyPr>
          <a:lstStyle/>
          <a:p>
            <a:pPr rtl="1">
              <a:lnSpc>
                <a:spcPct val="150000"/>
              </a:lnSpc>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يستند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الآتي</a:t>
            </a:r>
            <a:r>
              <a:rPr dirty="0">
                <a:latin typeface="Sakkal Majalla" panose="02000000000000000000" pitchFamily="2" charset="-78"/>
                <a:cs typeface="Sakkal Majalla" panose="02000000000000000000" pitchFamily="2" charset="-78"/>
              </a:rPr>
              <a:t>:</a:t>
            </a:r>
          </a:p>
          <a:p>
            <a:pPr marL="411480" indent="-411480" rtl="1">
              <a:lnSpc>
                <a:spcPct val="150000"/>
              </a:lnSpc>
              <a:buClr>
                <a:schemeClr val="accent3"/>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المشتبه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المعروف</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11480" indent="-411480" rtl="1">
              <a:lnSpc>
                <a:spcPct val="150000"/>
              </a:lnSpc>
              <a:buClr>
                <a:schemeClr val="accent3"/>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للخطر</a:t>
            </a:r>
            <a:r>
              <a:rPr dirty="0">
                <a:latin typeface="Sakkal Majalla" panose="02000000000000000000" pitchFamily="2" charset="-78"/>
                <a:cs typeface="Sakkal Majalla" panose="02000000000000000000" pitchFamily="2" charset="-78"/>
              </a:rPr>
              <a:t>.</a:t>
            </a:r>
          </a:p>
          <a:p>
            <a:pPr marL="411480" indent="-411480" rtl="1">
              <a:lnSpc>
                <a:spcPct val="150000"/>
              </a:lnSpc>
              <a:buClr>
                <a:schemeClr val="accent3"/>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الذي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يقع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a:t>
            </a:r>
          </a:p>
        </p:txBody>
      </p:sp>
      <p:sp>
        <p:nvSpPr>
          <p:cNvPr id="491" name="ZoneTexte 1"/>
          <p:cNvSpPr txBox="1"/>
          <p:nvPr/>
        </p:nvSpPr>
        <p:spPr>
          <a:xfrm>
            <a:off x="7778290" y="5257590"/>
            <a:ext cx="2435282" cy="408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defRPr sz="2000">
                <a:solidFill>
                  <a:srgbClr val="4C7800"/>
                </a:solidFill>
                <a:latin typeface="+mj-lt"/>
                <a:ea typeface="+mj-ea"/>
                <a:cs typeface="+mj-cs"/>
                <a:sym typeface="Source Sans Pro Regular"/>
              </a:defRPr>
            </a:lvl1pPr>
          </a:lstStyle>
          <a:p>
            <a:pPr rtl="1"/>
            <a:r>
              <a:t>توصيف المخاطر</a:t>
            </a:r>
          </a:p>
        </p:txBody>
      </p:sp>
      <p:sp>
        <p:nvSpPr>
          <p:cNvPr id="2" name="Titre 2">
            <a:extLst>
              <a:ext uri="{FF2B5EF4-FFF2-40B4-BE49-F238E27FC236}">
                <a16:creationId xmlns:a16="http://schemas.microsoft.com/office/drawing/2014/main" id="{A39F3F81-2069-4E34-01FA-C17E4A4B24DD}"/>
              </a:ext>
            </a:extLst>
          </p:cNvPr>
          <p:cNvSpPr txBox="1">
            <a:spLocks/>
          </p:cNvSpPr>
          <p:nvPr/>
        </p:nvSpPr>
        <p:spPr>
          <a:xfrm>
            <a:off x="233679" y="85783"/>
            <a:ext cx="5862321" cy="62178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a:latin typeface="Sakkal Majalla" panose="02000000000000000000" pitchFamily="2" charset="-78"/>
                <a:cs typeface="Sakkal Majalla" panose="02000000000000000000" pitchFamily="2" charset="-78"/>
              </a:rPr>
              <a:t>عناصر تقييم المخاطر</a:t>
            </a:r>
          </a:p>
        </p:txBody>
      </p:sp>
      <p:sp>
        <p:nvSpPr>
          <p:cNvPr id="3" name="Oval 2">
            <a:extLst>
              <a:ext uri="{FF2B5EF4-FFF2-40B4-BE49-F238E27FC236}">
                <a16:creationId xmlns:a16="http://schemas.microsoft.com/office/drawing/2014/main" id="{1128952D-2F96-CCBD-64E3-02FF7B027F65}"/>
              </a:ext>
            </a:extLst>
          </p:cNvPr>
          <p:cNvSpPr/>
          <p:nvPr/>
        </p:nvSpPr>
        <p:spPr>
          <a:xfrm>
            <a:off x="8331903" y="1788029"/>
            <a:ext cx="1328056" cy="908861"/>
          </a:xfrm>
          <a:prstGeom prst="ellipse">
            <a:avLst/>
          </a:prstGeom>
          <a:solidFill>
            <a:srgbClr val="0070C0"/>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800" b="0" i="0" u="none" strike="noStrike" cap="none" spc="0" normalizeH="0" baseline="0" dirty="0">
                <a:ln>
                  <a:noFill/>
                </a:ln>
                <a:solidFill>
                  <a:schemeClr val="bg1"/>
                </a:solidFill>
                <a:effectLst/>
                <a:uFillTx/>
                <a:latin typeface="Calibri"/>
                <a:ea typeface="Calibri"/>
                <a:cs typeface="Calibri"/>
                <a:sym typeface="Calibri"/>
              </a:rPr>
              <a:t>تقييم الأخطار</a:t>
            </a:r>
            <a:endParaRPr kumimoji="0" lang="en-US" sz="18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4" name="Oval 3">
            <a:extLst>
              <a:ext uri="{FF2B5EF4-FFF2-40B4-BE49-F238E27FC236}">
                <a16:creationId xmlns:a16="http://schemas.microsoft.com/office/drawing/2014/main" id="{767E9244-ACEA-8BC0-3DE2-F807A70659D1}"/>
              </a:ext>
            </a:extLst>
          </p:cNvPr>
          <p:cNvSpPr/>
          <p:nvPr/>
        </p:nvSpPr>
        <p:spPr>
          <a:xfrm>
            <a:off x="9148331" y="3252250"/>
            <a:ext cx="1328056" cy="908861"/>
          </a:xfrm>
          <a:prstGeom prst="ellipse">
            <a:avLst/>
          </a:prstGeom>
          <a:solidFill>
            <a:srgbClr val="0070C0"/>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800" b="0" i="0" u="none" strike="noStrike" cap="none" spc="0" normalizeH="0" baseline="0" dirty="0">
                <a:ln>
                  <a:noFill/>
                </a:ln>
                <a:solidFill>
                  <a:schemeClr val="bg1"/>
                </a:solidFill>
                <a:effectLst/>
                <a:uFillTx/>
                <a:latin typeface="Calibri"/>
                <a:ea typeface="Calibri"/>
                <a:cs typeface="Calibri"/>
                <a:sym typeface="Calibri"/>
              </a:rPr>
              <a:t>تقييم السياق</a:t>
            </a:r>
            <a:endParaRPr kumimoji="0" lang="en-US" sz="18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5" name="Oval 4">
            <a:extLst>
              <a:ext uri="{FF2B5EF4-FFF2-40B4-BE49-F238E27FC236}">
                <a16:creationId xmlns:a16="http://schemas.microsoft.com/office/drawing/2014/main" id="{0193E0AA-60A9-721C-AB71-E67264B63202}"/>
              </a:ext>
            </a:extLst>
          </p:cNvPr>
          <p:cNvSpPr/>
          <p:nvPr/>
        </p:nvSpPr>
        <p:spPr>
          <a:xfrm>
            <a:off x="7532227" y="3252250"/>
            <a:ext cx="1328056" cy="908861"/>
          </a:xfrm>
          <a:prstGeom prst="ellipse">
            <a:avLst/>
          </a:prstGeom>
          <a:solidFill>
            <a:srgbClr val="0070C0"/>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800" b="0" i="0" u="none" strike="noStrike" cap="none" spc="0" normalizeH="0" baseline="0" dirty="0">
                <a:ln>
                  <a:noFill/>
                </a:ln>
                <a:solidFill>
                  <a:schemeClr val="bg1"/>
                </a:solidFill>
                <a:effectLst/>
                <a:uFillTx/>
                <a:latin typeface="Calibri"/>
                <a:ea typeface="Calibri"/>
                <a:cs typeface="Calibri"/>
                <a:sym typeface="Calibri"/>
              </a:rPr>
              <a:t>تقييم التعرض</a:t>
            </a:r>
            <a:endParaRPr kumimoji="0" lang="en-US" sz="18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490">
                                            <p:bg/>
                                          </p:spTgt>
                                        </p:tgtEl>
                                        <p:attrNameLst>
                                          <p:attrName>style.visibility</p:attrName>
                                        </p:attrNameLst>
                                      </p:cBhvr>
                                      <p:to>
                                        <p:strVal val="visible"/>
                                      </p:to>
                                    </p:set>
                                    <p:animEffect transition="in" filter="fade">
                                      <p:cBhvr>
                                        <p:cTn id="7" dur="500"/>
                                        <p:tgtEl>
                                          <p:spTgt spid="490">
                                            <p:bg/>
                                          </p:spTgt>
                                        </p:tgtEl>
                                      </p:cBhvr>
                                    </p:animEffect>
                                  </p:childTnLst>
                                </p:cTn>
                              </p:par>
                              <p:par>
                                <p:cTn id="8" presetID="10" presetClass="entr" presetSubtype="0" fill="hold" grpId="0" nodeType="withEffect">
                                  <p:stCondLst>
                                    <p:cond delay="0"/>
                                  </p:stCondLst>
                                  <p:iterate>
                                    <p:tmAbs val="0"/>
                                  </p:iterate>
                                  <p:childTnLst>
                                    <p:set>
                                      <p:cBhvr>
                                        <p:cTn id="9" fill="hold"/>
                                        <p:tgtEl>
                                          <p:spTgt spid="490">
                                            <p:txEl>
                                              <p:pRg st="0" end="0"/>
                                            </p:txEl>
                                          </p:spTgt>
                                        </p:tgtEl>
                                        <p:attrNameLst>
                                          <p:attrName>style.visibility</p:attrName>
                                        </p:attrNameLst>
                                      </p:cBhvr>
                                      <p:to>
                                        <p:strVal val="visible"/>
                                      </p:to>
                                    </p:set>
                                    <p:animEffect transition="in" filter="fade">
                                      <p:cBhvr>
                                        <p:cTn id="10" dur="500"/>
                                        <p:tgtEl>
                                          <p:spTgt spid="490">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fill="hold" grpId="0" nodeType="clickEffect">
                                  <p:stCondLst>
                                    <p:cond delay="0"/>
                                  </p:stCondLst>
                                  <p:iterate>
                                    <p:tmAbs val="0"/>
                                  </p:iterate>
                                  <p:childTnLst>
                                    <p:set>
                                      <p:cBhvr>
                                        <p:cTn id="14" fill="hold"/>
                                        <p:tgtEl>
                                          <p:spTgt spid="490">
                                            <p:txEl>
                                              <p:pRg st="1" end="1"/>
                                            </p:txEl>
                                          </p:spTgt>
                                        </p:tgtEl>
                                        <p:attrNameLst>
                                          <p:attrName>style.visibility</p:attrName>
                                        </p:attrNameLst>
                                      </p:cBhvr>
                                      <p:to>
                                        <p:strVal val="visible"/>
                                      </p:to>
                                    </p:set>
                                    <p:animEffect transition="in" filter="fade">
                                      <p:cBhvr>
                                        <p:cTn id="15" dur="500"/>
                                        <p:tgtEl>
                                          <p:spTgt spid="490">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fill="hold" grpId="0" nodeType="clickEffect">
                                  <p:stCondLst>
                                    <p:cond delay="0"/>
                                  </p:stCondLst>
                                  <p:iterate>
                                    <p:tmAbs val="0"/>
                                  </p:iterate>
                                  <p:childTnLst>
                                    <p:set>
                                      <p:cBhvr>
                                        <p:cTn id="19" fill="hold"/>
                                        <p:tgtEl>
                                          <p:spTgt spid="490">
                                            <p:txEl>
                                              <p:pRg st="2" end="2"/>
                                            </p:txEl>
                                          </p:spTgt>
                                        </p:tgtEl>
                                        <p:attrNameLst>
                                          <p:attrName>style.visibility</p:attrName>
                                        </p:attrNameLst>
                                      </p:cBhvr>
                                      <p:to>
                                        <p:strVal val="visible"/>
                                      </p:to>
                                    </p:set>
                                    <p:animEffect transition="in" filter="fade">
                                      <p:cBhvr>
                                        <p:cTn id="20" dur="500"/>
                                        <p:tgtEl>
                                          <p:spTgt spid="490">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fill="hold" grpId="0" nodeType="clickEffect">
                                  <p:stCondLst>
                                    <p:cond delay="0"/>
                                  </p:stCondLst>
                                  <p:iterate>
                                    <p:tmAbs val="0"/>
                                  </p:iterate>
                                  <p:childTnLst>
                                    <p:set>
                                      <p:cBhvr>
                                        <p:cTn id="24" fill="hold"/>
                                        <p:tgtEl>
                                          <p:spTgt spid="490">
                                            <p:txEl>
                                              <p:pRg st="3" end="3"/>
                                            </p:txEl>
                                          </p:spTgt>
                                        </p:tgtEl>
                                        <p:attrNameLst>
                                          <p:attrName>style.visibility</p:attrName>
                                        </p:attrNameLst>
                                      </p:cBhvr>
                                      <p:to>
                                        <p:strVal val="visible"/>
                                      </p:to>
                                    </p:set>
                                    <p:animEffect transition="in" filter="fade">
                                      <p:cBhvr>
                                        <p:cTn id="25" dur="500"/>
                                        <p:tgtEl>
                                          <p:spTgt spid="490">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iterate>
                                    <p:tmAbs val="0"/>
                                  </p:iterate>
                                  <p:childTnLst>
                                    <p:set>
                                      <p:cBhvr>
                                        <p:cTn id="29" fill="hold"/>
                                        <p:tgtEl>
                                          <p:spTgt spid="489"/>
                                        </p:tgtEl>
                                        <p:attrNameLst>
                                          <p:attrName>style.visibility</p:attrName>
                                        </p:attrNameLst>
                                      </p:cBhvr>
                                      <p:to>
                                        <p:strVal val="visible"/>
                                      </p:to>
                                    </p:set>
                                    <p:anim calcmode="lin" valueType="num">
                                      <p:cBhvr>
                                        <p:cTn id="30" dur="500" fill="hold"/>
                                        <p:tgtEl>
                                          <p:spTgt spid="489"/>
                                        </p:tgtEl>
                                        <p:attrNameLst>
                                          <p:attrName>ppt_x</p:attrName>
                                        </p:attrNameLst>
                                      </p:cBhvr>
                                      <p:tavLst>
                                        <p:tav tm="0">
                                          <p:val>
                                            <p:strVal val="#ppt_x"/>
                                          </p:val>
                                        </p:tav>
                                        <p:tav tm="100000">
                                          <p:val>
                                            <p:strVal val="#ppt_x"/>
                                          </p:val>
                                        </p:tav>
                                      </p:tavLst>
                                    </p:anim>
                                    <p:anim calcmode="lin" valueType="num">
                                      <p:cBhvr>
                                        <p:cTn id="31" dur="500" fill="hold"/>
                                        <p:tgtEl>
                                          <p:spTgt spid="4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 grpId="0" animBg="1" advAuto="0"/>
      <p:bldP spid="490" grpId="0" build="p" bldLvl="5" animBg="1" advAuto="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 name="Rectangle 3"/>
          <p:cNvSpPr txBox="1"/>
          <p:nvPr/>
        </p:nvSpPr>
        <p:spPr>
          <a:xfrm>
            <a:off x="4406134" y="1964998"/>
            <a:ext cx="7213197" cy="293413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254000" indent="-254000" rtl="1">
              <a:spcBef>
                <a:spcPts val="500"/>
              </a:spcBef>
              <a:buClr>
                <a:schemeClr val="accent3"/>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ت</a:t>
            </a:r>
            <a:r>
              <a:rPr dirty="0" err="1">
                <a:latin typeface="Sakkal Majalla" panose="02000000000000000000" pitchFamily="2" charset="-78"/>
                <a:cs typeface="Sakkal Majalla" panose="02000000000000000000" pitchFamily="2" charset="-78"/>
              </a:rPr>
              <a:t>نطوي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أخطار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بيولوجية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وكيميائية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وفيزيائية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وإشعاعية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ونووية</a:t>
            </a:r>
            <a:r>
              <a:rPr dirty="0">
                <a:latin typeface="Sakkal Majalla" panose="02000000000000000000" pitchFamily="2" charset="-78"/>
                <a:cs typeface="Sakkal Majalla" panose="02000000000000000000" pitchFamily="2" charset="-78"/>
              </a:rPr>
              <a:t>.</a:t>
            </a:r>
          </a:p>
          <a:p>
            <a:pPr marL="254000" indent="-254000" rtl="1">
              <a:spcBef>
                <a:spcPts val="500"/>
              </a:spcBef>
              <a:buClr>
                <a:schemeClr val="accent3"/>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معروف</a:t>
            </a:r>
            <a:r>
              <a:rPr lang="ar-EG" dirty="0">
                <a:latin typeface="Sakkal Majalla" panose="02000000000000000000" pitchFamily="2" charset="-78"/>
                <a:cs typeface="Sakkal Majalla" panose="02000000000000000000" pitchFamily="2" charset="-78"/>
              </a:rPr>
              <a:t>ة: </a:t>
            </a:r>
            <a:r>
              <a:rPr dirty="0" err="1">
                <a:latin typeface="Sakkal Majalla" panose="02000000000000000000" pitchFamily="2" charset="-78"/>
                <a:cs typeface="Sakkal Majalla" panose="02000000000000000000" pitchFamily="2" charset="-78"/>
              </a:rPr>
              <a:t>تأكيد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مختبري</a:t>
            </a:r>
            <a:r>
              <a:rPr lang="ar-EG"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يسهل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وصفه</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254000" indent="-254000" rtl="1">
              <a:spcBef>
                <a:spcPts val="500"/>
              </a:spcBef>
              <a:buClr>
                <a:schemeClr val="accent3"/>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معروف</a:t>
            </a:r>
            <a:r>
              <a:rPr lang="ar-EG" dirty="0">
                <a:latin typeface="Sakkal Majalla" panose="02000000000000000000" pitchFamily="2" charset="-78"/>
                <a:cs typeface="Sakkal Majalla" panose="02000000000000000000" pitchFamily="2" charset="-78"/>
              </a:rPr>
              <a:t>ة</a:t>
            </a:r>
            <a:r>
              <a:rPr dirty="0">
                <a:latin typeface="Sakkal Majalla" panose="02000000000000000000" pitchFamily="2" charset="-78"/>
                <a:cs typeface="Sakkal Majalla" panose="02000000000000000000" pitchFamily="2" charset="-78"/>
              </a:rPr>
              <a:t>:</a:t>
            </a:r>
          </a:p>
          <a:p>
            <a:pPr marL="471714" lvl="3" indent="-217714" rtl="1">
              <a:spcBef>
                <a:spcPts val="500"/>
              </a:spcBef>
              <a:buClr>
                <a:schemeClr val="accent3"/>
              </a:buClr>
              <a:buSzPct val="100000"/>
              <a:buFont typeface="Courier New"/>
              <a:buChar char="o"/>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وصف</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a:t>
            </a:r>
            <a:r>
              <a:rPr dirty="0" err="1">
                <a:latin typeface="Sakkal Majalla" panose="02000000000000000000" pitchFamily="2" charset="-78"/>
                <a:cs typeface="Sakkal Majalla" panose="02000000000000000000" pitchFamily="2" charset="-78"/>
              </a:rPr>
              <a:t>لسمات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السريرية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والزمان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والمنطقة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الجغرافية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والأشخاص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والفئات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السكانية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71714" lvl="3" indent="-217714" rtl="1">
              <a:spcBef>
                <a:spcPts val="500"/>
              </a:spcBef>
              <a:buClr>
                <a:schemeClr val="accent3"/>
              </a:buClr>
              <a:buSzPct val="100000"/>
              <a:buFont typeface="Courier New"/>
              <a:buChar char="o"/>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سرد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الأسباب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وتصنيفها</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احتمالية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السبب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الفعلي</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498" name="Title 2"/>
          <p:cNvSpPr txBox="1">
            <a:spLocks noGrp="1"/>
          </p:cNvSpPr>
          <p:nvPr>
            <p:ph type="title"/>
          </p:nvPr>
        </p:nvSpPr>
        <p:spPr>
          <a:xfrm>
            <a:off x="301491" y="282000"/>
            <a:ext cx="2402262" cy="1575397"/>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تقييم الأخطار</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 name="Rectangle 3"/>
          <p:cNvSpPr txBox="1"/>
          <p:nvPr/>
        </p:nvSpPr>
        <p:spPr>
          <a:xfrm>
            <a:off x="4046273" y="1161738"/>
            <a:ext cx="7118899" cy="489364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marL="254000" indent="-254000" rtl="1">
              <a:buClr>
                <a:schemeClr val="accent3"/>
              </a:buClr>
              <a:buSzPct val="100000"/>
              <a:buFont typeface="Arial"/>
              <a:buChar char="•"/>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يتمثل الناتج الرئيسي لتقييم التعرُّض في تقدير الآتي:</a:t>
            </a:r>
          </a:p>
          <a:p>
            <a:pPr marL="868680" lvl="2" indent="-411480"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ما عدد الأشخاص المُرجح تعرضهم أو المُعرضين بالفعل للخطر؟</a:t>
            </a:r>
          </a:p>
          <a:p>
            <a:pPr marL="868680" lvl="2" indent="-411480"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من بين الأشخاص المُعرضين، ما عدد الأشخاص المُرجح أن يتضرروا أو يصبحوا عُرضة للتأثر بالخطر؟</a:t>
            </a:r>
          </a:p>
          <a:p>
            <a:pPr marL="411480" indent="-411480" rtl="1">
              <a:buClr>
                <a:schemeClr val="accent3"/>
              </a:buClr>
              <a:buSzPct val="100000"/>
              <a:buFont typeface="Arial"/>
              <a:buChar char="•"/>
              <a:defRPr sz="2200">
                <a:latin typeface="+mj-lt"/>
                <a:ea typeface="+mj-ea"/>
                <a:cs typeface="+mj-cs"/>
                <a:sym typeface="Source Sans Pro Regular"/>
              </a:defRPr>
            </a:pPr>
            <a:endParaRPr sz="2400" dirty="0">
              <a:latin typeface="Sakkal Majalla" panose="02000000000000000000" pitchFamily="2" charset="-78"/>
              <a:cs typeface="Sakkal Majalla" panose="02000000000000000000" pitchFamily="2" charset="-78"/>
            </a:endParaRPr>
          </a:p>
          <a:p>
            <a:pPr marL="254000" indent="-254000" rtl="1">
              <a:buClr>
                <a:schemeClr val="accent3"/>
              </a:buClr>
              <a:buSzPct val="100000"/>
              <a:buFont typeface="Arial"/>
              <a:buChar char="•"/>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قد تشمل المعلومات المطلوبة للإجابة عن هذه الأسئلة الآتي:</a:t>
            </a:r>
          </a:p>
          <a:p>
            <a:pPr marL="868680" lvl="2" indent="-411480"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طريقة انتقال المرض</a:t>
            </a:r>
          </a:p>
          <a:p>
            <a:pPr marL="868680" lvl="2" indent="-411480"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فترة الحضانة</a:t>
            </a:r>
          </a:p>
          <a:p>
            <a:pPr marL="868680" lvl="2" indent="-411480"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معدل إماتة الحالات</a:t>
            </a:r>
          </a:p>
          <a:p>
            <a:pPr marL="868680" lvl="2" indent="-411480"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احتمالية انتقال المرض (عدد التكاثر الأساسي “</a:t>
            </a:r>
            <a:r>
              <a:rPr lang="en-US" sz="2400" dirty="0">
                <a:latin typeface="Sakkal Majalla" panose="02000000000000000000" pitchFamily="2" charset="-78"/>
                <a:cs typeface="Sakkal Majalla" panose="02000000000000000000" pitchFamily="2" charset="-78"/>
              </a:rPr>
              <a:t>R0</a:t>
            </a:r>
            <a:r>
              <a:rPr lang="ar" sz="2400" dirty="0">
                <a:latin typeface="Sakkal Majalla" panose="02000000000000000000" pitchFamily="2" charset="-78"/>
                <a:cs typeface="Sakkal Majalla" panose="02000000000000000000" pitchFamily="2" charset="-78"/>
              </a:rPr>
              <a:t>")</a:t>
            </a:r>
          </a:p>
          <a:p>
            <a:pPr marL="868680" lvl="2" indent="-411480"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مناعة السكان</a:t>
            </a:r>
          </a:p>
          <a:p>
            <a:pPr marL="868680" lvl="2" indent="-411480"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وجود الناقل/ المضيفين</a:t>
            </a:r>
          </a:p>
          <a:p>
            <a:pPr marL="868680" lvl="2" indent="-411480"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الاستجابة للجرعات</a:t>
            </a:r>
          </a:p>
        </p:txBody>
      </p:sp>
      <p:sp>
        <p:nvSpPr>
          <p:cNvPr id="504" name="Title 2"/>
          <p:cNvSpPr txBox="1">
            <a:spLocks noGrp="1"/>
          </p:cNvSpPr>
          <p:nvPr>
            <p:ph type="title"/>
          </p:nvPr>
        </p:nvSpPr>
        <p:spPr>
          <a:xfrm>
            <a:off x="101622" y="381935"/>
            <a:ext cx="2639606" cy="1566520"/>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تقييم التعرُّض</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 name="Rectangle 3"/>
          <p:cNvSpPr txBox="1"/>
          <p:nvPr/>
        </p:nvSpPr>
        <p:spPr>
          <a:xfrm>
            <a:off x="4391661" y="2071328"/>
            <a:ext cx="7081047" cy="283154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254000" indent="-254000" rtl="1">
              <a:spcBef>
                <a:spcPts val="600"/>
              </a:spcBef>
              <a:buClr>
                <a:schemeClr val="accent3"/>
              </a:buClr>
              <a:buSzPct val="100000"/>
              <a:buFont typeface="Arial"/>
              <a:buChar char="•"/>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يتألف تقييم السياق من تقييم البيئة التي يقع فيها الحدث.</a:t>
            </a:r>
          </a:p>
          <a:p>
            <a:pPr marL="254000" indent="-254000" rtl="1">
              <a:spcBef>
                <a:spcPts val="600"/>
              </a:spcBef>
              <a:buClr>
                <a:schemeClr val="accent3"/>
              </a:buClr>
              <a:buSzPct val="100000"/>
              <a:buFont typeface="Arial"/>
              <a:buChar char="•"/>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يمكن أن يزيد أو يقلل من خطر الحدث، بالنظر إلى مواطن الضعف والقدرات</a:t>
            </a:r>
          </a:p>
          <a:p>
            <a:pPr marL="254000" indent="-254000" rtl="1">
              <a:spcBef>
                <a:spcPts val="600"/>
              </a:spcBef>
              <a:buClr>
                <a:schemeClr val="accent3"/>
              </a:buClr>
              <a:buSzPct val="100000"/>
              <a:buFont typeface="Arial"/>
              <a:buChar char="•"/>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قد يشمل:</a:t>
            </a:r>
          </a:p>
          <a:p>
            <a:pPr marL="486833" lvl="1" indent="-232833"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العوامل المرتبطة بالحالة الاجتماعية، والصحية، والسلوك (التواصل بشأن المخاطر، ...)</a:t>
            </a:r>
          </a:p>
          <a:p>
            <a:pPr marL="486833" lvl="1" indent="-232833"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العوامل المرتبطة بالنظام الصحي (الترصُّد، والتشخيص، والعلاج، ...)</a:t>
            </a:r>
          </a:p>
          <a:p>
            <a:pPr marL="486833" lvl="1" indent="-232833" rtl="1">
              <a:buClr>
                <a:schemeClr val="accent3"/>
              </a:buClr>
              <a:buSzPct val="100000"/>
              <a:buFont typeface="Courier New"/>
              <a:buChar char="o"/>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السياق (السياسي، والاقتصادي، والنزاعات، إلى ما غير ذلك)</a:t>
            </a:r>
          </a:p>
        </p:txBody>
      </p:sp>
      <p:sp>
        <p:nvSpPr>
          <p:cNvPr id="508" name="Text Placeholder 5"/>
          <p:cNvSpPr txBox="1">
            <a:spLocks noGrp="1"/>
          </p:cNvSpPr>
          <p:nvPr>
            <p:ph type="body" sz="quarter" idx="1"/>
          </p:nvPr>
        </p:nvSpPr>
        <p:spPr>
          <a:xfrm>
            <a:off x="388935" y="254107"/>
            <a:ext cx="2304201" cy="1548060"/>
          </a:xfrm>
          <a:prstGeom prst="rect">
            <a:avLst/>
          </a:prstGeom>
        </p:spPr>
        <p:txBody>
          <a:bodyPr rtlCol="1"/>
          <a:lstStyle>
            <a:lvl1pPr algn="r" rtl="1">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تقييم السياق</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 name="Picture 3" descr="Picture 3"/>
          <p:cNvPicPr>
            <a:picLocks noChangeAspect="1"/>
          </p:cNvPicPr>
          <p:nvPr/>
        </p:nvPicPr>
        <p:blipFill>
          <a:blip r:embed="rId2"/>
          <a:stretch>
            <a:fillRect/>
          </a:stretch>
        </p:blipFill>
        <p:spPr>
          <a:xfrm>
            <a:off x="1774825" y="1341437"/>
            <a:ext cx="5616576" cy="3968751"/>
          </a:xfrm>
          <a:prstGeom prst="rect">
            <a:avLst/>
          </a:prstGeom>
          <a:ln w="12700">
            <a:miter lim="400000"/>
          </a:ln>
        </p:spPr>
      </p:pic>
      <p:pic>
        <p:nvPicPr>
          <p:cNvPr id="514" name="Picture 4" descr="Picture 4"/>
          <p:cNvPicPr>
            <a:picLocks noChangeAspect="1"/>
          </p:cNvPicPr>
          <p:nvPr/>
        </p:nvPicPr>
        <p:blipFill>
          <a:blip r:embed="rId3"/>
          <a:stretch>
            <a:fillRect/>
          </a:stretch>
        </p:blipFill>
        <p:spPr>
          <a:xfrm>
            <a:off x="2422525" y="1617663"/>
            <a:ext cx="6049964" cy="4116389"/>
          </a:xfrm>
          <a:prstGeom prst="rect">
            <a:avLst/>
          </a:prstGeom>
          <a:ln w="12700">
            <a:miter lim="400000"/>
          </a:ln>
        </p:spPr>
      </p:pic>
      <p:pic>
        <p:nvPicPr>
          <p:cNvPr id="515" name="Picture 5" descr="Picture 5"/>
          <p:cNvPicPr>
            <a:picLocks noChangeAspect="1"/>
          </p:cNvPicPr>
          <p:nvPr/>
        </p:nvPicPr>
        <p:blipFill>
          <a:blip r:embed="rId4"/>
          <a:stretch>
            <a:fillRect/>
          </a:stretch>
        </p:blipFill>
        <p:spPr>
          <a:xfrm>
            <a:off x="3216275" y="1916114"/>
            <a:ext cx="6191250" cy="4238626"/>
          </a:xfrm>
          <a:prstGeom prst="rect">
            <a:avLst/>
          </a:prstGeom>
          <a:ln w="12700">
            <a:miter lim="400000"/>
          </a:ln>
        </p:spPr>
      </p:pic>
      <p:pic>
        <p:nvPicPr>
          <p:cNvPr id="516" name="Picture 6" descr="Picture 6"/>
          <p:cNvPicPr>
            <a:picLocks noChangeAspect="1"/>
          </p:cNvPicPr>
          <p:nvPr/>
        </p:nvPicPr>
        <p:blipFill>
          <a:blip r:embed="rId5"/>
          <a:stretch>
            <a:fillRect/>
          </a:stretch>
        </p:blipFill>
        <p:spPr>
          <a:xfrm>
            <a:off x="3862070" y="2420938"/>
            <a:ext cx="6121401" cy="4032251"/>
          </a:xfrm>
          <a:prstGeom prst="rect">
            <a:avLst/>
          </a:prstGeom>
          <a:ln w="12700">
            <a:miter lim="400000"/>
          </a:ln>
        </p:spPr>
      </p:pic>
      <p:sp>
        <p:nvSpPr>
          <p:cNvPr id="517" name="Text Box 7"/>
          <p:cNvSpPr txBox="1"/>
          <p:nvPr/>
        </p:nvSpPr>
        <p:spPr>
          <a:xfrm>
            <a:off x="4459287" y="2983373"/>
            <a:ext cx="4660901" cy="1333698"/>
          </a:xfrm>
          <a:prstGeom prst="rect">
            <a:avLst/>
          </a:prstGeom>
          <a:solidFill>
            <a:srgbClr val="FFFFFF"/>
          </a:solidFill>
          <a:ln w="25400">
            <a:solidFill>
              <a:srgbClr val="003366"/>
            </a:solidFill>
            <a:miter/>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p>
            <a:pPr marL="355600" indent="-355600" rtl="1">
              <a:lnSpc>
                <a:spcPct val="150000"/>
              </a:lnSpc>
              <a:spcBef>
                <a:spcPts val="1400"/>
              </a:spcBef>
              <a:buSzPct val="100000"/>
              <a:buChar char="•"/>
              <a:defRPr sz="2400">
                <a:solidFill>
                  <a:srgbClr val="003366"/>
                </a:solidFill>
                <a:latin typeface="+mj-lt"/>
                <a:ea typeface="+mj-ea"/>
                <a:cs typeface="+mj-cs"/>
                <a:sym typeface="Source Sans Pro Regular"/>
              </a:defRPr>
            </a:pPr>
            <a:r>
              <a:rPr>
                <a:latin typeface="Sakkal Majalla" panose="02000000000000000000" pitchFamily="2" charset="-78"/>
                <a:cs typeface="Sakkal Majalla" panose="02000000000000000000" pitchFamily="2" charset="-78"/>
              </a:rPr>
              <a:t>المعلومات المنظمة</a:t>
            </a:r>
          </a:p>
          <a:p>
            <a:pPr marL="355600" indent="-355600" rtl="1">
              <a:lnSpc>
                <a:spcPct val="150000"/>
              </a:lnSpc>
              <a:spcBef>
                <a:spcPts val="1400"/>
              </a:spcBef>
              <a:buSzPct val="100000"/>
              <a:buChar char="•"/>
              <a:defRPr sz="2400">
                <a:solidFill>
                  <a:srgbClr val="003366"/>
                </a:solidFill>
                <a:latin typeface="+mj-lt"/>
                <a:ea typeface="+mj-ea"/>
                <a:cs typeface="+mj-cs"/>
                <a:sym typeface="Source Sans Pro Regular"/>
              </a:defRPr>
            </a:pPr>
            <a:r>
              <a:rPr>
                <a:latin typeface="Sakkal Majalla" panose="02000000000000000000" pitchFamily="2" charset="-78"/>
                <a:cs typeface="Sakkal Majalla" panose="02000000000000000000" pitchFamily="2" charset="-78"/>
              </a:rPr>
              <a:t>توثيق المصدر</a:t>
            </a:r>
          </a:p>
        </p:txBody>
      </p:sp>
      <p:sp>
        <p:nvSpPr>
          <p:cNvPr id="2" name="Titre 2">
            <a:extLst>
              <a:ext uri="{FF2B5EF4-FFF2-40B4-BE49-F238E27FC236}">
                <a16:creationId xmlns:a16="http://schemas.microsoft.com/office/drawing/2014/main" id="{8B458848-C87A-D27A-4109-13C4BA100248}"/>
              </a:ext>
            </a:extLst>
          </p:cNvPr>
          <p:cNvSpPr txBox="1">
            <a:spLocks/>
          </p:cNvSpPr>
          <p:nvPr/>
        </p:nvSpPr>
        <p:spPr>
          <a:xfrm>
            <a:off x="233680" y="-21771"/>
            <a:ext cx="5960292" cy="8950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المعلومات المرتبطة بالخطر، والتعرُّض،</a:t>
            </a:r>
            <a:r>
              <a:rPr lang="ar-EG" b="1" dirty="0">
                <a:latin typeface="Sakkal Majalla" panose="02000000000000000000" pitchFamily="2" charset="-78"/>
                <a:cs typeface="Sakkal Majalla" panose="02000000000000000000" pitchFamily="2" charset="-78"/>
              </a:rPr>
              <a:t> </a:t>
            </a:r>
            <a:r>
              <a:rPr lang="ar" b="1" dirty="0">
                <a:latin typeface="Sakkal Majalla" panose="02000000000000000000" pitchFamily="2" charset="-78"/>
                <a:cs typeface="Sakkal Majalla" panose="02000000000000000000" pitchFamily="2" charset="-78"/>
              </a:rPr>
              <a:t>والسياق (القدرة والمكافحة)</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p:tmAbs val="0"/>
                                  </p:iterate>
                                  <p:childTnLst>
                                    <p:set>
                                      <p:cBhvr>
                                        <p:cTn id="6" fill="hold"/>
                                        <p:tgtEl>
                                          <p:spTgt spid="514"/>
                                        </p:tgtEl>
                                        <p:attrNameLst>
                                          <p:attrName>style.visibility</p:attrName>
                                        </p:attrNameLst>
                                      </p:cBhvr>
                                      <p:to>
                                        <p:strVal val="visible"/>
                                      </p:to>
                                    </p:set>
                                    <p:animEffect transition="in" filter="blinds(horizontal)">
                                      <p:cBhvr>
                                        <p:cTn id="7" dur="500"/>
                                        <p:tgtEl>
                                          <p:spTgt spid="5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iterate>
                                    <p:tmAbs val="0"/>
                                  </p:iterate>
                                  <p:childTnLst>
                                    <p:set>
                                      <p:cBhvr>
                                        <p:cTn id="11" fill="hold"/>
                                        <p:tgtEl>
                                          <p:spTgt spid="515"/>
                                        </p:tgtEl>
                                        <p:attrNameLst>
                                          <p:attrName>style.visibility</p:attrName>
                                        </p:attrNameLst>
                                      </p:cBhvr>
                                      <p:to>
                                        <p:strVal val="visible"/>
                                      </p:to>
                                    </p:set>
                                    <p:animEffect transition="in" filter="blinds(horizontal)">
                                      <p:cBhvr>
                                        <p:cTn id="12" dur="500"/>
                                        <p:tgtEl>
                                          <p:spTgt spid="51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iterate>
                                    <p:tmAbs val="0"/>
                                  </p:iterate>
                                  <p:childTnLst>
                                    <p:set>
                                      <p:cBhvr>
                                        <p:cTn id="16" fill="hold"/>
                                        <p:tgtEl>
                                          <p:spTgt spid="516"/>
                                        </p:tgtEl>
                                        <p:attrNameLst>
                                          <p:attrName>style.visibility</p:attrName>
                                        </p:attrNameLst>
                                      </p:cBhvr>
                                      <p:to>
                                        <p:strVal val="visible"/>
                                      </p:to>
                                    </p:set>
                                    <p:animEffect transition="in" filter="blinds(horizontal)">
                                      <p:cBhvr>
                                        <p:cTn id="17" dur="500"/>
                                        <p:tgtEl>
                                          <p:spTgt spid="5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iterate>
                                    <p:tmAbs val="0"/>
                                  </p:iterate>
                                  <p:childTnLst>
                                    <p:set>
                                      <p:cBhvr>
                                        <p:cTn id="21" fill="hold"/>
                                        <p:tgtEl>
                                          <p:spTgt spid="517"/>
                                        </p:tgtEl>
                                        <p:attrNameLst>
                                          <p:attrName>style.visibility</p:attrName>
                                        </p:attrNameLst>
                                      </p:cBhvr>
                                      <p:to>
                                        <p:strVal val="visible"/>
                                      </p:to>
                                    </p:set>
                                    <p:animEffect transition="in" filter="blinds(horizontal)">
                                      <p:cBhvr>
                                        <p:cTn id="22" dur="500"/>
                                        <p:tgtEl>
                                          <p:spTgt spid="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 grpId="0" animBg="1" advAuto="0"/>
      <p:bldP spid="515" grpId="0" animBg="1" advAuto="0"/>
      <p:bldP spid="516" grpId="0" animBg="1" advAuto="0"/>
      <p:bldP spid="517" grpId="0" animBg="1" advAuto="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Rectangle 3"/>
          <p:cNvSpPr txBox="1"/>
          <p:nvPr/>
        </p:nvSpPr>
        <p:spPr>
          <a:xfrm>
            <a:off x="159125" y="1911378"/>
            <a:ext cx="6421898" cy="224676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p>
            <a:pPr marL="254000" indent="-254000" rtl="1">
              <a:spcBef>
                <a:spcPts val="600"/>
              </a:spcBef>
              <a:buClr>
                <a:schemeClr val="accent3"/>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استنادًا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وتقييمات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p>
          <a:p>
            <a:pPr marL="254000" indent="-254000" rtl="1">
              <a:spcBef>
                <a:spcPts val="600"/>
              </a:spcBef>
              <a:buClr>
                <a:schemeClr val="accent3"/>
              </a:buClr>
              <a:buSzPct val="100000"/>
              <a:buFont typeface="Arial"/>
              <a:buChar char="•"/>
              <a:defRPr sz="2400">
                <a:latin typeface="+mj-lt"/>
                <a:ea typeface="+mj-ea"/>
                <a:cs typeface="+mj-cs"/>
                <a:sym typeface="Source Sans Pro Regular"/>
              </a:defRPr>
            </a:pPr>
            <a:endParaRPr dirty="0">
              <a:latin typeface="Sakkal Majalla" panose="02000000000000000000" pitchFamily="2" charset="-78"/>
              <a:cs typeface="Sakkal Majalla" panose="02000000000000000000" pitchFamily="2" charset="-78"/>
            </a:endParaRPr>
          </a:p>
          <a:p>
            <a:pPr marL="254000" indent="-254000" rtl="1">
              <a:spcBef>
                <a:spcPts val="600"/>
              </a:spcBef>
              <a:buClr>
                <a:schemeClr val="accent3"/>
              </a:buClr>
              <a:buSzPct val="100000"/>
              <a:buFont typeface="Arial"/>
              <a:buChar char="•"/>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تساعد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مصفوفة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تقدير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كل</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a:t>
            </a:r>
          </a:p>
          <a:p>
            <a:pPr marL="800100" lvl="2" indent="-342900" rtl="1">
              <a:spcBef>
                <a:spcPts val="600"/>
              </a:spcBef>
              <a:buClr>
                <a:schemeClr val="accent3"/>
              </a:buClr>
              <a:buSzPct val="100000"/>
              <a:buFont typeface="Courier New"/>
              <a:buChar char="o"/>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الاحتمالية</a:t>
            </a:r>
            <a:endParaRPr dirty="0">
              <a:latin typeface="Sakkal Majalla" panose="02000000000000000000" pitchFamily="2" charset="-78"/>
              <a:cs typeface="Sakkal Majalla" panose="02000000000000000000" pitchFamily="2" charset="-78"/>
            </a:endParaRPr>
          </a:p>
          <a:p>
            <a:pPr marL="800100" lvl="2" indent="-342900" rtl="1">
              <a:spcBef>
                <a:spcPts val="600"/>
              </a:spcBef>
              <a:buClr>
                <a:schemeClr val="accent3"/>
              </a:buClr>
              <a:buSzPct val="100000"/>
              <a:buFont typeface="Courier New"/>
              <a:buChar char="o"/>
              <a:defRPr sz="2400">
                <a:latin typeface="+mj-lt"/>
                <a:ea typeface="+mj-ea"/>
                <a:cs typeface="+mj-cs"/>
                <a:sym typeface="Source Sans Pro Regular"/>
              </a:defRPr>
            </a:pPr>
            <a:r>
              <a:rPr dirty="0" err="1">
                <a:latin typeface="Sakkal Majalla" panose="02000000000000000000" pitchFamily="2" charset="-78"/>
                <a:cs typeface="Sakkal Majalla" panose="02000000000000000000" pitchFamily="2" charset="-78"/>
              </a:rPr>
              <a:t>العواقب</a:t>
            </a:r>
            <a:endParaRPr dirty="0">
              <a:latin typeface="Sakkal Majalla" panose="02000000000000000000" pitchFamily="2" charset="-78"/>
              <a:cs typeface="Sakkal Majalla" panose="02000000000000000000" pitchFamily="2" charset="-78"/>
            </a:endParaRPr>
          </a:p>
        </p:txBody>
      </p:sp>
      <p:pic>
        <p:nvPicPr>
          <p:cNvPr id="521" name="Picture 4" descr="Picture 4"/>
          <p:cNvPicPr>
            <a:picLocks noChangeAspect="1"/>
          </p:cNvPicPr>
          <p:nvPr/>
        </p:nvPicPr>
        <p:blipFill>
          <a:blip r:embed="rId2"/>
          <a:stretch>
            <a:fillRect/>
          </a:stretch>
        </p:blipFill>
        <p:spPr>
          <a:xfrm>
            <a:off x="6860956" y="1508048"/>
            <a:ext cx="4832016" cy="3521285"/>
          </a:xfrm>
          <a:prstGeom prst="rect">
            <a:avLst/>
          </a:prstGeom>
          <a:ln>
            <a:solidFill>
              <a:srgbClr val="000000"/>
            </a:solidFill>
            <a:miter/>
          </a:ln>
        </p:spPr>
      </p:pic>
      <p:sp>
        <p:nvSpPr>
          <p:cNvPr id="2" name="Titre 2">
            <a:extLst>
              <a:ext uri="{FF2B5EF4-FFF2-40B4-BE49-F238E27FC236}">
                <a16:creationId xmlns:a16="http://schemas.microsoft.com/office/drawing/2014/main" id="{3465896A-7A3A-4F2A-BE39-6DD1C1873C6C}"/>
              </a:ext>
            </a:extLst>
          </p:cNvPr>
          <p:cNvSpPr txBox="1">
            <a:spLocks/>
          </p:cNvSpPr>
          <p:nvPr/>
        </p:nvSpPr>
        <p:spPr>
          <a:xfrm>
            <a:off x="233679" y="85783"/>
            <a:ext cx="4649039" cy="6365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توصيف المخاطر</a:t>
            </a:r>
          </a:p>
        </p:txBody>
      </p:sp>
      <p:sp>
        <p:nvSpPr>
          <p:cNvPr id="3" name="TextBox 2">
            <a:extLst>
              <a:ext uri="{FF2B5EF4-FFF2-40B4-BE49-F238E27FC236}">
                <a16:creationId xmlns:a16="http://schemas.microsoft.com/office/drawing/2014/main" id="{A735F5AC-ADC8-F848-8DB2-2328CD38028C}"/>
              </a:ext>
            </a:extLst>
          </p:cNvPr>
          <p:cNvSpPr txBox="1"/>
          <p:nvPr/>
        </p:nvSpPr>
        <p:spPr>
          <a:xfrm rot="16200000">
            <a:off x="6653350" y="3103923"/>
            <a:ext cx="630654" cy="215442"/>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800" b="1" i="0" u="none" strike="noStrike" cap="none" spc="0" normalizeH="0" baseline="0" dirty="0">
                <a:ln>
                  <a:noFill/>
                </a:ln>
                <a:solidFill>
                  <a:srgbClr val="000000"/>
                </a:solidFill>
                <a:effectLst/>
                <a:uFillTx/>
                <a:latin typeface="Calibri"/>
                <a:ea typeface="Calibri"/>
                <a:cs typeface="Calibri"/>
                <a:sym typeface="Calibri"/>
              </a:rPr>
              <a:t>الاحتمالية</a:t>
            </a:r>
            <a:endParaRPr kumimoji="0" lang="en-US" sz="800" b="1" i="0" u="none" strike="noStrike" cap="none" spc="0" normalizeH="0" baseline="0" dirty="0">
              <a:ln>
                <a:noFill/>
              </a:ln>
              <a:solidFill>
                <a:srgbClr val="000000"/>
              </a:solidFill>
              <a:effectLst/>
              <a:uFillTx/>
              <a:latin typeface="Calibri"/>
              <a:ea typeface="Calibri"/>
              <a:cs typeface="Calibri"/>
              <a:sym typeface="Calibri"/>
            </a:endParaRPr>
          </a:p>
        </p:txBody>
      </p:sp>
      <p:sp>
        <p:nvSpPr>
          <p:cNvPr id="4" name="TextBox 3">
            <a:extLst>
              <a:ext uri="{FF2B5EF4-FFF2-40B4-BE49-F238E27FC236}">
                <a16:creationId xmlns:a16="http://schemas.microsoft.com/office/drawing/2014/main" id="{BFEA44A3-6459-6FAB-3D90-2FB6B4C27EF1}"/>
              </a:ext>
            </a:extLst>
          </p:cNvPr>
          <p:cNvSpPr txBox="1"/>
          <p:nvPr/>
        </p:nvSpPr>
        <p:spPr>
          <a:xfrm>
            <a:off x="9139033" y="4813891"/>
            <a:ext cx="941519" cy="215442"/>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800" b="1" i="0" u="none" strike="noStrike" cap="none" spc="0" normalizeH="0" baseline="0" dirty="0">
                <a:ln>
                  <a:noFill/>
                </a:ln>
                <a:solidFill>
                  <a:srgbClr val="000000"/>
                </a:solidFill>
                <a:effectLst/>
                <a:uFillTx/>
                <a:latin typeface="Calibri"/>
                <a:ea typeface="Calibri"/>
                <a:cs typeface="Calibri"/>
                <a:sym typeface="Calibri"/>
              </a:rPr>
              <a:t>العواقب</a:t>
            </a:r>
            <a:endParaRPr kumimoji="0" lang="en-US" sz="800" b="1" i="0" u="none" strike="noStrike" cap="none" spc="0" normalizeH="0" baseline="0" dirty="0">
              <a:ln>
                <a:noFill/>
              </a:ln>
              <a:solidFill>
                <a:srgbClr val="000000"/>
              </a:solidFill>
              <a:effectLst/>
              <a:uFillTx/>
              <a:latin typeface="Calibri"/>
              <a:ea typeface="Calibri"/>
              <a:cs typeface="Calibri"/>
              <a:sym typeface="Calibri"/>
            </a:endParaRPr>
          </a:p>
        </p:txBody>
      </p:sp>
      <p:sp>
        <p:nvSpPr>
          <p:cNvPr id="5" name="TextBox 4">
            <a:extLst>
              <a:ext uri="{FF2B5EF4-FFF2-40B4-BE49-F238E27FC236}">
                <a16:creationId xmlns:a16="http://schemas.microsoft.com/office/drawing/2014/main" id="{4A9EB5BC-54F7-F629-9819-B9D59D009B45}"/>
              </a:ext>
            </a:extLst>
          </p:cNvPr>
          <p:cNvSpPr txBox="1"/>
          <p:nvPr/>
        </p:nvSpPr>
        <p:spPr>
          <a:xfrm>
            <a:off x="6964131" y="1644233"/>
            <a:ext cx="633643" cy="52321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400" b="0" i="0" u="none" strike="noStrike" cap="none" spc="0" normalizeH="0" baseline="0" dirty="0">
                <a:ln>
                  <a:noFill/>
                </a:ln>
                <a:solidFill>
                  <a:srgbClr val="000000"/>
                </a:solidFill>
                <a:effectLst/>
                <a:uFillTx/>
                <a:latin typeface="Calibri"/>
                <a:ea typeface="Calibri"/>
                <a:cs typeface="Calibri"/>
                <a:sym typeface="Calibri"/>
              </a:rPr>
              <a:t>شبه مؤكدة</a:t>
            </a:r>
            <a:endParaRPr kumimoji="0" lang="en-US" sz="14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6" name="TextBox 5">
            <a:extLst>
              <a:ext uri="{FF2B5EF4-FFF2-40B4-BE49-F238E27FC236}">
                <a16:creationId xmlns:a16="http://schemas.microsoft.com/office/drawing/2014/main" id="{BDA09C3A-36DB-DFC2-2F2A-EDAC2EC2AFE4}"/>
              </a:ext>
            </a:extLst>
          </p:cNvPr>
          <p:cNvSpPr txBox="1"/>
          <p:nvPr/>
        </p:nvSpPr>
        <p:spPr>
          <a:xfrm>
            <a:off x="7032854" y="2268637"/>
            <a:ext cx="633643" cy="46166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مُحتملة إلى حد كبير</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7" name="TextBox 6">
            <a:extLst>
              <a:ext uri="{FF2B5EF4-FFF2-40B4-BE49-F238E27FC236}">
                <a16:creationId xmlns:a16="http://schemas.microsoft.com/office/drawing/2014/main" id="{255A802F-BF0C-FB2B-B89A-F28549782820}"/>
              </a:ext>
            </a:extLst>
          </p:cNvPr>
          <p:cNvSpPr txBox="1"/>
          <p:nvPr/>
        </p:nvSpPr>
        <p:spPr>
          <a:xfrm>
            <a:off x="7065511" y="3041559"/>
            <a:ext cx="633643"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مُحتملة</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8" name="TextBox 7">
            <a:extLst>
              <a:ext uri="{FF2B5EF4-FFF2-40B4-BE49-F238E27FC236}">
                <a16:creationId xmlns:a16="http://schemas.microsoft.com/office/drawing/2014/main" id="{3834B5EA-A4EC-1A78-DA1B-C6FD6596EA56}"/>
              </a:ext>
            </a:extLst>
          </p:cNvPr>
          <p:cNvSpPr txBox="1"/>
          <p:nvPr/>
        </p:nvSpPr>
        <p:spPr>
          <a:xfrm>
            <a:off x="6995197" y="3487705"/>
            <a:ext cx="633643" cy="461663"/>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غير مُحتملة</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9" name="TextBox 8">
            <a:extLst>
              <a:ext uri="{FF2B5EF4-FFF2-40B4-BE49-F238E27FC236}">
                <a16:creationId xmlns:a16="http://schemas.microsoft.com/office/drawing/2014/main" id="{E7383060-4282-E353-EDFB-9FD176735E16}"/>
              </a:ext>
            </a:extLst>
          </p:cNvPr>
          <p:cNvSpPr txBox="1"/>
          <p:nvPr/>
        </p:nvSpPr>
        <p:spPr>
          <a:xfrm>
            <a:off x="7031266" y="4108103"/>
            <a:ext cx="633643" cy="600162"/>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100" b="0" i="0" u="none" strike="noStrike" cap="none" spc="0" normalizeH="0" baseline="0" dirty="0">
                <a:ln>
                  <a:noFill/>
                </a:ln>
                <a:solidFill>
                  <a:srgbClr val="000000"/>
                </a:solidFill>
                <a:effectLst/>
                <a:uFillTx/>
                <a:latin typeface="Calibri"/>
                <a:ea typeface="Calibri"/>
                <a:cs typeface="Calibri"/>
                <a:sym typeface="Calibri"/>
              </a:rPr>
              <a:t>غير مُحتملة على الإطلاق</a:t>
            </a:r>
            <a:endParaRPr kumimoji="0" lang="en-US" sz="11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10" name="TextBox 9">
            <a:extLst>
              <a:ext uri="{FF2B5EF4-FFF2-40B4-BE49-F238E27FC236}">
                <a16:creationId xmlns:a16="http://schemas.microsoft.com/office/drawing/2014/main" id="{A72C5FBC-A6D1-C07A-2097-CCE25379156D}"/>
              </a:ext>
            </a:extLst>
          </p:cNvPr>
          <p:cNvSpPr txBox="1"/>
          <p:nvPr/>
        </p:nvSpPr>
        <p:spPr>
          <a:xfrm>
            <a:off x="7076398" y="3041562"/>
            <a:ext cx="633643"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مُحتملة</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11" name="TextBox 10">
            <a:extLst>
              <a:ext uri="{FF2B5EF4-FFF2-40B4-BE49-F238E27FC236}">
                <a16:creationId xmlns:a16="http://schemas.microsoft.com/office/drawing/2014/main" id="{367F0381-8F76-C28D-9A3C-ECCA6F31E0B3}"/>
              </a:ext>
            </a:extLst>
          </p:cNvPr>
          <p:cNvSpPr txBox="1"/>
          <p:nvPr/>
        </p:nvSpPr>
        <p:spPr>
          <a:xfrm>
            <a:off x="9403662" y="4615430"/>
            <a:ext cx="633643"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متوسطة</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12" name="TextBox 11">
            <a:extLst>
              <a:ext uri="{FF2B5EF4-FFF2-40B4-BE49-F238E27FC236}">
                <a16:creationId xmlns:a16="http://schemas.microsoft.com/office/drawing/2014/main" id="{AA4BFBC0-13C5-4D93-3D1E-6C6666C363AF}"/>
              </a:ext>
            </a:extLst>
          </p:cNvPr>
          <p:cNvSpPr txBox="1"/>
          <p:nvPr/>
        </p:nvSpPr>
        <p:spPr>
          <a:xfrm>
            <a:off x="10866005" y="4644614"/>
            <a:ext cx="633643"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وخيمة</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13" name="TextBox 12">
            <a:extLst>
              <a:ext uri="{FF2B5EF4-FFF2-40B4-BE49-F238E27FC236}">
                <a16:creationId xmlns:a16="http://schemas.microsoft.com/office/drawing/2014/main" id="{82408132-5E88-2ED3-B657-EA67C63F48D3}"/>
              </a:ext>
            </a:extLst>
          </p:cNvPr>
          <p:cNvSpPr txBox="1"/>
          <p:nvPr/>
        </p:nvSpPr>
        <p:spPr>
          <a:xfrm>
            <a:off x="10102324" y="4644615"/>
            <a:ext cx="633643"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كبيرة</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14" name="TextBox 13">
            <a:extLst>
              <a:ext uri="{FF2B5EF4-FFF2-40B4-BE49-F238E27FC236}">
                <a16:creationId xmlns:a16="http://schemas.microsoft.com/office/drawing/2014/main" id="{DDB9FBE5-6D88-ED62-EAFC-49F750898C90}"/>
              </a:ext>
            </a:extLst>
          </p:cNvPr>
          <p:cNvSpPr txBox="1"/>
          <p:nvPr/>
        </p:nvSpPr>
        <p:spPr>
          <a:xfrm>
            <a:off x="8527458" y="4622841"/>
            <a:ext cx="633643"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بسيطة</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
        <p:nvSpPr>
          <p:cNvPr id="15" name="TextBox 14">
            <a:extLst>
              <a:ext uri="{FF2B5EF4-FFF2-40B4-BE49-F238E27FC236}">
                <a16:creationId xmlns:a16="http://schemas.microsoft.com/office/drawing/2014/main" id="{7A03491A-B742-491B-F8F1-9EB250EF21EB}"/>
              </a:ext>
            </a:extLst>
          </p:cNvPr>
          <p:cNvSpPr txBox="1"/>
          <p:nvPr/>
        </p:nvSpPr>
        <p:spPr>
          <a:xfrm>
            <a:off x="7775573" y="4611955"/>
            <a:ext cx="633643" cy="276997"/>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200" b="0" i="0" u="none" strike="noStrike" cap="none" spc="0" normalizeH="0" baseline="0" dirty="0">
                <a:ln>
                  <a:noFill/>
                </a:ln>
                <a:solidFill>
                  <a:srgbClr val="000000"/>
                </a:solidFill>
                <a:effectLst/>
                <a:uFillTx/>
                <a:latin typeface="Calibri"/>
                <a:ea typeface="Calibri"/>
                <a:cs typeface="Calibri"/>
                <a:sym typeface="Calibri"/>
              </a:rPr>
              <a:t>الحد الأدنى</a:t>
            </a:r>
            <a:endParaRPr kumimoji="0" lang="en-US" sz="1200" b="0" i="0" u="none" strike="noStrike" cap="none" spc="0" normalizeH="0" baseline="0" dirty="0">
              <a:ln>
                <a:noFill/>
              </a:ln>
              <a:solidFill>
                <a:srgbClr val="000000"/>
              </a:solidFill>
              <a:effectLst/>
              <a:uFillTx/>
              <a:latin typeface="Calibri"/>
              <a:ea typeface="Calibri"/>
              <a:cs typeface="Calibri"/>
              <a:sym typeface="Calibri"/>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9" name="Group 1"/>
          <p:cNvGrpSpPr/>
          <p:nvPr/>
        </p:nvGrpSpPr>
        <p:grpSpPr>
          <a:xfrm>
            <a:off x="2041793" y="1345321"/>
            <a:ext cx="8108415" cy="4497868"/>
            <a:chOff x="0" y="0"/>
            <a:chExt cx="8108413" cy="4497866"/>
          </a:xfrm>
        </p:grpSpPr>
        <p:pic>
          <p:nvPicPr>
            <p:cNvPr id="527" name="Picture 3" descr="Picture 3"/>
            <p:cNvPicPr>
              <a:picLocks noChangeAspect="1"/>
            </p:cNvPicPr>
            <p:nvPr/>
          </p:nvPicPr>
          <p:blipFill>
            <a:blip r:embed="rId2"/>
            <a:stretch>
              <a:fillRect/>
            </a:stretch>
          </p:blipFill>
          <p:spPr>
            <a:xfrm>
              <a:off x="0" y="0"/>
              <a:ext cx="8108414" cy="4497867"/>
            </a:xfrm>
            <a:prstGeom prst="rect">
              <a:avLst/>
            </a:prstGeom>
            <a:ln w="12700" cap="flat">
              <a:noFill/>
              <a:miter lim="400000"/>
            </a:ln>
            <a:effectLst/>
          </p:spPr>
        </p:pic>
        <p:pic>
          <p:nvPicPr>
            <p:cNvPr id="528" name="Picture 4" descr="Picture 4"/>
            <p:cNvPicPr>
              <a:picLocks noChangeAspect="1"/>
            </p:cNvPicPr>
            <p:nvPr/>
          </p:nvPicPr>
          <p:blipFill>
            <a:blip r:embed="rId3"/>
            <a:stretch>
              <a:fillRect/>
            </a:stretch>
          </p:blipFill>
          <p:spPr>
            <a:xfrm>
              <a:off x="2816" y="2182091"/>
              <a:ext cx="8105599" cy="2315776"/>
            </a:xfrm>
            <a:prstGeom prst="rect">
              <a:avLst/>
            </a:prstGeom>
            <a:ln w="12700" cap="flat">
              <a:noFill/>
              <a:miter lim="400000"/>
            </a:ln>
            <a:effectLst/>
          </p:spPr>
        </p:pic>
      </p:grpSp>
      <p:sp>
        <p:nvSpPr>
          <p:cNvPr id="2" name="Titre 2">
            <a:extLst>
              <a:ext uri="{FF2B5EF4-FFF2-40B4-BE49-F238E27FC236}">
                <a16:creationId xmlns:a16="http://schemas.microsoft.com/office/drawing/2014/main" id="{597F03F8-A0F4-D643-4163-33EDED080D81}"/>
              </a:ext>
            </a:extLst>
          </p:cNvPr>
          <p:cNvSpPr txBox="1">
            <a:spLocks/>
          </p:cNvSpPr>
          <p:nvPr/>
        </p:nvSpPr>
        <p:spPr>
          <a:xfrm>
            <a:off x="233679" y="85783"/>
            <a:ext cx="6051711" cy="6365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الخطر = الاحتمالية × العواقب</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Google Shape;308;p8"/>
          <p:cNvSpPr txBox="1">
            <a:spLocks noGrp="1"/>
          </p:cNvSpPr>
          <p:nvPr>
            <p:ph type="body" idx="1"/>
          </p:nvPr>
        </p:nvSpPr>
        <p:spPr>
          <a:xfrm>
            <a:off x="4236076" y="1837069"/>
            <a:ext cx="7413953" cy="3858420"/>
          </a:xfrm>
          <a:prstGeom prst="rect">
            <a:avLst/>
          </a:prstGeom>
        </p:spPr>
        <p:txBody>
          <a:bodyPr lIns="0" tIns="0" rIns="0" bIns="0" rtlCol="1" anchor="t"/>
          <a:lstStyle/>
          <a:p>
            <a:pPr algn="just" rtl="1">
              <a:defRPr>
                <a:solidFill>
                  <a:srgbClr val="FF0000"/>
                </a:solidFill>
              </a:defRPr>
            </a:pPr>
            <a:endParaRPr dirty="0">
              <a:latin typeface="Sakkal Majalla" panose="02000000000000000000" pitchFamily="2" charset="-78"/>
              <a:cs typeface="Sakkal Majalla" panose="02000000000000000000" pitchFamily="2" charset="-78"/>
            </a:endParaRPr>
          </a:p>
          <a:p>
            <a:pPr algn="just" rtl="1">
              <a:defRPr>
                <a:solidFill>
                  <a:srgbClr val="FF0000"/>
                </a:solidFill>
              </a:defRPr>
            </a:pPr>
            <a:r>
              <a:rPr dirty="0" err="1">
                <a:latin typeface="Sakkal Majalla" panose="02000000000000000000" pitchFamily="2" charset="-78"/>
                <a:cs typeface="Sakkal Majalla" panose="02000000000000000000" pitchFamily="2" charset="-78"/>
              </a:rPr>
              <a:t>تأكد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استعراض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وقرِّر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كنت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كاملًا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واحتياجات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التعلّ</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م </a:t>
            </a:r>
            <a:r>
              <a:rPr dirty="0" err="1">
                <a:latin typeface="Sakkal Majalla" panose="02000000000000000000" pitchFamily="2" charset="-78"/>
                <a:cs typeface="Sakkal Majalla" panose="02000000000000000000" pitchFamily="2" charset="-78"/>
              </a:rPr>
              <a:t>المستهدفة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lang="ar-EG" dirty="0">
                <a:latin typeface="Sakkal Majalla" panose="02000000000000000000" pitchFamily="2" charset="-78"/>
                <a:cs typeface="Sakkal Majalla" panose="02000000000000000000" pitchFamily="2" charset="-78"/>
              </a:rPr>
              <a:t>.</a:t>
            </a:r>
            <a:r>
              <a:rPr dirty="0">
                <a:latin typeface="Sakkal Majalla" panose="02000000000000000000" pitchFamily="2" charset="-78"/>
                <a:cs typeface="Sakkal Majalla" panose="02000000000000000000" pitchFamily="2" charset="-78"/>
              </a:rPr>
              <a:t> </a:t>
            </a:r>
          </a:p>
          <a:p>
            <a:pPr algn="just" rtl="1">
              <a:defRPr>
                <a:solidFill>
                  <a:srgbClr val="FF0000"/>
                </a:solidFill>
              </a:defRPr>
            </a:pPr>
            <a:endParaRPr dirty="0">
              <a:latin typeface="Sakkal Majalla" panose="02000000000000000000" pitchFamily="2" charset="-78"/>
              <a:cs typeface="Sakkal Majalla" panose="02000000000000000000" pitchFamily="2" charset="-78"/>
            </a:endParaRPr>
          </a:p>
          <a:p>
            <a:pPr algn="just" rtl="1">
              <a:defRPr>
                <a:solidFill>
                  <a:srgbClr val="FF0000"/>
                </a:solidFill>
              </a:defRPr>
            </a:pP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التقديمي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تجد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شرائح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تحتوي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ملاحظات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المُيسِّرين</a:t>
            </a:r>
            <a:r>
              <a:rPr lang="ar-EG"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تحتاج</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استكمال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المحتوى</a:t>
            </a:r>
            <a:r>
              <a:rPr dirty="0">
                <a:latin typeface="Sakkal Majalla" panose="02000000000000000000" pitchFamily="2" charset="-78"/>
                <a:cs typeface="Sakkal Majalla" panose="02000000000000000000" pitchFamily="2" charset="-78"/>
              </a:rPr>
              <a:t> و/</a:t>
            </a:r>
            <a:r>
              <a:rPr dirty="0" err="1">
                <a:latin typeface="Sakkal Majalla" panose="02000000000000000000" pitchFamily="2" charset="-78"/>
                <a:cs typeface="Sakkal Majalla" panose="02000000000000000000" pitchFamily="2" charset="-78"/>
              </a:rPr>
              <a:t>أو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تعديله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يتناسب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المتعلقة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ببلدك</a:t>
            </a:r>
            <a:r>
              <a:rPr dirty="0">
                <a:latin typeface="Sakkal Majalla" panose="02000000000000000000" pitchFamily="2" charset="-78"/>
                <a:cs typeface="Sakkal Majalla" panose="02000000000000000000" pitchFamily="2" charset="-78"/>
              </a:rPr>
              <a:t>.</a:t>
            </a:r>
          </a:p>
        </p:txBody>
      </p:sp>
      <p:sp>
        <p:nvSpPr>
          <p:cNvPr id="361" name="Text Placeholder 2"/>
          <p:cNvSpPr txBox="1"/>
          <p:nvPr/>
        </p:nvSpPr>
        <p:spPr>
          <a:xfrm>
            <a:off x="197310" y="532660"/>
            <a:ext cx="2746355" cy="124287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ormAutofit/>
          </a:bodyPr>
          <a:lstStyle>
            <a:lvl1pPr algn="r" defTabSz="289320" rtl="1">
              <a:lnSpc>
                <a:spcPct val="90000"/>
              </a:lnSpc>
              <a:spcBef>
                <a:spcPts val="300"/>
              </a:spcBef>
              <a:defRPr sz="3200">
                <a:solidFill>
                  <a:srgbClr val="FFFFFF"/>
                </a:solidFill>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ملاحظة إلى المُيسِّرين:</a:t>
            </a:r>
          </a:p>
        </p:txBody>
      </p:sp>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3" name="Group 51"/>
          <p:cNvGraphicFramePr/>
          <p:nvPr>
            <p:extLst>
              <p:ext uri="{D42A27DB-BD31-4B8C-83A1-F6EECF244321}">
                <p14:modId xmlns:p14="http://schemas.microsoft.com/office/powerpoint/2010/main" val="139418647"/>
              </p:ext>
            </p:extLst>
          </p:nvPr>
        </p:nvGraphicFramePr>
        <p:xfrm>
          <a:off x="1837255" y="1234281"/>
          <a:ext cx="8517490" cy="4449838"/>
        </p:xfrm>
        <a:graphic>
          <a:graphicData uri="http://schemas.openxmlformats.org/drawingml/2006/table">
            <a:tbl>
              <a:tblPr>
                <a:tableStyleId>{4C3C2611-4C71-4FC5-86AE-919BDF0F9419}</a:tableStyleId>
              </a:tblPr>
              <a:tblGrid>
                <a:gridCol w="1645600">
                  <a:extLst>
                    <a:ext uri="{9D8B030D-6E8A-4147-A177-3AD203B41FA5}">
                      <a16:colId xmlns:a16="http://schemas.microsoft.com/office/drawing/2014/main" val="20000"/>
                    </a:ext>
                  </a:extLst>
                </a:gridCol>
                <a:gridCol w="1549620">
                  <a:extLst>
                    <a:ext uri="{9D8B030D-6E8A-4147-A177-3AD203B41FA5}">
                      <a16:colId xmlns:a16="http://schemas.microsoft.com/office/drawing/2014/main" val="20001"/>
                    </a:ext>
                  </a:extLst>
                </a:gridCol>
                <a:gridCol w="1137833">
                  <a:extLst>
                    <a:ext uri="{9D8B030D-6E8A-4147-A177-3AD203B41FA5}">
                      <a16:colId xmlns:a16="http://schemas.microsoft.com/office/drawing/2014/main" val="20002"/>
                    </a:ext>
                  </a:extLst>
                </a:gridCol>
                <a:gridCol w="1351466">
                  <a:extLst>
                    <a:ext uri="{9D8B030D-6E8A-4147-A177-3AD203B41FA5}">
                      <a16:colId xmlns:a16="http://schemas.microsoft.com/office/drawing/2014/main" val="20003"/>
                    </a:ext>
                  </a:extLst>
                </a:gridCol>
                <a:gridCol w="1232265">
                  <a:extLst>
                    <a:ext uri="{9D8B030D-6E8A-4147-A177-3AD203B41FA5}">
                      <a16:colId xmlns:a16="http://schemas.microsoft.com/office/drawing/2014/main" val="20004"/>
                    </a:ext>
                  </a:extLst>
                </a:gridCol>
                <a:gridCol w="1600706">
                  <a:extLst>
                    <a:ext uri="{9D8B030D-6E8A-4147-A177-3AD203B41FA5}">
                      <a16:colId xmlns:a16="http://schemas.microsoft.com/office/drawing/2014/main" val="20005"/>
                    </a:ext>
                  </a:extLst>
                </a:gridCol>
              </a:tblGrid>
              <a:tr h="579681">
                <a:tc rowSpan="2">
                  <a:txBody>
                    <a:bodyPr/>
                    <a:lstStyle/>
                    <a:p>
                      <a:pPr rtl="1">
                        <a:spcBef>
                          <a:spcPts val="400"/>
                        </a:spcBef>
                        <a:defRPr sz="1800"/>
                      </a:pPr>
                      <a:r>
                        <a:rPr lang="ar" sz="2000">
                          <a:latin typeface="+mj-lt"/>
                          <a:ea typeface="+mj-ea"/>
                          <a:cs typeface="+mj-cs"/>
                        </a:rPr>
                        <a:t>الاحتمالية</a:t>
                      </a:r>
                    </a:p>
                  </a:txBody>
                  <a:tcPr marL="45720" marR="45720" anchor="ctr" horzOverflow="overflow">
                    <a:lnL w="12700">
                      <a:miter lim="400000"/>
                    </a:lnL>
                    <a:lnR w="12700">
                      <a:miter lim="400000"/>
                    </a:lnR>
                    <a:lnT w="12700">
                      <a:miter lim="400000"/>
                    </a:lnT>
                    <a:lnB w="12700">
                      <a:miter lim="400000"/>
                    </a:lnB>
                    <a:solidFill>
                      <a:srgbClr val="2290D4"/>
                    </a:solidFill>
                  </a:tcPr>
                </a:tc>
                <a:tc gridSpan="5">
                  <a:txBody>
                    <a:bodyPr/>
                    <a:lstStyle/>
                    <a:p>
                      <a:pPr algn="ctr" rtl="1">
                        <a:spcBef>
                          <a:spcPts val="500"/>
                        </a:spcBef>
                        <a:defRPr sz="1800"/>
                      </a:pPr>
                      <a:r>
                        <a:rPr lang="ar" sz="2200">
                          <a:latin typeface="+mj-lt"/>
                          <a:ea typeface="+mj-ea"/>
                          <a:cs typeface="+mj-cs"/>
                        </a:rPr>
                        <a:t>العواقب</a:t>
                      </a:r>
                    </a:p>
                  </a:txBody>
                  <a:tcPr marL="45720" marR="45720" anchor="ctr" horzOverflow="overflow">
                    <a:lnL w="12700">
                      <a:miter lim="400000"/>
                    </a:lnL>
                    <a:lnR w="12700">
                      <a:miter lim="400000"/>
                    </a:lnR>
                    <a:lnT w="12700">
                      <a:miter lim="400000"/>
                    </a:lnT>
                    <a:lnB w="12700">
                      <a:miter lim="400000"/>
                    </a:lnB>
                    <a:solidFill>
                      <a:srgbClr val="2290D4"/>
                    </a:solidFill>
                  </a:tcPr>
                </a:tc>
                <a:tc hMerge="1">
                  <a:txBody>
                    <a:bodyPr/>
                    <a:lstStyle/>
                    <a:p>
                      <a:pPr rtl="1"/>
                      <a:endParaRPr lang="hu-HU"/>
                    </a:p>
                  </a:txBody>
                  <a:tcPr/>
                </a:tc>
                <a:tc hMerge="1">
                  <a:txBody>
                    <a:bodyPr/>
                    <a:lstStyle/>
                    <a:p>
                      <a:pPr rtl="1"/>
                      <a:endParaRPr lang="hu-HU"/>
                    </a:p>
                  </a:txBody>
                  <a:tcPr/>
                </a:tc>
                <a:tc hMerge="1">
                  <a:txBody>
                    <a:bodyPr/>
                    <a:lstStyle/>
                    <a:p>
                      <a:pPr rtl="1"/>
                      <a:endParaRPr lang="hu-HU"/>
                    </a:p>
                  </a:txBody>
                  <a:tcPr/>
                </a:tc>
                <a:tc hMerge="1">
                  <a:txBody>
                    <a:bodyPr/>
                    <a:lstStyle/>
                    <a:p>
                      <a:pPr rtl="1"/>
                      <a:endParaRPr lang="hu-HU"/>
                    </a:p>
                  </a:txBody>
                  <a:tcPr/>
                </a:tc>
                <a:extLst>
                  <a:ext uri="{0D108BD9-81ED-4DB2-BD59-A6C34878D82A}">
                    <a16:rowId xmlns:a16="http://schemas.microsoft.com/office/drawing/2014/main" val="10000"/>
                  </a:ext>
                </a:extLst>
              </a:tr>
              <a:tr h="744023">
                <a:tc vMerge="1">
                  <a:txBody>
                    <a:bodyPr/>
                    <a:lstStyle/>
                    <a:p>
                      <a:pPr rtl="1"/>
                      <a:endParaRPr lang="hu-HU"/>
                    </a:p>
                  </a:txBody>
                  <a:tcPr/>
                </a:tc>
                <a:tc>
                  <a:txBody>
                    <a:bodyPr/>
                    <a:lstStyle/>
                    <a:p>
                      <a:pPr algn="ctr" rtl="1">
                        <a:spcBef>
                          <a:spcPts val="400"/>
                        </a:spcBef>
                        <a:defRPr sz="1800"/>
                      </a:pPr>
                      <a:r>
                        <a:t>الحد الأدنى</a:t>
                      </a:r>
                    </a:p>
                  </a:txBody>
                  <a:tcPr marL="45720" marR="45720" anchor="ctr" horzOverflow="overflow">
                    <a:lnL w="12700">
                      <a:miter lim="400000"/>
                    </a:lnL>
                    <a:lnR w="12700">
                      <a:miter lim="400000"/>
                    </a:lnR>
                    <a:lnT w="12700">
                      <a:miter lim="400000"/>
                    </a:lnT>
                    <a:lnB w="12700">
                      <a:miter lim="400000"/>
                    </a:lnB>
                    <a:solidFill>
                      <a:srgbClr val="2290D4"/>
                    </a:solidFill>
                  </a:tcPr>
                </a:tc>
                <a:tc>
                  <a:txBody>
                    <a:bodyPr/>
                    <a:lstStyle/>
                    <a:p>
                      <a:pPr algn="ctr" rtl="1">
                        <a:spcBef>
                          <a:spcPts val="400"/>
                        </a:spcBef>
                        <a:defRPr sz="1800"/>
                      </a:pPr>
                      <a:r>
                        <a:t>بسيطة</a:t>
                      </a:r>
                    </a:p>
                  </a:txBody>
                  <a:tcPr marL="45720" marR="45720" anchor="ctr" horzOverflow="overflow">
                    <a:lnL w="12700">
                      <a:miter lim="400000"/>
                    </a:lnL>
                    <a:lnR w="12700">
                      <a:miter lim="400000"/>
                    </a:lnR>
                    <a:lnT w="12700">
                      <a:miter lim="400000"/>
                    </a:lnT>
                    <a:lnB w="12700">
                      <a:miter lim="400000"/>
                    </a:lnB>
                    <a:solidFill>
                      <a:srgbClr val="2290D4"/>
                    </a:solidFill>
                  </a:tcPr>
                </a:tc>
                <a:tc>
                  <a:txBody>
                    <a:bodyPr/>
                    <a:lstStyle/>
                    <a:p>
                      <a:pPr algn="ctr" rtl="1">
                        <a:spcBef>
                          <a:spcPts val="400"/>
                        </a:spcBef>
                        <a:defRPr sz="1800"/>
                      </a:pPr>
                      <a:r>
                        <a:t>متوسطة</a:t>
                      </a:r>
                    </a:p>
                  </a:txBody>
                  <a:tcPr marL="45720" marR="45720" anchor="ctr" horzOverflow="overflow">
                    <a:lnL w="12700">
                      <a:miter lim="400000"/>
                    </a:lnL>
                    <a:lnR w="12700">
                      <a:miter lim="400000"/>
                    </a:lnR>
                    <a:lnT w="12700">
                      <a:miter lim="400000"/>
                    </a:lnT>
                    <a:lnB w="12700">
                      <a:miter lim="400000"/>
                    </a:lnB>
                    <a:solidFill>
                      <a:srgbClr val="2290D4"/>
                    </a:solidFill>
                  </a:tcPr>
                </a:tc>
                <a:tc>
                  <a:txBody>
                    <a:bodyPr/>
                    <a:lstStyle/>
                    <a:p>
                      <a:pPr algn="ctr" rtl="1">
                        <a:spcBef>
                          <a:spcPts val="400"/>
                        </a:spcBef>
                        <a:defRPr sz="1800"/>
                      </a:pPr>
                      <a:r>
                        <a:rPr lang="ar-EG" dirty="0"/>
                        <a:t>كبيرة</a:t>
                      </a:r>
                      <a:endParaRPr dirty="0"/>
                    </a:p>
                  </a:txBody>
                  <a:tcPr marL="45720" marR="45720" anchor="ctr" horzOverflow="overflow">
                    <a:lnL w="12700">
                      <a:miter lim="400000"/>
                    </a:lnL>
                    <a:lnR w="12700">
                      <a:miter lim="400000"/>
                    </a:lnR>
                    <a:lnT w="12700">
                      <a:miter lim="400000"/>
                    </a:lnT>
                    <a:lnB w="12700">
                      <a:miter lim="400000"/>
                    </a:lnB>
                    <a:solidFill>
                      <a:srgbClr val="2290D4"/>
                    </a:solidFill>
                  </a:tcPr>
                </a:tc>
                <a:tc>
                  <a:txBody>
                    <a:bodyPr/>
                    <a:lstStyle/>
                    <a:p>
                      <a:pPr algn="ctr" rtl="1">
                        <a:spcBef>
                          <a:spcPts val="400"/>
                        </a:spcBef>
                        <a:defRPr sz="1800"/>
                      </a:pPr>
                      <a:r>
                        <a:t>وخيمة</a:t>
                      </a:r>
                    </a:p>
                  </a:txBody>
                  <a:tcPr marL="45720" marR="45720" anchor="ctr" horzOverflow="overflow">
                    <a:lnL w="12700">
                      <a:miter lim="400000"/>
                    </a:lnL>
                    <a:lnR w="12700">
                      <a:miter lim="400000"/>
                    </a:lnR>
                    <a:lnT w="12700">
                      <a:miter lim="400000"/>
                    </a:lnT>
                    <a:lnB w="12700">
                      <a:miter lim="400000"/>
                    </a:lnB>
                    <a:solidFill>
                      <a:srgbClr val="2290D4"/>
                    </a:solidFill>
                  </a:tcPr>
                </a:tc>
                <a:extLst>
                  <a:ext uri="{0D108BD9-81ED-4DB2-BD59-A6C34878D82A}">
                    <a16:rowId xmlns:a16="http://schemas.microsoft.com/office/drawing/2014/main" val="10001"/>
                  </a:ext>
                </a:extLst>
              </a:tr>
              <a:tr h="747011">
                <a:tc>
                  <a:txBody>
                    <a:bodyPr/>
                    <a:lstStyle/>
                    <a:p>
                      <a:pPr rtl="1">
                        <a:spcBef>
                          <a:spcPts val="400"/>
                        </a:spcBef>
                        <a:defRPr sz="1800"/>
                      </a:pPr>
                      <a:r>
                        <a:t>شبه مؤكدة</a:t>
                      </a:r>
                    </a:p>
                  </a:txBody>
                  <a:tcPr marL="45720" marR="45720" anchor="ctr" horzOverflow="overflow">
                    <a:lnL w="12700">
                      <a:miter lim="400000"/>
                    </a:lnL>
                    <a:lnR w="12700">
                      <a:miter lim="400000"/>
                    </a:lnR>
                    <a:lnT w="12700">
                      <a:miter lim="400000"/>
                    </a:lnT>
                    <a:lnB w="12700">
                      <a:miter lim="400000"/>
                    </a:lnB>
                    <a:solidFill>
                      <a:srgbClr val="2290D4"/>
                    </a:solidFill>
                  </a:tcPr>
                </a:tc>
                <a:tc rowSpan="5" gridSpan="5">
                  <a:txBody>
                    <a:bodyPr/>
                    <a:lstStyle/>
                    <a:p>
                      <a:pPr algn="ctr" rtl="1">
                        <a:spcBef>
                          <a:spcPts val="400"/>
                        </a:spcBef>
                        <a:defRPr sz="1700">
                          <a:solidFill>
                            <a:srgbClr val="FFFFFF"/>
                          </a:solidFill>
                          <a:latin typeface="+mj-lt"/>
                          <a:ea typeface="+mj-ea"/>
                          <a:cs typeface="+mj-cs"/>
                        </a:defRPr>
                      </a:pPr>
                      <a:endParaRPr/>
                    </a:p>
                  </a:txBody>
                  <a:tcPr marL="45720" marR="45720" anchor="ctr" horzOverflow="overflow">
                    <a:lnL w="12700">
                      <a:miter lim="400000"/>
                    </a:lnL>
                    <a:lnR w="12700">
                      <a:miter lim="400000"/>
                    </a:lnR>
                    <a:lnT w="12700">
                      <a:miter lim="400000"/>
                    </a:lnT>
                    <a:lnB w="12700">
                      <a:miter lim="400000"/>
                    </a:lnB>
                    <a:gradFill flip="none" rotWithShape="1">
                      <a:gsLst>
                        <a:gs pos="0">
                          <a:srgbClr val="00FF00"/>
                        </a:gs>
                        <a:gs pos="100000">
                          <a:srgbClr val="CC0000"/>
                        </a:gs>
                      </a:gsLst>
                      <a:lin ang="18900000" scaled="0"/>
                    </a:gradFill>
                  </a:tcPr>
                </a:tc>
                <a:tc rowSpan="5" hMerge="1">
                  <a:txBody>
                    <a:bodyPr/>
                    <a:lstStyle/>
                    <a:p>
                      <a:pPr rtl="1"/>
                      <a:endParaRPr lang="hu-HU"/>
                    </a:p>
                  </a:txBody>
                  <a:tcPr/>
                </a:tc>
                <a:tc rowSpan="5" hMerge="1">
                  <a:txBody>
                    <a:bodyPr/>
                    <a:lstStyle/>
                    <a:p>
                      <a:pPr rtl="1"/>
                      <a:endParaRPr lang="hu-HU"/>
                    </a:p>
                  </a:txBody>
                  <a:tcPr/>
                </a:tc>
                <a:tc rowSpan="5" hMerge="1">
                  <a:txBody>
                    <a:bodyPr/>
                    <a:lstStyle/>
                    <a:p>
                      <a:pPr rtl="1"/>
                      <a:endParaRPr lang="hu-HU"/>
                    </a:p>
                  </a:txBody>
                  <a:tcPr/>
                </a:tc>
                <a:tc rowSpan="5" hMerge="1">
                  <a:txBody>
                    <a:bodyPr/>
                    <a:lstStyle/>
                    <a:p>
                      <a:pPr rtl="1"/>
                      <a:endParaRPr lang="hu-HU"/>
                    </a:p>
                  </a:txBody>
                  <a:tcPr/>
                </a:tc>
                <a:extLst>
                  <a:ext uri="{0D108BD9-81ED-4DB2-BD59-A6C34878D82A}">
                    <a16:rowId xmlns:a16="http://schemas.microsoft.com/office/drawing/2014/main" val="10002"/>
                  </a:ext>
                </a:extLst>
              </a:tr>
              <a:tr h="579681">
                <a:tc>
                  <a:txBody>
                    <a:bodyPr/>
                    <a:lstStyle/>
                    <a:p>
                      <a:pPr rtl="1">
                        <a:spcBef>
                          <a:spcPts val="400"/>
                        </a:spcBef>
                        <a:defRPr sz="1800"/>
                      </a:pPr>
                      <a:r>
                        <a:rPr dirty="0" err="1"/>
                        <a:t>محتملة</a:t>
                      </a:r>
                      <a:r>
                        <a:rPr dirty="0"/>
                        <a:t> </a:t>
                      </a:r>
                      <a:r>
                        <a:rPr dirty="0" err="1"/>
                        <a:t>إلى</a:t>
                      </a:r>
                      <a:r>
                        <a:rPr dirty="0"/>
                        <a:t> </a:t>
                      </a:r>
                      <a:r>
                        <a:rPr dirty="0" err="1"/>
                        <a:t>حدٍ</a:t>
                      </a:r>
                      <a:r>
                        <a:rPr lang="ar-EG" dirty="0"/>
                        <a:t>ّ</a:t>
                      </a:r>
                      <a:r>
                        <a:rPr dirty="0"/>
                        <a:t> </a:t>
                      </a:r>
                      <a:r>
                        <a:rPr dirty="0" err="1"/>
                        <a:t>كبير</a:t>
                      </a:r>
                      <a:endParaRPr dirty="0"/>
                    </a:p>
                  </a:txBody>
                  <a:tcPr marL="45720" marR="45720" anchor="ctr" horzOverflow="overflow">
                    <a:lnL w="12700">
                      <a:miter lim="400000"/>
                    </a:lnL>
                    <a:lnR w="12700">
                      <a:miter lim="400000"/>
                    </a:lnR>
                    <a:lnT w="12700">
                      <a:miter lim="400000"/>
                    </a:lnT>
                    <a:lnB w="12700">
                      <a:miter lim="400000"/>
                    </a:lnB>
                    <a:solidFill>
                      <a:srgbClr val="2290D4"/>
                    </a:solidFill>
                  </a:tcPr>
                </a:tc>
                <a:tc gridSpan="5"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extLst>
                  <a:ext uri="{0D108BD9-81ED-4DB2-BD59-A6C34878D82A}">
                    <a16:rowId xmlns:a16="http://schemas.microsoft.com/office/drawing/2014/main" val="10003"/>
                  </a:ext>
                </a:extLst>
              </a:tr>
              <a:tr h="579681">
                <a:tc>
                  <a:txBody>
                    <a:bodyPr/>
                    <a:lstStyle/>
                    <a:p>
                      <a:pPr rtl="1">
                        <a:spcBef>
                          <a:spcPts val="400"/>
                        </a:spcBef>
                        <a:defRPr sz="1800"/>
                      </a:pPr>
                      <a:r>
                        <a:t>مُحتملة</a:t>
                      </a:r>
                    </a:p>
                  </a:txBody>
                  <a:tcPr marL="45720" marR="45720" anchor="ctr" horzOverflow="overflow">
                    <a:lnL w="12700">
                      <a:miter lim="400000"/>
                    </a:lnL>
                    <a:lnR w="12700">
                      <a:miter lim="400000"/>
                    </a:lnR>
                    <a:lnT w="12700">
                      <a:miter lim="400000"/>
                    </a:lnT>
                    <a:lnB w="12700">
                      <a:miter lim="400000"/>
                    </a:lnB>
                    <a:solidFill>
                      <a:srgbClr val="2290D4"/>
                    </a:solidFill>
                  </a:tcPr>
                </a:tc>
                <a:tc gridSpan="5"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extLst>
                  <a:ext uri="{0D108BD9-81ED-4DB2-BD59-A6C34878D82A}">
                    <a16:rowId xmlns:a16="http://schemas.microsoft.com/office/drawing/2014/main" val="10004"/>
                  </a:ext>
                </a:extLst>
              </a:tr>
              <a:tr h="579681">
                <a:tc>
                  <a:txBody>
                    <a:bodyPr/>
                    <a:lstStyle/>
                    <a:p>
                      <a:pPr rtl="1">
                        <a:spcBef>
                          <a:spcPts val="400"/>
                        </a:spcBef>
                        <a:defRPr sz="1800"/>
                      </a:pPr>
                      <a:r>
                        <a:t>غير محتملة</a:t>
                      </a:r>
                    </a:p>
                  </a:txBody>
                  <a:tcPr marL="45720" marR="45720" anchor="ctr" horzOverflow="overflow">
                    <a:lnL w="12700">
                      <a:miter lim="400000"/>
                    </a:lnL>
                    <a:lnR w="12700">
                      <a:miter lim="400000"/>
                    </a:lnR>
                    <a:lnT w="12700">
                      <a:miter lim="400000"/>
                    </a:lnT>
                    <a:lnB w="12700">
                      <a:miter lim="400000"/>
                    </a:lnB>
                    <a:solidFill>
                      <a:srgbClr val="2290D4"/>
                    </a:solidFill>
                  </a:tcPr>
                </a:tc>
                <a:tc gridSpan="5"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extLst>
                  <a:ext uri="{0D108BD9-81ED-4DB2-BD59-A6C34878D82A}">
                    <a16:rowId xmlns:a16="http://schemas.microsoft.com/office/drawing/2014/main" val="10005"/>
                  </a:ext>
                </a:extLst>
              </a:tr>
              <a:tr h="579681">
                <a:tc>
                  <a:txBody>
                    <a:bodyPr/>
                    <a:lstStyle/>
                    <a:p>
                      <a:pPr rtl="1">
                        <a:spcBef>
                          <a:spcPts val="400"/>
                        </a:spcBef>
                        <a:defRPr sz="1800"/>
                      </a:pPr>
                      <a:r>
                        <a:rPr dirty="0" err="1"/>
                        <a:t>غير</a:t>
                      </a:r>
                      <a:r>
                        <a:rPr dirty="0"/>
                        <a:t> </a:t>
                      </a:r>
                      <a:r>
                        <a:rPr dirty="0" err="1"/>
                        <a:t>مُحتملة</a:t>
                      </a:r>
                      <a:r>
                        <a:rPr dirty="0"/>
                        <a:t> </a:t>
                      </a:r>
                      <a:r>
                        <a:rPr dirty="0" err="1"/>
                        <a:t>على</a:t>
                      </a:r>
                      <a:r>
                        <a:rPr dirty="0"/>
                        <a:t> </a:t>
                      </a:r>
                      <a:r>
                        <a:rPr dirty="0" err="1"/>
                        <a:t>الإطلاق</a:t>
                      </a:r>
                      <a:endParaRPr dirty="0"/>
                    </a:p>
                  </a:txBody>
                  <a:tcPr marL="45720" marR="45720" anchor="ctr" horzOverflow="overflow">
                    <a:lnL w="12700">
                      <a:miter lim="400000"/>
                    </a:lnL>
                    <a:lnR w="12700">
                      <a:miter lim="400000"/>
                    </a:lnR>
                    <a:lnT w="12700">
                      <a:miter lim="400000"/>
                    </a:lnT>
                    <a:lnB w="12700">
                      <a:miter lim="400000"/>
                    </a:lnB>
                    <a:solidFill>
                      <a:srgbClr val="2290D4"/>
                    </a:solidFill>
                  </a:tcPr>
                </a:tc>
                <a:tc gridSpan="5"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tc hMerge="1" vMerge="1">
                  <a:txBody>
                    <a:bodyPr/>
                    <a:lstStyle/>
                    <a:p>
                      <a:pPr rtl="1"/>
                      <a:endParaRPr lang="hu-HU"/>
                    </a:p>
                  </a:txBody>
                  <a:tcPr/>
                </a:tc>
                <a:extLst>
                  <a:ext uri="{0D108BD9-81ED-4DB2-BD59-A6C34878D82A}">
                    <a16:rowId xmlns:a16="http://schemas.microsoft.com/office/drawing/2014/main" val="10006"/>
                  </a:ext>
                </a:extLst>
              </a:tr>
            </a:tbl>
          </a:graphicData>
        </a:graphic>
      </p:graphicFrame>
      <p:pic>
        <p:nvPicPr>
          <p:cNvPr id="534" name="Picture 52" descr="Picture 52"/>
          <p:cNvPicPr>
            <a:picLocks noChangeAspect="1"/>
          </p:cNvPicPr>
          <p:nvPr/>
        </p:nvPicPr>
        <p:blipFill>
          <a:blip r:embed="rId3"/>
          <a:srcRect r="2037"/>
          <a:stretch>
            <a:fillRect/>
          </a:stretch>
        </p:blipFill>
        <p:spPr>
          <a:xfrm>
            <a:off x="3441487" y="2549020"/>
            <a:ext cx="6913258" cy="3074699"/>
          </a:xfrm>
          <a:prstGeom prst="rect">
            <a:avLst/>
          </a:prstGeom>
          <a:ln w="12700">
            <a:miter lim="400000"/>
          </a:ln>
        </p:spPr>
      </p:pic>
      <p:sp>
        <p:nvSpPr>
          <p:cNvPr id="535" name="Text Box 41"/>
          <p:cNvSpPr txBox="1"/>
          <p:nvPr/>
        </p:nvSpPr>
        <p:spPr>
          <a:xfrm>
            <a:off x="5882378" y="4010598"/>
            <a:ext cx="1007692" cy="4089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ctr" rtl="1">
              <a:spcBef>
                <a:spcPts val="1200"/>
              </a:spcBef>
              <a:defRPr sz="2000">
                <a:latin typeface="+mj-lt"/>
                <a:ea typeface="+mj-ea"/>
                <a:cs typeface="+mj-cs"/>
                <a:sym typeface="Source Sans Pro Regular"/>
              </a:defRPr>
            </a:lvl1pPr>
          </a:lstStyle>
          <a:p>
            <a:pPr rtl="1"/>
            <a:r>
              <a:t>الحصبة</a:t>
            </a:r>
          </a:p>
        </p:txBody>
      </p:sp>
      <p:sp>
        <p:nvSpPr>
          <p:cNvPr id="536" name="Text Box 39"/>
          <p:cNvSpPr txBox="1"/>
          <p:nvPr/>
        </p:nvSpPr>
        <p:spPr>
          <a:xfrm>
            <a:off x="8465601" y="5100499"/>
            <a:ext cx="1802058" cy="52322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lIns="45719" rIns="45719" rtlCol="1">
            <a:spAutoFit/>
          </a:bodyPr>
          <a:lstStyle>
            <a:lvl1pPr algn="ctr" rtl="1">
              <a:spcBef>
                <a:spcPts val="1200"/>
              </a:spcBef>
              <a:defRPr sz="2000">
                <a:latin typeface="+mj-lt"/>
                <a:ea typeface="+mj-ea"/>
                <a:cs typeface="+mj-cs"/>
                <a:sym typeface="Source Sans Pro Regular"/>
              </a:defRPr>
            </a:lvl1pPr>
          </a:lstStyle>
          <a:p>
            <a:pPr rtl="1"/>
            <a:r>
              <a:rPr sz="1400" dirty="0" err="1"/>
              <a:t>متلازمة</a:t>
            </a:r>
            <a:r>
              <a:rPr sz="1400" dirty="0"/>
              <a:t> </a:t>
            </a:r>
            <a:r>
              <a:rPr sz="1400" dirty="0" err="1"/>
              <a:t>الالتهاب</a:t>
            </a:r>
            <a:r>
              <a:rPr sz="1400" dirty="0"/>
              <a:t> </a:t>
            </a:r>
            <a:r>
              <a:rPr sz="1400" dirty="0" err="1"/>
              <a:t>الرئوي</a:t>
            </a:r>
            <a:r>
              <a:rPr sz="1400" dirty="0"/>
              <a:t> </a:t>
            </a:r>
            <a:r>
              <a:rPr sz="1400" dirty="0" err="1"/>
              <a:t>الحاد</a:t>
            </a:r>
            <a:r>
              <a:rPr sz="1400" dirty="0"/>
              <a:t> </a:t>
            </a:r>
            <a:r>
              <a:rPr sz="1400" dirty="0" err="1"/>
              <a:t>الوخيم</a:t>
            </a:r>
            <a:r>
              <a:rPr sz="1400" dirty="0"/>
              <a:t> </a:t>
            </a:r>
            <a:r>
              <a:rPr lang="ar-EG" sz="1400" dirty="0"/>
              <a:t>(</a:t>
            </a:r>
            <a:r>
              <a:rPr sz="1400" dirty="0" err="1"/>
              <a:t>سارس</a:t>
            </a:r>
            <a:r>
              <a:rPr lang="ar-EG" sz="1400" dirty="0"/>
              <a:t>)</a:t>
            </a:r>
            <a:endParaRPr sz="1400" dirty="0"/>
          </a:p>
        </p:txBody>
      </p:sp>
      <p:sp>
        <p:nvSpPr>
          <p:cNvPr id="2" name="Titre 2">
            <a:extLst>
              <a:ext uri="{FF2B5EF4-FFF2-40B4-BE49-F238E27FC236}">
                <a16:creationId xmlns:a16="http://schemas.microsoft.com/office/drawing/2014/main" id="{74D9359E-0C25-763E-083B-2439536E66CB}"/>
              </a:ext>
            </a:extLst>
          </p:cNvPr>
          <p:cNvSpPr txBox="1">
            <a:spLocks/>
          </p:cNvSpPr>
          <p:nvPr/>
        </p:nvSpPr>
        <p:spPr>
          <a:xfrm>
            <a:off x="233679" y="85783"/>
            <a:ext cx="6051711" cy="6365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التدخل والرصد</a:t>
            </a:r>
          </a:p>
        </p:txBody>
      </p:sp>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p:tmAbs val="0"/>
                                  </p:iterate>
                                  <p:childTnLst>
                                    <p:set>
                                      <p:cBhvr>
                                        <p:cTn id="6" fill="hold"/>
                                        <p:tgtEl>
                                          <p:spTgt spid="535"/>
                                        </p:tgtEl>
                                        <p:attrNameLst>
                                          <p:attrName>style.visibility</p:attrName>
                                        </p:attrNameLst>
                                      </p:cBhvr>
                                      <p:to>
                                        <p:strVal val="visible"/>
                                      </p:to>
                                    </p:set>
                                    <p:animEffect transition="in" filter="blinds(horizontal)">
                                      <p:cBhvr>
                                        <p:cTn id="7" dur="500"/>
                                        <p:tgtEl>
                                          <p:spTgt spid="53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iterate>
                                    <p:tmAbs val="0"/>
                                  </p:iterate>
                                  <p:childTnLst>
                                    <p:set>
                                      <p:cBhvr>
                                        <p:cTn id="11" fill="hold"/>
                                        <p:tgtEl>
                                          <p:spTgt spid="536"/>
                                        </p:tgtEl>
                                        <p:attrNameLst>
                                          <p:attrName>style.visibility</p:attrName>
                                        </p:attrNameLst>
                                      </p:cBhvr>
                                      <p:to>
                                        <p:strVal val="visible"/>
                                      </p:to>
                                    </p:set>
                                    <p:animEffect transition="in" filter="blinds(horizontal)">
                                      <p:cBhvr>
                                        <p:cTn id="12" dur="500"/>
                                        <p:tgtEl>
                                          <p:spTgt spid="536"/>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path" presetSubtype="0" accel="50000" decel="50000" fill="hold" nodeType="clickEffect">
                                  <p:stCondLst>
                                    <p:cond delay="0"/>
                                  </p:stCondLst>
                                  <p:childTnLst>
                                    <p:animMotion origin="layout" path="M 0.000000 0.000000 L -0.227082 0.107640" pathEditMode="relative">
                                      <p:cBhvr>
                                        <p:cTn id="16" dur="2000" fill="hold"/>
                                        <p:tgtEl>
                                          <p:spTgt spid="535"/>
                                        </p:tgtEl>
                                        <p:attrNameLst>
                                          <p:attrName>ppt_x</p:attrName>
                                          <p:attrName>ppt_y</p:attrName>
                                        </p:attrNameLst>
                                      </p:cBhvr>
                                    </p:animMotion>
                                  </p:childTnLst>
                                </p:cTn>
                              </p:par>
                            </p:childTnLst>
                          </p:cTn>
                        </p:par>
                      </p:childTnLst>
                    </p:cTn>
                  </p:par>
                  <p:par>
                    <p:cTn id="17" fill="hold">
                      <p:stCondLst>
                        <p:cond delay="indefinite"/>
                      </p:stCondLst>
                      <p:childTnLst>
                        <p:par>
                          <p:cTn id="18" fill="hold">
                            <p:stCondLst>
                              <p:cond delay="0"/>
                            </p:stCondLst>
                            <p:childTnLst>
                              <p:par>
                                <p:cTn id="19" presetID="-1" presetClass="path" presetSubtype="0" accel="50000" decel="50000" fill="hold" nodeType="clickEffect">
                                  <p:stCondLst>
                                    <p:cond delay="0"/>
                                  </p:stCondLst>
                                  <p:childTnLst>
                                    <p:animMotion origin="layout" path="M 0.000000 0.000000 L -0.250000 0.000000" pathEditMode="relative">
                                      <p:cBhvr>
                                        <p:cTn id="20" dur="2000" fill="hold"/>
                                        <p:tgtEl>
                                          <p:spTgt spid="53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 grpId="0" animBg="1" advAuto="0"/>
      <p:bldP spid="536" grpId="0" animBg="1" advAuto="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2">
            <a:extLst>
              <a:ext uri="{FF2B5EF4-FFF2-40B4-BE49-F238E27FC236}">
                <a16:creationId xmlns:a16="http://schemas.microsoft.com/office/drawing/2014/main" id="{2FCC9E48-2E40-9461-279A-20B2F8409C44}"/>
              </a:ext>
            </a:extLst>
          </p:cNvPr>
          <p:cNvSpPr txBox="1">
            <a:spLocks/>
          </p:cNvSpPr>
          <p:nvPr/>
        </p:nvSpPr>
        <p:spPr>
          <a:xfrm>
            <a:off x="233679" y="85783"/>
            <a:ext cx="4490721" cy="3714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92500"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sz="2400" b="1" dirty="0">
                <a:latin typeface="Sakkal Majalla" panose="02000000000000000000" pitchFamily="2" charset="-78"/>
                <a:cs typeface="Sakkal Majalla" panose="02000000000000000000" pitchFamily="2" charset="-78"/>
              </a:rPr>
              <a:t>الاحتمالية</a:t>
            </a:r>
          </a:p>
        </p:txBody>
      </p:sp>
      <p:graphicFrame>
        <p:nvGraphicFramePr>
          <p:cNvPr id="3" name="Table 3">
            <a:extLst>
              <a:ext uri="{FF2B5EF4-FFF2-40B4-BE49-F238E27FC236}">
                <a16:creationId xmlns:a16="http://schemas.microsoft.com/office/drawing/2014/main" id="{8C30AA8E-E154-64DA-58C8-04741D6B3FF4}"/>
              </a:ext>
            </a:extLst>
          </p:cNvPr>
          <p:cNvGraphicFramePr>
            <a:graphicFrameLocks noGrp="1"/>
          </p:cNvGraphicFramePr>
          <p:nvPr>
            <p:extLst>
              <p:ext uri="{D42A27DB-BD31-4B8C-83A1-F6EECF244321}">
                <p14:modId xmlns:p14="http://schemas.microsoft.com/office/powerpoint/2010/main" val="57752005"/>
              </p:ext>
            </p:extLst>
          </p:nvPr>
        </p:nvGraphicFramePr>
        <p:xfrm>
          <a:off x="979714" y="1949268"/>
          <a:ext cx="9753599" cy="2987040"/>
        </p:xfrm>
        <a:graphic>
          <a:graphicData uri="http://schemas.openxmlformats.org/drawingml/2006/table">
            <a:tbl>
              <a:tblPr rtl="1" firstRow="1" bandRow="1">
                <a:tableStyleId>{5940675A-B579-460E-94D1-54222C63F5DA}</a:tableStyleId>
              </a:tblPr>
              <a:tblGrid>
                <a:gridCol w="1584960">
                  <a:extLst>
                    <a:ext uri="{9D8B030D-6E8A-4147-A177-3AD203B41FA5}">
                      <a16:colId xmlns:a16="http://schemas.microsoft.com/office/drawing/2014/main" val="3894415806"/>
                    </a:ext>
                  </a:extLst>
                </a:gridCol>
                <a:gridCol w="8168639">
                  <a:extLst>
                    <a:ext uri="{9D8B030D-6E8A-4147-A177-3AD203B41FA5}">
                      <a16:colId xmlns:a16="http://schemas.microsoft.com/office/drawing/2014/main" val="3970014031"/>
                    </a:ext>
                  </a:extLst>
                </a:gridCol>
              </a:tblGrid>
              <a:tr h="370840">
                <a:tc>
                  <a:txBody>
                    <a:bodyPr/>
                    <a:lstStyle/>
                    <a:p>
                      <a:pPr algn="ctr"/>
                      <a:r>
                        <a:rPr lang="ar-EG" sz="2000" dirty="0">
                          <a:solidFill>
                            <a:schemeClr val="bg1"/>
                          </a:solidFill>
                        </a:rPr>
                        <a:t>المستوى</a:t>
                      </a:r>
                      <a:endParaRPr lang="en-US" sz="2000" dirty="0">
                        <a:solidFill>
                          <a:schemeClr val="bg1"/>
                        </a:solidFill>
                      </a:endParaRPr>
                    </a:p>
                  </a:txBody>
                  <a:tcPr>
                    <a:solidFill>
                      <a:srgbClr val="0070C0"/>
                    </a:solidFill>
                  </a:tcPr>
                </a:tc>
                <a:tc>
                  <a:txBody>
                    <a:bodyPr/>
                    <a:lstStyle/>
                    <a:p>
                      <a:pPr algn="ctr"/>
                      <a:r>
                        <a:rPr lang="ar-EG" sz="2000" b="1" dirty="0">
                          <a:solidFill>
                            <a:schemeClr val="bg1"/>
                          </a:solidFill>
                        </a:rPr>
                        <a:t>التعريف</a:t>
                      </a:r>
                      <a:endParaRPr lang="en-US" sz="2000" b="1" dirty="0">
                        <a:solidFill>
                          <a:schemeClr val="bg1"/>
                        </a:solidFill>
                      </a:endParaRPr>
                    </a:p>
                  </a:txBody>
                  <a:tcPr>
                    <a:solidFill>
                      <a:srgbClr val="0070C0"/>
                    </a:solidFill>
                  </a:tcPr>
                </a:tc>
                <a:extLst>
                  <a:ext uri="{0D108BD9-81ED-4DB2-BD59-A6C34878D82A}">
                    <a16:rowId xmlns:a16="http://schemas.microsoft.com/office/drawing/2014/main" val="3117953556"/>
                  </a:ext>
                </a:extLst>
              </a:tr>
              <a:tr h="370840">
                <a:tc>
                  <a:txBody>
                    <a:bodyPr/>
                    <a:lstStyle/>
                    <a:p>
                      <a:r>
                        <a:rPr lang="ar-EG" sz="2000" b="1" dirty="0">
                          <a:solidFill>
                            <a:srgbClr val="0070C0"/>
                          </a:solidFill>
                        </a:rPr>
                        <a:t>شبه مؤكدة</a:t>
                      </a:r>
                      <a:endParaRPr lang="en-US" sz="2000" b="1" dirty="0">
                        <a:solidFill>
                          <a:srgbClr val="0070C0"/>
                        </a:solidFill>
                      </a:endParaRPr>
                    </a:p>
                  </a:txBody>
                  <a:tcPr>
                    <a:solidFill>
                      <a:schemeClr val="bg1"/>
                    </a:solidFill>
                  </a:tcPr>
                </a:tc>
                <a:tc>
                  <a:txBody>
                    <a:bodyPr/>
                    <a:lstStyle/>
                    <a:p>
                      <a:r>
                        <a:rPr lang="ar-EG" sz="2000" dirty="0"/>
                        <a:t>متوقع أن تحدث في أغلب الظروف (على سبيل المثال، نسبة الأرجحية 95% فأكثر)</a:t>
                      </a:r>
                      <a:endParaRPr lang="en-US" sz="2000" dirty="0"/>
                    </a:p>
                  </a:txBody>
                  <a:tcPr>
                    <a:solidFill>
                      <a:schemeClr val="bg1"/>
                    </a:solidFill>
                  </a:tcPr>
                </a:tc>
                <a:extLst>
                  <a:ext uri="{0D108BD9-81ED-4DB2-BD59-A6C34878D82A}">
                    <a16:rowId xmlns:a16="http://schemas.microsoft.com/office/drawing/2014/main" val="2559855429"/>
                  </a:ext>
                </a:extLst>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000" b="1" i="0" u="none" strike="noStrike" cap="none" spc="0" normalizeH="0" baseline="0" dirty="0">
                          <a:ln>
                            <a:noFill/>
                          </a:ln>
                          <a:solidFill>
                            <a:srgbClr val="0070C0"/>
                          </a:solidFill>
                          <a:effectLst/>
                          <a:uFillTx/>
                          <a:latin typeface="Calibri"/>
                          <a:ea typeface="Calibri"/>
                          <a:cs typeface="Calibri"/>
                          <a:sym typeface="Calibri"/>
                        </a:rPr>
                        <a:t>مُحتملة إلى حد كبير</a:t>
                      </a:r>
                      <a:endParaRPr kumimoji="0" lang="en-US" sz="2000" b="1" i="0" u="none" strike="noStrike" cap="none" spc="0" normalizeH="0" baseline="0" dirty="0">
                        <a:ln>
                          <a:noFill/>
                        </a:ln>
                        <a:solidFill>
                          <a:srgbClr val="0070C0"/>
                        </a:solidFill>
                        <a:effectLst/>
                        <a:uFillTx/>
                        <a:latin typeface="Calibri"/>
                        <a:ea typeface="Calibri"/>
                        <a:cs typeface="Calibri"/>
                        <a:sym typeface="Calibri"/>
                      </a:endParaRPr>
                    </a:p>
                  </a:txBody>
                  <a:tcPr>
                    <a:solidFill>
                      <a:schemeClr val="bg1"/>
                    </a:solidFill>
                  </a:tcPr>
                </a:tc>
                <a:tc>
                  <a:txBody>
                    <a:bodyPr/>
                    <a:lstStyle/>
                    <a:p>
                      <a:r>
                        <a:rPr lang="ar-EG" sz="2000" dirty="0"/>
                        <a:t>من المُرجح أن تحدث في أغلب الظروف (على سبيل المثال، تتراوح نسبة الأرجحية بين 70% و94%)</a:t>
                      </a:r>
                      <a:endParaRPr lang="en-US" sz="2000" dirty="0"/>
                    </a:p>
                  </a:txBody>
                  <a:tcPr>
                    <a:solidFill>
                      <a:schemeClr val="bg1"/>
                    </a:solidFill>
                  </a:tcPr>
                </a:tc>
                <a:extLst>
                  <a:ext uri="{0D108BD9-81ED-4DB2-BD59-A6C34878D82A}">
                    <a16:rowId xmlns:a16="http://schemas.microsoft.com/office/drawing/2014/main" val="3912388377"/>
                  </a:ext>
                </a:extLst>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2000" b="1" i="0" u="none" strike="noStrike" cap="none" spc="0" normalizeH="0" baseline="0" dirty="0">
                          <a:ln>
                            <a:noFill/>
                          </a:ln>
                          <a:solidFill>
                            <a:srgbClr val="0070C0"/>
                          </a:solidFill>
                          <a:effectLst/>
                          <a:uFillTx/>
                          <a:latin typeface="Calibri"/>
                          <a:ea typeface="Calibri"/>
                          <a:cs typeface="Calibri"/>
                          <a:sym typeface="Calibri"/>
                        </a:rPr>
                        <a:t>مُحتملة</a:t>
                      </a:r>
                      <a:endParaRPr kumimoji="0" lang="en-US" sz="2000" b="1" i="0" u="none" strike="noStrike" cap="none" spc="0" normalizeH="0" baseline="0" dirty="0">
                        <a:ln>
                          <a:noFill/>
                        </a:ln>
                        <a:solidFill>
                          <a:srgbClr val="0070C0"/>
                        </a:solidFill>
                        <a:effectLst/>
                        <a:uFillTx/>
                        <a:latin typeface="Calibri"/>
                        <a:ea typeface="Calibri"/>
                        <a:cs typeface="Calibri"/>
                        <a:sym typeface="Calibri"/>
                      </a:endParaRPr>
                    </a:p>
                  </a:txBody>
                  <a:tcPr>
                    <a:solidFill>
                      <a:schemeClr val="bg1"/>
                    </a:solidFill>
                  </a:tcPr>
                </a:tc>
                <a:tc>
                  <a:txBody>
                    <a:bodyPr/>
                    <a:lstStyle/>
                    <a:p>
                      <a:r>
                        <a:rPr lang="ar-EG" sz="2000" dirty="0"/>
                        <a:t>ستحدث في بعض الأحيان (على سبيل المثال، تتراوح نسبة الأرجحية بين 30% و69%)</a:t>
                      </a:r>
                      <a:endParaRPr lang="en-US" sz="2000" dirty="0"/>
                    </a:p>
                  </a:txBody>
                  <a:tcPr>
                    <a:solidFill>
                      <a:schemeClr val="bg1"/>
                    </a:solidFill>
                  </a:tcPr>
                </a:tc>
                <a:extLst>
                  <a:ext uri="{0D108BD9-81ED-4DB2-BD59-A6C34878D82A}">
                    <a16:rowId xmlns:a16="http://schemas.microsoft.com/office/drawing/2014/main" val="3354564829"/>
                  </a:ext>
                </a:extLst>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EG" sz="2000" b="1" dirty="0">
                          <a:solidFill>
                            <a:srgbClr val="0070C0"/>
                          </a:solidFill>
                        </a:rPr>
                        <a:t>غير </a:t>
                      </a:r>
                      <a:r>
                        <a:rPr kumimoji="0" lang="ar-EG" sz="2000" b="1" i="0" u="none" strike="noStrike" cap="none" spc="0" normalizeH="0" baseline="0" dirty="0">
                          <a:ln>
                            <a:noFill/>
                          </a:ln>
                          <a:solidFill>
                            <a:srgbClr val="0070C0"/>
                          </a:solidFill>
                          <a:effectLst/>
                          <a:uFillTx/>
                          <a:latin typeface="Calibri"/>
                          <a:ea typeface="Calibri"/>
                          <a:cs typeface="Calibri"/>
                          <a:sym typeface="Calibri"/>
                        </a:rPr>
                        <a:t>مُحتملة </a:t>
                      </a:r>
                      <a:endParaRPr kumimoji="0" lang="en-US" sz="2000" b="1" i="0" u="none" strike="noStrike" cap="none" spc="0" normalizeH="0" baseline="0" dirty="0">
                        <a:ln>
                          <a:noFill/>
                        </a:ln>
                        <a:solidFill>
                          <a:srgbClr val="0070C0"/>
                        </a:solidFill>
                        <a:effectLst/>
                        <a:uFillTx/>
                        <a:latin typeface="Calibri"/>
                        <a:ea typeface="Calibri"/>
                        <a:cs typeface="Calibri"/>
                        <a:sym typeface="Calibri"/>
                      </a:endParaRPr>
                    </a:p>
                  </a:txBody>
                  <a:tcPr>
                    <a:solidFill>
                      <a:schemeClr val="bg1"/>
                    </a:solidFill>
                  </a:tcPr>
                </a:tc>
                <a:tc>
                  <a:txBody>
                    <a:bodyPr/>
                    <a:lstStyle/>
                    <a:p>
                      <a:r>
                        <a:rPr lang="ar-EG" sz="2000" dirty="0"/>
                        <a:t>قد تحدث في بعض الأحيان (على سبيل المثال، تتراوح نسبة الأرجحية بين 5% و29%)</a:t>
                      </a:r>
                      <a:endParaRPr lang="en-US" sz="2000" dirty="0"/>
                    </a:p>
                  </a:txBody>
                  <a:tcPr>
                    <a:solidFill>
                      <a:schemeClr val="bg1"/>
                    </a:solidFill>
                  </a:tcPr>
                </a:tc>
                <a:extLst>
                  <a:ext uri="{0D108BD9-81ED-4DB2-BD59-A6C34878D82A}">
                    <a16:rowId xmlns:a16="http://schemas.microsoft.com/office/drawing/2014/main" val="2046056666"/>
                  </a:ext>
                </a:extLst>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EG" sz="2000" b="1" dirty="0">
                          <a:solidFill>
                            <a:srgbClr val="0070C0"/>
                          </a:solidFill>
                        </a:rPr>
                        <a:t>غير </a:t>
                      </a:r>
                      <a:r>
                        <a:rPr kumimoji="0" lang="ar-EG" sz="2000" b="1" i="0" u="none" strike="noStrike" cap="none" spc="0" normalizeH="0" baseline="0" dirty="0">
                          <a:ln>
                            <a:noFill/>
                          </a:ln>
                          <a:solidFill>
                            <a:srgbClr val="0070C0"/>
                          </a:solidFill>
                          <a:effectLst/>
                          <a:uFillTx/>
                          <a:latin typeface="Calibri"/>
                          <a:ea typeface="Calibri"/>
                          <a:cs typeface="Calibri"/>
                          <a:sym typeface="Calibri"/>
                        </a:rPr>
                        <a:t>مُحتملة </a:t>
                      </a:r>
                      <a:endParaRPr kumimoji="0" lang="en-US" sz="2000" b="1" i="0" u="none" strike="noStrike" cap="none" spc="0" normalizeH="0" baseline="0" dirty="0">
                        <a:ln>
                          <a:noFill/>
                        </a:ln>
                        <a:solidFill>
                          <a:srgbClr val="0070C0"/>
                        </a:solidFill>
                        <a:effectLst/>
                        <a:uFillTx/>
                        <a:latin typeface="Calibri"/>
                        <a:ea typeface="Calibri"/>
                        <a:cs typeface="Calibri"/>
                        <a:sym typeface="Calibri"/>
                      </a:endParaRPr>
                    </a:p>
                    <a:p>
                      <a:r>
                        <a:rPr lang="ar-EG" sz="2000" b="1" dirty="0">
                          <a:solidFill>
                            <a:srgbClr val="0070C0"/>
                          </a:solidFill>
                        </a:rPr>
                        <a:t>على الإطلاق</a:t>
                      </a:r>
                      <a:endParaRPr lang="en-US" sz="2000" b="1" dirty="0">
                        <a:solidFill>
                          <a:srgbClr val="0070C0"/>
                        </a:solidFill>
                      </a:endParaRPr>
                    </a:p>
                  </a:txBody>
                  <a:tcPr>
                    <a:solidFill>
                      <a:schemeClr val="bg1"/>
                    </a:solidFill>
                  </a:tcPr>
                </a:tc>
                <a:tc>
                  <a:txBody>
                    <a:bodyPr/>
                    <a:lstStyle/>
                    <a:p>
                      <a:r>
                        <a:rPr lang="ar-EG" sz="2000" dirty="0"/>
                        <a:t>قد تحدث في ظروف استثنائية (على سبيل المثال، نسبة الأرجحية أقل من 5%)</a:t>
                      </a:r>
                      <a:endParaRPr lang="en-US" sz="2000" dirty="0"/>
                    </a:p>
                  </a:txBody>
                  <a:tcPr>
                    <a:solidFill>
                      <a:schemeClr val="bg1"/>
                    </a:solidFill>
                  </a:tcPr>
                </a:tc>
                <a:extLst>
                  <a:ext uri="{0D108BD9-81ED-4DB2-BD59-A6C34878D82A}">
                    <a16:rowId xmlns:a16="http://schemas.microsoft.com/office/drawing/2014/main" val="662497747"/>
                  </a:ext>
                </a:extLst>
              </a:tr>
            </a:tbl>
          </a:graphicData>
        </a:graphic>
      </p:graphicFrame>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2">
            <a:extLst>
              <a:ext uri="{FF2B5EF4-FFF2-40B4-BE49-F238E27FC236}">
                <a16:creationId xmlns:a16="http://schemas.microsoft.com/office/drawing/2014/main" id="{C3F2BC7E-087E-5092-5810-81423391E32A}"/>
              </a:ext>
            </a:extLst>
          </p:cNvPr>
          <p:cNvSpPr txBox="1">
            <a:spLocks/>
          </p:cNvSpPr>
          <p:nvPr/>
        </p:nvSpPr>
        <p:spPr>
          <a:xfrm>
            <a:off x="233680" y="85784"/>
            <a:ext cx="4523378" cy="34964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fontScale="70000" lnSpcReduction="2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العواقب</a:t>
            </a:r>
          </a:p>
        </p:txBody>
      </p:sp>
      <p:graphicFrame>
        <p:nvGraphicFramePr>
          <p:cNvPr id="5" name="Table 3">
            <a:extLst>
              <a:ext uri="{FF2B5EF4-FFF2-40B4-BE49-F238E27FC236}">
                <a16:creationId xmlns:a16="http://schemas.microsoft.com/office/drawing/2014/main" id="{06F2DF66-D9A2-982A-F3D8-85E16CE841C1}"/>
              </a:ext>
            </a:extLst>
          </p:cNvPr>
          <p:cNvGraphicFramePr>
            <a:graphicFrameLocks noGrp="1"/>
          </p:cNvGraphicFramePr>
          <p:nvPr>
            <p:extLst>
              <p:ext uri="{D42A27DB-BD31-4B8C-83A1-F6EECF244321}">
                <p14:modId xmlns:p14="http://schemas.microsoft.com/office/powerpoint/2010/main" val="1092857330"/>
              </p:ext>
            </p:extLst>
          </p:nvPr>
        </p:nvGraphicFramePr>
        <p:xfrm>
          <a:off x="1126991" y="772886"/>
          <a:ext cx="10096181" cy="5095240"/>
        </p:xfrm>
        <a:graphic>
          <a:graphicData uri="http://schemas.openxmlformats.org/drawingml/2006/table">
            <a:tbl>
              <a:tblPr rtl="1" firstRow="1" bandRow="1">
                <a:tableStyleId>{5940675A-B579-460E-94D1-54222C63F5DA}</a:tableStyleId>
              </a:tblPr>
              <a:tblGrid>
                <a:gridCol w="1927542">
                  <a:extLst>
                    <a:ext uri="{9D8B030D-6E8A-4147-A177-3AD203B41FA5}">
                      <a16:colId xmlns:a16="http://schemas.microsoft.com/office/drawing/2014/main" val="3894415806"/>
                    </a:ext>
                  </a:extLst>
                </a:gridCol>
                <a:gridCol w="8168639">
                  <a:extLst>
                    <a:ext uri="{9D8B030D-6E8A-4147-A177-3AD203B41FA5}">
                      <a16:colId xmlns:a16="http://schemas.microsoft.com/office/drawing/2014/main" val="3970014031"/>
                    </a:ext>
                  </a:extLst>
                </a:gridCol>
              </a:tblGrid>
              <a:tr h="370840">
                <a:tc>
                  <a:txBody>
                    <a:bodyPr/>
                    <a:lstStyle/>
                    <a:p>
                      <a:pPr algn="ctr"/>
                      <a:r>
                        <a:rPr lang="ar-EG" sz="1400" dirty="0">
                          <a:solidFill>
                            <a:schemeClr val="bg1"/>
                          </a:solidFill>
                        </a:rPr>
                        <a:t>المستوى</a:t>
                      </a:r>
                      <a:endParaRPr lang="en-US" sz="1400" dirty="0">
                        <a:solidFill>
                          <a:schemeClr val="bg1"/>
                        </a:solidFill>
                      </a:endParaRPr>
                    </a:p>
                  </a:txBody>
                  <a:tcPr>
                    <a:solidFill>
                      <a:srgbClr val="0070C0"/>
                    </a:solidFill>
                  </a:tcPr>
                </a:tc>
                <a:tc>
                  <a:txBody>
                    <a:bodyPr/>
                    <a:lstStyle/>
                    <a:p>
                      <a:pPr algn="ctr"/>
                      <a:r>
                        <a:rPr lang="ar-EG" sz="1400" b="1" dirty="0">
                          <a:solidFill>
                            <a:schemeClr val="bg1"/>
                          </a:solidFill>
                        </a:rPr>
                        <a:t>العواقب</a:t>
                      </a:r>
                      <a:endParaRPr lang="en-US" sz="1400" b="1" dirty="0">
                        <a:solidFill>
                          <a:schemeClr val="bg1"/>
                        </a:solidFill>
                      </a:endParaRPr>
                    </a:p>
                  </a:txBody>
                  <a:tcPr>
                    <a:solidFill>
                      <a:srgbClr val="0070C0"/>
                    </a:solidFill>
                  </a:tcPr>
                </a:tc>
                <a:extLst>
                  <a:ext uri="{0D108BD9-81ED-4DB2-BD59-A6C34878D82A}">
                    <a16:rowId xmlns:a16="http://schemas.microsoft.com/office/drawing/2014/main" val="3117953556"/>
                  </a:ext>
                </a:extLst>
              </a:tr>
              <a:tr h="370840">
                <a:tc>
                  <a:txBody>
                    <a:bodyPr/>
                    <a:lstStyle/>
                    <a:p>
                      <a:r>
                        <a:rPr lang="ar-EG" sz="1400" b="1" dirty="0">
                          <a:solidFill>
                            <a:srgbClr val="0070C0"/>
                          </a:solidFill>
                        </a:rPr>
                        <a:t>الحد الأدنى</a:t>
                      </a:r>
                      <a:endParaRPr lang="en-US" sz="1400" b="1" dirty="0">
                        <a:solidFill>
                          <a:srgbClr val="0070C0"/>
                        </a:solidFill>
                      </a:endParaRPr>
                    </a:p>
                  </a:txBody>
                  <a:tcPr>
                    <a:solidFill>
                      <a:schemeClr val="bg1"/>
                    </a:solidFill>
                  </a:tcPr>
                </a:tc>
                <a:tc>
                  <a:txBody>
                    <a:bodyPr/>
                    <a:lstStyle/>
                    <a:p>
                      <a:r>
                        <a:rPr lang="ar-EG" sz="1400" dirty="0"/>
                        <a:t>تأثير محدود على الفئة السكانية المتضررة</a:t>
                      </a:r>
                    </a:p>
                    <a:p>
                      <a:r>
                        <a:rPr lang="ar-EG" sz="1400" dirty="0"/>
                        <a:t>تعطل قليل للأنشطة والخدمات العادية</a:t>
                      </a:r>
                    </a:p>
                    <a:p>
                      <a:r>
                        <a:rPr lang="ar-EG" sz="1400" dirty="0"/>
                        <a:t>الاستجابات الروتينية كافية، ولا توجد حاجة إلى تنفيذ تدابير إضافية للمكافحة</a:t>
                      </a:r>
                    </a:p>
                    <a:p>
                      <a:r>
                        <a:rPr lang="ar-EG" sz="1400" dirty="0"/>
                        <a:t>تكاليف إضافية قليلة بالنسبة للسُّلطات وأصحاب المصلحة</a:t>
                      </a:r>
                      <a:endParaRPr lang="en-US" sz="1400" dirty="0"/>
                    </a:p>
                  </a:txBody>
                  <a:tcPr>
                    <a:solidFill>
                      <a:schemeClr val="bg1"/>
                    </a:solidFill>
                  </a:tcPr>
                </a:tc>
                <a:extLst>
                  <a:ext uri="{0D108BD9-81ED-4DB2-BD59-A6C34878D82A}">
                    <a16:rowId xmlns:a16="http://schemas.microsoft.com/office/drawing/2014/main" val="2559855429"/>
                  </a:ext>
                </a:extLst>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1400" b="1" i="0" u="none" strike="noStrike" cap="none" spc="0" normalizeH="0" baseline="0" dirty="0">
                          <a:ln>
                            <a:noFill/>
                          </a:ln>
                          <a:solidFill>
                            <a:srgbClr val="0070C0"/>
                          </a:solidFill>
                          <a:effectLst/>
                          <a:uFillTx/>
                          <a:latin typeface="Calibri"/>
                          <a:ea typeface="Calibri"/>
                          <a:cs typeface="Calibri"/>
                          <a:sym typeface="Calibri"/>
                        </a:rPr>
                        <a:t>بسيطة</a:t>
                      </a:r>
                      <a:endParaRPr kumimoji="0" lang="en-US" sz="1400" b="1" i="0" u="none" strike="noStrike" cap="none" spc="0" normalizeH="0" baseline="0" dirty="0">
                        <a:ln>
                          <a:noFill/>
                        </a:ln>
                        <a:solidFill>
                          <a:srgbClr val="0070C0"/>
                        </a:solidFill>
                        <a:effectLst/>
                        <a:uFillTx/>
                        <a:latin typeface="Calibri"/>
                        <a:ea typeface="Calibri"/>
                        <a:cs typeface="Calibri"/>
                        <a:sym typeface="Calibri"/>
                      </a:endParaRPr>
                    </a:p>
                  </a:txBody>
                  <a:tcPr>
                    <a:solidFill>
                      <a:schemeClr val="bg1"/>
                    </a:solidFill>
                  </a:tcPr>
                </a:tc>
                <a:tc>
                  <a:txBody>
                    <a:bodyPr/>
                    <a:lstStyle/>
                    <a:p>
                      <a:r>
                        <a:rPr lang="ar-EG" sz="1400" dirty="0"/>
                        <a:t>تأثير بسيط على عدد صغير من السكان أو فئة صغيرة مُعرضة للخطر</a:t>
                      </a:r>
                    </a:p>
                    <a:p>
                      <a:r>
                        <a:rPr lang="ar-EG" sz="1400" dirty="0"/>
                        <a:t>تعطل محدود للأنشطة والخدمات العادية</a:t>
                      </a:r>
                    </a:p>
                    <a:p>
                      <a:r>
                        <a:rPr lang="ar-EG" sz="1400" dirty="0"/>
                        <a:t>ستكون هناك حاجة إلى عدد صغير من تدابير المكافحة الإضافية، التي تتطلب الحد الأدنى من الموارد</a:t>
                      </a:r>
                    </a:p>
                    <a:p>
                      <a:r>
                        <a:rPr lang="ar-EG" sz="1400" dirty="0"/>
                        <a:t>زيادة صغيرة في التكاليف بالنسبة للسُّلطات وأصحاب المصلحة</a:t>
                      </a:r>
                      <a:endParaRPr lang="en-US" sz="1400" dirty="0"/>
                    </a:p>
                  </a:txBody>
                  <a:tcPr>
                    <a:solidFill>
                      <a:schemeClr val="bg1"/>
                    </a:solidFill>
                  </a:tcPr>
                </a:tc>
                <a:extLst>
                  <a:ext uri="{0D108BD9-81ED-4DB2-BD59-A6C34878D82A}">
                    <a16:rowId xmlns:a16="http://schemas.microsoft.com/office/drawing/2014/main" val="3912388377"/>
                  </a:ext>
                </a:extLst>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1400" b="1" i="0" u="none" strike="noStrike" cap="none" spc="0" normalizeH="0" baseline="0" dirty="0">
                          <a:ln>
                            <a:noFill/>
                          </a:ln>
                          <a:solidFill>
                            <a:srgbClr val="0070C0"/>
                          </a:solidFill>
                          <a:effectLst/>
                          <a:uFillTx/>
                          <a:latin typeface="Calibri"/>
                          <a:ea typeface="Calibri"/>
                          <a:cs typeface="Calibri"/>
                          <a:sym typeface="Calibri"/>
                        </a:rPr>
                        <a:t>متوسطة</a:t>
                      </a:r>
                      <a:endParaRPr kumimoji="0" lang="en-US" sz="1400" b="1" i="0" u="none" strike="noStrike" cap="none" spc="0" normalizeH="0" baseline="0" dirty="0">
                        <a:ln>
                          <a:noFill/>
                        </a:ln>
                        <a:solidFill>
                          <a:srgbClr val="0070C0"/>
                        </a:solidFill>
                        <a:effectLst/>
                        <a:uFillTx/>
                        <a:latin typeface="Calibri"/>
                        <a:ea typeface="Calibri"/>
                        <a:cs typeface="Calibri"/>
                        <a:sym typeface="Calibri"/>
                      </a:endParaRPr>
                    </a:p>
                  </a:txBody>
                  <a:tcPr>
                    <a:solidFill>
                      <a:schemeClr val="bg1"/>
                    </a:solidFill>
                  </a:tcPr>
                </a:tc>
                <a:tc>
                  <a:txBody>
                    <a:bodyPr/>
                    <a:lstStyle/>
                    <a:p>
                      <a:r>
                        <a:rPr lang="ar-EG" sz="1400" dirty="0"/>
                        <a:t>تأثير متوسط نظرًا لتضرر عدد كبير من السكان أو فئة كبيرة مُعرضة للخطر</a:t>
                      </a:r>
                    </a:p>
                    <a:p>
                      <a:r>
                        <a:rPr lang="ar-EG" sz="1400" dirty="0"/>
                        <a:t>تعطل متوسط للأنشطة والخدمات العادية</a:t>
                      </a:r>
                    </a:p>
                    <a:p>
                      <a:r>
                        <a:rPr lang="ar-EG" sz="1400" dirty="0"/>
                        <a:t>ستكون هناك حاجة إلى بعض تدابير المكافحة الإضافية، وبعضها يتطلب موارد متوسطة للتنفيذ</a:t>
                      </a:r>
                    </a:p>
                    <a:p>
                      <a:r>
                        <a:rPr lang="ar-EG" sz="1400" dirty="0"/>
                        <a:t>زيادة متوسطة في التكاليف بالنسبة للسُّلطات وأصحاب المصلحة</a:t>
                      </a:r>
                      <a:endParaRPr lang="en-US" sz="1400" dirty="0"/>
                    </a:p>
                  </a:txBody>
                  <a:tcPr>
                    <a:solidFill>
                      <a:schemeClr val="bg1"/>
                    </a:solidFill>
                  </a:tcPr>
                </a:tc>
                <a:extLst>
                  <a:ext uri="{0D108BD9-81ED-4DB2-BD59-A6C34878D82A}">
                    <a16:rowId xmlns:a16="http://schemas.microsoft.com/office/drawing/2014/main" val="3354564829"/>
                  </a:ext>
                </a:extLst>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1400" b="1" i="0" u="none" strike="noStrike" cap="none" spc="0" normalizeH="0" baseline="0" dirty="0">
                          <a:ln>
                            <a:noFill/>
                          </a:ln>
                          <a:solidFill>
                            <a:srgbClr val="0070C0"/>
                          </a:solidFill>
                          <a:effectLst/>
                          <a:uFillTx/>
                          <a:latin typeface="Calibri"/>
                          <a:ea typeface="Calibri"/>
                          <a:cs typeface="Calibri"/>
                          <a:sym typeface="Calibri"/>
                        </a:rPr>
                        <a:t>كبيرة</a:t>
                      </a:r>
                      <a:endParaRPr kumimoji="0" lang="en-US" sz="1400" b="1" i="0" u="none" strike="noStrike" cap="none" spc="0" normalizeH="0" baseline="0" dirty="0">
                        <a:ln>
                          <a:noFill/>
                        </a:ln>
                        <a:solidFill>
                          <a:srgbClr val="0070C0"/>
                        </a:solidFill>
                        <a:effectLst/>
                        <a:uFillTx/>
                        <a:latin typeface="Calibri"/>
                        <a:ea typeface="Calibri"/>
                        <a:cs typeface="Calibri"/>
                        <a:sym typeface="Calibri"/>
                      </a:endParaRPr>
                    </a:p>
                  </a:txBody>
                  <a:tcPr>
                    <a:solidFill>
                      <a:schemeClr val="bg1"/>
                    </a:solidFill>
                  </a:tcPr>
                </a:tc>
                <a:tc>
                  <a:txBody>
                    <a:bodyPr/>
                    <a:lstStyle/>
                    <a:p>
                      <a:r>
                        <a:rPr lang="ar-EG" sz="1400" dirty="0"/>
                        <a:t>تأثير كبير على عدد صغير من السكان أو فئة صغيرة مُعرضة للخطر</a:t>
                      </a:r>
                    </a:p>
                    <a:p>
                      <a:r>
                        <a:rPr lang="ar-EG" sz="1400" dirty="0"/>
                        <a:t>تعطل وخيم للأنشطة والخدمات العادية</a:t>
                      </a:r>
                    </a:p>
                    <a:p>
                      <a:r>
                        <a:rPr lang="ar-EG" sz="1400" dirty="0"/>
                        <a:t>ستكون هناك حاجة إلى عدد كبير من تدابير المكافحة الإضافية، ومعظمها يتطلب موارد كبيرة للتنفيذ</a:t>
                      </a:r>
                    </a:p>
                    <a:p>
                      <a:r>
                        <a:rPr lang="ar-EG" sz="1400" dirty="0"/>
                        <a:t>زيادة كبيرة في التكاليف بالنسبة للسُّلطات وأصحاب المصلحة</a:t>
                      </a:r>
                      <a:endParaRPr lang="en-US" sz="1400" dirty="0"/>
                    </a:p>
                  </a:txBody>
                  <a:tcPr>
                    <a:solidFill>
                      <a:schemeClr val="bg1"/>
                    </a:solidFill>
                  </a:tcPr>
                </a:tc>
                <a:extLst>
                  <a:ext uri="{0D108BD9-81ED-4DB2-BD59-A6C34878D82A}">
                    <a16:rowId xmlns:a16="http://schemas.microsoft.com/office/drawing/2014/main" val="2046056666"/>
                  </a:ext>
                </a:extLst>
              </a:tr>
              <a:tr h="370840">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ar-EG" sz="1400" b="1" dirty="0">
                          <a:solidFill>
                            <a:srgbClr val="0070C0"/>
                          </a:solidFill>
                        </a:rPr>
                        <a:t>وخيمة</a:t>
                      </a:r>
                      <a:endParaRPr lang="en-US" sz="1400" b="1" dirty="0">
                        <a:solidFill>
                          <a:srgbClr val="0070C0"/>
                        </a:solidFill>
                      </a:endParaRPr>
                    </a:p>
                  </a:txBody>
                  <a:tcPr>
                    <a:solidFill>
                      <a:schemeClr val="bg1"/>
                    </a:solidFill>
                  </a:tcPr>
                </a:tc>
                <a:tc>
                  <a:txBody>
                    <a:bodyPr/>
                    <a:lstStyle/>
                    <a:p>
                      <a:r>
                        <a:rPr lang="ar-EG" sz="1400" dirty="0"/>
                        <a:t>أثر وخيم على عدد كبير من السكان أو فئة كبيرة مُعرضة للخطر</a:t>
                      </a:r>
                    </a:p>
                    <a:p>
                      <a:r>
                        <a:rPr lang="ar-EG" sz="1400" dirty="0"/>
                        <a:t>تعطل كبير للأنشطة والخدمات العادية</a:t>
                      </a:r>
                    </a:p>
                    <a:p>
                      <a:r>
                        <a:rPr lang="ar-EG" sz="1400" dirty="0"/>
                        <a:t>ستكون هناك حاجة إلى عدد كبير من تدابير المكافحة الإضافية، وبعضها يتطلب موارد كبيرة للتنفيذ</a:t>
                      </a:r>
                    </a:p>
                    <a:p>
                      <a:r>
                        <a:rPr lang="ar-EG" sz="1400" dirty="0"/>
                        <a:t>زيادة كبيرة جدًّا في التكاليف بالنسبة للسُّلطات وأصحاب المصلحة</a:t>
                      </a:r>
                      <a:endParaRPr lang="en-US" sz="1400" dirty="0"/>
                    </a:p>
                  </a:txBody>
                  <a:tcPr>
                    <a:solidFill>
                      <a:schemeClr val="bg1"/>
                    </a:solidFill>
                  </a:tcPr>
                </a:tc>
                <a:extLst>
                  <a:ext uri="{0D108BD9-81ED-4DB2-BD59-A6C34878D82A}">
                    <a16:rowId xmlns:a16="http://schemas.microsoft.com/office/drawing/2014/main" val="662497747"/>
                  </a:ext>
                </a:extLst>
              </a:tr>
            </a:tbl>
          </a:graphicData>
        </a:graphic>
      </p:graphicFrame>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 name="Text Box 4"/>
          <p:cNvSpPr txBox="1"/>
          <p:nvPr/>
        </p:nvSpPr>
        <p:spPr>
          <a:xfrm>
            <a:off x="8229283" y="2206302"/>
            <a:ext cx="1061086" cy="307341"/>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spAutoFit/>
          </a:bodyPr>
          <a:lstStyle>
            <a:lvl1pPr algn="r" rtl="1">
              <a:spcBef>
                <a:spcPts val="700"/>
              </a:spcBef>
              <a:defRPr sz="1300">
                <a:solidFill>
                  <a:srgbClr val="FFFFFF"/>
                </a:solidFill>
                <a:latin typeface="+mj-lt"/>
                <a:ea typeface="+mj-ea"/>
                <a:cs typeface="+mj-cs"/>
                <a:sym typeface="Source Sans Pro Regular"/>
              </a:defRPr>
            </a:lvl1pPr>
          </a:lstStyle>
          <a:p>
            <a:pPr rtl="1"/>
            <a:r>
              <a:t>/ القدرة على المقاومة</a:t>
            </a:r>
          </a:p>
        </p:txBody>
      </p:sp>
      <p:graphicFrame>
        <p:nvGraphicFramePr>
          <p:cNvPr id="553" name="Group 64"/>
          <p:cNvGraphicFramePr/>
          <p:nvPr>
            <p:extLst>
              <p:ext uri="{D42A27DB-BD31-4B8C-83A1-F6EECF244321}">
                <p14:modId xmlns:p14="http://schemas.microsoft.com/office/powerpoint/2010/main" val="2984826117"/>
              </p:ext>
            </p:extLst>
          </p:nvPr>
        </p:nvGraphicFramePr>
        <p:xfrm>
          <a:off x="1287813" y="1254577"/>
          <a:ext cx="9616373" cy="4348845"/>
        </p:xfrm>
        <a:graphic>
          <a:graphicData uri="http://schemas.openxmlformats.org/drawingml/2006/table">
            <a:tbl>
              <a:tblPr rtl="1">
                <a:tableStyleId>{4C3C2611-4C71-4FC5-86AE-919BDF0F9419}</a:tableStyleId>
              </a:tblPr>
              <a:tblGrid>
                <a:gridCol w="1456184">
                  <a:extLst>
                    <a:ext uri="{9D8B030D-6E8A-4147-A177-3AD203B41FA5}">
                      <a16:colId xmlns:a16="http://schemas.microsoft.com/office/drawing/2014/main" val="20000"/>
                    </a:ext>
                  </a:extLst>
                </a:gridCol>
                <a:gridCol w="1432823">
                  <a:extLst>
                    <a:ext uri="{9D8B030D-6E8A-4147-A177-3AD203B41FA5}">
                      <a16:colId xmlns:a16="http://schemas.microsoft.com/office/drawing/2014/main" val="20001"/>
                    </a:ext>
                  </a:extLst>
                </a:gridCol>
                <a:gridCol w="6727366">
                  <a:extLst>
                    <a:ext uri="{9D8B030D-6E8A-4147-A177-3AD203B41FA5}">
                      <a16:colId xmlns:a16="http://schemas.microsoft.com/office/drawing/2014/main" val="20002"/>
                    </a:ext>
                  </a:extLst>
                </a:gridCol>
              </a:tblGrid>
              <a:tr h="802867">
                <a:tc>
                  <a:txBody>
                    <a:bodyPr/>
                    <a:lstStyle/>
                    <a:p>
                      <a:pPr algn="ctr" rtl="1">
                        <a:defRPr sz="2000">
                          <a:latin typeface="+mj-lt"/>
                          <a:ea typeface="+mj-ea"/>
                          <a:cs typeface="+mj-cs"/>
                        </a:defRPr>
                      </a:pPr>
                      <a:endParaRPr>
                        <a:latin typeface="Sakkal Majalla" panose="02000000000000000000" pitchFamily="2" charset="-78"/>
                        <a:cs typeface="Sakkal Majalla" panose="02000000000000000000" pitchFamily="2" charset="-78"/>
                      </a:endParaRPr>
                    </a:p>
                  </a:txBody>
                  <a:tcPr marL="45720" marR="45720" horzOverflow="overflow">
                    <a:lnL w="12700">
                      <a:solidFill>
                        <a:srgbClr val="808080"/>
                      </a:solidFill>
                    </a:lnL>
                    <a:lnR w="12700">
                      <a:solidFill>
                        <a:srgbClr val="808080"/>
                      </a:solidFill>
                    </a:lnR>
                    <a:lnT w="12700">
                      <a:solidFill>
                        <a:srgbClr val="808080"/>
                      </a:solidFill>
                    </a:lnT>
                    <a:lnB w="12700">
                      <a:solidFill>
                        <a:srgbClr val="808080"/>
                      </a:solidFill>
                    </a:lnB>
                    <a:solidFill>
                      <a:srgbClr val="FFFFFF"/>
                    </a:solidFill>
                  </a:tcPr>
                </a:tc>
                <a:tc>
                  <a:txBody>
                    <a:bodyPr/>
                    <a:lstStyle/>
                    <a:p>
                      <a:pPr algn="ctr" rtl="1">
                        <a:spcBef>
                          <a:spcPts val="400"/>
                        </a:spcBef>
                        <a:defRPr sz="1800"/>
                      </a:pPr>
                      <a:r>
                        <a:rPr lang="ar" sz="2000">
                          <a:latin typeface="Sakkal Majalla" panose="02000000000000000000" pitchFamily="2" charset="-78"/>
                          <a:ea typeface="+mj-ea"/>
                          <a:cs typeface="Sakkal Majalla" panose="02000000000000000000" pitchFamily="2" charset="-78"/>
                        </a:rPr>
                        <a:t>مستوى الخطر</a:t>
                      </a:r>
                    </a:p>
                  </a:txBody>
                  <a:tcPr marL="45720" marR="45720" horzOverflow="overflow">
                    <a:lnL w="12700">
                      <a:solidFill>
                        <a:srgbClr val="808080"/>
                      </a:solidFill>
                    </a:lnL>
                    <a:lnR w="12700">
                      <a:solidFill>
                        <a:srgbClr val="808080"/>
                      </a:solidFill>
                    </a:lnR>
                    <a:lnT w="12700">
                      <a:solidFill>
                        <a:srgbClr val="808080"/>
                      </a:solidFill>
                    </a:lnT>
                    <a:lnB w="12700">
                      <a:solidFill>
                        <a:srgbClr val="808080"/>
                      </a:solidFill>
                    </a:lnB>
                    <a:solidFill>
                      <a:srgbClr val="FFFFFF"/>
                    </a:solidFill>
                  </a:tcPr>
                </a:tc>
                <a:tc>
                  <a:txBody>
                    <a:bodyPr/>
                    <a:lstStyle/>
                    <a:p>
                      <a:pPr rtl="1">
                        <a:defRPr sz="1800"/>
                      </a:pPr>
                      <a:r>
                        <a:rPr lang="ar" sz="2000">
                          <a:latin typeface="Sakkal Majalla" panose="02000000000000000000" pitchFamily="2" charset="-78"/>
                          <a:ea typeface="+mj-ea"/>
                          <a:cs typeface="Sakkal Majalla" panose="02000000000000000000" pitchFamily="2" charset="-78"/>
                        </a:rPr>
                        <a:t>الإجراءات</a:t>
                      </a:r>
                    </a:p>
                  </a:txBody>
                  <a:tcPr marL="45720" marR="45720" horzOverflow="overflow">
                    <a:lnL w="12700">
                      <a:solidFill>
                        <a:srgbClr val="808080"/>
                      </a:solidFill>
                    </a:lnL>
                    <a:lnR w="12700">
                      <a:solidFill>
                        <a:srgbClr val="808080"/>
                      </a:solidFill>
                    </a:lnR>
                    <a:lnT w="12700">
                      <a:solidFill>
                        <a:srgbClr val="808080"/>
                      </a:solidFill>
                    </a:lnT>
                    <a:lnB w="12700">
                      <a:solidFill>
                        <a:srgbClr val="808080"/>
                      </a:solidFill>
                    </a:lnB>
                    <a:solidFill>
                      <a:srgbClr val="FFFFFF"/>
                    </a:solidFill>
                  </a:tcPr>
                </a:tc>
                <a:extLst>
                  <a:ext uri="{0D108BD9-81ED-4DB2-BD59-A6C34878D82A}">
                    <a16:rowId xmlns:a16="http://schemas.microsoft.com/office/drawing/2014/main" val="10000"/>
                  </a:ext>
                </a:extLst>
              </a:tr>
              <a:tr h="812153">
                <a:tc>
                  <a:txBody>
                    <a:bodyPr/>
                    <a:lstStyle/>
                    <a:p>
                      <a:pPr algn="ctr" rtl="1">
                        <a:defRPr>
                          <a:latin typeface="+mj-lt"/>
                          <a:ea typeface="+mj-ea"/>
                          <a:cs typeface="+mj-cs"/>
                        </a:defRPr>
                      </a:pPr>
                      <a:endParaRPr>
                        <a:latin typeface="Sakkal Majalla" panose="02000000000000000000" pitchFamily="2" charset="-78"/>
                        <a:cs typeface="Sakkal Majalla" panose="02000000000000000000" pitchFamily="2" charset="-78"/>
                      </a:endParaRP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solidFill>
                      <a:srgbClr val="00B050"/>
                    </a:solidFill>
                  </a:tcPr>
                </a:tc>
                <a:tc>
                  <a:txBody>
                    <a:bodyPr/>
                    <a:lstStyle/>
                    <a:p>
                      <a:pPr algn="ctr" rtl="1">
                        <a:defRPr sz="1800"/>
                      </a:pPr>
                      <a:r>
                        <a:rPr lang="ar" sz="1600">
                          <a:latin typeface="Sakkal Majalla" panose="02000000000000000000" pitchFamily="2" charset="-78"/>
                          <a:ea typeface="+mj-ea"/>
                          <a:cs typeface="Sakkal Majalla" panose="02000000000000000000" pitchFamily="2" charset="-78"/>
                        </a:rPr>
                        <a:t>خطر منخفض</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tc>
                  <a:txBody>
                    <a:bodyPr/>
                    <a:lstStyle/>
                    <a:p>
                      <a:pPr rtl="1">
                        <a:defRPr sz="1800"/>
                      </a:pPr>
                      <a:r>
                        <a:rPr lang="ar" sz="1600">
                          <a:latin typeface="Sakkal Majalla" panose="02000000000000000000" pitchFamily="2" charset="-78"/>
                          <a:ea typeface="+mj-ea"/>
                          <a:cs typeface="Sakkal Majalla" panose="02000000000000000000" pitchFamily="2" charset="-78"/>
                        </a:rPr>
                        <a:t>يُدار من خلال الإجراءات الروتينية. </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extLst>
                  <a:ext uri="{0D108BD9-81ED-4DB2-BD59-A6C34878D82A}">
                    <a16:rowId xmlns:a16="http://schemas.microsoft.com/office/drawing/2014/main" val="10001"/>
                  </a:ext>
                </a:extLst>
              </a:tr>
              <a:tr h="837773">
                <a:tc>
                  <a:txBody>
                    <a:bodyPr/>
                    <a:lstStyle/>
                    <a:p>
                      <a:pPr algn="ctr" rtl="1">
                        <a:defRPr>
                          <a:latin typeface="+mj-lt"/>
                          <a:ea typeface="+mj-ea"/>
                          <a:cs typeface="+mj-cs"/>
                        </a:defRPr>
                      </a:pPr>
                      <a:endParaRPr>
                        <a:latin typeface="Sakkal Majalla" panose="02000000000000000000" pitchFamily="2" charset="-78"/>
                        <a:cs typeface="Sakkal Majalla" panose="02000000000000000000" pitchFamily="2" charset="-78"/>
                      </a:endParaRP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solidFill>
                      <a:srgbClr val="FFFF00"/>
                    </a:solidFill>
                  </a:tcPr>
                </a:tc>
                <a:tc>
                  <a:txBody>
                    <a:bodyPr/>
                    <a:lstStyle/>
                    <a:p>
                      <a:pPr algn="ctr" rtl="1">
                        <a:defRPr sz="1800"/>
                      </a:pPr>
                      <a:r>
                        <a:rPr lang="ar" sz="1600">
                          <a:latin typeface="Sakkal Majalla" panose="02000000000000000000" pitchFamily="2" charset="-78"/>
                          <a:ea typeface="+mj-ea"/>
                          <a:cs typeface="Sakkal Majalla" panose="02000000000000000000" pitchFamily="2" charset="-78"/>
                        </a:rPr>
                        <a:t>خطر متوسط</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tc>
                  <a:txBody>
                    <a:bodyPr/>
                    <a:lstStyle/>
                    <a:p>
                      <a:pPr rtl="1">
                        <a:defRPr>
                          <a:latin typeface="+mj-lt"/>
                          <a:ea typeface="+mj-ea"/>
                          <a:cs typeface="+mj-cs"/>
                        </a:defRPr>
                      </a:pPr>
                      <a:r>
                        <a:rPr lang="ar" sz="1600" dirty="0">
                          <a:latin typeface="Sakkal Majalla" panose="02000000000000000000" pitchFamily="2" charset="-78"/>
                          <a:cs typeface="Sakkal Majalla" panose="02000000000000000000" pitchFamily="2" charset="-78"/>
                        </a:rPr>
                        <a:t>قد لا تكون الإجراءات الروتينية كافية. ويجب تحديد مسؤولية الإدارة؛ ويلزم تنفيذ رصد مُحدد أو إجراءات مُحددة.</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extLst>
                  <a:ext uri="{0D108BD9-81ED-4DB2-BD59-A6C34878D82A}">
                    <a16:rowId xmlns:a16="http://schemas.microsoft.com/office/drawing/2014/main" val="10002"/>
                  </a:ext>
                </a:extLst>
              </a:tr>
              <a:tr h="948026">
                <a:tc>
                  <a:txBody>
                    <a:bodyPr/>
                    <a:lstStyle/>
                    <a:p>
                      <a:pPr algn="ctr" rtl="1">
                        <a:defRPr>
                          <a:latin typeface="+mj-lt"/>
                          <a:ea typeface="+mj-ea"/>
                          <a:cs typeface="+mj-cs"/>
                        </a:defRPr>
                      </a:pPr>
                      <a:endParaRPr>
                        <a:latin typeface="Sakkal Majalla" panose="02000000000000000000" pitchFamily="2" charset="-78"/>
                        <a:cs typeface="Sakkal Majalla" panose="02000000000000000000" pitchFamily="2" charset="-78"/>
                      </a:endParaRP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solidFill>
                      <a:srgbClr val="FFC000"/>
                    </a:solidFill>
                  </a:tcPr>
                </a:tc>
                <a:tc>
                  <a:txBody>
                    <a:bodyPr/>
                    <a:lstStyle/>
                    <a:p>
                      <a:pPr algn="ctr" rtl="1">
                        <a:defRPr sz="1800"/>
                      </a:pPr>
                      <a:r>
                        <a:rPr lang="ar" sz="1600">
                          <a:latin typeface="Sakkal Majalla" panose="02000000000000000000" pitchFamily="2" charset="-78"/>
                          <a:ea typeface="+mj-ea"/>
                          <a:cs typeface="Sakkal Majalla" panose="02000000000000000000" pitchFamily="2" charset="-78"/>
                        </a:rPr>
                        <a:t>خطر مرتفع</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tc>
                  <a:txBody>
                    <a:bodyPr/>
                    <a:lstStyle/>
                    <a:p>
                      <a:pPr rtl="1">
                        <a:defRPr>
                          <a:latin typeface="+mj-lt"/>
                          <a:ea typeface="+mj-ea"/>
                          <a:cs typeface="+mj-cs"/>
                        </a:defRPr>
                      </a:pPr>
                      <a:r>
                        <a:rPr lang="ar" sz="1600" dirty="0">
                          <a:latin typeface="Sakkal Majalla" panose="02000000000000000000" pitchFamily="2" charset="-78"/>
                          <a:cs typeface="Sakkal Majalla" panose="02000000000000000000" pitchFamily="2" charset="-78"/>
                        </a:rPr>
                        <a:t>تجاوز الوضع القدرات المحلية، مما يستلزم الانتقال إلى المستوى التالي من الإدارة، وربما الحكومة للمساعدة. ويجب إنشاء هيكل للقيادة والرقابة. </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extLst>
                  <a:ext uri="{0D108BD9-81ED-4DB2-BD59-A6C34878D82A}">
                    <a16:rowId xmlns:a16="http://schemas.microsoft.com/office/drawing/2014/main" val="10003"/>
                  </a:ext>
                </a:extLst>
              </a:tr>
              <a:tr h="948026">
                <a:tc>
                  <a:txBody>
                    <a:bodyPr/>
                    <a:lstStyle/>
                    <a:p>
                      <a:pPr algn="ctr" rtl="1">
                        <a:defRPr>
                          <a:latin typeface="+mj-lt"/>
                          <a:ea typeface="+mj-ea"/>
                          <a:cs typeface="+mj-cs"/>
                        </a:defRPr>
                      </a:pPr>
                      <a:endParaRPr>
                        <a:latin typeface="Sakkal Majalla" panose="02000000000000000000" pitchFamily="2" charset="-78"/>
                        <a:cs typeface="Sakkal Majalla" panose="02000000000000000000" pitchFamily="2" charset="-78"/>
                      </a:endParaRP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solidFill>
                      <a:srgbClr val="FF0000"/>
                    </a:solidFill>
                  </a:tcPr>
                </a:tc>
                <a:tc>
                  <a:txBody>
                    <a:bodyPr/>
                    <a:lstStyle/>
                    <a:p>
                      <a:pPr algn="ctr" rtl="1">
                        <a:defRPr sz="1800"/>
                      </a:pPr>
                      <a:r>
                        <a:rPr lang="ar" sz="1600" dirty="0">
                          <a:latin typeface="Sakkal Majalla" panose="02000000000000000000" pitchFamily="2" charset="-78"/>
                          <a:ea typeface="+mj-ea"/>
                          <a:cs typeface="Sakkal Majalla" panose="02000000000000000000" pitchFamily="2" charset="-78"/>
                        </a:rPr>
                        <a:t>خطر مرتفع جدً</a:t>
                      </a:r>
                      <a:r>
                        <a:rPr lang="ar-EG" sz="1600" dirty="0">
                          <a:latin typeface="Sakkal Majalla" panose="02000000000000000000" pitchFamily="2" charset="-78"/>
                          <a:ea typeface="+mj-ea"/>
                          <a:cs typeface="Sakkal Majalla" panose="02000000000000000000" pitchFamily="2" charset="-78"/>
                        </a:rPr>
                        <a:t>ّ</a:t>
                      </a:r>
                      <a:r>
                        <a:rPr lang="ar" sz="1600" dirty="0">
                          <a:latin typeface="Sakkal Majalla" panose="02000000000000000000" pitchFamily="2" charset="-78"/>
                          <a:ea typeface="+mj-ea"/>
                          <a:cs typeface="Sakkal Majalla" panose="02000000000000000000" pitchFamily="2" charset="-78"/>
                        </a:rPr>
                        <a:t>ا</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tc>
                  <a:txBody>
                    <a:bodyPr/>
                    <a:lstStyle/>
                    <a:p>
                      <a:pPr defTabSz="289320" rtl="1">
                        <a:spcBef>
                          <a:spcPts val="300"/>
                        </a:spcBef>
                        <a:defRPr>
                          <a:latin typeface="+mj-lt"/>
                          <a:ea typeface="+mj-ea"/>
                          <a:cs typeface="+mj-cs"/>
                        </a:defRPr>
                      </a:pPr>
                      <a:r>
                        <a:rPr lang="ar" sz="1600" dirty="0">
                          <a:latin typeface="Sakkal Majalla" panose="02000000000000000000" pitchFamily="2" charset="-78"/>
                          <a:cs typeface="Sakkal Majalla" panose="02000000000000000000" pitchFamily="2" charset="-78"/>
                        </a:rPr>
                        <a:t>يفوق الوضع القدرات المحلية بكثير، مما يستلزم الانتقال إلى أعلى مستوى من الإدارة والحكومة للمساعدة (أو ربما مساعدة على المستوى الدولي). وتفعيل مركز عمليات الطوارئ.</a:t>
                      </a:r>
                    </a:p>
                  </a:txBody>
                  <a:tcPr marL="45720" marR="45720" anchor="ctr" horzOverflow="overflow">
                    <a:lnL w="12700">
                      <a:solidFill>
                        <a:srgbClr val="808080"/>
                      </a:solidFill>
                    </a:lnL>
                    <a:lnR w="12700">
                      <a:solidFill>
                        <a:srgbClr val="808080"/>
                      </a:solidFill>
                    </a:lnR>
                    <a:lnT w="12700">
                      <a:solidFill>
                        <a:srgbClr val="808080"/>
                      </a:solidFill>
                    </a:lnT>
                    <a:lnB w="12700">
                      <a:solidFill>
                        <a:srgbClr val="808080"/>
                      </a:solidFill>
                    </a:lnB>
                    <a:noFill/>
                  </a:tcPr>
                </a:tc>
                <a:extLst>
                  <a:ext uri="{0D108BD9-81ED-4DB2-BD59-A6C34878D82A}">
                    <a16:rowId xmlns:a16="http://schemas.microsoft.com/office/drawing/2014/main" val="10004"/>
                  </a:ext>
                </a:extLst>
              </a:tr>
            </a:tbl>
          </a:graphicData>
        </a:graphic>
      </p:graphicFrame>
      <p:sp>
        <p:nvSpPr>
          <p:cNvPr id="2" name="Titre 2">
            <a:extLst>
              <a:ext uri="{FF2B5EF4-FFF2-40B4-BE49-F238E27FC236}">
                <a16:creationId xmlns:a16="http://schemas.microsoft.com/office/drawing/2014/main" id="{8825DF53-7E1D-4312-67F2-92BC42CE120D}"/>
              </a:ext>
            </a:extLst>
          </p:cNvPr>
          <p:cNvSpPr txBox="1">
            <a:spLocks/>
          </p:cNvSpPr>
          <p:nvPr/>
        </p:nvSpPr>
        <p:spPr>
          <a:xfrm>
            <a:off x="233678" y="0"/>
            <a:ext cx="6344674" cy="86113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توصيف المخاطر والإجراءات الواجب تنفيذها</a:t>
            </a: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 name="Text Placeholder 3"/>
          <p:cNvSpPr txBox="1">
            <a:spLocks noGrp="1"/>
          </p:cNvSpPr>
          <p:nvPr>
            <p:ph type="body" sz="quarter" idx="1"/>
          </p:nvPr>
        </p:nvSpPr>
        <p:spPr>
          <a:xfrm>
            <a:off x="3429682" y="1784412"/>
            <a:ext cx="5332636" cy="1782363"/>
          </a:xfrm>
          <a:prstGeom prst="rect">
            <a:avLst/>
          </a:prstGeom>
        </p:spPr>
        <p:txBody>
          <a:bodyPr rtlCol="1"/>
          <a:lstStyle>
            <a:lvl1pPr algn="r" rtl="1">
              <a:defRPr sz="3200"/>
            </a:lvl1pPr>
          </a:lstStyle>
          <a:p>
            <a:pPr algn="ctr" rtl="1"/>
            <a:r>
              <a:rPr lang="ar" b="1" dirty="0">
                <a:latin typeface="Sakkal Majalla" panose="02000000000000000000" pitchFamily="2" charset="-78"/>
                <a:cs typeface="Sakkal Majalla" panose="02000000000000000000" pitchFamily="2" charset="-78"/>
              </a:rPr>
              <a:t>4. بيان المخاطر وقيود التقييم السريع للمخاطر</a:t>
            </a:r>
          </a:p>
        </p:txBody>
      </p:sp>
      <p:sp>
        <p:nvSpPr>
          <p:cNvPr id="558" name="Titre 1"/>
          <p:cNvSpPr txBox="1">
            <a:spLocks noGrp="1"/>
          </p:cNvSpPr>
          <p:nvPr>
            <p:ph type="title" idx="4294967295"/>
          </p:nvPr>
        </p:nvSpPr>
        <p:spPr>
          <a:xfrm>
            <a:off x="0" y="69849"/>
            <a:ext cx="3571875" cy="646115"/>
          </a:xfrm>
          <a:prstGeom prst="rect">
            <a:avLst/>
          </a:prstGeom>
        </p:spPr>
        <p:txBody>
          <a:bodyPr rtlCol="1"/>
          <a:lstStyle/>
          <a:p>
            <a:pPr rtl="1"/>
            <a:r>
              <a:t>	</a:t>
            </a: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 name="Rectangle 2"/>
          <p:cNvSpPr txBox="1">
            <a:spLocks noGrp="1"/>
          </p:cNvSpPr>
          <p:nvPr>
            <p:ph type="title"/>
          </p:nvPr>
        </p:nvSpPr>
        <p:spPr>
          <a:xfrm>
            <a:off x="316598" y="-150144"/>
            <a:ext cx="2739541" cy="1932378"/>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متى يمكننا استخدام الأسلوب نفسه في تقييم المخاطر؟</a:t>
            </a:r>
          </a:p>
        </p:txBody>
      </p:sp>
      <p:sp>
        <p:nvSpPr>
          <p:cNvPr id="562" name="Rectangle 3"/>
          <p:cNvSpPr txBox="1">
            <a:spLocks noGrp="1"/>
          </p:cNvSpPr>
          <p:nvPr>
            <p:ph type="body" idx="1"/>
          </p:nvPr>
        </p:nvSpPr>
        <p:spPr>
          <a:xfrm>
            <a:off x="4273483" y="930457"/>
            <a:ext cx="6817483" cy="5546726"/>
          </a:xfrm>
          <a:prstGeom prst="rect">
            <a:avLst/>
          </a:prstGeom>
        </p:spPr>
        <p:txBody>
          <a:bodyPr rtlCol="1"/>
          <a:lstStyle/>
          <a:p>
            <a:pPr marL="254000" indent="-254000" rtl="1">
              <a:spcBef>
                <a:spcPts val="1200"/>
              </a:spcBef>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ليس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الأحداث</a:t>
            </a:r>
            <a:r>
              <a:rPr dirty="0">
                <a:latin typeface="Sakkal Majalla" panose="02000000000000000000" pitchFamily="2" charset="-78"/>
                <a:cs typeface="Sakkal Majalla" panose="02000000000000000000" pitchFamily="2" charset="-78"/>
              </a:rPr>
              <a:t> </a:t>
            </a:r>
          </a:p>
          <a:p>
            <a:pPr marL="254000" indent="-254000" rtl="1">
              <a:spcBef>
                <a:spcPts val="1200"/>
              </a:spcBef>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نتصرف</a:t>
            </a:r>
            <a:r>
              <a:rPr dirty="0">
                <a:latin typeface="Sakkal Majalla" panose="02000000000000000000" pitchFamily="2" charset="-78"/>
                <a:cs typeface="Sakkal Majalla" panose="02000000000000000000" pitchFamily="2" charset="-78"/>
              </a:rPr>
              <a:t> </a:t>
            </a:r>
            <a:r>
              <a:rPr dirty="0" err="1">
                <a:solidFill>
                  <a:srgbClr val="548235"/>
                </a:solidFill>
                <a:latin typeface="Sakkal Majalla" panose="02000000000000000000" pitchFamily="2" charset="-78"/>
                <a:ea typeface="Source Sans Pro Bold"/>
                <a:cs typeface="Sakkal Majalla" panose="02000000000000000000" pitchFamily="2" charset="-78"/>
              </a:rPr>
              <a:t>بمنهجية</a:t>
            </a:r>
            <a:endParaRPr dirty="0">
              <a:solidFill>
                <a:srgbClr val="548235"/>
              </a:solidFill>
              <a:latin typeface="Sakkal Majalla" panose="02000000000000000000" pitchFamily="2" charset="-78"/>
              <a:ea typeface="Source Sans Pro Bold"/>
              <a:cs typeface="Sakkal Majalla" panose="02000000000000000000" pitchFamily="2" charset="-78"/>
            </a:endParaRPr>
          </a:p>
          <a:p>
            <a:pPr marL="254000" indent="-254000" rtl="1">
              <a:spcBef>
                <a:spcPts val="1200"/>
              </a:spcBef>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نريد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قادرين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solidFill>
                  <a:srgbClr val="548235"/>
                </a:solidFill>
                <a:latin typeface="Sakkal Majalla" panose="02000000000000000000" pitchFamily="2" charset="-78"/>
                <a:ea typeface="Source Sans Pro Bold"/>
                <a:cs typeface="Sakkal Majalla" panose="02000000000000000000" pitchFamily="2" charset="-78"/>
              </a:rPr>
              <a:t>إعادة</a:t>
            </a:r>
            <a:r>
              <a:rPr dirty="0">
                <a:solidFill>
                  <a:srgbClr val="548235"/>
                </a:solidFill>
                <a:latin typeface="Sakkal Majalla" panose="02000000000000000000" pitchFamily="2" charset="-78"/>
                <a:ea typeface="Source Sans Pro Bold"/>
                <a:cs typeface="Sakkal Majalla" panose="02000000000000000000" pitchFamily="2" charset="-78"/>
              </a:rPr>
              <a:t> </a:t>
            </a:r>
            <a:r>
              <a:rPr dirty="0" err="1">
                <a:solidFill>
                  <a:srgbClr val="548235"/>
                </a:solidFill>
                <a:latin typeface="Sakkal Majalla" panose="02000000000000000000" pitchFamily="2" charset="-78"/>
                <a:ea typeface="Source Sans Pro Bold"/>
                <a:cs typeface="Sakkal Majalla" panose="02000000000000000000" pitchFamily="2" charset="-78"/>
              </a:rPr>
              <a:t>إنتاج</a:t>
            </a:r>
            <a:r>
              <a:rPr dirty="0">
                <a:solidFill>
                  <a:srgbClr val="548235"/>
                </a:solidFill>
                <a:latin typeface="Sakkal Majalla" panose="02000000000000000000" pitchFamily="2" charset="-78"/>
                <a:ea typeface="Source Sans Pro Bold"/>
                <a:cs typeface="Sakkal Majalla" panose="02000000000000000000" pitchFamily="2" charset="-78"/>
              </a:rPr>
              <a:t> </a:t>
            </a:r>
            <a:r>
              <a:rPr dirty="0" err="1">
                <a:solidFill>
                  <a:srgbClr val="548235"/>
                </a:solidFill>
                <a:latin typeface="Sakkal Majalla" panose="02000000000000000000" pitchFamily="2" charset="-78"/>
                <a:ea typeface="Source Sans Pro Bold"/>
                <a:cs typeface="Sakkal Majalla" panose="02000000000000000000" pitchFamily="2" charset="-78"/>
              </a:rPr>
              <a:t>النتائج</a:t>
            </a:r>
            <a:r>
              <a:rPr dirty="0">
                <a:solidFill>
                  <a:srgbClr val="548235"/>
                </a:solidFill>
                <a:latin typeface="Sakkal Majalla" panose="02000000000000000000" pitchFamily="2" charset="-78"/>
                <a:ea typeface="Source Sans Pro Bold"/>
                <a:cs typeface="Sakkal Majalla" panose="02000000000000000000" pitchFamily="2" charset="-78"/>
              </a:rPr>
              <a:t> </a:t>
            </a:r>
            <a:r>
              <a:rPr dirty="0" err="1">
                <a:solidFill>
                  <a:srgbClr val="548235"/>
                </a:solidFill>
                <a:latin typeface="Sakkal Majalla" panose="02000000000000000000" pitchFamily="2" charset="-78"/>
                <a:ea typeface="Source Sans Pro Bold"/>
                <a:cs typeface="Sakkal Majalla" panose="02000000000000000000" pitchFamily="2" charset="-78"/>
              </a:rPr>
              <a:t>ومقارنتها</a:t>
            </a:r>
            <a:endParaRPr dirty="0">
              <a:solidFill>
                <a:srgbClr val="548235"/>
              </a:solidFill>
              <a:latin typeface="Sakkal Majalla" panose="02000000000000000000" pitchFamily="2" charset="-78"/>
              <a:ea typeface="Source Sans Pro Bold"/>
              <a:cs typeface="Sakkal Majalla" panose="02000000000000000000" pitchFamily="2" charset="-78"/>
            </a:endParaRPr>
          </a:p>
          <a:p>
            <a:pPr marL="254000" indent="-254000" rtl="1">
              <a:spcBef>
                <a:spcPts val="1200"/>
              </a:spcBef>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نريد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نتشارك</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قراراتنا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ونكون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قادرين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solidFill>
                  <a:srgbClr val="548235"/>
                </a:solidFill>
                <a:latin typeface="Sakkal Majalla" panose="02000000000000000000" pitchFamily="2" charset="-78"/>
                <a:ea typeface="Source Sans Pro Bold"/>
                <a:cs typeface="Sakkal Majalla" panose="02000000000000000000" pitchFamily="2" charset="-78"/>
              </a:rPr>
              <a:t>الدفاع</a:t>
            </a:r>
            <a:r>
              <a:rPr dirty="0">
                <a:solidFill>
                  <a:srgbClr val="548235"/>
                </a:solidFill>
                <a:latin typeface="Sakkal Majalla" panose="02000000000000000000" pitchFamily="2" charset="-78"/>
                <a:ea typeface="Source Sans Pro Bold"/>
                <a:cs typeface="Sakkal Majalla" panose="02000000000000000000" pitchFamily="2" charset="-78"/>
              </a:rPr>
              <a:t> </a:t>
            </a:r>
            <a:r>
              <a:rPr dirty="0" err="1">
                <a:solidFill>
                  <a:srgbClr val="548235"/>
                </a:solidFill>
                <a:latin typeface="Sakkal Majalla" panose="02000000000000000000" pitchFamily="2" charset="-78"/>
                <a:ea typeface="Source Sans Pro Bold"/>
                <a:cs typeface="Sakkal Majalla" panose="02000000000000000000" pitchFamily="2" charset="-78"/>
              </a:rPr>
              <a:t>عنها</a:t>
            </a:r>
            <a:endParaRPr dirty="0">
              <a:solidFill>
                <a:srgbClr val="548235"/>
              </a:solidFill>
              <a:latin typeface="Sakkal Majalla" panose="02000000000000000000" pitchFamily="2" charset="-78"/>
              <a:ea typeface="Source Sans Pro Bold"/>
              <a:cs typeface="Sakkal Majalla" panose="02000000000000000000" pitchFamily="2" charset="-78"/>
            </a:endParaRPr>
          </a:p>
          <a:p>
            <a:pPr rtl="1">
              <a:spcBef>
                <a:spcPts val="1200"/>
              </a:spcBef>
              <a:buClr>
                <a:schemeClr val="accent3"/>
              </a:buClr>
              <a:buSzPct val="100000"/>
              <a:buFont typeface="Arial"/>
              <a:buChar char="•"/>
              <a:defRPr>
                <a:solidFill>
                  <a:srgbClr val="548235"/>
                </a:solidFill>
              </a:defRPr>
            </a:pPr>
            <a:endParaRPr dirty="0">
              <a:solidFill>
                <a:srgbClr val="548235"/>
              </a:solidFill>
              <a:latin typeface="Sakkal Majalla" panose="02000000000000000000" pitchFamily="2" charset="-78"/>
              <a:cs typeface="Sakkal Majalla" panose="02000000000000000000" pitchFamily="2" charset="-78"/>
            </a:endParaRPr>
          </a:p>
          <a:p>
            <a:pPr algn="ctr" rtl="1">
              <a:spcBef>
                <a:spcPts val="1200"/>
              </a:spcBef>
              <a:defRPr>
                <a:solidFill>
                  <a:srgbClr val="548235"/>
                </a:solidFill>
                <a:latin typeface="Source Sans Pro Bold"/>
                <a:ea typeface="Source Sans Pro Bold"/>
                <a:cs typeface="Source Sans Pro Bold"/>
                <a:sym typeface="Source Sans Pro Bold"/>
              </a:defRPr>
            </a:pPr>
            <a:r>
              <a:rPr b="1" dirty="0" err="1">
                <a:latin typeface="Sakkal Majalla" panose="02000000000000000000" pitchFamily="2" charset="-78"/>
                <a:cs typeface="Sakkal Majalla" panose="02000000000000000000" pitchFamily="2" charset="-78"/>
              </a:rPr>
              <a:t>نستطيع</a:t>
            </a:r>
            <a:r>
              <a:rPr b="1" dirty="0">
                <a:latin typeface="Sakkal Majalla" panose="02000000000000000000" pitchFamily="2" charset="-78"/>
                <a:cs typeface="Sakkal Majalla" panose="02000000000000000000" pitchFamily="2" charset="-78"/>
              </a:rPr>
              <a:t> </a:t>
            </a:r>
            <a:r>
              <a:rPr b="1" dirty="0" err="1">
                <a:latin typeface="Sakkal Majalla" panose="02000000000000000000" pitchFamily="2" charset="-78"/>
                <a:cs typeface="Sakkal Majalla" panose="02000000000000000000" pitchFamily="2" charset="-78"/>
              </a:rPr>
              <a:t>أن</a:t>
            </a:r>
            <a:r>
              <a:rPr b="1" dirty="0">
                <a:latin typeface="Sakkal Majalla" panose="02000000000000000000" pitchFamily="2" charset="-78"/>
                <a:cs typeface="Sakkal Majalla" panose="02000000000000000000" pitchFamily="2" charset="-78"/>
              </a:rPr>
              <a:t> </a:t>
            </a:r>
            <a:r>
              <a:rPr b="1" dirty="0" err="1">
                <a:latin typeface="Sakkal Majalla" panose="02000000000000000000" pitchFamily="2" charset="-78"/>
                <a:cs typeface="Sakkal Majalla" panose="02000000000000000000" pitchFamily="2" charset="-78"/>
              </a:rPr>
              <a:t>نفعل</a:t>
            </a:r>
            <a:r>
              <a:rPr b="1" dirty="0">
                <a:latin typeface="Sakkal Majalla" panose="02000000000000000000" pitchFamily="2" charset="-78"/>
                <a:cs typeface="Sakkal Majalla" panose="02000000000000000000" pitchFamily="2" charset="-78"/>
              </a:rPr>
              <a:t> </a:t>
            </a:r>
            <a:r>
              <a:rPr b="1" dirty="0" err="1">
                <a:latin typeface="Sakkal Majalla" panose="02000000000000000000" pitchFamily="2" charset="-78"/>
                <a:cs typeface="Sakkal Majalla" panose="02000000000000000000" pitchFamily="2" charset="-78"/>
              </a:rPr>
              <a:t>ذلك</a:t>
            </a:r>
            <a:r>
              <a:rPr b="1" dirty="0">
                <a:latin typeface="Sakkal Majalla" panose="02000000000000000000" pitchFamily="2" charset="-78"/>
                <a:cs typeface="Sakkal Majalla" panose="02000000000000000000" pitchFamily="2" charset="-78"/>
              </a:rPr>
              <a:t> </a:t>
            </a:r>
            <a:r>
              <a:rPr b="1" dirty="0" err="1">
                <a:latin typeface="Sakkal Majalla" panose="02000000000000000000" pitchFamily="2" charset="-78"/>
                <a:cs typeface="Sakkal Majalla" panose="02000000000000000000" pitchFamily="2" charset="-78"/>
              </a:rPr>
              <a:t>إذا</a:t>
            </a:r>
            <a:r>
              <a:rPr b="1" dirty="0">
                <a:latin typeface="Sakkal Majalla" panose="02000000000000000000" pitchFamily="2" charset="-78"/>
                <a:cs typeface="Sakkal Majalla" panose="02000000000000000000" pitchFamily="2" charset="-78"/>
              </a:rPr>
              <a:t>:</a:t>
            </a:r>
          </a:p>
          <a:p>
            <a:pPr marL="254000" indent="-254000" rtl="1">
              <a:spcBef>
                <a:spcPts val="1200"/>
              </a:spcBef>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كانت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لنا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الأهداف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نفسها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دائمًا</a:t>
            </a:r>
            <a:endParaRPr dirty="0">
              <a:latin typeface="Sakkal Majalla" panose="02000000000000000000" pitchFamily="2" charset="-78"/>
              <a:cs typeface="Sakkal Majalla" panose="02000000000000000000" pitchFamily="2" charset="-78"/>
            </a:endParaRPr>
          </a:p>
          <a:p>
            <a:pPr marL="254000" indent="-254000" rtl="1">
              <a:spcBef>
                <a:spcPts val="1200"/>
              </a:spcBef>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الإطار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الزمني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للعمل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يتغير</a:t>
            </a:r>
            <a:endParaRPr dirty="0">
              <a:latin typeface="Sakkal Majalla" panose="02000000000000000000" pitchFamily="2" charset="-78"/>
              <a:cs typeface="Sakkal Majalla" panose="02000000000000000000" pitchFamily="2" charset="-78"/>
            </a:endParaRPr>
          </a:p>
          <a:p>
            <a:pPr marL="254000" indent="-254000" rtl="1">
              <a:spcBef>
                <a:spcPts val="1200"/>
              </a:spcBef>
              <a:buClr>
                <a:schemeClr val="accent3"/>
              </a:buClr>
              <a:buSzPct val="100000"/>
              <a:buFont typeface="Arial"/>
              <a:buChar char="•"/>
            </a:pPr>
            <a:r>
              <a:rPr dirty="0" err="1">
                <a:latin typeface="Sakkal Majalla" panose="02000000000000000000" pitchFamily="2" charset="-78"/>
                <a:cs typeface="Sakkal Majalla" panose="02000000000000000000" pitchFamily="2" charset="-78"/>
              </a:rPr>
              <a:t>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نفس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الأشخاص</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يشاركون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دائمًا</a:t>
            </a:r>
            <a:endParaRPr dirty="0">
              <a:latin typeface="Sakkal Majalla" panose="02000000000000000000" pitchFamily="2" charset="-78"/>
              <a:cs typeface="Sakkal Majalla" panose="02000000000000000000" pitchFamily="2" charset="-78"/>
            </a:endParaRPr>
          </a:p>
          <a:p>
            <a:pPr rtl="1">
              <a:spcBef>
                <a:spcPts val="600"/>
              </a:spcBef>
              <a:defRPr sz="500"/>
            </a:pPr>
            <a:endParaRPr dirty="0">
              <a:latin typeface="Sakkal Majalla" panose="02000000000000000000" pitchFamily="2" charset="-78"/>
              <a:cs typeface="Sakkal Majalla" panose="02000000000000000000" pitchFamily="2" charset="-78"/>
            </a:endParaRPr>
          </a:p>
          <a:p>
            <a:pPr rtl="1">
              <a:spcBef>
                <a:spcPts val="600"/>
              </a:spcBef>
              <a:defRPr>
                <a:solidFill>
                  <a:schemeClr val="accent2"/>
                </a:solidFill>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هل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يوجه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a:t>
            </a:r>
          </a:p>
        </p:txBody>
      </p:sp>
      <p:sp>
        <p:nvSpPr>
          <p:cNvPr id="2" name="Rounded Rectangle 3">
            <a:extLst>
              <a:ext uri="{FF2B5EF4-FFF2-40B4-BE49-F238E27FC236}">
                <a16:creationId xmlns:a16="http://schemas.microsoft.com/office/drawing/2014/main" id="{F50FE334-D93C-5751-74F4-4C82B1F7F60D}"/>
              </a:ext>
            </a:extLst>
          </p:cNvPr>
          <p:cNvSpPr/>
          <p:nvPr/>
        </p:nvSpPr>
        <p:spPr>
          <a:xfrm flipV="1">
            <a:off x="389002" y="1484783"/>
            <a:ext cx="2655039" cy="86916"/>
          </a:xfrm>
          <a:prstGeom prst="roundRect">
            <a:avLst>
              <a:gd name="adj" fmla="val 50000"/>
            </a:avLst>
          </a:prstGeom>
          <a:solidFill>
            <a:schemeClr val="accent3"/>
          </a:solidFill>
          <a:ln w="12700">
            <a:miter lim="400000"/>
          </a:ln>
        </p:spPr>
        <p:txBody>
          <a:bodyPr lIns="45719" rIns="45719" rtlCol="1" anchor="ctr"/>
          <a:lstStyle/>
          <a:p>
            <a:pPr algn="ctr" rtl="1">
              <a:defRPr sz="500">
                <a:solidFill>
                  <a:srgbClr val="FFFFFF"/>
                </a:solidFill>
                <a:latin typeface="+mj-lt"/>
                <a:ea typeface="+mj-ea"/>
                <a:cs typeface="+mj-cs"/>
                <a:sym typeface="Source Sans Pro Regular"/>
              </a:defRPr>
            </a:pPr>
            <a:endParaRPr dirty="0"/>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 name="Rectangle 3"/>
          <p:cNvSpPr txBox="1">
            <a:spLocks noGrp="1"/>
          </p:cNvSpPr>
          <p:nvPr>
            <p:ph type="body" idx="1"/>
          </p:nvPr>
        </p:nvSpPr>
        <p:spPr>
          <a:xfrm>
            <a:off x="2099884" y="1439031"/>
            <a:ext cx="8733875" cy="4854364"/>
          </a:xfrm>
          <a:prstGeom prst="rect">
            <a:avLst/>
          </a:prstGeom>
        </p:spPr>
        <p:txBody>
          <a:bodyPr rtlCol="1"/>
          <a:lstStyle/>
          <a:p>
            <a:pPr defTabSz="248815" rtl="1">
              <a:spcBef>
                <a:spcPts val="0"/>
              </a:spcBef>
              <a:defRPr sz="2064">
                <a:solidFill>
                  <a:srgbClr val="548235"/>
                </a:solidFill>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بيان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endParaRPr dirty="0">
              <a:latin typeface="Sakkal Majalla" panose="02000000000000000000" pitchFamily="2" charset="-78"/>
              <a:cs typeface="Sakkal Majalla" panose="02000000000000000000" pitchFamily="2" charset="-78"/>
            </a:endParaRPr>
          </a:p>
          <a:p>
            <a:pPr marL="342847" lvl="1" indent="-218440" defTabSz="248815" rtl="1">
              <a:spcBef>
                <a:spcPts val="0"/>
              </a:spcBef>
              <a:buClr>
                <a:schemeClr val="accent3"/>
              </a:buClr>
              <a:buFont typeface="Arial"/>
              <a:defRPr sz="2064"/>
            </a:pPr>
            <a:r>
              <a:rPr dirty="0" err="1">
                <a:latin typeface="Sakkal Majalla" panose="02000000000000000000" pitchFamily="2" charset="-78"/>
                <a:cs typeface="Sakkal Majalla" panose="02000000000000000000" pitchFamily="2" charset="-78"/>
              </a:rPr>
              <a:t>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موجز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وتقديم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أسباب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مسندة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بالبيِّنات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باستخدام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الأساسية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احتمالية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وقوع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وتأثيره</a:t>
            </a:r>
            <a:r>
              <a:rPr dirty="0">
                <a:latin typeface="Sakkal Majalla" panose="02000000000000000000" pitchFamily="2" charset="-78"/>
                <a:cs typeface="Sakkal Majalla" panose="02000000000000000000" pitchFamily="2" charset="-78"/>
              </a:rPr>
              <a:t>.</a:t>
            </a:r>
          </a:p>
          <a:p>
            <a:pPr marL="342847" lvl="1" indent="-218440" defTabSz="248815" rtl="1">
              <a:spcBef>
                <a:spcPts val="0"/>
              </a:spcBef>
              <a:buClr>
                <a:schemeClr val="accent3"/>
              </a:buClr>
              <a:buFont typeface="Arial"/>
              <a:defRPr sz="2064"/>
            </a:pP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يُعتبر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تقريرًا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استقصاء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الفاشية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ولكنه</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سيوفر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دائمًا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سياقًا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الواجب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تنفيذها</a:t>
            </a:r>
            <a:r>
              <a:rPr dirty="0">
                <a:latin typeface="Sakkal Majalla" panose="02000000000000000000" pitchFamily="2" charset="-78"/>
                <a:cs typeface="Sakkal Majalla" panose="02000000000000000000" pitchFamily="2" charset="-78"/>
              </a:rPr>
              <a:t>.</a:t>
            </a:r>
          </a:p>
          <a:p>
            <a:pPr defTabSz="248815" rtl="1">
              <a:spcBef>
                <a:spcPts val="0"/>
              </a:spcBef>
              <a:defRPr sz="2064">
                <a:solidFill>
                  <a:srgbClr val="002060"/>
                </a:solidFill>
                <a:latin typeface="Source Sans Pro Bold"/>
                <a:ea typeface="Source Sans Pro Bold"/>
                <a:cs typeface="Source Sans Pro Bold"/>
                <a:sym typeface="Source Sans Pro Bold"/>
              </a:defRPr>
            </a:pPr>
            <a:endParaRPr dirty="0">
              <a:latin typeface="Sakkal Majalla" panose="02000000000000000000" pitchFamily="2" charset="-78"/>
              <a:cs typeface="Sakkal Majalla" panose="02000000000000000000" pitchFamily="2" charset="-78"/>
            </a:endParaRPr>
          </a:p>
          <a:p>
            <a:pPr defTabSz="248815" rtl="1">
              <a:spcBef>
                <a:spcPts val="0"/>
              </a:spcBef>
              <a:defRPr sz="2064">
                <a:solidFill>
                  <a:srgbClr val="548235"/>
                </a:solidFill>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القيود</a:t>
            </a:r>
            <a:endParaRPr dirty="0">
              <a:latin typeface="Sakkal Majalla" panose="02000000000000000000" pitchFamily="2" charset="-78"/>
              <a:cs typeface="Sakkal Majalla" panose="02000000000000000000" pitchFamily="2" charset="-78"/>
            </a:endParaRPr>
          </a:p>
          <a:p>
            <a:pPr marL="342847" lvl="1" indent="-218440" defTabSz="248815" rtl="1">
              <a:spcBef>
                <a:spcPts val="0"/>
              </a:spcBef>
              <a:buClr>
                <a:schemeClr val="accent3"/>
              </a:buClr>
              <a:buFont typeface="Arial"/>
              <a:defRPr sz="2064"/>
            </a:pPr>
            <a:r>
              <a:rPr dirty="0" err="1">
                <a:latin typeface="Sakkal Majalla" panose="02000000000000000000" pitchFamily="2" charset="-78"/>
                <a:cs typeface="Sakkal Majalla" panose="02000000000000000000" pitchFamily="2" charset="-78"/>
              </a:rPr>
              <a:t>إعداد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بيان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موجز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قيود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a:t>
            </a:r>
          </a:p>
          <a:p>
            <a:pPr marL="342847" lvl="1" indent="-218440" defTabSz="248815" rtl="1">
              <a:spcBef>
                <a:spcPts val="0"/>
              </a:spcBef>
              <a:buClr>
                <a:schemeClr val="accent3"/>
              </a:buClr>
              <a:buFont typeface="Arial"/>
              <a:defRPr sz="2064"/>
            </a:pPr>
            <a:r>
              <a:rPr dirty="0" err="1">
                <a:latin typeface="Sakkal Majalla" panose="02000000000000000000" pitchFamily="2" charset="-78"/>
                <a:cs typeface="Sakkal Majalla" panose="02000000000000000000" pitchFamily="2" charset="-78"/>
              </a:rPr>
              <a:t>ينبغي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توثيق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القيود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ستساعد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أيضًا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اتخاذ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القرارات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وإجراءات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المتابعة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defTabSz="248815" rtl="1">
              <a:spcBef>
                <a:spcPts val="0"/>
              </a:spcBef>
              <a:defRPr sz="2064">
                <a:solidFill>
                  <a:srgbClr val="002060"/>
                </a:solidFill>
                <a:latin typeface="Source Sans Pro Bold"/>
                <a:ea typeface="Source Sans Pro Bold"/>
                <a:cs typeface="Source Sans Pro Bold"/>
                <a:sym typeface="Source Sans Pro Bold"/>
              </a:defRPr>
            </a:pPr>
            <a:endParaRPr dirty="0">
              <a:latin typeface="Sakkal Majalla" panose="02000000000000000000" pitchFamily="2" charset="-78"/>
              <a:cs typeface="Sakkal Majalla" panose="02000000000000000000" pitchFamily="2" charset="-78"/>
            </a:endParaRPr>
          </a:p>
          <a:p>
            <a:pPr defTabSz="248815" rtl="1">
              <a:spcBef>
                <a:spcPts val="0"/>
              </a:spcBef>
              <a:defRPr sz="2064">
                <a:solidFill>
                  <a:srgbClr val="548235"/>
                </a:solidFill>
                <a:latin typeface="Source Sans Pro Bold"/>
                <a:ea typeface="Source Sans Pro Bold"/>
                <a:cs typeface="Source Sans Pro Bold"/>
                <a:sym typeface="Source Sans Pro Bold"/>
              </a:defRPr>
            </a:pPr>
            <a:r>
              <a:rPr dirty="0" err="1">
                <a:latin typeface="Sakkal Majalla" panose="02000000000000000000" pitchFamily="2" charset="-78"/>
                <a:cs typeface="Sakkal Majalla" panose="02000000000000000000" pitchFamily="2" charset="-78"/>
              </a:rPr>
              <a:t>التوصيات</a:t>
            </a:r>
            <a:endParaRPr dirty="0">
              <a:latin typeface="Sakkal Majalla" panose="02000000000000000000" pitchFamily="2" charset="-78"/>
              <a:cs typeface="Sakkal Majalla" panose="02000000000000000000" pitchFamily="2" charset="-78"/>
            </a:endParaRPr>
          </a:p>
          <a:p>
            <a:pPr marL="342847" lvl="1" indent="-218440" defTabSz="248815" rtl="1">
              <a:spcBef>
                <a:spcPts val="0"/>
              </a:spcBef>
              <a:buClr>
                <a:schemeClr val="accent3"/>
              </a:buClr>
              <a:buFont typeface="Arial"/>
              <a:defRPr sz="2064"/>
            </a:pP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وبانتظام</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847" lvl="1" indent="-218440" defTabSz="248815" rtl="1">
              <a:spcBef>
                <a:spcPts val="0"/>
              </a:spcBef>
              <a:buClr>
                <a:schemeClr val="accent3"/>
              </a:buClr>
              <a:buFont typeface="Arial"/>
              <a:defRPr sz="2064"/>
            </a:pPr>
            <a:r>
              <a:rPr dirty="0" err="1">
                <a:latin typeface="Sakkal Majalla" panose="02000000000000000000" pitchFamily="2" charset="-78"/>
                <a:cs typeface="Sakkal Majalla" panose="02000000000000000000" pitchFamily="2" charset="-78"/>
              </a:rPr>
              <a:t>الإقرار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بعدم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اليقين</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847" lvl="1" indent="-218440" defTabSz="248815" rtl="1">
              <a:spcBef>
                <a:spcPts val="0"/>
              </a:spcBef>
              <a:buClr>
                <a:schemeClr val="accent3"/>
              </a:buClr>
              <a:buFont typeface="Arial"/>
              <a:defRPr sz="2064"/>
            </a:pPr>
            <a:r>
              <a:rPr dirty="0" err="1">
                <a:latin typeface="Sakkal Majalla" panose="02000000000000000000" pitchFamily="2" charset="-78"/>
                <a:cs typeface="Sakkal Majalla" panose="02000000000000000000" pitchFamily="2" charset="-78"/>
              </a:rPr>
              <a:t>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تصورات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أصحاب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المصلحة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847" lvl="1" indent="-218440" defTabSz="248815" rtl="1">
              <a:spcBef>
                <a:spcPts val="0"/>
              </a:spcBef>
              <a:buClr>
                <a:schemeClr val="accent3"/>
              </a:buClr>
              <a:buFont typeface="Arial"/>
              <a:defRPr sz="2064"/>
            </a:pPr>
            <a:r>
              <a:rPr dirty="0" err="1">
                <a:latin typeface="Sakkal Majalla" panose="02000000000000000000" pitchFamily="2" charset="-78"/>
                <a:cs typeface="Sakkal Majalla" panose="02000000000000000000" pitchFamily="2" charset="-78"/>
              </a:rPr>
              <a:t>ترجمة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لغة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مفهومة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الخبراء</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342847" lvl="1" indent="-218440" defTabSz="248815" rtl="1">
              <a:spcBef>
                <a:spcPts val="0"/>
              </a:spcBef>
              <a:buClr>
                <a:schemeClr val="accent3"/>
              </a:buClr>
              <a:buFont typeface="Arial"/>
              <a:defRPr sz="2064"/>
            </a:pPr>
            <a:r>
              <a:rPr dirty="0" err="1">
                <a:latin typeface="Sakkal Majalla" panose="02000000000000000000" pitchFamily="2" charset="-78"/>
                <a:cs typeface="Sakkal Majalla" panose="02000000000000000000" pitchFamily="2" charset="-78"/>
              </a:rPr>
              <a:t>تنويع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القنوات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المهمة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2" name="Titre 2">
            <a:extLst>
              <a:ext uri="{FF2B5EF4-FFF2-40B4-BE49-F238E27FC236}">
                <a16:creationId xmlns:a16="http://schemas.microsoft.com/office/drawing/2014/main" id="{C2BF83D5-35A6-1F48-A784-3439928ADEFA}"/>
              </a:ext>
            </a:extLst>
          </p:cNvPr>
          <p:cNvSpPr txBox="1">
            <a:spLocks/>
          </p:cNvSpPr>
          <p:nvPr/>
        </p:nvSpPr>
        <p:spPr>
          <a:xfrm>
            <a:off x="233679" y="85783"/>
            <a:ext cx="7179175" cy="63658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بيان المخاطر وقيود التقييم السريع للمخاطر</a:t>
            </a:r>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 name="Rectangle 7"/>
          <p:cNvSpPr txBox="1"/>
          <p:nvPr/>
        </p:nvSpPr>
        <p:spPr>
          <a:xfrm>
            <a:off x="2133600" y="1338332"/>
            <a:ext cx="7924801" cy="37825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0" tIns="0" rIns="0" bIns="0" rtlCol="1">
            <a:spAutoFit/>
          </a:bodyPr>
          <a:lstStyle/>
          <a:p>
            <a:pPr algn="ctr" rtl="1">
              <a:lnSpc>
                <a:spcPct val="115000"/>
              </a:lnSpc>
              <a:spcBef>
                <a:spcPts val="500"/>
              </a:spcBef>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يمكن أن تؤدي المعلومات غير المكتملة إلى انخفاض الثقة في النتائج </a:t>
            </a:r>
          </a:p>
          <a:p>
            <a:pPr algn="ctr" rtl="1">
              <a:lnSpc>
                <a:spcPct val="115000"/>
              </a:lnSpc>
              <a:spcBef>
                <a:spcPts val="500"/>
              </a:spcBef>
              <a:defRPr sz="2200">
                <a:solidFill>
                  <a:srgbClr val="548235"/>
                </a:solidFill>
                <a:latin typeface="Source Sans Pro Bold"/>
                <a:ea typeface="Source Sans Pro Bold"/>
                <a:cs typeface="Source Sans Pro Bold"/>
                <a:sym typeface="Source Sans Pro Bold"/>
              </a:defRPr>
            </a:pPr>
            <a:r>
              <a:rPr lang="ar" sz="2400" dirty="0">
                <a:latin typeface="Sakkal Majalla" panose="02000000000000000000" pitchFamily="2" charset="-78"/>
                <a:cs typeface="Sakkal Majalla" panose="02000000000000000000" pitchFamily="2" charset="-78"/>
              </a:rPr>
              <a:t> ولكن </a:t>
            </a:r>
          </a:p>
          <a:p>
            <a:pPr algn="ctr" rtl="1">
              <a:lnSpc>
                <a:spcPct val="115000"/>
              </a:lnSpc>
              <a:spcBef>
                <a:spcPts val="500"/>
              </a:spcBef>
              <a:defRPr sz="2200">
                <a:solidFill>
                  <a:srgbClr val="548235"/>
                </a:solidFill>
                <a:latin typeface="Source Sans Pro Bold"/>
                <a:ea typeface="Source Sans Pro Bold"/>
                <a:cs typeface="Source Sans Pro Bold"/>
                <a:sym typeface="Source Sans Pro Bold"/>
              </a:defRPr>
            </a:pPr>
            <a:r>
              <a:rPr lang="ar" sz="2400" dirty="0">
                <a:latin typeface="Sakkal Majalla" panose="02000000000000000000" pitchFamily="2" charset="-78"/>
                <a:cs typeface="Sakkal Majalla" panose="02000000000000000000" pitchFamily="2" charset="-78"/>
              </a:rPr>
              <a:t>لا يزال يتعين اتخاذ قرارات بشأن التدخل</a:t>
            </a:r>
          </a:p>
          <a:p>
            <a:pPr algn="ctr" rtl="1">
              <a:lnSpc>
                <a:spcPct val="115000"/>
              </a:lnSpc>
              <a:spcBef>
                <a:spcPts val="500"/>
              </a:spcBef>
              <a:defRPr sz="2200">
                <a:solidFill>
                  <a:srgbClr val="002060"/>
                </a:solidFill>
                <a:latin typeface="+mj-lt"/>
                <a:ea typeface="+mj-ea"/>
                <a:cs typeface="+mj-cs"/>
                <a:sym typeface="Source Sans Pro Regular"/>
              </a:defRPr>
            </a:pPr>
            <a:endParaRPr sz="2400" dirty="0">
              <a:latin typeface="Sakkal Majalla" panose="02000000000000000000" pitchFamily="2" charset="-78"/>
              <a:cs typeface="Sakkal Majalla" panose="02000000000000000000" pitchFamily="2" charset="-78"/>
            </a:endParaRPr>
          </a:p>
          <a:p>
            <a:pPr marL="342900" indent="-342900" rtl="1">
              <a:lnSpc>
                <a:spcPct val="115000"/>
              </a:lnSpc>
              <a:spcBef>
                <a:spcPts val="500"/>
              </a:spcBef>
              <a:buClr>
                <a:schemeClr val="accent6"/>
              </a:buClr>
              <a:buSzPct val="100000"/>
              <a:buChar char="•"/>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كلما تحسنت البيانات، زادت درجة الثقة</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a:p>
            <a:pPr marL="342900" indent="-342900" rtl="1">
              <a:lnSpc>
                <a:spcPct val="115000"/>
              </a:lnSpc>
              <a:spcBef>
                <a:spcPts val="500"/>
              </a:spcBef>
              <a:buClr>
                <a:schemeClr val="accent6"/>
              </a:buClr>
              <a:buSzPct val="100000"/>
              <a:buChar char="•"/>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في جميع مراحل الحدث، ينبغي استخدام البيانات المتاحة الأكثر موثوقية، وتوثيق القيود الرئيسية.</a:t>
            </a:r>
          </a:p>
          <a:p>
            <a:pPr marL="342900" indent="-342900" rtl="1">
              <a:lnSpc>
                <a:spcPct val="115000"/>
              </a:lnSpc>
              <a:spcBef>
                <a:spcPts val="500"/>
              </a:spcBef>
              <a:buClr>
                <a:schemeClr val="accent6"/>
              </a:buClr>
              <a:buSzPct val="100000"/>
              <a:buChar char="•"/>
              <a:defRPr sz="2200">
                <a:latin typeface="+mj-lt"/>
                <a:ea typeface="+mj-ea"/>
                <a:cs typeface="+mj-cs"/>
                <a:sym typeface="Source Sans Pro Regular"/>
              </a:defRPr>
            </a:pPr>
            <a:r>
              <a:rPr lang="ar" sz="2400" dirty="0">
                <a:latin typeface="Sakkal Majalla" panose="02000000000000000000" pitchFamily="2" charset="-78"/>
                <a:cs typeface="Sakkal Majalla" panose="02000000000000000000" pitchFamily="2" charset="-78"/>
              </a:rPr>
              <a:t>هذه عملية دورية التكرار</a:t>
            </a:r>
            <a:r>
              <a:rPr lang="ar-EG" sz="2400" dirty="0">
                <a:latin typeface="Sakkal Majalla" panose="02000000000000000000" pitchFamily="2" charset="-78"/>
                <a:cs typeface="Sakkal Majalla" panose="02000000000000000000" pitchFamily="2" charset="-78"/>
              </a:rPr>
              <a:t>.</a:t>
            </a:r>
            <a:endParaRPr lang="ar" sz="2400" dirty="0">
              <a:latin typeface="Sakkal Majalla" panose="02000000000000000000" pitchFamily="2" charset="-78"/>
              <a:cs typeface="Sakkal Majalla" panose="02000000000000000000" pitchFamily="2" charset="-78"/>
            </a:endParaRPr>
          </a:p>
        </p:txBody>
      </p:sp>
      <p:sp>
        <p:nvSpPr>
          <p:cNvPr id="2" name="Titre 2">
            <a:extLst>
              <a:ext uri="{FF2B5EF4-FFF2-40B4-BE49-F238E27FC236}">
                <a16:creationId xmlns:a16="http://schemas.microsoft.com/office/drawing/2014/main" id="{892CC100-6975-7E6A-EDE7-3A1042F980C0}"/>
              </a:ext>
            </a:extLst>
          </p:cNvPr>
          <p:cNvSpPr txBox="1">
            <a:spLocks/>
          </p:cNvSpPr>
          <p:nvPr/>
        </p:nvSpPr>
        <p:spPr>
          <a:xfrm>
            <a:off x="233680" y="85784"/>
            <a:ext cx="8333378" cy="556474"/>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القيود ومستوى الثقة</a:t>
            </a:r>
          </a:p>
        </p:txBody>
      </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 name="Rectangle 3"/>
          <p:cNvSpPr txBox="1">
            <a:spLocks noGrp="1"/>
          </p:cNvSpPr>
          <p:nvPr>
            <p:ph type="body" idx="1"/>
          </p:nvPr>
        </p:nvSpPr>
        <p:spPr>
          <a:xfrm>
            <a:off x="4175201" y="1391368"/>
            <a:ext cx="7529514" cy="4075264"/>
          </a:xfrm>
          <a:prstGeom prst="rect">
            <a:avLst/>
          </a:prstGeom>
        </p:spPr>
        <p:txBody>
          <a:bodyPr rtlCol="1"/>
          <a:lstStyle/>
          <a:p>
            <a:pPr rtl="1">
              <a:spcBef>
                <a:spcPts val="0"/>
              </a:spcBef>
            </a:pPr>
            <a:endParaRPr dirty="0">
              <a:latin typeface="Sakkal Majalla" panose="02000000000000000000" pitchFamily="2" charset="-78"/>
              <a:cs typeface="Sakkal Majalla" panose="02000000000000000000" pitchFamily="2" charset="-78"/>
            </a:endParaRPr>
          </a:p>
          <a:p>
            <a:pPr marL="508000" lvl="1" indent="-508000" rtl="1">
              <a:spcBef>
                <a:spcPts val="0"/>
              </a:spcBef>
              <a:buClr>
                <a:schemeClr val="accent3"/>
              </a:buClr>
              <a:buAutoNum type="arabicPeriod"/>
            </a:pPr>
            <a:r>
              <a:rPr dirty="0" err="1">
                <a:latin typeface="Sakkal Majalla" panose="02000000000000000000" pitchFamily="2" charset="-78"/>
                <a:cs typeface="Sakkal Majalla" panose="02000000000000000000" pitchFamily="2" charset="-78"/>
              </a:rPr>
              <a:t>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شرط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نحوٍ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مناسب</a:t>
            </a:r>
            <a:r>
              <a:rPr dirty="0">
                <a:latin typeface="Sakkal Majalla" panose="02000000000000000000" pitchFamily="2" charset="-78"/>
                <a:cs typeface="Sakkal Majalla" panose="02000000000000000000" pitchFamily="2" charset="-78"/>
              </a:rPr>
              <a:t>.</a:t>
            </a:r>
          </a:p>
          <a:p>
            <a:pPr marL="508000" lvl="1" indent="-508000" rtl="1">
              <a:spcBef>
                <a:spcPts val="0"/>
              </a:spcBef>
              <a:buClr>
                <a:schemeClr val="accent3"/>
              </a:buClr>
              <a:buAutoNum type="arabicPeriod"/>
            </a:pPr>
            <a:r>
              <a:rPr dirty="0" err="1">
                <a:latin typeface="Sakkal Majalla" panose="02000000000000000000" pitchFamily="2" charset="-78"/>
                <a:cs typeface="Sakkal Majalla" panose="02000000000000000000" pitchFamily="2" charset="-78"/>
              </a:rPr>
              <a:t>يدعم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اتخاذ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القرارات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يمكن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الدفاع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سيما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عندما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تكون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المعلومات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محدودة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اليقين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مرتفع</a:t>
            </a:r>
            <a:r>
              <a:rPr lang="ar-EG" dirty="0">
                <a:latin typeface="Sakkal Majalla" panose="02000000000000000000" pitchFamily="2" charset="-78"/>
                <a:cs typeface="Sakkal Majalla" panose="02000000000000000000" pitchFamily="2" charset="-78"/>
              </a:rPr>
              <a:t>ًا</a:t>
            </a:r>
            <a:r>
              <a:rPr dirty="0">
                <a:latin typeface="Sakkal Majalla" panose="02000000000000000000" pitchFamily="2" charset="-78"/>
                <a:cs typeface="Sakkal Majalla" panose="02000000000000000000" pitchFamily="2" charset="-78"/>
              </a:rPr>
              <a:t>.</a:t>
            </a:r>
          </a:p>
          <a:p>
            <a:pPr marL="508000" lvl="1" indent="-508000" rtl="1">
              <a:spcBef>
                <a:spcPts val="0"/>
              </a:spcBef>
              <a:buClr>
                <a:schemeClr val="accent3"/>
              </a:buClr>
              <a:buAutoNum type="arabicPeriod"/>
            </a:pP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مستمرة</a:t>
            </a:r>
            <a:r>
              <a:rPr lang="ar-EG" dirty="0">
                <a:latin typeface="Sakkal Majalla" panose="02000000000000000000" pitchFamily="2" charset="-78"/>
                <a:cs typeface="Sakkal Majalla" panose="02000000000000000000" pitchFamily="2" charset="-78"/>
              </a:rPr>
              <a:t> - </a:t>
            </a:r>
            <a:r>
              <a:rPr dirty="0" err="1">
                <a:latin typeface="Sakkal Majalla" panose="02000000000000000000" pitchFamily="2" charset="-78"/>
                <a:cs typeface="Sakkal Majalla" panose="02000000000000000000" pitchFamily="2" charset="-78"/>
              </a:rPr>
              <a:t>يجب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تحدث</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مرات</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في </a:t>
            </a:r>
            <a:r>
              <a:rPr dirty="0" err="1">
                <a:latin typeface="Sakkal Majalla" panose="02000000000000000000" pitchFamily="2" charset="-78"/>
                <a:cs typeface="Sakkal Majalla" panose="02000000000000000000" pitchFamily="2" charset="-78"/>
              </a:rPr>
              <a:t>أثناء</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a:t>
            </a:r>
          </a:p>
          <a:p>
            <a:pPr marL="508000" lvl="1" indent="-508000" rtl="1">
              <a:spcBef>
                <a:spcPts val="0"/>
              </a:spcBef>
              <a:buClr>
                <a:schemeClr val="accent3"/>
              </a:buClr>
              <a:buAutoNum type="arabicPeriod"/>
            </a:pPr>
            <a:r>
              <a:rPr dirty="0" err="1">
                <a:latin typeface="Sakkal Majalla" panose="02000000000000000000" pitchFamily="2" charset="-78"/>
                <a:cs typeface="Sakkal Majalla" panose="02000000000000000000" pitchFamily="2" charset="-78"/>
              </a:rPr>
              <a:t>يساعد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التنبؤ</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بمستويات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المقبولة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والتخطيط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وفهمها</a:t>
            </a:r>
            <a:r>
              <a:rPr dirty="0">
                <a:latin typeface="Sakkal Majalla" panose="02000000000000000000" pitchFamily="2" charset="-78"/>
                <a:cs typeface="Sakkal Majalla" panose="02000000000000000000" pitchFamily="2" charset="-78"/>
              </a:rPr>
              <a:t>.</a:t>
            </a:r>
          </a:p>
          <a:p>
            <a:pPr marL="508000" lvl="1" indent="-508000" rtl="1">
              <a:spcBef>
                <a:spcPts val="0"/>
              </a:spcBef>
              <a:buClr>
                <a:schemeClr val="accent3"/>
              </a:buClr>
              <a:buAutoNum type="arabicPeriod"/>
            </a:pPr>
            <a:r>
              <a:rPr dirty="0" err="1">
                <a:latin typeface="Sakkal Majalla" panose="02000000000000000000" pitchFamily="2" charset="-78"/>
                <a:cs typeface="Sakkal Majalla" panose="02000000000000000000" pitchFamily="2" charset="-78"/>
              </a:rPr>
              <a:t>يساعد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الفئة</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التقنيّة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والجمهور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الأوسع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نطاقًا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بشأن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والأساس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المنطقي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لاتخاذ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القرارات</a:t>
            </a:r>
            <a:r>
              <a:rPr dirty="0">
                <a:latin typeface="Sakkal Majalla" panose="02000000000000000000" pitchFamily="2" charset="-78"/>
                <a:cs typeface="Sakkal Majalla" panose="02000000000000000000" pitchFamily="2" charset="-78"/>
              </a:rPr>
              <a:t>.</a:t>
            </a:r>
          </a:p>
        </p:txBody>
      </p:sp>
      <p:sp>
        <p:nvSpPr>
          <p:cNvPr id="2" name="Title 1">
            <a:extLst>
              <a:ext uri="{FF2B5EF4-FFF2-40B4-BE49-F238E27FC236}">
                <a16:creationId xmlns:a16="http://schemas.microsoft.com/office/drawing/2014/main" id="{AF1B9046-490D-A8EF-FAAC-043A034831DB}"/>
              </a:ext>
            </a:extLst>
          </p:cNvPr>
          <p:cNvSpPr txBox="1">
            <a:spLocks/>
          </p:cNvSpPr>
          <p:nvPr/>
        </p:nvSpPr>
        <p:spPr>
          <a:xfrm>
            <a:off x="198229" y="654692"/>
            <a:ext cx="2677081" cy="728737"/>
          </a:xfrm>
          <a:prstGeom prst="rect">
            <a:avLst/>
          </a:prstGeom>
          <a:noFill/>
        </p:spPr>
        <p:txBody>
          <a:bodyPr rtlCol="1">
            <a:no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ar-EG" b="1">
                <a:latin typeface="Sakkal Majalla" panose="02000000000000000000" pitchFamily="2" charset="-78"/>
                <a:cs typeface="Sakkal Majalla" panose="02000000000000000000" pitchFamily="2" charset="-78"/>
              </a:rPr>
              <a:t>الرسائل الرئيسية</a:t>
            </a:r>
            <a:endParaRPr lang="ar-EG"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 name="Content Placeholder 2"/>
          <p:cNvSpPr txBox="1">
            <a:spLocks noGrp="1"/>
          </p:cNvSpPr>
          <p:nvPr>
            <p:ph type="body" idx="1"/>
          </p:nvPr>
        </p:nvSpPr>
        <p:spPr>
          <a:xfrm>
            <a:off x="4273551" y="655637"/>
            <a:ext cx="7529515" cy="5546726"/>
          </a:xfrm>
          <a:prstGeom prst="rect">
            <a:avLst/>
          </a:prstGeom>
        </p:spPr>
        <p:txBody>
          <a:bodyPr lIns="0" tIns="0" rIns="0" bIns="0" rtlCol="1" anchor="t">
            <a:normAutofit/>
          </a:bodyPr>
          <a:lstStyle/>
          <a:p>
            <a:pPr algn="l" rtl="0">
              <a:defRPr sz="1600"/>
            </a:pPr>
            <a:r>
              <a:rPr lang="ar" sz="1800" dirty="0"/>
              <a:t>Rapid risk assessment of acute public health events manual, WHO, 2012 </a:t>
            </a:r>
          </a:p>
          <a:p>
            <a:pPr algn="l" rtl="0">
              <a:defRPr sz="1600">
                <a:solidFill>
                  <a:srgbClr val="002060"/>
                </a:solidFill>
              </a:defRPr>
            </a:pPr>
            <a:r>
              <a:rPr lang="ar" sz="1800" u="sng" dirty="0">
                <a:solidFill>
                  <a:srgbClr val="0563C1"/>
                </a:solidFill>
                <a:uFill>
                  <a:solidFill>
                    <a:srgbClr val="0563C1"/>
                  </a:solidFill>
                </a:uFill>
                <a:hlinkClick r:id="rId2"/>
              </a:rPr>
              <a:t>https://www.who.int/publications/i/item/rapid-risk-assessment-of-acute-public-health-events</a:t>
            </a:r>
            <a:r>
              <a:rPr lang="ar" sz="1800" dirty="0"/>
              <a:t> </a:t>
            </a:r>
          </a:p>
          <a:p>
            <a:pPr algn="l" rtl="0">
              <a:defRPr sz="900">
                <a:solidFill>
                  <a:srgbClr val="44546A"/>
                </a:solidFill>
              </a:defRPr>
            </a:pPr>
            <a:endParaRPr sz="1800" dirty="0"/>
          </a:p>
          <a:p>
            <a:pPr algn="l" rtl="0">
              <a:defRPr sz="1600"/>
            </a:pPr>
            <a:r>
              <a:rPr lang="ar" sz="1800" dirty="0"/>
              <a:t>Early detection, assessment and response to acute public health events / Implementation of Early Warning and Response with a focus on Event-Based Surveillance, WHO, 2014 </a:t>
            </a:r>
          </a:p>
          <a:p>
            <a:pPr algn="l" rtl="0">
              <a:defRPr sz="1600">
                <a:solidFill>
                  <a:srgbClr val="44546A"/>
                </a:solidFill>
              </a:defRPr>
            </a:pPr>
            <a:r>
              <a:rPr lang="ar" sz="1800" u="sng" dirty="0">
                <a:solidFill>
                  <a:srgbClr val="0563C1"/>
                </a:solidFill>
                <a:uFill>
                  <a:solidFill>
                    <a:srgbClr val="0563C1"/>
                  </a:solidFill>
                </a:uFill>
                <a:hlinkClick r:id="rId3"/>
              </a:rPr>
              <a:t>https://www.who.int/publications/i/item/WHO-HSE-GCR-LYO-2014.4</a:t>
            </a:r>
            <a:r>
              <a:rPr lang="ar" sz="1800" dirty="0"/>
              <a:t> </a:t>
            </a:r>
          </a:p>
          <a:p>
            <a:pPr algn="l" rtl="0">
              <a:defRPr sz="1600">
                <a:solidFill>
                  <a:srgbClr val="44546A"/>
                </a:solidFill>
              </a:defRPr>
            </a:pPr>
            <a:endParaRPr sz="1800" dirty="0"/>
          </a:p>
          <a:p>
            <a:pPr algn="l" rtl="0">
              <a:defRPr sz="1600"/>
            </a:pPr>
            <a:r>
              <a:rPr lang="ar" sz="1800" dirty="0"/>
              <a:t>Early warning health surveillance and response, Early detect to better protect, WHO, </a:t>
            </a:r>
          </a:p>
          <a:p>
            <a:pPr algn="l" rtl="0">
              <a:defRPr sz="1600">
                <a:solidFill>
                  <a:srgbClr val="44546A"/>
                </a:solidFill>
              </a:defRPr>
            </a:pPr>
            <a:r>
              <a:rPr lang="ar" sz="1800" u="sng" dirty="0">
                <a:solidFill>
                  <a:srgbClr val="0563C1"/>
                </a:solidFill>
                <a:uFill>
                  <a:solidFill>
                    <a:srgbClr val="0563C1"/>
                  </a:solidFill>
                </a:uFill>
                <a:hlinkClick r:id="rId4"/>
              </a:rPr>
              <a:t>https://www.who.int/docs/default-source/documents/detect-earlier-to-better-protect.pdf?sfvrsn=9996d210_6</a:t>
            </a:r>
            <a:r>
              <a:rPr lang="ar" sz="1800" dirty="0"/>
              <a:t> </a:t>
            </a:r>
          </a:p>
          <a:p>
            <a:pPr algn="l" rtl="0">
              <a:defRPr sz="1600">
                <a:solidFill>
                  <a:srgbClr val="44546A"/>
                </a:solidFill>
              </a:defRPr>
            </a:pPr>
            <a:endParaRPr sz="1800" dirty="0"/>
          </a:p>
          <a:p>
            <a:pPr algn="l" rtl="0">
              <a:defRPr sz="1600"/>
            </a:pPr>
            <a:r>
              <a:rPr lang="ar" sz="1800" dirty="0"/>
              <a:t>WHO monthly influenza risk assessment </a:t>
            </a:r>
          </a:p>
          <a:p>
            <a:pPr algn="l" rtl="0">
              <a:defRPr sz="1600"/>
            </a:pPr>
            <a:r>
              <a:rPr lang="ar" sz="1800" u="sng" dirty="0">
                <a:solidFill>
                  <a:srgbClr val="0563C1"/>
                </a:solidFill>
                <a:uFill>
                  <a:solidFill>
                    <a:srgbClr val="0563C1"/>
                  </a:solidFill>
                </a:uFill>
                <a:hlinkClick r:id="rId5"/>
              </a:rPr>
              <a:t>https://www.who.int/teams/global-influenza-programme/avian-influenza/monthly-risk-assessment-summary</a:t>
            </a:r>
            <a:r>
              <a:rPr lang="ar" sz="1800" dirty="0"/>
              <a:t> </a:t>
            </a:r>
          </a:p>
          <a:p>
            <a:pPr algn="l" rtl="0">
              <a:defRPr sz="1600">
                <a:solidFill>
                  <a:srgbClr val="44546A"/>
                </a:solidFill>
              </a:defRPr>
            </a:pPr>
            <a:endParaRPr sz="1800" dirty="0"/>
          </a:p>
          <a:p>
            <a:pPr algn="l" rtl="0">
              <a:defRPr sz="1600"/>
            </a:pPr>
            <a:r>
              <a:rPr lang="ar" sz="1800" dirty="0"/>
              <a:t>WHO polio risk assessment, WHO, 2017</a:t>
            </a:r>
          </a:p>
          <a:p>
            <a:pPr algn="l" rtl="0">
              <a:defRPr sz="1600">
                <a:solidFill>
                  <a:srgbClr val="FF0000"/>
                </a:solidFill>
              </a:defRPr>
            </a:pPr>
            <a:r>
              <a:rPr lang="ar" sz="1800" u="sng" dirty="0">
                <a:solidFill>
                  <a:srgbClr val="0563C1"/>
                </a:solidFill>
                <a:uFill>
                  <a:solidFill>
                    <a:srgbClr val="0563C1"/>
                  </a:solidFill>
                </a:uFill>
                <a:hlinkClick r:id="rId6"/>
              </a:rPr>
              <a:t>http://www.who.int/mediacentre/news/statements/2017/13th-ihr-polio/en/</a:t>
            </a:r>
            <a:r>
              <a:rPr lang="ar" sz="1800" dirty="0"/>
              <a:t>  </a:t>
            </a:r>
          </a:p>
        </p:txBody>
      </p:sp>
      <p:sp>
        <p:nvSpPr>
          <p:cNvPr id="2" name="TextBox 1">
            <a:extLst>
              <a:ext uri="{FF2B5EF4-FFF2-40B4-BE49-F238E27FC236}">
                <a16:creationId xmlns:a16="http://schemas.microsoft.com/office/drawing/2014/main" id="{E9F1F44F-43D5-8023-2593-74CC0EC7B919}"/>
              </a:ext>
            </a:extLst>
          </p:cNvPr>
          <p:cNvSpPr txBox="1"/>
          <p:nvPr/>
        </p:nvSpPr>
        <p:spPr>
          <a:xfrm>
            <a:off x="359775" y="495335"/>
            <a:ext cx="2365011" cy="954105"/>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rtl="0" fontAlgn="auto" latinLnBrk="0" hangingPunct="0">
              <a:lnSpc>
                <a:spcPct val="100000"/>
              </a:lnSpc>
              <a:spcBef>
                <a:spcPts val="0"/>
              </a:spcBef>
              <a:spcAft>
                <a:spcPts val="0"/>
              </a:spcAft>
              <a:buClrTx/>
              <a:buSzTx/>
              <a:buFontTx/>
              <a:buNone/>
              <a:tabLst/>
            </a:pPr>
            <a:r>
              <a:rPr kumimoji="0" lang="ar-EG" sz="2800" b="1" i="0" u="none" strike="noStrike" cap="none" spc="0" normalizeH="0" baseline="0" dirty="0">
                <a:ln>
                  <a:noFill/>
                </a:ln>
                <a:solidFill>
                  <a:schemeClr val="bg1"/>
                </a:solidFill>
                <a:effectLst/>
                <a:uFillTx/>
                <a:latin typeface="+mj-lt"/>
                <a:ea typeface="+mj-ea"/>
                <a:cs typeface="+mj-cs"/>
                <a:sym typeface="Calibri"/>
              </a:rPr>
              <a:t>المراجع والمبادئ التوجيهية</a:t>
            </a:r>
            <a:endParaRPr kumimoji="0" lang="en-US" sz="2800" b="1" i="0" u="none" strike="noStrike" cap="none" spc="0" normalizeH="0" baseline="0" dirty="0">
              <a:ln>
                <a:noFill/>
              </a:ln>
              <a:solidFill>
                <a:schemeClr val="bg1"/>
              </a:solidFill>
              <a:effectLst/>
              <a:uFillTx/>
              <a:latin typeface="+mj-lt"/>
              <a:ea typeface="+mj-ea"/>
              <a:cs typeface="+mj-cs"/>
              <a:sym typeface="Calibri"/>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Rectangle 3"/>
          <p:cNvSpPr txBox="1">
            <a:spLocks noGrp="1"/>
          </p:cNvSpPr>
          <p:nvPr>
            <p:ph type="body" idx="1"/>
          </p:nvPr>
        </p:nvSpPr>
        <p:spPr>
          <a:xfrm>
            <a:off x="4175201" y="1456584"/>
            <a:ext cx="7529514" cy="3944831"/>
          </a:xfrm>
          <a:prstGeom prst="rect">
            <a:avLst/>
          </a:prstGeom>
        </p:spPr>
        <p:txBody>
          <a:bodyPr rtlCol="1"/>
          <a:lstStyle/>
          <a:p>
            <a:pPr rtl="1">
              <a:spcBef>
                <a:spcPts val="0"/>
              </a:spcBef>
            </a:pPr>
            <a:r>
              <a:rPr lang="ar" b="1">
                <a:solidFill>
                  <a:srgbClr val="C00000"/>
                </a:solidFill>
                <a:latin typeface="Sakkal Majalla" panose="02000000000000000000" pitchFamily="2" charset="-78"/>
                <a:cs typeface="Sakkal Majalla" panose="02000000000000000000" pitchFamily="2" charset="-78"/>
              </a:rPr>
              <a:t>بنهاية هذه الجلسة، سيكون بمقدوركم:</a:t>
            </a:r>
          </a:p>
          <a:p>
            <a:pPr marL="254000" lvl="1" indent="-254000" rtl="1">
              <a:spcBef>
                <a:spcPts val="1500"/>
              </a:spcBef>
              <a:buClr>
                <a:srgbClr val="C00000"/>
              </a:buClr>
              <a:buFont typeface="Arial"/>
            </a:pPr>
            <a:r>
              <a:rPr>
                <a:latin typeface="Sakkal Majalla" panose="02000000000000000000" pitchFamily="2" charset="-78"/>
                <a:cs typeface="Sakkal Majalla" panose="02000000000000000000" pitchFamily="2" charset="-78"/>
              </a:rPr>
              <a:t>تحديد إدارة المخاطر، وسرد عناصرها.</a:t>
            </a:r>
          </a:p>
          <a:p>
            <a:pPr marL="254000" lvl="1" indent="-254000" rtl="1">
              <a:spcBef>
                <a:spcPts val="1500"/>
              </a:spcBef>
              <a:buClr>
                <a:srgbClr val="C00000"/>
              </a:buClr>
              <a:buFont typeface="Arial"/>
            </a:pPr>
            <a:r>
              <a:rPr>
                <a:latin typeface="Sakkal Majalla" panose="02000000000000000000" pitchFamily="2" charset="-78"/>
                <a:cs typeface="Sakkal Majalla" panose="02000000000000000000" pitchFamily="2" charset="-78"/>
              </a:rPr>
              <a:t>تعريف مفهوم التقييم السريع للمخاطر وشرحه.</a:t>
            </a:r>
          </a:p>
          <a:p>
            <a:pPr marL="254000" lvl="1" indent="-254000" rtl="1">
              <a:spcBef>
                <a:spcPts val="1500"/>
              </a:spcBef>
              <a:buClr>
                <a:srgbClr val="C00000"/>
              </a:buClr>
              <a:buFont typeface="Arial"/>
            </a:pPr>
            <a:r>
              <a:rPr>
                <a:latin typeface="Sakkal Majalla" panose="02000000000000000000" pitchFamily="2" charset="-78"/>
                <a:cs typeface="Sakkal Majalla" panose="02000000000000000000" pitchFamily="2" charset="-78"/>
              </a:rPr>
              <a:t>تحديد الأدوات المُستخدمة لمختلف المدخلات والمخرجات والأطر الزمنية المرتبطة بتقييم المخاطر بالنسبة لأحداث الصحة العامة الحادة.</a:t>
            </a:r>
          </a:p>
          <a:p>
            <a:pPr marL="254000" lvl="1" indent="-254000" rtl="1">
              <a:spcBef>
                <a:spcPts val="1500"/>
              </a:spcBef>
              <a:buClr>
                <a:srgbClr val="C00000"/>
              </a:buClr>
              <a:buFont typeface="Arial"/>
            </a:pPr>
            <a:r>
              <a:rPr>
                <a:latin typeface="Sakkal Majalla" panose="02000000000000000000" pitchFamily="2" charset="-78"/>
                <a:cs typeface="Sakkal Majalla" panose="02000000000000000000" pitchFamily="2" charset="-78"/>
              </a:rPr>
              <a:t>وصف عملية تقييم المخاطر بالنسبة لأحداث الصحة العامة الحادة.</a:t>
            </a:r>
          </a:p>
        </p:txBody>
      </p:sp>
      <p:sp>
        <p:nvSpPr>
          <p:cNvPr id="2" name="Title 1">
            <a:extLst>
              <a:ext uri="{FF2B5EF4-FFF2-40B4-BE49-F238E27FC236}">
                <a16:creationId xmlns:a16="http://schemas.microsoft.com/office/drawing/2014/main" id="{92D61A61-A7EF-0CD2-D7AD-ABE36105C7E0}"/>
              </a:ext>
            </a:extLst>
          </p:cNvPr>
          <p:cNvSpPr txBox="1">
            <a:spLocks noGrp="1"/>
          </p:cNvSpPr>
          <p:nvPr>
            <p:ph type="title"/>
          </p:nvPr>
        </p:nvSpPr>
        <p:spPr>
          <a:xfrm>
            <a:off x="-435522" y="351406"/>
            <a:ext cx="3264195" cy="1182817"/>
          </a:xfrm>
          <a:prstGeom prst="rect">
            <a:avLst/>
          </a:prstGeom>
        </p:spPr>
        <p:txBody>
          <a:bodyPr rtlCol="1"/>
          <a:lstStyle>
            <a:lvl1pPr algn="r" rtl="1">
              <a:defRPr>
                <a:latin typeface="Source Sans Pro Bold"/>
                <a:ea typeface="Source Sans Pro Bold"/>
                <a:cs typeface="Source Sans Pro Bold"/>
                <a:sym typeface="Source Sans Pro Bold"/>
              </a:defRPr>
            </a:lvl1pPr>
          </a:lstStyle>
          <a:p>
            <a:pPr rtl="1"/>
            <a:r>
              <a:rPr lang="ar" b="1" dirty="0">
                <a:latin typeface="Sakkal Majalla" panose="02000000000000000000" pitchFamily="2" charset="-78"/>
                <a:cs typeface="Sakkal Majalla" panose="02000000000000000000" pitchFamily="2" charset="-78"/>
              </a:rPr>
              <a:t>أهداف التعلُّم</a:t>
            </a:r>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7" name="Content Placeholder 2"/>
          <p:cNvSpPr txBox="1">
            <a:spLocks noGrp="1"/>
          </p:cNvSpPr>
          <p:nvPr>
            <p:ph type="body" idx="1"/>
          </p:nvPr>
        </p:nvSpPr>
        <p:spPr>
          <a:prstGeom prst="rect">
            <a:avLst/>
          </a:prstGeom>
        </p:spPr>
        <p:txBody>
          <a:bodyPr lIns="0" tIns="0" rIns="0" bIns="0" rtlCol="1"/>
          <a:lstStyle/>
          <a:p>
            <a:pPr algn="l" rtl="0"/>
            <a:r>
              <a:rPr dirty="0"/>
              <a:t>Rapid Risk Assessment e-Learning course, ECDC, 2019</a:t>
            </a:r>
          </a:p>
          <a:p>
            <a:pPr algn="l" rtl="0">
              <a:defRPr sz="1600"/>
            </a:pPr>
            <a:r>
              <a:rPr lang="ar" u="sng" dirty="0">
                <a:solidFill>
                  <a:srgbClr val="0563C1"/>
                </a:solidFill>
                <a:uFill>
                  <a:solidFill>
                    <a:srgbClr val="0563C1"/>
                  </a:solidFill>
                </a:uFill>
                <a:hlinkClick r:id="rId2"/>
              </a:rPr>
              <a:t>https://www.ecdc.europa.eu/en/news-events/rapid-risk-assessment-e-learning-course</a:t>
            </a:r>
            <a:r>
              <a:rPr dirty="0"/>
              <a:t> </a:t>
            </a:r>
          </a:p>
        </p:txBody>
      </p:sp>
      <p:sp>
        <p:nvSpPr>
          <p:cNvPr id="2" name="Title 1">
            <a:extLst>
              <a:ext uri="{FF2B5EF4-FFF2-40B4-BE49-F238E27FC236}">
                <a16:creationId xmlns:a16="http://schemas.microsoft.com/office/drawing/2014/main" id="{4C0A7E7F-166E-FA55-342A-2B70392A645B}"/>
              </a:ext>
            </a:extLst>
          </p:cNvPr>
          <p:cNvSpPr txBox="1">
            <a:spLocks/>
          </p:cNvSpPr>
          <p:nvPr/>
        </p:nvSpPr>
        <p:spPr>
          <a:xfrm>
            <a:off x="180523" y="842309"/>
            <a:ext cx="2672427" cy="613055"/>
          </a:xfrm>
          <a:prstGeom prst="rect">
            <a:avLst/>
          </a:prstGeom>
          <a:solidFill>
            <a:srgbClr val="002060"/>
          </a:solidFill>
        </p:spPr>
        <p:txBody>
          <a:bodyPr rtlCol="1"/>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hangingPunct="1"/>
            <a:r>
              <a:rPr lang="ar" b="1">
                <a:latin typeface="Sakkal Majalla" panose="02000000000000000000" pitchFamily="2" charset="-78"/>
                <a:cs typeface="Sakkal Majalla" panose="02000000000000000000" pitchFamily="2" charset="-78"/>
              </a:rPr>
              <a:t>موارد تعلُّم إضافية</a:t>
            </a:r>
            <a:endParaRPr lang="en-US" b="1" dirty="0">
              <a:latin typeface="Sakkal Majalla" panose="02000000000000000000" pitchFamily="2" charset="-78"/>
              <a:cs typeface="Sakkal Majalla" panose="02000000000000000000" pitchFamily="2" charset="-78"/>
            </a:endParaRP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0F75709-A716-002D-B521-01B350FF8633}"/>
              </a:ext>
            </a:extLst>
          </p:cNvPr>
          <p:cNvSpPr txBox="1"/>
          <p:nvPr/>
        </p:nvSpPr>
        <p:spPr>
          <a:xfrm>
            <a:off x="4378960" y="2289861"/>
            <a:ext cx="3708400" cy="923328"/>
          </a:xfrm>
          <a:prstGeom prst="rect">
            <a:avLst/>
          </a:prstGeom>
          <a:solidFill>
            <a:srgbClr val="00206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0" hangingPunct="0">
              <a:lnSpc>
                <a:spcPct val="100000"/>
              </a:lnSpc>
              <a:spcBef>
                <a:spcPts val="0"/>
              </a:spcBef>
              <a:spcAft>
                <a:spcPts val="0"/>
              </a:spcAft>
              <a:buClrTx/>
              <a:buSzTx/>
              <a:buFontTx/>
              <a:buNone/>
              <a:tabLst/>
            </a:pPr>
            <a:r>
              <a:rPr kumimoji="0" lang="ar-EG" sz="5400" b="0" i="0" u="none" strike="noStrike" cap="none" spc="0" normalizeH="0" baseline="0" dirty="0">
                <a:ln>
                  <a:noFill/>
                </a:ln>
                <a:solidFill>
                  <a:schemeClr val="bg1"/>
                </a:solidFill>
                <a:effectLst/>
                <a:uFillTx/>
                <a:latin typeface="Calibri"/>
                <a:ea typeface="Calibri"/>
                <a:cs typeface="Calibri"/>
                <a:sym typeface="Calibri"/>
              </a:rPr>
              <a:t>شكرًا لكم</a:t>
            </a:r>
            <a:endParaRPr kumimoji="0" lang="en-US" sz="54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3095369F-98ED-15A0-0A3C-3B2DD6A24C13}"/>
              </a:ext>
            </a:extLst>
          </p:cNvPr>
          <p:cNvSpPr txBox="1">
            <a:spLocks noGrp="1"/>
          </p:cNvSpPr>
          <p:nvPr>
            <p:ph type="body" idx="1"/>
          </p:nvPr>
        </p:nvSpPr>
        <p:spPr>
          <a:xfrm>
            <a:off x="969474" y="842962"/>
            <a:ext cx="10109130" cy="5206965"/>
          </a:xfrm>
          <a:prstGeom prst="rect">
            <a:avLst/>
          </a:prstGeom>
        </p:spPr>
        <p:txBody>
          <a:bodyPr lIns="0" tIns="0" rIns="0" bIns="0" rtlCol="1">
            <a:normAutofit fontScale="92500" lnSpcReduction="20000"/>
          </a:bodyPr>
          <a:lstStyle/>
          <a:p>
            <a:pPr marL="0" marR="0" indent="0" algn="r" rtl="1">
              <a:lnSpc>
                <a:spcPct val="115000"/>
              </a:lnSpc>
              <a:spcBef>
                <a:spcPts val="0"/>
              </a:spcBef>
              <a:spcAft>
                <a:spcPts val="1000"/>
              </a:spcAft>
              <a:buNone/>
              <a:tabLst>
                <a:tab pos="5560060" algn="r"/>
              </a:tabLst>
            </a:pP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منصة منظمة الصحة العالمية للتعلُّم في مجال الأمن الص</a:t>
            </a:r>
            <a:r>
              <a:rPr lang="ar-EG" sz="1800">
                <a:solidFill>
                  <a:srgbClr val="000000"/>
                </a:solidFill>
                <a:effectLst/>
                <a:latin typeface="Source Sans Pro" panose="020B0503030403020204" pitchFamily="34" charset="0"/>
                <a:ea typeface="Arial" panose="020B0604020202020204" pitchFamily="34" charset="0"/>
                <a:cs typeface="Arial" panose="020B0604020202020204" pitchFamily="34" charset="0"/>
              </a:rPr>
              <a:t>ّ</a:t>
            </a:r>
            <a:r>
              <a:rPr lang="ar-MA" sz="1800">
                <a:solidFill>
                  <a:srgbClr val="000000"/>
                </a:solidFill>
                <a:effectLst/>
                <a:latin typeface="Source Sans Pro" panose="020B0503030403020204" pitchFamily="34" charset="0"/>
                <a:ea typeface="Arial" panose="020B0604020202020204" pitchFamily="34" charset="0"/>
                <a:cs typeface="Arial" panose="020B0604020202020204" pitchFamily="34" charset="0"/>
              </a:rPr>
              <a:t>ِحيِّ </a:t>
            </a: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 مواد تدريبية </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0" marR="0" indent="0" algn="r" rtl="1">
              <a:lnSpc>
                <a:spcPct val="115000"/>
              </a:lnSpc>
              <a:spcBef>
                <a:spcPts val="0"/>
              </a:spcBef>
              <a:spcAft>
                <a:spcPts val="1000"/>
              </a:spcAft>
              <a:buNone/>
              <a:tabLst>
                <a:tab pos="5560060" algn="r"/>
              </a:tabLst>
            </a:pP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حقوق هذه المواد التدريبية محفوظة لصالح منظمة الصحة العالمية بموجب حق المؤلف (© منظمة الصحة العالمية 2022). جميع الحقوق محفوظة.</a:t>
            </a:r>
            <a:r>
              <a:rPr lang="en-US" sz="1800" dirty="0">
                <a:solidFill>
                  <a:srgbClr val="000000"/>
                </a:solidFill>
                <a:effectLst/>
                <a:latin typeface="Arial" panose="020B0604020202020204" pitchFamily="34" charset="0"/>
                <a:ea typeface="Arial" panose="020B0604020202020204" pitchFamily="34" charset="0"/>
                <a:cs typeface="Arial" panose="020B0604020202020204" pitchFamily="34" charset="0"/>
              </a:rPr>
              <a:t> </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0" marR="0" indent="0" algn="r" rtl="1">
              <a:lnSpc>
                <a:spcPct val="115000"/>
              </a:lnSpc>
              <a:spcBef>
                <a:spcPts val="0"/>
              </a:spcBef>
              <a:spcAft>
                <a:spcPts val="1000"/>
              </a:spcAft>
              <a:buNone/>
              <a:tabLst>
                <a:tab pos="5560060" algn="r"/>
              </a:tabLst>
            </a:pPr>
            <a:r>
              <a:rPr lang="en-US"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 </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0" marR="0" indent="0" algn="r" rtl="1">
              <a:lnSpc>
                <a:spcPct val="115000"/>
              </a:lnSpc>
              <a:spcBef>
                <a:spcPts val="0"/>
              </a:spcBef>
              <a:spcAft>
                <a:spcPts val="1000"/>
              </a:spcAft>
              <a:buNone/>
              <a:tabLst>
                <a:tab pos="5560060" algn="r"/>
              </a:tabLst>
            </a:pP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يخضع استخدامك لهذه المواد إلى </a:t>
            </a:r>
            <a:r>
              <a:rPr lang="ar-MA" sz="1800" u="sng" dirty="0">
                <a:solidFill>
                  <a:srgbClr val="000000"/>
                </a:solidFill>
                <a:effectLst/>
                <a:latin typeface="Source Sans Pro" panose="020B0503030403020204" pitchFamily="34" charset="0"/>
                <a:ea typeface="Arial" panose="020B0604020202020204" pitchFamily="34" charset="0"/>
                <a:cs typeface="Arial" panose="020B0604020202020204" pitchFamily="34" charset="0"/>
                <a:hlinkClick r:id="rId2"/>
              </a:rPr>
              <a:t>«شروط الاستخدام - منصة منظمة الصحة العالمية للتعلُّم في مجال الأمن الصِّحيِّ، مواد تدريبية</a:t>
            </a: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 التي قبلتها عند تنزيلها، وهي متاحة على منصة التعلُّم في مجال الأمن الصِّحيِّ على الرابط الآتي: (</a:t>
            </a:r>
            <a:r>
              <a:rPr lang="en-US" sz="1800" u="sng" dirty="0">
                <a:solidFill>
                  <a:srgbClr val="000000"/>
                </a:solidFill>
                <a:effectLst/>
                <a:latin typeface="Source Sans Pro" panose="020B0503030403020204" pitchFamily="34" charset="0"/>
                <a:ea typeface="Arial" panose="020B0604020202020204" pitchFamily="34" charset="0"/>
                <a:cs typeface="Arial" panose="020B0604020202020204" pitchFamily="34" charset="0"/>
                <a:hlinkClick r:id="rId3"/>
              </a:rPr>
              <a:t>https://extranet.who.int/hslp</a:t>
            </a: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   </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0" marR="0" indent="0" algn="r" rtl="1">
              <a:lnSpc>
                <a:spcPct val="115000"/>
              </a:lnSpc>
              <a:spcBef>
                <a:spcPts val="0"/>
              </a:spcBef>
              <a:spcAft>
                <a:spcPts val="1000"/>
              </a:spcAft>
              <a:buNone/>
              <a:tabLst>
                <a:tab pos="5560060" algn="r"/>
              </a:tabLst>
            </a:pP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إذا أحدثت تغييرات في محتويات هذه المواد أو عدَّلتها أو ترجمتها أو نقَّحتها بأي طريقة أخرى، فعليك أن تُوضِّح أن المنظمة ليس لها علاقة من قريبٍ أو بعيدٍ بهذه التعديلات، ولا يجوز أن تستخدم اسم المنظمة أو شعارها في هذه المواد المُعدَّلة.  </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0" marR="0" indent="0" algn="r" rtl="1">
              <a:lnSpc>
                <a:spcPct val="115000"/>
              </a:lnSpc>
              <a:spcBef>
                <a:spcPts val="0"/>
              </a:spcBef>
              <a:spcAft>
                <a:spcPts val="1000"/>
              </a:spcAft>
              <a:buNone/>
              <a:tabLst>
                <a:tab pos="5560060" algn="r"/>
              </a:tabLst>
            </a:pPr>
            <a:r>
              <a:rPr lang="en-US"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 </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0" marR="0" indent="0" algn="r" rtl="1">
              <a:lnSpc>
                <a:spcPct val="115000"/>
              </a:lnSpc>
              <a:spcBef>
                <a:spcPts val="0"/>
              </a:spcBef>
              <a:spcAft>
                <a:spcPts val="1000"/>
              </a:spcAft>
              <a:buNone/>
              <a:tabLst>
                <a:tab pos="5560060" algn="r"/>
              </a:tabLst>
            </a:pP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وإذا أحدثت تغييرات في محتويات هذه المواد أو عدَّلتها أو ترجمتها أو نقَّحتها بأي طريقة أخرى، فعليك أن تُفصح عن مصدر المواد من خلال الإسناد الآتي: «هذه المواد التدريبية هي نسخة معدلة من «حزمة التدريب المتقدم لفِرَق الاستجابة السريعة» (متاحة على الرابط الآتي: </a:t>
            </a:r>
            <a:r>
              <a:rPr lang="en-US" sz="1800" u="sng" dirty="0">
                <a:solidFill>
                  <a:srgbClr val="000000"/>
                </a:solidFill>
                <a:effectLst/>
                <a:latin typeface="Source Sans Pro" panose="020B0503030403020204" pitchFamily="34" charset="0"/>
                <a:ea typeface="Arial" panose="020B0604020202020204" pitchFamily="34" charset="0"/>
                <a:cs typeface="Arial" panose="020B0604020202020204" pitchFamily="34" charset="0"/>
                <a:hlinkClick r:id="rId4"/>
              </a:rPr>
              <a:t>https://extranet.who.int/hslp</a:t>
            </a:r>
            <a:r>
              <a:rPr lang="ar-MA" sz="1800" u="sng" dirty="0">
                <a:solidFill>
                  <a:srgbClr val="000000"/>
                </a:solidFill>
                <a:effectLst/>
                <a:latin typeface="Source Sans Pro" panose="020B0503030403020204" pitchFamily="34" charset="0"/>
                <a:ea typeface="Arial" panose="020B0604020202020204" pitchFamily="34" charset="0"/>
                <a:cs typeface="Arial" panose="020B0604020202020204" pitchFamily="34" charset="0"/>
                <a:hlinkClick r:id="rId4"/>
              </a:rPr>
              <a:t>/</a:t>
            </a: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 وحقوقها محفوظة لصالح منظمة الصحة العالمية بموجب حق المؤلف (© منظمة الصحة العالمية، 2022)، ومُستخدمة بتصريح من منظمة الصحة العالمية. وتُخلي منظمة الصحة العالمية مسؤوليتها تمامًا عن أي تعديلات أو </a:t>
            </a:r>
            <a:r>
              <a:rPr lang="ar-MA" sz="1800" dirty="0" err="1">
                <a:solidFill>
                  <a:srgbClr val="000000"/>
                </a:solidFill>
                <a:effectLst/>
                <a:latin typeface="Source Sans Pro" panose="020B0503030403020204" pitchFamily="34" charset="0"/>
                <a:ea typeface="Arial" panose="020B0604020202020204" pitchFamily="34" charset="0"/>
                <a:cs typeface="Arial" panose="020B0604020202020204" pitchFamily="34" charset="0"/>
              </a:rPr>
              <a:t>تنقيحات</a:t>
            </a: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 على المواد الخاصة بها المحمية بموجب حق المؤلف».   </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0" marR="0" indent="0" algn="r" rtl="1">
              <a:lnSpc>
                <a:spcPct val="115000"/>
              </a:lnSpc>
              <a:spcBef>
                <a:spcPts val="0"/>
              </a:spcBef>
              <a:spcAft>
                <a:spcPts val="1000"/>
              </a:spcAft>
              <a:buNone/>
              <a:tabLst>
                <a:tab pos="5560060" algn="r"/>
              </a:tabLst>
            </a:pPr>
            <a:r>
              <a:rPr lang="en-US"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 </a:t>
            </a:r>
            <a:endParaRPr lang="en-US" sz="1800" dirty="0">
              <a:effectLst/>
              <a:latin typeface="Calibri" panose="020F0502020204030204" pitchFamily="34" charset="0"/>
              <a:ea typeface="SimSun" panose="02010600030101010101" pitchFamily="2" charset="-122"/>
              <a:cs typeface="Arial" panose="020B0604020202020204" pitchFamily="34" charset="0"/>
            </a:endParaRPr>
          </a:p>
          <a:p>
            <a:pPr marL="0" indent="0">
              <a:buNone/>
            </a:pPr>
            <a:r>
              <a:rPr lang="ar-MA" sz="1800" dirty="0">
                <a:solidFill>
                  <a:srgbClr val="000000"/>
                </a:solidFill>
                <a:effectLst/>
                <a:latin typeface="Source Sans Pro" panose="020B0503030403020204" pitchFamily="34" charset="0"/>
                <a:ea typeface="Arial" panose="020B0604020202020204" pitchFamily="34" charset="0"/>
                <a:cs typeface="Arial" panose="020B0604020202020204" pitchFamily="34" charset="0"/>
              </a:rPr>
              <a:t>وعلاوةً على ذلك، يُرجَى إخطار المنظمة بأي تعديلات قد تطرأ على هذه المواد التي تستخدمها علانيةً، لأغراض حفظ السجلات ومواصلة التطوير، عن طريق إرسال رسالة على عنوان البريد الإلكتروني التالي: </a:t>
            </a:r>
            <a:r>
              <a:rPr lang="en-US" sz="1800" u="sng" dirty="0">
                <a:solidFill>
                  <a:srgbClr val="000000"/>
                </a:solidFill>
                <a:effectLst/>
                <a:latin typeface="Source Sans Pro" panose="020B0503030403020204" pitchFamily="34" charset="0"/>
                <a:ea typeface="Arial" panose="020B0604020202020204" pitchFamily="34" charset="0"/>
                <a:cs typeface="Arial" panose="020B0604020202020204" pitchFamily="34" charset="0"/>
                <a:hlinkClick r:id="rId5"/>
              </a:rPr>
              <a:t>ihrhrt@who.int</a:t>
            </a:r>
            <a:r>
              <a:rPr lang="ar-MA" sz="1800" u="sng" dirty="0">
                <a:solidFill>
                  <a:srgbClr val="000000"/>
                </a:solidFill>
                <a:effectLst/>
                <a:latin typeface="Source Sans Pro" panose="020B0503030403020204" pitchFamily="34" charset="0"/>
                <a:ea typeface="Arial" panose="020B0604020202020204" pitchFamily="34" charset="0"/>
                <a:cs typeface="Arial" panose="020B0604020202020204" pitchFamily="34" charset="0"/>
                <a:hlinkClick r:id="rId5"/>
              </a:rPr>
              <a:t>.</a:t>
            </a:r>
            <a:endParaRPr lang="ar" sz="2000" dirty="0"/>
          </a:p>
        </p:txBody>
      </p:sp>
      <p:sp>
        <p:nvSpPr>
          <p:cNvPr id="5" name="TextBox 4">
            <a:extLst>
              <a:ext uri="{FF2B5EF4-FFF2-40B4-BE49-F238E27FC236}">
                <a16:creationId xmlns:a16="http://schemas.microsoft.com/office/drawing/2014/main" id="{BF48A80C-7C77-C24E-FF64-9921C6B0C611}"/>
              </a:ext>
            </a:extLst>
          </p:cNvPr>
          <p:cNvSpPr txBox="1"/>
          <p:nvPr/>
        </p:nvSpPr>
        <p:spPr>
          <a:xfrm>
            <a:off x="676275" y="74321"/>
            <a:ext cx="2673653" cy="523218"/>
          </a:xfrm>
          <a:prstGeom prst="rect">
            <a:avLst/>
          </a:prstGeom>
          <a:solidFill>
            <a:srgbClr val="951D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lang="ar-EG" sz="2800" b="1" dirty="0">
                <a:solidFill>
                  <a:schemeClr val="bg1"/>
                </a:solidFill>
                <a:latin typeface="Sakkal Majalla" panose="02000000000000000000" pitchFamily="2" charset="-78"/>
                <a:cs typeface="Sakkal Majalla" panose="02000000000000000000" pitchFamily="2" charset="-78"/>
              </a:rPr>
              <a:t>إخلاء المسؤولية</a:t>
            </a:r>
            <a:endParaRPr kumimoji="0" lang="en-US" sz="2800" b="1" i="0" u="none" strike="noStrike" cap="none" spc="0" normalizeH="0" baseline="0" dirty="0">
              <a:ln>
                <a:noFill/>
              </a:ln>
              <a:solidFill>
                <a:schemeClr val="bg1"/>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Rectangle 3"/>
          <p:cNvSpPr txBox="1">
            <a:spLocks noGrp="1"/>
          </p:cNvSpPr>
          <p:nvPr>
            <p:ph type="body" idx="1"/>
          </p:nvPr>
        </p:nvSpPr>
        <p:spPr>
          <a:xfrm>
            <a:off x="4311553" y="1498983"/>
            <a:ext cx="7156233" cy="3860034"/>
          </a:xfrm>
          <a:prstGeom prst="rect">
            <a:avLst/>
          </a:prstGeom>
        </p:spPr>
        <p:txBody>
          <a:bodyPr rtlCol="1">
            <a:normAutofit/>
          </a:bodyPr>
          <a:lstStyle/>
          <a:p>
            <a:pPr marL="457200" lvl="1" indent="-457200" rtl="1">
              <a:spcBef>
                <a:spcPts val="1800"/>
              </a:spcBef>
              <a:buClr>
                <a:schemeClr val="accent3"/>
              </a:buClr>
              <a:buFont typeface="+mj-lt"/>
              <a:buAutoNum type="arabicPeriod"/>
            </a:pPr>
            <a:r>
              <a:rPr dirty="0" err="1">
                <a:latin typeface="Sakkal Majalla" panose="02000000000000000000" pitchFamily="2" charset="-78"/>
                <a:cs typeface="Sakkal Majalla" panose="02000000000000000000" pitchFamily="2" charset="-78"/>
              </a:rPr>
              <a:t>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مجال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العامة</a:t>
            </a:r>
            <a:r>
              <a:rPr dirty="0">
                <a:latin typeface="Sakkal Majalla" panose="02000000000000000000" pitchFamily="2" charset="-78"/>
                <a:cs typeface="Sakkal Majalla" panose="02000000000000000000" pitchFamily="2" charset="-78"/>
              </a:rPr>
              <a:t>.</a:t>
            </a:r>
          </a:p>
          <a:p>
            <a:pPr marL="457200" lvl="1" indent="-457200" rtl="1">
              <a:spcBef>
                <a:spcPts val="1800"/>
              </a:spcBef>
              <a:buClr>
                <a:schemeClr val="accent3"/>
              </a:buClr>
              <a:buAutoNum type="arabicPeriod"/>
            </a:pPr>
            <a:r>
              <a:rPr dirty="0" err="1">
                <a:latin typeface="Sakkal Majalla" panose="02000000000000000000" pitchFamily="2" charset="-78"/>
                <a:cs typeface="Sakkal Majalla" panose="02000000000000000000" pitchFamily="2" charset="-78"/>
              </a:rPr>
              <a:t>تعريف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والأساس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المنطقي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a:t>
            </a:r>
            <a:r>
              <a:rPr dirty="0">
                <a:latin typeface="Sakkal Majalla" panose="02000000000000000000" pitchFamily="2" charset="-78"/>
                <a:cs typeface="Sakkal Majalla" panose="02000000000000000000" pitchFamily="2" charset="-78"/>
              </a:rPr>
              <a:t>.</a:t>
            </a:r>
          </a:p>
          <a:p>
            <a:pPr marL="457200" lvl="1" indent="-457200" rtl="1">
              <a:spcBef>
                <a:spcPts val="1800"/>
              </a:spcBef>
              <a:buClr>
                <a:schemeClr val="accent3"/>
              </a:buClr>
              <a:buAutoNum type="arabicPeriod"/>
            </a:pP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a:t>
            </a:r>
          </a:p>
          <a:p>
            <a:pPr marL="457200" lvl="1" indent="-457200" rtl="1">
              <a:spcBef>
                <a:spcPts val="1800"/>
              </a:spcBef>
              <a:buClr>
                <a:schemeClr val="accent3"/>
              </a:buClr>
              <a:buAutoNum type="arabicPeriod"/>
            </a:pPr>
            <a:r>
              <a:rPr dirty="0" err="1">
                <a:latin typeface="Sakkal Majalla" panose="02000000000000000000" pitchFamily="2" charset="-78"/>
                <a:cs typeface="Sakkal Majalla" panose="02000000000000000000" pitchFamily="2" charset="-78"/>
              </a:rPr>
              <a:t>بيان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وقيود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السريع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للمخاطر</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lvl="1" indent="-457200" rtl="1">
              <a:spcBef>
                <a:spcPts val="1800"/>
              </a:spcBef>
              <a:buClr>
                <a:schemeClr val="accent3"/>
              </a:buClr>
              <a:buAutoNum type="arabicPeriod"/>
            </a:pPr>
            <a:r>
              <a:rPr dirty="0" err="1">
                <a:latin typeface="Sakkal Majalla" panose="02000000000000000000" pitchFamily="2" charset="-78"/>
                <a:cs typeface="Sakkal Majalla" panose="02000000000000000000" pitchFamily="2" charset="-78"/>
              </a:rPr>
              <a:t>المراجع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والمبادئ</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التوجيهية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a:p>
            <a:pPr marL="457200" lvl="1" indent="-457200" rtl="1">
              <a:spcBef>
                <a:spcPts val="1800"/>
              </a:spcBef>
              <a:buClr>
                <a:schemeClr val="accent3"/>
              </a:buClr>
              <a:buAutoNum type="arabicPeriod"/>
            </a:pPr>
            <a:r>
              <a:rPr dirty="0" err="1">
                <a:latin typeface="Sakkal Majalla" panose="02000000000000000000" pitchFamily="2" charset="-78"/>
                <a:cs typeface="Sakkal Majalla" panose="02000000000000000000" pitchFamily="2" charset="-78"/>
              </a:rPr>
              <a:t>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تعلُّم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إضافية</a:t>
            </a:r>
            <a:r>
              <a:rPr lang="ar-EG" dirty="0">
                <a:latin typeface="Sakkal Majalla" panose="02000000000000000000" pitchFamily="2" charset="-78"/>
                <a:cs typeface="Sakkal Majalla" panose="02000000000000000000" pitchFamily="2" charset="-78"/>
              </a:rPr>
              <a:t>.</a:t>
            </a:r>
            <a:endParaRPr dirty="0">
              <a:latin typeface="Sakkal Majalla" panose="02000000000000000000" pitchFamily="2" charset="-78"/>
              <a:cs typeface="Sakkal Majalla" panose="02000000000000000000" pitchFamily="2" charset="-78"/>
            </a:endParaRPr>
          </a:p>
        </p:txBody>
      </p:sp>
      <p:sp>
        <p:nvSpPr>
          <p:cNvPr id="2" name="Title 2">
            <a:extLst>
              <a:ext uri="{FF2B5EF4-FFF2-40B4-BE49-F238E27FC236}">
                <a16:creationId xmlns:a16="http://schemas.microsoft.com/office/drawing/2014/main" id="{F4AC6572-E4F5-A6E6-65ED-87D7CDB0CADA}"/>
              </a:ext>
            </a:extLst>
          </p:cNvPr>
          <p:cNvSpPr txBox="1">
            <a:spLocks/>
          </p:cNvSpPr>
          <p:nvPr/>
        </p:nvSpPr>
        <p:spPr>
          <a:xfrm>
            <a:off x="1756" y="937924"/>
            <a:ext cx="2956272" cy="48439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t">
            <a:noAutofit/>
          </a:bodyPr>
          <a:lstStyle>
            <a:lvl1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2pPr>
            <a:lvl3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3pPr>
            <a:lvl4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4pPr>
            <a:lvl5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5pPr>
            <a:lvl6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6pPr>
            <a:lvl7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7pPr>
            <a:lvl8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8pPr>
            <a:lvl9pPr marL="0" marR="0" indent="0" algn="r" defTabSz="289321"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mj-lt"/>
                <a:ea typeface="+mj-ea"/>
                <a:cs typeface="+mj-cs"/>
                <a:sym typeface="Source Sans Pro Regular"/>
              </a:defRPr>
            </a:lvl9pPr>
          </a:lstStyle>
          <a:p>
            <a:pPr rtl="1" hangingPunct="1"/>
            <a:r>
              <a:rPr lang="ar" b="1">
                <a:latin typeface="Sakkal Majalla" panose="02000000000000000000" pitchFamily="2" charset="-78"/>
                <a:cs typeface="Sakkal Majalla" panose="02000000000000000000" pitchFamily="2" charset="-78"/>
              </a:rPr>
              <a:t>عناصر العرض</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 name="Text Placeholder 4"/>
          <p:cNvSpPr txBox="1">
            <a:spLocks noGrp="1"/>
          </p:cNvSpPr>
          <p:nvPr>
            <p:ph type="body" sz="quarter" idx="1"/>
          </p:nvPr>
        </p:nvSpPr>
        <p:spPr>
          <a:xfrm>
            <a:off x="3747604" y="1737341"/>
            <a:ext cx="4696792" cy="1870076"/>
          </a:xfrm>
          <a:prstGeom prst="rect">
            <a:avLst/>
          </a:prstGeom>
        </p:spPr>
        <p:txBody>
          <a:bodyPr rtlCol="1"/>
          <a:lstStyle/>
          <a:p>
            <a:pPr rtl="1">
              <a:defRPr sz="3200"/>
            </a:pPr>
            <a:r>
              <a:rPr lang="ar" b="1" dirty="0">
                <a:latin typeface="Sakkal Majalla" panose="02000000000000000000" pitchFamily="2" charset="-78"/>
                <a:cs typeface="Sakkal Majalla" panose="02000000000000000000" pitchFamily="2" charset="-78"/>
              </a:rPr>
              <a:t>1. إدارة المخاطر في مجال الصحة العامة</a:t>
            </a: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Espace réservé du contenu 3"/>
          <p:cNvSpPr txBox="1">
            <a:spLocks noGrp="1"/>
          </p:cNvSpPr>
          <p:nvPr>
            <p:ph type="body" sz="half" idx="1"/>
          </p:nvPr>
        </p:nvSpPr>
        <p:spPr>
          <a:xfrm>
            <a:off x="2452798" y="1270429"/>
            <a:ext cx="7286405" cy="4317142"/>
          </a:xfrm>
          <a:prstGeom prst="rect">
            <a:avLst/>
          </a:prstGeom>
        </p:spPr>
        <p:txBody>
          <a:bodyPr rtlCol="1"/>
          <a:lstStyle>
            <a:lvl1pPr algn="just" rtl="1">
              <a:lnSpc>
                <a:spcPct val="100000"/>
              </a:lnSpc>
              <a:spcBef>
                <a:spcPts val="0"/>
              </a:spcBef>
            </a:lvl1pPr>
          </a:lstStyle>
          <a:p>
            <a:pPr rtl="1"/>
            <a:r>
              <a:rPr dirty="0" err="1">
                <a:latin typeface="Sakkal Majalla" panose="02000000000000000000" pitchFamily="2" charset="-78"/>
                <a:cs typeface="Sakkal Majalla" panose="02000000000000000000" pitchFamily="2" charset="-78"/>
              </a:rPr>
              <a:t>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هي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عملية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تختلف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بدائل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السياسات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بالتشاور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جميع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الأطراف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المعنية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مراعاة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والعوامل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الأخرى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ذات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بحماية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صحة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المستهلكين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وتعزيز</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ممارسات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التجارة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العادلة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خيارات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الوقاية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المناسبة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إذا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لزم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الأمر</a:t>
            </a:r>
            <a:r>
              <a:rPr dirty="0">
                <a:latin typeface="Sakkal Majalla" panose="02000000000000000000" pitchFamily="2" charset="-78"/>
                <a:cs typeface="Sakkal Majalla" panose="02000000000000000000" pitchFamily="2" charset="-78"/>
              </a:rPr>
              <a:t>.</a:t>
            </a:r>
          </a:p>
        </p:txBody>
      </p:sp>
      <p:pic>
        <p:nvPicPr>
          <p:cNvPr id="379" name="Picture 2" descr="Picture 2"/>
          <p:cNvPicPr>
            <a:picLocks noChangeAspect="1"/>
          </p:cNvPicPr>
          <p:nvPr/>
        </p:nvPicPr>
        <p:blipFill>
          <a:blip r:embed="rId3"/>
          <a:stretch>
            <a:fillRect/>
          </a:stretch>
        </p:blipFill>
        <p:spPr>
          <a:xfrm>
            <a:off x="4867274" y="3923869"/>
            <a:ext cx="2457451" cy="1866902"/>
          </a:xfrm>
          <a:prstGeom prst="rect">
            <a:avLst/>
          </a:prstGeom>
          <a:ln w="12700">
            <a:miter lim="400000"/>
          </a:ln>
        </p:spPr>
      </p:pic>
      <p:sp>
        <p:nvSpPr>
          <p:cNvPr id="380" name="Titre 2"/>
          <p:cNvSpPr txBox="1">
            <a:spLocks noGrp="1"/>
          </p:cNvSpPr>
          <p:nvPr>
            <p:ph type="title" idx="4294967295"/>
          </p:nvPr>
        </p:nvSpPr>
        <p:spPr>
          <a:xfrm>
            <a:off x="233680" y="85783"/>
            <a:ext cx="5969694" cy="600017"/>
          </a:xfrm>
          <a:prstGeom prst="rect">
            <a:avLst/>
          </a:prstGeom>
        </p:spPr>
        <p:txBody>
          <a:bodyPr rtlCol="1"/>
          <a:lstStyle/>
          <a:p>
            <a:pPr rtl="1"/>
            <a:r>
              <a:rPr lang="ar" b="1" dirty="0">
                <a:latin typeface="Sakkal Majalla" panose="02000000000000000000" pitchFamily="2" charset="-78"/>
                <a:cs typeface="Sakkal Majalla" panose="02000000000000000000" pitchFamily="2" charset="-78"/>
              </a:rPr>
              <a:t>تعريف إدارة المخاطر </a:t>
            </a: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Espace réservé du contenu 3"/>
          <p:cNvSpPr txBox="1">
            <a:spLocks noGrp="1"/>
          </p:cNvSpPr>
          <p:nvPr>
            <p:ph type="body" sz="half" idx="1"/>
          </p:nvPr>
        </p:nvSpPr>
        <p:spPr>
          <a:xfrm>
            <a:off x="953167" y="1421838"/>
            <a:ext cx="6875875" cy="4550627"/>
          </a:xfrm>
          <a:prstGeom prst="rect">
            <a:avLst/>
          </a:prstGeom>
        </p:spPr>
        <p:txBody>
          <a:bodyPr rtlCol="1">
            <a:normAutofit/>
          </a:bodyPr>
          <a:lstStyle/>
          <a:p>
            <a:pPr rtl="1">
              <a:lnSpc>
                <a:spcPct val="81000"/>
              </a:lnSpc>
              <a:spcBef>
                <a:spcPts val="0"/>
              </a:spcBef>
              <a:defRPr sz="2000"/>
            </a:pPr>
            <a:r>
              <a:rPr lang="ar" b="1" dirty="0">
                <a:solidFill>
                  <a:srgbClr val="C00000"/>
                </a:solidFill>
                <a:latin typeface="Sakkal Majalla" panose="02000000000000000000" pitchFamily="2" charset="-78"/>
                <a:cs typeface="Sakkal Majalla" panose="02000000000000000000" pitchFamily="2" charset="-78"/>
              </a:rPr>
              <a:t>تشمل دورة إدارة المخاطر الآتي: </a:t>
            </a:r>
          </a:p>
          <a:p>
            <a:pPr rtl="1">
              <a:lnSpc>
                <a:spcPct val="81000"/>
              </a:lnSpc>
              <a:spcBef>
                <a:spcPts val="0"/>
              </a:spcBef>
              <a:buClr>
                <a:schemeClr val="accent3"/>
              </a:buClr>
              <a:buSzPct val="150000"/>
              <a:buFont typeface="Arial"/>
              <a:buChar char="•"/>
              <a:defRPr sz="2000"/>
            </a:pPr>
            <a:endParaRPr dirty="0">
              <a:latin typeface="Sakkal Majalla" panose="02000000000000000000" pitchFamily="2" charset="-78"/>
              <a:cs typeface="Sakkal Majalla" panose="02000000000000000000" pitchFamily="2" charset="-78"/>
            </a:endParaRPr>
          </a:p>
          <a:p>
            <a:pPr marL="254000" indent="-254000" rtl="1">
              <a:lnSpc>
                <a:spcPct val="81000"/>
              </a:lnSpc>
              <a:spcBef>
                <a:spcPts val="0"/>
              </a:spcBef>
              <a:buClr>
                <a:srgbClr val="C00000"/>
              </a:buClr>
              <a:buSzPct val="100000"/>
              <a:buFont typeface="Arial"/>
              <a:buChar char="•"/>
              <a:defRPr sz="2000"/>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lang="ar-EG" dirty="0">
                <a:latin typeface="Sakkal Majalla" panose="02000000000000000000" pitchFamily="2" charset="-78"/>
                <a:cs typeface="Sakkal Majalla" panose="02000000000000000000" pitchFamily="2" charset="-78"/>
              </a:rPr>
              <a:t> - </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الأخطار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والتعرُّض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والسياق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وتوصيف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lang="ar-EG" dirty="0">
                <a:latin typeface="Sakkal Majalla" panose="02000000000000000000" pitchFamily="2" charset="-78"/>
                <a:cs typeface="Sakkal Majalla" panose="02000000000000000000" pitchFamily="2" charset="-78"/>
              </a:rPr>
              <a:t>يُحدَّد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خطر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 </a:t>
            </a:r>
            <a:endParaRPr lang="hu-HU" dirty="0">
              <a:latin typeface="Sakkal Majalla" panose="02000000000000000000" pitchFamily="2" charset="-78"/>
              <a:cs typeface="Sakkal Majalla" panose="02000000000000000000" pitchFamily="2" charset="-78"/>
            </a:endParaRPr>
          </a:p>
          <a:p>
            <a:pPr marL="254000" indent="-254000" rtl="1">
              <a:lnSpc>
                <a:spcPct val="81000"/>
              </a:lnSpc>
              <a:spcBef>
                <a:spcPts val="0"/>
              </a:spcBef>
              <a:buClr>
                <a:srgbClr val="C00000"/>
              </a:buClr>
              <a:buSzPct val="100000"/>
              <a:buFont typeface="Arial"/>
              <a:buChar char="•"/>
              <a:defRPr sz="2000"/>
            </a:pPr>
            <a:endParaRPr dirty="0">
              <a:latin typeface="Sakkal Majalla" panose="02000000000000000000" pitchFamily="2" charset="-78"/>
              <a:cs typeface="Sakkal Majalla" panose="02000000000000000000" pitchFamily="2" charset="-78"/>
            </a:endParaRPr>
          </a:p>
          <a:p>
            <a:pPr marL="254000" indent="-254000" rtl="1">
              <a:lnSpc>
                <a:spcPct val="81000"/>
              </a:lnSpc>
              <a:spcBef>
                <a:spcPts val="0"/>
              </a:spcBef>
              <a:buClr>
                <a:srgbClr val="C00000"/>
              </a:buClr>
              <a:buSzPct val="100000"/>
              <a:buFont typeface="Arial"/>
              <a:buChar char="•"/>
              <a:defRPr sz="2000"/>
            </a:pPr>
            <a:r>
              <a:rPr dirty="0" err="1">
                <a:latin typeface="Sakkal Majalla" panose="02000000000000000000" pitchFamily="2" charset="-78"/>
                <a:cs typeface="Sakkal Majalla" panose="02000000000000000000" pitchFamily="2" charset="-78"/>
              </a:rPr>
              <a:t>تحديد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المحتملة</a:t>
            </a:r>
            <a:r>
              <a:rPr lang="ar-EG" dirty="0">
                <a:latin typeface="Sakkal Majalla" panose="02000000000000000000" pitchFamily="2" charset="-78"/>
                <a:cs typeface="Sakkal Majalla" panose="02000000000000000000" pitchFamily="2" charset="-78"/>
              </a:rPr>
              <a:t> - </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مصنفة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حسب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الأولوية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مراعاة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احتمالات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النجاح</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وجدوى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التنفيذ</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والعواقب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غير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المقصودة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بالنسبة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للسكان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والمجتمع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نطاق</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أوسع</a:t>
            </a:r>
            <a:r>
              <a:rPr dirty="0">
                <a:latin typeface="Sakkal Majalla" panose="02000000000000000000" pitchFamily="2" charset="-78"/>
                <a:cs typeface="Sakkal Majalla" panose="02000000000000000000" pitchFamily="2" charset="-78"/>
              </a:rPr>
              <a:t>.</a:t>
            </a:r>
            <a:endParaRPr lang="hu-HU" dirty="0">
              <a:latin typeface="Sakkal Majalla" panose="02000000000000000000" pitchFamily="2" charset="-78"/>
              <a:cs typeface="Sakkal Majalla" panose="02000000000000000000" pitchFamily="2" charset="-78"/>
            </a:endParaRPr>
          </a:p>
          <a:p>
            <a:pPr marL="254000" indent="-254000" rtl="1">
              <a:lnSpc>
                <a:spcPct val="81000"/>
              </a:lnSpc>
              <a:spcBef>
                <a:spcPts val="0"/>
              </a:spcBef>
              <a:buClr>
                <a:srgbClr val="C00000"/>
              </a:buClr>
              <a:buSzPct val="100000"/>
              <a:buFont typeface="Arial"/>
              <a:buChar char="•"/>
              <a:defRPr sz="2000"/>
            </a:pPr>
            <a:endParaRPr dirty="0">
              <a:latin typeface="Sakkal Majalla" panose="02000000000000000000" pitchFamily="2" charset="-78"/>
              <a:cs typeface="Sakkal Majalla" panose="02000000000000000000" pitchFamily="2" charset="-78"/>
            </a:endParaRPr>
          </a:p>
          <a:p>
            <a:pPr marL="254000" indent="-254000" rtl="1">
              <a:lnSpc>
                <a:spcPct val="81000"/>
              </a:lnSpc>
              <a:spcBef>
                <a:spcPts val="0"/>
              </a:spcBef>
              <a:buClr>
                <a:srgbClr val="C00000"/>
              </a:buClr>
              <a:buSzPct val="100000"/>
              <a:buFont typeface="Arial"/>
              <a:buChar char="•"/>
              <a:defRPr sz="2000"/>
            </a:pPr>
            <a:r>
              <a:rPr dirty="0" err="1">
                <a:latin typeface="Sakkal Majalla" panose="02000000000000000000" pitchFamily="2" charset="-78"/>
                <a:cs typeface="Sakkal Majalla" panose="02000000000000000000" pitchFamily="2" charset="-78"/>
              </a:rPr>
              <a:t>مواصلة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الرصد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تكشف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الحدث</a:t>
            </a:r>
            <a:r>
              <a:rPr dirty="0">
                <a:latin typeface="Sakkal Majalla" panose="02000000000000000000" pitchFamily="2" charset="-78"/>
                <a:cs typeface="Sakkal Majalla" panose="02000000000000000000" pitchFamily="2" charset="-78"/>
              </a:rPr>
              <a:t>.</a:t>
            </a:r>
            <a:endParaRPr lang="hu-HU" dirty="0">
              <a:latin typeface="Sakkal Majalla" panose="02000000000000000000" pitchFamily="2" charset="-78"/>
              <a:cs typeface="Sakkal Majalla" panose="02000000000000000000" pitchFamily="2" charset="-78"/>
            </a:endParaRPr>
          </a:p>
          <a:p>
            <a:pPr rtl="1">
              <a:lnSpc>
                <a:spcPct val="81000"/>
              </a:lnSpc>
              <a:spcBef>
                <a:spcPts val="0"/>
              </a:spcBef>
              <a:buClr>
                <a:srgbClr val="C00000"/>
              </a:buClr>
              <a:buSzPct val="100000"/>
              <a:defRPr sz="2000"/>
            </a:pPr>
            <a:r>
              <a:rPr dirty="0">
                <a:latin typeface="Sakkal Majalla" panose="02000000000000000000" pitchFamily="2" charset="-78"/>
                <a:cs typeface="Sakkal Majalla" panose="02000000000000000000" pitchFamily="2" charset="-78"/>
              </a:rPr>
              <a:t> </a:t>
            </a:r>
          </a:p>
          <a:p>
            <a:pPr marL="254000" indent="-254000" rtl="1">
              <a:lnSpc>
                <a:spcPct val="81000"/>
              </a:lnSpc>
              <a:spcBef>
                <a:spcPts val="0"/>
              </a:spcBef>
              <a:buClr>
                <a:srgbClr val="C00000"/>
              </a:buClr>
              <a:buSzPct val="100000"/>
              <a:buFont typeface="Arial"/>
              <a:buChar char="•"/>
              <a:defRPr sz="2000"/>
            </a:pPr>
            <a:r>
              <a:rPr dirty="0" err="1">
                <a:latin typeface="Sakkal Majalla" panose="02000000000000000000" pitchFamily="2" charset="-78"/>
                <a:cs typeface="Sakkal Majalla" panose="02000000000000000000" pitchFamily="2" charset="-78"/>
              </a:rPr>
              <a:t>مواصلة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التواصل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الفعال</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لضمان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مديري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وأصحاب</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المصلحة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الآخرين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والمجتمعات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المتضررة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لتدابير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المكافحة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الجاري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تنفيذها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ودعمهم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لها</a:t>
            </a:r>
            <a:r>
              <a:rPr dirty="0">
                <a:latin typeface="Sakkal Majalla" panose="02000000000000000000" pitchFamily="2" charset="-78"/>
                <a:cs typeface="Sakkal Majalla" panose="02000000000000000000" pitchFamily="2" charset="-78"/>
              </a:rPr>
              <a:t>. </a:t>
            </a:r>
            <a:endParaRPr lang="hu-HU" dirty="0">
              <a:latin typeface="Sakkal Majalla" panose="02000000000000000000" pitchFamily="2" charset="-78"/>
              <a:cs typeface="Sakkal Majalla" panose="02000000000000000000" pitchFamily="2" charset="-78"/>
            </a:endParaRPr>
          </a:p>
          <a:p>
            <a:pPr marL="254000" indent="-254000" rtl="1">
              <a:lnSpc>
                <a:spcPct val="81000"/>
              </a:lnSpc>
              <a:spcBef>
                <a:spcPts val="0"/>
              </a:spcBef>
              <a:buClr>
                <a:srgbClr val="C00000"/>
              </a:buClr>
              <a:buSzPct val="100000"/>
              <a:buFont typeface="Arial"/>
              <a:buChar char="•"/>
              <a:defRPr sz="2000"/>
            </a:pPr>
            <a:endParaRPr dirty="0">
              <a:latin typeface="Sakkal Majalla" panose="02000000000000000000" pitchFamily="2" charset="-78"/>
              <a:cs typeface="Sakkal Majalla" panose="02000000000000000000" pitchFamily="2" charset="-78"/>
            </a:endParaRPr>
          </a:p>
          <a:p>
            <a:pPr marL="254000" indent="-254000" rtl="1">
              <a:lnSpc>
                <a:spcPct val="81000"/>
              </a:lnSpc>
              <a:spcBef>
                <a:spcPts val="0"/>
              </a:spcBef>
              <a:buClr>
                <a:srgbClr val="C00000"/>
              </a:buClr>
              <a:buSzPct val="100000"/>
              <a:buFont typeface="Arial"/>
              <a:buChar char="•"/>
              <a:defRPr sz="2000"/>
            </a:pPr>
            <a:r>
              <a:rPr dirty="0" err="1">
                <a:latin typeface="Sakkal Majalla" panose="02000000000000000000" pitchFamily="2" charset="-78"/>
                <a:cs typeface="Sakkal Majalla" panose="02000000000000000000" pitchFamily="2" charset="-78"/>
              </a:rPr>
              <a:t>تقييم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الدروس</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المستفادة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في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نهاية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الاستجابة</a:t>
            </a:r>
            <a:r>
              <a:rPr dirty="0">
                <a:latin typeface="Sakkal Majalla" panose="02000000000000000000" pitchFamily="2" charset="-78"/>
                <a:cs typeface="Sakkal Majalla" panose="02000000000000000000" pitchFamily="2" charset="-78"/>
              </a:rPr>
              <a:t>.</a:t>
            </a:r>
          </a:p>
        </p:txBody>
      </p:sp>
      <p:pic>
        <p:nvPicPr>
          <p:cNvPr id="387" name="Image 4" descr="Image 4"/>
          <p:cNvPicPr>
            <a:picLocks noChangeAspect="1"/>
          </p:cNvPicPr>
          <p:nvPr/>
        </p:nvPicPr>
        <p:blipFill>
          <a:blip r:embed="rId3"/>
          <a:stretch>
            <a:fillRect/>
          </a:stretch>
        </p:blipFill>
        <p:spPr>
          <a:xfrm>
            <a:off x="7841534" y="1451188"/>
            <a:ext cx="3791332" cy="4251960"/>
          </a:xfrm>
          <a:prstGeom prst="rect">
            <a:avLst/>
          </a:prstGeom>
          <a:ln w="12700">
            <a:miter lim="400000"/>
          </a:ln>
        </p:spPr>
      </p:pic>
      <p:sp>
        <p:nvSpPr>
          <p:cNvPr id="2" name="Titre 2">
            <a:extLst>
              <a:ext uri="{FF2B5EF4-FFF2-40B4-BE49-F238E27FC236}">
                <a16:creationId xmlns:a16="http://schemas.microsoft.com/office/drawing/2014/main" id="{E5B89E5A-C533-3502-A067-7319864B6F10}"/>
              </a:ext>
            </a:extLst>
          </p:cNvPr>
          <p:cNvSpPr txBox="1">
            <a:spLocks/>
          </p:cNvSpPr>
          <p:nvPr/>
        </p:nvSpPr>
        <p:spPr>
          <a:xfrm>
            <a:off x="233679" y="85783"/>
            <a:ext cx="5862321" cy="54286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عناصر إدارة المخاطر</a:t>
            </a:r>
          </a:p>
        </p:txBody>
      </p:sp>
      <p:sp>
        <p:nvSpPr>
          <p:cNvPr id="3" name="TextBox 2">
            <a:extLst>
              <a:ext uri="{FF2B5EF4-FFF2-40B4-BE49-F238E27FC236}">
                <a16:creationId xmlns:a16="http://schemas.microsoft.com/office/drawing/2014/main" id="{A2E9E05D-5BB5-74C8-A3A5-01C1C36A365A}"/>
              </a:ext>
            </a:extLst>
          </p:cNvPr>
          <p:cNvSpPr txBox="1"/>
          <p:nvPr/>
        </p:nvSpPr>
        <p:spPr>
          <a:xfrm>
            <a:off x="9372600" y="1667191"/>
            <a:ext cx="609600" cy="369330"/>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900" b="0" i="0" u="none" strike="noStrike" cap="none" spc="0" normalizeH="0" baseline="0" dirty="0">
                <a:ln>
                  <a:noFill/>
                </a:ln>
                <a:solidFill>
                  <a:schemeClr val="bg1"/>
                </a:solidFill>
                <a:effectLst/>
                <a:uFillTx/>
                <a:latin typeface="Calibri"/>
                <a:ea typeface="Calibri"/>
                <a:cs typeface="Calibri"/>
                <a:sym typeface="Calibri"/>
              </a:rPr>
              <a:t>اكتشاف الحدث</a:t>
            </a:r>
            <a:endParaRPr kumimoji="0" lang="en-US" sz="9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4" name="Oval 3">
            <a:extLst>
              <a:ext uri="{FF2B5EF4-FFF2-40B4-BE49-F238E27FC236}">
                <a16:creationId xmlns:a16="http://schemas.microsoft.com/office/drawing/2014/main" id="{C2DCDE4D-880B-B5E4-ADDB-510044B3E4B3}"/>
              </a:ext>
            </a:extLst>
          </p:cNvPr>
          <p:cNvSpPr/>
          <p:nvPr/>
        </p:nvSpPr>
        <p:spPr>
          <a:xfrm>
            <a:off x="9111343" y="3689615"/>
            <a:ext cx="1230085" cy="562627"/>
          </a:xfrm>
          <a:prstGeom prst="ellipse">
            <a:avLst/>
          </a:prstGeom>
          <a:solidFill>
            <a:schemeClr val="accent5">
              <a:lumMod val="75000"/>
            </a:schemeClr>
          </a:solidFill>
          <a:ln w="12700" cap="flat">
            <a:solidFill>
              <a:schemeClr val="accent1"/>
            </a:solidFill>
            <a:prstDash val="solid"/>
            <a:miter lim="8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000" b="0" i="0" u="none" strike="noStrike" cap="none" spc="0" normalizeH="0" baseline="0" dirty="0">
                <a:ln>
                  <a:noFill/>
                </a:ln>
                <a:solidFill>
                  <a:schemeClr val="bg1"/>
                </a:solidFill>
                <a:effectLst/>
                <a:uFillTx/>
                <a:latin typeface="Calibri"/>
                <a:ea typeface="Calibri"/>
                <a:cs typeface="Calibri"/>
                <a:sym typeface="Calibri"/>
              </a:rPr>
              <a:t>التواصل بشأن المخاطر</a:t>
            </a:r>
            <a:endParaRPr kumimoji="0" lang="en-US" sz="10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5" name="TextBox 4">
            <a:extLst>
              <a:ext uri="{FF2B5EF4-FFF2-40B4-BE49-F238E27FC236}">
                <a16:creationId xmlns:a16="http://schemas.microsoft.com/office/drawing/2014/main" id="{BB08FFDB-629C-A639-1DAB-4A82A1D21B47}"/>
              </a:ext>
            </a:extLst>
          </p:cNvPr>
          <p:cNvSpPr txBox="1"/>
          <p:nvPr/>
        </p:nvSpPr>
        <p:spPr>
          <a:xfrm>
            <a:off x="9114822" y="2651025"/>
            <a:ext cx="1123191" cy="307775"/>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400" b="0" i="0" u="none" strike="noStrike" cap="none" spc="0" normalizeH="0" baseline="0" dirty="0">
                <a:ln>
                  <a:noFill/>
                </a:ln>
                <a:solidFill>
                  <a:schemeClr val="bg1"/>
                </a:solidFill>
                <a:effectLst/>
                <a:uFillTx/>
                <a:latin typeface="Calibri"/>
                <a:ea typeface="Calibri"/>
                <a:cs typeface="Calibri"/>
                <a:sym typeface="Calibri"/>
              </a:rPr>
              <a:t>تقييم المخاطر</a:t>
            </a:r>
            <a:endParaRPr kumimoji="0" lang="en-US" sz="14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6" name="TextBox 5">
            <a:extLst>
              <a:ext uri="{FF2B5EF4-FFF2-40B4-BE49-F238E27FC236}">
                <a16:creationId xmlns:a16="http://schemas.microsoft.com/office/drawing/2014/main" id="{0F2AAB36-0FF7-0A1D-E291-0A8367A09834}"/>
              </a:ext>
            </a:extLst>
          </p:cNvPr>
          <p:cNvSpPr txBox="1"/>
          <p:nvPr/>
        </p:nvSpPr>
        <p:spPr>
          <a:xfrm rot="13774026">
            <a:off x="8254173" y="4471438"/>
            <a:ext cx="1023257" cy="307775"/>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400" b="0" i="0" u="none" strike="noStrike" cap="none" spc="0" normalizeH="0" baseline="0" dirty="0">
                <a:ln>
                  <a:noFill/>
                </a:ln>
                <a:solidFill>
                  <a:schemeClr val="bg1"/>
                </a:solidFill>
                <a:effectLst/>
                <a:uFillTx/>
                <a:latin typeface="Calibri"/>
                <a:ea typeface="Calibri"/>
                <a:cs typeface="Calibri"/>
                <a:sym typeface="Calibri"/>
              </a:rPr>
              <a:t>التقييم</a:t>
            </a:r>
            <a:endParaRPr kumimoji="0" lang="en-US" sz="1400" b="0" i="0" u="none" strike="noStrike" cap="none" spc="0" normalizeH="0" baseline="0" dirty="0">
              <a:ln>
                <a:noFill/>
              </a:ln>
              <a:solidFill>
                <a:schemeClr val="bg1"/>
              </a:solidFill>
              <a:effectLst/>
              <a:uFillTx/>
              <a:latin typeface="Calibri"/>
              <a:ea typeface="Calibri"/>
              <a:cs typeface="Calibri"/>
              <a:sym typeface="Calibri"/>
            </a:endParaRPr>
          </a:p>
        </p:txBody>
      </p:sp>
      <p:sp>
        <p:nvSpPr>
          <p:cNvPr id="7" name="TextBox 6">
            <a:extLst>
              <a:ext uri="{FF2B5EF4-FFF2-40B4-BE49-F238E27FC236}">
                <a16:creationId xmlns:a16="http://schemas.microsoft.com/office/drawing/2014/main" id="{AECF8967-943C-7E77-69A8-A3840F52B49D}"/>
              </a:ext>
            </a:extLst>
          </p:cNvPr>
          <p:cNvSpPr txBox="1"/>
          <p:nvPr/>
        </p:nvSpPr>
        <p:spPr>
          <a:xfrm rot="7970143">
            <a:off x="10187088" y="4335467"/>
            <a:ext cx="1023257" cy="307775"/>
          </a:xfrm>
          <a:prstGeom prst="rect">
            <a:avLst/>
          </a:prstGeom>
          <a:solidFill>
            <a:schemeClr val="accent5">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fontAlgn="auto" latinLnBrk="0" hangingPunct="0">
              <a:lnSpc>
                <a:spcPct val="100000"/>
              </a:lnSpc>
              <a:spcBef>
                <a:spcPts val="0"/>
              </a:spcBef>
              <a:spcAft>
                <a:spcPts val="0"/>
              </a:spcAft>
              <a:buClrTx/>
              <a:buSzTx/>
              <a:buFontTx/>
              <a:buNone/>
              <a:tabLst/>
            </a:pPr>
            <a:r>
              <a:rPr kumimoji="0" lang="ar-EG" sz="1400" b="0" i="0" u="none" strike="noStrike" cap="none" spc="0" normalizeH="0" baseline="0" dirty="0">
                <a:ln>
                  <a:noFill/>
                </a:ln>
                <a:solidFill>
                  <a:schemeClr val="bg1"/>
                </a:solidFill>
                <a:effectLst/>
                <a:uFillTx/>
                <a:latin typeface="Calibri"/>
                <a:ea typeface="Calibri"/>
                <a:cs typeface="Calibri"/>
                <a:sym typeface="Calibri"/>
              </a:rPr>
              <a:t>تدابير المكافحة</a:t>
            </a:r>
            <a:endParaRPr kumimoji="0" lang="en-US" sz="1400" b="0" i="0" u="none" strike="noStrike" cap="none" spc="0" normalizeH="0" baseline="0" dirty="0">
              <a:ln>
                <a:noFill/>
              </a:ln>
              <a:solidFill>
                <a:schemeClr val="bg1"/>
              </a:solidFill>
              <a:effectLst/>
              <a:uFillTx/>
              <a:latin typeface="Calibri"/>
              <a:ea typeface="Calibri"/>
              <a:cs typeface="Calibri"/>
              <a:sym typeface="Calibri"/>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Rectangle 3"/>
          <p:cNvSpPr txBox="1">
            <a:spLocks noGrp="1"/>
          </p:cNvSpPr>
          <p:nvPr>
            <p:ph type="body" sz="half" idx="1"/>
          </p:nvPr>
        </p:nvSpPr>
        <p:spPr>
          <a:xfrm>
            <a:off x="481923" y="1552889"/>
            <a:ext cx="5339257" cy="3347586"/>
          </a:xfrm>
          <a:prstGeom prst="rect">
            <a:avLst/>
          </a:prstGeom>
        </p:spPr>
        <p:txBody>
          <a:bodyPr rtlCol="1"/>
          <a:lstStyle/>
          <a:p>
            <a:pPr marL="254000" indent="-254000" rtl="1">
              <a:spcBef>
                <a:spcPts val="0"/>
              </a:spcBef>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الالتزام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بخفض</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معدلات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المراضة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والوفيات</a:t>
            </a:r>
            <a:r>
              <a:rPr dirty="0">
                <a:latin typeface="Sakkal Majalla" panose="02000000000000000000" pitchFamily="2" charset="-78"/>
                <a:cs typeface="Sakkal Majalla" panose="02000000000000000000" pitchFamily="2" charset="-78"/>
              </a:rPr>
              <a:t>.</a:t>
            </a:r>
          </a:p>
          <a:p>
            <a:pPr marL="254000" indent="-254000" rtl="1">
              <a:spcBef>
                <a:spcPts val="0"/>
              </a:spcBef>
              <a:buClr>
                <a:srgbClr val="C00000"/>
              </a:buClr>
              <a:buSzPct val="100000"/>
              <a:buFont typeface="Arial"/>
              <a:buChar char="•"/>
            </a:pPr>
            <a:endParaRPr dirty="0">
              <a:latin typeface="Sakkal Majalla" panose="02000000000000000000" pitchFamily="2" charset="-78"/>
              <a:cs typeface="Sakkal Majalla" panose="02000000000000000000" pitchFamily="2" charset="-78"/>
            </a:endParaRPr>
          </a:p>
          <a:p>
            <a:pPr marL="254000" indent="-254000" rtl="1">
              <a:spcBef>
                <a:spcPts val="0"/>
              </a:spcBef>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الحاجة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إدارة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الموارد</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الصحية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والاستجابة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على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نحو</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مناسب</a:t>
            </a:r>
            <a:r>
              <a:rPr dirty="0">
                <a:latin typeface="Sakkal Majalla" panose="02000000000000000000" pitchFamily="2" charset="-78"/>
                <a:cs typeface="Sakkal Majalla" panose="02000000000000000000" pitchFamily="2" charset="-78"/>
              </a:rPr>
              <a:t>.</a:t>
            </a:r>
          </a:p>
          <a:p>
            <a:pPr marL="254000" indent="-254000" rtl="1">
              <a:spcBef>
                <a:spcPts val="0"/>
              </a:spcBef>
              <a:buClr>
                <a:srgbClr val="C00000"/>
              </a:buClr>
              <a:buSzPct val="100000"/>
              <a:buFont typeface="Arial"/>
              <a:buChar char="•"/>
            </a:pPr>
            <a:endParaRPr dirty="0">
              <a:latin typeface="Sakkal Majalla" panose="02000000000000000000" pitchFamily="2" charset="-78"/>
              <a:cs typeface="Sakkal Majalla" panose="02000000000000000000" pitchFamily="2" charset="-78"/>
            </a:endParaRPr>
          </a:p>
          <a:p>
            <a:pPr marL="254000" indent="-254000" rtl="1">
              <a:spcBef>
                <a:spcPts val="0"/>
              </a:spcBef>
              <a:buClr>
                <a:srgbClr val="C00000"/>
              </a:buClr>
              <a:buSzPct val="100000"/>
              <a:buFont typeface="Arial"/>
              <a:buChar char="•"/>
            </a:pPr>
            <a:r>
              <a:rPr dirty="0" err="1">
                <a:latin typeface="Sakkal Majalla" panose="02000000000000000000" pitchFamily="2" charset="-78"/>
                <a:cs typeface="Sakkal Majalla" panose="02000000000000000000" pitchFamily="2" charset="-78"/>
              </a:rPr>
              <a:t>الحاجة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إلى</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التخطيط</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وفهم</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مستويات</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المخاطر</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التي</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نواجهها</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وكيفية</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التخفيف</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من</a:t>
            </a:r>
            <a:r>
              <a:rPr dirty="0">
                <a:latin typeface="Sakkal Majalla" panose="02000000000000000000" pitchFamily="2" charset="-78"/>
                <a:cs typeface="Sakkal Majalla" panose="02000000000000000000" pitchFamily="2" charset="-78"/>
              </a:rPr>
              <a:t> </a:t>
            </a:r>
            <a:r>
              <a:rPr dirty="0" err="1">
                <a:latin typeface="Sakkal Majalla" panose="02000000000000000000" pitchFamily="2" charset="-78"/>
                <a:cs typeface="Sakkal Majalla" panose="02000000000000000000" pitchFamily="2" charset="-78"/>
              </a:rPr>
              <a:t>وطأتها</a:t>
            </a:r>
            <a:r>
              <a:rPr dirty="0">
                <a:latin typeface="Sakkal Majalla" panose="02000000000000000000" pitchFamily="2" charset="-78"/>
                <a:cs typeface="Sakkal Majalla" panose="02000000000000000000" pitchFamily="2" charset="-78"/>
              </a:rPr>
              <a:t>.</a:t>
            </a:r>
          </a:p>
        </p:txBody>
      </p:sp>
      <p:pic>
        <p:nvPicPr>
          <p:cNvPr id="395" name="Picture 19" descr="Picture 19"/>
          <p:cNvPicPr>
            <a:picLocks noChangeAspect="1"/>
          </p:cNvPicPr>
          <p:nvPr/>
        </p:nvPicPr>
        <p:blipFill>
          <a:blip r:embed="rId3"/>
          <a:stretch>
            <a:fillRect/>
          </a:stretch>
        </p:blipFill>
        <p:spPr>
          <a:xfrm>
            <a:off x="9205928" y="2172224"/>
            <a:ext cx="2556801" cy="2053546"/>
          </a:xfrm>
          <a:prstGeom prst="rect">
            <a:avLst/>
          </a:prstGeom>
          <a:ln w="12700">
            <a:miter lim="400000"/>
          </a:ln>
        </p:spPr>
      </p:pic>
      <p:pic>
        <p:nvPicPr>
          <p:cNvPr id="396" name="Picture 2" descr="Picture 2"/>
          <p:cNvPicPr>
            <a:picLocks noChangeAspect="1"/>
          </p:cNvPicPr>
          <p:nvPr/>
        </p:nvPicPr>
        <p:blipFill>
          <a:blip r:embed="rId4"/>
          <a:stretch>
            <a:fillRect/>
          </a:stretch>
        </p:blipFill>
        <p:spPr>
          <a:xfrm>
            <a:off x="6257883" y="1238400"/>
            <a:ext cx="2786162" cy="3976563"/>
          </a:xfrm>
          <a:prstGeom prst="rect">
            <a:avLst/>
          </a:prstGeom>
          <a:ln>
            <a:solidFill>
              <a:srgbClr val="000000"/>
            </a:solidFill>
            <a:miter/>
          </a:ln>
        </p:spPr>
      </p:pic>
      <p:sp>
        <p:nvSpPr>
          <p:cNvPr id="2" name="Titre 2">
            <a:extLst>
              <a:ext uri="{FF2B5EF4-FFF2-40B4-BE49-F238E27FC236}">
                <a16:creationId xmlns:a16="http://schemas.microsoft.com/office/drawing/2014/main" id="{8385B77B-5027-42A2-B06F-EFECA804364A}"/>
              </a:ext>
            </a:extLst>
          </p:cNvPr>
          <p:cNvSpPr txBox="1">
            <a:spLocks/>
          </p:cNvSpPr>
          <p:nvPr/>
        </p:nvSpPr>
        <p:spPr>
          <a:xfrm>
            <a:off x="233680" y="85783"/>
            <a:ext cx="8028578" cy="523817"/>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45719" rIns="45719" rtlCol="1" anchor="ctr">
            <a:normAutofit lnSpcReduction="10000"/>
          </a:bodyPr>
          <a:lstStyle>
            <a:lvl1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1pPr>
            <a:lvl2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2pPr>
            <a:lvl3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3pPr>
            <a:lvl4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4pPr>
            <a:lvl5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5pPr>
            <a:lvl6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6pPr>
            <a:lvl7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7pPr>
            <a:lvl8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8pPr>
            <a:lvl9pPr marL="0" marR="0" indent="0" algn="r" defTabSz="289320" rtl="1" latinLnBrk="0">
              <a:lnSpc>
                <a:spcPct val="90000"/>
              </a:lnSpc>
              <a:spcBef>
                <a:spcPts val="0"/>
              </a:spcBef>
              <a:spcAft>
                <a:spcPts val="0"/>
              </a:spcAft>
              <a:buClrTx/>
              <a:buSzTx/>
              <a:buFontTx/>
              <a:buNone/>
              <a:tabLst/>
              <a:defRPr sz="3200" b="0" i="0" u="none" strike="noStrike" cap="none" spc="0" baseline="0">
                <a:solidFill>
                  <a:srgbClr val="FFFFFF"/>
                </a:solidFill>
                <a:uFillTx/>
                <a:latin typeface="Source Sans Pro Bold"/>
                <a:ea typeface="Source Sans Pro Bold"/>
                <a:cs typeface="Source Sans Pro Bold"/>
                <a:sym typeface="Source Sans Pro Bold"/>
              </a:defRPr>
            </a:lvl9pPr>
          </a:lstStyle>
          <a:p>
            <a:pPr rtl="1" hangingPunct="1"/>
            <a:r>
              <a:rPr lang="ar" b="1" dirty="0">
                <a:latin typeface="Sakkal Majalla" panose="02000000000000000000" pitchFamily="2" charset="-78"/>
                <a:cs typeface="Sakkal Majalla" panose="02000000000000000000" pitchFamily="2" charset="-78"/>
              </a:rPr>
              <a:t>هل نحتاج إلى إدارة المخاطر في مجال الصحة العامة؟</a:t>
            </a:r>
            <a:endParaRPr lang="hu-HU" b="1" dirty="0">
              <a:latin typeface="Sakkal Majalla" panose="02000000000000000000" pitchFamily="2" charset="-78"/>
              <a:cs typeface="Sakkal Majalla" panose="02000000000000000000" pitchFamily="2" charset="-78"/>
            </a:endParaRPr>
          </a:p>
        </p:txBody>
      </p:sp>
      <p:sp>
        <p:nvSpPr>
          <p:cNvPr id="3" name="Isosceles Triangle 2">
            <a:extLst>
              <a:ext uri="{FF2B5EF4-FFF2-40B4-BE49-F238E27FC236}">
                <a16:creationId xmlns:a16="http://schemas.microsoft.com/office/drawing/2014/main" id="{D6CD9A9A-A834-083A-A8AC-7937889F24E7}"/>
              </a:ext>
            </a:extLst>
          </p:cNvPr>
          <p:cNvSpPr/>
          <p:nvPr/>
        </p:nvSpPr>
        <p:spPr>
          <a:xfrm>
            <a:off x="9303899" y="3104324"/>
            <a:ext cx="798043" cy="427966"/>
          </a:xfrm>
          <a:prstGeom prst="triangle">
            <a:avLst>
              <a:gd name="adj" fmla="val 47833"/>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ar-EG" sz="800" b="0" i="0" u="none" strike="noStrike" cap="none" spc="0" normalizeH="0" baseline="0" dirty="0">
                <a:ln>
                  <a:noFill/>
                </a:ln>
                <a:solidFill>
                  <a:srgbClr val="000000"/>
                </a:solidFill>
                <a:effectLst/>
                <a:uFillTx/>
                <a:latin typeface="Sakkal Majalla" panose="02000000000000000000" pitchFamily="2" charset="-78"/>
                <a:ea typeface="Calibri"/>
                <a:cs typeface="Sakkal Majalla" panose="02000000000000000000" pitchFamily="2" charset="-78"/>
                <a:sym typeface="Calibri"/>
              </a:rPr>
              <a:t>المخاطر</a:t>
            </a:r>
            <a:endParaRPr kumimoji="0" lang="en-US" sz="500" b="0" i="0" u="none" strike="noStrike" cap="none" spc="0" normalizeH="0" baseline="0" dirty="0">
              <a:ln>
                <a:noFill/>
              </a:ln>
              <a:solidFill>
                <a:srgbClr val="000000"/>
              </a:solidFill>
              <a:effectLst/>
              <a:uFillTx/>
              <a:latin typeface="Sakkal Majalla" panose="02000000000000000000" pitchFamily="2" charset="-78"/>
              <a:ea typeface="Calibri"/>
              <a:cs typeface="Sakkal Majalla" panose="02000000000000000000" pitchFamily="2" charset="-78"/>
              <a:sym typeface="Calibri"/>
            </a:endParaRPr>
          </a:p>
        </p:txBody>
      </p:sp>
      <p:sp>
        <p:nvSpPr>
          <p:cNvPr id="4" name="Isosceles Triangle 3">
            <a:extLst>
              <a:ext uri="{FF2B5EF4-FFF2-40B4-BE49-F238E27FC236}">
                <a16:creationId xmlns:a16="http://schemas.microsoft.com/office/drawing/2014/main" id="{49851C97-973D-1AE1-69B0-4EC84FEFC60C}"/>
              </a:ext>
            </a:extLst>
          </p:cNvPr>
          <p:cNvSpPr/>
          <p:nvPr/>
        </p:nvSpPr>
        <p:spPr>
          <a:xfrm>
            <a:off x="10921142" y="3093438"/>
            <a:ext cx="798043" cy="427966"/>
          </a:xfrm>
          <a:prstGeom prst="triangle">
            <a:avLst>
              <a:gd name="adj" fmla="val 47833"/>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45719" tIns="45719" rIns="45719" bIns="45719"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r>
              <a:rPr kumimoji="0" lang="ar-EG" sz="800" b="0" i="0" u="none" strike="noStrike" cap="none" spc="0" normalizeH="0" baseline="0" dirty="0">
                <a:ln>
                  <a:noFill/>
                </a:ln>
                <a:solidFill>
                  <a:srgbClr val="000000"/>
                </a:solidFill>
                <a:effectLst/>
                <a:uFillTx/>
                <a:latin typeface="Sakkal Majalla" panose="02000000000000000000" pitchFamily="2" charset="-78"/>
                <a:ea typeface="Calibri"/>
                <a:cs typeface="Sakkal Majalla" panose="02000000000000000000" pitchFamily="2" charset="-78"/>
                <a:sym typeface="Calibri"/>
              </a:rPr>
              <a:t>المنافع</a:t>
            </a:r>
            <a:endParaRPr kumimoji="0" lang="en-US" sz="500" b="0" i="0" u="none" strike="noStrike" cap="none" spc="0" normalizeH="0" baseline="0" dirty="0">
              <a:ln>
                <a:noFill/>
              </a:ln>
              <a:solidFill>
                <a:srgbClr val="000000"/>
              </a:solidFill>
              <a:effectLst/>
              <a:uFillTx/>
              <a:latin typeface="Sakkal Majalla" panose="02000000000000000000" pitchFamily="2" charset="-78"/>
              <a:ea typeface="Calibri"/>
              <a:cs typeface="Sakkal Majalla" panose="02000000000000000000" pitchFamily="2" charset="-78"/>
              <a:sym typeface="Calibri"/>
            </a:endParaRPr>
          </a:p>
        </p:txBody>
      </p:sp>
      <p:sp>
        <p:nvSpPr>
          <p:cNvPr id="5" name="TextBox 4">
            <a:extLst>
              <a:ext uri="{FF2B5EF4-FFF2-40B4-BE49-F238E27FC236}">
                <a16:creationId xmlns:a16="http://schemas.microsoft.com/office/drawing/2014/main" id="{B59ED52C-F0BA-1D65-A42D-8B7B35A43C76}"/>
              </a:ext>
            </a:extLst>
          </p:cNvPr>
          <p:cNvSpPr txBox="1"/>
          <p:nvPr/>
        </p:nvSpPr>
        <p:spPr>
          <a:xfrm>
            <a:off x="7412918" y="5296435"/>
            <a:ext cx="2786162" cy="64632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r" defTabSz="914400" fontAlgn="auto" latinLnBrk="0" hangingPunct="0">
              <a:lnSpc>
                <a:spcPct val="100000"/>
              </a:lnSpc>
              <a:spcBef>
                <a:spcPts val="0"/>
              </a:spcBef>
              <a:spcAft>
                <a:spcPts val="0"/>
              </a:spcAft>
              <a:buClrTx/>
              <a:buSzTx/>
              <a:buFontTx/>
              <a:buNone/>
              <a:tabLst/>
            </a:pPr>
            <a:r>
              <a:rPr lang="ar-EG" b="1" dirty="0">
                <a:latin typeface="Sakkal Majalla" panose="02000000000000000000" pitchFamily="2" charset="-78"/>
                <a:cs typeface="Sakkal Majalla" panose="02000000000000000000" pitchFamily="2" charset="-78"/>
              </a:rPr>
              <a:t>أجرِ </a:t>
            </a:r>
            <a:r>
              <a:rPr lang="ar-EG" b="1" dirty="0">
                <a:solidFill>
                  <a:schemeClr val="accent2"/>
                </a:solidFill>
                <a:latin typeface="Sakkal Majalla" panose="02000000000000000000" pitchFamily="2" charset="-78"/>
                <a:cs typeface="Sakkal Majalla" panose="02000000000000000000" pitchFamily="2" charset="-78"/>
              </a:rPr>
              <a:t>دائمًا</a:t>
            </a:r>
            <a:r>
              <a:rPr lang="ar-EG" b="1" dirty="0">
                <a:latin typeface="Sakkal Majalla" panose="02000000000000000000" pitchFamily="2" charset="-78"/>
                <a:cs typeface="Sakkal Majalla" panose="02000000000000000000" pitchFamily="2" charset="-78"/>
              </a:rPr>
              <a:t> تقييمًا سريعًا للمخاطر</a:t>
            </a:r>
          </a:p>
          <a:p>
            <a:pPr marL="0" marR="0" indent="0" algn="r" defTabSz="914400" fontAlgn="auto" latinLnBrk="0" hangingPunct="0">
              <a:lnSpc>
                <a:spcPct val="100000"/>
              </a:lnSpc>
              <a:spcBef>
                <a:spcPts val="0"/>
              </a:spcBef>
              <a:spcAft>
                <a:spcPts val="0"/>
              </a:spcAft>
              <a:buClrTx/>
              <a:buSzTx/>
              <a:buFontTx/>
              <a:buNone/>
              <a:tabLst/>
            </a:pPr>
            <a:r>
              <a:rPr kumimoji="0" lang="ar-EG" sz="1800" b="1" i="0" u="none" strike="noStrike" cap="none" spc="0" normalizeH="0" baseline="0" dirty="0">
                <a:ln>
                  <a:noFill/>
                </a:ln>
                <a:solidFill>
                  <a:schemeClr val="accent2"/>
                </a:solidFill>
                <a:effectLst/>
                <a:uFillTx/>
                <a:latin typeface="Sakkal Majalla" panose="02000000000000000000" pitchFamily="2" charset="-78"/>
                <a:cs typeface="Sakkal Majalla" panose="02000000000000000000" pitchFamily="2" charset="-78"/>
                <a:sym typeface="Calibri"/>
              </a:rPr>
              <a:t>قبل</a:t>
            </a:r>
            <a:r>
              <a:rPr kumimoji="0" lang="ar-EG" sz="1800" b="1"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rPr>
              <a:t> أن تبدأ العمل</a:t>
            </a:r>
            <a:endParaRPr kumimoji="0" lang="en-US" sz="1800" b="1" i="0" u="none" strike="noStrike" cap="none" spc="0" normalizeH="0" baseline="0" dirty="0">
              <a:ln>
                <a:noFill/>
              </a:ln>
              <a:solidFill>
                <a:srgbClr val="000000"/>
              </a:solidFill>
              <a:effectLst/>
              <a:uFillTx/>
              <a:latin typeface="Sakkal Majalla" panose="02000000000000000000" pitchFamily="2" charset="-78"/>
              <a:cs typeface="Sakkal Majalla" panose="02000000000000000000" pitchFamily="2" charset="-78"/>
              <a:sym typeface="Calibri"/>
            </a:endParaRPr>
          </a:p>
        </p:txBody>
      </p:sp>
    </p:spTree>
  </p:cSld>
  <p:clrMapOvr>
    <a:masterClrMapping/>
  </p:clrMapOvr>
  <p:transition spd="med"/>
</p:sld>
</file>

<file path=ppt/theme/theme1.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RRT_Theme_v3">
  <a:themeElements>
    <a:clrScheme name="RRT_Theme_v3">
      <a:dk1>
        <a:srgbClr val="000000"/>
      </a:dk1>
      <a:lt1>
        <a:srgbClr val="FFFFFF"/>
      </a:lt1>
      <a:dk2>
        <a:srgbClr val="A7A7A7"/>
      </a:dk2>
      <a:lt2>
        <a:srgbClr val="535353"/>
      </a:lt2>
      <a:accent1>
        <a:srgbClr val="021F64"/>
      </a:accent1>
      <a:accent2>
        <a:srgbClr val="A2010B"/>
      </a:accent2>
      <a:accent3>
        <a:srgbClr val="65A000"/>
      </a:accent3>
      <a:accent4>
        <a:srgbClr val="00A0DF"/>
      </a:accent4>
      <a:accent5>
        <a:srgbClr val="5B9BD5"/>
      </a:accent5>
      <a:accent6>
        <a:srgbClr val="70AD47"/>
      </a:accent6>
      <a:hlink>
        <a:srgbClr val="0000FF"/>
      </a:hlink>
      <a:folHlink>
        <a:srgbClr val="FF00FF"/>
      </a:folHlink>
    </a:clrScheme>
    <a:fontScheme name="RRT_Theme_v3">
      <a:majorFont>
        <a:latin typeface="Source Sans Pro Regular"/>
        <a:ea typeface="Source Sans Pro Regular"/>
        <a:cs typeface="Source Sans Pro Regular"/>
      </a:majorFont>
      <a:minorFont>
        <a:latin typeface="Helvetica"/>
        <a:ea typeface="Helvetica"/>
        <a:cs typeface="Helvetica"/>
      </a:minorFont>
    </a:fontScheme>
    <a:fmtScheme name="RRT_Theme_v3">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3D8C0AFE3A8684EAD891AA7EE49FBD9" ma:contentTypeVersion="18" ma:contentTypeDescription="Create a new document." ma:contentTypeScope="" ma:versionID="f9f9cc930a8e5e8e0d3aa7e589c1b19e">
  <xsd:schema xmlns:xsd="http://www.w3.org/2001/XMLSchema" xmlns:xs="http://www.w3.org/2001/XMLSchema" xmlns:p="http://schemas.microsoft.com/office/2006/metadata/properties" xmlns:ns2="e2a64997-203d-4655-a595-383c2eb1e865" xmlns:ns3="450f158c-397a-4a9d-b005-a44c92e0fccb" targetNamespace="http://schemas.microsoft.com/office/2006/metadata/properties" ma:root="true" ma:fieldsID="73ca7d39f97e0265ccc615152ee8e9ab" ns2:_="" ns3:_="">
    <xsd:import namespace="e2a64997-203d-4655-a595-383c2eb1e865"/>
    <xsd:import namespace="450f158c-397a-4a9d-b005-a44c92e0fcc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a64997-203d-4655-a595-383c2eb1e86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a4eac88-8ae6-4a96-90c7-97bc93c844e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50f158c-397a-4a9d-b005-a44c92e0fccb"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92caf602-7482-4721-838f-b4f5b717ddac}" ma:internalName="TaxCatchAll" ma:showField="CatchAllData" ma:web="450f158c-397a-4a9d-b005-a44c92e0fcc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450f158c-397a-4a9d-b005-a44c92e0fccb" xsi:nil="true"/>
    <lcf76f155ced4ddcb4097134ff3c332f xmlns="e2a64997-203d-4655-a595-383c2eb1e865">
      <Terms xmlns="http://schemas.microsoft.com/office/infopath/2007/PartnerControls"/>
    </lcf76f155ced4ddcb4097134ff3c332f>
    <SharedWithUsers xmlns="450f158c-397a-4a9d-b005-a44c92e0fccb">
      <UserInfo>
        <DisplayName/>
        <AccountId xsi:nil="true"/>
        <AccountType/>
      </UserInfo>
    </SharedWithUsers>
    <MediaLengthInSeconds xmlns="e2a64997-203d-4655-a595-383c2eb1e86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B5A61C-D82A-4F48-9030-43C2A52A2BD4}"/>
</file>

<file path=customXml/itemProps2.xml><?xml version="1.0" encoding="utf-8"?>
<ds:datastoreItem xmlns:ds="http://schemas.openxmlformats.org/officeDocument/2006/customXml" ds:itemID="{4E5D1F88-A725-40BA-AD17-97AA5A65790D}">
  <ds:schemaRefs>
    <ds:schemaRef ds:uri="http://purl.org/dc/terms/"/>
    <ds:schemaRef ds:uri="http://schemas.openxmlformats.org/package/2006/metadata/core-properties"/>
    <ds:schemaRef ds:uri="e2a64997-203d-4655-a595-383c2eb1e865"/>
    <ds:schemaRef ds:uri="http://schemas.microsoft.com/office/2006/documentManagement/types"/>
    <ds:schemaRef ds:uri="http://schemas.microsoft.com/office/infopath/2007/PartnerControls"/>
    <ds:schemaRef ds:uri="http://purl.org/dc/elements/1.1/"/>
    <ds:schemaRef ds:uri="http://schemas.microsoft.com/office/2006/metadata/properties"/>
    <ds:schemaRef ds:uri="450f158c-397a-4a9d-b005-a44c92e0fccb"/>
    <ds:schemaRef ds:uri="http://www.w3.org/XML/1998/namespace"/>
    <ds:schemaRef ds:uri="http://purl.org/dc/dcmitype/"/>
  </ds:schemaRefs>
</ds:datastoreItem>
</file>

<file path=customXml/itemProps3.xml><?xml version="1.0" encoding="utf-8"?>
<ds:datastoreItem xmlns:ds="http://schemas.openxmlformats.org/officeDocument/2006/customXml" ds:itemID="{D7AB7BBE-ECC6-4E17-8F9D-BF54BD648B9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1244</TotalTime>
  <Words>2709</Words>
  <Application>Microsoft Office PowerPoint</Application>
  <PresentationFormat>Grand écran</PresentationFormat>
  <Paragraphs>433</Paragraphs>
  <Slides>42</Slides>
  <Notes>14</Notes>
  <HiddenSlides>0</HiddenSlides>
  <MMClips>0</MMClips>
  <ScaleCrop>false</ScaleCrop>
  <HeadingPairs>
    <vt:vector size="4" baseType="variant">
      <vt:variant>
        <vt:lpstr>Thème</vt:lpstr>
      </vt:variant>
      <vt:variant>
        <vt:i4>1</vt:i4>
      </vt:variant>
      <vt:variant>
        <vt:lpstr>Titres des diapositives</vt:lpstr>
      </vt:variant>
      <vt:variant>
        <vt:i4>42</vt:i4>
      </vt:variant>
    </vt:vector>
  </HeadingPairs>
  <TitlesOfParts>
    <vt:vector size="43" baseType="lpstr">
      <vt:lpstr>RRT_Theme_v3</vt:lpstr>
      <vt:lpstr>إدارة المخاطر  والتقييم السريع للمخاطر‬</vt:lpstr>
      <vt:lpstr>مقدمة</vt:lpstr>
      <vt:lpstr>Présentation PowerPoint</vt:lpstr>
      <vt:lpstr>أهداف التعلُّم</vt:lpstr>
      <vt:lpstr>Présentation PowerPoint</vt:lpstr>
      <vt:lpstr>Présentation PowerPoint</vt:lpstr>
      <vt:lpstr>تعريف إدارة المخاطر </vt:lpstr>
      <vt:lpstr>Présentation PowerPoint</vt:lpstr>
      <vt:lpstr>Présentation PowerPoint</vt:lpstr>
      <vt:lpstr>Présentation PowerPoint</vt:lpstr>
      <vt:lpstr> </vt:lpstr>
      <vt:lpstr>تعريف التقييم السريع للمخاطر</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أمثلة على أسئلة في سياقات معينة:</vt:lpstr>
      <vt:lpstr>Présentation PowerPoint</vt:lpstr>
      <vt:lpstr>تقييم الأخطار</vt:lpstr>
      <vt:lpstr>تقييم التعرُّض</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 </vt:lpstr>
      <vt:lpstr>متى يمكننا استخدام الأسلوب نفسه في تقييم المخاطر؟</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إدارة المخاطر  والتقييم السريع للمخاطر‬</dc:title>
  <dc:creator>Hp</dc:creator>
  <cp:lastModifiedBy>Hind</cp:lastModifiedBy>
  <cp:revision>135</cp:revision>
  <dcterms:modified xsi:type="dcterms:W3CDTF">2024-03-19T13:19:05Z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0x01010063D8C0AFE3A8684EAD891AA7EE49FBD9</vt:lpwstr>
  </property>
  <property fmtid="{D5CDD505-2E9C-101B-9397-08002B2CF9AE}" pid="3" name="MediaServiceImageTags">
    <vt:lpwstr/>
  </property>
  <property fmtid="{D5CDD505-2E9C-101B-9397-08002B2CF9AE}" pid="4" name="Order">
    <vt:r8>3327200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