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45"/>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730C33-387F-954B-8B48-860BF60FA7C2}" v="27" dt="2024-03-19T11:01:37.149"/>
    <p1510:client id="{D5B5F3D7-0D7C-D595-3D12-62EE2944E71D}" v="96" dt="2024-03-19T12:13:31.32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D5B5F3D7-0D7C-D595-3D12-62EE2944E71D}"/>
    <pc:docChg chg="modSld">
      <pc:chgData name="EZZINE, Hind" userId="S::ezzineh@who.int::edcab00f-6318-46e5-a4a9-188b01ee222f" providerId="AD" clId="Web-{D5B5F3D7-0D7C-D595-3D12-62EE2944E71D}" dt="2024-03-19T12:13:31.326" v="94" actId="1076"/>
      <pc:docMkLst>
        <pc:docMk/>
      </pc:docMkLst>
      <pc:sldChg chg="modSp">
        <pc:chgData name="EZZINE, Hind" userId="S::ezzineh@who.int::edcab00f-6318-46e5-a4a9-188b01ee222f" providerId="AD" clId="Web-{D5B5F3D7-0D7C-D595-3D12-62EE2944E71D}" dt="2024-03-19T12:01:39.439" v="1" actId="1076"/>
        <pc:sldMkLst>
          <pc:docMk/>
          <pc:sldMk cId="0" sldId="257"/>
        </pc:sldMkLst>
        <pc:spChg chg="mod">
          <ac:chgData name="EZZINE, Hind" userId="S::ezzineh@who.int::edcab00f-6318-46e5-a4a9-188b01ee222f" providerId="AD" clId="Web-{D5B5F3D7-0D7C-D595-3D12-62EE2944E71D}" dt="2024-03-19T12:01:34.954" v="0" actId="1076"/>
          <ac:spMkLst>
            <pc:docMk/>
            <pc:sldMk cId="0" sldId="257"/>
            <ac:spMk id="318" creationId="{00000000-0000-0000-0000-000000000000}"/>
          </ac:spMkLst>
        </pc:spChg>
        <pc:spChg chg="mod">
          <ac:chgData name="EZZINE, Hind" userId="S::ezzineh@who.int::edcab00f-6318-46e5-a4a9-188b01ee222f" providerId="AD" clId="Web-{D5B5F3D7-0D7C-D595-3D12-62EE2944E71D}" dt="2024-03-19T12:01:39.439" v="1" actId="1076"/>
          <ac:spMkLst>
            <pc:docMk/>
            <pc:sldMk cId="0" sldId="257"/>
            <ac:spMk id="319" creationId="{00000000-0000-0000-0000-000000000000}"/>
          </ac:spMkLst>
        </pc:spChg>
      </pc:sldChg>
      <pc:sldChg chg="modSp">
        <pc:chgData name="EZZINE, Hind" userId="S::ezzineh@who.int::edcab00f-6318-46e5-a4a9-188b01ee222f" providerId="AD" clId="Web-{D5B5F3D7-0D7C-D595-3D12-62EE2944E71D}" dt="2024-03-19T12:01:55.768" v="4" actId="14100"/>
        <pc:sldMkLst>
          <pc:docMk/>
          <pc:sldMk cId="0" sldId="259"/>
        </pc:sldMkLst>
        <pc:spChg chg="mod">
          <ac:chgData name="EZZINE, Hind" userId="S::ezzineh@who.int::edcab00f-6318-46e5-a4a9-188b01ee222f" providerId="AD" clId="Web-{D5B5F3D7-0D7C-D595-3D12-62EE2944E71D}" dt="2024-03-19T12:01:55.768" v="4" actId="14100"/>
          <ac:spMkLst>
            <pc:docMk/>
            <pc:sldMk cId="0" sldId="259"/>
            <ac:spMk id="2" creationId="{EFDEAE70-4B04-D251-77E6-5A2E93ACE397}"/>
          </ac:spMkLst>
        </pc:spChg>
        <pc:spChg chg="mod">
          <ac:chgData name="EZZINE, Hind" userId="S::ezzineh@who.int::edcab00f-6318-46e5-a4a9-188b01ee222f" providerId="AD" clId="Web-{D5B5F3D7-0D7C-D595-3D12-62EE2944E71D}" dt="2024-03-19T12:01:50.361" v="2" actId="1076"/>
          <ac:spMkLst>
            <pc:docMk/>
            <pc:sldMk cId="0" sldId="259"/>
            <ac:spMk id="330" creationId="{00000000-0000-0000-0000-000000000000}"/>
          </ac:spMkLst>
        </pc:spChg>
      </pc:sldChg>
      <pc:sldChg chg="modSp">
        <pc:chgData name="EZZINE, Hind" userId="S::ezzineh@who.int::edcab00f-6318-46e5-a4a9-188b01ee222f" providerId="AD" clId="Web-{D5B5F3D7-0D7C-D595-3D12-62EE2944E71D}" dt="2024-03-19T12:02:19.769" v="7" actId="1076"/>
        <pc:sldMkLst>
          <pc:docMk/>
          <pc:sldMk cId="0" sldId="260"/>
        </pc:sldMkLst>
        <pc:spChg chg="mod">
          <ac:chgData name="EZZINE, Hind" userId="S::ezzineh@who.int::edcab00f-6318-46e5-a4a9-188b01ee222f" providerId="AD" clId="Web-{D5B5F3D7-0D7C-D595-3D12-62EE2944E71D}" dt="2024-03-19T12:02:15.644" v="6" actId="14100"/>
          <ac:spMkLst>
            <pc:docMk/>
            <pc:sldMk cId="0" sldId="260"/>
            <ac:spMk id="2" creationId="{B78F1B2E-0288-6584-1247-9F34A6C05A38}"/>
          </ac:spMkLst>
        </pc:spChg>
        <pc:spChg chg="mod">
          <ac:chgData name="EZZINE, Hind" userId="S::ezzineh@who.int::edcab00f-6318-46e5-a4a9-188b01ee222f" providerId="AD" clId="Web-{D5B5F3D7-0D7C-D595-3D12-62EE2944E71D}" dt="2024-03-19T12:02:19.769" v="7" actId="1076"/>
          <ac:spMkLst>
            <pc:docMk/>
            <pc:sldMk cId="0" sldId="260"/>
            <ac:spMk id="337" creationId="{00000000-0000-0000-0000-000000000000}"/>
          </ac:spMkLst>
        </pc:spChg>
      </pc:sldChg>
      <pc:sldChg chg="modSp">
        <pc:chgData name="EZZINE, Hind" userId="S::ezzineh@who.int::edcab00f-6318-46e5-a4a9-188b01ee222f" providerId="AD" clId="Web-{D5B5F3D7-0D7C-D595-3D12-62EE2944E71D}" dt="2024-03-19T12:02:42.801" v="11" actId="14100"/>
        <pc:sldMkLst>
          <pc:docMk/>
          <pc:sldMk cId="0" sldId="262"/>
        </pc:sldMkLst>
        <pc:spChg chg="mod">
          <ac:chgData name="EZZINE, Hind" userId="S::ezzineh@who.int::edcab00f-6318-46e5-a4a9-188b01ee222f" providerId="AD" clId="Web-{D5B5F3D7-0D7C-D595-3D12-62EE2944E71D}" dt="2024-03-19T12:02:36.301" v="10" actId="14100"/>
          <ac:spMkLst>
            <pc:docMk/>
            <pc:sldMk cId="0" sldId="262"/>
            <ac:spMk id="344" creationId="{00000000-0000-0000-0000-000000000000}"/>
          </ac:spMkLst>
        </pc:spChg>
        <pc:spChg chg="mod">
          <ac:chgData name="EZZINE, Hind" userId="S::ezzineh@who.int::edcab00f-6318-46e5-a4a9-188b01ee222f" providerId="AD" clId="Web-{D5B5F3D7-0D7C-D595-3D12-62EE2944E71D}" dt="2024-03-19T12:02:42.801" v="11" actId="14100"/>
          <ac:spMkLst>
            <pc:docMk/>
            <pc:sldMk cId="0" sldId="262"/>
            <ac:spMk id="345" creationId="{00000000-0000-0000-0000-000000000000}"/>
          </ac:spMkLst>
        </pc:spChg>
      </pc:sldChg>
      <pc:sldChg chg="modSp">
        <pc:chgData name="EZZINE, Hind" userId="S::ezzineh@who.int::edcab00f-6318-46e5-a4a9-188b01ee222f" providerId="AD" clId="Web-{D5B5F3D7-0D7C-D595-3D12-62EE2944E71D}" dt="2024-03-19T12:02:56.817" v="13" actId="1076"/>
        <pc:sldMkLst>
          <pc:docMk/>
          <pc:sldMk cId="0" sldId="263"/>
        </pc:sldMkLst>
        <pc:spChg chg="mod">
          <ac:chgData name="EZZINE, Hind" userId="S::ezzineh@who.int::edcab00f-6318-46e5-a4a9-188b01ee222f" providerId="AD" clId="Web-{D5B5F3D7-0D7C-D595-3D12-62EE2944E71D}" dt="2024-03-19T12:02:56.817" v="13" actId="1076"/>
          <ac:spMkLst>
            <pc:docMk/>
            <pc:sldMk cId="0" sldId="263"/>
            <ac:spMk id="2" creationId="{A997C747-0537-8ACC-BBD6-4420F3666367}"/>
          </ac:spMkLst>
        </pc:spChg>
        <pc:spChg chg="mod">
          <ac:chgData name="EZZINE, Hind" userId="S::ezzineh@who.int::edcab00f-6318-46e5-a4a9-188b01ee222f" providerId="AD" clId="Web-{D5B5F3D7-0D7C-D595-3D12-62EE2944E71D}" dt="2024-03-19T12:02:50.739" v="12" actId="1076"/>
          <ac:spMkLst>
            <pc:docMk/>
            <pc:sldMk cId="0" sldId="263"/>
            <ac:spMk id="351" creationId="{00000000-0000-0000-0000-000000000000}"/>
          </ac:spMkLst>
        </pc:spChg>
      </pc:sldChg>
      <pc:sldChg chg="modSp">
        <pc:chgData name="EZZINE, Hind" userId="S::ezzineh@who.int::edcab00f-6318-46e5-a4a9-188b01ee222f" providerId="AD" clId="Web-{D5B5F3D7-0D7C-D595-3D12-62EE2944E71D}" dt="2024-03-19T12:03:06.505" v="15" actId="1076"/>
        <pc:sldMkLst>
          <pc:docMk/>
          <pc:sldMk cId="0" sldId="264"/>
        </pc:sldMkLst>
        <pc:spChg chg="mod">
          <ac:chgData name="EZZINE, Hind" userId="S::ezzineh@who.int::edcab00f-6318-46e5-a4a9-188b01ee222f" providerId="AD" clId="Web-{D5B5F3D7-0D7C-D595-3D12-62EE2944E71D}" dt="2024-03-19T12:03:02.098" v="14" actId="1076"/>
          <ac:spMkLst>
            <pc:docMk/>
            <pc:sldMk cId="0" sldId="264"/>
            <ac:spMk id="356" creationId="{00000000-0000-0000-0000-000000000000}"/>
          </ac:spMkLst>
        </pc:spChg>
        <pc:spChg chg="mod">
          <ac:chgData name="EZZINE, Hind" userId="S::ezzineh@who.int::edcab00f-6318-46e5-a4a9-188b01ee222f" providerId="AD" clId="Web-{D5B5F3D7-0D7C-D595-3D12-62EE2944E71D}" dt="2024-03-19T12:03:06.505" v="15" actId="1076"/>
          <ac:spMkLst>
            <pc:docMk/>
            <pc:sldMk cId="0" sldId="264"/>
            <ac:spMk id="357" creationId="{00000000-0000-0000-0000-000000000000}"/>
          </ac:spMkLst>
        </pc:spChg>
      </pc:sldChg>
      <pc:sldChg chg="modSp">
        <pc:chgData name="EZZINE, Hind" userId="S::ezzineh@who.int::edcab00f-6318-46e5-a4a9-188b01ee222f" providerId="AD" clId="Web-{D5B5F3D7-0D7C-D595-3D12-62EE2944E71D}" dt="2024-03-19T12:03:15.427" v="17" actId="1076"/>
        <pc:sldMkLst>
          <pc:docMk/>
          <pc:sldMk cId="0" sldId="265"/>
        </pc:sldMkLst>
        <pc:spChg chg="mod">
          <ac:chgData name="EZZINE, Hind" userId="S::ezzineh@who.int::edcab00f-6318-46e5-a4a9-188b01ee222f" providerId="AD" clId="Web-{D5B5F3D7-0D7C-D595-3D12-62EE2944E71D}" dt="2024-03-19T12:03:15.427" v="17" actId="1076"/>
          <ac:spMkLst>
            <pc:docMk/>
            <pc:sldMk cId="0" sldId="265"/>
            <ac:spMk id="361" creationId="{00000000-0000-0000-0000-000000000000}"/>
          </ac:spMkLst>
        </pc:spChg>
      </pc:sldChg>
      <pc:sldChg chg="modSp">
        <pc:chgData name="EZZINE, Hind" userId="S::ezzineh@who.int::edcab00f-6318-46e5-a4a9-188b01ee222f" providerId="AD" clId="Web-{D5B5F3D7-0D7C-D595-3D12-62EE2944E71D}" dt="2024-03-19T12:03:25.521" v="19" actId="14100"/>
        <pc:sldMkLst>
          <pc:docMk/>
          <pc:sldMk cId="0" sldId="266"/>
        </pc:sldMkLst>
        <pc:spChg chg="mod">
          <ac:chgData name="EZZINE, Hind" userId="S::ezzineh@who.int::edcab00f-6318-46e5-a4a9-188b01ee222f" providerId="AD" clId="Web-{D5B5F3D7-0D7C-D595-3D12-62EE2944E71D}" dt="2024-03-19T12:03:22.709" v="18" actId="1076"/>
          <ac:spMkLst>
            <pc:docMk/>
            <pc:sldMk cId="0" sldId="266"/>
            <ac:spMk id="367" creationId="{00000000-0000-0000-0000-000000000000}"/>
          </ac:spMkLst>
        </pc:spChg>
        <pc:spChg chg="mod">
          <ac:chgData name="EZZINE, Hind" userId="S::ezzineh@who.int::edcab00f-6318-46e5-a4a9-188b01ee222f" providerId="AD" clId="Web-{D5B5F3D7-0D7C-D595-3D12-62EE2944E71D}" dt="2024-03-19T12:03:25.521" v="19" actId="14100"/>
          <ac:spMkLst>
            <pc:docMk/>
            <pc:sldMk cId="0" sldId="266"/>
            <ac:spMk id="368" creationId="{00000000-0000-0000-0000-000000000000}"/>
          </ac:spMkLst>
        </pc:spChg>
      </pc:sldChg>
      <pc:sldChg chg="modSp">
        <pc:chgData name="EZZINE, Hind" userId="S::ezzineh@who.int::edcab00f-6318-46e5-a4a9-188b01ee222f" providerId="AD" clId="Web-{D5B5F3D7-0D7C-D595-3D12-62EE2944E71D}" dt="2024-03-19T12:03:54.413" v="26"/>
        <pc:sldMkLst>
          <pc:docMk/>
          <pc:sldMk cId="0" sldId="268"/>
        </pc:sldMkLst>
        <pc:spChg chg="mod">
          <ac:chgData name="EZZINE, Hind" userId="S::ezzineh@who.int::edcab00f-6318-46e5-a4a9-188b01ee222f" providerId="AD" clId="Web-{D5B5F3D7-0D7C-D595-3D12-62EE2944E71D}" dt="2024-03-19T12:03:35.631" v="20" actId="1076"/>
          <ac:spMkLst>
            <pc:docMk/>
            <pc:sldMk cId="0" sldId="268"/>
            <ac:spMk id="394" creationId="{00000000-0000-0000-0000-000000000000}"/>
          </ac:spMkLst>
        </pc:spChg>
        <pc:spChg chg="mod">
          <ac:chgData name="EZZINE, Hind" userId="S::ezzineh@who.int::edcab00f-6318-46e5-a4a9-188b01ee222f" providerId="AD" clId="Web-{D5B5F3D7-0D7C-D595-3D12-62EE2944E71D}" dt="2024-03-19T12:03:54.319" v="24"/>
          <ac:spMkLst>
            <pc:docMk/>
            <pc:sldMk cId="0" sldId="268"/>
            <ac:spMk id="400" creationId="{00000000-0000-0000-0000-000000000000}"/>
          </ac:spMkLst>
        </pc:spChg>
        <pc:spChg chg="mod">
          <ac:chgData name="EZZINE, Hind" userId="S::ezzineh@who.int::edcab00f-6318-46e5-a4a9-188b01ee222f" providerId="AD" clId="Web-{D5B5F3D7-0D7C-D595-3D12-62EE2944E71D}" dt="2024-03-19T12:03:54.319" v="25"/>
          <ac:spMkLst>
            <pc:docMk/>
            <pc:sldMk cId="0" sldId="268"/>
            <ac:spMk id="404" creationId="{00000000-0000-0000-0000-000000000000}"/>
          </ac:spMkLst>
        </pc:spChg>
        <pc:spChg chg="mod">
          <ac:chgData name="EZZINE, Hind" userId="S::ezzineh@who.int::edcab00f-6318-46e5-a4a9-188b01ee222f" providerId="AD" clId="Web-{D5B5F3D7-0D7C-D595-3D12-62EE2944E71D}" dt="2024-03-19T12:03:54.413" v="26"/>
          <ac:spMkLst>
            <pc:docMk/>
            <pc:sldMk cId="0" sldId="268"/>
            <ac:spMk id="408" creationId="{00000000-0000-0000-0000-000000000000}"/>
          </ac:spMkLst>
        </pc:spChg>
      </pc:sldChg>
      <pc:sldChg chg="modSp">
        <pc:chgData name="EZZINE, Hind" userId="S::ezzineh@who.int::edcab00f-6318-46e5-a4a9-188b01ee222f" providerId="AD" clId="Web-{D5B5F3D7-0D7C-D595-3D12-62EE2944E71D}" dt="2024-03-19T12:04:20.445" v="28"/>
        <pc:sldMkLst>
          <pc:docMk/>
          <pc:sldMk cId="0" sldId="269"/>
        </pc:sldMkLst>
        <pc:spChg chg="mod">
          <ac:chgData name="EZZINE, Hind" userId="S::ezzineh@who.int::edcab00f-6318-46e5-a4a9-188b01ee222f" providerId="AD" clId="Web-{D5B5F3D7-0D7C-D595-3D12-62EE2944E71D}" dt="2024-03-19T12:04:20.398" v="27"/>
          <ac:spMkLst>
            <pc:docMk/>
            <pc:sldMk cId="0" sldId="269"/>
            <ac:spMk id="429" creationId="{00000000-0000-0000-0000-000000000000}"/>
          </ac:spMkLst>
        </pc:spChg>
        <pc:spChg chg="mod">
          <ac:chgData name="EZZINE, Hind" userId="S::ezzineh@who.int::edcab00f-6318-46e5-a4a9-188b01ee222f" providerId="AD" clId="Web-{D5B5F3D7-0D7C-D595-3D12-62EE2944E71D}" dt="2024-03-19T12:04:20.445" v="28"/>
          <ac:spMkLst>
            <pc:docMk/>
            <pc:sldMk cId="0" sldId="269"/>
            <ac:spMk id="433" creationId="{00000000-0000-0000-0000-000000000000}"/>
          </ac:spMkLst>
        </pc:spChg>
      </pc:sldChg>
      <pc:sldChg chg="modSp">
        <pc:chgData name="EZZINE, Hind" userId="S::ezzineh@who.int::edcab00f-6318-46e5-a4a9-188b01ee222f" providerId="AD" clId="Web-{D5B5F3D7-0D7C-D595-3D12-62EE2944E71D}" dt="2024-03-19T12:04:43.696" v="32"/>
        <pc:sldMkLst>
          <pc:docMk/>
          <pc:sldMk cId="0" sldId="270"/>
        </pc:sldMkLst>
        <pc:spChg chg="mod">
          <ac:chgData name="EZZINE, Hind" userId="S::ezzineh@who.int::edcab00f-6318-46e5-a4a9-188b01ee222f" providerId="AD" clId="Web-{D5B5F3D7-0D7C-D595-3D12-62EE2944E71D}" dt="2024-03-19T12:04:31.805" v="29" actId="1076"/>
          <ac:spMkLst>
            <pc:docMk/>
            <pc:sldMk cId="0" sldId="270"/>
            <ac:spMk id="442" creationId="{00000000-0000-0000-0000-000000000000}"/>
          </ac:spMkLst>
        </pc:spChg>
        <pc:spChg chg="mod">
          <ac:chgData name="EZZINE, Hind" userId="S::ezzineh@who.int::edcab00f-6318-46e5-a4a9-188b01ee222f" providerId="AD" clId="Web-{D5B5F3D7-0D7C-D595-3D12-62EE2944E71D}" dt="2024-03-19T12:04:43.618" v="30"/>
          <ac:spMkLst>
            <pc:docMk/>
            <pc:sldMk cId="0" sldId="270"/>
            <ac:spMk id="451" creationId="{00000000-0000-0000-0000-000000000000}"/>
          </ac:spMkLst>
        </pc:spChg>
        <pc:spChg chg="mod">
          <ac:chgData name="EZZINE, Hind" userId="S::ezzineh@who.int::edcab00f-6318-46e5-a4a9-188b01ee222f" providerId="AD" clId="Web-{D5B5F3D7-0D7C-D595-3D12-62EE2944E71D}" dt="2024-03-19T12:04:43.618" v="31"/>
          <ac:spMkLst>
            <pc:docMk/>
            <pc:sldMk cId="0" sldId="270"/>
            <ac:spMk id="452" creationId="{00000000-0000-0000-0000-000000000000}"/>
          </ac:spMkLst>
        </pc:spChg>
        <pc:spChg chg="mod">
          <ac:chgData name="EZZINE, Hind" userId="S::ezzineh@who.int::edcab00f-6318-46e5-a4a9-188b01ee222f" providerId="AD" clId="Web-{D5B5F3D7-0D7C-D595-3D12-62EE2944E71D}" dt="2024-03-19T12:04:43.696" v="32"/>
          <ac:spMkLst>
            <pc:docMk/>
            <pc:sldMk cId="0" sldId="270"/>
            <ac:spMk id="456" creationId="{00000000-0000-0000-0000-000000000000}"/>
          </ac:spMkLst>
        </pc:spChg>
      </pc:sldChg>
      <pc:sldChg chg="modSp">
        <pc:chgData name="EZZINE, Hind" userId="S::ezzineh@who.int::edcab00f-6318-46e5-a4a9-188b01ee222f" providerId="AD" clId="Web-{D5B5F3D7-0D7C-D595-3D12-62EE2944E71D}" dt="2024-03-19T12:04:52.603" v="33"/>
        <pc:sldMkLst>
          <pc:docMk/>
          <pc:sldMk cId="0" sldId="271"/>
        </pc:sldMkLst>
        <pc:spChg chg="mod">
          <ac:chgData name="EZZINE, Hind" userId="S::ezzineh@who.int::edcab00f-6318-46e5-a4a9-188b01ee222f" providerId="AD" clId="Web-{D5B5F3D7-0D7C-D595-3D12-62EE2944E71D}" dt="2024-03-19T12:04:52.603" v="33"/>
          <ac:spMkLst>
            <pc:docMk/>
            <pc:sldMk cId="0" sldId="271"/>
            <ac:spMk id="480" creationId="{00000000-0000-0000-0000-000000000000}"/>
          </ac:spMkLst>
        </pc:spChg>
      </pc:sldChg>
      <pc:sldChg chg="modSp">
        <pc:chgData name="EZZINE, Hind" userId="S::ezzineh@who.int::edcab00f-6318-46e5-a4a9-188b01ee222f" providerId="AD" clId="Web-{D5B5F3D7-0D7C-D595-3D12-62EE2944E71D}" dt="2024-03-19T12:05:01.666" v="34"/>
        <pc:sldMkLst>
          <pc:docMk/>
          <pc:sldMk cId="0" sldId="272"/>
        </pc:sldMkLst>
        <pc:spChg chg="mod">
          <ac:chgData name="EZZINE, Hind" userId="S::ezzineh@who.int::edcab00f-6318-46e5-a4a9-188b01ee222f" providerId="AD" clId="Web-{D5B5F3D7-0D7C-D595-3D12-62EE2944E71D}" dt="2024-03-19T12:05:01.666" v="34"/>
          <ac:spMkLst>
            <pc:docMk/>
            <pc:sldMk cId="0" sldId="272"/>
            <ac:spMk id="504" creationId="{00000000-0000-0000-0000-000000000000}"/>
          </ac:spMkLst>
        </pc:spChg>
      </pc:sldChg>
      <pc:sldChg chg="modSp">
        <pc:chgData name="EZZINE, Hind" userId="S::ezzineh@who.int::edcab00f-6318-46e5-a4a9-188b01ee222f" providerId="AD" clId="Web-{D5B5F3D7-0D7C-D595-3D12-62EE2944E71D}" dt="2024-03-19T12:05:23.526" v="36" actId="14100"/>
        <pc:sldMkLst>
          <pc:docMk/>
          <pc:sldMk cId="0" sldId="275"/>
        </pc:sldMkLst>
        <pc:spChg chg="mod">
          <ac:chgData name="EZZINE, Hind" userId="S::ezzineh@who.int::edcab00f-6318-46e5-a4a9-188b01ee222f" providerId="AD" clId="Web-{D5B5F3D7-0D7C-D595-3D12-62EE2944E71D}" dt="2024-03-19T12:05:20.869" v="35" actId="1076"/>
          <ac:spMkLst>
            <pc:docMk/>
            <pc:sldMk cId="0" sldId="275"/>
            <ac:spMk id="537" creationId="{00000000-0000-0000-0000-000000000000}"/>
          </ac:spMkLst>
        </pc:spChg>
        <pc:spChg chg="mod">
          <ac:chgData name="EZZINE, Hind" userId="S::ezzineh@who.int::edcab00f-6318-46e5-a4a9-188b01ee222f" providerId="AD" clId="Web-{D5B5F3D7-0D7C-D595-3D12-62EE2944E71D}" dt="2024-03-19T12:05:23.526" v="36" actId="14100"/>
          <ac:spMkLst>
            <pc:docMk/>
            <pc:sldMk cId="0" sldId="275"/>
            <ac:spMk id="538" creationId="{00000000-0000-0000-0000-000000000000}"/>
          </ac:spMkLst>
        </pc:spChg>
      </pc:sldChg>
      <pc:sldChg chg="modSp">
        <pc:chgData name="EZZINE, Hind" userId="S::ezzineh@who.int::edcab00f-6318-46e5-a4a9-188b01ee222f" providerId="AD" clId="Web-{D5B5F3D7-0D7C-D595-3D12-62EE2944E71D}" dt="2024-03-19T12:05:33.636" v="38" actId="1076"/>
        <pc:sldMkLst>
          <pc:docMk/>
          <pc:sldMk cId="0" sldId="276"/>
        </pc:sldMkLst>
        <pc:spChg chg="mod">
          <ac:chgData name="EZZINE, Hind" userId="S::ezzineh@who.int::edcab00f-6318-46e5-a4a9-188b01ee222f" providerId="AD" clId="Web-{D5B5F3D7-0D7C-D595-3D12-62EE2944E71D}" dt="2024-03-19T12:05:30.057" v="37" actId="1076"/>
          <ac:spMkLst>
            <pc:docMk/>
            <pc:sldMk cId="0" sldId="276"/>
            <ac:spMk id="542" creationId="{00000000-0000-0000-0000-000000000000}"/>
          </ac:spMkLst>
        </pc:spChg>
        <pc:spChg chg="mod">
          <ac:chgData name="EZZINE, Hind" userId="S::ezzineh@who.int::edcab00f-6318-46e5-a4a9-188b01ee222f" providerId="AD" clId="Web-{D5B5F3D7-0D7C-D595-3D12-62EE2944E71D}" dt="2024-03-19T12:05:33.636" v="38" actId="1076"/>
          <ac:spMkLst>
            <pc:docMk/>
            <pc:sldMk cId="0" sldId="276"/>
            <ac:spMk id="543" creationId="{00000000-0000-0000-0000-000000000000}"/>
          </ac:spMkLst>
        </pc:spChg>
      </pc:sldChg>
      <pc:sldChg chg="modSp">
        <pc:chgData name="EZZINE, Hind" userId="S::ezzineh@who.int::edcab00f-6318-46e5-a4a9-188b01ee222f" providerId="AD" clId="Web-{D5B5F3D7-0D7C-D595-3D12-62EE2944E71D}" dt="2024-03-19T12:05:51.964" v="40" actId="14100"/>
        <pc:sldMkLst>
          <pc:docMk/>
          <pc:sldMk cId="0" sldId="279"/>
        </pc:sldMkLst>
        <pc:spChg chg="mod">
          <ac:chgData name="EZZINE, Hind" userId="S::ezzineh@who.int::edcab00f-6318-46e5-a4a9-188b01ee222f" providerId="AD" clId="Web-{D5B5F3D7-0D7C-D595-3D12-62EE2944E71D}" dt="2024-03-19T12:05:51.964" v="40" actId="14100"/>
          <ac:spMkLst>
            <pc:docMk/>
            <pc:sldMk cId="0" sldId="279"/>
            <ac:spMk id="570" creationId="{00000000-0000-0000-0000-000000000000}"/>
          </ac:spMkLst>
        </pc:spChg>
      </pc:sldChg>
      <pc:sldChg chg="modSp">
        <pc:chgData name="EZZINE, Hind" userId="S::ezzineh@who.int::edcab00f-6318-46e5-a4a9-188b01ee222f" providerId="AD" clId="Web-{D5B5F3D7-0D7C-D595-3D12-62EE2944E71D}" dt="2024-03-19T12:06:22.778" v="44" actId="14100"/>
        <pc:sldMkLst>
          <pc:docMk/>
          <pc:sldMk cId="0" sldId="281"/>
        </pc:sldMkLst>
        <pc:spChg chg="mod">
          <ac:chgData name="EZZINE, Hind" userId="S::ezzineh@who.int::edcab00f-6318-46e5-a4a9-188b01ee222f" providerId="AD" clId="Web-{D5B5F3D7-0D7C-D595-3D12-62EE2944E71D}" dt="2024-03-19T12:06:22.778" v="44" actId="14100"/>
          <ac:spMkLst>
            <pc:docMk/>
            <pc:sldMk cId="0" sldId="281"/>
            <ac:spMk id="583" creationId="{00000000-0000-0000-0000-000000000000}"/>
          </ac:spMkLst>
        </pc:spChg>
        <pc:spChg chg="mod">
          <ac:chgData name="EZZINE, Hind" userId="S::ezzineh@who.int::edcab00f-6318-46e5-a4a9-188b01ee222f" providerId="AD" clId="Web-{D5B5F3D7-0D7C-D595-3D12-62EE2944E71D}" dt="2024-03-19T12:06:01.996" v="41" actId="1076"/>
          <ac:spMkLst>
            <pc:docMk/>
            <pc:sldMk cId="0" sldId="281"/>
            <ac:spMk id="584" creationId="{00000000-0000-0000-0000-000000000000}"/>
          </ac:spMkLst>
        </pc:spChg>
      </pc:sldChg>
      <pc:sldChg chg="modSp">
        <pc:chgData name="EZZINE, Hind" userId="S::ezzineh@who.int::edcab00f-6318-46e5-a4a9-188b01ee222f" providerId="AD" clId="Web-{D5B5F3D7-0D7C-D595-3D12-62EE2944E71D}" dt="2024-03-19T12:07:57.422" v="46" actId="14100"/>
        <pc:sldMkLst>
          <pc:docMk/>
          <pc:sldMk cId="0" sldId="282"/>
        </pc:sldMkLst>
        <pc:spChg chg="mod">
          <ac:chgData name="EZZINE, Hind" userId="S::ezzineh@who.int::edcab00f-6318-46e5-a4a9-188b01ee222f" providerId="AD" clId="Web-{D5B5F3D7-0D7C-D595-3D12-62EE2944E71D}" dt="2024-03-19T12:07:57.422" v="46" actId="14100"/>
          <ac:spMkLst>
            <pc:docMk/>
            <pc:sldMk cId="0" sldId="282"/>
            <ac:spMk id="4" creationId="{A89A9A74-9F59-0E86-64A9-DF0554B4B638}"/>
          </ac:spMkLst>
        </pc:spChg>
        <pc:spChg chg="mod">
          <ac:chgData name="EZZINE, Hind" userId="S::ezzineh@who.int::edcab00f-6318-46e5-a4a9-188b01ee222f" providerId="AD" clId="Web-{D5B5F3D7-0D7C-D595-3D12-62EE2944E71D}" dt="2024-03-19T12:06:13.012" v="42" actId="14100"/>
          <ac:spMkLst>
            <pc:docMk/>
            <pc:sldMk cId="0" sldId="282"/>
            <ac:spMk id="590" creationId="{00000000-0000-0000-0000-000000000000}"/>
          </ac:spMkLst>
        </pc:spChg>
      </pc:sldChg>
      <pc:sldChg chg="modSp">
        <pc:chgData name="EZZINE, Hind" userId="S::ezzineh@who.int::edcab00f-6318-46e5-a4a9-188b01ee222f" providerId="AD" clId="Web-{D5B5F3D7-0D7C-D595-3D12-62EE2944E71D}" dt="2024-03-19T12:08:22.564" v="49" actId="1076"/>
        <pc:sldMkLst>
          <pc:docMk/>
          <pc:sldMk cId="0" sldId="283"/>
        </pc:sldMkLst>
        <pc:spChg chg="mod">
          <ac:chgData name="EZZINE, Hind" userId="S::ezzineh@who.int::edcab00f-6318-46e5-a4a9-188b01ee222f" providerId="AD" clId="Web-{D5B5F3D7-0D7C-D595-3D12-62EE2944E71D}" dt="2024-03-19T12:08:22.564" v="49" actId="1076"/>
          <ac:spMkLst>
            <pc:docMk/>
            <pc:sldMk cId="0" sldId="283"/>
            <ac:spMk id="597" creationId="{00000000-0000-0000-0000-000000000000}"/>
          </ac:spMkLst>
        </pc:spChg>
      </pc:sldChg>
      <pc:sldChg chg="modSp">
        <pc:chgData name="EZZINE, Hind" userId="S::ezzineh@who.int::edcab00f-6318-46e5-a4a9-188b01ee222f" providerId="AD" clId="Web-{D5B5F3D7-0D7C-D595-3D12-62EE2944E71D}" dt="2024-03-19T12:08:28.642" v="50" actId="1076"/>
        <pc:sldMkLst>
          <pc:docMk/>
          <pc:sldMk cId="0" sldId="284"/>
        </pc:sldMkLst>
        <pc:spChg chg="mod">
          <ac:chgData name="EZZINE, Hind" userId="S::ezzineh@who.int::edcab00f-6318-46e5-a4a9-188b01ee222f" providerId="AD" clId="Web-{D5B5F3D7-0D7C-D595-3D12-62EE2944E71D}" dt="2024-03-19T12:08:28.642" v="50" actId="1076"/>
          <ac:spMkLst>
            <pc:docMk/>
            <pc:sldMk cId="0" sldId="284"/>
            <ac:spMk id="2" creationId="{446BE4EB-64A8-7790-8BBF-9A7D9D01F7F0}"/>
          </ac:spMkLst>
        </pc:spChg>
      </pc:sldChg>
      <pc:sldChg chg="modSp">
        <pc:chgData name="EZZINE, Hind" userId="S::ezzineh@who.int::edcab00f-6318-46e5-a4a9-188b01ee222f" providerId="AD" clId="Web-{D5B5F3D7-0D7C-D595-3D12-62EE2944E71D}" dt="2024-03-19T12:09:32.129" v="63" actId="1076"/>
        <pc:sldMkLst>
          <pc:docMk/>
          <pc:sldMk cId="0" sldId="285"/>
        </pc:sldMkLst>
        <pc:spChg chg="mod">
          <ac:chgData name="EZZINE, Hind" userId="S::ezzineh@who.int::edcab00f-6318-46e5-a4a9-188b01ee222f" providerId="AD" clId="Web-{D5B5F3D7-0D7C-D595-3D12-62EE2944E71D}" dt="2024-03-19T12:09:24.582" v="60" actId="1076"/>
          <ac:spMkLst>
            <pc:docMk/>
            <pc:sldMk cId="0" sldId="285"/>
            <ac:spMk id="611" creationId="{00000000-0000-0000-0000-000000000000}"/>
          </ac:spMkLst>
        </pc:spChg>
        <pc:cxnChg chg="mod">
          <ac:chgData name="EZZINE, Hind" userId="S::ezzineh@who.int::edcab00f-6318-46e5-a4a9-188b01ee222f" providerId="AD" clId="Web-{D5B5F3D7-0D7C-D595-3D12-62EE2944E71D}" dt="2024-03-19T12:09:24.613" v="61" actId="1076"/>
          <ac:cxnSpMkLst>
            <pc:docMk/>
            <pc:sldMk cId="0" sldId="285"/>
            <ac:cxnSpMk id="3" creationId="{028CF911-AB05-56E5-1FFB-8C5A419C9BE3}"/>
          </ac:cxnSpMkLst>
        </pc:cxnChg>
        <pc:cxnChg chg="mod">
          <ac:chgData name="EZZINE, Hind" userId="S::ezzineh@who.int::edcab00f-6318-46e5-a4a9-188b01ee222f" providerId="AD" clId="Web-{D5B5F3D7-0D7C-D595-3D12-62EE2944E71D}" dt="2024-03-19T12:09:32.129" v="63" actId="1076"/>
          <ac:cxnSpMkLst>
            <pc:docMk/>
            <pc:sldMk cId="0" sldId="285"/>
            <ac:cxnSpMk id="6" creationId="{DD48CF9F-3E93-F666-EF49-AE62BA5066F0}"/>
          </ac:cxnSpMkLst>
        </pc:cxnChg>
      </pc:sldChg>
      <pc:sldChg chg="modSp">
        <pc:chgData name="EZZINE, Hind" userId="S::ezzineh@who.int::edcab00f-6318-46e5-a4a9-188b01ee222f" providerId="AD" clId="Web-{D5B5F3D7-0D7C-D595-3D12-62EE2944E71D}" dt="2024-03-19T12:09:53.880" v="67" actId="1076"/>
        <pc:sldMkLst>
          <pc:docMk/>
          <pc:sldMk cId="0" sldId="286"/>
        </pc:sldMkLst>
        <pc:spChg chg="mod">
          <ac:chgData name="EZZINE, Hind" userId="S::ezzineh@who.int::edcab00f-6318-46e5-a4a9-188b01ee222f" providerId="AD" clId="Web-{D5B5F3D7-0D7C-D595-3D12-62EE2944E71D}" dt="2024-03-19T12:09:43.177" v="65" actId="14100"/>
          <ac:spMkLst>
            <pc:docMk/>
            <pc:sldMk cId="0" sldId="286"/>
            <ac:spMk id="2" creationId="{83D9FFCF-F53F-48BC-CDB2-C22A7307BBF7}"/>
          </ac:spMkLst>
        </pc:spChg>
        <pc:spChg chg="mod">
          <ac:chgData name="EZZINE, Hind" userId="S::ezzineh@who.int::edcab00f-6318-46e5-a4a9-188b01ee222f" providerId="AD" clId="Web-{D5B5F3D7-0D7C-D595-3D12-62EE2944E71D}" dt="2024-03-19T12:09:53.880" v="67" actId="1076"/>
          <ac:spMkLst>
            <pc:docMk/>
            <pc:sldMk cId="0" sldId="286"/>
            <ac:spMk id="617" creationId="{00000000-0000-0000-0000-000000000000}"/>
          </ac:spMkLst>
        </pc:spChg>
      </pc:sldChg>
      <pc:sldChg chg="modSp">
        <pc:chgData name="EZZINE, Hind" userId="S::ezzineh@who.int::edcab00f-6318-46e5-a4a9-188b01ee222f" providerId="AD" clId="Web-{D5B5F3D7-0D7C-D595-3D12-62EE2944E71D}" dt="2024-03-19T12:10:01.505" v="68" actId="14100"/>
        <pc:sldMkLst>
          <pc:docMk/>
          <pc:sldMk cId="0" sldId="288"/>
        </pc:sldMkLst>
        <pc:spChg chg="mod">
          <ac:chgData name="EZZINE, Hind" userId="S::ezzineh@who.int::edcab00f-6318-46e5-a4a9-188b01ee222f" providerId="AD" clId="Web-{D5B5F3D7-0D7C-D595-3D12-62EE2944E71D}" dt="2024-03-19T12:10:01.505" v="68" actId="14100"/>
          <ac:spMkLst>
            <pc:docMk/>
            <pc:sldMk cId="0" sldId="288"/>
            <ac:spMk id="626" creationId="{00000000-0000-0000-0000-000000000000}"/>
          </ac:spMkLst>
        </pc:spChg>
      </pc:sldChg>
      <pc:sldChg chg="modSp">
        <pc:chgData name="EZZINE, Hind" userId="S::ezzineh@who.int::edcab00f-6318-46e5-a4a9-188b01ee222f" providerId="AD" clId="Web-{D5B5F3D7-0D7C-D595-3D12-62EE2944E71D}" dt="2024-03-19T12:10:14.897" v="71" actId="1076"/>
        <pc:sldMkLst>
          <pc:docMk/>
          <pc:sldMk cId="0" sldId="289"/>
        </pc:sldMkLst>
        <pc:spChg chg="mod">
          <ac:chgData name="EZZINE, Hind" userId="S::ezzineh@who.int::edcab00f-6318-46e5-a4a9-188b01ee222f" providerId="AD" clId="Web-{D5B5F3D7-0D7C-D595-3D12-62EE2944E71D}" dt="2024-03-19T12:10:11.084" v="70" actId="14100"/>
          <ac:spMkLst>
            <pc:docMk/>
            <pc:sldMk cId="0" sldId="289"/>
            <ac:spMk id="2" creationId="{59978294-7ED5-5627-E377-D2918DC4735C}"/>
          </ac:spMkLst>
        </pc:spChg>
        <pc:spChg chg="mod">
          <ac:chgData name="EZZINE, Hind" userId="S::ezzineh@who.int::edcab00f-6318-46e5-a4a9-188b01ee222f" providerId="AD" clId="Web-{D5B5F3D7-0D7C-D595-3D12-62EE2944E71D}" dt="2024-03-19T12:10:14.897" v="71" actId="1076"/>
          <ac:spMkLst>
            <pc:docMk/>
            <pc:sldMk cId="0" sldId="289"/>
            <ac:spMk id="629" creationId="{00000000-0000-0000-0000-000000000000}"/>
          </ac:spMkLst>
        </pc:spChg>
      </pc:sldChg>
      <pc:sldChg chg="modSp">
        <pc:chgData name="EZZINE, Hind" userId="S::ezzineh@who.int::edcab00f-6318-46e5-a4a9-188b01ee222f" providerId="AD" clId="Web-{D5B5F3D7-0D7C-D595-3D12-62EE2944E71D}" dt="2024-03-19T12:10:25.709" v="73" actId="1076"/>
        <pc:sldMkLst>
          <pc:docMk/>
          <pc:sldMk cId="0" sldId="290"/>
        </pc:sldMkLst>
        <pc:spChg chg="mod">
          <ac:chgData name="EZZINE, Hind" userId="S::ezzineh@who.int::edcab00f-6318-46e5-a4a9-188b01ee222f" providerId="AD" clId="Web-{D5B5F3D7-0D7C-D595-3D12-62EE2944E71D}" dt="2024-03-19T12:10:25.709" v="73" actId="1076"/>
          <ac:spMkLst>
            <pc:docMk/>
            <pc:sldMk cId="0" sldId="290"/>
            <ac:spMk id="2" creationId="{C3B76147-03B6-109C-73BA-951BA83702E4}"/>
          </ac:spMkLst>
        </pc:spChg>
      </pc:sldChg>
      <pc:sldChg chg="modSp">
        <pc:chgData name="EZZINE, Hind" userId="S::ezzineh@who.int::edcab00f-6318-46e5-a4a9-188b01ee222f" providerId="AD" clId="Web-{D5B5F3D7-0D7C-D595-3D12-62EE2944E71D}" dt="2024-03-19T12:10:47.538" v="79" actId="1076"/>
        <pc:sldMkLst>
          <pc:docMk/>
          <pc:sldMk cId="0" sldId="291"/>
        </pc:sldMkLst>
        <pc:spChg chg="mod">
          <ac:chgData name="EZZINE, Hind" userId="S::ezzineh@who.int::edcab00f-6318-46e5-a4a9-188b01ee222f" providerId="AD" clId="Web-{D5B5F3D7-0D7C-D595-3D12-62EE2944E71D}" dt="2024-03-19T12:10:33.522" v="75" actId="14100"/>
          <ac:spMkLst>
            <pc:docMk/>
            <pc:sldMk cId="0" sldId="291"/>
            <ac:spMk id="2" creationId="{A1E31046-0B7F-AFC4-B9A7-8C0EEBFFD9CD}"/>
          </ac:spMkLst>
        </pc:spChg>
        <pc:spChg chg="mod">
          <ac:chgData name="EZZINE, Hind" userId="S::ezzineh@who.int::edcab00f-6318-46e5-a4a9-188b01ee222f" providerId="AD" clId="Web-{D5B5F3D7-0D7C-D595-3D12-62EE2944E71D}" dt="2024-03-19T12:10:47.538" v="79" actId="1076"/>
          <ac:spMkLst>
            <pc:docMk/>
            <pc:sldMk cId="0" sldId="291"/>
            <ac:spMk id="639" creationId="{00000000-0000-0000-0000-000000000000}"/>
          </ac:spMkLst>
        </pc:spChg>
      </pc:sldChg>
      <pc:sldChg chg="modSp mod modClrScheme chgLayout">
        <pc:chgData name="EZZINE, Hind" userId="S::ezzineh@who.int::edcab00f-6318-46e5-a4a9-188b01ee222f" providerId="AD" clId="Web-{D5B5F3D7-0D7C-D595-3D12-62EE2944E71D}" dt="2024-03-19T12:12:25.355" v="86"/>
        <pc:sldMkLst>
          <pc:docMk/>
          <pc:sldMk cId="0" sldId="292"/>
        </pc:sldMkLst>
        <pc:spChg chg="mod">
          <ac:chgData name="EZZINE, Hind" userId="S::ezzineh@who.int::edcab00f-6318-46e5-a4a9-188b01ee222f" providerId="AD" clId="Web-{D5B5F3D7-0D7C-D595-3D12-62EE2944E71D}" dt="2024-03-19T12:12:25.355" v="86"/>
          <ac:spMkLst>
            <pc:docMk/>
            <pc:sldMk cId="0" sldId="292"/>
            <ac:spMk id="2" creationId="{F98FBDDC-F935-BA25-3845-ADEEAB1815BD}"/>
          </ac:spMkLst>
        </pc:spChg>
        <pc:spChg chg="mod ord">
          <ac:chgData name="EZZINE, Hind" userId="S::ezzineh@who.int::edcab00f-6318-46e5-a4a9-188b01ee222f" providerId="AD" clId="Web-{D5B5F3D7-0D7C-D595-3D12-62EE2944E71D}" dt="2024-03-19T12:11:44.166" v="83" actId="1076"/>
          <ac:spMkLst>
            <pc:docMk/>
            <pc:sldMk cId="0" sldId="292"/>
            <ac:spMk id="646" creationId="{00000000-0000-0000-0000-000000000000}"/>
          </ac:spMkLst>
        </pc:spChg>
      </pc:sldChg>
      <pc:sldChg chg="modSp">
        <pc:chgData name="EZZINE, Hind" userId="S::ezzineh@who.int::edcab00f-6318-46e5-a4a9-188b01ee222f" providerId="AD" clId="Web-{D5B5F3D7-0D7C-D595-3D12-62EE2944E71D}" dt="2024-03-19T12:13:05.825" v="92" actId="1076"/>
        <pc:sldMkLst>
          <pc:docMk/>
          <pc:sldMk cId="0" sldId="293"/>
        </pc:sldMkLst>
        <pc:spChg chg="mod">
          <ac:chgData name="EZZINE, Hind" userId="S::ezzineh@who.int::edcab00f-6318-46e5-a4a9-188b01ee222f" providerId="AD" clId="Web-{D5B5F3D7-0D7C-D595-3D12-62EE2944E71D}" dt="2024-03-19T12:12:45.371" v="89"/>
          <ac:spMkLst>
            <pc:docMk/>
            <pc:sldMk cId="0" sldId="293"/>
            <ac:spMk id="2" creationId="{A0DA70B2-0F98-4914-6C4B-8715792D8C8A}"/>
          </ac:spMkLst>
        </pc:spChg>
        <pc:spChg chg="mod">
          <ac:chgData name="EZZINE, Hind" userId="S::ezzineh@who.int::edcab00f-6318-46e5-a4a9-188b01ee222f" providerId="AD" clId="Web-{D5B5F3D7-0D7C-D595-3D12-62EE2944E71D}" dt="2024-03-19T12:13:05.825" v="92" actId="1076"/>
          <ac:spMkLst>
            <pc:docMk/>
            <pc:sldMk cId="0" sldId="293"/>
            <ac:spMk id="651" creationId="{00000000-0000-0000-0000-000000000000}"/>
          </ac:spMkLst>
        </pc:spChg>
      </pc:sldChg>
      <pc:sldChg chg="modSp">
        <pc:chgData name="EZZINE, Hind" userId="S::ezzineh@who.int::edcab00f-6318-46e5-a4a9-188b01ee222f" providerId="AD" clId="Web-{D5B5F3D7-0D7C-D595-3D12-62EE2944E71D}" dt="2024-03-19T12:13:31.326" v="94" actId="1076"/>
        <pc:sldMkLst>
          <pc:docMk/>
          <pc:sldMk cId="0" sldId="295"/>
        </pc:sldMkLst>
        <pc:spChg chg="mod">
          <ac:chgData name="EZZINE, Hind" userId="S::ezzineh@who.int::edcab00f-6318-46e5-a4a9-188b01ee222f" providerId="AD" clId="Web-{D5B5F3D7-0D7C-D595-3D12-62EE2944E71D}" dt="2024-03-19T12:13:31.326" v="94" actId="1076"/>
          <ac:spMkLst>
            <pc:docMk/>
            <pc:sldMk cId="0" sldId="295"/>
            <ac:spMk id="2" creationId="{1202F344-EB6A-2DD9-20B6-EDCE6E8B89EC}"/>
          </ac:spMkLst>
        </pc:spChg>
        <pc:spChg chg="mod">
          <ac:chgData name="EZZINE, Hind" userId="S::ezzineh@who.int::edcab00f-6318-46e5-a4a9-188b01ee222f" providerId="AD" clId="Web-{D5B5F3D7-0D7C-D595-3D12-62EE2944E71D}" dt="2024-03-19T12:13:22.669" v="93"/>
          <ac:spMkLst>
            <pc:docMk/>
            <pc:sldMk cId="0" sldId="295"/>
            <ac:spMk id="3" creationId="{DCA3C5D6-37EA-61C1-BEC5-C6C6288D7830}"/>
          </ac:spMkLst>
        </pc:spChg>
      </pc:sldChg>
    </pc:docChg>
  </pc:docChgLst>
  <pc:docChgLst>
    <pc:chgData name="EZZINE, Hind" userId="S::ezzineh@who.int::edcab00f-6318-46e5-a4a9-188b01ee222f" providerId="AD" clId="Web-{32730C33-387F-954B-8B48-860BF60FA7C2}"/>
    <pc:docChg chg="modSld">
      <pc:chgData name="EZZINE, Hind" userId="S::ezzineh@who.int::edcab00f-6318-46e5-a4a9-188b01ee222f" providerId="AD" clId="Web-{32730C33-387F-954B-8B48-860BF60FA7C2}" dt="2024-03-19T11:01:37.149" v="14" actId="1076"/>
      <pc:docMkLst>
        <pc:docMk/>
      </pc:docMkLst>
      <pc:sldChg chg="modSp">
        <pc:chgData name="EZZINE, Hind" userId="S::ezzineh@who.int::edcab00f-6318-46e5-a4a9-188b01ee222f" providerId="AD" clId="Web-{32730C33-387F-954B-8B48-860BF60FA7C2}" dt="2024-03-19T11:01:15.195" v="9"/>
        <pc:sldMkLst>
          <pc:docMk/>
          <pc:sldMk cId="0" sldId="256"/>
        </pc:sldMkLst>
        <pc:spChg chg="mod">
          <ac:chgData name="EZZINE, Hind" userId="S::ezzineh@who.int::edcab00f-6318-46e5-a4a9-188b01ee222f" providerId="AD" clId="Web-{32730C33-387F-954B-8B48-860BF60FA7C2}" dt="2024-03-19T11:01:15.195" v="9"/>
          <ac:spMkLst>
            <pc:docMk/>
            <pc:sldMk cId="0" sldId="256"/>
            <ac:spMk id="314" creationId="{00000000-0000-0000-0000-000000000000}"/>
          </ac:spMkLst>
        </pc:spChg>
      </pc:sldChg>
      <pc:sldChg chg="modSp">
        <pc:chgData name="EZZINE, Hind" userId="S::ezzineh@who.int::edcab00f-6318-46e5-a4a9-188b01ee222f" providerId="AD" clId="Web-{32730C33-387F-954B-8B48-860BF60FA7C2}" dt="2024-03-19T11:01:37.149" v="14" actId="1076"/>
        <pc:sldMkLst>
          <pc:docMk/>
          <pc:sldMk cId="0" sldId="258"/>
        </pc:sldMkLst>
        <pc:spChg chg="mod">
          <ac:chgData name="EZZINE, Hind" userId="S::ezzineh@who.int::edcab00f-6318-46e5-a4a9-188b01ee222f" providerId="AD" clId="Web-{32730C33-387F-954B-8B48-860BF60FA7C2}" dt="2024-03-19T11:01:28.523" v="11" actId="14100"/>
          <ac:spMkLst>
            <pc:docMk/>
            <pc:sldMk cId="0" sldId="258"/>
            <ac:spMk id="324" creationId="{00000000-0000-0000-0000-000000000000}"/>
          </ac:spMkLst>
        </pc:spChg>
        <pc:spChg chg="mod">
          <ac:chgData name="EZZINE, Hind" userId="S::ezzineh@who.int::edcab00f-6318-46e5-a4a9-188b01ee222f" providerId="AD" clId="Web-{32730C33-387F-954B-8B48-860BF60FA7C2}" dt="2024-03-19T11:01:37.149" v="14" actId="1076"/>
          <ac:spMkLst>
            <pc:docMk/>
            <pc:sldMk cId="0" sldId="258"/>
            <ac:spMk id="32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309" name="Shape 30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4112060713"/>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7" name="Shape 327"/>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006629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 name="Shape 54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45" name="Shape 545"/>
          <p:cNvSpPr>
            <a:spLocks noGrp="1"/>
          </p:cNvSpPr>
          <p:nvPr>
            <p:ph type="body" sz="quarter" idx="1"/>
          </p:nvPr>
        </p:nvSpPr>
        <p:spPr>
          <a:prstGeom prst="rect">
            <a:avLst/>
          </a:prstGeom>
        </p:spPr>
        <p:txBody>
          <a:bodyPr rtlCol="1"/>
          <a:lstStyle/>
          <a:p>
            <a:pPr rtl="1"/>
            <a:r>
              <a:rPr err="1"/>
              <a:t>ينبغي</a:t>
            </a:r>
            <a:r>
              <a:t> </a:t>
            </a:r>
            <a:r>
              <a:rPr err="1"/>
              <a:t>التركيز</a:t>
            </a:r>
            <a:r>
              <a:t> </a:t>
            </a:r>
            <a:r>
              <a:rPr err="1"/>
              <a:t>على</a:t>
            </a:r>
            <a:r>
              <a:t> </a:t>
            </a:r>
            <a:r>
              <a:rPr err="1"/>
              <a:t>الأسئلة</a:t>
            </a:r>
            <a:r>
              <a:t> </a:t>
            </a:r>
            <a:r>
              <a:rPr err="1"/>
              <a:t>المُحددة</a:t>
            </a:r>
            <a:r>
              <a:t> </a:t>
            </a:r>
            <a:r>
              <a:rPr err="1"/>
              <a:t>التي</a:t>
            </a:r>
            <a:r>
              <a:t> </a:t>
            </a:r>
            <a:r>
              <a:rPr err="1"/>
              <a:t>تحاول</a:t>
            </a:r>
            <a:r>
              <a:t> </a:t>
            </a:r>
            <a:r>
              <a:rPr err="1"/>
              <a:t>الإجابة</a:t>
            </a:r>
            <a:r>
              <a:t> </a:t>
            </a:r>
            <a:r>
              <a:rPr lang="ar-EG"/>
              <a:t>عنها</a:t>
            </a:r>
            <a:r>
              <a:t>، </a:t>
            </a:r>
            <a:r>
              <a:rPr err="1"/>
              <a:t>ولكن</a:t>
            </a:r>
            <a:r>
              <a:t> </a:t>
            </a:r>
            <a:r>
              <a:rPr err="1"/>
              <a:t>لا</a:t>
            </a:r>
            <a:r>
              <a:t> </a:t>
            </a:r>
            <a:r>
              <a:rPr err="1"/>
              <a:t>تغفل</a:t>
            </a:r>
            <a:r>
              <a:t> </a:t>
            </a:r>
            <a:r>
              <a:rPr err="1"/>
              <a:t>السياق</a:t>
            </a:r>
            <a:r>
              <a:t> </a:t>
            </a:r>
            <a:r>
              <a:rPr err="1"/>
              <a:t>الأوسع</a:t>
            </a:r>
            <a:r>
              <a:t> </a:t>
            </a:r>
            <a:r>
              <a:rPr err="1"/>
              <a:t>نطاقًا</a:t>
            </a:r>
            <a:r>
              <a:t> </a:t>
            </a:r>
            <a:r>
              <a:rPr err="1"/>
              <a:t>وسلامة</a:t>
            </a:r>
            <a:r>
              <a:t> </a:t>
            </a:r>
            <a:r>
              <a:rPr err="1"/>
              <a:t>فريقك</a:t>
            </a:r>
            <a:r>
              <a:t>.</a:t>
            </a:r>
          </a:p>
          <a:p>
            <a:pPr rtl="1"/>
            <a:r>
              <a:rPr err="1"/>
              <a:t>لا</a:t>
            </a:r>
            <a:r>
              <a:t> </a:t>
            </a:r>
            <a:r>
              <a:rPr err="1"/>
              <a:t>تضع</a:t>
            </a:r>
            <a:r>
              <a:t> </a:t>
            </a:r>
            <a:r>
              <a:rPr err="1"/>
              <a:t>توقعات</a:t>
            </a:r>
            <a:r>
              <a:t> </a:t>
            </a:r>
            <a:r>
              <a:rPr err="1"/>
              <a:t>مبالغ</a:t>
            </a:r>
            <a:r>
              <a:t> </a:t>
            </a:r>
            <a:r>
              <a:rPr err="1"/>
              <a:t>فيها</a:t>
            </a:r>
            <a:r>
              <a:t> </a:t>
            </a:r>
            <a:r>
              <a:rPr err="1"/>
              <a:t>أو</a:t>
            </a:r>
            <a:r>
              <a:t> </a:t>
            </a:r>
            <a:r>
              <a:rPr err="1"/>
              <a:t>غير</a:t>
            </a:r>
            <a:r>
              <a:t> </a:t>
            </a:r>
            <a:r>
              <a:rPr err="1"/>
              <a:t>واقعية</a:t>
            </a:r>
            <a:r>
              <a:rPr lang="ar-EG"/>
              <a:t>. و</a:t>
            </a:r>
            <a:r>
              <a:rPr err="1"/>
              <a:t>ينبغي</a:t>
            </a:r>
            <a:r>
              <a:t>، </a:t>
            </a:r>
            <a:r>
              <a:rPr err="1"/>
              <a:t>كقاعدة</a:t>
            </a:r>
            <a:r>
              <a:t> </a:t>
            </a:r>
            <a:r>
              <a:rPr err="1"/>
              <a:t>عامة</a:t>
            </a:r>
            <a:r>
              <a:t>، </a:t>
            </a:r>
            <a:r>
              <a:rPr err="1"/>
              <a:t>أن</a:t>
            </a:r>
            <a:r>
              <a:t> </a:t>
            </a:r>
            <a:r>
              <a:rPr err="1"/>
              <a:t>تتبع</a:t>
            </a:r>
            <a:r>
              <a:t> </a:t>
            </a:r>
            <a:r>
              <a:rPr err="1"/>
              <a:t>الاستجابةُ</a:t>
            </a:r>
            <a:r>
              <a:t> </a:t>
            </a:r>
            <a:r>
              <a:rPr err="1"/>
              <a:t>التقديرَ</a:t>
            </a:r>
            <a:r>
              <a:t> </a:t>
            </a:r>
            <a:r>
              <a:rPr err="1"/>
              <a:t>السريع</a:t>
            </a:r>
            <a:r>
              <a:t> </a:t>
            </a:r>
            <a:r>
              <a:rPr err="1"/>
              <a:t>للاحتياجات</a:t>
            </a:r>
            <a:r>
              <a:t>.  </a:t>
            </a:r>
          </a:p>
          <a:p>
            <a:pPr rtl="1"/>
            <a:r>
              <a:rPr err="1"/>
              <a:t>استخدم</a:t>
            </a:r>
            <a:r>
              <a:t> </a:t>
            </a:r>
            <a:r>
              <a:rPr err="1"/>
              <a:t>المعرفة</a:t>
            </a:r>
            <a:r>
              <a:t> </a:t>
            </a:r>
            <a:r>
              <a:rPr err="1"/>
              <a:t>المحلية</a:t>
            </a:r>
            <a:r>
              <a:t> </a:t>
            </a:r>
            <a:r>
              <a:rPr err="1"/>
              <a:t>كلما</a:t>
            </a:r>
            <a:r>
              <a:t> </a:t>
            </a:r>
            <a:r>
              <a:rPr err="1"/>
              <a:t>كان</a:t>
            </a:r>
            <a:r>
              <a:t> </a:t>
            </a:r>
            <a:r>
              <a:rPr err="1"/>
              <a:t>ذلك</a:t>
            </a:r>
            <a:r>
              <a:t> </a:t>
            </a:r>
            <a:r>
              <a:rPr err="1"/>
              <a:t>ممكنًا</a:t>
            </a:r>
            <a:r>
              <a:t>.</a:t>
            </a:r>
          </a:p>
        </p:txBody>
      </p:sp>
    </p:spTree>
    <p:extLst>
      <p:ext uri="{BB962C8B-B14F-4D97-AF65-F5344CB8AC3E}">
        <p14:creationId xmlns:p14="http://schemas.microsoft.com/office/powerpoint/2010/main" val="306525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59" name="Shape 559"/>
          <p:cNvSpPr>
            <a:spLocks noGrp="1"/>
          </p:cNvSpPr>
          <p:nvPr>
            <p:ph type="body" sz="quarter" idx="1"/>
          </p:nvPr>
        </p:nvSpPr>
        <p:spPr>
          <a:prstGeom prst="rect">
            <a:avLst/>
          </a:prstGeom>
        </p:spPr>
        <p:txBody>
          <a:bodyPr rtlCol="1"/>
          <a:lstStyle/>
          <a:p>
            <a:pPr rtl="1"/>
            <a:r>
              <a:rPr err="1"/>
              <a:t>اعمل</a:t>
            </a:r>
            <a:r>
              <a:t> </a:t>
            </a:r>
            <a:r>
              <a:rPr err="1"/>
              <a:t>مع</a:t>
            </a:r>
            <a:r>
              <a:t> </a:t>
            </a:r>
            <a:r>
              <a:rPr err="1"/>
              <a:t>الشركاء</a:t>
            </a:r>
            <a:r>
              <a:t> </a:t>
            </a:r>
            <a:r>
              <a:rPr err="1"/>
              <a:t>على</a:t>
            </a:r>
            <a:r>
              <a:t> </a:t>
            </a:r>
            <a:r>
              <a:rPr err="1"/>
              <a:t>تحديد</a:t>
            </a:r>
            <a:r>
              <a:t> </a:t>
            </a:r>
            <a:r>
              <a:rPr err="1"/>
              <a:t>أولويات</a:t>
            </a:r>
            <a:r>
              <a:t> </a:t>
            </a:r>
            <a:r>
              <a:rPr err="1"/>
              <a:t>وطرق</a:t>
            </a:r>
            <a:r>
              <a:t> </a:t>
            </a:r>
            <a:r>
              <a:rPr err="1"/>
              <a:t>وتدابير</a:t>
            </a:r>
            <a:r>
              <a:t> </a:t>
            </a:r>
            <a:r>
              <a:rPr err="1"/>
              <a:t>التقدير</a:t>
            </a:r>
            <a:r>
              <a:t> </a:t>
            </a:r>
            <a:r>
              <a:rPr err="1"/>
              <a:t>السريع</a:t>
            </a:r>
            <a:r>
              <a:t> </a:t>
            </a:r>
            <a:r>
              <a:rPr err="1"/>
              <a:t>للاحتياجات</a:t>
            </a:r>
            <a:r>
              <a:t>.</a:t>
            </a:r>
          </a:p>
        </p:txBody>
      </p:sp>
    </p:spTree>
    <p:extLst>
      <p:ext uri="{BB962C8B-B14F-4D97-AF65-F5344CB8AC3E}">
        <p14:creationId xmlns:p14="http://schemas.microsoft.com/office/powerpoint/2010/main" val="3222462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Shape 56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66" name="Shape 566"/>
          <p:cNvSpPr>
            <a:spLocks noGrp="1"/>
          </p:cNvSpPr>
          <p:nvPr>
            <p:ph type="body" sz="quarter" idx="1"/>
          </p:nvPr>
        </p:nvSpPr>
        <p:spPr>
          <a:prstGeom prst="rect">
            <a:avLst/>
          </a:prstGeom>
        </p:spPr>
        <p:txBody>
          <a:bodyPr rtlCol="1"/>
          <a:lstStyle/>
          <a:p>
            <a:pPr rtl="1"/>
            <a:r>
              <a:rPr err="1"/>
              <a:t>يعتمد</a:t>
            </a:r>
            <a:r>
              <a:t> </a:t>
            </a:r>
            <a:r>
              <a:rPr err="1"/>
              <a:t>تشكيل</a:t>
            </a:r>
            <a:r>
              <a:t> </a:t>
            </a:r>
            <a:r>
              <a:rPr err="1"/>
              <a:t>الفريق</a:t>
            </a:r>
            <a:r>
              <a:t> </a:t>
            </a:r>
            <a:r>
              <a:rPr err="1"/>
              <a:t>عل</a:t>
            </a:r>
            <a:r>
              <a:rPr lang="ar-EG"/>
              <a:t>ى</a:t>
            </a:r>
            <a:r>
              <a:t> </a:t>
            </a:r>
            <a:r>
              <a:rPr err="1"/>
              <a:t>الحدث</a:t>
            </a:r>
            <a:r>
              <a:t>، </a:t>
            </a:r>
            <a:r>
              <a:rPr err="1"/>
              <a:t>والاحتياجات</a:t>
            </a:r>
            <a:r>
              <a:t> </a:t>
            </a:r>
            <a:r>
              <a:rPr err="1"/>
              <a:t>الواجب</a:t>
            </a:r>
            <a:r>
              <a:t> </a:t>
            </a:r>
            <a:r>
              <a:rPr err="1"/>
              <a:t>تقديرها</a:t>
            </a:r>
            <a:r>
              <a:rPr lang="ar-EG"/>
              <a:t>/ </a:t>
            </a:r>
            <a:r>
              <a:rPr err="1"/>
              <a:t>نطاق</a:t>
            </a:r>
            <a:r>
              <a:t> </a:t>
            </a:r>
            <a:r>
              <a:rPr err="1"/>
              <a:t>الأثر</a:t>
            </a:r>
            <a:r>
              <a:rPr lang="ar-EG"/>
              <a:t>.</a:t>
            </a:r>
            <a:r>
              <a:t> </a:t>
            </a:r>
            <a:r>
              <a:rPr lang="ar-EG"/>
              <a:t>وتُعدُّ </a:t>
            </a:r>
            <a:r>
              <a:rPr err="1"/>
              <a:t>السلامة</a:t>
            </a:r>
            <a:r>
              <a:rPr lang="ar-EG"/>
              <a:t>/ </a:t>
            </a:r>
            <a:r>
              <a:rPr err="1"/>
              <a:t>الأمن</a:t>
            </a:r>
            <a:r>
              <a:t> </a:t>
            </a:r>
            <a:r>
              <a:rPr err="1"/>
              <a:t>واللوجستيات</a:t>
            </a:r>
            <a:r>
              <a:t> </a:t>
            </a:r>
            <a:r>
              <a:rPr err="1"/>
              <a:t>من</a:t>
            </a:r>
            <a:r>
              <a:t> </a:t>
            </a:r>
            <a:r>
              <a:rPr err="1"/>
              <a:t>الأمور</a:t>
            </a:r>
            <a:r>
              <a:t> </a:t>
            </a:r>
            <a:r>
              <a:rPr err="1"/>
              <a:t>المهمة</a:t>
            </a:r>
            <a:r>
              <a:t> </a:t>
            </a:r>
            <a:r>
              <a:rPr err="1"/>
              <a:t>للغاية</a:t>
            </a:r>
            <a:r>
              <a:t> </a:t>
            </a:r>
            <a:r>
              <a:rPr err="1"/>
              <a:t>لكل</a:t>
            </a:r>
            <a:r>
              <a:t> </a:t>
            </a:r>
            <a:r>
              <a:rPr err="1"/>
              <a:t>فريق</a:t>
            </a:r>
            <a:r>
              <a:t>.</a:t>
            </a:r>
          </a:p>
        </p:txBody>
      </p:sp>
    </p:spTree>
    <p:extLst>
      <p:ext uri="{BB962C8B-B14F-4D97-AF65-F5344CB8AC3E}">
        <p14:creationId xmlns:p14="http://schemas.microsoft.com/office/powerpoint/2010/main" val="986641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Shape 57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73" name="Shape 573"/>
          <p:cNvSpPr>
            <a:spLocks noGrp="1"/>
          </p:cNvSpPr>
          <p:nvPr>
            <p:ph type="body" sz="quarter" idx="1"/>
          </p:nvPr>
        </p:nvSpPr>
        <p:spPr>
          <a:prstGeom prst="rect">
            <a:avLst/>
          </a:prstGeom>
        </p:spPr>
        <p:txBody>
          <a:bodyPr rtlCol="1"/>
          <a:lstStyle/>
          <a:p>
            <a:pPr rtl="1"/>
            <a:r>
              <a:t>تفاصيل الفريق واردة في الشريحة التالية.</a:t>
            </a:r>
          </a:p>
        </p:txBody>
      </p:sp>
    </p:spTree>
    <p:extLst>
      <p:ext uri="{BB962C8B-B14F-4D97-AF65-F5344CB8AC3E}">
        <p14:creationId xmlns:p14="http://schemas.microsoft.com/office/powerpoint/2010/main" val="71551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0" name="Shape 580"/>
          <p:cNvSpPr>
            <a:spLocks noGrp="1"/>
          </p:cNvSpPr>
          <p:nvPr>
            <p:ph type="body" sz="quarter" idx="1"/>
          </p:nvPr>
        </p:nvSpPr>
        <p:spPr>
          <a:prstGeom prst="rect">
            <a:avLst/>
          </a:prstGeom>
        </p:spPr>
        <p:txBody>
          <a:bodyPr rtlCol="1"/>
          <a:lstStyle/>
          <a:p>
            <a:pPr rtl="1"/>
            <a:r>
              <a:rPr err="1"/>
              <a:t>تُجرى</a:t>
            </a:r>
            <a:r>
              <a:t> </a:t>
            </a:r>
            <a:r>
              <a:rPr err="1"/>
              <a:t>التقديرات</a:t>
            </a:r>
            <a:r>
              <a:t> </a:t>
            </a:r>
            <a:r>
              <a:rPr err="1"/>
              <a:t>السريعة</a:t>
            </a:r>
            <a:r>
              <a:t> </a:t>
            </a:r>
            <a:r>
              <a:rPr err="1"/>
              <a:t>للاحتياجات</a:t>
            </a:r>
            <a:r>
              <a:t> </a:t>
            </a:r>
            <a:r>
              <a:rPr err="1"/>
              <a:t>في</a:t>
            </a:r>
            <a:r>
              <a:t> </a:t>
            </a:r>
            <a:r>
              <a:rPr err="1"/>
              <a:t>أماكن</a:t>
            </a:r>
            <a:r>
              <a:t> </a:t>
            </a:r>
            <a:r>
              <a:rPr err="1"/>
              <a:t>الكوارث</a:t>
            </a:r>
            <a:r>
              <a:rPr lang="ar-EG"/>
              <a:t>. </a:t>
            </a:r>
            <a:r>
              <a:rPr err="1"/>
              <a:t>ولذلك</a:t>
            </a:r>
            <a:r>
              <a:t>، </a:t>
            </a:r>
            <a:r>
              <a:rPr err="1"/>
              <a:t>قد</a:t>
            </a:r>
            <a:r>
              <a:t> </a:t>
            </a:r>
            <a:r>
              <a:rPr err="1"/>
              <a:t>تحتاج</a:t>
            </a:r>
            <a:r>
              <a:t> </a:t>
            </a:r>
            <a:r>
              <a:rPr err="1"/>
              <a:t>فرق</a:t>
            </a:r>
            <a:r>
              <a:t> </a:t>
            </a:r>
            <a:r>
              <a:rPr err="1"/>
              <a:t>تقدير</a:t>
            </a:r>
            <a:r>
              <a:t> </a:t>
            </a:r>
            <a:r>
              <a:rPr err="1"/>
              <a:t>الاحتياجات</a:t>
            </a:r>
            <a:r>
              <a:t> </a:t>
            </a:r>
            <a:r>
              <a:rPr err="1"/>
              <a:t>إلى</a:t>
            </a:r>
            <a:r>
              <a:t> </a:t>
            </a:r>
            <a:r>
              <a:rPr err="1"/>
              <a:t>جلب</a:t>
            </a:r>
            <a:r>
              <a:t> </a:t>
            </a:r>
            <a:r>
              <a:rPr err="1"/>
              <a:t>إمدادات</a:t>
            </a:r>
            <a:r>
              <a:t> </a:t>
            </a:r>
            <a:r>
              <a:rPr err="1"/>
              <a:t>قد</a:t>
            </a:r>
            <a:r>
              <a:t> </a:t>
            </a:r>
            <a:r>
              <a:rPr err="1"/>
              <a:t>لا</a:t>
            </a:r>
            <a:r>
              <a:t> </a:t>
            </a:r>
            <a:r>
              <a:rPr err="1"/>
              <a:t>تكون</a:t>
            </a:r>
            <a:r>
              <a:t> </a:t>
            </a:r>
            <a:r>
              <a:rPr err="1"/>
              <a:t>عادةً</a:t>
            </a:r>
            <a:r>
              <a:t> </a:t>
            </a:r>
            <a:r>
              <a:rPr err="1"/>
              <a:t>ضرورية</a:t>
            </a:r>
            <a:r>
              <a:t> </a:t>
            </a:r>
            <a:r>
              <a:rPr err="1"/>
              <a:t>للاستجابة</a:t>
            </a:r>
            <a:r>
              <a:t> </a:t>
            </a:r>
            <a:r>
              <a:rPr err="1"/>
              <a:t>للفاشية</a:t>
            </a:r>
            <a:r>
              <a:t> </a:t>
            </a:r>
            <a:r>
              <a:rPr err="1"/>
              <a:t>أو</a:t>
            </a:r>
            <a:r>
              <a:t> </a:t>
            </a:r>
            <a:r>
              <a:rPr err="1"/>
              <a:t>غيرها</a:t>
            </a:r>
            <a:r>
              <a:t> </a:t>
            </a:r>
            <a:r>
              <a:rPr err="1"/>
              <a:t>من</a:t>
            </a:r>
            <a:r>
              <a:t> </a:t>
            </a:r>
            <a:r>
              <a:rPr err="1"/>
              <a:t>أنواع</a:t>
            </a:r>
            <a:r>
              <a:t> </a:t>
            </a:r>
            <a:r>
              <a:rPr err="1"/>
              <a:t>الطوارئ</a:t>
            </a:r>
            <a:r>
              <a:t>، </a:t>
            </a:r>
            <a:r>
              <a:rPr err="1"/>
              <a:t>مثل</a:t>
            </a:r>
            <a:r>
              <a:t> </a:t>
            </a:r>
            <a:r>
              <a:rPr err="1"/>
              <a:t>الأغذية</a:t>
            </a:r>
            <a:r>
              <a:t> </a:t>
            </a:r>
            <a:r>
              <a:rPr err="1"/>
              <a:t>والمياه</a:t>
            </a:r>
            <a:r>
              <a:t>.</a:t>
            </a:r>
          </a:p>
        </p:txBody>
      </p:sp>
    </p:spTree>
    <p:extLst>
      <p:ext uri="{BB962C8B-B14F-4D97-AF65-F5344CB8AC3E}">
        <p14:creationId xmlns:p14="http://schemas.microsoft.com/office/powerpoint/2010/main" val="874069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5" name="Shape 5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86" name="Shape 586"/>
          <p:cNvSpPr>
            <a:spLocks noGrp="1"/>
          </p:cNvSpPr>
          <p:nvPr>
            <p:ph type="body" sz="quarter" idx="1"/>
          </p:nvPr>
        </p:nvSpPr>
        <p:spPr>
          <a:prstGeom prst="rect">
            <a:avLst/>
          </a:prstGeom>
        </p:spPr>
        <p:txBody>
          <a:bodyPr rtlCol="1"/>
          <a:lstStyle/>
          <a:p>
            <a:pPr rtl="1"/>
            <a:r>
              <a:rPr err="1"/>
              <a:t>قبل</a:t>
            </a:r>
            <a:r>
              <a:t> </a:t>
            </a:r>
            <a:r>
              <a:rPr err="1"/>
              <a:t>جمع</a:t>
            </a:r>
            <a:r>
              <a:t> </a:t>
            </a:r>
            <a:r>
              <a:rPr err="1"/>
              <a:t>البيانات</a:t>
            </a:r>
            <a:r>
              <a:t> </a:t>
            </a:r>
            <a:r>
              <a:rPr err="1"/>
              <a:t>لإجراء</a:t>
            </a:r>
            <a:r>
              <a:t> </a:t>
            </a:r>
            <a:r>
              <a:rPr err="1"/>
              <a:t>التقدير</a:t>
            </a:r>
            <a:r>
              <a:t> </a:t>
            </a:r>
            <a:r>
              <a:rPr err="1"/>
              <a:t>السريع</a:t>
            </a:r>
            <a:r>
              <a:t> </a:t>
            </a:r>
            <a:r>
              <a:rPr err="1"/>
              <a:t>للاحتياجات</a:t>
            </a:r>
            <a:r>
              <a:t>، </a:t>
            </a:r>
            <a:r>
              <a:rPr err="1"/>
              <a:t>انظر</a:t>
            </a:r>
            <a:r>
              <a:t> </a:t>
            </a:r>
            <a:r>
              <a:rPr err="1"/>
              <a:t>في</a:t>
            </a:r>
            <a:r>
              <a:t> </a:t>
            </a:r>
            <a:r>
              <a:rPr err="1"/>
              <a:t>المعلومات</a:t>
            </a:r>
            <a:r>
              <a:t> </a:t>
            </a:r>
            <a:r>
              <a:rPr err="1"/>
              <a:t>المتوافرة</a:t>
            </a:r>
            <a:r>
              <a:t> </a:t>
            </a:r>
            <a:r>
              <a:rPr err="1"/>
              <a:t>بالفعل</a:t>
            </a:r>
            <a:r>
              <a:rPr lang="ar-EG"/>
              <a:t>. و</a:t>
            </a:r>
            <a:r>
              <a:rPr err="1"/>
              <a:t>ركَّز</a:t>
            </a:r>
            <a:r>
              <a:t> </a:t>
            </a:r>
            <a:r>
              <a:rPr err="1"/>
              <a:t>جهود</a:t>
            </a:r>
            <a:r>
              <a:t> </a:t>
            </a:r>
            <a:r>
              <a:rPr err="1"/>
              <a:t>جمع</a:t>
            </a:r>
            <a:r>
              <a:t> </a:t>
            </a:r>
            <a:r>
              <a:rPr err="1"/>
              <a:t>بيانات</a:t>
            </a:r>
            <a:r>
              <a:t> </a:t>
            </a:r>
            <a:r>
              <a:rPr err="1"/>
              <a:t>التقدير</a:t>
            </a:r>
            <a:r>
              <a:t> </a:t>
            </a:r>
            <a:r>
              <a:rPr err="1"/>
              <a:t>السريع</a:t>
            </a:r>
            <a:r>
              <a:t> </a:t>
            </a:r>
            <a:r>
              <a:rPr err="1"/>
              <a:t>للاحتياجات</a:t>
            </a:r>
            <a:r>
              <a:t> </a:t>
            </a:r>
            <a:r>
              <a:rPr err="1"/>
              <a:t>على</a:t>
            </a:r>
            <a:r>
              <a:t> </a:t>
            </a:r>
            <a:r>
              <a:rPr err="1"/>
              <a:t>تلبية</a:t>
            </a:r>
            <a:r>
              <a:t> </a:t>
            </a:r>
            <a:r>
              <a:rPr err="1"/>
              <a:t>الاحتياجات</a:t>
            </a:r>
            <a:r>
              <a:t> </a:t>
            </a:r>
            <a:r>
              <a:rPr err="1"/>
              <a:t>المتعلقة</a:t>
            </a:r>
            <a:r>
              <a:t> </a:t>
            </a:r>
            <a:r>
              <a:rPr err="1"/>
              <a:t>بالمعلومات</a:t>
            </a:r>
            <a:r>
              <a:t>.</a:t>
            </a:r>
          </a:p>
        </p:txBody>
      </p:sp>
    </p:spTree>
    <p:extLst>
      <p:ext uri="{BB962C8B-B14F-4D97-AF65-F5344CB8AC3E}">
        <p14:creationId xmlns:p14="http://schemas.microsoft.com/office/powerpoint/2010/main" val="42703211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 name="Shape 5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92" name="Shape 592"/>
          <p:cNvSpPr>
            <a:spLocks noGrp="1"/>
          </p:cNvSpPr>
          <p:nvPr>
            <p:ph type="body" sz="quarter" idx="1"/>
          </p:nvPr>
        </p:nvSpPr>
        <p:spPr>
          <a:prstGeom prst="rect">
            <a:avLst/>
          </a:prstGeom>
        </p:spPr>
        <p:txBody>
          <a:bodyPr rtlCol="1"/>
          <a:lstStyle/>
          <a:p>
            <a:pPr rtl="1"/>
            <a:r>
              <a:rPr err="1"/>
              <a:t>قبل</a:t>
            </a:r>
            <a:r>
              <a:t> </a:t>
            </a:r>
            <a:r>
              <a:rPr err="1"/>
              <a:t>جمع</a:t>
            </a:r>
            <a:r>
              <a:t> </a:t>
            </a:r>
            <a:r>
              <a:rPr err="1"/>
              <a:t>البيانات</a:t>
            </a:r>
            <a:r>
              <a:t> </a:t>
            </a:r>
            <a:r>
              <a:rPr err="1"/>
              <a:t>لإجراء</a:t>
            </a:r>
            <a:r>
              <a:t> </a:t>
            </a:r>
            <a:r>
              <a:rPr err="1"/>
              <a:t>التقدير</a:t>
            </a:r>
            <a:r>
              <a:t> </a:t>
            </a:r>
            <a:r>
              <a:rPr err="1"/>
              <a:t>السريع</a:t>
            </a:r>
            <a:r>
              <a:t> </a:t>
            </a:r>
            <a:r>
              <a:rPr err="1"/>
              <a:t>للاحتياجات</a:t>
            </a:r>
            <a:r>
              <a:t>، </a:t>
            </a:r>
            <a:r>
              <a:rPr err="1"/>
              <a:t>انظر</a:t>
            </a:r>
            <a:r>
              <a:t> </a:t>
            </a:r>
            <a:r>
              <a:rPr err="1"/>
              <a:t>في</a:t>
            </a:r>
            <a:r>
              <a:t> </a:t>
            </a:r>
            <a:r>
              <a:rPr err="1"/>
              <a:t>المعلومات</a:t>
            </a:r>
            <a:r>
              <a:t> </a:t>
            </a:r>
            <a:r>
              <a:rPr err="1"/>
              <a:t>المتوافرة</a:t>
            </a:r>
            <a:r>
              <a:t> </a:t>
            </a:r>
            <a:r>
              <a:rPr err="1"/>
              <a:t>بالفعل</a:t>
            </a:r>
            <a:r>
              <a:rPr lang="ar-EG"/>
              <a:t>. و</a:t>
            </a:r>
            <a:r>
              <a:rPr err="1"/>
              <a:t>ركَّز</a:t>
            </a:r>
            <a:r>
              <a:t> </a:t>
            </a:r>
            <a:r>
              <a:rPr err="1"/>
              <a:t>جهود</a:t>
            </a:r>
            <a:r>
              <a:t> </a:t>
            </a:r>
            <a:r>
              <a:rPr err="1"/>
              <a:t>جمع</a:t>
            </a:r>
            <a:r>
              <a:t> </a:t>
            </a:r>
            <a:r>
              <a:rPr err="1"/>
              <a:t>بيانات</a:t>
            </a:r>
            <a:r>
              <a:t> </a:t>
            </a:r>
            <a:r>
              <a:rPr err="1"/>
              <a:t>التقدير</a:t>
            </a:r>
            <a:r>
              <a:t> </a:t>
            </a:r>
            <a:r>
              <a:rPr err="1"/>
              <a:t>السريع</a:t>
            </a:r>
            <a:r>
              <a:t> </a:t>
            </a:r>
            <a:r>
              <a:rPr err="1"/>
              <a:t>للاحتياجات</a:t>
            </a:r>
            <a:r>
              <a:t> </a:t>
            </a:r>
            <a:r>
              <a:rPr err="1"/>
              <a:t>على</a:t>
            </a:r>
            <a:r>
              <a:t> </a:t>
            </a:r>
            <a:r>
              <a:rPr err="1"/>
              <a:t>تلبية</a:t>
            </a:r>
            <a:r>
              <a:t> </a:t>
            </a:r>
            <a:r>
              <a:rPr err="1"/>
              <a:t>الاحتياجات</a:t>
            </a:r>
            <a:r>
              <a:t> </a:t>
            </a:r>
            <a:r>
              <a:rPr err="1"/>
              <a:t>المتعلقة</a:t>
            </a:r>
            <a:r>
              <a:t> </a:t>
            </a:r>
            <a:r>
              <a:rPr err="1"/>
              <a:t>بالمعلومات</a:t>
            </a:r>
            <a:r>
              <a:t>.</a:t>
            </a:r>
          </a:p>
        </p:txBody>
      </p:sp>
    </p:spTree>
    <p:extLst>
      <p:ext uri="{BB962C8B-B14F-4D97-AF65-F5344CB8AC3E}">
        <p14:creationId xmlns:p14="http://schemas.microsoft.com/office/powerpoint/2010/main" val="261868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 name="Shape 60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01" name="Shape 601"/>
          <p:cNvSpPr>
            <a:spLocks noGrp="1"/>
          </p:cNvSpPr>
          <p:nvPr>
            <p:ph type="body" sz="quarter" idx="1"/>
          </p:nvPr>
        </p:nvSpPr>
        <p:spPr>
          <a:prstGeom prst="rect">
            <a:avLst/>
          </a:prstGeom>
        </p:spPr>
        <p:txBody>
          <a:bodyPr rtlCol="1"/>
          <a:lstStyle/>
          <a:p>
            <a:pPr rtl="1"/>
            <a:r>
              <a:rPr err="1"/>
              <a:t>عندما</a:t>
            </a:r>
            <a:r>
              <a:t> </a:t>
            </a:r>
            <a:r>
              <a:rPr err="1"/>
              <a:t>لا</a:t>
            </a:r>
            <a:r>
              <a:t> </a:t>
            </a:r>
            <a:r>
              <a:rPr err="1"/>
              <a:t>تُسجل</a:t>
            </a:r>
            <a:r>
              <a:t> </a:t>
            </a:r>
            <a:r>
              <a:rPr err="1"/>
              <a:t>البيانات</a:t>
            </a:r>
            <a:r>
              <a:t> </a:t>
            </a:r>
            <a:r>
              <a:rPr err="1"/>
              <a:t>الثانوية</a:t>
            </a:r>
            <a:r>
              <a:t> </a:t>
            </a:r>
            <a:r>
              <a:rPr err="1"/>
              <a:t>المعلومات</a:t>
            </a:r>
            <a:r>
              <a:t> </a:t>
            </a:r>
            <a:r>
              <a:rPr err="1"/>
              <a:t>اللازمة</a:t>
            </a:r>
            <a:r>
              <a:t> </a:t>
            </a:r>
            <a:r>
              <a:rPr err="1"/>
              <a:t>لتوجيه</a:t>
            </a:r>
            <a:r>
              <a:t> </a:t>
            </a:r>
            <a:r>
              <a:rPr err="1"/>
              <a:t>جهود</a:t>
            </a:r>
            <a:r>
              <a:t> </a:t>
            </a:r>
            <a:r>
              <a:rPr err="1"/>
              <a:t>الاستجابة</a:t>
            </a:r>
            <a:r>
              <a:t>، </a:t>
            </a:r>
            <a:r>
              <a:rPr err="1"/>
              <a:t>قد</a:t>
            </a:r>
            <a:r>
              <a:t> </a:t>
            </a:r>
            <a:r>
              <a:rPr err="1"/>
              <a:t>يكون</a:t>
            </a:r>
            <a:r>
              <a:t> </a:t>
            </a:r>
            <a:r>
              <a:rPr err="1"/>
              <a:t>من</a:t>
            </a:r>
            <a:r>
              <a:t> </a:t>
            </a:r>
            <a:r>
              <a:rPr err="1"/>
              <a:t>الضروري</a:t>
            </a:r>
            <a:r>
              <a:t> </a:t>
            </a:r>
            <a:r>
              <a:rPr err="1"/>
              <a:t>جمع</a:t>
            </a:r>
            <a:r>
              <a:t> </a:t>
            </a:r>
            <a:r>
              <a:rPr err="1"/>
              <a:t>البيانات</a:t>
            </a:r>
            <a:r>
              <a:t> </a:t>
            </a:r>
            <a:r>
              <a:rPr err="1"/>
              <a:t>الأولية</a:t>
            </a:r>
            <a:r>
              <a:rPr lang="ar-EG"/>
              <a:t>.</a:t>
            </a:r>
            <a:endParaRPr/>
          </a:p>
          <a:p>
            <a:pPr rtl="1"/>
            <a:endParaRPr/>
          </a:p>
          <a:p>
            <a:pPr rtl="1"/>
            <a:r>
              <a:rPr err="1"/>
              <a:t>تشمل</a:t>
            </a:r>
            <a:r>
              <a:t> </a:t>
            </a:r>
            <a:r>
              <a:rPr err="1"/>
              <a:t>الخيارات</a:t>
            </a:r>
            <a:r>
              <a:t> </a:t>
            </a:r>
            <a:r>
              <a:rPr err="1"/>
              <a:t>المشتركة</a:t>
            </a:r>
            <a:r>
              <a:t> </a:t>
            </a:r>
            <a:r>
              <a:rPr err="1"/>
              <a:t>الملاحظة</a:t>
            </a:r>
            <a:r>
              <a:t> </a:t>
            </a:r>
            <a:r>
              <a:rPr err="1"/>
              <a:t>المباشرة</a:t>
            </a:r>
            <a:r>
              <a:t>، </a:t>
            </a:r>
            <a:r>
              <a:rPr err="1"/>
              <a:t>والتحدث</a:t>
            </a:r>
            <a:r>
              <a:t> </a:t>
            </a:r>
            <a:r>
              <a:rPr err="1"/>
              <a:t>مع</a:t>
            </a:r>
            <a:r>
              <a:t> </a:t>
            </a:r>
            <a:r>
              <a:rPr err="1"/>
              <a:t>مصادر</a:t>
            </a:r>
            <a:r>
              <a:t> </a:t>
            </a:r>
            <a:r>
              <a:rPr err="1"/>
              <a:t>المعلومات</a:t>
            </a:r>
            <a:r>
              <a:t> </a:t>
            </a:r>
            <a:r>
              <a:rPr err="1"/>
              <a:t>الرئيسية</a:t>
            </a:r>
            <a:r>
              <a:t>، </a:t>
            </a:r>
            <a:r>
              <a:rPr err="1"/>
              <a:t>وعقد</a:t>
            </a:r>
            <a:r>
              <a:t> </a:t>
            </a:r>
            <a:r>
              <a:rPr err="1"/>
              <a:t>مناقشات</a:t>
            </a:r>
            <a:r>
              <a:t> </a:t>
            </a:r>
            <a:r>
              <a:rPr err="1"/>
              <a:t>جماعية</a:t>
            </a:r>
            <a:r>
              <a:t> </a:t>
            </a:r>
            <a:r>
              <a:rPr err="1"/>
              <a:t>مجتمعية</a:t>
            </a:r>
            <a:r>
              <a:t>.</a:t>
            </a:r>
          </a:p>
        </p:txBody>
      </p:sp>
    </p:spTree>
    <p:extLst>
      <p:ext uri="{BB962C8B-B14F-4D97-AF65-F5344CB8AC3E}">
        <p14:creationId xmlns:p14="http://schemas.microsoft.com/office/powerpoint/2010/main" val="7265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Shape 60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07" name="Shape 607"/>
          <p:cNvSpPr>
            <a:spLocks noGrp="1"/>
          </p:cNvSpPr>
          <p:nvPr>
            <p:ph type="body" sz="quarter" idx="1"/>
          </p:nvPr>
        </p:nvSpPr>
        <p:spPr>
          <a:prstGeom prst="rect">
            <a:avLst/>
          </a:prstGeom>
        </p:spPr>
        <p:txBody>
          <a:bodyPr rtlCol="1"/>
          <a:lstStyle/>
          <a:p>
            <a:pPr rtl="1"/>
            <a:r>
              <a:rPr err="1"/>
              <a:t>ناقشنا</a:t>
            </a:r>
            <a:r>
              <a:t> </a:t>
            </a:r>
            <a:r>
              <a:rPr err="1"/>
              <a:t>سابقًا</a:t>
            </a:r>
            <a:r>
              <a:t> </a:t>
            </a:r>
            <a:r>
              <a:rPr err="1"/>
              <a:t>الموضوعات</a:t>
            </a:r>
            <a:r>
              <a:t> </a:t>
            </a:r>
            <a:r>
              <a:rPr err="1"/>
              <a:t>المهمة</a:t>
            </a:r>
            <a:r>
              <a:t> </a:t>
            </a:r>
            <a:r>
              <a:rPr err="1"/>
              <a:t>التي</a:t>
            </a:r>
            <a:r>
              <a:t> </a:t>
            </a:r>
            <a:r>
              <a:rPr err="1"/>
              <a:t>قد</a:t>
            </a:r>
            <a:r>
              <a:t> </a:t>
            </a:r>
            <a:r>
              <a:rPr err="1"/>
              <a:t>يغطيها</a:t>
            </a:r>
            <a:r>
              <a:t> </a:t>
            </a:r>
            <a:r>
              <a:rPr err="1"/>
              <a:t>التقدير</a:t>
            </a:r>
            <a:r>
              <a:t> </a:t>
            </a:r>
            <a:r>
              <a:rPr err="1"/>
              <a:t>السريع</a:t>
            </a:r>
            <a:r>
              <a:t> </a:t>
            </a:r>
            <a:r>
              <a:rPr err="1"/>
              <a:t>للاحتياجات</a:t>
            </a:r>
            <a:r>
              <a:rPr lang="ar-EG"/>
              <a:t>. </a:t>
            </a:r>
            <a:r>
              <a:rPr err="1"/>
              <a:t>وهذه</a:t>
            </a:r>
            <a:r>
              <a:t> </a:t>
            </a:r>
            <a:r>
              <a:rPr err="1"/>
              <a:t>مؤشرات</a:t>
            </a:r>
            <a:r>
              <a:t> </a:t>
            </a:r>
            <a:r>
              <a:rPr err="1"/>
              <a:t>صحية</a:t>
            </a:r>
            <a:r>
              <a:t> </a:t>
            </a:r>
            <a:r>
              <a:rPr err="1"/>
              <a:t>مُحددة</a:t>
            </a:r>
            <a:r>
              <a:t> </a:t>
            </a:r>
            <a:r>
              <a:rPr err="1"/>
              <a:t>تُستخدم</a:t>
            </a:r>
            <a:r>
              <a:t> </a:t>
            </a:r>
            <a:r>
              <a:rPr err="1"/>
              <a:t>في</a:t>
            </a:r>
            <a:r>
              <a:t> </a:t>
            </a:r>
            <a:r>
              <a:rPr err="1"/>
              <a:t>كثيرٍ</a:t>
            </a:r>
            <a:r>
              <a:t> </a:t>
            </a:r>
            <a:r>
              <a:rPr err="1"/>
              <a:t>من</a:t>
            </a:r>
            <a:r>
              <a:t> </a:t>
            </a:r>
            <a:r>
              <a:rPr err="1"/>
              <a:t>الأحيان</a:t>
            </a:r>
            <a:r>
              <a:t>.</a:t>
            </a:r>
          </a:p>
          <a:p>
            <a:pPr rtl="1"/>
            <a:endParaRPr/>
          </a:p>
          <a:p>
            <a:pPr rtl="1"/>
            <a:r>
              <a:rPr err="1"/>
              <a:t>سيناقش</a:t>
            </a:r>
            <a:r>
              <a:t> </a:t>
            </a:r>
            <a:r>
              <a:rPr err="1"/>
              <a:t>كلٌ</a:t>
            </a:r>
            <a:r>
              <a:t> </a:t>
            </a:r>
            <a:r>
              <a:rPr err="1"/>
              <a:t>من</a:t>
            </a:r>
            <a:r>
              <a:t> </a:t>
            </a:r>
            <a:r>
              <a:rPr err="1"/>
              <a:t>سوء</a:t>
            </a:r>
            <a:r>
              <a:t> </a:t>
            </a:r>
            <a:r>
              <a:rPr err="1"/>
              <a:t>التغذية</a:t>
            </a:r>
            <a:r>
              <a:t> </a:t>
            </a:r>
            <a:r>
              <a:rPr err="1"/>
              <a:t>بين</a:t>
            </a:r>
            <a:r>
              <a:t> </a:t>
            </a:r>
            <a:r>
              <a:rPr err="1"/>
              <a:t>الأطفال</a:t>
            </a:r>
            <a:r>
              <a:t> </a:t>
            </a:r>
            <a:r>
              <a:rPr err="1"/>
              <a:t>دون</a:t>
            </a:r>
            <a:r>
              <a:t> </a:t>
            </a:r>
            <a:r>
              <a:rPr err="1"/>
              <a:t>سن</a:t>
            </a:r>
            <a:r>
              <a:t> </a:t>
            </a:r>
            <a:r>
              <a:rPr err="1"/>
              <a:t>الخامسة</a:t>
            </a:r>
            <a:r>
              <a:t> </a:t>
            </a:r>
            <a:r>
              <a:rPr lang="ar-EG"/>
              <a:t>(</a:t>
            </a:r>
            <a:r>
              <a:rPr err="1"/>
              <a:t>سوء</a:t>
            </a:r>
            <a:r>
              <a:t> </a:t>
            </a:r>
            <a:r>
              <a:rPr err="1"/>
              <a:t>التغذية</a:t>
            </a:r>
            <a:r>
              <a:t> </a:t>
            </a:r>
            <a:r>
              <a:rPr err="1"/>
              <a:t>بين</a:t>
            </a:r>
            <a:r>
              <a:t> </a:t>
            </a:r>
            <a:r>
              <a:rPr err="1"/>
              <a:t>الأطفال</a:t>
            </a:r>
            <a:r>
              <a:t> </a:t>
            </a:r>
            <a:r>
              <a:rPr err="1"/>
              <a:t>الذين</a:t>
            </a:r>
            <a:r>
              <a:t> </a:t>
            </a:r>
            <a:r>
              <a:rPr err="1"/>
              <a:t>تتراوح</a:t>
            </a:r>
            <a:r>
              <a:t> </a:t>
            </a:r>
            <a:r>
              <a:rPr err="1"/>
              <a:t>أعمارهم</a:t>
            </a:r>
            <a:r>
              <a:t> </a:t>
            </a:r>
            <a:r>
              <a:rPr err="1"/>
              <a:t>بين</a:t>
            </a:r>
            <a:r>
              <a:rPr lang="ar-EG"/>
              <a:t> 0-59 </a:t>
            </a:r>
            <a:r>
              <a:rPr err="1"/>
              <a:t>شهرًا</a:t>
            </a:r>
            <a:r>
              <a:rPr lang="ar-EG"/>
              <a:t>) </a:t>
            </a:r>
            <a:r>
              <a:rPr err="1"/>
              <a:t>ومعدلات</a:t>
            </a:r>
            <a:r>
              <a:t> </a:t>
            </a:r>
            <a:r>
              <a:rPr err="1"/>
              <a:t>إماتة</a:t>
            </a:r>
            <a:r>
              <a:t> </a:t>
            </a:r>
            <a:r>
              <a:rPr err="1"/>
              <a:t>الحالات</a:t>
            </a:r>
            <a:r>
              <a:t> </a:t>
            </a:r>
            <a:r>
              <a:rPr err="1"/>
              <a:t>بمزيدٍ</a:t>
            </a:r>
            <a:r>
              <a:t> </a:t>
            </a:r>
            <a:r>
              <a:rPr err="1"/>
              <a:t>من</a:t>
            </a:r>
            <a:r>
              <a:t> </a:t>
            </a:r>
            <a:r>
              <a:rPr err="1"/>
              <a:t>التفصيل</a:t>
            </a:r>
            <a:r>
              <a:t> </a:t>
            </a:r>
            <a:r>
              <a:rPr err="1"/>
              <a:t>في</a:t>
            </a:r>
            <a:r>
              <a:t> </a:t>
            </a:r>
            <a:r>
              <a:rPr err="1"/>
              <a:t>الشريحة</a:t>
            </a:r>
            <a:r>
              <a:t> </a:t>
            </a:r>
            <a:r>
              <a:rPr err="1"/>
              <a:t>التالية</a:t>
            </a:r>
            <a:r>
              <a:t>.</a:t>
            </a:r>
          </a:p>
        </p:txBody>
      </p:sp>
    </p:spTree>
    <p:extLst>
      <p:ext uri="{BB962C8B-B14F-4D97-AF65-F5344CB8AC3E}">
        <p14:creationId xmlns:p14="http://schemas.microsoft.com/office/powerpoint/2010/main" val="309382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Shape 61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13" name="Shape 613"/>
          <p:cNvSpPr>
            <a:spLocks noGrp="1"/>
          </p:cNvSpPr>
          <p:nvPr>
            <p:ph type="body" sz="quarter" idx="1"/>
          </p:nvPr>
        </p:nvSpPr>
        <p:spPr>
          <a:prstGeom prst="rect">
            <a:avLst/>
          </a:prstGeom>
        </p:spPr>
        <p:txBody>
          <a:bodyPr rtlCol="1"/>
          <a:lstStyle/>
          <a:p>
            <a:pPr rtl="1"/>
            <a:r>
              <a:rPr err="1"/>
              <a:t>يمكن</a:t>
            </a:r>
            <a:r>
              <a:t> </a:t>
            </a:r>
            <a:r>
              <a:rPr err="1"/>
              <a:t>أن</a:t>
            </a:r>
            <a:r>
              <a:t> </a:t>
            </a:r>
            <a:r>
              <a:rPr err="1"/>
              <a:t>يكون</a:t>
            </a:r>
            <a:r>
              <a:t> </a:t>
            </a:r>
            <a:r>
              <a:rPr err="1"/>
              <a:t>سوء</a:t>
            </a:r>
            <a:r>
              <a:t> </a:t>
            </a:r>
            <a:r>
              <a:rPr err="1"/>
              <a:t>التغذية</a:t>
            </a:r>
            <a:r>
              <a:t> </a:t>
            </a:r>
            <a:r>
              <a:rPr err="1"/>
              <a:t>بين</a:t>
            </a:r>
            <a:r>
              <a:t> </a:t>
            </a:r>
            <a:r>
              <a:rPr err="1"/>
              <a:t>الأطفال</a:t>
            </a:r>
            <a:r>
              <a:t> </a:t>
            </a:r>
            <a:r>
              <a:rPr err="1"/>
              <a:t>دون</a:t>
            </a:r>
            <a:r>
              <a:t> </a:t>
            </a:r>
            <a:r>
              <a:rPr err="1"/>
              <a:t>سن</a:t>
            </a:r>
            <a:r>
              <a:t> </a:t>
            </a:r>
            <a:r>
              <a:rPr err="1"/>
              <a:t>الخامسة</a:t>
            </a:r>
            <a:r>
              <a:t> </a:t>
            </a:r>
            <a:r>
              <a:rPr err="1"/>
              <a:t>من</a:t>
            </a:r>
            <a:r>
              <a:t> </a:t>
            </a:r>
            <a:r>
              <a:rPr err="1"/>
              <a:t>المؤشرات</a:t>
            </a:r>
            <a:r>
              <a:t> </a:t>
            </a:r>
            <a:r>
              <a:rPr err="1"/>
              <a:t>المهمة</a:t>
            </a:r>
            <a:r>
              <a:t> </a:t>
            </a:r>
            <a:r>
              <a:rPr err="1"/>
              <a:t>لصحة</a:t>
            </a:r>
            <a:r>
              <a:t> </a:t>
            </a:r>
            <a:r>
              <a:rPr err="1"/>
              <a:t>السكان</a:t>
            </a:r>
            <a:r>
              <a:t> </a:t>
            </a:r>
            <a:r>
              <a:rPr err="1"/>
              <a:t>بشكلٍ</a:t>
            </a:r>
            <a:r>
              <a:t> </a:t>
            </a:r>
            <a:r>
              <a:rPr err="1"/>
              <a:t>عام</a:t>
            </a:r>
            <a:r>
              <a:t>، </a:t>
            </a:r>
            <a:r>
              <a:rPr err="1"/>
              <a:t>إذ</a:t>
            </a:r>
            <a:r>
              <a:t> </a:t>
            </a:r>
            <a:r>
              <a:rPr err="1"/>
              <a:t>تُلاحظ</a:t>
            </a:r>
            <a:r>
              <a:t> </a:t>
            </a:r>
            <a:r>
              <a:rPr err="1"/>
              <a:t>التغيرات</a:t>
            </a:r>
            <a:r>
              <a:t> </a:t>
            </a:r>
            <a:r>
              <a:rPr err="1"/>
              <a:t>التي</a:t>
            </a:r>
            <a:r>
              <a:t> </a:t>
            </a:r>
            <a:r>
              <a:rPr err="1"/>
              <a:t>تطرأ</a:t>
            </a:r>
            <a:r>
              <a:t> </a:t>
            </a:r>
            <a:r>
              <a:rPr err="1"/>
              <a:t>على</a:t>
            </a:r>
            <a:r>
              <a:t> </a:t>
            </a:r>
            <a:r>
              <a:rPr err="1"/>
              <a:t>الفئات</a:t>
            </a:r>
            <a:r>
              <a:t> </a:t>
            </a:r>
            <a:r>
              <a:rPr err="1"/>
              <a:t>العمرية</a:t>
            </a:r>
            <a:r>
              <a:t> </a:t>
            </a:r>
            <a:r>
              <a:rPr err="1"/>
              <a:t>التي</a:t>
            </a:r>
            <a:r>
              <a:t> </a:t>
            </a:r>
            <a:r>
              <a:rPr err="1"/>
              <a:t>تقل</a:t>
            </a:r>
            <a:r>
              <a:t> </a:t>
            </a:r>
            <a:r>
              <a:rPr err="1"/>
              <a:t>عن</a:t>
            </a:r>
            <a:r>
              <a:rPr lang="ar-EG"/>
              <a:t> 5 </a:t>
            </a:r>
            <a:r>
              <a:rPr err="1"/>
              <a:t>سنوات</a:t>
            </a:r>
            <a:r>
              <a:t> </a:t>
            </a:r>
            <a:r>
              <a:rPr err="1"/>
              <a:t>أسرع</a:t>
            </a:r>
            <a:r>
              <a:t> </a:t>
            </a:r>
            <a:r>
              <a:rPr err="1"/>
              <a:t>من</a:t>
            </a:r>
            <a:r>
              <a:t> </a:t>
            </a:r>
            <a:r>
              <a:rPr err="1"/>
              <a:t>باقي</a:t>
            </a:r>
            <a:r>
              <a:t> </a:t>
            </a:r>
            <a:r>
              <a:rPr err="1"/>
              <a:t>السكان</a:t>
            </a:r>
            <a:r>
              <a:rPr lang="ar-EG"/>
              <a:t>.</a:t>
            </a:r>
            <a:endParaRPr/>
          </a:p>
        </p:txBody>
      </p:sp>
    </p:spTree>
    <p:extLst>
      <p:ext uri="{BB962C8B-B14F-4D97-AF65-F5344CB8AC3E}">
        <p14:creationId xmlns:p14="http://schemas.microsoft.com/office/powerpoint/2010/main" val="234635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Shape 32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1" name="Shape 32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3604035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Shape 61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19" name="Shape 619"/>
          <p:cNvSpPr>
            <a:spLocks noGrp="1"/>
          </p:cNvSpPr>
          <p:nvPr>
            <p:ph type="body" sz="quarter" idx="1"/>
          </p:nvPr>
        </p:nvSpPr>
        <p:spPr>
          <a:prstGeom prst="rect">
            <a:avLst/>
          </a:prstGeom>
        </p:spPr>
        <p:txBody>
          <a:bodyPr rtlCol="1"/>
          <a:lstStyle/>
          <a:p>
            <a:pPr rtl="1"/>
            <a:r>
              <a:rPr err="1"/>
              <a:t>يُعدُّ</a:t>
            </a:r>
            <a:r>
              <a:t> </a:t>
            </a:r>
            <a:r>
              <a:rPr err="1"/>
              <a:t>تبادل</a:t>
            </a:r>
            <a:r>
              <a:t> </a:t>
            </a:r>
            <a:r>
              <a:rPr err="1"/>
              <a:t>المعلومات</a:t>
            </a:r>
            <a:r>
              <a:t> </a:t>
            </a:r>
            <a:r>
              <a:rPr err="1"/>
              <a:t>في</a:t>
            </a:r>
            <a:r>
              <a:t> </a:t>
            </a:r>
            <a:r>
              <a:rPr err="1"/>
              <a:t>الوقت</a:t>
            </a:r>
            <a:r>
              <a:t> </a:t>
            </a:r>
            <a:r>
              <a:rPr err="1"/>
              <a:t>المناسب</a:t>
            </a:r>
            <a:r>
              <a:t> </a:t>
            </a:r>
            <a:r>
              <a:rPr err="1"/>
              <a:t>أحد</a:t>
            </a:r>
            <a:r>
              <a:t> </a:t>
            </a:r>
            <a:r>
              <a:rPr err="1"/>
              <a:t>أهم</a:t>
            </a:r>
            <a:r>
              <a:t> </a:t>
            </a:r>
            <a:r>
              <a:rPr err="1"/>
              <a:t>عناصر</a:t>
            </a:r>
            <a:r>
              <a:t> </a:t>
            </a:r>
            <a:r>
              <a:rPr err="1"/>
              <a:t>استكمال</a:t>
            </a:r>
            <a:r>
              <a:t> </a:t>
            </a:r>
            <a:r>
              <a:rPr err="1"/>
              <a:t>التقدير</a:t>
            </a:r>
            <a:r>
              <a:t> </a:t>
            </a:r>
            <a:r>
              <a:rPr err="1"/>
              <a:t>السريع</a:t>
            </a:r>
            <a:r>
              <a:t> </a:t>
            </a:r>
            <a:r>
              <a:rPr err="1"/>
              <a:t>للاحتياجات</a:t>
            </a:r>
            <a:r>
              <a:rPr lang="ar-EG"/>
              <a:t> - </a:t>
            </a:r>
            <a:r>
              <a:t>ي</a:t>
            </a:r>
            <a:r>
              <a:rPr lang="ar-EG"/>
              <a:t>مكن</a:t>
            </a:r>
            <a:r>
              <a:t> </a:t>
            </a:r>
            <a:r>
              <a:rPr err="1"/>
              <a:t>أن</a:t>
            </a:r>
            <a:r>
              <a:t> </a:t>
            </a:r>
            <a:r>
              <a:rPr err="1"/>
              <a:t>تتغير</a:t>
            </a:r>
            <a:r>
              <a:t> </a:t>
            </a:r>
            <a:r>
              <a:rPr err="1"/>
              <a:t>المعلومات</a:t>
            </a:r>
            <a:r>
              <a:t> </a:t>
            </a:r>
            <a:r>
              <a:rPr err="1"/>
              <a:t>بسرعة</a:t>
            </a:r>
            <a:r>
              <a:t>، </a:t>
            </a:r>
            <a:r>
              <a:rPr err="1"/>
              <a:t>فيجب</a:t>
            </a:r>
            <a:r>
              <a:t> </a:t>
            </a:r>
            <a:r>
              <a:rPr err="1"/>
              <a:t>مشاركتها</a:t>
            </a:r>
            <a:r>
              <a:t> </a:t>
            </a:r>
            <a:r>
              <a:rPr err="1"/>
              <a:t>قبل</a:t>
            </a:r>
            <a:r>
              <a:t> </a:t>
            </a:r>
            <a:r>
              <a:rPr err="1"/>
              <a:t>أن</a:t>
            </a:r>
            <a:r>
              <a:t> </a:t>
            </a:r>
            <a:r>
              <a:rPr err="1"/>
              <a:t>تصبح</a:t>
            </a:r>
            <a:r>
              <a:t> </a:t>
            </a:r>
            <a:r>
              <a:rPr err="1"/>
              <a:t>قديمة</a:t>
            </a:r>
            <a:r>
              <a:t> </a:t>
            </a:r>
            <a:r>
              <a:rPr err="1"/>
              <a:t>جدًا</a:t>
            </a:r>
            <a:r>
              <a:t> </a:t>
            </a:r>
            <a:r>
              <a:rPr err="1"/>
              <a:t>أو</a:t>
            </a:r>
            <a:r>
              <a:t> </a:t>
            </a:r>
            <a:r>
              <a:rPr err="1"/>
              <a:t>غير</a:t>
            </a:r>
            <a:r>
              <a:t> </a:t>
            </a:r>
            <a:r>
              <a:rPr err="1"/>
              <a:t>صالحة</a:t>
            </a:r>
            <a:r>
              <a:t> </a:t>
            </a:r>
            <a:r>
              <a:rPr err="1"/>
              <a:t>للاستخدام</a:t>
            </a:r>
            <a:r>
              <a:t>.</a:t>
            </a:r>
          </a:p>
        </p:txBody>
      </p:sp>
    </p:spTree>
    <p:extLst>
      <p:ext uri="{BB962C8B-B14F-4D97-AF65-F5344CB8AC3E}">
        <p14:creationId xmlns:p14="http://schemas.microsoft.com/office/powerpoint/2010/main" val="1960622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Shape 6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32" name="Shape 632"/>
          <p:cNvSpPr>
            <a:spLocks noGrp="1"/>
          </p:cNvSpPr>
          <p:nvPr>
            <p:ph type="body" sz="quarter" idx="1"/>
          </p:nvPr>
        </p:nvSpPr>
        <p:spPr>
          <a:prstGeom prst="rect">
            <a:avLst/>
          </a:prstGeom>
        </p:spPr>
        <p:txBody>
          <a:bodyPr rtlCol="1"/>
          <a:lstStyle/>
          <a:p>
            <a:pPr rtl="1"/>
            <a:r>
              <a:rPr err="1"/>
              <a:t>قد</a:t>
            </a:r>
            <a:r>
              <a:t> </a:t>
            </a:r>
            <a:r>
              <a:rPr err="1"/>
              <a:t>تنطوي</a:t>
            </a:r>
            <a:r>
              <a:t> </a:t>
            </a:r>
            <a:r>
              <a:rPr err="1"/>
              <a:t>بيئة</a:t>
            </a:r>
            <a:r>
              <a:t> </a:t>
            </a:r>
            <a:r>
              <a:rPr err="1"/>
              <a:t>حالة</a:t>
            </a:r>
            <a:r>
              <a:t> </a:t>
            </a:r>
            <a:r>
              <a:rPr err="1"/>
              <a:t>الطوارئ</a:t>
            </a:r>
            <a:r>
              <a:t> </a:t>
            </a:r>
            <a:r>
              <a:rPr err="1"/>
              <a:t>على</a:t>
            </a:r>
            <a:r>
              <a:t> </a:t>
            </a:r>
            <a:r>
              <a:rPr err="1"/>
              <a:t>تحديات</a:t>
            </a:r>
            <a:r>
              <a:t> </a:t>
            </a:r>
            <a:r>
              <a:rPr err="1"/>
              <a:t>كبيرة</a:t>
            </a:r>
            <a:r>
              <a:t> </a:t>
            </a:r>
            <a:r>
              <a:rPr err="1"/>
              <a:t>يصعب</a:t>
            </a:r>
            <a:r>
              <a:t> </a:t>
            </a:r>
            <a:r>
              <a:rPr err="1"/>
              <a:t>العمل</a:t>
            </a:r>
            <a:r>
              <a:t> </a:t>
            </a:r>
            <a:r>
              <a:rPr err="1"/>
              <a:t>فيها</a:t>
            </a:r>
            <a:r>
              <a:rPr lang="ar-EG"/>
              <a:t>. </a:t>
            </a:r>
            <a:r>
              <a:rPr err="1"/>
              <a:t>ويمكن</a:t>
            </a:r>
            <a:r>
              <a:t> </a:t>
            </a:r>
            <a:r>
              <a:rPr err="1"/>
              <a:t>أن</a:t>
            </a:r>
            <a:r>
              <a:t> </a:t>
            </a:r>
            <a:r>
              <a:rPr err="1"/>
              <a:t>تسبب</a:t>
            </a:r>
            <a:r>
              <a:t> </a:t>
            </a:r>
            <a:r>
              <a:rPr err="1"/>
              <a:t>مشاكل</a:t>
            </a:r>
            <a:r>
              <a:t> </a:t>
            </a:r>
            <a:r>
              <a:rPr err="1"/>
              <a:t>في</a:t>
            </a:r>
            <a:r>
              <a:t> </a:t>
            </a:r>
            <a:r>
              <a:rPr err="1"/>
              <a:t>الوصول</a:t>
            </a:r>
            <a:r>
              <a:t> </a:t>
            </a:r>
            <a:r>
              <a:rPr err="1"/>
              <a:t>إلى</a:t>
            </a:r>
            <a:r>
              <a:t> </a:t>
            </a:r>
            <a:r>
              <a:rPr err="1"/>
              <a:t>الأفراد</a:t>
            </a:r>
            <a:r>
              <a:t> </a:t>
            </a:r>
            <a:r>
              <a:rPr err="1"/>
              <a:t>والمعلومات</a:t>
            </a:r>
            <a:r>
              <a:t>، </a:t>
            </a:r>
            <a:r>
              <a:rPr err="1"/>
              <a:t>ويمكن</a:t>
            </a:r>
            <a:r>
              <a:t> </a:t>
            </a:r>
            <a:r>
              <a:rPr err="1"/>
              <a:t>أن</a:t>
            </a:r>
            <a:r>
              <a:t> </a:t>
            </a:r>
            <a:r>
              <a:rPr err="1"/>
              <a:t>تتغير</a:t>
            </a:r>
            <a:r>
              <a:t> </a:t>
            </a:r>
            <a:r>
              <a:rPr err="1"/>
              <a:t>بسرعة</a:t>
            </a:r>
            <a:r>
              <a:t>، </a:t>
            </a:r>
            <a:r>
              <a:rPr err="1"/>
              <a:t>مما</a:t>
            </a:r>
            <a:r>
              <a:t> </a:t>
            </a:r>
            <a:r>
              <a:rPr err="1"/>
              <a:t>يجعل</a:t>
            </a:r>
            <a:r>
              <a:t> </a:t>
            </a:r>
            <a:r>
              <a:rPr err="1"/>
              <a:t>المعلومات</a:t>
            </a:r>
            <a:r>
              <a:t> </a:t>
            </a:r>
            <a:r>
              <a:rPr err="1"/>
              <a:t>قديمة</a:t>
            </a:r>
            <a:r>
              <a:t> </a:t>
            </a:r>
            <a:r>
              <a:rPr err="1"/>
              <a:t>حتى</a:t>
            </a:r>
            <a:r>
              <a:t> </a:t>
            </a:r>
            <a:r>
              <a:rPr err="1"/>
              <a:t>قبل</a:t>
            </a:r>
            <a:r>
              <a:t> </a:t>
            </a:r>
            <a:r>
              <a:rPr lang="ar-EG"/>
              <a:t>التبليغ بها.</a:t>
            </a:r>
            <a:endParaRPr/>
          </a:p>
          <a:p>
            <a:pPr rtl="1"/>
            <a:r>
              <a:rPr err="1"/>
              <a:t>ومن</a:t>
            </a:r>
            <a:r>
              <a:t> </a:t>
            </a:r>
            <a:r>
              <a:rPr err="1"/>
              <a:t>الممكن</a:t>
            </a:r>
            <a:r>
              <a:t> </a:t>
            </a:r>
            <a:r>
              <a:rPr err="1"/>
              <a:t>أن</a:t>
            </a:r>
            <a:r>
              <a:t> </a:t>
            </a:r>
            <a:r>
              <a:rPr err="1"/>
              <a:t>يؤدي</a:t>
            </a:r>
            <a:r>
              <a:t> </a:t>
            </a:r>
            <a:r>
              <a:rPr err="1"/>
              <a:t>وجود</a:t>
            </a:r>
            <a:r>
              <a:t> </a:t>
            </a:r>
            <a:r>
              <a:rPr err="1"/>
              <a:t>العديد</a:t>
            </a:r>
            <a:r>
              <a:t> </a:t>
            </a:r>
            <a:r>
              <a:rPr err="1"/>
              <a:t>من</a:t>
            </a:r>
            <a:r>
              <a:t> </a:t>
            </a:r>
            <a:r>
              <a:rPr err="1"/>
              <a:t>الجهات</a:t>
            </a:r>
            <a:r>
              <a:t> </a:t>
            </a:r>
            <a:r>
              <a:rPr err="1"/>
              <a:t>الفاعلة</a:t>
            </a:r>
            <a:r>
              <a:t> </a:t>
            </a:r>
            <a:r>
              <a:rPr err="1"/>
              <a:t>في</a:t>
            </a:r>
            <a:r>
              <a:t> </a:t>
            </a:r>
            <a:r>
              <a:rPr err="1"/>
              <a:t>حالات</a:t>
            </a:r>
            <a:r>
              <a:t> </a:t>
            </a:r>
            <a:r>
              <a:rPr err="1"/>
              <a:t>الطوارئ</a:t>
            </a:r>
            <a:r>
              <a:t> </a:t>
            </a:r>
            <a:r>
              <a:rPr err="1"/>
              <a:t>إلى</a:t>
            </a:r>
            <a:r>
              <a:t> </a:t>
            </a:r>
            <a:r>
              <a:rPr err="1"/>
              <a:t>إيجاد</a:t>
            </a:r>
            <a:r>
              <a:t> </a:t>
            </a:r>
            <a:r>
              <a:rPr err="1"/>
              <a:t>تحديات</a:t>
            </a:r>
            <a:r>
              <a:t> </a:t>
            </a:r>
            <a:r>
              <a:rPr err="1"/>
              <a:t>بشأن</a:t>
            </a:r>
            <a:r>
              <a:t> </a:t>
            </a:r>
            <a:r>
              <a:rPr err="1"/>
              <a:t>نوعية</a:t>
            </a:r>
            <a:r>
              <a:t> </a:t>
            </a:r>
            <a:r>
              <a:rPr err="1"/>
              <a:t>البيانات</a:t>
            </a:r>
            <a:r>
              <a:t> </a:t>
            </a:r>
            <a:r>
              <a:rPr err="1"/>
              <a:t>التي</a:t>
            </a:r>
            <a:r>
              <a:t> </a:t>
            </a:r>
            <a:r>
              <a:rPr err="1"/>
              <a:t>يُبلغ</a:t>
            </a:r>
            <a:r>
              <a:t> </a:t>
            </a:r>
            <a:r>
              <a:rPr err="1"/>
              <a:t>بها</a:t>
            </a:r>
            <a:r>
              <a:t> </a:t>
            </a:r>
            <a:r>
              <a:rPr err="1"/>
              <a:t>وما</a:t>
            </a:r>
            <a:r>
              <a:t> </a:t>
            </a:r>
            <a:r>
              <a:rPr err="1"/>
              <a:t>تشمله</a:t>
            </a:r>
            <a:r>
              <a:t> </a:t>
            </a:r>
            <a:r>
              <a:rPr err="1"/>
              <a:t>تلك</a:t>
            </a:r>
            <a:r>
              <a:t> </a:t>
            </a:r>
            <a:r>
              <a:rPr err="1"/>
              <a:t>البيانات</a:t>
            </a:r>
            <a:r>
              <a:t>.</a:t>
            </a:r>
          </a:p>
        </p:txBody>
      </p:sp>
    </p:spTree>
    <p:extLst>
      <p:ext uri="{BB962C8B-B14F-4D97-AF65-F5344CB8AC3E}">
        <p14:creationId xmlns:p14="http://schemas.microsoft.com/office/powerpoint/2010/main" val="952351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Shape 64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648" name="Shape 648"/>
          <p:cNvSpPr>
            <a:spLocks noGrp="1"/>
          </p:cNvSpPr>
          <p:nvPr>
            <p:ph type="body" sz="quarter" idx="1"/>
          </p:nvPr>
        </p:nvSpPr>
        <p:spPr>
          <a:prstGeom prst="rect">
            <a:avLst/>
          </a:prstGeom>
        </p:spPr>
        <p:txBody>
          <a:bodyPr rtlCol="1"/>
          <a:lstStyle/>
          <a:p>
            <a:pPr rtl="1">
              <a:spcBef>
                <a:spcPts val="400"/>
              </a:spcBef>
            </a:pPr>
            <a:r>
              <a:rPr err="1"/>
              <a:t>يمكن</a:t>
            </a:r>
            <a:r>
              <a:t> </a:t>
            </a:r>
            <a:r>
              <a:rPr err="1"/>
              <a:t>الإشارة</a:t>
            </a:r>
            <a:r>
              <a:t> </a:t>
            </a:r>
            <a:r>
              <a:rPr err="1"/>
              <a:t>إلى</a:t>
            </a:r>
            <a:r>
              <a:t> </a:t>
            </a:r>
            <a:r>
              <a:rPr err="1"/>
              <a:t>الجمع</a:t>
            </a:r>
            <a:r>
              <a:t> </a:t>
            </a:r>
            <a:r>
              <a:rPr err="1"/>
              <a:t>بين</a:t>
            </a:r>
            <a:r>
              <a:t> </a:t>
            </a:r>
            <a:r>
              <a:rPr err="1"/>
              <a:t>مصادر</a:t>
            </a:r>
            <a:r>
              <a:t> </a:t>
            </a:r>
            <a:r>
              <a:rPr err="1"/>
              <a:t>متعددة</a:t>
            </a:r>
            <a:r>
              <a:t> </a:t>
            </a:r>
            <a:r>
              <a:rPr err="1"/>
              <a:t>للبيانات</a:t>
            </a:r>
            <a:r>
              <a:t> </a:t>
            </a:r>
            <a:r>
              <a:rPr err="1"/>
              <a:t>باسم</a:t>
            </a:r>
            <a:r>
              <a:t> </a:t>
            </a:r>
            <a:r>
              <a:rPr err="1"/>
              <a:t>تثليث</a:t>
            </a:r>
            <a:r>
              <a:t> </a:t>
            </a:r>
            <a:r>
              <a:rPr err="1"/>
              <a:t>البيانات</a:t>
            </a:r>
            <a:r>
              <a:rPr lang="ar-EG"/>
              <a:t> - </a:t>
            </a:r>
            <a:r>
              <a:rPr err="1"/>
              <a:t>الذي</a:t>
            </a:r>
            <a:r>
              <a:t> </a:t>
            </a:r>
            <a:r>
              <a:rPr err="1"/>
              <a:t>يتضمن</a:t>
            </a:r>
            <a:r>
              <a:t> </a:t>
            </a:r>
            <a:r>
              <a:rPr err="1"/>
              <a:t>استخدام</a:t>
            </a:r>
            <a:r>
              <a:t> </a:t>
            </a:r>
            <a:r>
              <a:rPr err="1"/>
              <a:t>مصادر</a:t>
            </a:r>
            <a:r>
              <a:t> </a:t>
            </a:r>
            <a:r>
              <a:rPr err="1"/>
              <a:t>متعددة</a:t>
            </a:r>
            <a:r>
              <a:t> </a:t>
            </a:r>
            <a:r>
              <a:rPr err="1"/>
              <a:t>للبيانات</a:t>
            </a:r>
            <a:r>
              <a:t> </a:t>
            </a:r>
            <a:r>
              <a:rPr err="1"/>
              <a:t>لتحسين</a:t>
            </a:r>
            <a:r>
              <a:t> </a:t>
            </a:r>
            <a:r>
              <a:rPr err="1"/>
              <a:t>الفهم</a:t>
            </a:r>
            <a:r>
              <a:t> </a:t>
            </a:r>
            <a:r>
              <a:rPr err="1"/>
              <a:t>والسياق</a:t>
            </a:r>
            <a:r>
              <a:rPr lang="ar-EG"/>
              <a:t>.</a:t>
            </a:r>
            <a:endParaRPr/>
          </a:p>
          <a:p>
            <a:pPr rtl="1">
              <a:spcBef>
                <a:spcPts val="400"/>
              </a:spcBef>
            </a:pPr>
            <a:r>
              <a:rPr err="1"/>
              <a:t>ويمكن</a:t>
            </a:r>
            <a:r>
              <a:t> </a:t>
            </a:r>
            <a:r>
              <a:rPr err="1"/>
              <a:t>الجمع</a:t>
            </a:r>
            <a:r>
              <a:t> </a:t>
            </a:r>
            <a:r>
              <a:rPr err="1"/>
              <a:t>بين</a:t>
            </a:r>
            <a:r>
              <a:t> </a:t>
            </a:r>
            <a:r>
              <a:rPr err="1"/>
              <a:t>البيانات</a:t>
            </a:r>
            <a:r>
              <a:t> </a:t>
            </a:r>
            <a:r>
              <a:rPr err="1"/>
              <a:t>الكمية</a:t>
            </a:r>
            <a:r>
              <a:t> </a:t>
            </a:r>
            <a:r>
              <a:rPr err="1"/>
              <a:t>والنوعية</a:t>
            </a:r>
            <a:r>
              <a:t> </a:t>
            </a:r>
            <a:r>
              <a:rPr err="1"/>
              <a:t>أو</a:t>
            </a:r>
            <a:r>
              <a:t> </a:t>
            </a:r>
            <a:r>
              <a:rPr err="1"/>
              <a:t>مصادر</a:t>
            </a:r>
            <a:r>
              <a:t> </a:t>
            </a:r>
            <a:r>
              <a:rPr err="1"/>
              <a:t>بيانات</a:t>
            </a:r>
            <a:r>
              <a:t> </a:t>
            </a:r>
            <a:r>
              <a:rPr err="1"/>
              <a:t>مختلفة</a:t>
            </a:r>
            <a:r>
              <a:t> </a:t>
            </a:r>
            <a:r>
              <a:rPr err="1"/>
              <a:t>لنفس</a:t>
            </a:r>
            <a:r>
              <a:t> </a:t>
            </a:r>
            <a:r>
              <a:rPr err="1"/>
              <a:t>نوع</a:t>
            </a:r>
            <a:r>
              <a:t> </a:t>
            </a:r>
            <a:r>
              <a:rPr err="1"/>
              <a:t>البيانات</a:t>
            </a:r>
            <a:r>
              <a:t>.</a:t>
            </a:r>
          </a:p>
          <a:p>
            <a:pPr rtl="1">
              <a:spcBef>
                <a:spcPts val="400"/>
              </a:spcBef>
            </a:pPr>
            <a:endParaRPr/>
          </a:p>
        </p:txBody>
      </p:sp>
    </p:spTree>
    <p:extLst>
      <p:ext uri="{BB962C8B-B14F-4D97-AF65-F5344CB8AC3E}">
        <p14:creationId xmlns:p14="http://schemas.microsoft.com/office/powerpoint/2010/main" val="3237389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Shape 34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7" name="Shape 347"/>
          <p:cNvSpPr>
            <a:spLocks noGrp="1"/>
          </p:cNvSpPr>
          <p:nvPr>
            <p:ph type="body" sz="quarter" idx="1"/>
          </p:nvPr>
        </p:nvSpPr>
        <p:spPr>
          <a:prstGeom prst="rect">
            <a:avLst/>
          </a:prstGeom>
        </p:spPr>
        <p:txBody>
          <a:bodyPr rtlCol="1"/>
          <a:lstStyle/>
          <a:p>
            <a:pPr rtl="1"/>
            <a:r>
              <a:rPr err="1"/>
              <a:t>التقديرات</a:t>
            </a:r>
            <a:r>
              <a:t> </a:t>
            </a:r>
            <a:r>
              <a:rPr err="1"/>
              <a:t>السريعة</a:t>
            </a:r>
            <a:r>
              <a:t> </a:t>
            </a:r>
            <a:r>
              <a:rPr err="1"/>
              <a:t>للاحتياجات</a:t>
            </a:r>
            <a:r>
              <a:t> </a:t>
            </a:r>
            <a:r>
              <a:rPr err="1"/>
              <a:t>أداة</a:t>
            </a:r>
            <a:r>
              <a:t> </a:t>
            </a:r>
            <a:r>
              <a:rPr err="1"/>
              <a:t>غير</a:t>
            </a:r>
            <a:r>
              <a:t> </a:t>
            </a:r>
            <a:r>
              <a:rPr err="1"/>
              <a:t>روتينية</a:t>
            </a:r>
            <a:r>
              <a:t> </a:t>
            </a:r>
            <a:r>
              <a:rPr err="1"/>
              <a:t>لجمع</a:t>
            </a:r>
            <a:r>
              <a:t> </a:t>
            </a:r>
            <a:r>
              <a:rPr lang="ar-EG"/>
              <a:t>المعلومات الموضوعية وغير الموضوعية</a:t>
            </a:r>
            <a:r>
              <a:t> </a:t>
            </a:r>
            <a:r>
              <a:rPr err="1"/>
              <a:t>لقياس</a:t>
            </a:r>
            <a:r>
              <a:t> </a:t>
            </a:r>
            <a:r>
              <a:rPr err="1"/>
              <a:t>الأضرار</a:t>
            </a:r>
            <a:r>
              <a:t> </a:t>
            </a:r>
            <a:r>
              <a:rPr err="1"/>
              <a:t>وتحديد</a:t>
            </a:r>
            <a:r>
              <a:t> </a:t>
            </a:r>
            <a:r>
              <a:rPr err="1"/>
              <a:t>الاحتياجات</a:t>
            </a:r>
            <a:r>
              <a:t> </a:t>
            </a:r>
            <a:r>
              <a:rPr err="1"/>
              <a:t>الأساسية</a:t>
            </a:r>
            <a:r>
              <a:t> </a:t>
            </a:r>
            <a:r>
              <a:rPr err="1"/>
              <a:t>للفئات</a:t>
            </a:r>
            <a:r>
              <a:t> </a:t>
            </a:r>
            <a:r>
              <a:rPr err="1"/>
              <a:t>السكانية</a:t>
            </a:r>
            <a:r>
              <a:t> </a:t>
            </a:r>
            <a:r>
              <a:rPr err="1"/>
              <a:t>المتضررة</a:t>
            </a:r>
            <a:r>
              <a:t> </a:t>
            </a:r>
            <a:r>
              <a:rPr err="1"/>
              <a:t>التي</a:t>
            </a:r>
            <a:r>
              <a:t> </a:t>
            </a:r>
            <a:r>
              <a:rPr err="1"/>
              <a:t>تتطلب</a:t>
            </a:r>
            <a:r>
              <a:t> </a:t>
            </a:r>
            <a:r>
              <a:rPr err="1"/>
              <a:t>استجابة</a:t>
            </a:r>
            <a:r>
              <a:t> </a:t>
            </a:r>
            <a:r>
              <a:rPr err="1"/>
              <a:t>فورية</a:t>
            </a:r>
            <a:r>
              <a:t>.</a:t>
            </a:r>
          </a:p>
        </p:txBody>
      </p:sp>
    </p:spTree>
    <p:extLst>
      <p:ext uri="{BB962C8B-B14F-4D97-AF65-F5344CB8AC3E}">
        <p14:creationId xmlns:p14="http://schemas.microsoft.com/office/powerpoint/2010/main" val="846177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3" name="Shape 353"/>
          <p:cNvSpPr>
            <a:spLocks noGrp="1"/>
          </p:cNvSpPr>
          <p:nvPr>
            <p:ph type="body" sz="quarter" idx="1"/>
          </p:nvPr>
        </p:nvSpPr>
        <p:spPr>
          <a:prstGeom prst="rect">
            <a:avLst/>
          </a:prstGeom>
        </p:spPr>
        <p:txBody>
          <a:bodyPr rtlCol="1"/>
          <a:lstStyle/>
          <a:p>
            <a:pPr rtl="1">
              <a:spcBef>
                <a:spcPts val="400"/>
              </a:spcBef>
            </a:pPr>
            <a:r>
              <a:rPr err="1"/>
              <a:t>يمكن</a:t>
            </a:r>
            <a:r>
              <a:t> </a:t>
            </a:r>
            <a:r>
              <a:rPr err="1"/>
              <a:t>أن</a:t>
            </a:r>
            <a:r>
              <a:t> </a:t>
            </a:r>
            <a:r>
              <a:rPr err="1"/>
              <a:t>تساعد</a:t>
            </a:r>
            <a:r>
              <a:t> </a:t>
            </a:r>
            <a:r>
              <a:rPr err="1"/>
              <a:t>التقديرات</a:t>
            </a:r>
            <a:r>
              <a:t> </a:t>
            </a:r>
            <a:r>
              <a:rPr err="1"/>
              <a:t>السريعة</a:t>
            </a:r>
            <a:r>
              <a:t> </a:t>
            </a:r>
            <a:r>
              <a:rPr err="1"/>
              <a:t>للاحتياجات</a:t>
            </a:r>
            <a:r>
              <a:t> </a:t>
            </a:r>
            <a:r>
              <a:rPr err="1"/>
              <a:t>في</a:t>
            </a:r>
            <a:r>
              <a:t> </a:t>
            </a:r>
            <a:r>
              <a:rPr err="1"/>
              <a:t>قياس</a:t>
            </a:r>
            <a:r>
              <a:t> </a:t>
            </a:r>
            <a:r>
              <a:rPr err="1"/>
              <a:t>الأثر</a:t>
            </a:r>
            <a:r>
              <a:t> </a:t>
            </a:r>
            <a:r>
              <a:rPr err="1"/>
              <a:t>الحالي</a:t>
            </a:r>
            <a:r>
              <a:t> </a:t>
            </a:r>
            <a:r>
              <a:rPr err="1"/>
              <a:t>والمحتمل</a:t>
            </a:r>
            <a:r>
              <a:t> </a:t>
            </a:r>
            <a:r>
              <a:rPr err="1"/>
              <a:t>على</a:t>
            </a:r>
            <a:r>
              <a:t> </a:t>
            </a:r>
            <a:r>
              <a:rPr err="1"/>
              <a:t>الصحة</a:t>
            </a:r>
            <a:r>
              <a:t>؛ </a:t>
            </a:r>
            <a:r>
              <a:rPr err="1"/>
              <a:t>وتقييم</a:t>
            </a:r>
            <a:r>
              <a:t> </a:t>
            </a:r>
            <a:r>
              <a:rPr err="1"/>
              <a:t>مدى</a:t>
            </a:r>
            <a:r>
              <a:t> </a:t>
            </a:r>
            <a:r>
              <a:rPr err="1"/>
              <a:t>كفاية</a:t>
            </a:r>
            <a:r>
              <a:t> </a:t>
            </a:r>
            <a:r>
              <a:rPr err="1"/>
              <a:t>القدرة</a:t>
            </a:r>
            <a:r>
              <a:t> </a:t>
            </a:r>
            <a:r>
              <a:rPr err="1"/>
              <a:t>الحالية</a:t>
            </a:r>
            <a:r>
              <a:t> </a:t>
            </a:r>
            <a:r>
              <a:rPr err="1"/>
              <a:t>على</a:t>
            </a:r>
            <a:r>
              <a:t> </a:t>
            </a:r>
            <a:r>
              <a:rPr err="1"/>
              <a:t>الاستجابة</a:t>
            </a:r>
            <a:r>
              <a:t> </a:t>
            </a:r>
            <a:r>
              <a:rPr err="1"/>
              <a:t>والاحتياجات</a:t>
            </a:r>
            <a:r>
              <a:t> </a:t>
            </a:r>
            <a:r>
              <a:rPr err="1"/>
              <a:t>الإضافية</a:t>
            </a:r>
            <a:r>
              <a:t> </a:t>
            </a:r>
            <a:r>
              <a:rPr err="1"/>
              <a:t>الفورية</a:t>
            </a:r>
            <a:r>
              <a:t>؛ </a:t>
            </a:r>
            <a:r>
              <a:rPr err="1"/>
              <a:t>وأن</a:t>
            </a:r>
            <a:r>
              <a:t> </a:t>
            </a:r>
            <a:r>
              <a:rPr err="1"/>
              <a:t>توصي</a:t>
            </a:r>
            <a:r>
              <a:t> </a:t>
            </a:r>
            <a:r>
              <a:rPr err="1"/>
              <a:t>باتخاذ</a:t>
            </a:r>
            <a:r>
              <a:t> </a:t>
            </a:r>
            <a:r>
              <a:rPr err="1"/>
              <a:t>إجراءات</a:t>
            </a:r>
            <a:r>
              <a:t> </a:t>
            </a:r>
            <a:r>
              <a:rPr err="1"/>
              <a:t>ذات</a:t>
            </a:r>
            <a:r>
              <a:t> </a:t>
            </a:r>
            <a:r>
              <a:rPr err="1"/>
              <a:t>أولوية</a:t>
            </a:r>
            <a:r>
              <a:t> </a:t>
            </a:r>
            <a:r>
              <a:rPr err="1"/>
              <a:t>للاستجابة</a:t>
            </a:r>
            <a:r>
              <a:t> </a:t>
            </a:r>
            <a:r>
              <a:rPr err="1"/>
              <a:t>الفورية</a:t>
            </a:r>
            <a:r>
              <a:t>. </a:t>
            </a:r>
          </a:p>
          <a:p>
            <a:pPr rtl="1">
              <a:spcBef>
                <a:spcPts val="400"/>
              </a:spcBef>
            </a:pPr>
            <a:endParaRPr/>
          </a:p>
          <a:p>
            <a:pPr rtl="1">
              <a:spcBef>
                <a:spcPts val="400"/>
              </a:spcBef>
            </a:pPr>
            <a:r>
              <a:rPr err="1"/>
              <a:t>يُستخدم</a:t>
            </a:r>
            <a:r>
              <a:t> </a:t>
            </a:r>
            <a:r>
              <a:rPr err="1"/>
              <a:t>مصطلح</a:t>
            </a:r>
            <a:r>
              <a:t> </a:t>
            </a:r>
            <a:r>
              <a:rPr lang="ar-EG"/>
              <a:t>«</a:t>
            </a:r>
            <a:r>
              <a:rPr err="1"/>
              <a:t>التقدير</a:t>
            </a:r>
            <a:r>
              <a:t> </a:t>
            </a:r>
            <a:r>
              <a:rPr err="1"/>
              <a:t>السريع</a:t>
            </a:r>
            <a:r>
              <a:t> </a:t>
            </a:r>
            <a:r>
              <a:rPr err="1"/>
              <a:t>للاحتياجات</a:t>
            </a:r>
            <a:r>
              <a:rPr lang="ar-EG"/>
              <a:t>» </a:t>
            </a:r>
            <a:r>
              <a:rPr err="1"/>
              <a:t>أيضًا</a:t>
            </a:r>
            <a:r>
              <a:t> </a:t>
            </a:r>
            <a:r>
              <a:rPr err="1"/>
              <a:t>في</a:t>
            </a:r>
            <a:r>
              <a:t> </a:t>
            </a:r>
            <a:r>
              <a:rPr err="1"/>
              <a:t>تقديرات</a:t>
            </a:r>
            <a:r>
              <a:t> </a:t>
            </a:r>
            <a:r>
              <a:rPr err="1"/>
              <a:t>أخرى</a:t>
            </a:r>
            <a:r>
              <a:t> </a:t>
            </a:r>
            <a:r>
              <a:rPr err="1"/>
              <a:t>غير</a:t>
            </a:r>
            <a:r>
              <a:t> </a:t>
            </a:r>
            <a:r>
              <a:rPr err="1"/>
              <a:t>متعلقة</a:t>
            </a:r>
            <a:r>
              <a:t> </a:t>
            </a:r>
            <a:r>
              <a:rPr err="1"/>
              <a:t>بالصحة</a:t>
            </a:r>
            <a:r>
              <a:t> </a:t>
            </a:r>
            <a:r>
              <a:rPr err="1"/>
              <a:t>في</a:t>
            </a:r>
            <a:r>
              <a:t> </a:t>
            </a:r>
            <a:r>
              <a:rPr err="1"/>
              <a:t>تخصصات</a:t>
            </a:r>
            <a:r>
              <a:t> </a:t>
            </a:r>
            <a:r>
              <a:rPr err="1"/>
              <a:t>أخرى</a:t>
            </a:r>
            <a:r>
              <a:rPr lang="ar-EG"/>
              <a:t>. و</a:t>
            </a:r>
            <a:r>
              <a:rPr err="1"/>
              <a:t>تركز</a:t>
            </a:r>
            <a:r>
              <a:t> </a:t>
            </a:r>
            <a:r>
              <a:rPr err="1"/>
              <a:t>هذه</a:t>
            </a:r>
            <a:r>
              <a:t> </a:t>
            </a:r>
            <a:r>
              <a:rPr err="1"/>
              <a:t>الوحدة</a:t>
            </a:r>
            <a:r>
              <a:t> </a:t>
            </a:r>
            <a:r>
              <a:rPr err="1"/>
              <a:t>التدريبية</a:t>
            </a:r>
            <a:r>
              <a:t> </a:t>
            </a:r>
            <a:r>
              <a:rPr err="1"/>
              <a:t>على</a:t>
            </a:r>
            <a:r>
              <a:t> </a:t>
            </a:r>
            <a:r>
              <a:rPr err="1"/>
              <a:t>عمليات</a:t>
            </a:r>
            <a:r>
              <a:t> </a:t>
            </a:r>
            <a:r>
              <a:rPr err="1"/>
              <a:t>تقييم</a:t>
            </a:r>
            <a:r>
              <a:t> </a:t>
            </a:r>
            <a:r>
              <a:rPr err="1"/>
              <a:t>الصحة</a:t>
            </a:r>
            <a:r>
              <a:t>.</a:t>
            </a:r>
          </a:p>
          <a:p>
            <a:pPr rtl="1"/>
            <a:endParaRPr/>
          </a:p>
          <a:p>
            <a:pPr rtl="1">
              <a:spcBef>
                <a:spcPts val="400"/>
              </a:spcBef>
              <a:defRPr>
                <a:solidFill>
                  <a:srgbClr val="548235"/>
                </a:solidFill>
              </a:defRPr>
            </a:pPr>
            <a:r>
              <a:rPr err="1"/>
              <a:t>ملاحظة</a:t>
            </a:r>
            <a:r>
              <a:rPr lang="ar-EG"/>
              <a:t>: </a:t>
            </a:r>
            <a:r>
              <a:rPr err="1"/>
              <a:t>يُجرى</a:t>
            </a:r>
            <a:r>
              <a:t> </a:t>
            </a:r>
            <a:r>
              <a:rPr err="1"/>
              <a:t>التقدير</a:t>
            </a:r>
            <a:r>
              <a:t> </a:t>
            </a:r>
            <a:r>
              <a:rPr err="1"/>
              <a:t>السريع</a:t>
            </a:r>
            <a:r>
              <a:t> </a:t>
            </a:r>
            <a:r>
              <a:rPr err="1"/>
              <a:t>للاحتياجات</a:t>
            </a:r>
            <a:r>
              <a:t> </a:t>
            </a:r>
            <a:r>
              <a:rPr err="1"/>
              <a:t>عادةً</a:t>
            </a:r>
            <a:r>
              <a:t> </a:t>
            </a:r>
            <a:r>
              <a:rPr err="1"/>
              <a:t>بعد</a:t>
            </a:r>
            <a:r>
              <a:t> </a:t>
            </a:r>
            <a:r>
              <a:rPr err="1"/>
              <a:t>وقوع</a:t>
            </a:r>
            <a:r>
              <a:t> </a:t>
            </a:r>
            <a:r>
              <a:rPr err="1"/>
              <a:t>حدث</a:t>
            </a:r>
            <a:r>
              <a:t> </a:t>
            </a:r>
            <a:r>
              <a:rPr err="1"/>
              <a:t>الصحة</a:t>
            </a:r>
            <a:r>
              <a:t> </a:t>
            </a:r>
            <a:r>
              <a:rPr err="1"/>
              <a:t>العامة</a:t>
            </a:r>
            <a:r>
              <a:t>؛ </a:t>
            </a:r>
            <a:r>
              <a:rPr err="1"/>
              <a:t>ويُستخدم</a:t>
            </a:r>
            <a:r>
              <a:t> </a:t>
            </a:r>
            <a:r>
              <a:rPr err="1"/>
              <a:t>التقدير</a:t>
            </a:r>
            <a:r>
              <a:t> </a:t>
            </a:r>
            <a:r>
              <a:rPr err="1"/>
              <a:t>السريع</a:t>
            </a:r>
            <a:r>
              <a:t> </a:t>
            </a:r>
            <a:r>
              <a:rPr err="1"/>
              <a:t>للاحتياجات</a:t>
            </a:r>
            <a:r>
              <a:t> </a:t>
            </a:r>
            <a:r>
              <a:rPr err="1"/>
              <a:t>لتقييم</a:t>
            </a:r>
            <a:r>
              <a:t> </a:t>
            </a:r>
            <a:r>
              <a:rPr err="1"/>
              <a:t>الوضع</a:t>
            </a:r>
            <a:r>
              <a:t> </a:t>
            </a:r>
            <a:r>
              <a:rPr err="1"/>
              <a:t>الراهن</a:t>
            </a:r>
            <a:r>
              <a:t> </a:t>
            </a:r>
            <a:r>
              <a:rPr err="1"/>
              <a:t>وتوجيه</a:t>
            </a:r>
            <a:r>
              <a:t> </a:t>
            </a:r>
            <a:r>
              <a:rPr err="1"/>
              <a:t>احتياجات</a:t>
            </a:r>
            <a:r>
              <a:t> </a:t>
            </a:r>
            <a:r>
              <a:rPr err="1"/>
              <a:t>الاستجابة</a:t>
            </a:r>
            <a:r>
              <a:t> </a:t>
            </a:r>
            <a:r>
              <a:rPr err="1"/>
              <a:t>وأولوياتها</a:t>
            </a:r>
            <a:r>
              <a:rPr lang="ar-EG"/>
              <a:t>. و</a:t>
            </a:r>
            <a:r>
              <a:rPr err="1"/>
              <a:t>لا</a:t>
            </a:r>
            <a:r>
              <a:t> </a:t>
            </a:r>
            <a:r>
              <a:rPr err="1"/>
              <a:t>ينبغي</a:t>
            </a:r>
            <a:r>
              <a:t> </a:t>
            </a:r>
            <a:r>
              <a:rPr err="1"/>
              <a:t>الخلط</a:t>
            </a:r>
            <a:r>
              <a:t> </a:t>
            </a:r>
            <a:r>
              <a:rPr err="1"/>
              <a:t>بين</a:t>
            </a:r>
            <a:r>
              <a:t> </a:t>
            </a:r>
            <a:r>
              <a:rPr err="1"/>
              <a:t>التقدير</a:t>
            </a:r>
            <a:r>
              <a:t> </a:t>
            </a:r>
            <a:r>
              <a:rPr err="1"/>
              <a:t>السريع</a:t>
            </a:r>
            <a:r>
              <a:t> </a:t>
            </a:r>
            <a:r>
              <a:rPr err="1"/>
              <a:t>للاحتياجات</a:t>
            </a:r>
            <a:r>
              <a:t> و</a:t>
            </a:r>
            <a:r>
              <a:rPr lang="ar" u="sng"/>
              <a:t>التقييم السريع </a:t>
            </a:r>
            <a:r>
              <a:rPr err="1"/>
              <a:t>للمخاطر</a:t>
            </a:r>
            <a:r>
              <a:rPr lang="ar" u="sng"/>
              <a:t> الذي يقيس</a:t>
            </a:r>
            <a:r>
              <a:t> </a:t>
            </a:r>
            <a:r>
              <a:rPr err="1"/>
              <a:t>مخاطر</a:t>
            </a:r>
            <a:r>
              <a:t> </a:t>
            </a:r>
            <a:r>
              <a:rPr err="1"/>
              <a:t>الآثار</a:t>
            </a:r>
            <a:r>
              <a:t> </a:t>
            </a:r>
            <a:r>
              <a:rPr err="1"/>
              <a:t>الصحية</a:t>
            </a:r>
            <a:r>
              <a:rPr lang="ar-EG"/>
              <a:t>. و</a:t>
            </a:r>
            <a:r>
              <a:rPr err="1"/>
              <a:t>تتوافر</a:t>
            </a:r>
            <a:r>
              <a:t> </a:t>
            </a:r>
            <a:r>
              <a:rPr err="1"/>
              <a:t>مزيدٌ</a:t>
            </a:r>
            <a:r>
              <a:t> </a:t>
            </a:r>
            <a:r>
              <a:rPr err="1"/>
              <a:t>من</a:t>
            </a:r>
            <a:r>
              <a:t> </a:t>
            </a:r>
            <a:r>
              <a:rPr err="1"/>
              <a:t>المعلومات</a:t>
            </a:r>
            <a:r>
              <a:t> </a:t>
            </a:r>
            <a:r>
              <a:rPr err="1"/>
              <a:t>حول</a:t>
            </a:r>
            <a:r>
              <a:t> </a:t>
            </a:r>
            <a:r>
              <a:rPr err="1"/>
              <a:t>التقييمات</a:t>
            </a:r>
            <a:r>
              <a:t> </a:t>
            </a:r>
            <a:r>
              <a:rPr err="1"/>
              <a:t>السريعة</a:t>
            </a:r>
            <a:r>
              <a:t> </a:t>
            </a:r>
            <a:r>
              <a:rPr lang="ar" u="sng"/>
              <a:t>للمخاطر</a:t>
            </a:r>
            <a:r>
              <a:t> </a:t>
            </a:r>
            <a:r>
              <a:rPr err="1"/>
              <a:t>في</a:t>
            </a:r>
            <a:r>
              <a:t> </a:t>
            </a:r>
            <a:r>
              <a:rPr err="1"/>
              <a:t>الملف</a:t>
            </a:r>
            <a:r>
              <a:t> "B5.1 Rapid Risk Assessment"</a:t>
            </a:r>
          </a:p>
        </p:txBody>
      </p:sp>
    </p:spTree>
    <p:extLst>
      <p:ext uri="{BB962C8B-B14F-4D97-AF65-F5344CB8AC3E}">
        <p14:creationId xmlns:p14="http://schemas.microsoft.com/office/powerpoint/2010/main" val="3282997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Shape 41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13" name="Shape 413"/>
          <p:cNvSpPr>
            <a:spLocks noGrp="1"/>
          </p:cNvSpPr>
          <p:nvPr>
            <p:ph type="body" sz="quarter" idx="1"/>
          </p:nvPr>
        </p:nvSpPr>
        <p:spPr>
          <a:prstGeom prst="rect">
            <a:avLst/>
          </a:prstGeom>
        </p:spPr>
        <p:txBody>
          <a:bodyPr rtlCol="1"/>
          <a:lstStyle/>
          <a:p>
            <a:pPr rtl="1"/>
            <a:r>
              <a:rPr err="1"/>
              <a:t>يسمح</a:t>
            </a:r>
            <a:r>
              <a:t> </a:t>
            </a:r>
            <a:r>
              <a:rPr err="1"/>
              <a:t>التقدير</a:t>
            </a:r>
            <a:r>
              <a:t> </a:t>
            </a:r>
            <a:r>
              <a:rPr err="1"/>
              <a:t>السريع</a:t>
            </a:r>
            <a:r>
              <a:t> </a:t>
            </a:r>
            <a:r>
              <a:rPr err="1"/>
              <a:t>للاحتياجات</a:t>
            </a:r>
            <a:r>
              <a:t> </a:t>
            </a:r>
            <a:r>
              <a:rPr err="1"/>
              <a:t>بشأن</a:t>
            </a:r>
            <a:r>
              <a:t> </a:t>
            </a:r>
            <a:r>
              <a:rPr err="1"/>
              <a:t>نطاق</a:t>
            </a:r>
            <a:r>
              <a:t> </a:t>
            </a:r>
            <a:r>
              <a:rPr err="1"/>
              <a:t>الضرر</a:t>
            </a:r>
            <a:r>
              <a:t> </a:t>
            </a:r>
            <a:r>
              <a:rPr err="1"/>
              <a:t>للمخططين</a:t>
            </a:r>
            <a:r>
              <a:t> </a:t>
            </a:r>
            <a:r>
              <a:rPr err="1"/>
              <a:t>والمستجيبين</a:t>
            </a:r>
            <a:r>
              <a:t> </a:t>
            </a:r>
            <a:r>
              <a:rPr err="1"/>
              <a:t>بتقدير</a:t>
            </a:r>
            <a:r>
              <a:t> </a:t>
            </a:r>
            <a:r>
              <a:rPr err="1"/>
              <a:t>الاحتياجات</a:t>
            </a:r>
            <a:r>
              <a:t> </a:t>
            </a:r>
            <a:r>
              <a:rPr err="1"/>
              <a:t>الأولية</a:t>
            </a:r>
            <a:r>
              <a:t> </a:t>
            </a:r>
            <a:r>
              <a:rPr err="1"/>
              <a:t>من</a:t>
            </a:r>
            <a:r>
              <a:t> </a:t>
            </a:r>
            <a:r>
              <a:rPr err="1"/>
              <a:t>الموارد</a:t>
            </a:r>
            <a:r>
              <a:t>، </a:t>
            </a:r>
            <a:r>
              <a:rPr err="1"/>
              <a:t>وبدرجة</a:t>
            </a:r>
            <a:r>
              <a:t> </a:t>
            </a:r>
            <a:r>
              <a:rPr err="1"/>
              <a:t>أقل</a:t>
            </a:r>
            <a:r>
              <a:t>، </a:t>
            </a:r>
            <a:r>
              <a:rPr err="1"/>
              <a:t>المدة</a:t>
            </a:r>
            <a:r>
              <a:t> </a:t>
            </a:r>
            <a:r>
              <a:rPr err="1"/>
              <a:t>التي</a:t>
            </a:r>
            <a:r>
              <a:t> </a:t>
            </a:r>
            <a:r>
              <a:rPr err="1"/>
              <a:t>قد</a:t>
            </a:r>
            <a:r>
              <a:t> </a:t>
            </a:r>
            <a:r>
              <a:rPr err="1"/>
              <a:t>تستغرقها</a:t>
            </a:r>
            <a:r>
              <a:t> </a:t>
            </a:r>
            <a:r>
              <a:rPr err="1"/>
              <a:t>الاستجابة</a:t>
            </a:r>
            <a:r>
              <a:t>.</a:t>
            </a:r>
          </a:p>
          <a:p>
            <a:pPr rtl="1"/>
            <a:endParaRPr/>
          </a:p>
          <a:p>
            <a:pPr rtl="1"/>
            <a:r>
              <a:rPr err="1"/>
              <a:t>تتوافر</a:t>
            </a:r>
            <a:r>
              <a:t> </a:t>
            </a:r>
            <a:r>
              <a:rPr err="1"/>
              <a:t>معلومات</a:t>
            </a:r>
            <a:r>
              <a:t> </a:t>
            </a:r>
            <a:r>
              <a:rPr err="1"/>
              <a:t>إضافية</a:t>
            </a:r>
            <a:r>
              <a:t> </a:t>
            </a:r>
            <a:r>
              <a:rPr err="1"/>
              <a:t>عن</a:t>
            </a:r>
            <a:r>
              <a:t> </a:t>
            </a:r>
            <a:r>
              <a:rPr err="1"/>
              <a:t>حساب</a:t>
            </a:r>
            <a:r>
              <a:t> </a:t>
            </a:r>
            <a:r>
              <a:rPr err="1"/>
              <a:t>النسب</a:t>
            </a:r>
            <a:r>
              <a:t> </a:t>
            </a:r>
            <a:r>
              <a:rPr err="1"/>
              <a:t>في</a:t>
            </a:r>
            <a:r>
              <a:t> </a:t>
            </a:r>
            <a:r>
              <a:rPr err="1"/>
              <a:t>الملف</a:t>
            </a:r>
            <a:r>
              <a:t> "B1.1 Basic Epidemiology for Public Health Practice"</a:t>
            </a:r>
            <a:r>
              <a:rPr lang="ar-EG"/>
              <a:t>.</a:t>
            </a:r>
            <a:endParaRPr/>
          </a:p>
        </p:txBody>
      </p:sp>
    </p:spTree>
    <p:extLst>
      <p:ext uri="{BB962C8B-B14F-4D97-AF65-F5344CB8AC3E}">
        <p14:creationId xmlns:p14="http://schemas.microsoft.com/office/powerpoint/2010/main" val="1485627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hape 43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38" name="Shape 438"/>
          <p:cNvSpPr>
            <a:spLocks noGrp="1"/>
          </p:cNvSpPr>
          <p:nvPr>
            <p:ph type="body" sz="quarter" idx="1"/>
          </p:nvPr>
        </p:nvSpPr>
        <p:spPr>
          <a:prstGeom prst="rect">
            <a:avLst/>
          </a:prstGeom>
        </p:spPr>
        <p:txBody>
          <a:bodyPr rtlCol="1"/>
          <a:lstStyle/>
          <a:p>
            <a:pPr rtl="1"/>
            <a:r>
              <a:rPr err="1"/>
              <a:t>يمكن</a:t>
            </a:r>
            <a:r>
              <a:t> </a:t>
            </a:r>
            <a:r>
              <a:rPr err="1"/>
              <a:t>أن</a:t>
            </a:r>
            <a:r>
              <a:t> </a:t>
            </a:r>
            <a:r>
              <a:rPr err="1"/>
              <a:t>تتضمن</a:t>
            </a:r>
            <a:r>
              <a:t> </a:t>
            </a:r>
            <a:r>
              <a:rPr err="1"/>
              <a:t>التقديرات</a:t>
            </a:r>
            <a:r>
              <a:t> </a:t>
            </a:r>
            <a:r>
              <a:rPr err="1"/>
              <a:t>السريعة</a:t>
            </a:r>
            <a:r>
              <a:t> </a:t>
            </a:r>
            <a:r>
              <a:rPr err="1"/>
              <a:t>للاحتياجات</a:t>
            </a:r>
            <a:r>
              <a:t> </a:t>
            </a:r>
            <a:r>
              <a:rPr err="1"/>
              <a:t>تقييمات</a:t>
            </a:r>
            <a:r>
              <a:t> </a:t>
            </a:r>
            <a:r>
              <a:rPr err="1"/>
              <a:t>للظروف</a:t>
            </a:r>
            <a:r>
              <a:t> </a:t>
            </a:r>
            <a:r>
              <a:rPr err="1"/>
              <a:t>البيئية</a:t>
            </a:r>
            <a:r>
              <a:t>، </a:t>
            </a:r>
            <a:r>
              <a:rPr err="1"/>
              <a:t>مثل</a:t>
            </a:r>
            <a:r>
              <a:t>: </a:t>
            </a:r>
          </a:p>
          <a:p>
            <a:pPr marL="171450" indent="-171450" rtl="1">
              <a:buSzPct val="100000"/>
              <a:buFont typeface="Arial"/>
              <a:buChar char="•"/>
            </a:pPr>
            <a:r>
              <a:rPr err="1"/>
              <a:t>وضع</a:t>
            </a:r>
            <a:r>
              <a:t> </a:t>
            </a:r>
            <a:r>
              <a:rPr err="1"/>
              <a:t>إمدادات</a:t>
            </a:r>
            <a:r>
              <a:t> </a:t>
            </a:r>
            <a:r>
              <a:rPr err="1"/>
              <a:t>المياه</a:t>
            </a:r>
            <a:endParaRPr/>
          </a:p>
          <a:p>
            <a:pPr marL="171450" indent="-171450" rtl="1">
              <a:buSzPct val="100000"/>
              <a:buFont typeface="Arial"/>
              <a:buChar char="•"/>
            </a:pPr>
            <a:r>
              <a:rPr err="1"/>
              <a:t>وضع</a:t>
            </a:r>
            <a:r>
              <a:t> </a:t>
            </a:r>
            <a:r>
              <a:rPr err="1"/>
              <a:t>نظام</a:t>
            </a:r>
            <a:r>
              <a:t> </a:t>
            </a:r>
            <a:r>
              <a:rPr err="1"/>
              <a:t>الإصحاح</a:t>
            </a:r>
            <a:endParaRPr/>
          </a:p>
          <a:p>
            <a:pPr marL="171450" indent="-171450" rtl="1">
              <a:buSzPct val="100000"/>
              <a:buFont typeface="Arial"/>
              <a:buChar char="•"/>
            </a:pPr>
            <a:r>
              <a:rPr err="1"/>
              <a:t>الممتلكات</a:t>
            </a:r>
            <a:r>
              <a:t> </a:t>
            </a:r>
            <a:r>
              <a:rPr err="1"/>
              <a:t>المادية</a:t>
            </a:r>
            <a:r>
              <a:t> </a:t>
            </a:r>
            <a:r>
              <a:rPr err="1"/>
              <a:t>واحتياجات</a:t>
            </a:r>
            <a:r>
              <a:t> </a:t>
            </a:r>
            <a:r>
              <a:rPr err="1"/>
              <a:t>المأوى</a:t>
            </a:r>
            <a:endParaRPr/>
          </a:p>
          <a:p>
            <a:pPr marL="171450" indent="-171450" rtl="1">
              <a:buSzPct val="100000"/>
              <a:buFont typeface="Arial"/>
              <a:buChar char="•"/>
            </a:pPr>
            <a:r>
              <a:rPr err="1"/>
              <a:t>خصائص</a:t>
            </a:r>
            <a:r>
              <a:t> </a:t>
            </a:r>
            <a:r>
              <a:rPr err="1"/>
              <a:t>المنطقة</a:t>
            </a:r>
            <a:r>
              <a:t>، </a:t>
            </a:r>
            <a:r>
              <a:rPr err="1"/>
              <a:t>مثل</a:t>
            </a:r>
            <a:r>
              <a:t> </a:t>
            </a:r>
            <a:r>
              <a:rPr err="1"/>
              <a:t>مستوى</a:t>
            </a:r>
            <a:r>
              <a:t> </a:t>
            </a:r>
            <a:r>
              <a:rPr err="1"/>
              <a:t>الضرر</a:t>
            </a:r>
            <a:endParaRPr/>
          </a:p>
        </p:txBody>
      </p:sp>
    </p:spTree>
    <p:extLst>
      <p:ext uri="{BB962C8B-B14F-4D97-AF65-F5344CB8AC3E}">
        <p14:creationId xmlns:p14="http://schemas.microsoft.com/office/powerpoint/2010/main" val="633611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 name="Shape 46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61" name="Shape 461"/>
          <p:cNvSpPr>
            <a:spLocks noGrp="1"/>
          </p:cNvSpPr>
          <p:nvPr>
            <p:ph type="body" sz="quarter" idx="1"/>
          </p:nvPr>
        </p:nvSpPr>
        <p:spPr>
          <a:prstGeom prst="rect">
            <a:avLst/>
          </a:prstGeom>
        </p:spPr>
        <p:txBody>
          <a:bodyPr rtlCol="1"/>
          <a:lstStyle/>
          <a:p>
            <a:pPr rtl="1"/>
            <a:r>
              <a:rPr err="1"/>
              <a:t>يمكن</a:t>
            </a:r>
            <a:r>
              <a:t> </a:t>
            </a:r>
            <a:r>
              <a:rPr err="1"/>
              <a:t>أن</a:t>
            </a:r>
            <a:r>
              <a:t> </a:t>
            </a:r>
            <a:r>
              <a:rPr err="1"/>
              <a:t>تتأثر</a:t>
            </a:r>
            <a:r>
              <a:t> </a:t>
            </a:r>
            <a:r>
              <a:rPr err="1"/>
              <a:t>نوعية</a:t>
            </a:r>
            <a:r>
              <a:t> </a:t>
            </a:r>
            <a:r>
              <a:rPr err="1"/>
              <a:t>الحياة</a:t>
            </a:r>
            <a:r>
              <a:t> </a:t>
            </a:r>
            <a:r>
              <a:rPr err="1"/>
              <a:t>بعدد</a:t>
            </a:r>
            <a:r>
              <a:t> </a:t>
            </a:r>
            <a:r>
              <a:rPr err="1"/>
              <a:t>لا</a:t>
            </a:r>
            <a:r>
              <a:t> </a:t>
            </a:r>
            <a:r>
              <a:rPr err="1"/>
              <a:t>يحصى</a:t>
            </a:r>
            <a:r>
              <a:t> </a:t>
            </a:r>
            <a:r>
              <a:rPr err="1"/>
              <a:t>من</a:t>
            </a:r>
            <a:r>
              <a:t> </a:t>
            </a:r>
            <a:r>
              <a:rPr err="1"/>
              <a:t>المؤشرات</a:t>
            </a:r>
            <a:r>
              <a:rPr lang="ar-EG"/>
              <a:t>. و</a:t>
            </a:r>
            <a:r>
              <a:rPr err="1"/>
              <a:t>تُحدد</a:t>
            </a:r>
            <a:r>
              <a:t> </a:t>
            </a:r>
            <a:r>
              <a:rPr err="1"/>
              <a:t>التقديرات</a:t>
            </a:r>
            <a:r>
              <a:t> </a:t>
            </a:r>
            <a:r>
              <a:rPr err="1"/>
              <a:t>السريعة</a:t>
            </a:r>
            <a:r>
              <a:t> </a:t>
            </a:r>
            <a:r>
              <a:rPr err="1"/>
              <a:t>للاحتياجات</a:t>
            </a:r>
            <a:r>
              <a:t> </a:t>
            </a:r>
            <a:r>
              <a:rPr err="1"/>
              <a:t>أوجه</a:t>
            </a:r>
            <a:r>
              <a:t> </a:t>
            </a:r>
            <a:r>
              <a:rPr err="1"/>
              <a:t>الضعف</a:t>
            </a:r>
            <a:r>
              <a:t> </a:t>
            </a:r>
            <a:r>
              <a:rPr err="1"/>
              <a:t>المحتملة</a:t>
            </a:r>
            <a:r>
              <a:t> </a:t>
            </a:r>
            <a:r>
              <a:rPr err="1"/>
              <a:t>التي</a:t>
            </a:r>
            <a:r>
              <a:t> </a:t>
            </a:r>
            <a:r>
              <a:rPr err="1"/>
              <a:t>يمكن</a:t>
            </a:r>
            <a:r>
              <a:t> </a:t>
            </a:r>
            <a:r>
              <a:rPr err="1"/>
              <a:t>أن</a:t>
            </a:r>
            <a:r>
              <a:t> </a:t>
            </a:r>
            <a:r>
              <a:rPr err="1"/>
              <a:t>تواصل</a:t>
            </a:r>
            <a:r>
              <a:t> </a:t>
            </a:r>
            <a:r>
              <a:rPr err="1"/>
              <a:t>تأثيرها</a:t>
            </a:r>
            <a:r>
              <a:t> </a:t>
            </a:r>
            <a:r>
              <a:rPr err="1"/>
              <a:t>المباشر</a:t>
            </a:r>
            <a:r>
              <a:t> </a:t>
            </a:r>
            <a:r>
              <a:rPr err="1"/>
              <a:t>على</a:t>
            </a:r>
            <a:r>
              <a:t> </a:t>
            </a:r>
            <a:r>
              <a:rPr err="1"/>
              <a:t>الفئة</a:t>
            </a:r>
            <a:r>
              <a:t> </a:t>
            </a:r>
            <a:r>
              <a:rPr err="1"/>
              <a:t>السكانية</a:t>
            </a:r>
            <a:r>
              <a:t> </a:t>
            </a:r>
            <a:r>
              <a:rPr err="1"/>
              <a:t>المتضررة</a:t>
            </a:r>
            <a:r>
              <a:t>.  </a:t>
            </a:r>
          </a:p>
        </p:txBody>
      </p:sp>
    </p:spTree>
    <p:extLst>
      <p:ext uri="{BB962C8B-B14F-4D97-AF65-F5344CB8AC3E}">
        <p14:creationId xmlns:p14="http://schemas.microsoft.com/office/powerpoint/2010/main" val="1380520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86" name="Shape 486"/>
          <p:cNvSpPr>
            <a:spLocks noGrp="1"/>
          </p:cNvSpPr>
          <p:nvPr>
            <p:ph type="body" sz="quarter" idx="1"/>
          </p:nvPr>
        </p:nvSpPr>
        <p:spPr>
          <a:prstGeom prst="rect">
            <a:avLst/>
          </a:prstGeom>
        </p:spPr>
        <p:txBody>
          <a:bodyPr rtlCol="1"/>
          <a:lstStyle/>
          <a:p>
            <a:pPr rtl="1"/>
            <a:r>
              <a:t>تساعد المعلومات المتوافرة عن الحالة الصحية في تحديد من يحتاج إلى الخدمات الطبية، ومن قد يكون مُعرضًا لخطر الإصابة بالاعتلال.</a:t>
            </a:r>
          </a:p>
        </p:txBody>
      </p:sp>
    </p:spTree>
    <p:extLst>
      <p:ext uri="{BB962C8B-B14F-4D97-AF65-F5344CB8AC3E}">
        <p14:creationId xmlns:p14="http://schemas.microsoft.com/office/powerpoint/2010/main" val="5997219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Shape 50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09" name="Shape 509"/>
          <p:cNvSpPr>
            <a:spLocks noGrp="1"/>
          </p:cNvSpPr>
          <p:nvPr>
            <p:ph type="body" sz="quarter" idx="1"/>
          </p:nvPr>
        </p:nvSpPr>
        <p:spPr>
          <a:prstGeom prst="rect">
            <a:avLst/>
          </a:prstGeom>
        </p:spPr>
        <p:txBody>
          <a:bodyPr rtlCol="1"/>
          <a:lstStyle/>
          <a:p>
            <a:pPr rtl="1"/>
            <a:r>
              <a:rPr err="1"/>
              <a:t>تكون</a:t>
            </a:r>
            <a:r>
              <a:t> </a:t>
            </a:r>
            <a:r>
              <a:rPr err="1"/>
              <a:t>الأخطار</a:t>
            </a:r>
            <a:r>
              <a:t> </a:t>
            </a:r>
            <a:r>
              <a:rPr err="1"/>
              <a:t>الصحية</a:t>
            </a:r>
            <a:r>
              <a:t> </a:t>
            </a:r>
            <a:r>
              <a:rPr err="1"/>
              <a:t>الثانوية</a:t>
            </a:r>
            <a:r>
              <a:t> </a:t>
            </a:r>
            <a:r>
              <a:rPr err="1"/>
              <a:t>غير</a:t>
            </a:r>
            <a:r>
              <a:t> </a:t>
            </a:r>
            <a:r>
              <a:rPr err="1"/>
              <a:t>مباشرة</a:t>
            </a:r>
            <a:r>
              <a:t>، </a:t>
            </a:r>
            <a:r>
              <a:rPr err="1"/>
              <a:t>وقد</a:t>
            </a:r>
            <a:r>
              <a:t> </a:t>
            </a:r>
            <a:r>
              <a:rPr err="1"/>
              <a:t>تشمل</a:t>
            </a:r>
            <a:r>
              <a:t> </a:t>
            </a:r>
            <a:r>
              <a:rPr err="1"/>
              <a:t>النواقل</a:t>
            </a:r>
            <a:r>
              <a:t> </a:t>
            </a:r>
            <a:r>
              <a:rPr err="1"/>
              <a:t>التي</a:t>
            </a:r>
            <a:r>
              <a:t> </a:t>
            </a:r>
            <a:r>
              <a:rPr err="1"/>
              <a:t>تنشر</a:t>
            </a:r>
            <a:r>
              <a:t> </a:t>
            </a:r>
            <a:r>
              <a:rPr err="1"/>
              <a:t>الأمراض</a:t>
            </a:r>
            <a:r>
              <a:t> </a:t>
            </a:r>
            <a:r>
              <a:rPr err="1"/>
              <a:t>بعد</a:t>
            </a:r>
            <a:r>
              <a:t> </a:t>
            </a:r>
            <a:r>
              <a:rPr err="1"/>
              <a:t>الحدث</a:t>
            </a:r>
            <a:r>
              <a:t> </a:t>
            </a:r>
            <a:r>
              <a:rPr err="1"/>
              <a:t>الأولي</a:t>
            </a:r>
            <a:r>
              <a:t>، </a:t>
            </a:r>
            <a:r>
              <a:rPr err="1"/>
              <a:t>وتأثيرات</a:t>
            </a:r>
            <a:r>
              <a:t> </a:t>
            </a:r>
            <a:r>
              <a:rPr err="1"/>
              <a:t>الصحة</a:t>
            </a:r>
            <a:r>
              <a:t> </a:t>
            </a:r>
            <a:r>
              <a:rPr err="1"/>
              <a:t>النفسية</a:t>
            </a:r>
            <a:r>
              <a:t>، </a:t>
            </a:r>
            <a:r>
              <a:rPr err="1"/>
              <a:t>وتفاقم</a:t>
            </a:r>
            <a:r>
              <a:t> </a:t>
            </a:r>
            <a:r>
              <a:rPr err="1"/>
              <a:t>الاعتلالات</a:t>
            </a:r>
            <a:r>
              <a:t> </a:t>
            </a:r>
            <a:r>
              <a:rPr err="1"/>
              <a:t>المزمنة</a:t>
            </a:r>
            <a:r>
              <a:t> </a:t>
            </a:r>
            <a:r>
              <a:rPr err="1"/>
              <a:t>بسبب</a:t>
            </a:r>
            <a:r>
              <a:t> </a:t>
            </a:r>
            <a:r>
              <a:rPr err="1"/>
              <a:t>عدم</a:t>
            </a:r>
            <a:r>
              <a:t> </a:t>
            </a:r>
            <a:r>
              <a:rPr err="1"/>
              <a:t>إمكانية</a:t>
            </a:r>
            <a:r>
              <a:t> </a:t>
            </a:r>
            <a:r>
              <a:rPr err="1"/>
              <a:t>الحصول</a:t>
            </a:r>
            <a:r>
              <a:t> </a:t>
            </a:r>
            <a:r>
              <a:rPr err="1"/>
              <a:t>على</a:t>
            </a:r>
            <a:r>
              <a:t> </a:t>
            </a:r>
            <a:r>
              <a:rPr err="1"/>
              <a:t>الرعاية</a:t>
            </a:r>
            <a:r>
              <a:t> </a:t>
            </a:r>
            <a:r>
              <a:rPr err="1"/>
              <a:t>الصحية</a:t>
            </a:r>
            <a:r>
              <a:t>.</a:t>
            </a:r>
          </a:p>
        </p:txBody>
      </p:sp>
    </p:spTree>
    <p:extLst>
      <p:ext uri="{BB962C8B-B14F-4D97-AF65-F5344CB8AC3E}">
        <p14:creationId xmlns:p14="http://schemas.microsoft.com/office/powerpoint/2010/main" val="298620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7" name="Subtitle 5"/>
          <p:cNvSpPr txBox="1"/>
          <p:nvPr/>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28"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9"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30" name="Body Level One…"/>
          <p:cNvSpPr txBox="1">
            <a:spLocks noGrp="1"/>
          </p:cNvSpPr>
          <p:nvPr>
            <p:ph type="body" sz="quarter" idx="1"/>
          </p:nvPr>
        </p:nvSpPr>
        <p:spPr>
          <a:xfrm>
            <a:off x="5525727" y="3491867"/>
            <a:ext cx="5925538"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sp>
        <p:nvSpPr>
          <p:cNvPr id="2" name="Subtitle 5">
            <a:extLst>
              <a:ext uri="{FF2B5EF4-FFF2-40B4-BE49-F238E27FC236}">
                <a16:creationId xmlns:a16="http://schemas.microsoft.com/office/drawing/2014/main" id="{4FB0FA3C-0FA9-1A6A-1913-8C0816F7B81B}"/>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1671252-7CFF-56E8-A682-7B7ABF4F7C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pic>
        <p:nvPicPr>
          <p:cNvPr id="15" name="Image 14"/>
          <p:cNvPicPr>
            <a:picLocks noChangeAspect="1"/>
          </p:cNvPicPr>
          <p:nvPr userDrawn="1"/>
        </p:nvPicPr>
        <p:blipFill>
          <a:blip r:embed="rId5"/>
          <a:stretch>
            <a:fillRect/>
          </a:stretch>
        </p:blipFill>
        <p:spPr>
          <a:xfrm>
            <a:off x="68580"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8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91"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92"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AB84827B-2084-A9CA-6F84-DBCE6A8F5180}"/>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AEB6CD7E-7980-359C-E847-0DE897E75CC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CAB3BFD2-5490-519A-4698-AE43B3157AC2}"/>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0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20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91A90225-A1D2-F740-33BF-9657CA450162}"/>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320E406E-6C22-8FD8-BF2A-99B3CF8B095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BD2CBA03-91BA-8086-53D5-AF3B96B49249}"/>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9" name="Image 8"/>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1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15"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219"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j-lt"/>
                <a:ea typeface="+mj-ea"/>
                <a:cs typeface="+mj-cs"/>
                <a:sym typeface="Source Sans Pro Regular"/>
              </a:defRPr>
            </a:pPr>
            <a:endParaRPr/>
          </a:p>
        </p:txBody>
      </p:sp>
      <p:pic>
        <p:nvPicPr>
          <p:cNvPr id="220" name="Picture 3" descr="Picture 3"/>
          <p:cNvPicPr>
            <a:picLocks noChangeAspect="1"/>
          </p:cNvPicPr>
          <p:nvPr/>
        </p:nvPicPr>
        <p:blipFill>
          <a:blip r:embed="rId3"/>
          <a:stretch>
            <a:fillRect/>
          </a:stretch>
        </p:blipFill>
        <p:spPr>
          <a:xfrm>
            <a:off x="74342" y="-9339"/>
            <a:ext cx="5130801" cy="660401"/>
          </a:xfrm>
          <a:prstGeom prst="rect">
            <a:avLst/>
          </a:prstGeom>
          <a:ln w="12700">
            <a:miter lim="400000"/>
          </a:ln>
        </p:spPr>
      </p:pic>
      <p:sp>
        <p:nvSpPr>
          <p:cNvPr id="221"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pic>
        <p:nvPicPr>
          <p:cNvPr id="222"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23" name="Body Level One…"/>
          <p:cNvSpPr txBox="1">
            <a:spLocks noGrp="1"/>
          </p:cNvSpPr>
          <p:nvPr>
            <p:ph type="body" idx="1"/>
          </p:nvPr>
        </p:nvSpPr>
        <p:spPr>
          <a:xfrm>
            <a:off x="797442" y="842962"/>
            <a:ext cx="10450422"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8C35186-29E2-9D83-5B38-2BAFB2500E11}"/>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E9BA8D24-7E2B-144F-8D43-A44D53B50EA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798C5459-EAEB-DE74-7AD6-61DE4E3DC57F}"/>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30"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38" name="Rectangle 2"/>
          <p:cNvSpPr txBox="1"/>
          <p:nvPr/>
        </p:nvSpPr>
        <p:spPr>
          <a:xfrm>
            <a:off x="197605" y="57698"/>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239"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87D8FA4-C7FE-D0AA-9668-DB8FB5223FFE}"/>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BF50EEA-D050-9B08-86BD-2A01B22B37D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38AD3B67-CC52-0139-012E-BFFE1F892317}"/>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18793" y="-96930"/>
            <a:ext cx="5889687" cy="752648"/>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54" name="Title Text"/>
          <p:cNvSpPr txBox="1">
            <a:spLocks noGrp="1"/>
          </p:cNvSpPr>
          <p:nvPr>
            <p:ph type="title"/>
          </p:nvPr>
        </p:nvSpPr>
        <p:spPr>
          <a:xfrm>
            <a:off x="215333" y="-26675"/>
            <a:ext cx="3571876" cy="646113"/>
          </a:xfrm>
          <a:prstGeom prst="rect">
            <a:avLst/>
          </a:prstGeom>
        </p:spPr>
        <p:txBody>
          <a:bodyPr rtlCol="1"/>
          <a:lstStyle/>
          <a:p>
            <a:pPr rtl="1"/>
            <a:r>
              <a:t>Title Text</a:t>
            </a:r>
          </a:p>
        </p:txBody>
      </p:sp>
      <p:sp>
        <p:nvSpPr>
          <p:cNvPr id="255"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8AE933B-5CC7-21CF-2BB4-0A7002189CAF}"/>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A04B3D49-72C1-18FF-0E15-9FA1D638397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CB936192-A4CE-1B05-7EBD-9641C94BE528}"/>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62" name="Image" descr="Image"/>
          <p:cNvPicPr>
            <a:picLocks noChangeAspect="1"/>
          </p:cNvPicPr>
          <p:nvPr/>
        </p:nvPicPr>
        <p:blipFill>
          <a:blip r:embed="rId2"/>
          <a:stretch>
            <a:fillRect/>
          </a:stretch>
        </p:blipFill>
        <p:spPr>
          <a:xfrm>
            <a:off x="-18793" y="-194795"/>
            <a:ext cx="7421327" cy="948378"/>
          </a:xfrm>
          <a:prstGeom prst="rect">
            <a:avLst/>
          </a:prstGeom>
          <a:ln w="12700">
            <a:miter lim="400000"/>
          </a:ln>
        </p:spPr>
      </p:pic>
      <p:pic>
        <p:nvPicPr>
          <p:cNvPr id="2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70"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81006F9-2A6D-AAF9-D1A7-B3E4696C0A2E}"/>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67832C08-4B7E-1B3D-16CD-D9AA3BDA16D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9B4934C1-2553-8892-C8DE-941B06515538}"/>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1" name="Image 10"/>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7" name="Image" descr="Image"/>
          <p:cNvPicPr>
            <a:picLocks noChangeAspect="1"/>
          </p:cNvPicPr>
          <p:nvPr/>
        </p:nvPicPr>
        <p:blipFill>
          <a:blip r:embed="rId2"/>
          <a:srcRect t="43728"/>
          <a:stretch>
            <a:fillRect/>
          </a:stretch>
        </p:blipFill>
        <p:spPr>
          <a:xfrm>
            <a:off x="-460363" y="-35923"/>
            <a:ext cx="10192394" cy="732936"/>
          </a:xfrm>
          <a:prstGeom prst="rect">
            <a:avLst/>
          </a:prstGeom>
          <a:ln w="12700">
            <a:miter lim="400000"/>
          </a:ln>
        </p:spPr>
      </p:pic>
      <p:pic>
        <p:nvPicPr>
          <p:cNvPr id="2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8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285"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86" name="Click to add text"/>
          <p:cNvSpPr txBox="1">
            <a:spLocks noGrp="1"/>
          </p:cNvSpPr>
          <p:nvPr>
            <p:ph type="title" hasCustomPrompt="1"/>
          </p:nvPr>
        </p:nvSpPr>
        <p:spPr>
          <a:xfrm>
            <a:off x="266820" y="-26675"/>
            <a:ext cx="3571876"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BDD6AC8E-8655-A2AC-AF4F-EA828A74F600}"/>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491335A7-DAC1-60F5-6BF7-E77B7D0FB00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F849ECFF-96E8-13C0-787E-98C1084C417A}"/>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9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30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302" name="Click to add text"/>
          <p:cNvSpPr txBox="1">
            <a:spLocks noGrp="1"/>
          </p:cNvSpPr>
          <p:nvPr>
            <p:ph type="title" hasCustomPrompt="1"/>
          </p:nvPr>
        </p:nvSpPr>
        <p:spPr>
          <a:xfrm>
            <a:off x="297712" y="70580"/>
            <a:ext cx="3571876"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032B1F8D-3994-8828-5508-E0F6FA8AF201}"/>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8230BA85-CD13-66CB-349D-82F93D1F885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3073B588-F26F-E298-9CAB-54205444D799}"/>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2" name="Image 11"/>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1"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45"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6"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45E1A0E-7C77-4D22-E047-C15B16160DD0}"/>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F09FE9D7-708B-C1FF-F579-97D9BA785A2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2EDBEB35-C9F8-DDD7-0504-F27A90EE81DA}"/>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1" name="Image 10"/>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3"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6" name="Picture 4" descr="Picture 4"/>
          <p:cNvPicPr>
            <a:picLocks noChangeAspect="1"/>
          </p:cNvPicPr>
          <p:nvPr/>
        </p:nvPicPr>
        <p:blipFill>
          <a:blip r:embed="rId2"/>
          <a:stretch>
            <a:fillRect/>
          </a:stretch>
        </p:blipFill>
        <p:spPr>
          <a:xfrm>
            <a:off x="11189969" y="118166"/>
            <a:ext cx="866716" cy="895042"/>
          </a:xfrm>
          <a:prstGeom prst="rect">
            <a:avLst/>
          </a:prstGeom>
          <a:ln w="12700">
            <a:miter lim="400000"/>
          </a:ln>
        </p:spPr>
      </p:pic>
      <p:sp>
        <p:nvSpPr>
          <p:cNvPr id="60"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61"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62"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3"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ubtitle 5">
            <a:extLst>
              <a:ext uri="{FF2B5EF4-FFF2-40B4-BE49-F238E27FC236}">
                <a16:creationId xmlns:a16="http://schemas.microsoft.com/office/drawing/2014/main" id="{53336339-B11F-1861-BBDF-203F2A08CD54}"/>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86BCB13B-697C-B49D-3B7D-A12FD76F321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14378D94-07D1-133A-3FCE-C5E8E9177620}"/>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3" name="Image 12"/>
          <p:cNvPicPr>
            <a:picLocks noChangeAspect="1"/>
          </p:cNvPicPr>
          <p:nvPr userDrawn="1"/>
        </p:nvPicPr>
        <p:blipFill>
          <a:blip r:embed="rId3"/>
          <a:stretch>
            <a:fillRect/>
          </a:stretch>
        </p:blipFill>
        <p:spPr>
          <a:xfrm>
            <a:off x="68580"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7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4"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7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9"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8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150D04F-5631-B357-C37A-5A6062F0B67F}"/>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2A34B78-3AD2-F375-D7BC-2AA9C2E4CBC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Subtitle 5">
            <a:extLst>
              <a:ext uri="{FF2B5EF4-FFF2-40B4-BE49-F238E27FC236}">
                <a16:creationId xmlns:a16="http://schemas.microsoft.com/office/drawing/2014/main" id="{566CB1A1-7930-A9C7-3E13-6DABA65FBE44}"/>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3" name="Image 12"/>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8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1"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9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96" name="Title Text"/>
          <p:cNvSpPr txBox="1">
            <a:spLocks noGrp="1"/>
          </p:cNvSpPr>
          <p:nvPr>
            <p:ph type="title"/>
          </p:nvPr>
        </p:nvSpPr>
        <p:spPr>
          <a:xfrm>
            <a:off x="233916" y="487691"/>
            <a:ext cx="3264195" cy="1183995"/>
          </a:xfrm>
          <a:prstGeom prst="rect">
            <a:avLst/>
          </a:prstGeom>
        </p:spPr>
        <p:txBody>
          <a:bodyPr rtlCol="1"/>
          <a:lstStyle/>
          <a:p>
            <a:pPr rtl="1"/>
            <a:r>
              <a:t>Title Text</a:t>
            </a:r>
          </a:p>
        </p:txBody>
      </p:sp>
      <p:sp>
        <p:nvSpPr>
          <p:cNvPr id="9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500897F-37C5-E2E8-D13F-F4926E37F2D1}"/>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22107F5D-B302-F071-B958-035579A3D74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Rounded Rectangle 3">
            <a:extLst>
              <a:ext uri="{FF2B5EF4-FFF2-40B4-BE49-F238E27FC236}">
                <a16:creationId xmlns:a16="http://schemas.microsoft.com/office/drawing/2014/main" id="{3A5C1474-0401-3FD7-ADE3-3C8583721FD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5" name="Subtitle 5">
            <a:extLst>
              <a:ext uri="{FF2B5EF4-FFF2-40B4-BE49-F238E27FC236}">
                <a16:creationId xmlns:a16="http://schemas.microsoft.com/office/drawing/2014/main" id="{731DEF6B-BA68-F8AC-C69B-6C1AF99819B0}"/>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9"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1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18513E8D-B136-96B5-9386-E1EDEFC720A1}"/>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8298481-AA0C-A3B7-6DD4-B283A0EED8D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TextBox 4">
            <a:extLst>
              <a:ext uri="{FF2B5EF4-FFF2-40B4-BE49-F238E27FC236}">
                <a16:creationId xmlns:a16="http://schemas.microsoft.com/office/drawing/2014/main" id="{3FDE1CC3-6032-ABCD-9053-5B842F9610EE}"/>
              </a:ext>
            </a:extLst>
          </p:cNvPr>
          <p:cNvSpPr txBox="1"/>
          <p:nvPr userDrawn="1"/>
        </p:nvSpPr>
        <p:spPr>
          <a:xfrm>
            <a:off x="388936" y="885342"/>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5" name="Rounded Rectangle 3">
            <a:extLst>
              <a:ext uri="{FF2B5EF4-FFF2-40B4-BE49-F238E27FC236}">
                <a16:creationId xmlns:a16="http://schemas.microsoft.com/office/drawing/2014/main" id="{AE87FAC8-63BA-FBDF-4DFC-886B68FEC3CF}"/>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6" name="Subtitle 5">
            <a:extLst>
              <a:ext uri="{FF2B5EF4-FFF2-40B4-BE49-F238E27FC236}">
                <a16:creationId xmlns:a16="http://schemas.microsoft.com/office/drawing/2014/main" id="{33489C97-BFAE-5A76-BE40-EA17EC30646B}"/>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2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7"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3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EA92D48-2B6E-99FD-39C8-014097F3CBF3}"/>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A97A31A6-17B3-693D-0BAD-58F072F595C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TextBox 5">
            <a:extLst>
              <a:ext uri="{FF2B5EF4-FFF2-40B4-BE49-F238E27FC236}">
                <a16:creationId xmlns:a16="http://schemas.microsoft.com/office/drawing/2014/main" id="{012D3547-2434-F0DB-EA8F-61077AF4DF25}"/>
              </a:ext>
            </a:extLst>
          </p:cNvPr>
          <p:cNvSpPr txBox="1"/>
          <p:nvPr userDrawn="1"/>
        </p:nvSpPr>
        <p:spPr>
          <a:xfrm>
            <a:off x="388936" y="377342"/>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5" name="Rounded Rectangle 3">
            <a:extLst>
              <a:ext uri="{FF2B5EF4-FFF2-40B4-BE49-F238E27FC236}">
                <a16:creationId xmlns:a16="http://schemas.microsoft.com/office/drawing/2014/main" id="{81BAFCB5-0A02-0F8B-9017-EDBE82282AB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6" name="Subtitle 5">
            <a:extLst>
              <a:ext uri="{FF2B5EF4-FFF2-40B4-BE49-F238E27FC236}">
                <a16:creationId xmlns:a16="http://schemas.microsoft.com/office/drawing/2014/main" id="{5402E38F-77F2-5E56-1F36-1964088A300F}"/>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5"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5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52"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7EDC449-713A-EDE4-B02E-5DC2B4A24237}"/>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47497449-A999-0D39-4FF7-0247CAF2064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TextBox 6">
            <a:extLst>
              <a:ext uri="{FF2B5EF4-FFF2-40B4-BE49-F238E27FC236}">
                <a16:creationId xmlns:a16="http://schemas.microsoft.com/office/drawing/2014/main" id="{E58F4C1A-72DA-4891-8B0B-144265C39C8D}"/>
              </a:ext>
            </a:extLst>
          </p:cNvPr>
          <p:cNvSpPr txBox="1"/>
          <p:nvPr userDrawn="1"/>
        </p:nvSpPr>
        <p:spPr>
          <a:xfrm>
            <a:off x="388936" y="463959"/>
            <a:ext cx="3425273"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5" name="Rounded Rectangle 3">
            <a:extLst>
              <a:ext uri="{FF2B5EF4-FFF2-40B4-BE49-F238E27FC236}">
                <a16:creationId xmlns:a16="http://schemas.microsoft.com/office/drawing/2014/main" id="{AB7D8C46-C669-365B-059B-2FEBDF39C2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6" name="Subtitle 5">
            <a:extLst>
              <a:ext uri="{FF2B5EF4-FFF2-40B4-BE49-F238E27FC236}">
                <a16:creationId xmlns:a16="http://schemas.microsoft.com/office/drawing/2014/main" id="{3A57CED4-060B-EEE1-111A-DE3705727BEE}"/>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tretch>
            <a:fillRect/>
          </a:stretch>
        </p:blipFill>
        <p:spPr>
          <a:xfrm>
            <a:off x="0" y="0"/>
            <a:ext cx="4102101" cy="6210301"/>
          </a:xfrm>
          <a:prstGeom prst="rect">
            <a:avLst/>
          </a:prstGeom>
          <a:ln w="12700">
            <a:miter lim="400000"/>
          </a:ln>
        </p:spPr>
      </p:pic>
      <p:pic>
        <p:nvPicPr>
          <p:cNvPr id="16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63" name="Picture 4" descr="Picture 4"/>
          <p:cNvPicPr>
            <a:picLocks noChangeAspect="1"/>
          </p:cNvPicPr>
          <p:nvPr/>
        </p:nvPicPr>
        <p:blipFill>
          <a:blip r:embed="rId3"/>
          <a:stretch>
            <a:fillRect/>
          </a:stretch>
        </p:blipFill>
        <p:spPr>
          <a:xfrm>
            <a:off x="11189969" y="118166"/>
            <a:ext cx="866716" cy="895042"/>
          </a:xfrm>
          <a:prstGeom prst="rect">
            <a:avLst/>
          </a:prstGeom>
          <a:ln w="12700">
            <a:miter lim="400000"/>
          </a:ln>
        </p:spPr>
      </p:pic>
      <p:sp>
        <p:nvSpPr>
          <p:cNvPr id="16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7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2BBB41F-1E8E-C469-2AA1-7F4B83131CB0}"/>
              </a:ext>
            </a:extLst>
          </p:cNvPr>
          <p:cNvSpPr txBox="1"/>
          <p:nvPr userDrawn="1"/>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7126E098-A81C-34E1-3D75-2FC5B171510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4" name="TextBox 6">
            <a:extLst>
              <a:ext uri="{FF2B5EF4-FFF2-40B4-BE49-F238E27FC236}">
                <a16:creationId xmlns:a16="http://schemas.microsoft.com/office/drawing/2014/main" id="{76B229A6-6189-4BDF-8B77-8024F59A4AE1}"/>
              </a:ext>
            </a:extLst>
          </p:cNvPr>
          <p:cNvSpPr txBox="1"/>
          <p:nvPr userDrawn="1"/>
        </p:nvSpPr>
        <p:spPr>
          <a:xfrm>
            <a:off x="388936" y="885342"/>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a:p>
        </p:txBody>
      </p:sp>
      <p:sp>
        <p:nvSpPr>
          <p:cNvPr id="5" name="Rounded Rectangle 3">
            <a:extLst>
              <a:ext uri="{FF2B5EF4-FFF2-40B4-BE49-F238E27FC236}">
                <a16:creationId xmlns:a16="http://schemas.microsoft.com/office/drawing/2014/main" id="{2C506C09-E725-CCB2-AD01-1A728C8846A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6" name="Subtitle 5">
            <a:extLst>
              <a:ext uri="{FF2B5EF4-FFF2-40B4-BE49-F238E27FC236}">
                <a16:creationId xmlns:a16="http://schemas.microsoft.com/office/drawing/2014/main" id="{714FEF22-A6FE-EFA7-991D-45BAF00A5CD6}"/>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4"/>
          <a:stretch>
            <a:fillRect/>
          </a:stretch>
        </p:blipFill>
        <p:spPr>
          <a:xfrm>
            <a:off x="68580"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7" name="Subtitle 5"/>
          <p:cNvSpPr txBox="1"/>
          <p:nvPr/>
        </p:nvSpPr>
        <p:spPr>
          <a:xfrm>
            <a:off x="8071897" y="6528634"/>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RRT Advanced Training Package</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 name="TextBox 5"/>
          <p:cNvSpPr txBox="1"/>
          <p:nvPr/>
        </p:nvSpPr>
        <p:spPr>
          <a:xfrm>
            <a:off x="4400180" y="2662195"/>
            <a:ext cx="37215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2296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350EF9F7-C12C-9722-B8C3-7C7C4D96325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j-lt"/>
              </a:rPr>
              <a:pPr rtl="1"/>
              <a:t>‹#›</a:t>
            </a:fld>
            <a:endParaRPr lang="hu-HU" sz="1100">
              <a:latin typeface="+mj-lt"/>
            </a:endParaRPr>
          </a:p>
        </p:txBody>
      </p:sp>
      <p:sp>
        <p:nvSpPr>
          <p:cNvPr id="5" name="Subtitle 5">
            <a:extLst>
              <a:ext uri="{FF2B5EF4-FFF2-40B4-BE49-F238E27FC236}">
                <a16:creationId xmlns:a16="http://schemas.microsoft.com/office/drawing/2014/main" id="{75C9DFCD-6EFC-246C-AC9D-27F3A14640BF}"/>
              </a:ext>
            </a:extLst>
          </p:cNvPr>
          <p:cNvSpPr txBox="1"/>
          <p:nvPr userDrawn="1"/>
        </p:nvSpPr>
        <p:spPr>
          <a:xfrm>
            <a:off x="8071897" y="6684368"/>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B5.2 Rapid Needs Assessment </a:t>
            </a:r>
          </a:p>
        </p:txBody>
      </p:sp>
      <p:pic>
        <p:nvPicPr>
          <p:cNvPr id="14" name="Image 13"/>
          <p:cNvPicPr>
            <a:picLocks noChangeAspect="1"/>
          </p:cNvPicPr>
          <p:nvPr userDrawn="1"/>
        </p:nvPicPr>
        <p:blipFill>
          <a:blip r:embed="rId22"/>
          <a:stretch>
            <a:fillRect/>
          </a:stretch>
        </p:blipFill>
        <p:spPr>
          <a:xfrm>
            <a:off x="68580"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1"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j-lt"/>
          <a:ea typeface="+mj-ea"/>
          <a:cs typeface="+mj-cs"/>
          <a:sym typeface="Source Sans Pro Regular"/>
        </a:defRPr>
      </a:lvl1pPr>
      <a:lvl2pPr marL="21699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2pPr>
      <a:lvl3pPr marL="361652"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3pPr>
      <a:lvl4pPr marL="50631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4pPr>
      <a:lvl5pPr marL="650974" marR="0" indent="-72331"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5pPr>
      <a:lvl6pPr marL="1070492"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6pPr>
      <a:lvl7pPr marL="1215154" marR="0" indent="-347188"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7pPr>
      <a:lvl8pPr marL="1359816"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8pPr>
      <a:lvl9pPr marL="1504475" marR="0" indent="-347189" algn="r" defTabSz="289321"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www.paho.org/disasters/index.php?option=com_content&amp;view=article&amp;id=744:rapid-needs-assessment&amp;Itemid=0&amp;lang=en" TargetMode="External"/><Relationship Id="rId2" Type="http://schemas.openxmlformats.org/officeDocument/2006/relationships/hyperlink" Target="http://www.wpro.who.int/vietnam/publications/rapid_health_assessment_protocols.pdf" TargetMode="External"/><Relationship Id="rId1" Type="http://schemas.openxmlformats.org/officeDocument/2006/relationships/slideLayout" Target="../slideLayouts/slideLayout7.xml"/><Relationship Id="rId5" Type="http://schemas.openxmlformats.org/officeDocument/2006/relationships/hyperlink" Target="http://www.ifrc.org/Global/Publications/disasters/guidelines/guidelines-emergency.pdf" TargetMode="External"/><Relationship Id="rId4" Type="http://schemas.openxmlformats.org/officeDocument/2006/relationships/hyperlink" Target="http://www.who.int/hac/network/global_health_cluster/ira_guidance_note_june2009.pd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Title 2"/>
          <p:cNvSpPr txBox="1">
            <a:spLocks noGrp="1"/>
          </p:cNvSpPr>
          <p:nvPr>
            <p:ph type="title"/>
          </p:nvPr>
        </p:nvSpPr>
        <p:spPr>
          <a:xfrm>
            <a:off x="-530418" y="1018723"/>
            <a:ext cx="5407015" cy="2410277"/>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التقدير السريع للاحتياجات</a:t>
            </a:r>
          </a:p>
        </p:txBody>
      </p:sp>
      <p:sp>
        <p:nvSpPr>
          <p:cNvPr id="314" name="TextBox 5"/>
          <p:cNvSpPr txBox="1"/>
          <p:nvPr/>
        </p:nvSpPr>
        <p:spPr>
          <a:xfrm>
            <a:off x="-530418" y="1181275"/>
            <a:ext cx="6058839" cy="76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EG" b="1">
                <a:latin typeface="Sakkal Majalla"/>
                <a:cs typeface="Sakkal Majalla"/>
              </a:rPr>
              <a:t>B5.2</a:t>
            </a:r>
            <a:endParaRPr lang="ar-EG" b="1">
              <a:latin typeface="Sakkal Majalla" panose="02000000000000000000" pitchFamily="2" charset="-78"/>
              <a:cs typeface="Sakkal Majalla" panose="02000000000000000000" pitchFamily="2" charset="-78"/>
            </a:endParaRPr>
          </a:p>
        </p:txBody>
      </p:sp>
      <p:sp>
        <p:nvSpPr>
          <p:cNvPr id="315" name="TextBox 9"/>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ext Placeholder 6"/>
          <p:cNvSpPr txBox="1">
            <a:spLocks noGrp="1"/>
          </p:cNvSpPr>
          <p:nvPr>
            <p:ph type="body" sz="half" idx="1"/>
          </p:nvPr>
        </p:nvSpPr>
        <p:spPr>
          <a:xfrm>
            <a:off x="846318" y="2053874"/>
            <a:ext cx="4772540" cy="2812713"/>
          </a:xfrm>
          <a:prstGeom prst="rect">
            <a:avLst/>
          </a:prstGeom>
        </p:spPr>
        <p:txBody>
          <a:bodyPr rtlCol="1"/>
          <a:lstStyle/>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أولويات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المناطق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تضررًا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الخارجية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توقع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توجيه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طلبها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تنسيق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جهود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الازدواجية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42900" indent="-34290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الفجوات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pic>
        <p:nvPicPr>
          <p:cNvPr id="362" name="Picture 4" descr="Picture 4"/>
          <p:cNvPicPr>
            <a:picLocks noChangeAspect="1"/>
          </p:cNvPicPr>
          <p:nvPr/>
        </p:nvPicPr>
        <p:blipFill>
          <a:blip r:embed="rId2"/>
          <a:stretch>
            <a:fillRect/>
          </a:stretch>
        </p:blipFill>
        <p:spPr>
          <a:xfrm>
            <a:off x="6009938" y="1816503"/>
            <a:ext cx="4381950" cy="3286462"/>
          </a:xfrm>
          <a:prstGeom prst="rect">
            <a:avLst/>
          </a:prstGeom>
          <a:ln w="12700">
            <a:miter lim="400000"/>
          </a:ln>
        </p:spPr>
      </p:pic>
      <p:sp>
        <p:nvSpPr>
          <p:cNvPr id="363" name="TextBox 5"/>
          <p:cNvSpPr txBox="1"/>
          <p:nvPr/>
        </p:nvSpPr>
        <p:spPr>
          <a:xfrm>
            <a:off x="6055660" y="5102962"/>
            <a:ext cx="971500" cy="218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800">
                <a:latin typeface="+mj-lt"/>
                <a:ea typeface="+mj-ea"/>
                <a:cs typeface="+mj-cs"/>
                <a:sym typeface="Source Sans Pro Regular"/>
              </a:defRPr>
            </a:lvl1pPr>
          </a:lstStyle>
          <a:p>
            <a:pPr rtl="1"/>
            <a:r>
              <a:t>المصدر: World Vision</a:t>
            </a:r>
          </a:p>
        </p:txBody>
      </p:sp>
      <p:sp>
        <p:nvSpPr>
          <p:cNvPr id="364" name="Title 1"/>
          <p:cNvSpPr txBox="1">
            <a:spLocks noGrp="1"/>
          </p:cNvSpPr>
          <p:nvPr>
            <p:ph type="title" idx="4294967295"/>
          </p:nvPr>
        </p:nvSpPr>
        <p:spPr>
          <a:xfrm>
            <a:off x="188832" y="48227"/>
            <a:ext cx="6078804" cy="756550"/>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استخدامات التقدير السريع للاحتياجات</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Title 1"/>
          <p:cNvSpPr txBox="1">
            <a:spLocks noGrp="1"/>
          </p:cNvSpPr>
          <p:nvPr>
            <p:ph type="title"/>
          </p:nvPr>
        </p:nvSpPr>
        <p:spPr>
          <a:xfrm>
            <a:off x="3038" y="88956"/>
            <a:ext cx="3573998" cy="1433691"/>
          </a:xfrm>
          <a:prstGeom prst="rect">
            <a:avLst/>
          </a:prstGeom>
        </p:spPr>
        <p:txBody>
          <a:bodyPr rtlCol="1">
            <a:normAutofit/>
          </a:bodyPr>
          <a:lstStyle>
            <a:lvl1pPr algn="r" defTabSz="277749" rtl="1">
              <a:defRPr sz="3072"/>
            </a:lvl1pPr>
          </a:lstStyle>
          <a:p>
            <a:pPr rtl="1"/>
            <a:r>
              <a:rPr lang="ar" sz="3200" b="1">
                <a:latin typeface="Sakkal Majalla" panose="02000000000000000000" pitchFamily="2" charset="-78"/>
                <a:cs typeface="Sakkal Majalla" panose="02000000000000000000" pitchFamily="2" charset="-78"/>
              </a:rPr>
              <a:t>الأسئلة العامة في إطار التقدير السريع للاحتياجات</a:t>
            </a:r>
          </a:p>
        </p:txBody>
      </p:sp>
      <p:sp>
        <p:nvSpPr>
          <p:cNvPr id="368" name="Content Placeholder 2"/>
          <p:cNvSpPr txBox="1">
            <a:spLocks noGrp="1"/>
          </p:cNvSpPr>
          <p:nvPr>
            <p:ph type="body" idx="1"/>
          </p:nvPr>
        </p:nvSpPr>
        <p:spPr>
          <a:xfrm>
            <a:off x="4149980" y="1526381"/>
            <a:ext cx="7179744" cy="3805238"/>
          </a:xfrm>
          <a:prstGeom prst="rect">
            <a:avLst/>
          </a:prstGeom>
        </p:spPr>
        <p:txBody>
          <a:bodyPr rtlCol="1"/>
          <a:lstStyle/>
          <a:p>
            <a:pPr marL="342900" indent="-34290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هناك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طارئة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المشكلة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a:t>
            </a:r>
          </a:p>
          <a:p>
            <a:pPr marL="342900" indent="-34290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لمعالجة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الثغرات</a:t>
            </a:r>
            <a:r>
              <a:rPr>
                <a:latin typeface="Sakkal Majalla" panose="02000000000000000000" pitchFamily="2" charset="-78"/>
                <a:cs typeface="Sakkal Majalla" panose="02000000000000000000" pitchFamily="2" charset="-78"/>
              </a:rPr>
              <a:t>؟ </a:t>
            </a:r>
          </a:p>
          <a:p>
            <a:pPr marL="342900" indent="-34290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الواجب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اتخاذها</a:t>
            </a:r>
            <a:r>
              <a:rPr>
                <a:latin typeface="Sakkal Majalla" panose="02000000000000000000" pitchFamily="2" charset="-78"/>
                <a:cs typeface="Sakkal Majalla" panose="02000000000000000000" pitchFamily="2" charset="-78"/>
              </a:rPr>
              <a:t>؟</a:t>
            </a:r>
          </a:p>
          <a:p>
            <a:pPr marL="790575" lvl="1" indent="-333375"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يتخذ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a:t>
            </a:r>
          </a:p>
          <a:p>
            <a:pPr marL="790575" lvl="1" indent="-333375"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القرارات</a:t>
            </a:r>
            <a:r>
              <a:rPr>
                <a:latin typeface="Sakkal Majalla" panose="02000000000000000000" pitchFamily="2" charset="-78"/>
                <a:cs typeface="Sakkal Majalla" panose="02000000000000000000" pitchFamily="2" charset="-78"/>
              </a:rPr>
              <a:t>؟</a:t>
            </a:r>
          </a:p>
          <a:p>
            <a:pPr marL="790575" lvl="1" indent="-333375"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يمكننا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p:nvPr/>
        </p:nvSpPr>
        <p:spPr>
          <a:xfrm>
            <a:off x="2026920" y="1054634"/>
            <a:ext cx="8138160" cy="5134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lnSpcReduction="10000"/>
          </a:bodyPr>
          <a:lstStyle>
            <a:lvl1pPr algn="ctr" rtl="1">
              <a:spcBef>
                <a:spcPts val="600"/>
              </a:spcBef>
              <a:defRPr sz="28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ينبغي أن تُحدد التقديرات السريعة للاحتياجات الآتي:</a:t>
            </a:r>
          </a:p>
        </p:txBody>
      </p:sp>
      <p:grpSp>
        <p:nvGrpSpPr>
          <p:cNvPr id="390" name="Diagram 6"/>
          <p:cNvGrpSpPr/>
          <p:nvPr/>
        </p:nvGrpSpPr>
        <p:grpSpPr>
          <a:xfrm>
            <a:off x="4013739" y="2102019"/>
            <a:ext cx="4164524" cy="3701349"/>
            <a:chOff x="0" y="0"/>
            <a:chExt cx="4164523" cy="3701347"/>
          </a:xfrm>
        </p:grpSpPr>
        <p:grpSp>
          <p:nvGrpSpPr>
            <p:cNvPr id="376" name="Group"/>
            <p:cNvGrpSpPr/>
            <p:nvPr/>
          </p:nvGrpSpPr>
          <p:grpSpPr>
            <a:xfrm>
              <a:off x="1420582" y="0"/>
              <a:ext cx="1323361" cy="860184"/>
              <a:chOff x="0" y="0"/>
              <a:chExt cx="1323359" cy="860183"/>
            </a:xfrm>
          </p:grpSpPr>
          <p:sp>
            <p:nvSpPr>
              <p:cNvPr id="374"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6675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75" name="Scope of Emergency"/>
              <p:cNvSpPr txBox="1"/>
              <p:nvPr/>
            </p:nvSpPr>
            <p:spPr>
              <a:xfrm>
                <a:off x="41991" y="265624"/>
                <a:ext cx="1239378" cy="32893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7150" tIns="57150" rIns="57150" bIns="57150" numCol="1" rtlCol="1" anchor="ctr">
                <a:spAutoFit/>
              </a:bodyPr>
              <a:lstStyle>
                <a:lvl1pPr algn="ctr" defTabSz="666750" rtl="1">
                  <a:lnSpc>
                    <a:spcPct val="90000"/>
                  </a:lnSpc>
                  <a:spcBef>
                    <a:spcPts val="600"/>
                  </a:spcBef>
                  <a:defRPr sz="1500">
                    <a:solidFill>
                      <a:srgbClr val="FFFFFF"/>
                    </a:solidFill>
                  </a:defRPr>
                </a:lvl1pPr>
              </a:lstStyle>
              <a:p>
                <a:pPr rtl="1"/>
                <a:r>
                  <a:rPr>
                    <a:latin typeface="Sakkal Majalla" panose="02000000000000000000" pitchFamily="2" charset="-78"/>
                    <a:cs typeface="Sakkal Majalla" panose="02000000000000000000" pitchFamily="2" charset="-78"/>
                  </a:rPr>
                  <a:t>نطاق حالة الطوارئ</a:t>
                </a:r>
              </a:p>
            </p:txBody>
          </p:sp>
        </p:grpSp>
        <p:sp>
          <p:nvSpPr>
            <p:cNvPr id="377" name="Line"/>
            <p:cNvSpPr/>
            <p:nvPr/>
          </p:nvSpPr>
          <p:spPr>
            <a:xfrm>
              <a:off x="2753464" y="598659"/>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2"/>
                    <a:pt x="17993"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80" name="Group"/>
            <p:cNvGrpSpPr/>
            <p:nvPr/>
          </p:nvGrpSpPr>
          <p:grpSpPr>
            <a:xfrm>
              <a:off x="2841163" y="1420581"/>
              <a:ext cx="1323360" cy="860185"/>
              <a:chOff x="0" y="0"/>
              <a:chExt cx="1323359" cy="860183"/>
            </a:xfrm>
          </p:grpSpPr>
          <p:sp>
            <p:nvSpPr>
              <p:cNvPr id="378"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6675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79" name="Affected Areas and Population"/>
              <p:cNvSpPr txBox="1"/>
              <p:nvPr/>
            </p:nvSpPr>
            <p:spPr>
              <a:xfrm>
                <a:off x="41991" y="161750"/>
                <a:ext cx="1239378" cy="53668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7150" tIns="57150" rIns="57150" bIns="57150" numCol="1" rtlCol="1" anchor="ctr">
                <a:spAutoFit/>
              </a:bodyPr>
              <a:lstStyle>
                <a:lvl1pPr algn="ctr" defTabSz="666750" rtl="1">
                  <a:lnSpc>
                    <a:spcPct val="90000"/>
                  </a:lnSpc>
                  <a:spcBef>
                    <a:spcPts val="600"/>
                  </a:spcBef>
                  <a:defRPr sz="1500">
                    <a:solidFill>
                      <a:srgbClr val="FFFFFF"/>
                    </a:solidFill>
                  </a:defRPr>
                </a:lvl1pPr>
              </a:lstStyle>
              <a:p>
                <a:pPr rtl="1"/>
                <a:r>
                  <a:rPr>
                    <a:latin typeface="Sakkal Majalla" panose="02000000000000000000" pitchFamily="2" charset="-78"/>
                    <a:cs typeface="Sakkal Majalla" panose="02000000000000000000" pitchFamily="2" charset="-78"/>
                  </a:rPr>
                  <a:t>المناطق والفئات السكانية المتضررة</a:t>
                </a:r>
              </a:p>
            </p:txBody>
          </p:sp>
        </p:grpSp>
        <p:sp>
          <p:nvSpPr>
            <p:cNvPr id="381" name="Line"/>
            <p:cNvSpPr/>
            <p:nvPr/>
          </p:nvSpPr>
          <p:spPr>
            <a:xfrm>
              <a:off x="2753464" y="2291031"/>
              <a:ext cx="679402" cy="81165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0"/>
                  </a:lnTo>
                  <a:cubicBezTo>
                    <a:pt x="17993" y="9260"/>
                    <a:pt x="10255" y="16998"/>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84" name="Group"/>
            <p:cNvGrpSpPr/>
            <p:nvPr/>
          </p:nvGrpSpPr>
          <p:grpSpPr>
            <a:xfrm>
              <a:off x="1420582" y="2841163"/>
              <a:ext cx="1323361" cy="860184"/>
              <a:chOff x="0" y="0"/>
              <a:chExt cx="1323359" cy="860183"/>
            </a:xfrm>
          </p:grpSpPr>
          <p:sp>
            <p:nvSpPr>
              <p:cNvPr id="382"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6675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83" name="Impact on Health"/>
              <p:cNvSpPr txBox="1"/>
              <p:nvPr/>
            </p:nvSpPr>
            <p:spPr>
              <a:xfrm>
                <a:off x="41991" y="265624"/>
                <a:ext cx="1239378" cy="32893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7150" tIns="57150" rIns="57150" bIns="57150" numCol="1" rtlCol="1" anchor="ctr">
                <a:spAutoFit/>
              </a:bodyPr>
              <a:lstStyle>
                <a:lvl1pPr algn="ctr" defTabSz="666750" rtl="1">
                  <a:lnSpc>
                    <a:spcPct val="90000"/>
                  </a:lnSpc>
                  <a:spcBef>
                    <a:spcPts val="600"/>
                  </a:spcBef>
                  <a:defRPr sz="1500">
                    <a:solidFill>
                      <a:srgbClr val="FFFFFF"/>
                    </a:solidFill>
                  </a:defRPr>
                </a:lvl1pPr>
              </a:lstStyle>
              <a:p>
                <a:pPr rtl="1"/>
                <a:r>
                  <a:rPr>
                    <a:latin typeface="Sakkal Majalla" panose="02000000000000000000" pitchFamily="2" charset="-78"/>
                    <a:cs typeface="Sakkal Majalla" panose="02000000000000000000" pitchFamily="2" charset="-78"/>
                  </a:rPr>
                  <a:t>الأثر على الصحة</a:t>
                </a:r>
              </a:p>
            </p:txBody>
          </p:sp>
        </p:grpSp>
        <p:sp>
          <p:nvSpPr>
            <p:cNvPr id="385" name="Line"/>
            <p:cNvSpPr/>
            <p:nvPr/>
          </p:nvSpPr>
          <p:spPr>
            <a:xfrm>
              <a:off x="731655" y="2291030"/>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8"/>
                    <a:pt x="3607"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388" name="Group"/>
            <p:cNvGrpSpPr/>
            <p:nvPr/>
          </p:nvGrpSpPr>
          <p:grpSpPr>
            <a:xfrm>
              <a:off x="0" y="1420581"/>
              <a:ext cx="1323360" cy="860185"/>
              <a:chOff x="0" y="0"/>
              <a:chExt cx="1323359" cy="860183"/>
            </a:xfrm>
          </p:grpSpPr>
          <p:sp>
            <p:nvSpPr>
              <p:cNvPr id="386" name="Rounded Rectangle"/>
              <p:cNvSpPr/>
              <p:nvPr/>
            </p:nvSpPr>
            <p:spPr>
              <a:xfrm>
                <a:off x="0" y="0"/>
                <a:ext cx="1323359" cy="860183"/>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66675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87" name="Response Capacity"/>
              <p:cNvSpPr txBox="1"/>
              <p:nvPr/>
            </p:nvSpPr>
            <p:spPr>
              <a:xfrm>
                <a:off x="41990" y="265623"/>
                <a:ext cx="1239378" cy="32893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7150" tIns="57150" rIns="57150" bIns="57150" numCol="1" rtlCol="1" anchor="ctr">
                <a:spAutoFit/>
              </a:bodyPr>
              <a:lstStyle>
                <a:lvl1pPr algn="ctr" defTabSz="666750" rtl="1">
                  <a:lnSpc>
                    <a:spcPct val="90000"/>
                  </a:lnSpc>
                  <a:spcBef>
                    <a:spcPts val="600"/>
                  </a:spcBef>
                  <a:defRPr sz="1500">
                    <a:solidFill>
                      <a:srgbClr val="FFFFFF"/>
                    </a:solidFill>
                  </a:defRPr>
                </a:lvl1pPr>
              </a:lstStyle>
              <a:p>
                <a:pPr rtl="1"/>
                <a:r>
                  <a:rPr>
                    <a:latin typeface="Sakkal Majalla" panose="02000000000000000000" pitchFamily="2" charset="-78"/>
                    <a:cs typeface="Sakkal Majalla" panose="02000000000000000000" pitchFamily="2" charset="-78"/>
                  </a:rPr>
                  <a:t>القدرة على الاستجابة</a:t>
                </a:r>
              </a:p>
            </p:txBody>
          </p:sp>
        </p:grpSp>
        <p:sp>
          <p:nvSpPr>
            <p:cNvPr id="389" name="Line"/>
            <p:cNvSpPr/>
            <p:nvPr/>
          </p:nvSpPr>
          <p:spPr>
            <a:xfrm>
              <a:off x="731654" y="598660"/>
              <a:ext cx="679403" cy="8116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7" y="12340"/>
                    <a:pt x="11345" y="4602"/>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44885FBC-DCCD-4D49-B564-7ECEC5A20D04}"/>
              </a:ext>
            </a:extLst>
          </p:cNvPr>
          <p:cNvSpPr txBox="1">
            <a:spLocks/>
          </p:cNvSpPr>
          <p:nvPr/>
        </p:nvSpPr>
        <p:spPr>
          <a:xfrm>
            <a:off x="188832" y="48227"/>
            <a:ext cx="8386757" cy="5134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ما الذي يشمله التقدير السريع للاحتياجات؟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3">
                                            <p:bg/>
                                          </p:spTgt>
                                        </p:tgtEl>
                                        <p:attrNameLst>
                                          <p:attrName>style.visibility</p:attrName>
                                        </p:attrNameLst>
                                      </p:cBhvr>
                                      <p:to>
                                        <p:strVal val="visible"/>
                                      </p:to>
                                    </p:set>
                                    <p:animEffect transition="in" filter="fade">
                                      <p:cBhvr>
                                        <p:cTn id="7" dur="500"/>
                                        <p:tgtEl>
                                          <p:spTgt spid="373">
                                            <p:bg/>
                                          </p:spTgt>
                                        </p:tgtEl>
                                      </p:cBhvr>
                                    </p:animEffect>
                                  </p:childTnLst>
                                </p:cTn>
                              </p:par>
                              <p:par>
                                <p:cTn id="8" presetID="10" presetClass="entr" presetSubtype="0" fill="hold" grpId="0" nodeType="withEffect">
                                  <p:stCondLst>
                                    <p:cond delay="0"/>
                                  </p:stCondLst>
                                  <p:iterate>
                                    <p:tmAbs val="0"/>
                                  </p:iterate>
                                  <p:childTnLst>
                                    <p:set>
                                      <p:cBhvr>
                                        <p:cTn id="9" fill="hold"/>
                                        <p:tgtEl>
                                          <p:spTgt spid="373">
                                            <p:txEl>
                                              <p:pRg st="0" end="0"/>
                                            </p:txEl>
                                          </p:spTgt>
                                        </p:tgtEl>
                                        <p:attrNameLst>
                                          <p:attrName>style.visibility</p:attrName>
                                        </p:attrNameLst>
                                      </p:cBhvr>
                                      <p:to>
                                        <p:strVal val="visible"/>
                                      </p:to>
                                    </p:set>
                                    <p:animEffect transition="in" filter="fade">
                                      <p:cBhvr>
                                        <p:cTn id="10" dur="500"/>
                                        <p:tgtEl>
                                          <p:spTgt spid="3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build="p" bldLvl="5"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Content Placeholder 10"/>
          <p:cNvSpPr txBox="1">
            <a:spLocks noGrp="1"/>
          </p:cNvSpPr>
          <p:nvPr>
            <p:ph type="body" idx="1"/>
          </p:nvPr>
        </p:nvSpPr>
        <p:spPr>
          <a:xfrm>
            <a:off x="386570" y="1184748"/>
            <a:ext cx="5888501" cy="4749467"/>
          </a:xfrm>
          <a:prstGeom prst="rect">
            <a:avLst/>
          </a:prstGeom>
        </p:spPr>
        <p:txBody>
          <a:bodyPr rtlCol="1"/>
          <a:lstStyle/>
          <a:p>
            <a:pPr rtl="1"/>
            <a:r>
              <a:rPr err="1">
                <a:latin typeface="Sakkal Majalla" panose="02000000000000000000" pitchFamily="2" charset="-78"/>
                <a:cs typeface="Sakkal Majalla" panose="02000000000000000000" pitchFamily="2" charset="-78"/>
              </a:rPr>
              <a:t>حصر</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حساب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نسب</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الوفيات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المصابين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المعرضين</a:t>
            </a:r>
            <a:r>
              <a:rPr>
                <a:latin typeface="Sakkal Majalla" panose="02000000000000000000" pitchFamily="2" charset="-78"/>
                <a:cs typeface="Sakkal Majalla" panose="02000000000000000000" pitchFamily="2" charset="-78"/>
              </a:rPr>
              <a:t> ل</a:t>
            </a:r>
            <a:r>
              <a:rPr lang="ar-EG">
                <a:latin typeface="Sakkal Majalla" panose="02000000000000000000" pitchFamily="2" charset="-78"/>
                <a:cs typeface="Sakkal Majalla" panose="02000000000000000000" pitchFamily="2" charset="-78"/>
              </a:rPr>
              <a:t>ل</a:t>
            </a:r>
            <a:r>
              <a:rPr err="1">
                <a:latin typeface="Sakkal Majalla" panose="02000000000000000000" pitchFamily="2" charset="-78"/>
                <a:cs typeface="Sakkal Majalla" panose="02000000000000000000" pitchFamily="2" charset="-78"/>
              </a:rPr>
              <a:t>خطر</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المفقودين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النازحين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وصف</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العاجلة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الموقع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النازحين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المرافق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وقدراتها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البشرية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والمادية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المنطقة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grpSp>
        <p:nvGrpSpPr>
          <p:cNvPr id="411" name="Diagram 5"/>
          <p:cNvGrpSpPr/>
          <p:nvPr/>
        </p:nvGrpSpPr>
        <p:grpSpPr>
          <a:xfrm>
            <a:off x="6701891" y="1870118"/>
            <a:ext cx="3766363" cy="3117765"/>
            <a:chOff x="0" y="0"/>
            <a:chExt cx="1771828" cy="1574732"/>
          </a:xfrm>
        </p:grpSpPr>
        <p:grpSp>
          <p:nvGrpSpPr>
            <p:cNvPr id="397" name="Group"/>
            <p:cNvGrpSpPr/>
            <p:nvPr/>
          </p:nvGrpSpPr>
          <p:grpSpPr>
            <a:xfrm>
              <a:off x="604347" y="0"/>
              <a:ext cx="563133" cy="366036"/>
              <a:chOff x="0" y="0"/>
              <a:chExt cx="563131" cy="366035"/>
            </a:xfrm>
          </p:grpSpPr>
          <p:sp>
            <p:nvSpPr>
              <p:cNvPr id="395"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p>
            </p:txBody>
          </p:sp>
          <p:sp>
            <p:nvSpPr>
              <p:cNvPr id="396" name="Scope of Emergency"/>
              <p:cNvSpPr txBox="1"/>
              <p:nvPr/>
            </p:nvSpPr>
            <p:spPr>
              <a:xfrm>
                <a:off x="17867" y="66515"/>
                <a:ext cx="527396" cy="23300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200">
                    <a:latin typeface="+mj-lt"/>
                  </a:rPr>
                  <a:t>نطاق حالة الطوارئ</a:t>
                </a:r>
              </a:p>
            </p:txBody>
          </p:sp>
        </p:grpSp>
        <p:sp>
          <p:nvSpPr>
            <p:cNvPr id="398"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p>
          </p:txBody>
        </p:sp>
        <p:grpSp>
          <p:nvGrpSpPr>
            <p:cNvPr id="401" name="Group"/>
            <p:cNvGrpSpPr/>
            <p:nvPr/>
          </p:nvGrpSpPr>
          <p:grpSpPr>
            <a:xfrm>
              <a:off x="1208695" y="604347"/>
              <a:ext cx="563133" cy="366037"/>
              <a:chOff x="0" y="0"/>
              <a:chExt cx="563131" cy="366035"/>
            </a:xfrm>
          </p:grpSpPr>
          <p:sp>
            <p:nvSpPr>
              <p:cNvPr id="399"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p>
            </p:txBody>
          </p:sp>
          <p:sp>
            <p:nvSpPr>
              <p:cNvPr id="400" name="Affected Areas and Population"/>
              <p:cNvSpPr txBox="1"/>
              <p:nvPr/>
            </p:nvSpPr>
            <p:spPr>
              <a:xfrm>
                <a:off x="17867" y="146875"/>
                <a:ext cx="527396" cy="7228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sz="700">
                    <a:solidFill>
                      <a:srgbClr val="000000"/>
                    </a:solidFill>
                  </a:rPr>
                  <a:t>المناطق والفئات السكانية المتضررة</a:t>
                </a:r>
              </a:p>
            </p:txBody>
          </p:sp>
        </p:grpSp>
        <p:sp>
          <p:nvSpPr>
            <p:cNvPr id="402"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p>
          </p:txBody>
        </p:sp>
        <p:grpSp>
          <p:nvGrpSpPr>
            <p:cNvPr id="405" name="Group"/>
            <p:cNvGrpSpPr/>
            <p:nvPr/>
          </p:nvGrpSpPr>
          <p:grpSpPr>
            <a:xfrm>
              <a:off x="604347" y="1208695"/>
              <a:ext cx="563133" cy="366037"/>
              <a:chOff x="0" y="0"/>
              <a:chExt cx="563131" cy="366035"/>
            </a:xfrm>
          </p:grpSpPr>
          <p:sp>
            <p:nvSpPr>
              <p:cNvPr id="40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p>
            </p:txBody>
          </p:sp>
          <p:sp>
            <p:nvSpPr>
              <p:cNvPr id="404" name="Impact on Health"/>
              <p:cNvSpPr txBox="1"/>
              <p:nvPr/>
            </p:nvSpPr>
            <p:spPr>
              <a:xfrm>
                <a:off x="17867" y="146875"/>
                <a:ext cx="527396" cy="7228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sz="700">
                    <a:solidFill>
                      <a:srgbClr val="000000"/>
                    </a:solidFill>
                  </a:rPr>
                  <a:t>الأثر على الصحة</a:t>
                </a:r>
              </a:p>
            </p:txBody>
          </p:sp>
        </p:grpSp>
        <p:sp>
          <p:nvSpPr>
            <p:cNvPr id="406"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p>
          </p:txBody>
        </p:sp>
        <p:grpSp>
          <p:nvGrpSpPr>
            <p:cNvPr id="409" name="Group"/>
            <p:cNvGrpSpPr/>
            <p:nvPr/>
          </p:nvGrpSpPr>
          <p:grpSpPr>
            <a:xfrm>
              <a:off x="0" y="604347"/>
              <a:ext cx="563132" cy="366037"/>
              <a:chOff x="0" y="0"/>
              <a:chExt cx="563131" cy="366035"/>
            </a:xfrm>
          </p:grpSpPr>
          <p:sp>
            <p:nvSpPr>
              <p:cNvPr id="407"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p>
            </p:txBody>
          </p:sp>
          <p:sp>
            <p:nvSpPr>
              <p:cNvPr id="408" name="Response Capacity"/>
              <p:cNvSpPr txBox="1"/>
              <p:nvPr/>
            </p:nvSpPr>
            <p:spPr>
              <a:xfrm>
                <a:off x="17867" y="146875"/>
                <a:ext cx="527396" cy="7228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sz="700">
                    <a:solidFill>
                      <a:srgbClr val="000000"/>
                    </a:solidFill>
                  </a:rPr>
                  <a:t>القدرة على الاستجابة</a:t>
                </a:r>
              </a:p>
            </p:txBody>
          </p:sp>
        </p:grpSp>
        <p:sp>
          <p:nvSpPr>
            <p:cNvPr id="410"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p>
          </p:txBody>
        </p:sp>
      </p:grpSp>
      <p:sp>
        <p:nvSpPr>
          <p:cNvPr id="2" name="Title 1">
            <a:extLst>
              <a:ext uri="{FF2B5EF4-FFF2-40B4-BE49-F238E27FC236}">
                <a16:creationId xmlns:a16="http://schemas.microsoft.com/office/drawing/2014/main" id="{52E6F957-16F1-63F8-FBF7-39C4A5DF800D}"/>
              </a:ext>
            </a:extLst>
          </p:cNvPr>
          <p:cNvSpPr txBox="1">
            <a:spLocks/>
          </p:cNvSpPr>
          <p:nvPr/>
        </p:nvSpPr>
        <p:spPr>
          <a:xfrm>
            <a:off x="188832" y="57312"/>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نطاق حالة الطوارئ</a:t>
            </a: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4"/>
          <p:cNvSpPr txBox="1">
            <a:spLocks noGrp="1"/>
          </p:cNvSpPr>
          <p:nvPr>
            <p:ph type="body" sz="quarter" idx="1"/>
          </p:nvPr>
        </p:nvSpPr>
        <p:spPr>
          <a:xfrm>
            <a:off x="1656870" y="2285844"/>
            <a:ext cx="3571876" cy="2286312"/>
          </a:xfrm>
          <a:prstGeom prst="rect">
            <a:avLst/>
          </a:prstGeom>
        </p:spPr>
        <p:txBody>
          <a:bodyPr rtlCol="1"/>
          <a:lstStyle/>
          <a:p>
            <a:pPr rtl="1"/>
            <a:r>
              <a:rPr>
                <a:latin typeface="Sakkal Majalla" panose="02000000000000000000" pitchFamily="2" charset="-78"/>
                <a:cs typeface="Sakkal Majalla" panose="02000000000000000000" pitchFamily="2" charset="-78"/>
              </a:rPr>
              <a:t>إمدادات المياه </a:t>
            </a:r>
          </a:p>
          <a:p>
            <a:pPr rtl="1"/>
            <a:r>
              <a:rPr>
                <a:latin typeface="Sakkal Majalla" panose="02000000000000000000" pitchFamily="2" charset="-78"/>
                <a:cs typeface="Sakkal Majalla" panose="02000000000000000000" pitchFamily="2" charset="-78"/>
              </a:rPr>
              <a:t>الإصحاح</a:t>
            </a:r>
          </a:p>
          <a:p>
            <a:pPr rtl="1"/>
            <a:r>
              <a:rPr>
                <a:latin typeface="Sakkal Majalla" panose="02000000000000000000" pitchFamily="2" charset="-78"/>
                <a:cs typeface="Sakkal Majalla" panose="02000000000000000000" pitchFamily="2" charset="-78"/>
              </a:rPr>
              <a:t>الممتلكات المادية للنازحين </a:t>
            </a:r>
          </a:p>
          <a:p>
            <a:pPr rtl="1"/>
            <a:r>
              <a:rPr>
                <a:latin typeface="Sakkal Majalla" panose="02000000000000000000" pitchFamily="2" charset="-78"/>
                <a:cs typeface="Sakkal Majalla" panose="02000000000000000000" pitchFamily="2" charset="-78"/>
              </a:rPr>
              <a:t>خصائص الموقع</a:t>
            </a:r>
          </a:p>
        </p:txBody>
      </p:sp>
      <p:pic>
        <p:nvPicPr>
          <p:cNvPr id="418" name="Picture 4" descr="Picture 4"/>
          <p:cNvPicPr>
            <a:picLocks noChangeAspect="1"/>
          </p:cNvPicPr>
          <p:nvPr/>
        </p:nvPicPr>
        <p:blipFill>
          <a:blip r:embed="rId3"/>
          <a:stretch>
            <a:fillRect/>
          </a:stretch>
        </p:blipFill>
        <p:spPr>
          <a:xfrm>
            <a:off x="5900586" y="486605"/>
            <a:ext cx="4634544" cy="2602965"/>
          </a:xfrm>
          <a:prstGeom prst="rect">
            <a:avLst/>
          </a:prstGeom>
          <a:ln w="12700">
            <a:miter lim="400000"/>
          </a:ln>
        </p:spPr>
      </p:pic>
      <p:sp>
        <p:nvSpPr>
          <p:cNvPr id="419" name="Rectangle 1"/>
          <p:cNvSpPr txBox="1"/>
          <p:nvPr/>
        </p:nvSpPr>
        <p:spPr>
          <a:xfrm>
            <a:off x="5737601" y="3160488"/>
            <a:ext cx="5324201"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defRPr sz="1000">
                <a:latin typeface="+mj-lt"/>
                <a:ea typeface="+mj-ea"/>
                <a:cs typeface="+mj-cs"/>
                <a:sym typeface="Source Sans Pro Regular"/>
              </a:defRPr>
            </a:pPr>
            <a:r>
              <a:rPr lang="ar" sz="900">
                <a:latin typeface="Sakkal Majalla" panose="02000000000000000000" pitchFamily="2" charset="-78"/>
                <a:cs typeface="Sakkal Majalla" panose="02000000000000000000" pitchFamily="2" charset="-78"/>
              </a:rPr>
              <a:t>المصدر: اللجنة الدولية للصليب الأحمر
https://www.icrc.org/en/document/somalia-mogadishu-attack-emergency-response-icrc-srcs</a:t>
            </a:r>
          </a:p>
        </p:txBody>
      </p:sp>
      <p:grpSp>
        <p:nvGrpSpPr>
          <p:cNvPr id="436" name="Diagram 9"/>
          <p:cNvGrpSpPr/>
          <p:nvPr/>
        </p:nvGrpSpPr>
        <p:grpSpPr>
          <a:xfrm>
            <a:off x="6768103" y="3678941"/>
            <a:ext cx="2899510" cy="2692456"/>
            <a:chOff x="0" y="0"/>
            <a:chExt cx="1771828" cy="1574732"/>
          </a:xfrm>
        </p:grpSpPr>
        <p:grpSp>
          <p:nvGrpSpPr>
            <p:cNvPr id="422" name="Group"/>
            <p:cNvGrpSpPr/>
            <p:nvPr/>
          </p:nvGrpSpPr>
          <p:grpSpPr>
            <a:xfrm>
              <a:off x="604347" y="0"/>
              <a:ext cx="563133" cy="366036"/>
              <a:chOff x="0" y="0"/>
              <a:chExt cx="563131" cy="366035"/>
            </a:xfrm>
          </p:grpSpPr>
          <p:sp>
            <p:nvSpPr>
              <p:cNvPr id="420"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21" name="Scope of Emergency"/>
              <p:cNvSpPr txBox="1"/>
              <p:nvPr/>
            </p:nvSpPr>
            <p:spPr>
              <a:xfrm>
                <a:off x="17867" y="123727"/>
                <a:ext cx="527396" cy="11857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نطاق حالة الطوارئ</a:t>
                </a:r>
              </a:p>
            </p:txBody>
          </p:sp>
        </p:grpSp>
        <p:sp>
          <p:nvSpPr>
            <p:cNvPr id="423"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26" name="Group"/>
            <p:cNvGrpSpPr/>
            <p:nvPr/>
          </p:nvGrpSpPr>
          <p:grpSpPr>
            <a:xfrm>
              <a:off x="1208695" y="604347"/>
              <a:ext cx="563133" cy="366037"/>
              <a:chOff x="0" y="0"/>
              <a:chExt cx="563131" cy="366035"/>
            </a:xfrm>
          </p:grpSpPr>
          <p:sp>
            <p:nvSpPr>
              <p:cNvPr id="424"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5" name="Affected Areas and Population"/>
              <p:cNvSpPr txBox="1"/>
              <p:nvPr/>
            </p:nvSpPr>
            <p:spPr>
              <a:xfrm>
                <a:off x="17867" y="79177"/>
                <a:ext cx="527396" cy="20768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100">
                    <a:latin typeface="Sakkal Majalla" panose="02000000000000000000" pitchFamily="2" charset="-78"/>
                    <a:cs typeface="Sakkal Majalla" panose="02000000000000000000" pitchFamily="2" charset="-78"/>
                  </a:rPr>
                  <a:t>المناطق والفئات السكانية المتضررة</a:t>
                </a:r>
              </a:p>
            </p:txBody>
          </p:sp>
        </p:grpSp>
        <p:sp>
          <p:nvSpPr>
            <p:cNvPr id="427"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30" name="Group"/>
            <p:cNvGrpSpPr/>
            <p:nvPr/>
          </p:nvGrpSpPr>
          <p:grpSpPr>
            <a:xfrm>
              <a:off x="604347" y="1208695"/>
              <a:ext cx="563133" cy="366037"/>
              <a:chOff x="0" y="0"/>
              <a:chExt cx="563131" cy="366035"/>
            </a:xfrm>
          </p:grpSpPr>
          <p:sp>
            <p:nvSpPr>
              <p:cNvPr id="428"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9" name="Impact on Health"/>
              <p:cNvSpPr txBox="1"/>
              <p:nvPr/>
            </p:nvSpPr>
            <p:spPr>
              <a:xfrm>
                <a:off x="17867" y="144541"/>
                <a:ext cx="527396" cy="769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الأثر على الصحة</a:t>
                </a:r>
              </a:p>
            </p:txBody>
          </p:sp>
        </p:grpSp>
        <p:sp>
          <p:nvSpPr>
            <p:cNvPr id="431"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34" name="Group"/>
            <p:cNvGrpSpPr/>
            <p:nvPr/>
          </p:nvGrpSpPr>
          <p:grpSpPr>
            <a:xfrm>
              <a:off x="0" y="604347"/>
              <a:ext cx="563132" cy="366037"/>
              <a:chOff x="0" y="0"/>
              <a:chExt cx="563131" cy="366035"/>
            </a:xfrm>
          </p:grpSpPr>
          <p:sp>
            <p:nvSpPr>
              <p:cNvPr id="432"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33" name="Response Capacity"/>
              <p:cNvSpPr txBox="1"/>
              <p:nvPr/>
            </p:nvSpPr>
            <p:spPr>
              <a:xfrm>
                <a:off x="17867" y="144541"/>
                <a:ext cx="527396" cy="769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القدرة على الاستجابة</a:t>
                </a:r>
              </a:p>
            </p:txBody>
          </p:sp>
        </p:grpSp>
        <p:sp>
          <p:nvSpPr>
            <p:cNvPr id="435"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5DE0ACA7-CFE3-7219-A569-09F8E6C00BC6}"/>
              </a:ext>
            </a:extLst>
          </p:cNvPr>
          <p:cNvSpPr txBox="1">
            <a:spLocks/>
          </p:cNvSpPr>
          <p:nvPr/>
        </p:nvSpPr>
        <p:spPr>
          <a:xfrm>
            <a:off x="188832"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المناطق المتضررة</a:t>
            </a: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Content Placeholder 4"/>
          <p:cNvSpPr txBox="1"/>
          <p:nvPr/>
        </p:nvSpPr>
        <p:spPr>
          <a:xfrm>
            <a:off x="1462573" y="1313637"/>
            <a:ext cx="4143320" cy="438838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الخصائص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الديموغرافية</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الحصول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الخدمات</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المياه</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الطعام</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الكهرباء</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الاتصالات</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مرافق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الإصحاح</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الإسكان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والمآوي</a:t>
            </a:r>
            <a:endParaRPr>
              <a:latin typeface="Sakkal Majalla" panose="02000000000000000000" pitchFamily="2" charset="-78"/>
              <a:cs typeface="Sakkal Majalla" panose="02000000000000000000" pitchFamily="2" charset="-78"/>
            </a:endParaRPr>
          </a:p>
          <a:p>
            <a:pPr marL="742950" lvl="1" indent="-285750" rtl="1">
              <a:spcBef>
                <a:spcPts val="500"/>
              </a:spcBef>
              <a:buClr>
                <a:schemeClr val="accent3"/>
              </a:buClr>
              <a:buSzPct val="75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النقل</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الخدمات</a:t>
            </a:r>
            <a:endParaRPr>
              <a:latin typeface="Sakkal Majalla" panose="02000000000000000000" pitchFamily="2" charset="-78"/>
              <a:cs typeface="Sakkal Majalla" panose="02000000000000000000" pitchFamily="2" charset="-78"/>
            </a:endParaRPr>
          </a:p>
        </p:txBody>
      </p:sp>
      <p:grpSp>
        <p:nvGrpSpPr>
          <p:cNvPr id="459" name="Diagram 5"/>
          <p:cNvGrpSpPr/>
          <p:nvPr/>
        </p:nvGrpSpPr>
        <p:grpSpPr>
          <a:xfrm>
            <a:off x="6096000" y="1554202"/>
            <a:ext cx="4305300" cy="3894099"/>
            <a:chOff x="0" y="0"/>
            <a:chExt cx="1771828" cy="1574732"/>
          </a:xfrm>
        </p:grpSpPr>
        <p:grpSp>
          <p:nvGrpSpPr>
            <p:cNvPr id="445" name="Group"/>
            <p:cNvGrpSpPr/>
            <p:nvPr/>
          </p:nvGrpSpPr>
          <p:grpSpPr>
            <a:xfrm>
              <a:off x="604347" y="0"/>
              <a:ext cx="563133" cy="366036"/>
              <a:chOff x="0" y="0"/>
              <a:chExt cx="563131" cy="366035"/>
            </a:xfrm>
          </p:grpSpPr>
          <p:sp>
            <p:nvSpPr>
              <p:cNvPr id="44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44" name="Scope of Emergency"/>
              <p:cNvSpPr txBox="1"/>
              <p:nvPr/>
            </p:nvSpPr>
            <p:spPr>
              <a:xfrm>
                <a:off x="17867" y="139145"/>
                <a:ext cx="527396" cy="8774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200">
                    <a:latin typeface="Sakkal Majalla" panose="02000000000000000000" pitchFamily="2" charset="-78"/>
                    <a:cs typeface="Sakkal Majalla" panose="02000000000000000000" pitchFamily="2" charset="-78"/>
                  </a:rPr>
                  <a:t>نطاق حالة الطوارئ</a:t>
                </a:r>
              </a:p>
            </p:txBody>
          </p:sp>
        </p:grpSp>
        <p:sp>
          <p:nvSpPr>
            <p:cNvPr id="446"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49" name="Group"/>
            <p:cNvGrpSpPr/>
            <p:nvPr/>
          </p:nvGrpSpPr>
          <p:grpSpPr>
            <a:xfrm>
              <a:off x="1208695" y="604347"/>
              <a:ext cx="563133" cy="366037"/>
              <a:chOff x="0" y="0"/>
              <a:chExt cx="563131" cy="366035"/>
            </a:xfrm>
          </p:grpSpPr>
          <p:sp>
            <p:nvSpPr>
              <p:cNvPr id="447"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48" name="Affected Areas and Population"/>
              <p:cNvSpPr txBox="1"/>
              <p:nvPr/>
            </p:nvSpPr>
            <p:spPr>
              <a:xfrm>
                <a:off x="17867" y="105541"/>
                <a:ext cx="527396" cy="15495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200">
                    <a:latin typeface="Sakkal Majalla" panose="02000000000000000000" pitchFamily="2" charset="-78"/>
                    <a:cs typeface="Sakkal Majalla" panose="02000000000000000000" pitchFamily="2" charset="-78"/>
                  </a:rPr>
                  <a:t>المناطق والفئات السكانية المتضررة</a:t>
                </a:r>
              </a:p>
            </p:txBody>
          </p:sp>
        </p:grpSp>
        <p:sp>
          <p:nvSpPr>
            <p:cNvPr id="450"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53" name="Group"/>
            <p:cNvGrpSpPr/>
            <p:nvPr/>
          </p:nvGrpSpPr>
          <p:grpSpPr>
            <a:xfrm>
              <a:off x="604347" y="1208695"/>
              <a:ext cx="563133" cy="366037"/>
              <a:chOff x="0" y="0"/>
              <a:chExt cx="563131" cy="366035"/>
            </a:xfrm>
          </p:grpSpPr>
          <p:sp>
            <p:nvSpPr>
              <p:cNvPr id="45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52" name="Impact on Health"/>
              <p:cNvSpPr txBox="1"/>
              <p:nvPr/>
            </p:nvSpPr>
            <p:spPr>
              <a:xfrm>
                <a:off x="17867" y="156414"/>
                <a:ext cx="527396" cy="5320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الأثر على الصحة</a:t>
                </a:r>
              </a:p>
            </p:txBody>
          </p:sp>
        </p:grpSp>
        <p:sp>
          <p:nvSpPr>
            <p:cNvPr id="454"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57" name="Group"/>
            <p:cNvGrpSpPr/>
            <p:nvPr/>
          </p:nvGrpSpPr>
          <p:grpSpPr>
            <a:xfrm>
              <a:off x="0" y="604347"/>
              <a:ext cx="563132" cy="366037"/>
              <a:chOff x="0" y="0"/>
              <a:chExt cx="563131" cy="366035"/>
            </a:xfrm>
          </p:grpSpPr>
          <p:sp>
            <p:nvSpPr>
              <p:cNvPr id="455"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56" name="Response Capacity"/>
              <p:cNvSpPr txBox="1"/>
              <p:nvPr/>
            </p:nvSpPr>
            <p:spPr>
              <a:xfrm>
                <a:off x="17867" y="156414"/>
                <a:ext cx="527396" cy="5320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القدرة على الاستجابة</a:t>
                </a:r>
              </a:p>
            </p:txBody>
          </p:sp>
        </p:grpSp>
        <p:sp>
          <p:nvSpPr>
            <p:cNvPr id="458"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7C8B5396-D42E-430D-B761-8F0E23B3B857}"/>
              </a:ext>
            </a:extLst>
          </p:cNvPr>
          <p:cNvSpPr txBox="1">
            <a:spLocks/>
          </p:cNvSpPr>
          <p:nvPr/>
        </p:nvSpPr>
        <p:spPr>
          <a:xfrm>
            <a:off x="188832"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الفئات السكانية المتضررة</a:t>
            </a: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Content Placeholder 4"/>
          <p:cNvSpPr txBox="1">
            <a:spLocks noGrp="1"/>
          </p:cNvSpPr>
          <p:nvPr>
            <p:ph type="body" sz="half" idx="1"/>
          </p:nvPr>
        </p:nvSpPr>
        <p:spPr>
          <a:xfrm>
            <a:off x="1277756" y="2218273"/>
            <a:ext cx="4141970" cy="2421455"/>
          </a:xfrm>
          <a:prstGeom prst="rect">
            <a:avLst/>
          </a:prstGeom>
        </p:spPr>
        <p:txBody>
          <a:bodyPr rtlCol="1"/>
          <a:lstStyle/>
          <a:p>
            <a:pPr marL="254000" indent="-254000" rtl="1">
              <a:buClr>
                <a:schemeClr val="accent3"/>
              </a:buClr>
              <a:buSzPct val="100000"/>
              <a:buFont typeface="Arial"/>
              <a:buChar char="•"/>
            </a:pPr>
            <a:r>
              <a:rPr>
                <a:latin typeface="Sakkal Majalla" panose="02000000000000000000" pitchFamily="2" charset="-78"/>
                <a:cs typeface="Sakkal Majalla" panose="02000000000000000000" pitchFamily="2" charset="-78"/>
              </a:rPr>
              <a:t>الحصول على خدمات الرعاية الصحية</a:t>
            </a:r>
          </a:p>
          <a:p>
            <a:pPr marL="254000" indent="-254000" rtl="1">
              <a:buClr>
                <a:schemeClr val="accent3"/>
              </a:buClr>
              <a:buSzPct val="100000"/>
              <a:buFont typeface="Arial"/>
              <a:buChar char="•"/>
            </a:pPr>
            <a:r>
              <a:rPr>
                <a:latin typeface="Sakkal Majalla" panose="02000000000000000000" pitchFamily="2" charset="-78"/>
                <a:cs typeface="Sakkal Majalla" panose="02000000000000000000" pitchFamily="2" charset="-78"/>
              </a:rPr>
              <a:t>الوضع التغذوي</a:t>
            </a:r>
          </a:p>
          <a:p>
            <a:pPr marL="254000" indent="-254000" rtl="1">
              <a:buClr>
                <a:schemeClr val="accent3"/>
              </a:buClr>
              <a:buSzPct val="100000"/>
              <a:buFont typeface="Arial"/>
              <a:buChar char="•"/>
            </a:pPr>
            <a:r>
              <a:rPr>
                <a:latin typeface="Sakkal Majalla" panose="02000000000000000000" pitchFamily="2" charset="-78"/>
                <a:cs typeface="Sakkal Majalla" panose="02000000000000000000" pitchFamily="2" charset="-78"/>
              </a:rPr>
              <a:t>الوضع فيما يخص التطعيمات </a:t>
            </a:r>
          </a:p>
          <a:p>
            <a:pPr marL="254000" indent="-254000" rtl="1">
              <a:buClr>
                <a:schemeClr val="accent3"/>
              </a:buClr>
              <a:buSzPct val="100000"/>
              <a:buFont typeface="Arial"/>
              <a:buChar char="•"/>
            </a:pPr>
            <a:r>
              <a:rPr>
                <a:latin typeface="Sakkal Majalla" panose="02000000000000000000" pitchFamily="2" charset="-78"/>
                <a:cs typeface="Sakkal Majalla" panose="02000000000000000000" pitchFamily="2" charset="-78"/>
              </a:rPr>
              <a:t>الحالات الصحية المزمنة</a:t>
            </a:r>
          </a:p>
          <a:p>
            <a:pPr marL="254000" indent="-254000" rtl="1">
              <a:buClr>
                <a:schemeClr val="accent3"/>
              </a:buClr>
              <a:buSzPct val="100000"/>
              <a:buFont typeface="Arial"/>
              <a:buChar char="•"/>
            </a:pPr>
            <a:r>
              <a:rPr>
                <a:latin typeface="Sakkal Majalla" panose="02000000000000000000" pitchFamily="2" charset="-78"/>
                <a:cs typeface="Sakkal Majalla" panose="02000000000000000000" pitchFamily="2" charset="-78"/>
              </a:rPr>
              <a:t>المعلومات الصحية الأخرى ذات الصلة</a:t>
            </a:r>
          </a:p>
        </p:txBody>
      </p:sp>
      <p:pic>
        <p:nvPicPr>
          <p:cNvPr id="465" name="Picture 2" descr="Picture 2"/>
          <p:cNvPicPr>
            <a:picLocks noChangeAspect="1"/>
          </p:cNvPicPr>
          <p:nvPr/>
        </p:nvPicPr>
        <p:blipFill>
          <a:blip r:embed="rId3"/>
          <a:stretch>
            <a:fillRect/>
          </a:stretch>
        </p:blipFill>
        <p:spPr>
          <a:xfrm>
            <a:off x="5844120" y="804777"/>
            <a:ext cx="4722728" cy="2676213"/>
          </a:xfrm>
          <a:prstGeom prst="rect">
            <a:avLst/>
          </a:prstGeom>
          <a:ln w="12700">
            <a:miter lim="400000"/>
          </a:ln>
        </p:spPr>
      </p:pic>
      <p:sp>
        <p:nvSpPr>
          <p:cNvPr id="466" name="Rectangle 8"/>
          <p:cNvSpPr txBox="1"/>
          <p:nvPr/>
        </p:nvSpPr>
        <p:spPr>
          <a:xfrm>
            <a:off x="6852886" y="3480990"/>
            <a:ext cx="2705195"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defRPr sz="10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المصدر</a:t>
            </a:r>
            <a:r>
              <a:rPr lang="ar-EG">
                <a:latin typeface="Sakkal Majalla" panose="02000000000000000000" pitchFamily="2" charset="-78"/>
                <a:cs typeface="Sakkal Majalla" panose="02000000000000000000" pitchFamily="2" charset="-78"/>
              </a:rPr>
              <a:t>: </a:t>
            </a:r>
            <a:r>
              <a:rPr lang="ar" sz="800">
                <a:latin typeface="Sakkal Majalla" panose="02000000000000000000" pitchFamily="2" charset="-78"/>
                <a:cs typeface="Sakkal Majalla" panose="02000000000000000000" pitchFamily="2" charset="-78"/>
              </a:rPr>
              <a:t>مكتب منظمة الصحة العالمية الإقليمي لأفريقيا http://www.afro.who.int/fr/node/9516</a:t>
            </a:r>
          </a:p>
        </p:txBody>
      </p:sp>
      <p:grpSp>
        <p:nvGrpSpPr>
          <p:cNvPr id="483" name="Diagram 9"/>
          <p:cNvGrpSpPr/>
          <p:nvPr/>
        </p:nvGrpSpPr>
        <p:grpSpPr>
          <a:xfrm>
            <a:off x="6291838" y="3823175"/>
            <a:ext cx="3461762" cy="2891950"/>
            <a:chOff x="0" y="0"/>
            <a:chExt cx="1771828" cy="1574732"/>
          </a:xfrm>
        </p:grpSpPr>
        <p:grpSp>
          <p:nvGrpSpPr>
            <p:cNvPr id="469" name="Group"/>
            <p:cNvGrpSpPr/>
            <p:nvPr/>
          </p:nvGrpSpPr>
          <p:grpSpPr>
            <a:xfrm>
              <a:off x="604347" y="0"/>
              <a:ext cx="563133" cy="366036"/>
              <a:chOff x="0" y="0"/>
              <a:chExt cx="563131" cy="366035"/>
            </a:xfrm>
          </p:grpSpPr>
          <p:sp>
            <p:nvSpPr>
              <p:cNvPr id="467"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68" name="Scope of Emergency"/>
              <p:cNvSpPr txBox="1"/>
              <p:nvPr/>
            </p:nvSpPr>
            <p:spPr>
              <a:xfrm>
                <a:off x="17867" y="127817"/>
                <a:ext cx="527396" cy="1103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نطاق حالة الطوارئ</a:t>
                </a:r>
              </a:p>
            </p:txBody>
          </p:sp>
        </p:grpSp>
        <p:sp>
          <p:nvSpPr>
            <p:cNvPr id="470"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73" name="Group"/>
            <p:cNvGrpSpPr/>
            <p:nvPr/>
          </p:nvGrpSpPr>
          <p:grpSpPr>
            <a:xfrm>
              <a:off x="1208695" y="604347"/>
              <a:ext cx="563133" cy="366037"/>
              <a:chOff x="0" y="0"/>
              <a:chExt cx="563131" cy="366035"/>
            </a:xfrm>
          </p:grpSpPr>
          <p:sp>
            <p:nvSpPr>
              <p:cNvPr id="47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72" name="Affected Areas and Population"/>
              <p:cNvSpPr txBox="1"/>
              <p:nvPr/>
            </p:nvSpPr>
            <p:spPr>
              <a:xfrm>
                <a:off x="17867" y="86338"/>
                <a:ext cx="527396" cy="19335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المناطق والفئات السكانية المتضررة</a:t>
                </a:r>
              </a:p>
            </p:txBody>
          </p:sp>
        </p:grpSp>
        <p:sp>
          <p:nvSpPr>
            <p:cNvPr id="474"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77" name="Group"/>
            <p:cNvGrpSpPr/>
            <p:nvPr/>
          </p:nvGrpSpPr>
          <p:grpSpPr>
            <a:xfrm>
              <a:off x="604347" y="1208695"/>
              <a:ext cx="563133" cy="366037"/>
              <a:chOff x="0" y="0"/>
              <a:chExt cx="563131" cy="366035"/>
            </a:xfrm>
          </p:grpSpPr>
          <p:sp>
            <p:nvSpPr>
              <p:cNvPr id="475"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76" name="Impact on Health"/>
              <p:cNvSpPr txBox="1"/>
              <p:nvPr/>
            </p:nvSpPr>
            <p:spPr>
              <a:xfrm>
                <a:off x="17867" y="127818"/>
                <a:ext cx="527396" cy="1103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100">
                    <a:latin typeface="Sakkal Majalla" panose="02000000000000000000" pitchFamily="2" charset="-78"/>
                    <a:cs typeface="Sakkal Majalla" panose="02000000000000000000" pitchFamily="2" charset="-78"/>
                  </a:rPr>
                  <a:t>الأثر على الصحة</a:t>
                </a:r>
              </a:p>
            </p:txBody>
          </p:sp>
        </p:grpSp>
        <p:sp>
          <p:nvSpPr>
            <p:cNvPr id="478"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81" name="Group"/>
            <p:cNvGrpSpPr/>
            <p:nvPr/>
          </p:nvGrpSpPr>
          <p:grpSpPr>
            <a:xfrm>
              <a:off x="0" y="604347"/>
              <a:ext cx="563132" cy="366037"/>
              <a:chOff x="0" y="0"/>
              <a:chExt cx="563131" cy="366035"/>
            </a:xfrm>
          </p:grpSpPr>
          <p:sp>
            <p:nvSpPr>
              <p:cNvPr id="479"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80" name="Response Capacity"/>
              <p:cNvSpPr txBox="1"/>
              <p:nvPr/>
            </p:nvSpPr>
            <p:spPr>
              <a:xfrm>
                <a:off x="17867" y="147196"/>
                <a:ext cx="527396" cy="7164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القدرة على الاستجابة</a:t>
                </a:r>
              </a:p>
            </p:txBody>
          </p:sp>
        </p:grpSp>
        <p:sp>
          <p:nvSpPr>
            <p:cNvPr id="482"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50599105-045B-F65D-B7C2-B76F6582A484}"/>
              </a:ext>
            </a:extLst>
          </p:cNvPr>
          <p:cNvSpPr txBox="1">
            <a:spLocks/>
          </p:cNvSpPr>
          <p:nvPr/>
        </p:nvSpPr>
        <p:spPr>
          <a:xfrm>
            <a:off x="188832" y="48227"/>
            <a:ext cx="6335536" cy="48622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1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a:latin typeface="Sakkal Majalla" panose="02000000000000000000" pitchFamily="2" charset="-78"/>
                <a:cs typeface="Sakkal Majalla" panose="02000000000000000000" pitchFamily="2" charset="-78"/>
              </a:rPr>
              <a:t>الأثر</a:t>
            </a:r>
            <a:r>
              <a:rPr lang="ar" b="1">
                <a:latin typeface="Sakkal Majalla" panose="02000000000000000000" pitchFamily="2" charset="-78"/>
                <a:cs typeface="Sakkal Majalla" panose="02000000000000000000" pitchFamily="2" charset="-78"/>
              </a:rPr>
              <a:t> على الوضع الصحي الحالي</a:t>
            </a: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Content Placeholder 2"/>
          <p:cNvSpPr txBox="1">
            <a:spLocks noGrp="1"/>
          </p:cNvSpPr>
          <p:nvPr>
            <p:ph type="body" idx="1"/>
          </p:nvPr>
        </p:nvSpPr>
        <p:spPr>
          <a:xfrm>
            <a:off x="1302646" y="1391323"/>
            <a:ext cx="3743558" cy="4075353"/>
          </a:xfrm>
          <a:prstGeom prst="rect">
            <a:avLst/>
          </a:prstGeom>
        </p:spPr>
        <p:txBody>
          <a:bodyPr rtlCol="1">
            <a:normAutofit/>
          </a:bodyPr>
          <a:lstStyle/>
          <a:p>
            <a:pPr rtl="1"/>
            <a:r>
              <a:rPr lang="ar" b="1">
                <a:solidFill>
                  <a:srgbClr val="C00000"/>
                </a:solidFill>
                <a:latin typeface="Sakkal Majalla" panose="02000000000000000000" pitchFamily="2" charset="-78"/>
                <a:cs typeface="Sakkal Majalla" panose="02000000000000000000" pitchFamily="2" charset="-78"/>
              </a:rPr>
              <a:t>تحديد التهديدات الثانوية المحتملة لصحة الفئات السكانية المتضررة، مثل:</a:t>
            </a: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pPr>
            <a:r>
              <a:rPr err="1">
                <a:latin typeface="Sakkal Majalla" panose="02000000000000000000" pitchFamily="2" charset="-78"/>
                <a:cs typeface="Sakkal Majalla" panose="02000000000000000000" pitchFamily="2" charset="-78"/>
              </a:rPr>
              <a:t>آثار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النفسية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pPr>
            <a:r>
              <a:rPr err="1">
                <a:latin typeface="Sakkal Majalla" panose="02000000000000000000" pitchFamily="2" charset="-78"/>
                <a:cs typeface="Sakkal Majalla" panose="02000000000000000000" pitchFamily="2" charset="-78"/>
              </a:rPr>
              <a:t>انتشار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بسبب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الاكتظاظ</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زيادة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للبعوض</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pPr>
            <a:r>
              <a:rPr err="1">
                <a:latin typeface="Sakkal Majalla" panose="02000000000000000000" pitchFamily="2" charset="-78"/>
                <a:cs typeface="Sakkal Majalla" panose="02000000000000000000" pitchFamily="2" charset="-78"/>
              </a:rPr>
              <a:t>تفاقم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المزمنة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pP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a:latin typeface="Sakkal Majalla" panose="02000000000000000000" pitchFamily="2" charset="-78"/>
                <a:cs typeface="Sakkal Majalla" panose="02000000000000000000" pitchFamily="2" charset="-78"/>
              </a:rPr>
              <a:t>.</a:t>
            </a:r>
          </a:p>
        </p:txBody>
      </p:sp>
      <p:grpSp>
        <p:nvGrpSpPr>
          <p:cNvPr id="507" name="Diagram 6"/>
          <p:cNvGrpSpPr/>
          <p:nvPr/>
        </p:nvGrpSpPr>
        <p:grpSpPr>
          <a:xfrm>
            <a:off x="5900871" y="1391323"/>
            <a:ext cx="4481379" cy="3799802"/>
            <a:chOff x="0" y="0"/>
            <a:chExt cx="1771828" cy="1574732"/>
          </a:xfrm>
        </p:grpSpPr>
        <p:grpSp>
          <p:nvGrpSpPr>
            <p:cNvPr id="493" name="Group"/>
            <p:cNvGrpSpPr/>
            <p:nvPr/>
          </p:nvGrpSpPr>
          <p:grpSpPr>
            <a:xfrm>
              <a:off x="604347" y="0"/>
              <a:ext cx="563133" cy="366036"/>
              <a:chOff x="0" y="0"/>
              <a:chExt cx="563131" cy="366035"/>
            </a:xfrm>
          </p:grpSpPr>
          <p:sp>
            <p:nvSpPr>
              <p:cNvPr id="491"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92" name="Scope of Emergency"/>
              <p:cNvSpPr txBox="1"/>
              <p:nvPr/>
            </p:nvSpPr>
            <p:spPr>
              <a:xfrm>
                <a:off x="17867" y="138058"/>
                <a:ext cx="527396" cy="8992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200">
                    <a:latin typeface="Sakkal Majalla" panose="02000000000000000000" pitchFamily="2" charset="-78"/>
                    <a:cs typeface="Sakkal Majalla" panose="02000000000000000000" pitchFamily="2" charset="-78"/>
                  </a:rPr>
                  <a:t>نطاق حالة الطوارئ</a:t>
                </a:r>
              </a:p>
            </p:txBody>
          </p:sp>
        </p:grpSp>
        <p:sp>
          <p:nvSpPr>
            <p:cNvPr id="494"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497" name="Group"/>
            <p:cNvGrpSpPr/>
            <p:nvPr/>
          </p:nvGrpSpPr>
          <p:grpSpPr>
            <a:xfrm>
              <a:off x="1208695" y="604347"/>
              <a:ext cx="563133" cy="366037"/>
              <a:chOff x="0" y="0"/>
              <a:chExt cx="563131" cy="366035"/>
            </a:xfrm>
          </p:grpSpPr>
          <p:sp>
            <p:nvSpPr>
              <p:cNvPr id="495"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496" name="Affected Areas and Population"/>
              <p:cNvSpPr txBox="1"/>
              <p:nvPr/>
            </p:nvSpPr>
            <p:spPr>
              <a:xfrm>
                <a:off x="17867" y="103618"/>
                <a:ext cx="527396" cy="158798"/>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200">
                    <a:latin typeface="Sakkal Majalla" panose="02000000000000000000" pitchFamily="2" charset="-78"/>
                    <a:cs typeface="Sakkal Majalla" panose="02000000000000000000" pitchFamily="2" charset="-78"/>
                  </a:rPr>
                  <a:t>المناطق والفئات السكانية المتضررة</a:t>
                </a:r>
              </a:p>
            </p:txBody>
          </p:sp>
        </p:grpSp>
        <p:sp>
          <p:nvSpPr>
            <p:cNvPr id="498"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501" name="Group"/>
            <p:cNvGrpSpPr/>
            <p:nvPr/>
          </p:nvGrpSpPr>
          <p:grpSpPr>
            <a:xfrm>
              <a:off x="604347" y="1208695"/>
              <a:ext cx="563133" cy="366037"/>
              <a:chOff x="0" y="0"/>
              <a:chExt cx="563131" cy="366035"/>
            </a:xfrm>
          </p:grpSpPr>
          <p:sp>
            <p:nvSpPr>
              <p:cNvPr id="499"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00" name="Impact on Health"/>
              <p:cNvSpPr txBox="1"/>
              <p:nvPr/>
            </p:nvSpPr>
            <p:spPr>
              <a:xfrm>
                <a:off x="17867" y="138056"/>
                <a:ext cx="527396" cy="8992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200">
                    <a:latin typeface="Sakkal Majalla" panose="02000000000000000000" pitchFamily="2" charset="-78"/>
                    <a:cs typeface="Sakkal Majalla" panose="02000000000000000000" pitchFamily="2" charset="-78"/>
                  </a:rPr>
                  <a:t>الأثر على الصحة</a:t>
                </a:r>
              </a:p>
            </p:txBody>
          </p:sp>
        </p:grpSp>
        <p:sp>
          <p:nvSpPr>
            <p:cNvPr id="502"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505" name="Group"/>
            <p:cNvGrpSpPr/>
            <p:nvPr/>
          </p:nvGrpSpPr>
          <p:grpSpPr>
            <a:xfrm>
              <a:off x="0" y="604347"/>
              <a:ext cx="563132" cy="366037"/>
              <a:chOff x="0" y="0"/>
              <a:chExt cx="563131" cy="366035"/>
            </a:xfrm>
          </p:grpSpPr>
          <p:sp>
            <p:nvSpPr>
              <p:cNvPr id="503"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04" name="Response Capacity"/>
              <p:cNvSpPr txBox="1"/>
              <p:nvPr/>
            </p:nvSpPr>
            <p:spPr>
              <a:xfrm>
                <a:off x="17867" y="155754"/>
                <a:ext cx="527396" cy="5452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a:solidFill>
                      <a:srgbClr val="000000"/>
                    </a:solidFill>
                    <a:latin typeface="Sakkal Majalla" panose="02000000000000000000" pitchFamily="2" charset="-78"/>
                    <a:cs typeface="Sakkal Majalla" panose="02000000000000000000" pitchFamily="2" charset="-78"/>
                  </a:rPr>
                  <a:t>القدرة على الاستجابة</a:t>
                </a:r>
              </a:p>
            </p:txBody>
          </p:sp>
        </p:grpSp>
        <p:sp>
          <p:nvSpPr>
            <p:cNvPr id="506"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69AE750C-B361-2FB8-CA09-4CEE4E7924B3}"/>
              </a:ext>
            </a:extLst>
          </p:cNvPr>
          <p:cNvSpPr txBox="1">
            <a:spLocks/>
          </p:cNvSpPr>
          <p:nvPr/>
        </p:nvSpPr>
        <p:spPr>
          <a:xfrm>
            <a:off x="188832"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الأخطار الصحية الثانوية</a:t>
            </a: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Content Placeholder 2"/>
          <p:cNvSpPr txBox="1">
            <a:spLocks noGrp="1"/>
          </p:cNvSpPr>
          <p:nvPr>
            <p:ph type="body" sz="half" idx="1"/>
          </p:nvPr>
        </p:nvSpPr>
        <p:spPr>
          <a:xfrm>
            <a:off x="1120481" y="1429149"/>
            <a:ext cx="4321428" cy="3999702"/>
          </a:xfrm>
          <a:prstGeom prst="rect">
            <a:avLst/>
          </a:prstGeom>
        </p:spPr>
        <p:txBody>
          <a:bodyPr rtlCol="1"/>
          <a:lstStyle/>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التنسيق</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الإمدادات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الغذائية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برامج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التغذية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الخدمات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والبـِنْية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08000" lvl="1" indent="-254000" rtl="1">
              <a:spcBef>
                <a:spcPts val="100"/>
              </a:spcBef>
              <a:buClr>
                <a:schemeClr val="accent3"/>
              </a:buClr>
              <a:buSzPct val="75000"/>
              <a:buFont typeface="Arial"/>
              <a:buChar char="๏"/>
            </a:pP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08000" lvl="1" indent="-254000" rtl="1">
              <a:spcBef>
                <a:spcPts val="100"/>
              </a:spcBef>
              <a:buClr>
                <a:schemeClr val="accent3"/>
              </a:buClr>
              <a:buSzPct val="75000"/>
              <a:buFont typeface="Arial"/>
              <a:buChar char="๏"/>
            </a:pP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التبليغ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08000" lvl="1" indent="-254000" rtl="1">
              <a:spcBef>
                <a:spcPts val="100"/>
              </a:spcBef>
              <a:buClr>
                <a:schemeClr val="accent3"/>
              </a:buClr>
              <a:buSzPct val="75000"/>
              <a:buFont typeface="Arial"/>
              <a:buChar char="๏"/>
            </a:pPr>
            <a:r>
              <a:rPr err="1">
                <a:latin typeface="Sakkal Majalla" panose="02000000000000000000" pitchFamily="2" charset="-78"/>
                <a:cs typeface="Sakkal Majalla" panose="02000000000000000000" pitchFamily="2" charset="-78"/>
              </a:rPr>
              <a:t>القدرات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المختبرية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08000" lvl="1" indent="-254000" rtl="1">
              <a:spcBef>
                <a:spcPts val="100"/>
              </a:spcBef>
              <a:buClr>
                <a:schemeClr val="accent3"/>
              </a:buClr>
              <a:buSzPct val="75000"/>
              <a:buFont typeface="Arial"/>
              <a:buChar char="๏"/>
            </a:pPr>
            <a:r>
              <a:rPr err="1">
                <a:latin typeface="Sakkal Majalla" panose="02000000000000000000" pitchFamily="2" charset="-78"/>
                <a:cs typeface="Sakkal Majalla" panose="02000000000000000000" pitchFamily="2" charset="-78"/>
              </a:rPr>
              <a:t>قدرات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الرعاية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p:txBody>
      </p:sp>
      <p:pic>
        <p:nvPicPr>
          <p:cNvPr id="514" name="Picture 2" descr="Picture 2"/>
          <p:cNvPicPr>
            <a:picLocks noChangeAspect="1"/>
          </p:cNvPicPr>
          <p:nvPr/>
        </p:nvPicPr>
        <p:blipFill>
          <a:blip r:embed="rId2"/>
          <a:stretch>
            <a:fillRect/>
          </a:stretch>
        </p:blipFill>
        <p:spPr>
          <a:xfrm>
            <a:off x="5951408" y="214663"/>
            <a:ext cx="4792310" cy="3186886"/>
          </a:xfrm>
          <a:prstGeom prst="rect">
            <a:avLst/>
          </a:prstGeom>
          <a:ln w="12700">
            <a:miter lim="400000"/>
          </a:ln>
        </p:spPr>
      </p:pic>
      <p:sp>
        <p:nvSpPr>
          <p:cNvPr id="515" name="Rectangle 5"/>
          <p:cNvSpPr txBox="1"/>
          <p:nvPr/>
        </p:nvSpPr>
        <p:spPr>
          <a:xfrm>
            <a:off x="6693542" y="3397206"/>
            <a:ext cx="3308042"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p>
            <a:pPr rtl="1">
              <a:defRPr sz="10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المصدر</a:t>
            </a:r>
            <a:r>
              <a:rPr>
                <a:latin typeface="Sakkal Majalla" panose="02000000000000000000" pitchFamily="2" charset="-78"/>
                <a:cs typeface="Sakkal Majalla" panose="02000000000000000000" pitchFamily="2" charset="-78"/>
              </a:rPr>
              <a:t>: </a:t>
            </a:r>
            <a:r>
              <a:rPr lang="ar" sz="800">
                <a:latin typeface="Sakkal Majalla" panose="02000000000000000000" pitchFamily="2" charset="-78"/>
                <a:cs typeface="Sakkal Majalla" panose="02000000000000000000" pitchFamily="2" charset="-78"/>
              </a:rPr>
              <a:t>WHO Global Surge Training http://www.who.int/hac/donorinfo/2016/surge_training_new_skeleton/en</a:t>
            </a:r>
          </a:p>
        </p:txBody>
      </p:sp>
      <p:grpSp>
        <p:nvGrpSpPr>
          <p:cNvPr id="532" name="Diagram 8"/>
          <p:cNvGrpSpPr/>
          <p:nvPr/>
        </p:nvGrpSpPr>
        <p:grpSpPr>
          <a:xfrm>
            <a:off x="6189908" y="3780747"/>
            <a:ext cx="3649417" cy="3029026"/>
            <a:chOff x="0" y="0"/>
            <a:chExt cx="1771828" cy="1574732"/>
          </a:xfrm>
        </p:grpSpPr>
        <p:grpSp>
          <p:nvGrpSpPr>
            <p:cNvPr id="518" name="Group"/>
            <p:cNvGrpSpPr/>
            <p:nvPr/>
          </p:nvGrpSpPr>
          <p:grpSpPr>
            <a:xfrm>
              <a:off x="604347" y="0"/>
              <a:ext cx="563133" cy="366036"/>
              <a:chOff x="0" y="0"/>
              <a:chExt cx="563131" cy="366035"/>
            </a:xfrm>
          </p:grpSpPr>
          <p:sp>
            <p:nvSpPr>
              <p:cNvPr id="516"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517" name="Scope of Emergency"/>
              <p:cNvSpPr txBox="1"/>
              <p:nvPr/>
            </p:nvSpPr>
            <p:spPr>
              <a:xfrm>
                <a:off x="17867" y="130316"/>
                <a:ext cx="527396" cy="10540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نطاق حالة الطوارئ</a:t>
                </a:r>
              </a:p>
            </p:txBody>
          </p:sp>
        </p:grpSp>
        <p:sp>
          <p:nvSpPr>
            <p:cNvPr id="519" name="Line"/>
            <p:cNvSpPr/>
            <p:nvPr/>
          </p:nvSpPr>
          <p:spPr>
            <a:xfrm>
              <a:off x="1171530" y="254768"/>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0"/>
                  </a:lnTo>
                  <a:cubicBezTo>
                    <a:pt x="10255" y="4603"/>
                    <a:pt x="17992" y="12340"/>
                    <a:pt x="2160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522" name="Group"/>
            <p:cNvGrpSpPr/>
            <p:nvPr/>
          </p:nvGrpSpPr>
          <p:grpSpPr>
            <a:xfrm>
              <a:off x="1208695" y="604347"/>
              <a:ext cx="563133" cy="366037"/>
              <a:chOff x="0" y="0"/>
              <a:chExt cx="563131" cy="366035"/>
            </a:xfrm>
          </p:grpSpPr>
          <p:sp>
            <p:nvSpPr>
              <p:cNvPr id="520"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521" name="Affected Areas and Population"/>
              <p:cNvSpPr txBox="1"/>
              <p:nvPr/>
            </p:nvSpPr>
            <p:spPr>
              <a:xfrm>
                <a:off x="17867" y="90715"/>
                <a:ext cx="527396" cy="18460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المناطق والفئات السكانية المتضررة</a:t>
                </a:r>
              </a:p>
            </p:txBody>
          </p:sp>
        </p:grpSp>
        <p:sp>
          <p:nvSpPr>
            <p:cNvPr id="523" name="Line"/>
            <p:cNvSpPr/>
            <p:nvPr/>
          </p:nvSpPr>
          <p:spPr>
            <a:xfrm>
              <a:off x="1171529" y="974749"/>
              <a:ext cx="288948" cy="34521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7992" y="9260"/>
                    <a:pt x="10255" y="16997"/>
                    <a:pt x="0" y="2160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526" name="Group"/>
            <p:cNvGrpSpPr/>
            <p:nvPr/>
          </p:nvGrpSpPr>
          <p:grpSpPr>
            <a:xfrm>
              <a:off x="604347" y="1208695"/>
              <a:ext cx="563133" cy="366037"/>
              <a:chOff x="0" y="0"/>
              <a:chExt cx="563131" cy="366035"/>
            </a:xfrm>
          </p:grpSpPr>
          <p:sp>
            <p:nvSpPr>
              <p:cNvPr id="524" name="Rounded Rectangle"/>
              <p:cNvSpPr/>
              <p:nvPr/>
            </p:nvSpPr>
            <p:spPr>
              <a:xfrm>
                <a:off x="0" y="0"/>
                <a:ext cx="563131" cy="366035"/>
              </a:xfrm>
              <a:prstGeom prst="roundRect">
                <a:avLst>
                  <a:gd name="adj" fmla="val 16667"/>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pPr>
                <a:endParaRPr>
                  <a:latin typeface="Sakkal Majalla" panose="02000000000000000000" pitchFamily="2" charset="-78"/>
                  <a:cs typeface="Sakkal Majalla" panose="02000000000000000000" pitchFamily="2" charset="-78"/>
                </a:endParaRPr>
              </a:p>
            </p:txBody>
          </p:sp>
          <p:sp>
            <p:nvSpPr>
              <p:cNvPr id="525" name="Impact on Health"/>
              <p:cNvSpPr txBox="1"/>
              <p:nvPr/>
            </p:nvSpPr>
            <p:spPr>
              <a:xfrm>
                <a:off x="17867" y="130317"/>
                <a:ext cx="527396" cy="10540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lvl1pPr>
              </a:lstStyle>
              <a:p>
                <a:pPr rtl="1"/>
                <a:r>
                  <a:rPr lang="ar" sz="1100">
                    <a:latin typeface="Sakkal Majalla" panose="02000000000000000000" pitchFamily="2" charset="-78"/>
                    <a:cs typeface="Sakkal Majalla" panose="02000000000000000000" pitchFamily="2" charset="-78"/>
                  </a:rPr>
                  <a:t>الأثر على الصحة</a:t>
                </a:r>
              </a:p>
            </p:txBody>
          </p:sp>
        </p:grpSp>
        <p:sp>
          <p:nvSpPr>
            <p:cNvPr id="527" name="Line"/>
            <p:cNvSpPr/>
            <p:nvPr/>
          </p:nvSpPr>
          <p:spPr>
            <a:xfrm>
              <a:off x="311349" y="974750"/>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21600"/>
                  </a:lnTo>
                  <a:cubicBezTo>
                    <a:pt x="11345" y="16997"/>
                    <a:pt x="3608" y="9260"/>
                    <a:pt x="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530" name="Group"/>
            <p:cNvGrpSpPr/>
            <p:nvPr/>
          </p:nvGrpSpPr>
          <p:grpSpPr>
            <a:xfrm>
              <a:off x="0" y="604347"/>
              <a:ext cx="563132" cy="366037"/>
              <a:chOff x="0" y="0"/>
              <a:chExt cx="563131" cy="366035"/>
            </a:xfrm>
          </p:grpSpPr>
          <p:sp>
            <p:nvSpPr>
              <p:cNvPr id="528" name="Rounded Rectangle"/>
              <p:cNvSpPr/>
              <p:nvPr/>
            </p:nvSpPr>
            <p:spPr>
              <a:xfrm>
                <a:off x="0" y="0"/>
                <a:ext cx="563131" cy="366035"/>
              </a:xfrm>
              <a:prstGeom prst="roundRect">
                <a:avLst>
                  <a:gd name="adj" fmla="val 16667"/>
                </a:avLst>
              </a:prstGeom>
              <a:gradFill flip="none" rotWithShape="1">
                <a:gsLst>
                  <a:gs pos="0">
                    <a:srgbClr val="474C78"/>
                  </a:gs>
                  <a:gs pos="50000">
                    <a:srgbClr val="001E66"/>
                  </a:gs>
                  <a:gs pos="100000">
                    <a:srgbClr val="001B5A"/>
                  </a:gs>
                </a:gsLst>
                <a:lin ang="5400000" scaled="0"/>
              </a:gradFill>
              <a:ln w="6350" cap="flat">
                <a:solidFill>
                  <a:schemeClr val="accent1"/>
                </a:solidFill>
                <a:prstDash val="solid"/>
                <a:miter lim="800000"/>
              </a:ln>
              <a:effectLst/>
            </p:spPr>
            <p:txBody>
              <a:bodyPr wrap="square" lIns="45719" tIns="45719" rIns="45719" bIns="45719" numCol="1" rtlCol="1" anchor="ctr">
                <a:noAutofit/>
              </a:bodyPr>
              <a:lstStyle/>
              <a:p>
                <a:pPr algn="ctr" defTabSz="2667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529" name="Response Capacity"/>
              <p:cNvSpPr txBox="1"/>
              <p:nvPr/>
            </p:nvSpPr>
            <p:spPr>
              <a:xfrm>
                <a:off x="17867" y="130317"/>
                <a:ext cx="527396" cy="10540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22859" tIns="22859" rIns="22859" bIns="22859" numCol="1" rtlCol="1" anchor="ctr">
                <a:spAutoFit/>
              </a:bodyPr>
              <a:lstStyle>
                <a:lvl1pPr algn="ctr" defTabSz="266700" rtl="1">
                  <a:lnSpc>
                    <a:spcPct val="90000"/>
                  </a:lnSpc>
                  <a:spcBef>
                    <a:spcPts val="200"/>
                  </a:spcBef>
                  <a:defRPr sz="600">
                    <a:solidFill>
                      <a:srgbClr val="FFFFFF"/>
                    </a:solidFill>
                  </a:defRPr>
                </a:lvl1pPr>
              </a:lstStyle>
              <a:p>
                <a:pPr rtl="1"/>
                <a:r>
                  <a:rPr lang="ar" sz="1100">
                    <a:latin typeface="Sakkal Majalla" panose="02000000000000000000" pitchFamily="2" charset="-78"/>
                    <a:cs typeface="Sakkal Majalla" panose="02000000000000000000" pitchFamily="2" charset="-78"/>
                  </a:rPr>
                  <a:t>القدرة على الاستجابة</a:t>
                </a:r>
              </a:p>
            </p:txBody>
          </p:sp>
        </p:grpSp>
        <p:sp>
          <p:nvSpPr>
            <p:cNvPr id="531" name="Line"/>
            <p:cNvSpPr/>
            <p:nvPr/>
          </p:nvSpPr>
          <p:spPr>
            <a:xfrm>
              <a:off x="311349" y="254769"/>
              <a:ext cx="288949" cy="34521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21600"/>
                  </a:lnTo>
                  <a:cubicBezTo>
                    <a:pt x="3608" y="12340"/>
                    <a:pt x="11345" y="4603"/>
                    <a:pt x="21600" y="0"/>
                  </a:cubicBezTo>
                </a:path>
              </a:pathLst>
            </a:custGeom>
            <a:noFill/>
            <a:ln w="635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sp>
        <p:nvSpPr>
          <p:cNvPr id="2" name="Title 1">
            <a:extLst>
              <a:ext uri="{FF2B5EF4-FFF2-40B4-BE49-F238E27FC236}">
                <a16:creationId xmlns:a16="http://schemas.microsoft.com/office/drawing/2014/main" id="{5D374ECF-C535-111B-8CCB-E7E696B2CBAD}"/>
              </a:ext>
            </a:extLst>
          </p:cNvPr>
          <p:cNvSpPr txBox="1">
            <a:spLocks/>
          </p:cNvSpPr>
          <p:nvPr/>
        </p:nvSpPr>
        <p:spPr>
          <a:xfrm>
            <a:off x="174258"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القدرة المحلية على الاستجابة</a:t>
            </a: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 name="Text Placeholder 4"/>
          <p:cNvSpPr txBox="1">
            <a:spLocks noGrp="1"/>
          </p:cNvSpPr>
          <p:nvPr>
            <p:ph type="body" sz="quarter" idx="1"/>
          </p:nvPr>
        </p:nvSpPr>
        <p:spPr>
          <a:xfrm>
            <a:off x="3490689" y="1871925"/>
            <a:ext cx="5210622" cy="1557075"/>
          </a:xfrm>
          <a:prstGeom prst="rect">
            <a:avLst/>
          </a:prstGeom>
        </p:spPr>
        <p:txBody>
          <a:bodyPr rtlCol="1"/>
          <a:lstStyle>
            <a:lvl1pPr algn="r" rtl="1">
              <a:defRPr sz="3200"/>
            </a:lvl1pPr>
          </a:lstStyle>
          <a:p>
            <a:pPr algn="ctr" rtl="1"/>
            <a:r>
              <a:rPr lang="ar" b="1">
                <a:latin typeface="Sakkal Majalla" panose="02000000000000000000" pitchFamily="2" charset="-78"/>
                <a:cs typeface="Sakkal Majalla" panose="02000000000000000000" pitchFamily="2" charset="-78"/>
              </a:rPr>
              <a:t>2. خطوات إجراء التقدير السريع للاحتياجات</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Google Shape;307;p8"/>
          <p:cNvSpPr txBox="1">
            <a:spLocks noGrp="1"/>
          </p:cNvSpPr>
          <p:nvPr>
            <p:ph type="title"/>
          </p:nvPr>
        </p:nvSpPr>
        <p:spPr>
          <a:xfrm>
            <a:off x="412229" y="664847"/>
            <a:ext cx="2239868"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مقدمة</a:t>
            </a:r>
          </a:p>
        </p:txBody>
      </p:sp>
      <p:sp>
        <p:nvSpPr>
          <p:cNvPr id="325" name="Google Shape;308;p8"/>
          <p:cNvSpPr txBox="1">
            <a:spLocks noGrp="1"/>
          </p:cNvSpPr>
          <p:nvPr>
            <p:ph type="body" idx="1"/>
          </p:nvPr>
        </p:nvSpPr>
        <p:spPr>
          <a:xfrm>
            <a:off x="4311025" y="1792130"/>
            <a:ext cx="7217219" cy="3261248"/>
          </a:xfrm>
          <a:prstGeom prst="rect">
            <a:avLst/>
          </a:prstGeom>
        </p:spPr>
        <p:txBody>
          <a:bodyPr lIns="0" tIns="0" rIns="0" bIns="0" rtlCol="1" anchor="t">
            <a:normAutofit/>
          </a:bodyPr>
          <a:lstStyle/>
          <a:p>
            <a:pPr rtl="1"/>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جزءٌ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المُوجّ</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ه </a:t>
            </a:r>
            <a:r>
              <a:rPr err="1">
                <a:latin typeface="Sakkal Majalla" panose="02000000000000000000" pitchFamily="2" charset="-78"/>
                <a:cs typeface="Sakkal Majalla" panose="02000000000000000000" pitchFamily="2" charset="-78"/>
              </a:rPr>
              <a:t>خصيصًا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لأعضاء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استناد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نهج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تزويد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بالمعارف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والمهارات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بفعالية</a:t>
            </a:r>
            <a:r>
              <a:rPr>
                <a:latin typeface="Sakkal Majalla" panose="02000000000000000000" pitchFamily="2" charset="-78"/>
                <a:cs typeface="Sakkal Majalla" panose="02000000000000000000" pitchFamily="2" charset="-78"/>
              </a:rPr>
              <a:t>. </a:t>
            </a:r>
          </a:p>
          <a:p>
            <a:pPr rtl="1"/>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تُعدُّ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مكونات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تدريب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itle 1"/>
          <p:cNvSpPr txBox="1">
            <a:spLocks noGrp="1"/>
          </p:cNvSpPr>
          <p:nvPr>
            <p:ph type="title"/>
          </p:nvPr>
        </p:nvSpPr>
        <p:spPr>
          <a:xfrm>
            <a:off x="-97167" y="208224"/>
            <a:ext cx="3264195" cy="1183995"/>
          </a:xfrm>
          <a:prstGeom prst="rect">
            <a:avLst/>
          </a:prstGeom>
        </p:spPr>
        <p:txBody>
          <a:bodyPr rtlCol="1">
            <a:noAutofit/>
          </a:bodyPr>
          <a:lstStyle>
            <a:lvl1pPr algn="r" rtl="1">
              <a:defRPr sz="2800"/>
            </a:lvl1pPr>
          </a:lstStyle>
          <a:p>
            <a:pPr rtl="1"/>
            <a:r>
              <a:rPr lang="ar" sz="3200" b="1">
                <a:latin typeface="Sakkal Majalla" panose="02000000000000000000" pitchFamily="2" charset="-78"/>
                <a:cs typeface="Sakkal Majalla" panose="02000000000000000000" pitchFamily="2" charset="-78"/>
              </a:rPr>
              <a:t>خطوات إجراء التقدير السريع للاحتياجات</a:t>
            </a:r>
          </a:p>
        </p:txBody>
      </p:sp>
      <p:sp>
        <p:nvSpPr>
          <p:cNvPr id="538" name="Content Placeholder 3"/>
          <p:cNvSpPr txBox="1">
            <a:spLocks noGrp="1"/>
          </p:cNvSpPr>
          <p:nvPr>
            <p:ph type="body" idx="1"/>
          </p:nvPr>
        </p:nvSpPr>
        <p:spPr>
          <a:xfrm>
            <a:off x="4273550" y="1722438"/>
            <a:ext cx="7095963" cy="3413124"/>
          </a:xfrm>
          <a:prstGeom prst="rect">
            <a:avLst/>
          </a:prstGeom>
        </p:spPr>
        <p:txBody>
          <a:bodyPr rtlCol="1">
            <a:normAutofit/>
          </a:bodyPr>
          <a:lstStyle/>
          <a:p>
            <a:pPr marL="514350" indent="-514350" rtl="1">
              <a:buClr>
                <a:schemeClr val="accent3"/>
              </a:buClr>
              <a:buFont typeface="+mj-lt"/>
              <a:buAutoNum type="arabicPeriod"/>
              <a:defRPr sz="2800"/>
            </a:pPr>
            <a:r>
              <a:rPr lang="ar" sz="2800">
                <a:latin typeface="Sakkal Majalla" panose="02000000000000000000" pitchFamily="2" charset="-78"/>
                <a:cs typeface="Sakkal Majalla" panose="02000000000000000000" pitchFamily="2" charset="-78"/>
              </a:rPr>
              <a:t> التخطيط للتقدير السريع للاحتياجات وتحديد أولويات التقدير</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a:p>
            <a:pPr marL="514350" indent="-514350" rtl="1">
              <a:buClr>
                <a:schemeClr val="accent3"/>
              </a:buClr>
              <a:buFont typeface="+mj-lt"/>
              <a:buAutoNum type="arabicPeriod"/>
              <a:defRPr sz="2800"/>
            </a:pPr>
            <a:r>
              <a:rPr lang="ar" sz="2800">
                <a:latin typeface="Sakkal Majalla" panose="02000000000000000000" pitchFamily="2" charset="-78"/>
                <a:cs typeface="Sakkal Majalla" panose="02000000000000000000" pitchFamily="2" charset="-78"/>
              </a:rPr>
              <a:t>تجميع الفريق (الفرق)، واللوجستيات، والإمدادات</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a:p>
            <a:pPr marL="514350" indent="-514350" rtl="1">
              <a:buClr>
                <a:schemeClr val="accent3"/>
              </a:buClr>
              <a:buFont typeface="+mj-lt"/>
              <a:buAutoNum type="arabicPeriod"/>
              <a:defRPr sz="2800"/>
            </a:pPr>
            <a:r>
              <a:rPr lang="ar" sz="2800">
                <a:latin typeface="Sakkal Majalla" panose="02000000000000000000" pitchFamily="2" charset="-78"/>
                <a:cs typeface="Sakkal Majalla" panose="02000000000000000000" pitchFamily="2" charset="-78"/>
              </a:rPr>
              <a:t>جمع البيانات:</a:t>
            </a:r>
          </a:p>
          <a:p>
            <a:pPr lvl="4" rtl="1">
              <a:spcBef>
                <a:spcPts val="100"/>
              </a:spcBef>
              <a:buClr>
                <a:schemeClr val="accent3"/>
              </a:buClr>
              <a:defRPr sz="2800"/>
            </a:pPr>
            <a:r>
              <a:rPr lang="ar" sz="2800">
                <a:latin typeface="Sakkal Majalla" panose="02000000000000000000" pitchFamily="2" charset="-78"/>
                <a:cs typeface="Sakkal Majalla" panose="02000000000000000000" pitchFamily="2" charset="-78"/>
              </a:rPr>
              <a:t>مراجعة المعلومات (الثانوية) الحالية</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a:p>
            <a:pPr lvl="4" rtl="1">
              <a:spcBef>
                <a:spcPts val="100"/>
              </a:spcBef>
              <a:buClr>
                <a:schemeClr val="accent3"/>
              </a:buClr>
              <a:defRPr sz="2800"/>
            </a:pPr>
            <a:r>
              <a:rPr lang="ar" sz="2800">
                <a:latin typeface="Sakkal Majalla" panose="02000000000000000000" pitchFamily="2" charset="-78"/>
                <a:cs typeface="Sakkal Majalla" panose="02000000000000000000" pitchFamily="2" charset="-78"/>
              </a:rPr>
              <a:t>جمع البيانات الإضافية، حسب الحاجة</a:t>
            </a:r>
            <a:r>
              <a:rPr lang="ar-EG" sz="2800">
                <a:latin typeface="Sakkal Majalla" panose="02000000000000000000" pitchFamily="2" charset="-78"/>
                <a:cs typeface="Sakkal Majalla" panose="02000000000000000000" pitchFamily="2" charset="-78"/>
              </a:rPr>
              <a:t>.</a:t>
            </a:r>
            <a:endParaRPr lang="hu-HU" sz="2800" i="1">
              <a:latin typeface="Sakkal Majalla" panose="02000000000000000000" pitchFamily="2" charset="-78"/>
              <a:cs typeface="Sakkal Majalla" panose="02000000000000000000" pitchFamily="2" charset="-78"/>
            </a:endParaRPr>
          </a:p>
          <a:p>
            <a:pPr marL="514350" indent="-514350" defTabSz="266176" rtl="1">
              <a:lnSpc>
                <a:spcPct val="90000"/>
              </a:lnSpc>
              <a:spcBef>
                <a:spcPts val="200"/>
              </a:spcBef>
              <a:buClr>
                <a:schemeClr val="accent3"/>
              </a:buClr>
              <a:buFont typeface="+mj-lt"/>
              <a:buAutoNum type="arabicPeriod"/>
              <a:defRPr sz="2576">
                <a:latin typeface="+mj-lt"/>
                <a:ea typeface="+mj-ea"/>
                <a:cs typeface="+mj-cs"/>
                <a:sym typeface="Source Sans Pro Regular"/>
              </a:defRPr>
            </a:pPr>
            <a:r>
              <a:rPr lang="ar" sz="2800">
                <a:latin typeface="Sakkal Majalla" panose="02000000000000000000" pitchFamily="2" charset="-78"/>
                <a:cs typeface="Sakkal Majalla" panose="02000000000000000000" pitchFamily="2" charset="-78"/>
              </a:rPr>
              <a:t>تحليل النتائج وتفسيرها</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a:p>
            <a:pPr marL="514350" indent="-514350" defTabSz="266176" rtl="1">
              <a:lnSpc>
                <a:spcPct val="90000"/>
              </a:lnSpc>
              <a:spcBef>
                <a:spcPts val="200"/>
              </a:spcBef>
              <a:buClr>
                <a:schemeClr val="accent3"/>
              </a:buClr>
              <a:buFont typeface="+mj-lt"/>
              <a:buAutoNum type="arabicPeriod"/>
              <a:defRPr sz="2576">
                <a:latin typeface="+mj-lt"/>
                <a:ea typeface="+mj-ea"/>
                <a:cs typeface="+mj-cs"/>
                <a:sym typeface="Source Sans Pro Regular"/>
              </a:defRPr>
            </a:pPr>
            <a:r>
              <a:rPr lang="ar" sz="2800">
                <a:latin typeface="Sakkal Majalla" panose="02000000000000000000" pitchFamily="2" charset="-78"/>
                <a:cs typeface="Sakkal Majalla" panose="02000000000000000000" pitchFamily="2" charset="-78"/>
              </a:rPr>
              <a:t>مشاركة نتائج التقدير السريع للاحتياجات وعرضها</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a:p>
            <a:pPr marL="514350" indent="-514350" defTabSz="266176" rtl="1">
              <a:lnSpc>
                <a:spcPct val="90000"/>
              </a:lnSpc>
              <a:spcBef>
                <a:spcPts val="200"/>
              </a:spcBef>
              <a:buClr>
                <a:schemeClr val="accent3"/>
              </a:buClr>
              <a:buFont typeface="+mj-lt"/>
              <a:buAutoNum type="arabicPeriod"/>
              <a:defRPr sz="2576">
                <a:latin typeface="+mj-lt"/>
                <a:ea typeface="+mj-ea"/>
                <a:cs typeface="+mj-cs"/>
                <a:sym typeface="Source Sans Pro Regular"/>
              </a:defRPr>
            </a:pPr>
            <a:r>
              <a:rPr lang="ar" sz="2800">
                <a:latin typeface="Sakkal Majalla" panose="02000000000000000000" pitchFamily="2" charset="-78"/>
                <a:cs typeface="Sakkal Majalla" panose="02000000000000000000" pitchFamily="2" charset="-78"/>
              </a:rPr>
              <a:t>التكرار حسب الضرورة</a:t>
            </a:r>
            <a:r>
              <a:rPr lang="ar-EG" sz="2800">
                <a:latin typeface="Sakkal Majalla" panose="02000000000000000000" pitchFamily="2" charset="-78"/>
                <a:cs typeface="Sakkal Majalla" panose="02000000000000000000" pitchFamily="2" charset="-78"/>
              </a:rPr>
              <a:t>.</a:t>
            </a:r>
            <a:endParaRPr lang="ar" sz="2800">
              <a:latin typeface="Sakkal Majalla" panose="02000000000000000000" pitchFamily="2" charset="-78"/>
              <a:cs typeface="Sakkal Majalla" panose="02000000000000000000" pitchFamily="2" charset="-78"/>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Content Placeholder 3"/>
          <p:cNvSpPr txBox="1">
            <a:spLocks noGrp="1"/>
          </p:cNvSpPr>
          <p:nvPr>
            <p:ph type="body" idx="1"/>
          </p:nvPr>
        </p:nvSpPr>
        <p:spPr>
          <a:xfrm>
            <a:off x="4023929" y="1710280"/>
            <a:ext cx="7529514" cy="3805303"/>
          </a:xfrm>
          <a:prstGeom prst="rect">
            <a:avLst/>
          </a:prstGeom>
        </p:spPr>
        <p:txBody>
          <a:bodyPr rtlCol="1"/>
          <a:lstStyle/>
          <a:p>
            <a:pPr rtl="1"/>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المشاركة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التخطيط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a:latin typeface="Sakkal Majalla" panose="02000000000000000000" pitchFamily="2" charset="-78"/>
                <a:cs typeface="Sakkal Majalla" panose="02000000000000000000" pitchFamily="2" charset="-78"/>
              </a:rPr>
              <a:t>؟</a:t>
            </a:r>
          </a:p>
          <a:p>
            <a:pPr rtl="1"/>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المسؤول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اللوجستيات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والاتصالات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والنقل</a:t>
            </a:r>
            <a:r>
              <a:rPr>
                <a:latin typeface="Sakkal Majalla" panose="02000000000000000000" pitchFamily="2" charset="-78"/>
                <a:cs typeface="Sakkal Majalla" panose="02000000000000000000" pitchFamily="2" charset="-78"/>
              </a:rPr>
              <a:t>؟ </a:t>
            </a:r>
          </a:p>
          <a:p>
            <a:pPr rtl="1"/>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الذي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علينا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معرفته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الميدان</a:t>
            </a:r>
            <a:r>
              <a:rPr>
                <a:latin typeface="Sakkal Majalla" panose="02000000000000000000" pitchFamily="2" charset="-78"/>
                <a:cs typeface="Sakkal Majalla" panose="02000000000000000000" pitchFamily="2" charset="-78"/>
              </a:rPr>
              <a:t>؟</a:t>
            </a:r>
          </a:p>
          <a:p>
            <a:pPr rtl="1"/>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والتدابير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الملائمة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مراعاة</a:t>
            </a:r>
            <a:r>
              <a:rPr>
                <a:latin typeface="Sakkal Majalla" panose="02000000000000000000" pitchFamily="2" charset="-78"/>
                <a:cs typeface="Sakkal Majalla" panose="02000000000000000000" pitchFamily="2" charset="-78"/>
              </a:rPr>
              <a:t>:</a:t>
            </a:r>
          </a:p>
          <a:p>
            <a:pPr rtl="1"/>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a:t>
            </a: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المتضررة</a:t>
            </a:r>
            <a:r>
              <a:rPr>
                <a:latin typeface="Sakkal Majalla" panose="02000000000000000000" pitchFamily="2" charset="-78"/>
                <a:cs typeface="Sakkal Majalla" panose="02000000000000000000" pitchFamily="2" charset="-78"/>
              </a:rPr>
              <a:t>.</a:t>
            </a: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القيود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والزمنية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واللوجستية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والتقنية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543" name="Text Placeholder 4"/>
          <p:cNvSpPr txBox="1"/>
          <p:nvPr/>
        </p:nvSpPr>
        <p:spPr>
          <a:xfrm>
            <a:off x="2607" y="656630"/>
            <a:ext cx="3378270" cy="7540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fontScale="92500" lnSpcReduction="20000"/>
          </a:bodyPr>
          <a:lstStyle>
            <a:lvl1pPr algn="r" defTabSz="289321" rtl="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التخطيط للتقدير السريع للاحتياجات</a:t>
            </a: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Content Placeholder 2"/>
          <p:cNvSpPr txBox="1"/>
          <p:nvPr/>
        </p:nvSpPr>
        <p:spPr>
          <a:xfrm>
            <a:off x="1298448" y="1885606"/>
            <a:ext cx="4300085" cy="30867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الحكومية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r>
              <a:rPr>
                <a:latin typeface="Sakkal Majalla" panose="02000000000000000000" pitchFamily="2" charset="-78"/>
                <a:cs typeface="Sakkal Majalla" panose="02000000000000000000" pitchFamily="2" charset="-78"/>
              </a:rPr>
              <a:t> </a:t>
            </a: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الأمم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المتحدة</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الحكومية</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المتعاقدون</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المانحة</a:t>
            </a:r>
            <a:endParaRPr>
              <a:latin typeface="Sakkal Majalla" panose="02000000000000000000" pitchFamily="2" charset="-78"/>
              <a:cs typeface="Sakkal Majalla" panose="02000000000000000000" pitchFamily="2" charset="-78"/>
            </a:endParaRPr>
          </a:p>
          <a:p>
            <a:pPr marL="342900" indent="-342900" rtl="1">
              <a:spcBef>
                <a:spcPts val="6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اللجان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المشتركة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a:t>
            </a:r>
            <a:endParaRPr>
              <a:latin typeface="Sakkal Majalla" panose="02000000000000000000" pitchFamily="2" charset="-78"/>
              <a:cs typeface="Sakkal Majalla" panose="02000000000000000000" pitchFamily="2" charset="-78"/>
            </a:endParaRPr>
          </a:p>
        </p:txBody>
      </p:sp>
      <p:pic>
        <p:nvPicPr>
          <p:cNvPr id="550" name="Picture 12" descr="Picture 12"/>
          <p:cNvPicPr>
            <a:picLocks noChangeAspect="1"/>
          </p:cNvPicPr>
          <p:nvPr/>
        </p:nvPicPr>
        <p:blipFill>
          <a:blip r:embed="rId3"/>
          <a:stretch>
            <a:fillRect/>
          </a:stretch>
        </p:blipFill>
        <p:spPr>
          <a:xfrm>
            <a:off x="9400661" y="1340278"/>
            <a:ext cx="1002431" cy="1169502"/>
          </a:xfrm>
          <a:prstGeom prst="rect">
            <a:avLst/>
          </a:prstGeom>
          <a:ln w="12700">
            <a:miter lim="400000"/>
          </a:ln>
        </p:spPr>
      </p:pic>
      <p:pic>
        <p:nvPicPr>
          <p:cNvPr id="551" name="Picture 13" descr="Picture 13"/>
          <p:cNvPicPr>
            <a:picLocks noChangeAspect="1"/>
          </p:cNvPicPr>
          <p:nvPr/>
        </p:nvPicPr>
        <p:blipFill>
          <a:blip r:embed="rId4"/>
          <a:stretch>
            <a:fillRect/>
          </a:stretch>
        </p:blipFill>
        <p:spPr>
          <a:xfrm>
            <a:off x="5993504" y="2986306"/>
            <a:ext cx="1688929" cy="1245585"/>
          </a:xfrm>
          <a:prstGeom prst="rect">
            <a:avLst/>
          </a:prstGeom>
          <a:ln w="12700">
            <a:miter lim="400000"/>
          </a:ln>
        </p:spPr>
      </p:pic>
      <p:pic>
        <p:nvPicPr>
          <p:cNvPr id="552" name="Picture 14" descr="Picture 14"/>
          <p:cNvPicPr>
            <a:picLocks noChangeAspect="1"/>
          </p:cNvPicPr>
          <p:nvPr/>
        </p:nvPicPr>
        <p:blipFill>
          <a:blip r:embed="rId5"/>
          <a:stretch>
            <a:fillRect/>
          </a:stretch>
        </p:blipFill>
        <p:spPr>
          <a:xfrm>
            <a:off x="7648233" y="4107945"/>
            <a:ext cx="1742789" cy="1096170"/>
          </a:xfrm>
          <a:prstGeom prst="rect">
            <a:avLst/>
          </a:prstGeom>
          <a:ln w="12700">
            <a:miter lim="400000"/>
          </a:ln>
        </p:spPr>
      </p:pic>
      <p:pic>
        <p:nvPicPr>
          <p:cNvPr id="553" name="Picture 15" descr="Picture 15"/>
          <p:cNvPicPr>
            <a:picLocks noChangeAspect="1"/>
          </p:cNvPicPr>
          <p:nvPr/>
        </p:nvPicPr>
        <p:blipFill>
          <a:blip r:embed="rId6"/>
          <a:stretch>
            <a:fillRect/>
          </a:stretch>
        </p:blipFill>
        <p:spPr>
          <a:xfrm>
            <a:off x="7764973" y="1991013"/>
            <a:ext cx="1275928" cy="1303457"/>
          </a:xfrm>
          <a:prstGeom prst="rect">
            <a:avLst/>
          </a:prstGeom>
          <a:ln w="12700">
            <a:miter lim="400000"/>
          </a:ln>
        </p:spPr>
      </p:pic>
      <p:pic>
        <p:nvPicPr>
          <p:cNvPr id="554" name="Picture 10" descr="Picture 10"/>
          <p:cNvPicPr>
            <a:picLocks noChangeAspect="1"/>
          </p:cNvPicPr>
          <p:nvPr/>
        </p:nvPicPr>
        <p:blipFill>
          <a:blip r:embed="rId7"/>
          <a:stretch>
            <a:fillRect/>
          </a:stretch>
        </p:blipFill>
        <p:spPr>
          <a:xfrm>
            <a:off x="6385311" y="974408"/>
            <a:ext cx="1680579" cy="957200"/>
          </a:xfrm>
          <a:prstGeom prst="rect">
            <a:avLst/>
          </a:prstGeom>
          <a:ln w="12700">
            <a:miter lim="400000"/>
          </a:ln>
        </p:spPr>
      </p:pic>
      <p:pic>
        <p:nvPicPr>
          <p:cNvPr id="555" name="Picture 11" descr="Picture 11"/>
          <p:cNvPicPr>
            <a:picLocks noChangeAspect="1"/>
          </p:cNvPicPr>
          <p:nvPr/>
        </p:nvPicPr>
        <p:blipFill>
          <a:blip r:embed="rId8"/>
          <a:stretch>
            <a:fillRect/>
          </a:stretch>
        </p:blipFill>
        <p:spPr>
          <a:xfrm>
            <a:off x="6116884" y="5000399"/>
            <a:ext cx="1246429" cy="572379"/>
          </a:xfrm>
          <a:prstGeom prst="rect">
            <a:avLst/>
          </a:prstGeom>
          <a:ln w="12700">
            <a:miter lim="400000"/>
          </a:ln>
        </p:spPr>
      </p:pic>
      <p:pic>
        <p:nvPicPr>
          <p:cNvPr id="556" name="Picture 16" descr="Picture 16"/>
          <p:cNvPicPr>
            <a:picLocks noChangeAspect="1"/>
          </p:cNvPicPr>
          <p:nvPr/>
        </p:nvPicPr>
        <p:blipFill>
          <a:blip r:embed="rId9"/>
          <a:stretch>
            <a:fillRect/>
          </a:stretch>
        </p:blipFill>
        <p:spPr>
          <a:xfrm>
            <a:off x="8927024" y="3563530"/>
            <a:ext cx="2337202" cy="473062"/>
          </a:xfrm>
          <a:prstGeom prst="rect">
            <a:avLst/>
          </a:prstGeom>
          <a:ln w="12700">
            <a:miter lim="400000"/>
          </a:ln>
        </p:spPr>
      </p:pic>
      <p:sp>
        <p:nvSpPr>
          <p:cNvPr id="557" name="TextBox 4"/>
          <p:cNvSpPr txBox="1"/>
          <p:nvPr/>
        </p:nvSpPr>
        <p:spPr>
          <a:xfrm>
            <a:off x="6461877" y="5722884"/>
            <a:ext cx="4431675"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latin typeface="+mj-lt"/>
                <a:ea typeface="+mj-ea"/>
                <a:cs typeface="+mj-cs"/>
                <a:sym typeface="Source Sans Pro Regular"/>
              </a:defRPr>
            </a:lvl1pPr>
          </a:lstStyle>
          <a:p>
            <a:pPr rtl="1"/>
            <a:r>
              <a:rPr lang="ar" sz="1200">
                <a:latin typeface="Sakkal Majalla" panose="02000000000000000000" pitchFamily="2" charset="-78"/>
                <a:cs typeface="Sakkal Majalla" panose="02000000000000000000" pitchFamily="2" charset="-78"/>
              </a:rPr>
              <a:t>شعارات بعض الشركاء المنخرطين في التقديرات السريعة للاحتياجات</a:t>
            </a:r>
          </a:p>
        </p:txBody>
      </p:sp>
      <p:sp>
        <p:nvSpPr>
          <p:cNvPr id="2" name="Title 1">
            <a:extLst>
              <a:ext uri="{FF2B5EF4-FFF2-40B4-BE49-F238E27FC236}">
                <a16:creationId xmlns:a16="http://schemas.microsoft.com/office/drawing/2014/main" id="{37C6B634-D83F-6578-EA48-F61ECD62FE1C}"/>
              </a:ext>
            </a:extLst>
          </p:cNvPr>
          <p:cNvSpPr txBox="1">
            <a:spLocks/>
          </p:cNvSpPr>
          <p:nvPr/>
        </p:nvSpPr>
        <p:spPr>
          <a:xfrm>
            <a:off x="188832"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الشركاء المنخرطون في التقدير السريع للاحتياجات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49">
                                            <p:bg/>
                                          </p:spTgt>
                                        </p:tgtEl>
                                        <p:attrNameLst>
                                          <p:attrName>style.visibility</p:attrName>
                                        </p:attrNameLst>
                                      </p:cBhvr>
                                      <p:to>
                                        <p:strVal val="visible"/>
                                      </p:to>
                                    </p:set>
                                    <p:animEffect transition="in" filter="fade">
                                      <p:cBhvr>
                                        <p:cTn id="7" dur="500"/>
                                        <p:tgtEl>
                                          <p:spTgt spid="549">
                                            <p:bg/>
                                          </p:spTgt>
                                        </p:tgtEl>
                                      </p:cBhvr>
                                    </p:animEffect>
                                  </p:childTnLst>
                                </p:cTn>
                              </p:par>
                              <p:par>
                                <p:cTn id="8" presetID="10" presetClass="entr" presetSubtype="0" fill="hold" grpId="0" nodeType="withEffect">
                                  <p:stCondLst>
                                    <p:cond delay="0"/>
                                  </p:stCondLst>
                                  <p:iterate>
                                    <p:tmAbs val="0"/>
                                  </p:iterate>
                                  <p:childTnLst>
                                    <p:set>
                                      <p:cBhvr>
                                        <p:cTn id="9" fill="hold"/>
                                        <p:tgtEl>
                                          <p:spTgt spid="549">
                                            <p:txEl>
                                              <p:pRg st="0" end="0"/>
                                            </p:txEl>
                                          </p:spTgt>
                                        </p:tgtEl>
                                        <p:attrNameLst>
                                          <p:attrName>style.visibility</p:attrName>
                                        </p:attrNameLst>
                                      </p:cBhvr>
                                      <p:to>
                                        <p:strVal val="visible"/>
                                      </p:to>
                                    </p:set>
                                    <p:animEffect transition="in" filter="fade">
                                      <p:cBhvr>
                                        <p:cTn id="10" dur="500"/>
                                        <p:tgtEl>
                                          <p:spTgt spid="54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549">
                                            <p:txEl>
                                              <p:pRg st="1" end="1"/>
                                            </p:txEl>
                                          </p:spTgt>
                                        </p:tgtEl>
                                        <p:attrNameLst>
                                          <p:attrName>style.visibility</p:attrName>
                                        </p:attrNameLst>
                                      </p:cBhvr>
                                      <p:to>
                                        <p:strVal val="visible"/>
                                      </p:to>
                                    </p:set>
                                    <p:animEffect transition="in" filter="fade">
                                      <p:cBhvr>
                                        <p:cTn id="15" dur="500"/>
                                        <p:tgtEl>
                                          <p:spTgt spid="5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549">
                                            <p:txEl>
                                              <p:pRg st="2" end="2"/>
                                            </p:txEl>
                                          </p:spTgt>
                                        </p:tgtEl>
                                        <p:attrNameLst>
                                          <p:attrName>style.visibility</p:attrName>
                                        </p:attrNameLst>
                                      </p:cBhvr>
                                      <p:to>
                                        <p:strVal val="visible"/>
                                      </p:to>
                                    </p:set>
                                    <p:animEffect transition="in" filter="fade">
                                      <p:cBhvr>
                                        <p:cTn id="20" dur="500"/>
                                        <p:tgtEl>
                                          <p:spTgt spid="54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549">
                                            <p:txEl>
                                              <p:pRg st="3" end="3"/>
                                            </p:txEl>
                                          </p:spTgt>
                                        </p:tgtEl>
                                        <p:attrNameLst>
                                          <p:attrName>style.visibility</p:attrName>
                                        </p:attrNameLst>
                                      </p:cBhvr>
                                      <p:to>
                                        <p:strVal val="visible"/>
                                      </p:to>
                                    </p:set>
                                    <p:animEffect transition="in" filter="fade">
                                      <p:cBhvr>
                                        <p:cTn id="25" dur="500"/>
                                        <p:tgtEl>
                                          <p:spTgt spid="54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549">
                                            <p:txEl>
                                              <p:pRg st="4" end="4"/>
                                            </p:txEl>
                                          </p:spTgt>
                                        </p:tgtEl>
                                        <p:attrNameLst>
                                          <p:attrName>style.visibility</p:attrName>
                                        </p:attrNameLst>
                                      </p:cBhvr>
                                      <p:to>
                                        <p:strVal val="visible"/>
                                      </p:to>
                                    </p:set>
                                    <p:animEffect transition="in" filter="fade">
                                      <p:cBhvr>
                                        <p:cTn id="30" dur="500"/>
                                        <p:tgtEl>
                                          <p:spTgt spid="54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549">
                                            <p:txEl>
                                              <p:pRg st="5" end="5"/>
                                            </p:txEl>
                                          </p:spTgt>
                                        </p:tgtEl>
                                        <p:attrNameLst>
                                          <p:attrName>style.visibility</p:attrName>
                                        </p:attrNameLst>
                                      </p:cBhvr>
                                      <p:to>
                                        <p:strVal val="visible"/>
                                      </p:to>
                                    </p:set>
                                    <p:animEffect transition="in" filter="fade">
                                      <p:cBhvr>
                                        <p:cTn id="35" dur="500"/>
                                        <p:tgtEl>
                                          <p:spTgt spid="54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 grpId="0" build="p" bldLvl="5"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 name="Rectangle 3"/>
          <p:cNvSpPr txBox="1"/>
          <p:nvPr/>
        </p:nvSpPr>
        <p:spPr>
          <a:xfrm>
            <a:off x="1994240" y="804777"/>
            <a:ext cx="8628039" cy="31393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500" u="sng">
                <a:solidFill>
                  <a:schemeClr val="accent3"/>
                </a:solidFill>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الحجم</a:t>
            </a:r>
          </a:p>
          <a:p>
            <a:pPr rtl="1">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3-6 أشخاص، مع ضرورة إشراك السلطات المحلية</a:t>
            </a:r>
            <a:r>
              <a:rPr lang="ar-EG" sz="2400">
                <a:latin typeface="Sakkal Majalla" panose="02000000000000000000" pitchFamily="2" charset="-78"/>
                <a:cs typeface="Sakkal Majalla" panose="02000000000000000000" pitchFamily="2" charset="-78"/>
              </a:rPr>
              <a:t>.</a:t>
            </a:r>
            <a:endParaRPr lang="ar" sz="2400">
              <a:latin typeface="Sakkal Majalla" panose="02000000000000000000" pitchFamily="2" charset="-78"/>
              <a:cs typeface="Sakkal Majalla" panose="02000000000000000000" pitchFamily="2" charset="-78"/>
            </a:endParaRPr>
          </a:p>
          <a:p>
            <a:pPr rtl="1">
              <a:spcBef>
                <a:spcPts val="1800"/>
              </a:spcBef>
              <a:defRPr sz="2500" u="sng">
                <a:solidFill>
                  <a:schemeClr val="accent3"/>
                </a:solidFill>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السمات</a:t>
            </a:r>
          </a:p>
          <a:p>
            <a:pPr marL="285750" indent="-285750" rtl="1">
              <a:buClr>
                <a:schemeClr val="accent3"/>
              </a:buClr>
              <a:buSzPct val="100000"/>
              <a:buFont typeface="Arial"/>
              <a:buChar char="•"/>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وضوح مستويات السلطة والتبليغ</a:t>
            </a:r>
            <a:r>
              <a:rPr lang="ar-EG" sz="2400">
                <a:latin typeface="Sakkal Majalla" panose="02000000000000000000" pitchFamily="2" charset="-78"/>
                <a:cs typeface="Sakkal Majalla" panose="02000000000000000000" pitchFamily="2" charset="-78"/>
              </a:rPr>
              <a:t>.</a:t>
            </a:r>
            <a:endParaRPr lang="ar" sz="2400">
              <a:latin typeface="Sakkal Majalla" panose="02000000000000000000" pitchFamily="2" charset="-78"/>
              <a:cs typeface="Sakkal Majalla" panose="02000000000000000000" pitchFamily="2" charset="-78"/>
            </a:endParaRPr>
          </a:p>
          <a:p>
            <a:pPr marL="285750" indent="-285750" rtl="1">
              <a:buClr>
                <a:schemeClr val="accent3"/>
              </a:buClr>
              <a:buSzPct val="100000"/>
              <a:buFont typeface="Arial"/>
              <a:buChar char="•"/>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الشراكات مع المتعاونين من الجهات المحلية</a:t>
            </a:r>
            <a:r>
              <a:rPr lang="ar-EG" sz="2400">
                <a:latin typeface="Sakkal Majalla" panose="02000000000000000000" pitchFamily="2" charset="-78"/>
                <a:cs typeface="Sakkal Majalla" panose="02000000000000000000" pitchFamily="2" charset="-78"/>
              </a:rPr>
              <a:t>.</a:t>
            </a:r>
            <a:r>
              <a:rPr lang="ar" sz="2400">
                <a:latin typeface="Sakkal Majalla" panose="02000000000000000000" pitchFamily="2" charset="-78"/>
                <a:cs typeface="Sakkal Majalla" panose="02000000000000000000" pitchFamily="2" charset="-78"/>
              </a:rPr>
              <a:t> </a:t>
            </a:r>
          </a:p>
          <a:p>
            <a:pPr marL="285750" indent="-285750" rtl="1">
              <a:buClr>
                <a:schemeClr val="accent3"/>
              </a:buClr>
              <a:buSzPct val="100000"/>
              <a:buFont typeface="Arial"/>
              <a:buChar char="•"/>
              <a:defRPr sz="2500">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تقسيم المسؤوليات والإجراءات المتفق عليها</a:t>
            </a:r>
            <a:r>
              <a:rPr lang="ar-EG" sz="2400">
                <a:latin typeface="Sakkal Majalla" panose="02000000000000000000" pitchFamily="2" charset="-78"/>
                <a:cs typeface="Sakkal Majalla" panose="02000000000000000000" pitchFamily="2" charset="-78"/>
              </a:rPr>
              <a:t>.</a:t>
            </a:r>
            <a:endParaRPr lang="ar" sz="2400">
              <a:latin typeface="Sakkal Majalla" panose="02000000000000000000" pitchFamily="2" charset="-78"/>
              <a:cs typeface="Sakkal Majalla" panose="02000000000000000000" pitchFamily="2" charset="-78"/>
            </a:endParaRPr>
          </a:p>
          <a:p>
            <a:pPr rtl="1">
              <a:spcBef>
                <a:spcPts val="1800"/>
              </a:spcBef>
              <a:defRPr sz="2500" u="sng">
                <a:solidFill>
                  <a:schemeClr val="accent3"/>
                </a:solidFill>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المهارات</a:t>
            </a:r>
          </a:p>
        </p:txBody>
      </p:sp>
      <p:sp>
        <p:nvSpPr>
          <p:cNvPr id="564" name="Rectangle 4"/>
          <p:cNvSpPr txBox="1"/>
          <p:nvPr/>
        </p:nvSpPr>
        <p:spPr>
          <a:xfrm>
            <a:off x="1994239" y="4422007"/>
            <a:ext cx="8628039" cy="163121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numCol="2" rtlCol="1"/>
          <a:lstStyle/>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اللوجستيات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الأمن</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الخصائص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الوبائية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الرعاية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المياه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والإصحاح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والنظافة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الشخصية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التغذية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اللغة</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الثقافة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أمور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الحدث</a:t>
            </a:r>
            <a:r>
              <a:rPr>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7A12D47D-ECC7-0846-DC5F-841AE9EDCBDF}"/>
              </a:ext>
            </a:extLst>
          </p:cNvPr>
          <p:cNvSpPr txBox="1">
            <a:spLocks/>
          </p:cNvSpPr>
          <p:nvPr/>
        </p:nvSpPr>
        <p:spPr>
          <a:xfrm>
            <a:off x="188832" y="-1235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فريق التقدير</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Content Placeholder 4"/>
          <p:cNvSpPr txBox="1">
            <a:spLocks noGrp="1"/>
          </p:cNvSpPr>
          <p:nvPr>
            <p:ph type="body" idx="1"/>
          </p:nvPr>
        </p:nvSpPr>
        <p:spPr>
          <a:xfrm>
            <a:off x="4175201" y="2084022"/>
            <a:ext cx="7529514" cy="2689956"/>
          </a:xfrm>
          <a:prstGeom prst="rect">
            <a:avLst/>
          </a:prstGeom>
        </p:spPr>
        <p:txBody>
          <a:bodyPr rtlCol="1">
            <a:normAutofit/>
          </a:bodyPr>
          <a:lstStyle/>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خرائط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المناطق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المتضررة</a:t>
            </a:r>
            <a:r>
              <a:rPr>
                <a:latin typeface="Sakkal Majalla" panose="02000000000000000000" pitchFamily="2" charset="-78"/>
                <a:cs typeface="Sakkal Majalla" panose="02000000000000000000" pitchFamily="2" charset="-78"/>
              </a:rPr>
              <a:t> </a:t>
            </a:r>
          </a:p>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النقل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والإمدادات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اليومية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endParaRPr>
              <a:latin typeface="Sakkal Majalla" panose="02000000000000000000" pitchFamily="2" charset="-78"/>
              <a:cs typeface="Sakkal Majalla" panose="02000000000000000000" pitchFamily="2" charset="-78"/>
            </a:endParaRPr>
          </a:p>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التمويل</a:t>
            </a:r>
            <a:r>
              <a:rPr>
                <a:latin typeface="Sakkal Majalla" panose="02000000000000000000" pitchFamily="2" charset="-78"/>
                <a:cs typeface="Sakkal Majalla" panose="02000000000000000000" pitchFamily="2" charset="-78"/>
              </a:rPr>
              <a:t> </a:t>
            </a:r>
          </a:p>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استمارات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العينات</a:t>
            </a:r>
            <a:endParaRPr>
              <a:latin typeface="Sakkal Majalla" panose="02000000000000000000" pitchFamily="2" charset="-78"/>
              <a:cs typeface="Sakkal Majalla" panose="02000000000000000000" pitchFamily="2" charset="-78"/>
            </a:endParaRPr>
          </a:p>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الاتصالات</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الأجهزة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اللاسلكية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الهواتف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المحمولة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الهواتف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الساتلية</a:t>
            </a:r>
            <a:endParaRPr>
              <a:latin typeface="Sakkal Majalla" panose="02000000000000000000" pitchFamily="2" charset="-78"/>
              <a:cs typeface="Sakkal Majalla" panose="02000000000000000000" pitchFamily="2" charset="-78"/>
            </a:endParaRPr>
          </a:p>
          <a:p>
            <a:pPr marL="457200" indent="-457200" rtl="1">
              <a:buClr>
                <a:srgbClr val="65A000"/>
              </a:buClr>
              <a:buFont typeface="Arial" panose="020B0604020202020204" pitchFamily="34" charset="0"/>
              <a:buChar char="•"/>
              <a:defRPr sz="2800"/>
            </a:pPr>
            <a:r>
              <a:rPr err="1">
                <a:latin typeface="Sakkal Majalla" panose="02000000000000000000" pitchFamily="2" charset="-78"/>
                <a:cs typeface="Sakkal Majalla" panose="02000000000000000000" pitchFamily="2" charset="-78"/>
              </a:rPr>
              <a:t>موظفون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مؤهلون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للانضمام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الفريق</a:t>
            </a:r>
            <a:endParaRPr>
              <a:latin typeface="Sakkal Majalla" panose="02000000000000000000" pitchFamily="2" charset="-78"/>
              <a:cs typeface="Sakkal Majalla" panose="02000000000000000000" pitchFamily="2" charset="-78"/>
            </a:endParaRPr>
          </a:p>
        </p:txBody>
      </p:sp>
      <p:sp>
        <p:nvSpPr>
          <p:cNvPr id="570" name="Text Placeholder 1"/>
          <p:cNvSpPr txBox="1"/>
          <p:nvPr/>
        </p:nvSpPr>
        <p:spPr>
          <a:xfrm>
            <a:off x="425783" y="913169"/>
            <a:ext cx="2261260" cy="6270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89321" rtl="1">
              <a:lnSpc>
                <a:spcPct val="90000"/>
              </a:lnSpc>
              <a:spcBef>
                <a:spcPts val="300"/>
              </a:spcBef>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اللوجستيات</a:t>
            </a: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Content Placeholder 3"/>
          <p:cNvSpPr txBox="1">
            <a:spLocks noGrp="1"/>
          </p:cNvSpPr>
          <p:nvPr>
            <p:ph type="body" idx="1"/>
          </p:nvPr>
        </p:nvSpPr>
        <p:spPr>
          <a:xfrm>
            <a:off x="2066692" y="1414076"/>
            <a:ext cx="8058616" cy="4029849"/>
          </a:xfrm>
          <a:prstGeom prst="rect">
            <a:avLst/>
          </a:prstGeom>
        </p:spPr>
        <p:txBody>
          <a:bodyPr rtlCol="1"/>
          <a:lstStyle/>
          <a:p>
            <a:pPr rtl="1">
              <a:defRPr>
                <a:solidFill>
                  <a:schemeClr val="accent3"/>
                </a:solidFill>
              </a:defRPr>
            </a:pPr>
            <a:r>
              <a:rPr err="1">
                <a:latin typeface="Sakkal Majalla" panose="02000000000000000000" pitchFamily="2" charset="-78"/>
                <a:cs typeface="Sakkal Majalla" panose="02000000000000000000" pitchFamily="2" charset="-78"/>
              </a:rPr>
              <a:t>طعام</a:t>
            </a:r>
            <a:endParaRPr>
              <a:latin typeface="Sakkal Majalla" panose="02000000000000000000" pitchFamily="2" charset="-78"/>
              <a:cs typeface="Sakkal Majalla" panose="02000000000000000000" pitchFamily="2" charset="-78"/>
            </a:endParaRPr>
          </a:p>
          <a:p>
            <a:pPr rtl="1">
              <a:defRPr>
                <a:solidFill>
                  <a:schemeClr val="accent3"/>
                </a:solidFill>
              </a:defRPr>
            </a:pP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مياه</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وقود</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أوراق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الاعتماد</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خيام</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أكياس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النوم</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معدات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مناسبة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للطقس</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بوصلة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النظام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المواقع</a:t>
            </a:r>
            <a:r>
              <a:rPr>
                <a:latin typeface="Sakkal Majalla" panose="02000000000000000000" pitchFamily="2" charset="-78"/>
                <a:cs typeface="Sakkal Majalla" panose="02000000000000000000" pitchFamily="2" charset="-78"/>
              </a:rPr>
              <a:t> (GPS)</a:t>
            </a: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كشاف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إضاءة</a:t>
            </a:r>
            <a:endParaRPr>
              <a:latin typeface="Sakkal Majalla" panose="02000000000000000000" pitchFamily="2" charset="-78"/>
              <a:cs typeface="Sakkal Majalla" panose="02000000000000000000" pitchFamily="2" charset="-78"/>
            </a:endParaRPr>
          </a:p>
          <a:p>
            <a:pPr marL="293914" indent="-293914" rtl="1">
              <a:buClr>
                <a:schemeClr val="accent3"/>
              </a:buClr>
              <a:buSzPct val="100000"/>
              <a:buFont typeface="Arial"/>
              <a:buChar char="•"/>
            </a:pPr>
            <a:r>
              <a:rPr err="1">
                <a:latin typeface="Sakkal Majalla" panose="02000000000000000000" pitchFamily="2" charset="-78"/>
                <a:cs typeface="Sakkal Majalla" panose="02000000000000000000" pitchFamily="2" charset="-78"/>
              </a:rPr>
              <a:t>بطاريات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endParaRPr>
              <a:latin typeface="Sakkal Majalla" panose="02000000000000000000" pitchFamily="2" charset="-78"/>
              <a:cs typeface="Sakkal Majalla" panose="02000000000000000000" pitchFamily="2" charset="-78"/>
            </a:endParaRPr>
          </a:p>
        </p:txBody>
      </p:sp>
      <p:sp>
        <p:nvSpPr>
          <p:cNvPr id="578" name="Content Placeholder 4"/>
          <p:cNvSpPr txBox="1"/>
          <p:nvPr/>
        </p:nvSpPr>
        <p:spPr>
          <a:xfrm>
            <a:off x="1010601" y="1453119"/>
            <a:ext cx="3947161" cy="45259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defTabSz="289321" rtl="1">
              <a:lnSpc>
                <a:spcPct val="90000"/>
              </a:lnSpc>
              <a:spcBef>
                <a:spcPts val="300"/>
              </a:spcBef>
              <a:defRPr sz="2400">
                <a:solidFill>
                  <a:schemeClr val="accent3"/>
                </a:solidFill>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إدخال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p>
          <a:p>
            <a:pPr defTabSz="289321" rtl="1">
              <a:lnSpc>
                <a:spcPct val="90000"/>
              </a:lnSpc>
              <a:spcBef>
                <a:spcPts val="300"/>
              </a:spcBef>
              <a:defRPr sz="2400">
                <a:solidFill>
                  <a:schemeClr val="accent3"/>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هاتف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ذكي</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ورق</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ألواح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كتابة</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دفاتر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الملاحظات</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أقلام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جاف</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أقلام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رصاص</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مقاومة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للماء</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آلة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حاسبة</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أقلام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ثابتة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اللون</a:t>
            </a:r>
            <a:r>
              <a:rPr lang="ar-EG">
                <a:latin typeface="Sakkal Majalla" panose="02000000000000000000" pitchFamily="2" charset="-78"/>
                <a:cs typeface="Sakkal Majalla" panose="02000000000000000000" pitchFamily="2" charset="-78"/>
              </a:rPr>
              <a:t> (لا تُمحى)</a:t>
            </a:r>
            <a:endParaRPr>
              <a:latin typeface="Sakkal Majalla" panose="02000000000000000000" pitchFamily="2" charset="-78"/>
              <a:cs typeface="Sakkal Majalla" panose="02000000000000000000" pitchFamily="2" charset="-78"/>
            </a:endParaRPr>
          </a:p>
          <a:p>
            <a:pPr marL="398661" lvl="1" indent="-254000" defTabSz="289321" rtl="1">
              <a:lnSpc>
                <a:spcPct val="90000"/>
              </a:lnSpc>
              <a:spcBef>
                <a:spcPts val="100"/>
              </a:spcBef>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دباسة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دبابيس</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الأوراق</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941FA252-AEA3-B8BC-B3D8-127C659E453E}"/>
              </a:ext>
            </a:extLst>
          </p:cNvPr>
          <p:cNvSpPr txBox="1">
            <a:spLocks/>
          </p:cNvSpPr>
          <p:nvPr/>
        </p:nvSpPr>
        <p:spPr>
          <a:xfrm>
            <a:off x="188832" y="48227"/>
            <a:ext cx="5324201" cy="75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الإمدادات الأساسية للفريق</a:t>
            </a: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Title 1"/>
          <p:cNvSpPr txBox="1">
            <a:spLocks noGrp="1"/>
          </p:cNvSpPr>
          <p:nvPr>
            <p:ph type="title"/>
          </p:nvPr>
        </p:nvSpPr>
        <p:spPr>
          <a:xfrm>
            <a:off x="367079" y="473838"/>
            <a:ext cx="2436506" cy="118399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مصادر المعلومات</a:t>
            </a:r>
          </a:p>
        </p:txBody>
      </p:sp>
      <p:sp>
        <p:nvSpPr>
          <p:cNvPr id="584" name="Rectangle 3"/>
          <p:cNvSpPr txBox="1"/>
          <p:nvPr/>
        </p:nvSpPr>
        <p:spPr>
          <a:xfrm>
            <a:off x="4377213" y="1903301"/>
            <a:ext cx="6797876" cy="304698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400">
                <a:latin typeface="+mj-lt"/>
                <a:ea typeface="+mj-ea"/>
                <a:cs typeface="+mj-cs"/>
                <a:sym typeface="Source Sans Pro Regular"/>
              </a:defRPr>
            </a:pPr>
            <a:r>
              <a:rPr lang="ar" b="1">
                <a:solidFill>
                  <a:schemeClr val="accent3"/>
                </a:solidFill>
                <a:latin typeface="Sakkal Majalla" panose="02000000000000000000" pitchFamily="2" charset="-78"/>
                <a:cs typeface="Sakkal Majalla" panose="02000000000000000000" pitchFamily="2" charset="-78"/>
              </a:rPr>
              <a:t>البيانات الأولية</a:t>
            </a: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المُجمعة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الميدان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بعدها</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الآن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تستهلك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الكثير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ومكلفة</a:t>
            </a:r>
            <a:endParaRPr>
              <a:latin typeface="Sakkal Majalla" panose="02000000000000000000" pitchFamily="2" charset="-78"/>
              <a:cs typeface="Sakkal Majalla" panose="02000000000000000000" pitchFamily="2" charset="-78"/>
            </a:endParaRPr>
          </a:p>
          <a:p>
            <a:pPr lvl="1" indent="0" rtl="1">
              <a:defRPr sz="2400">
                <a:latin typeface="+mj-lt"/>
                <a:ea typeface="+mj-ea"/>
                <a:cs typeface="+mj-cs"/>
                <a:sym typeface="Source Sans Pro Regular"/>
              </a:defRPr>
            </a:pPr>
            <a:r>
              <a:rPr lang="ar" b="1">
                <a:solidFill>
                  <a:schemeClr val="accent3"/>
                </a:solidFill>
                <a:latin typeface="Sakkal Majalla" panose="02000000000000000000" pitchFamily="2" charset="-78"/>
                <a:cs typeface="Sakkal Majalla" panose="02000000000000000000" pitchFamily="2" charset="-78"/>
              </a:rPr>
              <a:t>البيانات الثانوية</a:t>
            </a: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جُمعت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فهم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تُستخدم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للتحليل</a:t>
            </a: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Rectangle 3"/>
          <p:cNvSpPr txBox="1"/>
          <p:nvPr/>
        </p:nvSpPr>
        <p:spPr>
          <a:xfrm>
            <a:off x="4300581" y="627380"/>
            <a:ext cx="6665722" cy="52629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إحصاءات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الأحوال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المدنية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ووزارة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الحكومية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والمسوحات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السابقة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المستشفيات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والعيادات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أماكن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الدفن</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الملاحظة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المجموعات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البؤرية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والمقابلات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اجتماعات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المجموعات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المسوحات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الأسرية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حكومية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أخرى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الميدان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قوائم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توزيع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الأغذية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المشتركة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المنظمات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الحكومية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الأغذية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العالمي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تسجيل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اللاجئين</a:t>
            </a:r>
            <a:r>
              <a:rPr>
                <a:latin typeface="Sakkal Majalla" panose="02000000000000000000" pitchFamily="2" charset="-78"/>
                <a:cs typeface="Sakkal Majalla" panose="02000000000000000000" pitchFamily="2" charset="-78"/>
              </a:rPr>
              <a:t> </a:t>
            </a: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الصور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الجوية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صور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الأقمار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الصناعية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العينات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المكانية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أنظمة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الجغرافية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مقابلات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endParaRPr>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A89A9A74-9F59-0E86-64A9-DF0554B4B638}"/>
              </a:ext>
            </a:extLst>
          </p:cNvPr>
          <p:cNvSpPr txBox="1">
            <a:spLocks/>
          </p:cNvSpPr>
          <p:nvPr/>
        </p:nvSpPr>
        <p:spPr>
          <a:xfrm>
            <a:off x="353941" y="460700"/>
            <a:ext cx="2489058" cy="1183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مصادر المعلومات</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Content Placeholder 2"/>
          <p:cNvSpPr txBox="1"/>
          <p:nvPr/>
        </p:nvSpPr>
        <p:spPr>
          <a:xfrm>
            <a:off x="5856564" y="1560555"/>
            <a:ext cx="5479080" cy="388140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339470" indent="-339470" defTabSz="905255" rtl="1">
              <a:lnSpc>
                <a:spcPct val="80000"/>
              </a:lnSpc>
              <a:spcBef>
                <a:spcPts val="600"/>
              </a:spcBef>
              <a:buClr>
                <a:schemeClr val="accent3"/>
              </a:buClr>
              <a:buSzPct val="100000"/>
              <a:buChar char="•"/>
              <a:defRPr sz="2673">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لا تفترض أن البيانات الثانوية كافية</a:t>
            </a:r>
          </a:p>
          <a:p>
            <a:pPr marL="339470" indent="-339470" defTabSz="905255" rtl="1">
              <a:lnSpc>
                <a:spcPct val="80000"/>
              </a:lnSpc>
              <a:spcBef>
                <a:spcPts val="600"/>
              </a:spcBef>
              <a:buClr>
                <a:schemeClr val="accent3"/>
              </a:buClr>
              <a:buSzPct val="100000"/>
              <a:buChar char="•"/>
              <a:defRPr sz="2673">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البيانات الأولية: </a:t>
            </a:r>
          </a:p>
          <a:p>
            <a:pPr marL="735520" lvl="1" indent="-282892" defTabSz="905255" rtl="1">
              <a:lnSpc>
                <a:spcPct val="80000"/>
              </a:lnSpc>
              <a:spcBef>
                <a:spcPts val="500"/>
              </a:spcBef>
              <a:buClr>
                <a:schemeClr val="accent3"/>
              </a:buClr>
              <a:buSzPct val="100000"/>
              <a:buChar char="–"/>
              <a:defRPr sz="2277">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ملاحظات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مباشرة</a:t>
            </a:r>
            <a:endParaRPr>
              <a:latin typeface="Sakkal Majalla" panose="02000000000000000000" pitchFamily="2" charset="-78"/>
              <a:cs typeface="Sakkal Majalla" panose="02000000000000000000" pitchFamily="2" charset="-78"/>
            </a:endParaRPr>
          </a:p>
          <a:p>
            <a:pPr marL="1131569" lvl="2" indent="-226313" defTabSz="905255" rtl="1">
              <a:lnSpc>
                <a:spcPct val="80000"/>
              </a:lnSpc>
              <a:spcBef>
                <a:spcPts val="400"/>
              </a:spcBef>
              <a:buClr>
                <a:schemeClr val="accent3"/>
              </a:buClr>
              <a:buSzPct val="100000"/>
              <a:buChar char="•"/>
              <a:defRPr sz="1979">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سيرًا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الأقدام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أرضًا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جوً</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a:t>
            </a:r>
          </a:p>
          <a:p>
            <a:pPr marL="1131569" lvl="2" indent="-226313" defTabSz="905255" rtl="1">
              <a:lnSpc>
                <a:spcPct val="80000"/>
              </a:lnSpc>
              <a:spcBef>
                <a:spcPts val="400"/>
              </a:spcBef>
              <a:buClr>
                <a:schemeClr val="accent3"/>
              </a:buClr>
              <a:buSzPct val="100000"/>
              <a:buChar char="•"/>
              <a:defRPr sz="1979">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التحقق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مقابل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المعرفة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المحلية</a:t>
            </a:r>
            <a:endParaRPr>
              <a:latin typeface="Sakkal Majalla" panose="02000000000000000000" pitchFamily="2" charset="-78"/>
              <a:cs typeface="Sakkal Majalla" panose="02000000000000000000" pitchFamily="2" charset="-78"/>
            </a:endParaRPr>
          </a:p>
          <a:p>
            <a:pPr marL="735520" lvl="1" indent="-282892" defTabSz="905255" rtl="1">
              <a:lnSpc>
                <a:spcPct val="80000"/>
              </a:lnSpc>
              <a:spcBef>
                <a:spcPts val="500"/>
              </a:spcBef>
              <a:buClr>
                <a:schemeClr val="accent3"/>
              </a:buClr>
              <a:buSzPct val="100000"/>
              <a:buChar char="–"/>
              <a:defRPr sz="2277">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endParaRPr>
              <a:latin typeface="Sakkal Majalla" panose="02000000000000000000" pitchFamily="2" charset="-78"/>
              <a:cs typeface="Sakkal Majalla" panose="02000000000000000000" pitchFamily="2" charset="-78"/>
            </a:endParaRPr>
          </a:p>
          <a:p>
            <a:pPr marL="1131569" lvl="2" indent="-226313" defTabSz="905255" rtl="1">
              <a:lnSpc>
                <a:spcPct val="80000"/>
              </a:lnSpc>
              <a:spcBef>
                <a:spcPts val="400"/>
              </a:spcBef>
              <a:buClr>
                <a:schemeClr val="accent3"/>
              </a:buClr>
              <a:buSzPct val="100000"/>
              <a:buChar char="•"/>
              <a:defRPr sz="1979">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استخدم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منطقة</a:t>
            </a:r>
            <a:endParaRPr>
              <a:latin typeface="Sakkal Majalla" panose="02000000000000000000" pitchFamily="2" charset="-78"/>
              <a:cs typeface="Sakkal Majalla" panose="02000000000000000000" pitchFamily="2" charset="-78"/>
            </a:endParaRPr>
          </a:p>
          <a:p>
            <a:pPr marL="1131569" lvl="2" indent="-226313" defTabSz="905255" rtl="1">
              <a:lnSpc>
                <a:spcPct val="80000"/>
              </a:lnSpc>
              <a:spcBef>
                <a:spcPts val="400"/>
              </a:spcBef>
              <a:buClr>
                <a:schemeClr val="accent3"/>
              </a:buClr>
              <a:buSzPct val="100000"/>
              <a:buChar char="•"/>
              <a:defRPr sz="1979">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أشرِك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التفاعل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الأولي</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ليست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فقط</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735520" lvl="1" indent="-282892" defTabSz="905255" rtl="1">
              <a:lnSpc>
                <a:spcPct val="80000"/>
              </a:lnSpc>
              <a:spcBef>
                <a:spcPts val="500"/>
              </a:spcBef>
              <a:buClr>
                <a:schemeClr val="accent3"/>
              </a:buClr>
              <a:buSzPct val="100000"/>
              <a:buChar char="–"/>
              <a:defRPr sz="2277">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مناقشات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جماعية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مجتمعية</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بؤرية</a:t>
            </a:r>
            <a:endParaRPr strike="sngStrike">
              <a:latin typeface="Sakkal Majalla" panose="02000000000000000000" pitchFamily="2" charset="-78"/>
              <a:cs typeface="Sakkal Majalla" panose="02000000000000000000" pitchFamily="2" charset="-78"/>
            </a:endParaRPr>
          </a:p>
          <a:p>
            <a:pPr marL="1131569" lvl="2" indent="-226313" defTabSz="905255" rtl="1">
              <a:lnSpc>
                <a:spcPct val="80000"/>
              </a:lnSpc>
              <a:spcBef>
                <a:spcPts val="400"/>
              </a:spcBef>
              <a:buClr>
                <a:schemeClr val="accent3"/>
              </a:buClr>
              <a:buSzPct val="100000"/>
              <a:buChar char="•"/>
              <a:defRPr sz="1979">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أشرِك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متعددة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المناقشات</a:t>
            </a:r>
            <a:endParaRPr>
              <a:latin typeface="Sakkal Majalla" panose="02000000000000000000" pitchFamily="2" charset="-78"/>
              <a:cs typeface="Sakkal Majalla" panose="02000000000000000000" pitchFamily="2" charset="-78"/>
            </a:endParaRPr>
          </a:p>
        </p:txBody>
      </p:sp>
      <p:pic>
        <p:nvPicPr>
          <p:cNvPr id="598" name="Picture 4" descr="Picture 4"/>
          <p:cNvPicPr>
            <a:picLocks noChangeAspect="1"/>
          </p:cNvPicPr>
          <p:nvPr/>
        </p:nvPicPr>
        <p:blipFill>
          <a:blip r:embed="rId3"/>
          <a:srcRect l="9750" r="16942"/>
          <a:stretch>
            <a:fillRect/>
          </a:stretch>
        </p:blipFill>
        <p:spPr>
          <a:xfrm>
            <a:off x="1312729" y="1601514"/>
            <a:ext cx="4292547" cy="3654973"/>
          </a:xfrm>
          <a:prstGeom prst="rect">
            <a:avLst/>
          </a:prstGeom>
          <a:ln w="12700">
            <a:miter lim="400000"/>
          </a:ln>
        </p:spPr>
      </p:pic>
      <p:sp>
        <p:nvSpPr>
          <p:cNvPr id="599" name="TextBox 5"/>
          <p:cNvSpPr txBox="1"/>
          <p:nvPr/>
        </p:nvSpPr>
        <p:spPr>
          <a:xfrm>
            <a:off x="2175416" y="5256486"/>
            <a:ext cx="2565829"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1200">
                <a:latin typeface="+mj-lt"/>
                <a:ea typeface="+mj-ea"/>
                <a:cs typeface="+mj-cs"/>
                <a:sym typeface="Source Sans Pro Regular"/>
              </a:defRPr>
            </a:lvl1pPr>
          </a:lstStyle>
          <a:p>
            <a:r>
              <a:rPr lang="ar-EG"/>
              <a:t>صورة من طائرة بدون طيار: نيبال، ما بعد الزلزال</a:t>
            </a:r>
          </a:p>
          <a:p>
            <a:pPr rtl="1"/>
            <a:endParaRPr/>
          </a:p>
        </p:txBody>
      </p:sp>
      <p:sp>
        <p:nvSpPr>
          <p:cNvPr id="2" name="Title 1">
            <a:extLst>
              <a:ext uri="{FF2B5EF4-FFF2-40B4-BE49-F238E27FC236}">
                <a16:creationId xmlns:a16="http://schemas.microsoft.com/office/drawing/2014/main" id="{3D69D5D1-3B72-F4BF-E540-203B9452D942}"/>
              </a:ext>
            </a:extLst>
          </p:cNvPr>
          <p:cNvSpPr txBox="1">
            <a:spLocks/>
          </p:cNvSpPr>
          <p:nvPr/>
        </p:nvSpPr>
        <p:spPr>
          <a:xfrm>
            <a:off x="188832" y="48227"/>
            <a:ext cx="7064224" cy="61759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طرق البحث - خيارات جمع البيانات</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97">
                                            <p:bg/>
                                          </p:spTgt>
                                        </p:tgtEl>
                                        <p:attrNameLst>
                                          <p:attrName>style.visibility</p:attrName>
                                        </p:attrNameLst>
                                      </p:cBhvr>
                                      <p:to>
                                        <p:strVal val="visible"/>
                                      </p:to>
                                    </p:set>
                                    <p:animEffect transition="in" filter="fade">
                                      <p:cBhvr>
                                        <p:cTn id="7" dur="500"/>
                                        <p:tgtEl>
                                          <p:spTgt spid="597">
                                            <p:bg/>
                                          </p:spTgt>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597">
                                            <p:txEl>
                                              <p:pRg st="0" end="0"/>
                                            </p:txEl>
                                          </p:spTgt>
                                        </p:tgtEl>
                                        <p:attrNameLst>
                                          <p:attrName>style.visibility</p:attrName>
                                        </p:attrNameLst>
                                      </p:cBhvr>
                                      <p:to>
                                        <p:strVal val="visible"/>
                                      </p:to>
                                    </p:set>
                                    <p:animEffect transition="in" filter="fade">
                                      <p:cBhvr>
                                        <p:cTn id="11" dur="500"/>
                                        <p:tgtEl>
                                          <p:spTgt spid="597">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597">
                                            <p:txEl>
                                              <p:pRg st="1" end="1"/>
                                            </p:txEl>
                                          </p:spTgt>
                                        </p:tgtEl>
                                        <p:attrNameLst>
                                          <p:attrName>style.visibility</p:attrName>
                                        </p:attrNameLst>
                                      </p:cBhvr>
                                      <p:to>
                                        <p:strVal val="visible"/>
                                      </p:to>
                                    </p:set>
                                    <p:animEffect transition="in" filter="fade">
                                      <p:cBhvr>
                                        <p:cTn id="15" dur="500"/>
                                        <p:tgtEl>
                                          <p:spTgt spid="597">
                                            <p:txEl>
                                              <p:pRg st="1" end="1"/>
                                            </p:txEl>
                                          </p:spTgt>
                                        </p:tgtEl>
                                      </p:cBhvr>
                                    </p:animEffect>
                                  </p:childTnLst>
                                </p:cTn>
                              </p:par>
                            </p:childTnLst>
                          </p:cTn>
                        </p:par>
                        <p:par>
                          <p:cTn id="16" fill="hold">
                            <p:stCondLst>
                              <p:cond delay="1500"/>
                            </p:stCondLst>
                            <p:childTnLst>
                              <p:par>
                                <p:cTn id="17" presetID="10" presetClass="entr" fill="hold" grpId="0" nodeType="afterEffect">
                                  <p:stCondLst>
                                    <p:cond delay="0"/>
                                  </p:stCondLst>
                                  <p:iterate>
                                    <p:tmAbs val="0"/>
                                  </p:iterate>
                                  <p:childTnLst>
                                    <p:set>
                                      <p:cBhvr>
                                        <p:cTn id="18" fill="hold"/>
                                        <p:tgtEl>
                                          <p:spTgt spid="597">
                                            <p:txEl>
                                              <p:pRg st="2" end="2"/>
                                            </p:txEl>
                                          </p:spTgt>
                                        </p:tgtEl>
                                        <p:attrNameLst>
                                          <p:attrName>style.visibility</p:attrName>
                                        </p:attrNameLst>
                                      </p:cBhvr>
                                      <p:to>
                                        <p:strVal val="visible"/>
                                      </p:to>
                                    </p:set>
                                    <p:animEffect transition="in" filter="fade">
                                      <p:cBhvr>
                                        <p:cTn id="19" dur="500"/>
                                        <p:tgtEl>
                                          <p:spTgt spid="597">
                                            <p:txEl>
                                              <p:pRg st="2" end="2"/>
                                            </p:txEl>
                                          </p:spTgt>
                                        </p:tgtEl>
                                      </p:cBhvr>
                                    </p:animEffect>
                                  </p:childTnLst>
                                </p:cTn>
                              </p:par>
                            </p:childTnLst>
                          </p:cTn>
                        </p:par>
                        <p:par>
                          <p:cTn id="20" fill="hold">
                            <p:stCondLst>
                              <p:cond delay="2000"/>
                            </p:stCondLst>
                            <p:childTnLst>
                              <p:par>
                                <p:cTn id="21" presetID="10" presetClass="entr" fill="hold" grpId="0" nodeType="afterEffect">
                                  <p:stCondLst>
                                    <p:cond delay="0"/>
                                  </p:stCondLst>
                                  <p:iterate>
                                    <p:tmAbs val="0"/>
                                  </p:iterate>
                                  <p:childTnLst>
                                    <p:set>
                                      <p:cBhvr>
                                        <p:cTn id="22" fill="hold"/>
                                        <p:tgtEl>
                                          <p:spTgt spid="597">
                                            <p:txEl>
                                              <p:pRg st="3" end="3"/>
                                            </p:txEl>
                                          </p:spTgt>
                                        </p:tgtEl>
                                        <p:attrNameLst>
                                          <p:attrName>style.visibility</p:attrName>
                                        </p:attrNameLst>
                                      </p:cBhvr>
                                      <p:to>
                                        <p:strVal val="visible"/>
                                      </p:to>
                                    </p:set>
                                    <p:animEffect transition="in" filter="fade">
                                      <p:cBhvr>
                                        <p:cTn id="23" dur="500"/>
                                        <p:tgtEl>
                                          <p:spTgt spid="597">
                                            <p:txEl>
                                              <p:pRg st="3" end="3"/>
                                            </p:txEl>
                                          </p:spTgt>
                                        </p:tgtEl>
                                      </p:cBhvr>
                                    </p:animEffect>
                                  </p:childTnLst>
                                </p:cTn>
                              </p:par>
                            </p:childTnLst>
                          </p:cTn>
                        </p:par>
                        <p:par>
                          <p:cTn id="24" fill="hold">
                            <p:stCondLst>
                              <p:cond delay="2500"/>
                            </p:stCondLst>
                            <p:childTnLst>
                              <p:par>
                                <p:cTn id="25" presetID="10" presetClass="entr" fill="hold" grpId="0" nodeType="afterEffect">
                                  <p:stCondLst>
                                    <p:cond delay="0"/>
                                  </p:stCondLst>
                                  <p:iterate>
                                    <p:tmAbs val="0"/>
                                  </p:iterate>
                                  <p:childTnLst>
                                    <p:set>
                                      <p:cBhvr>
                                        <p:cTn id="26" fill="hold"/>
                                        <p:tgtEl>
                                          <p:spTgt spid="597">
                                            <p:txEl>
                                              <p:pRg st="4" end="4"/>
                                            </p:txEl>
                                          </p:spTgt>
                                        </p:tgtEl>
                                        <p:attrNameLst>
                                          <p:attrName>style.visibility</p:attrName>
                                        </p:attrNameLst>
                                      </p:cBhvr>
                                      <p:to>
                                        <p:strVal val="visible"/>
                                      </p:to>
                                    </p:set>
                                    <p:animEffect transition="in" filter="fade">
                                      <p:cBhvr>
                                        <p:cTn id="27" dur="500"/>
                                        <p:tgtEl>
                                          <p:spTgt spid="597">
                                            <p:txEl>
                                              <p:pRg st="4" end="4"/>
                                            </p:txEl>
                                          </p:spTgt>
                                        </p:tgtEl>
                                      </p:cBhvr>
                                    </p:animEffect>
                                  </p:childTnLst>
                                </p:cTn>
                              </p:par>
                            </p:childTnLst>
                          </p:cTn>
                        </p:par>
                        <p:par>
                          <p:cTn id="28" fill="hold">
                            <p:stCondLst>
                              <p:cond delay="3000"/>
                            </p:stCondLst>
                            <p:childTnLst>
                              <p:par>
                                <p:cTn id="29" presetID="10" presetClass="entr" fill="hold" grpId="0" nodeType="afterEffect">
                                  <p:stCondLst>
                                    <p:cond delay="0"/>
                                  </p:stCondLst>
                                  <p:iterate>
                                    <p:tmAbs val="0"/>
                                  </p:iterate>
                                  <p:childTnLst>
                                    <p:set>
                                      <p:cBhvr>
                                        <p:cTn id="30" fill="hold"/>
                                        <p:tgtEl>
                                          <p:spTgt spid="597">
                                            <p:txEl>
                                              <p:pRg st="5" end="5"/>
                                            </p:txEl>
                                          </p:spTgt>
                                        </p:tgtEl>
                                        <p:attrNameLst>
                                          <p:attrName>style.visibility</p:attrName>
                                        </p:attrNameLst>
                                      </p:cBhvr>
                                      <p:to>
                                        <p:strVal val="visible"/>
                                      </p:to>
                                    </p:set>
                                    <p:animEffect transition="in" filter="fade">
                                      <p:cBhvr>
                                        <p:cTn id="31" dur="500"/>
                                        <p:tgtEl>
                                          <p:spTgt spid="597">
                                            <p:txEl>
                                              <p:pRg st="5" end="5"/>
                                            </p:txEl>
                                          </p:spTgt>
                                        </p:tgtEl>
                                      </p:cBhvr>
                                    </p:animEffect>
                                  </p:childTnLst>
                                </p:cTn>
                              </p:par>
                            </p:childTnLst>
                          </p:cTn>
                        </p:par>
                        <p:par>
                          <p:cTn id="32" fill="hold">
                            <p:stCondLst>
                              <p:cond delay="3500"/>
                            </p:stCondLst>
                            <p:childTnLst>
                              <p:par>
                                <p:cTn id="33" presetID="10" presetClass="entr" fill="hold" grpId="0" nodeType="afterEffect">
                                  <p:stCondLst>
                                    <p:cond delay="0"/>
                                  </p:stCondLst>
                                  <p:iterate>
                                    <p:tmAbs val="0"/>
                                  </p:iterate>
                                  <p:childTnLst>
                                    <p:set>
                                      <p:cBhvr>
                                        <p:cTn id="34" fill="hold"/>
                                        <p:tgtEl>
                                          <p:spTgt spid="597">
                                            <p:txEl>
                                              <p:pRg st="6" end="6"/>
                                            </p:txEl>
                                          </p:spTgt>
                                        </p:tgtEl>
                                        <p:attrNameLst>
                                          <p:attrName>style.visibility</p:attrName>
                                        </p:attrNameLst>
                                      </p:cBhvr>
                                      <p:to>
                                        <p:strVal val="visible"/>
                                      </p:to>
                                    </p:set>
                                    <p:animEffect transition="in" filter="fade">
                                      <p:cBhvr>
                                        <p:cTn id="35" dur="500"/>
                                        <p:tgtEl>
                                          <p:spTgt spid="597">
                                            <p:txEl>
                                              <p:pRg st="6" end="6"/>
                                            </p:txEl>
                                          </p:spTgt>
                                        </p:tgtEl>
                                      </p:cBhvr>
                                    </p:animEffect>
                                  </p:childTnLst>
                                </p:cTn>
                              </p:par>
                            </p:childTnLst>
                          </p:cTn>
                        </p:par>
                        <p:par>
                          <p:cTn id="36" fill="hold">
                            <p:stCondLst>
                              <p:cond delay="4000"/>
                            </p:stCondLst>
                            <p:childTnLst>
                              <p:par>
                                <p:cTn id="37" presetID="10" presetClass="entr" fill="hold" grpId="0" nodeType="afterEffect">
                                  <p:stCondLst>
                                    <p:cond delay="0"/>
                                  </p:stCondLst>
                                  <p:iterate>
                                    <p:tmAbs val="0"/>
                                  </p:iterate>
                                  <p:childTnLst>
                                    <p:set>
                                      <p:cBhvr>
                                        <p:cTn id="38" fill="hold"/>
                                        <p:tgtEl>
                                          <p:spTgt spid="597">
                                            <p:txEl>
                                              <p:pRg st="7" end="7"/>
                                            </p:txEl>
                                          </p:spTgt>
                                        </p:tgtEl>
                                        <p:attrNameLst>
                                          <p:attrName>style.visibility</p:attrName>
                                        </p:attrNameLst>
                                      </p:cBhvr>
                                      <p:to>
                                        <p:strVal val="visible"/>
                                      </p:to>
                                    </p:set>
                                    <p:animEffect transition="in" filter="fade">
                                      <p:cBhvr>
                                        <p:cTn id="39" dur="500"/>
                                        <p:tgtEl>
                                          <p:spTgt spid="597">
                                            <p:txEl>
                                              <p:pRg st="7" end="7"/>
                                            </p:txEl>
                                          </p:spTgt>
                                        </p:tgtEl>
                                      </p:cBhvr>
                                    </p:animEffect>
                                  </p:childTnLst>
                                </p:cTn>
                              </p:par>
                            </p:childTnLst>
                          </p:cTn>
                        </p:par>
                        <p:par>
                          <p:cTn id="40" fill="hold">
                            <p:stCondLst>
                              <p:cond delay="4500"/>
                            </p:stCondLst>
                            <p:childTnLst>
                              <p:par>
                                <p:cTn id="41" presetID="10" presetClass="entr" fill="hold" grpId="0" nodeType="afterEffect">
                                  <p:stCondLst>
                                    <p:cond delay="0"/>
                                  </p:stCondLst>
                                  <p:iterate>
                                    <p:tmAbs val="0"/>
                                  </p:iterate>
                                  <p:childTnLst>
                                    <p:set>
                                      <p:cBhvr>
                                        <p:cTn id="42" fill="hold"/>
                                        <p:tgtEl>
                                          <p:spTgt spid="597">
                                            <p:txEl>
                                              <p:pRg st="8" end="8"/>
                                            </p:txEl>
                                          </p:spTgt>
                                        </p:tgtEl>
                                        <p:attrNameLst>
                                          <p:attrName>style.visibility</p:attrName>
                                        </p:attrNameLst>
                                      </p:cBhvr>
                                      <p:to>
                                        <p:strVal val="visible"/>
                                      </p:to>
                                    </p:set>
                                    <p:animEffect transition="in" filter="fade">
                                      <p:cBhvr>
                                        <p:cTn id="43" dur="500"/>
                                        <p:tgtEl>
                                          <p:spTgt spid="597">
                                            <p:txEl>
                                              <p:pRg st="8" end="8"/>
                                            </p:txEl>
                                          </p:spTgt>
                                        </p:tgtEl>
                                      </p:cBhvr>
                                    </p:animEffect>
                                  </p:childTnLst>
                                </p:cTn>
                              </p:par>
                            </p:childTnLst>
                          </p:cTn>
                        </p:par>
                        <p:par>
                          <p:cTn id="44" fill="hold">
                            <p:stCondLst>
                              <p:cond delay="5000"/>
                            </p:stCondLst>
                            <p:childTnLst>
                              <p:par>
                                <p:cTn id="45" presetID="10" presetClass="entr" fill="hold" grpId="0" nodeType="afterEffect">
                                  <p:stCondLst>
                                    <p:cond delay="0"/>
                                  </p:stCondLst>
                                  <p:iterate>
                                    <p:tmAbs val="0"/>
                                  </p:iterate>
                                  <p:childTnLst>
                                    <p:set>
                                      <p:cBhvr>
                                        <p:cTn id="46" fill="hold"/>
                                        <p:tgtEl>
                                          <p:spTgt spid="597">
                                            <p:txEl>
                                              <p:pRg st="9" end="9"/>
                                            </p:txEl>
                                          </p:spTgt>
                                        </p:tgtEl>
                                        <p:attrNameLst>
                                          <p:attrName>style.visibility</p:attrName>
                                        </p:attrNameLst>
                                      </p:cBhvr>
                                      <p:to>
                                        <p:strVal val="visible"/>
                                      </p:to>
                                    </p:set>
                                    <p:animEffect transition="in" filter="fade">
                                      <p:cBhvr>
                                        <p:cTn id="47" dur="500"/>
                                        <p:tgtEl>
                                          <p:spTgt spid="59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7" grpId="0" build="p" bldLvl="5"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3"/>
          <p:cNvSpPr txBox="1"/>
          <p:nvPr/>
        </p:nvSpPr>
        <p:spPr>
          <a:xfrm>
            <a:off x="4692875" y="1414780"/>
            <a:ext cx="6660090" cy="378565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أعداد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النازحين</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المعدل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للوفيات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معدل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الخامسة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solidFill>
                  <a:srgbClr val="FF0000"/>
                </a:solidFill>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سوء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التغذية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الخامسة</a:t>
            </a:r>
            <a:r>
              <a:rPr lang="ar-EG">
                <a:latin typeface="Sakkal Majalla" panose="02000000000000000000" pitchFamily="2" charset="-78"/>
                <a:cs typeface="Sakkal Majalla" panose="02000000000000000000" pitchFamily="2" charset="-78"/>
              </a:rPr>
              <a:t> (0-59</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شهرًا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معدلات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العمر</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نوع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الجنس</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معدلات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الوفيات</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a:t>
            </a:r>
            <a:r>
              <a:rPr err="1">
                <a:latin typeface="Sakkal Majalla" panose="02000000000000000000" pitchFamily="2" charset="-78"/>
                <a:cs typeface="Sakkal Majalla" panose="02000000000000000000" pitchFamily="2" charset="-78"/>
              </a:rPr>
              <a:t>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تُعزى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لأسباب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مُحددة</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solidFill>
                  <a:srgbClr val="FF0000"/>
                </a:solidFill>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معدلات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إماتة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الحالات</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كمية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المياه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وجودتها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وإمكانية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a:latin typeface="Sakkal Majalla" panose="02000000000000000000" pitchFamily="2" charset="-78"/>
                <a:cs typeface="Sakkal Majalla" panose="02000000000000000000" pitchFamily="2" charset="-78"/>
              </a:rPr>
              <a:t> </a:t>
            </a:r>
          </a:p>
          <a:p>
            <a:pPr marL="254000" indent="-25400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تغطية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المأوى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ونوعه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واستخدامه</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الأشخاص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مساحة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والأمن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الموقع</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446BE4EB-64A8-7790-8BBF-9A7D9D01F7F0}"/>
              </a:ext>
            </a:extLst>
          </p:cNvPr>
          <p:cNvSpPr txBox="1">
            <a:spLocks/>
          </p:cNvSpPr>
          <p:nvPr/>
        </p:nvSpPr>
        <p:spPr>
          <a:xfrm>
            <a:off x="-782" y="421286"/>
            <a:ext cx="3264195" cy="1183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مؤشرات صحية مهمة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Title 1"/>
          <p:cNvSpPr txBox="1">
            <a:spLocks noGrp="1"/>
          </p:cNvSpPr>
          <p:nvPr>
            <p:ph type="title"/>
          </p:nvPr>
        </p:nvSpPr>
        <p:spPr>
          <a:xfrm>
            <a:off x="-55991" y="527131"/>
            <a:ext cx="3264195" cy="1183995"/>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ملاحظات إلى المُيسِّرين:</a:t>
            </a:r>
          </a:p>
        </p:txBody>
      </p:sp>
      <p:sp>
        <p:nvSpPr>
          <p:cNvPr id="319" name="Google Shape;308;p8"/>
          <p:cNvSpPr txBox="1">
            <a:spLocks noGrp="1"/>
          </p:cNvSpPr>
          <p:nvPr>
            <p:ph type="body" idx="1"/>
          </p:nvPr>
        </p:nvSpPr>
        <p:spPr>
          <a:xfrm>
            <a:off x="4273550" y="1934327"/>
            <a:ext cx="7363129" cy="3963706"/>
          </a:xfrm>
          <a:prstGeom prst="rect">
            <a:avLst/>
          </a:prstGeom>
        </p:spPr>
        <p:txBody>
          <a:bodyPr lIns="0" tIns="0" rIns="0" bIns="0" rtlCol="1"/>
          <a:lstStyle/>
          <a:p>
            <a:pPr algn="just" rtl="1">
              <a:defRPr>
                <a:solidFill>
                  <a:srgbClr val="FF0000"/>
                </a:solidFill>
              </a:defRPr>
            </a:pPr>
            <a:endParaRPr>
              <a:latin typeface="Sakkal Majalla" panose="02000000000000000000" pitchFamily="2" charset="-78"/>
              <a:cs typeface="Sakkal Majalla" panose="02000000000000000000" pitchFamily="2" charset="-78"/>
            </a:endParaRPr>
          </a:p>
          <a:p>
            <a:pPr algn="just" rtl="1">
              <a:defRPr>
                <a:solidFill>
                  <a:srgbClr val="FF0000"/>
                </a:solidFill>
              </a:defRPr>
            </a:pPr>
            <a:r>
              <a:rPr err="1">
                <a:latin typeface="Sakkal Majalla" panose="02000000000000000000" pitchFamily="2" charset="-78"/>
                <a:cs typeface="Sakkal Majalla" panose="02000000000000000000" pitchFamily="2" charset="-78"/>
              </a:rPr>
              <a:t>تأكد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استعراض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وقرِّر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كنت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كاملًا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السياق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م </a:t>
            </a:r>
            <a:r>
              <a:rPr err="1">
                <a:latin typeface="Sakkal Majalla" panose="02000000000000000000" pitchFamily="2" charset="-78"/>
                <a:cs typeface="Sakkal Majalla" panose="02000000000000000000" pitchFamily="2" charset="-78"/>
              </a:rPr>
              <a:t>المستهدفة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p>
          <a:p>
            <a:pPr algn="just" rtl="1">
              <a:defRPr>
                <a:solidFill>
                  <a:srgbClr val="FF0000"/>
                </a:solidFill>
              </a:defRPr>
            </a:pPr>
            <a:endParaRPr>
              <a:latin typeface="Sakkal Majalla" panose="02000000000000000000" pitchFamily="2" charset="-78"/>
              <a:cs typeface="Sakkal Majalla" panose="02000000000000000000" pitchFamily="2" charset="-78"/>
            </a:endParaRPr>
          </a:p>
          <a:p>
            <a:pPr algn="just" rtl="1">
              <a:defRPr>
                <a:solidFill>
                  <a:srgbClr val="FF0000"/>
                </a:solidFill>
              </a:defRPr>
            </a:pP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هذا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العرض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التقديمي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تجد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شرائح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تحتوي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ملاحظات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المُيسِّرين</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تحتاج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استكمال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المحتوى</a:t>
            </a:r>
            <a:r>
              <a:rPr>
                <a:latin typeface="Sakkal Majalla" panose="02000000000000000000" pitchFamily="2" charset="-78"/>
                <a:cs typeface="Sakkal Majalla" panose="02000000000000000000" pitchFamily="2" charset="-78"/>
              </a:rPr>
              <a:t> و/</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تعديله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ببلدك</a:t>
            </a:r>
            <a:r>
              <a:rPr>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Rectangle 3"/>
          <p:cNvSpPr txBox="1"/>
          <p:nvPr/>
        </p:nvSpPr>
        <p:spPr>
          <a:xfrm>
            <a:off x="4307017" y="1758049"/>
            <a:ext cx="7298916" cy="34163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400">
                <a:solidFill>
                  <a:schemeClr val="accent2"/>
                </a:solidFill>
                <a:latin typeface="Source Sans Pro Bold"/>
                <a:ea typeface="Source Sans Pro Bold"/>
                <a:cs typeface="Source Sans Pro Bold"/>
                <a:sym typeface="Source Sans Pro Bold"/>
              </a:defRPr>
            </a:pPr>
            <a:r>
              <a:rPr sz="2400" err="1">
                <a:solidFill>
                  <a:schemeClr val="accent3"/>
                </a:solidFill>
                <a:latin typeface="Sakkal Majalla" panose="02000000000000000000" pitchFamily="2" charset="-78"/>
                <a:ea typeface="Source Sans Pro Bold"/>
                <a:cs typeface="Sakkal Majalla" panose="02000000000000000000" pitchFamily="2" charset="-78"/>
              </a:rPr>
              <a:t>سوء</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التغذية</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بين</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الأطفال</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دون</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سن</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الخامسة</a:t>
            </a:r>
            <a:endParaRPr sz="2400">
              <a:solidFill>
                <a:schemeClr val="accent3"/>
              </a:solidFill>
              <a:latin typeface="Sakkal Majalla" panose="02000000000000000000" pitchFamily="2" charset="-78"/>
              <a:ea typeface="Source Sans Pro Bold"/>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مؤشرًا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مهمً</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للصحة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للسكان</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تتغير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للأطفال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الخامسة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أسرع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بقية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الفئات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السكانية</a:t>
            </a:r>
            <a:endParaRPr>
              <a:latin typeface="Sakkal Majalla" panose="02000000000000000000" pitchFamily="2" charset="-78"/>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سوء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التغذي</a:t>
            </a:r>
            <a:r>
              <a:rPr lang="ar-EG">
                <a:latin typeface="Sakkal Majalla" panose="02000000000000000000" pitchFamily="2" charset="-78"/>
                <a:cs typeface="Sakkal Majalla" panose="02000000000000000000" pitchFamily="2" charset="-78"/>
              </a:rPr>
              <a:t>ة         </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نظام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المنقوصة</a:t>
            </a:r>
            <a:r>
              <a:rPr lang="ar-EG">
                <a:latin typeface="Sakkal Majalla" panose="02000000000000000000" pitchFamily="2" charset="-78"/>
                <a:cs typeface="Sakkal Majalla" panose="02000000000000000000" pitchFamily="2" charset="-78"/>
              </a:rPr>
              <a:t> </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خطر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الإصابة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السارية</a:t>
            </a:r>
            <a:endParaRPr>
              <a:latin typeface="Sakkal Majalla" panose="02000000000000000000" pitchFamily="2" charset="-78"/>
              <a:cs typeface="Sakkal Majalla" panose="02000000000000000000" pitchFamily="2" charset="-78"/>
            </a:endParaRPr>
          </a:p>
          <a:p>
            <a:pPr>
              <a:defRPr sz="2400">
                <a:solidFill>
                  <a:schemeClr val="accent2"/>
                </a:solidFill>
                <a:latin typeface="Source Sans Pro Bold"/>
                <a:ea typeface="Source Sans Pro Bold"/>
                <a:cs typeface="Source Sans Pro Bold"/>
                <a:sym typeface="Source Sans Pro Bold"/>
              </a:defRPr>
            </a:pPr>
            <a:r>
              <a:rPr sz="2400" err="1">
                <a:solidFill>
                  <a:schemeClr val="accent3"/>
                </a:solidFill>
                <a:latin typeface="Sakkal Majalla" panose="02000000000000000000" pitchFamily="2" charset="-78"/>
                <a:ea typeface="Source Sans Pro Bold"/>
                <a:cs typeface="Sakkal Majalla" panose="02000000000000000000" pitchFamily="2" charset="-78"/>
              </a:rPr>
              <a:t>معدل</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إماتة</a:t>
            </a:r>
            <a:r>
              <a:rPr sz="2400">
                <a:solidFill>
                  <a:schemeClr val="accent3"/>
                </a:solidFill>
                <a:latin typeface="Sakkal Majalla" panose="02000000000000000000" pitchFamily="2" charset="-78"/>
                <a:ea typeface="Source Sans Pro Bold"/>
                <a:cs typeface="Sakkal Majalla" panose="02000000000000000000" pitchFamily="2" charset="-78"/>
              </a:rPr>
              <a:t> </a:t>
            </a:r>
            <a:r>
              <a:rPr sz="2400" err="1">
                <a:solidFill>
                  <a:schemeClr val="accent3"/>
                </a:solidFill>
                <a:latin typeface="Sakkal Majalla" panose="02000000000000000000" pitchFamily="2" charset="-78"/>
                <a:ea typeface="Source Sans Pro Bold"/>
                <a:cs typeface="Sakkal Majalla" panose="02000000000000000000" pitchFamily="2" charset="-78"/>
              </a:rPr>
              <a:t>الحالات</a:t>
            </a:r>
            <a:endParaRPr sz="2400">
              <a:solidFill>
                <a:schemeClr val="accent3"/>
              </a:solidFill>
              <a:latin typeface="Sakkal Majalla" panose="02000000000000000000" pitchFamily="2" charset="-78"/>
              <a:ea typeface="Source Sans Pro Bold"/>
              <a:cs typeface="Sakkal Majalla" panose="02000000000000000000" pitchFamily="2" charset="-78"/>
            </a:endParaRP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تقييم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جودة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الخدمات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الطبية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وتوافرها</a:t>
            </a:r>
            <a:r>
              <a:rPr>
                <a:latin typeface="Sakkal Majalla" panose="02000000000000000000" pitchFamily="2" charset="-78"/>
                <a:cs typeface="Sakkal Majalla" panose="02000000000000000000" pitchFamily="2" charset="-78"/>
              </a:rPr>
              <a:t>.</a:t>
            </a:r>
          </a:p>
          <a:p>
            <a:pPr marL="742950" lvl="1"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يساعد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تهديدات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وخامة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تُعزى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للأمراض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السارية</a:t>
            </a:r>
            <a:endParaRPr>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4FF65B9B-60A9-88F9-EA7C-D865188001B6}"/>
              </a:ext>
            </a:extLst>
          </p:cNvPr>
          <p:cNvSpPr txBox="1">
            <a:spLocks/>
          </p:cNvSpPr>
          <p:nvPr/>
        </p:nvSpPr>
        <p:spPr>
          <a:xfrm>
            <a:off x="356806" y="259763"/>
            <a:ext cx="3264195" cy="1183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fontScale="92500" lnSpcReduction="20000"/>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لماذا سوء التغذية بين الأطفال دون سن الخامسة ومعدل إماتة الحالات</a:t>
            </a:r>
            <a:endParaRPr lang="hu-HU" b="1">
              <a:latin typeface="Sakkal Majalla" panose="02000000000000000000" pitchFamily="2" charset="-78"/>
              <a:cs typeface="Sakkal Majalla" panose="02000000000000000000" pitchFamily="2" charset="-78"/>
            </a:endParaRPr>
          </a:p>
        </p:txBody>
      </p:sp>
      <p:cxnSp>
        <p:nvCxnSpPr>
          <p:cNvPr id="3" name="Straight Arrow Connector 2">
            <a:extLst>
              <a:ext uri="{FF2B5EF4-FFF2-40B4-BE49-F238E27FC236}">
                <a16:creationId xmlns:a16="http://schemas.microsoft.com/office/drawing/2014/main" id="{028CF911-AB05-56E5-1FFB-8C5A419C9BE3}"/>
              </a:ext>
            </a:extLst>
          </p:cNvPr>
          <p:cNvCxnSpPr/>
          <p:nvPr/>
        </p:nvCxnSpPr>
        <p:spPr>
          <a:xfrm flipH="1">
            <a:off x="9356409" y="3470331"/>
            <a:ext cx="247135" cy="0"/>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cxnSp>
        <p:nvCxnSpPr>
          <p:cNvPr id="6" name="Straight Arrow Connector 5">
            <a:extLst>
              <a:ext uri="{FF2B5EF4-FFF2-40B4-BE49-F238E27FC236}">
                <a16:creationId xmlns:a16="http://schemas.microsoft.com/office/drawing/2014/main" id="{DD48CF9F-3E93-F666-EF49-AE62BA5066F0}"/>
              </a:ext>
            </a:extLst>
          </p:cNvPr>
          <p:cNvCxnSpPr/>
          <p:nvPr/>
        </p:nvCxnSpPr>
        <p:spPr>
          <a:xfrm flipH="1" flipV="1">
            <a:off x="6681881" y="3483469"/>
            <a:ext cx="435470" cy="13138"/>
          </a:xfrm>
          <a:prstGeom prst="straightConnector1">
            <a:avLst/>
          </a:prstGeom>
          <a:noFill/>
          <a:ln w="12700" cap="flat">
            <a:solidFill>
              <a:schemeClr val="accent1"/>
            </a:solidFill>
            <a:prstDash val="solid"/>
            <a:miter lim="800000"/>
            <a:tailEnd type="triangle"/>
          </a:ln>
          <a:effectLst/>
          <a:sp3d/>
        </p:spPr>
        <p:style>
          <a:lnRef idx="0">
            <a:scrgbClr r="0" g="0" b="0"/>
          </a:lnRef>
          <a:fillRef idx="0">
            <a:scrgbClr r="0" g="0" b="0"/>
          </a:fillRef>
          <a:effectRef idx="0">
            <a:scrgbClr r="0" g="0" b="0"/>
          </a:effectRef>
          <a:fontRef idx="none"/>
        </p:style>
      </p:cxn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Content Placeholder 2"/>
          <p:cNvSpPr txBox="1"/>
          <p:nvPr/>
        </p:nvSpPr>
        <p:spPr>
          <a:xfrm>
            <a:off x="4580142" y="1888238"/>
            <a:ext cx="6722719" cy="323917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253999" indent="-253999" rtl="1">
              <a:spcBef>
                <a:spcPts val="15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نطاق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واسع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للوصول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أصحاب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المصلحة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3999" indent="-253999" rtl="1">
              <a:spcBef>
                <a:spcPts val="15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هل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قنوات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الاتصال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سليمة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وفعالة</a:t>
            </a:r>
            <a:r>
              <a:rPr>
                <a:latin typeface="Sakkal Majalla" panose="02000000000000000000" pitchFamily="2" charset="-78"/>
                <a:cs typeface="Sakkal Majalla" panose="02000000000000000000" pitchFamily="2" charset="-78"/>
              </a:rPr>
              <a:t>؟</a:t>
            </a:r>
          </a:p>
          <a:p>
            <a:pPr marL="253999" indent="-253999" rtl="1">
              <a:spcBef>
                <a:spcPts val="15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تجنب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التحيز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التقليدي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وتحيز</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التواصل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الاجتماعي</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3999" indent="-253999" rtl="1">
              <a:spcBef>
                <a:spcPts val="15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إدارة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التوقعات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3999" indent="-253999" rtl="1">
              <a:spcBef>
                <a:spcPts val="1500"/>
              </a:spcBef>
              <a:buClr>
                <a:schemeClr val="accent3"/>
              </a:buClr>
              <a:buSzPct val="100000"/>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صادقًا</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تعرفه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تعرفه</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83D9FFCF-F53F-48BC-CDB2-C22A7307BBF7}"/>
              </a:ext>
            </a:extLst>
          </p:cNvPr>
          <p:cNvSpPr txBox="1">
            <a:spLocks/>
          </p:cNvSpPr>
          <p:nvPr/>
        </p:nvSpPr>
        <p:spPr>
          <a:xfrm>
            <a:off x="472182" y="434424"/>
            <a:ext cx="2489058" cy="118399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تبادل نتائج التقدير السريع للاحتياجات</a:t>
            </a:r>
            <a:endParaRPr lang="hu-HU" b="1">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17">
                                            <p:bg/>
                                          </p:spTgt>
                                        </p:tgtEl>
                                        <p:attrNameLst>
                                          <p:attrName>style.visibility</p:attrName>
                                        </p:attrNameLst>
                                      </p:cBhvr>
                                      <p:to>
                                        <p:strVal val="visible"/>
                                      </p:to>
                                    </p:set>
                                    <p:animEffect transition="in" filter="fade">
                                      <p:cBhvr>
                                        <p:cTn id="7" dur="500"/>
                                        <p:tgtEl>
                                          <p:spTgt spid="617">
                                            <p:bg/>
                                          </p:spTgt>
                                        </p:tgtEl>
                                      </p:cBhvr>
                                    </p:animEffect>
                                  </p:childTnLst>
                                </p:cTn>
                              </p:par>
                              <p:par>
                                <p:cTn id="8" presetID="10" presetClass="entr" presetSubtype="0" fill="hold" grpId="0" nodeType="withEffect">
                                  <p:stCondLst>
                                    <p:cond delay="0"/>
                                  </p:stCondLst>
                                  <p:iterate>
                                    <p:tmAbs val="0"/>
                                  </p:iterate>
                                  <p:childTnLst>
                                    <p:set>
                                      <p:cBhvr>
                                        <p:cTn id="9" fill="hold"/>
                                        <p:tgtEl>
                                          <p:spTgt spid="617">
                                            <p:txEl>
                                              <p:pRg st="0" end="0"/>
                                            </p:txEl>
                                          </p:spTgt>
                                        </p:tgtEl>
                                        <p:attrNameLst>
                                          <p:attrName>style.visibility</p:attrName>
                                        </p:attrNameLst>
                                      </p:cBhvr>
                                      <p:to>
                                        <p:strVal val="visible"/>
                                      </p:to>
                                    </p:set>
                                    <p:animEffect transition="in" filter="fade">
                                      <p:cBhvr>
                                        <p:cTn id="10" dur="500"/>
                                        <p:tgtEl>
                                          <p:spTgt spid="61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617">
                                            <p:txEl>
                                              <p:pRg st="1" end="1"/>
                                            </p:txEl>
                                          </p:spTgt>
                                        </p:tgtEl>
                                        <p:attrNameLst>
                                          <p:attrName>style.visibility</p:attrName>
                                        </p:attrNameLst>
                                      </p:cBhvr>
                                      <p:to>
                                        <p:strVal val="visible"/>
                                      </p:to>
                                    </p:set>
                                    <p:animEffect transition="in" filter="fade">
                                      <p:cBhvr>
                                        <p:cTn id="15" dur="500"/>
                                        <p:tgtEl>
                                          <p:spTgt spid="61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617">
                                            <p:txEl>
                                              <p:pRg st="2" end="2"/>
                                            </p:txEl>
                                          </p:spTgt>
                                        </p:tgtEl>
                                        <p:attrNameLst>
                                          <p:attrName>style.visibility</p:attrName>
                                        </p:attrNameLst>
                                      </p:cBhvr>
                                      <p:to>
                                        <p:strVal val="visible"/>
                                      </p:to>
                                    </p:set>
                                    <p:animEffect transition="in" filter="fade">
                                      <p:cBhvr>
                                        <p:cTn id="20" dur="500"/>
                                        <p:tgtEl>
                                          <p:spTgt spid="617">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617">
                                            <p:txEl>
                                              <p:pRg st="3" end="3"/>
                                            </p:txEl>
                                          </p:spTgt>
                                        </p:tgtEl>
                                        <p:attrNameLst>
                                          <p:attrName>style.visibility</p:attrName>
                                        </p:attrNameLst>
                                      </p:cBhvr>
                                      <p:to>
                                        <p:strVal val="visible"/>
                                      </p:to>
                                    </p:set>
                                    <p:animEffect transition="in" filter="fade">
                                      <p:cBhvr>
                                        <p:cTn id="25" dur="500"/>
                                        <p:tgtEl>
                                          <p:spTgt spid="617">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617">
                                            <p:txEl>
                                              <p:pRg st="4" end="4"/>
                                            </p:txEl>
                                          </p:spTgt>
                                        </p:tgtEl>
                                        <p:attrNameLst>
                                          <p:attrName>style.visibility</p:attrName>
                                        </p:attrNameLst>
                                      </p:cBhvr>
                                      <p:to>
                                        <p:strVal val="visible"/>
                                      </p:to>
                                    </p:set>
                                    <p:animEffect transition="in" filter="fade">
                                      <p:cBhvr>
                                        <p:cTn id="30" dur="500"/>
                                        <p:tgtEl>
                                          <p:spTgt spid="6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7" grpId="0" build="p" bldLvl="5" animBg="1" advAuto="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Text Placeholder 4"/>
          <p:cNvSpPr txBox="1">
            <a:spLocks noGrp="1"/>
          </p:cNvSpPr>
          <p:nvPr>
            <p:ph type="body" sz="half" idx="1"/>
          </p:nvPr>
        </p:nvSpPr>
        <p:spPr>
          <a:prstGeom prst="rect">
            <a:avLst/>
          </a:prstGeom>
        </p:spPr>
        <p:txBody>
          <a:bodyPr rtlCol="1"/>
          <a:lstStyle>
            <a:lvl1pPr algn="r" rtl="1">
              <a:defRPr sz="3200"/>
            </a:lvl1pPr>
          </a:lstStyle>
          <a:p>
            <a:pPr algn="ctr" rtl="1"/>
            <a:r>
              <a:rPr lang="ar" b="1">
                <a:latin typeface="Sakkal Majalla" panose="02000000000000000000" pitchFamily="2" charset="-78"/>
                <a:cs typeface="Sakkal Majalla" panose="02000000000000000000" pitchFamily="2" charset="-78"/>
              </a:rPr>
              <a:t>3. الممارسة السليمة، والتحديات، والقيود</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 name="Text Placeholder 4"/>
          <p:cNvSpPr txBox="1">
            <a:spLocks noGrp="1"/>
          </p:cNvSpPr>
          <p:nvPr>
            <p:ph type="body" idx="1"/>
          </p:nvPr>
        </p:nvSpPr>
        <p:spPr>
          <a:xfrm>
            <a:off x="4201297" y="1051053"/>
            <a:ext cx="7211533" cy="5300320"/>
          </a:xfrm>
          <a:prstGeom prst="rect">
            <a:avLst/>
          </a:prstGeom>
        </p:spPr>
        <p:txBody>
          <a:bodyPr rtlCol="1"/>
          <a:lstStyle/>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سريعة</a:t>
            </a:r>
            <a:r>
              <a:rPr lang="ar-EG">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حق</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يُنسق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الشركاء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المعنيين</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تُقرب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الضرورية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تتضمن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توصيات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وماذا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ومتى</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توضح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حدودها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تُنشر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المناسب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وبطريقة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مفيدة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buClr>
                <a:schemeClr val="accent3"/>
              </a:buClr>
              <a:buSzPct val="100000"/>
              <a:buFont typeface="Arial"/>
              <a:buChar char="•"/>
            </a:pPr>
            <a:r>
              <a:rPr err="1">
                <a:latin typeface="Sakkal Majalla" panose="02000000000000000000" pitchFamily="2" charset="-78"/>
                <a:cs typeface="Sakkal Majalla" panose="02000000000000000000" pitchFamily="2" charset="-78"/>
              </a:rPr>
              <a:t>تتضمن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خطة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للمرحلة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القادمة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80B36183-94C3-2555-C20D-92573DA3D5E3}"/>
              </a:ext>
            </a:extLst>
          </p:cNvPr>
          <p:cNvSpPr txBox="1">
            <a:spLocks/>
          </p:cNvSpPr>
          <p:nvPr/>
        </p:nvSpPr>
        <p:spPr>
          <a:xfrm>
            <a:off x="154156" y="195309"/>
            <a:ext cx="3264195" cy="116565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a:latin typeface="Sakkal Majalla" panose="02000000000000000000" pitchFamily="2" charset="-78"/>
                <a:cs typeface="Sakkal Majalla" panose="02000000000000000000" pitchFamily="2" charset="-78"/>
              </a:rPr>
              <a:t>الأمور ال</a:t>
            </a:r>
            <a:r>
              <a:rPr lang="ar" b="1">
                <a:latin typeface="Sakkal Majalla" panose="02000000000000000000" pitchFamily="2" charset="-78"/>
                <a:cs typeface="Sakkal Majalla" panose="02000000000000000000" pitchFamily="2" charset="-78"/>
              </a:rPr>
              <a:t>ضرورية </a:t>
            </a:r>
            <a:r>
              <a:rPr lang="ar-EG" b="1">
                <a:latin typeface="Sakkal Majalla" panose="02000000000000000000" pitchFamily="2" charset="-78"/>
                <a:cs typeface="Sakkal Majalla" panose="02000000000000000000" pitchFamily="2" charset="-78"/>
              </a:rPr>
              <a:t>من أجل</a:t>
            </a:r>
            <a:r>
              <a:rPr lang="ar" b="1">
                <a:latin typeface="Sakkal Majalla" panose="02000000000000000000" pitchFamily="2" charset="-78"/>
                <a:cs typeface="Sakkal Majalla" panose="02000000000000000000" pitchFamily="2" charset="-78"/>
              </a:rPr>
              <a:t> تقديرات سريعة جيدة للاحتياجات</a:t>
            </a:r>
            <a:endParaRPr lang="hu-HU"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9" name="Text Placeholder 4"/>
          <p:cNvSpPr txBox="1">
            <a:spLocks noGrp="1"/>
          </p:cNvSpPr>
          <p:nvPr>
            <p:ph type="body" idx="1"/>
          </p:nvPr>
        </p:nvSpPr>
        <p:spPr>
          <a:xfrm>
            <a:off x="3809025" y="1033581"/>
            <a:ext cx="7529514" cy="5205294"/>
          </a:xfrm>
          <a:prstGeom prst="rect">
            <a:avLst/>
          </a:prstGeom>
        </p:spPr>
        <p:txBody>
          <a:bodyPr rtlCol="1"/>
          <a:lstStyle/>
          <a:p>
            <a:pPr marL="285750" indent="-285750" rtl="1">
              <a:lnSpc>
                <a:spcPct val="81000"/>
              </a:lnSpc>
              <a:buClr>
                <a:schemeClr val="accent3"/>
              </a:buClr>
              <a:buSzPct val="100000"/>
              <a:buFont typeface="Arial"/>
              <a:buChar char="•"/>
            </a:pPr>
            <a:r>
              <a:rPr lang="ar-EG">
                <a:latin typeface="Sakkal Majalla" panose="02000000000000000000" pitchFamily="2" charset="-78"/>
                <a:cs typeface="Sakkal Majalla" panose="02000000000000000000" pitchFamily="2" charset="-78"/>
              </a:rPr>
              <a:t>ال</a:t>
            </a:r>
            <a:r>
              <a:rPr err="1">
                <a:latin typeface="Sakkal Majalla" panose="02000000000000000000" pitchFamily="2" charset="-78"/>
                <a:cs typeface="Sakkal Majalla" panose="02000000000000000000" pitchFamily="2" charset="-78"/>
              </a:rPr>
              <a:t>فئات</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a:t>
            </a:r>
            <a:r>
              <a:rPr err="1">
                <a:latin typeface="Sakkal Majalla" panose="02000000000000000000" pitchFamily="2" charset="-78"/>
                <a:cs typeface="Sakkal Majalla" panose="02000000000000000000" pitchFamily="2" charset="-78"/>
              </a:rPr>
              <a:t>سكانية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ال</a:t>
            </a:r>
            <a:r>
              <a:rPr err="1">
                <a:latin typeface="Sakkal Majalla" panose="02000000000000000000" pitchFamily="2" charset="-78"/>
                <a:cs typeface="Sakkal Majalla" panose="02000000000000000000" pitchFamily="2" charset="-78"/>
              </a:rPr>
              <a:t>ديناميكية</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ترتبط</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الخصائص</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الديموغرافية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بالمساعدة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مثل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توزيع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الأغذية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التوقيت</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يمضي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سريعًا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الحركة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الب</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الأساسية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الأمن</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العنف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النهب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المستقرة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الإتاحة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معدلات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مراضة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ووفيات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يُبلغ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كافٍ</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endParaRPr>
              <a:latin typeface="Sakkal Majalla" panose="02000000000000000000" pitchFamily="2" charset="-78"/>
              <a:cs typeface="Sakkal Majalla" panose="02000000000000000000" pitchFamily="2" charset="-78"/>
            </a:endParaRPr>
          </a:p>
          <a:p>
            <a:pPr marL="285750" indent="-285750" rtl="1">
              <a:lnSpc>
                <a:spcPct val="81000"/>
              </a:lnSpc>
              <a:buClr>
                <a:schemeClr val="accent3"/>
              </a:buClr>
              <a:buSzPct val="100000"/>
              <a:buFont typeface="Arial"/>
              <a:buChar char="•"/>
            </a:pPr>
            <a:r>
              <a:rPr err="1">
                <a:latin typeface="Sakkal Majalla" panose="02000000000000000000" pitchFamily="2" charset="-78"/>
                <a:cs typeface="Sakkal Majalla" panose="02000000000000000000" pitchFamily="2" charset="-78"/>
              </a:rPr>
              <a:t>العدّ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المزدوج</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59978294-7ED5-5627-E377-D2918DC4735C}"/>
              </a:ext>
            </a:extLst>
          </p:cNvPr>
          <p:cNvSpPr txBox="1">
            <a:spLocks/>
          </p:cNvSpPr>
          <p:nvPr/>
        </p:nvSpPr>
        <p:spPr>
          <a:xfrm>
            <a:off x="472591" y="879682"/>
            <a:ext cx="2331402" cy="4391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التحديات</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 name="Text Placeholder 5"/>
          <p:cNvSpPr txBox="1">
            <a:spLocks noGrp="1"/>
          </p:cNvSpPr>
          <p:nvPr>
            <p:ph type="body" idx="1"/>
          </p:nvPr>
        </p:nvSpPr>
        <p:spPr>
          <a:xfrm>
            <a:off x="4112910" y="1009359"/>
            <a:ext cx="7529514" cy="5407696"/>
          </a:xfrm>
          <a:prstGeom prst="rect">
            <a:avLst/>
          </a:prstGeom>
        </p:spPr>
        <p:txBody>
          <a:bodyPr rtlCol="1"/>
          <a:lstStyle/>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تحدُّ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المسائل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المتعلقة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القدرة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اتباع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أساليب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دقيقة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تصبح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قديمة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قبل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اكتمال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العملية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الاعتماد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النوعية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كفاية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المقام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المهم</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جدًّا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غالبًا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ناقصًا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متضخمًا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كاملة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يتعذر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الحصول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عليها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محدودية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قابلية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التعميم</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تحيزات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بعض</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مصادر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المختارة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376"/>
            </a:pPr>
            <a:endParaRPr>
              <a:latin typeface="Sakkal Majalla" panose="02000000000000000000" pitchFamily="2" charset="-78"/>
              <a:cs typeface="Sakkal Majalla" panose="02000000000000000000" pitchFamily="2" charset="-78"/>
            </a:endParaRPr>
          </a:p>
          <a:p>
            <a:pPr marL="282892" indent="-282892" defTabSz="286428" rtl="1">
              <a:lnSpc>
                <a:spcPct val="72000"/>
              </a:lnSpc>
              <a:spcBef>
                <a:spcPts val="200"/>
              </a:spcBef>
              <a:buClr>
                <a:schemeClr val="accent3"/>
              </a:buClr>
              <a:buSzPct val="100000"/>
              <a:buFont typeface="Arial"/>
              <a:buChar char="•"/>
              <a:defRPr sz="2178"/>
            </a:pPr>
            <a:r>
              <a:rPr err="1">
                <a:latin typeface="Sakkal Majalla" panose="02000000000000000000" pitchFamily="2" charset="-78"/>
                <a:cs typeface="Sakkal Majalla" panose="02000000000000000000" pitchFamily="2" charset="-78"/>
              </a:rPr>
              <a:t>قد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يشكل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النشر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تحديًا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C3B76147-03B6-109C-73BA-951BA83702E4}"/>
              </a:ext>
            </a:extLst>
          </p:cNvPr>
          <p:cNvSpPr txBox="1">
            <a:spLocks/>
          </p:cNvSpPr>
          <p:nvPr/>
        </p:nvSpPr>
        <p:spPr>
          <a:xfrm>
            <a:off x="553759" y="912847"/>
            <a:ext cx="2081782" cy="43917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القيود</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9" name="Content Placeholder 3"/>
          <p:cNvSpPr txBox="1">
            <a:spLocks noGrp="1"/>
          </p:cNvSpPr>
          <p:nvPr>
            <p:ph type="body" idx="1"/>
          </p:nvPr>
        </p:nvSpPr>
        <p:spPr>
          <a:xfrm>
            <a:off x="4224122" y="2203469"/>
            <a:ext cx="7240480" cy="2529889"/>
          </a:xfrm>
          <a:prstGeom prst="rect">
            <a:avLst/>
          </a:prstGeom>
        </p:spPr>
        <p:txBody>
          <a:bodyPr rtlCol="1"/>
          <a:lstStyle/>
          <a:p>
            <a:pPr rtl="1"/>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تبالغ</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الطموح</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نطاق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تقديرك</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lang="ar-EG">
                <a:latin typeface="Sakkal Majalla" panose="02000000000000000000" pitchFamily="2" charset="-78"/>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sym typeface="Calibri"/>
              </a:rPr>
              <a:t>الوقت</a:t>
            </a:r>
            <a:r>
              <a:rPr>
                <a:solidFill>
                  <a:schemeClr val="accent2"/>
                </a:solidFill>
                <a:latin typeface="Sakkal Majalla" panose="02000000000000000000" pitchFamily="2" charset="-78"/>
                <a:ea typeface="Source Sans Pro Bold"/>
                <a:cs typeface="Sakkal Majalla" panose="02000000000000000000" pitchFamily="2" charset="-78"/>
                <a:sym typeface="Calibri"/>
              </a:rPr>
              <a:t> </a:t>
            </a:r>
            <a:r>
              <a:rPr err="1">
                <a:solidFill>
                  <a:schemeClr val="accent2"/>
                </a:solidFill>
                <a:latin typeface="Sakkal Majalla" panose="02000000000000000000" pitchFamily="2" charset="-78"/>
                <a:ea typeface="Source Sans Pro Bold"/>
                <a:cs typeface="Sakkal Majalla" panose="02000000000000000000" pitchFamily="2" charset="-78"/>
                <a:sym typeface="Calibri"/>
              </a:rPr>
              <a:t>قليل</a:t>
            </a:r>
            <a:r>
              <a:rPr lang="ar-EG">
                <a:latin typeface="Sakkal Majalla" panose="02000000000000000000" pitchFamily="2" charset="-78"/>
                <a:cs typeface="Sakkal Majalla" panose="02000000000000000000" pitchFamily="2" charset="-78"/>
              </a:rPr>
              <a:t>.</a:t>
            </a:r>
            <a:endParaRPr>
              <a:solidFill>
                <a:schemeClr val="accent2"/>
              </a:solidFill>
              <a:latin typeface="Sakkal Majalla" panose="02000000000000000000" pitchFamily="2" charset="-78"/>
              <a:cs typeface="Sakkal Majalla" panose="02000000000000000000" pitchFamily="2" charset="-78"/>
            </a:endParaRPr>
          </a:p>
          <a:p>
            <a:pPr rtl="1"/>
            <a:endParaRPr>
              <a:solidFill>
                <a:schemeClr val="accent2"/>
              </a:solidFill>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على</a:t>
            </a:r>
            <a:r>
              <a:rPr>
                <a:solidFill>
                  <a:schemeClr val="accent2"/>
                </a:solidFill>
                <a:latin typeface="Sakkal Majalla" panose="02000000000000000000" pitchFamily="2" charset="-78"/>
                <a:ea typeface="Source Sans Pro Bold"/>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صواب</a:t>
            </a:r>
            <a:r>
              <a:rPr>
                <a:solidFill>
                  <a:schemeClr val="accent2"/>
                </a:solidFill>
                <a:latin typeface="Sakkal Majalla" panose="02000000000000000000" pitchFamily="2" charset="-78"/>
                <a:ea typeface="Source Sans Pro Bold"/>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إلى</a:t>
            </a:r>
            <a:r>
              <a:rPr>
                <a:solidFill>
                  <a:schemeClr val="accent2"/>
                </a:solidFill>
                <a:latin typeface="Sakkal Majalla" panose="02000000000000000000" pitchFamily="2" charset="-78"/>
                <a:ea typeface="Source Sans Pro Bold"/>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حد</a:t>
            </a:r>
            <a:r>
              <a:rPr lang="ar-EG">
                <a:solidFill>
                  <a:schemeClr val="accent2"/>
                </a:solidFill>
                <a:latin typeface="Sakkal Majalla" panose="02000000000000000000" pitchFamily="2" charset="-78"/>
                <a:ea typeface="Source Sans Pro Bold"/>
                <a:cs typeface="Sakkal Majalla" panose="02000000000000000000" pitchFamily="2" charset="-78"/>
              </a:rPr>
              <a:t>ّ</a:t>
            </a:r>
            <a:r>
              <a:rPr>
                <a:solidFill>
                  <a:schemeClr val="accent2"/>
                </a:solidFill>
                <a:latin typeface="Sakkal Majalla" panose="02000000000000000000" pitchFamily="2" charset="-78"/>
                <a:ea typeface="Source Sans Pro Bold"/>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أفضل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مخطئًا</a:t>
            </a:r>
            <a:r>
              <a:rPr>
                <a:solidFill>
                  <a:schemeClr val="accent2"/>
                </a:solidFill>
                <a:latin typeface="Sakkal Majalla" panose="02000000000000000000" pitchFamily="2" charset="-78"/>
                <a:ea typeface="Source Sans Pro Bold"/>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تمامًا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متأخرًا</a:t>
            </a:r>
            <a:r>
              <a:rPr>
                <a:solidFill>
                  <a:schemeClr val="accent2"/>
                </a:solidFill>
                <a:latin typeface="Sakkal Majalla" panose="02000000000000000000" pitchFamily="2" charset="-78"/>
                <a:ea typeface="Source Sans Pro Bold"/>
                <a:cs typeface="Sakkal Majalla" panose="02000000000000000000" pitchFamily="2" charset="-78"/>
              </a:rPr>
              <a:t> </a:t>
            </a:r>
            <a:r>
              <a:rPr err="1">
                <a:solidFill>
                  <a:schemeClr val="accent2"/>
                </a:solidFill>
                <a:latin typeface="Sakkal Majalla" panose="02000000000000000000" pitchFamily="2" charset="-78"/>
                <a:ea typeface="Source Sans Pro Bold"/>
                <a:cs typeface="Sakkal Majalla" panose="02000000000000000000" pitchFamily="2" charset="-78"/>
              </a:rPr>
              <a:t>جدً</a:t>
            </a:r>
            <a:r>
              <a:rPr lang="ar-EG">
                <a:solidFill>
                  <a:schemeClr val="accent2"/>
                </a:solidFill>
                <a:latin typeface="Sakkal Majalla" panose="02000000000000000000" pitchFamily="2" charset="-78"/>
                <a:ea typeface="Source Sans Pro Bold"/>
                <a:cs typeface="Sakkal Majalla" panose="02000000000000000000" pitchFamily="2" charset="-78"/>
              </a:rPr>
              <a:t>ّ</a:t>
            </a:r>
            <a:r>
              <a:rPr>
                <a:solidFill>
                  <a:schemeClr val="accent2"/>
                </a:solidFill>
                <a:latin typeface="Sakkal Majalla" panose="02000000000000000000" pitchFamily="2" charset="-78"/>
                <a:ea typeface="Source Sans Pro Bold"/>
                <a:cs typeface="Sakkal Majalla" panose="02000000000000000000" pitchFamily="2" charset="-78"/>
              </a:rPr>
              <a:t>ا</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ea typeface="Source Sans Pro Bold"/>
              <a:cs typeface="Sakkal Majalla" panose="02000000000000000000" pitchFamily="2" charset="-78"/>
              <a:sym typeface="Source Sans Pro Bold"/>
            </a:endParaRPr>
          </a:p>
          <a:p>
            <a:pPr rtl="1"/>
            <a:endParaRPr>
              <a:latin typeface="Sakkal Majalla" panose="02000000000000000000" pitchFamily="2" charset="-78"/>
              <a:ea typeface="Source Sans Pro Bold"/>
              <a:cs typeface="Sakkal Majalla" panose="02000000000000000000" pitchFamily="2" charset="-78"/>
              <a:sym typeface="Source Sans Pro Bold"/>
            </a:endParaRPr>
          </a:p>
          <a:p>
            <a:pPr rtl="1"/>
            <a:r>
              <a:rPr err="1">
                <a:latin typeface="Sakkal Majalla" panose="02000000000000000000" pitchFamily="2" charset="-78"/>
                <a:cs typeface="Sakkal Majalla" panose="02000000000000000000" pitchFamily="2" charset="-78"/>
              </a:rPr>
              <a:t>انتب</a:t>
            </a:r>
            <a:r>
              <a:rPr lang="ar-EG">
                <a:latin typeface="Sakkal Majalla" panose="02000000000000000000" pitchFamily="2" charset="-78"/>
                <a:cs typeface="Sakkal Majalla" panose="02000000000000000000" pitchFamily="2" charset="-78"/>
              </a:rPr>
              <a:t>ه: </a:t>
            </a:r>
            <a:r>
              <a:rPr err="1">
                <a:latin typeface="Sakkal Majalla" panose="02000000000000000000" pitchFamily="2" charset="-78"/>
                <a:cs typeface="Sakkal Majalla" panose="02000000000000000000" pitchFamily="2" charset="-78"/>
              </a:rPr>
              <a:t>يمكن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الاستنتاجات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الخاطئة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المستخلصة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أكثر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ضررًا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اتخاذ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الإطلاق</a:t>
            </a:r>
            <a:r>
              <a:rPr>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A1E31046-0B7F-AFC4-B9A7-8C0EEBFFD9CD}"/>
              </a:ext>
            </a:extLst>
          </p:cNvPr>
          <p:cNvSpPr txBox="1">
            <a:spLocks/>
          </p:cNvSpPr>
          <p:nvPr/>
        </p:nvSpPr>
        <p:spPr>
          <a:xfrm>
            <a:off x="470886" y="830895"/>
            <a:ext cx="2291989" cy="50486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Autofit/>
          </a:bodyPr>
          <a:lst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تذكَّر</a:t>
            </a:r>
            <a:r>
              <a:rPr lang="ar-EG" b="1">
                <a:latin typeface="Sakkal Majalla" panose="02000000000000000000" pitchFamily="2" charset="-78"/>
                <a:cs typeface="Sakkal Majalla" panose="02000000000000000000" pitchFamily="2" charset="-78"/>
              </a:rPr>
              <a:t>...</a:t>
            </a:r>
            <a:endParaRPr lang="ar" b="1">
              <a:latin typeface="Sakkal Majalla" panose="02000000000000000000" pitchFamily="2" charset="-78"/>
              <a:cs typeface="Sakkal Majalla" panose="02000000000000000000" pitchFamily="2" charset="-78"/>
            </a:endParaRP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 name="Text Placeholder 6"/>
          <p:cNvSpPr txBox="1">
            <a:spLocks noGrp="1"/>
          </p:cNvSpPr>
          <p:nvPr>
            <p:ph type="body" idx="1"/>
          </p:nvPr>
        </p:nvSpPr>
        <p:spPr>
          <a:xfrm>
            <a:off x="4023713" y="1392602"/>
            <a:ext cx="7529514" cy="4172628"/>
          </a:xfrm>
          <a:prstGeom prst="rect">
            <a:avLst/>
          </a:prstGeom>
        </p:spPr>
        <p:txBody>
          <a:bodyPr rtlCol="1">
            <a:normAutofit/>
          </a:bodyPr>
          <a:lstStyle/>
          <a:p>
            <a:pPr marL="285750" indent="-28575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تسعى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p>
          <a:p>
            <a:pPr marL="742950" lvl="1" indent="-285750"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مستوى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وخامة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الأزمة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742950" lvl="1" indent="-285750"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الأولوية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742950" lvl="1" indent="-285750"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والمطلوبة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742950" lvl="1" indent="-285750" rtl="1">
              <a:spcBef>
                <a:spcPts val="100"/>
              </a:spcBef>
              <a:buClr>
                <a:schemeClr val="accent3"/>
              </a:buClr>
              <a:buSzPct val="75000"/>
              <a:buFont typeface="Arial"/>
              <a:buChar char="๏"/>
              <a:defRPr sz="2800"/>
            </a:pPr>
            <a:r>
              <a:rPr err="1">
                <a:latin typeface="Sakkal Majalla" panose="02000000000000000000" pitchFamily="2" charset="-78"/>
                <a:cs typeface="Sakkal Majalla" panose="02000000000000000000" pitchFamily="2" charset="-78"/>
              </a:rPr>
              <a:t>توقع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التهديدات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المحتملة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القيود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بسبب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طبيعة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يقدم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توصيات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واضحة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وقابلة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للتنفيذ</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285750" indent="-285750" rtl="1">
              <a:buClr>
                <a:schemeClr val="accent3"/>
              </a:buClr>
              <a:buSzPct val="100000"/>
              <a:buFont typeface="Arial"/>
              <a:buChar char="•"/>
              <a:defRPr sz="2800"/>
            </a:pPr>
            <a:r>
              <a:rPr err="1">
                <a:latin typeface="Sakkal Majalla" panose="02000000000000000000" pitchFamily="2" charset="-78"/>
                <a:cs typeface="Sakkal Majalla" panose="02000000000000000000" pitchFamily="2" charset="-78"/>
              </a:rPr>
              <a:t>الجمع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بين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المتعددة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أمرٌ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أساسي</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لضمان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استخدام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الصحيحة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F98FBDDC-F935-BA25-3845-ADEEAB1815BD}"/>
              </a:ext>
            </a:extLst>
          </p:cNvPr>
          <p:cNvSpPr txBox="1">
            <a:spLocks/>
          </p:cNvSpPr>
          <p:nvPr/>
        </p:nvSpPr>
        <p:spPr>
          <a:xfrm>
            <a:off x="349875" y="671766"/>
            <a:ext cx="2414753" cy="728737"/>
          </a:xfrm>
          <a:prstGeom prst="rect">
            <a:avLst/>
          </a:prstGeom>
          <a:noFill/>
        </p:spPr>
        <p:txBody>
          <a:bodyPr rtlCol="1">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ar-EG" b="1">
                <a:latin typeface="Sakkal Majalla" panose="02000000000000000000" pitchFamily="2" charset="-78"/>
                <a:cs typeface="Sakkal Majalla" panose="02000000000000000000" pitchFamily="2" charset="-78"/>
              </a:rPr>
              <a:t>الرسائل الرئيسية</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 name="Content Placeholder 2"/>
          <p:cNvSpPr txBox="1">
            <a:spLocks noGrp="1"/>
          </p:cNvSpPr>
          <p:nvPr>
            <p:ph type="body" idx="1"/>
          </p:nvPr>
        </p:nvSpPr>
        <p:spPr>
          <a:xfrm>
            <a:off x="4131204" y="797214"/>
            <a:ext cx="7622193" cy="5438119"/>
          </a:xfrm>
          <a:prstGeom prst="rect">
            <a:avLst/>
          </a:prstGeom>
        </p:spPr>
        <p:txBody>
          <a:bodyPr lIns="0" tIns="0" rIns="0" bIns="0" rtlCol="1">
            <a:noAutofit/>
          </a:bodyPr>
          <a:lstStyle/>
          <a:p>
            <a:pPr algn="l" rtl="0">
              <a:defRPr sz="1600"/>
            </a:pPr>
            <a:r>
              <a:rPr lang="ar" sz="1600"/>
              <a:t>World Health Organization. Rapid Health Assessment Protocols for Emergencies. Geneva, Switzerland: World Health Organization; 1999</a:t>
            </a:r>
            <a:r>
              <a:rPr lang="ar-EG" sz="1600"/>
              <a:t> </a:t>
            </a:r>
            <a:r>
              <a:rPr lang="en-US" sz="1600"/>
              <a:t>.</a:t>
            </a:r>
            <a:endParaRPr lang="ar-EG" sz="1600"/>
          </a:p>
          <a:p>
            <a:pPr algn="r">
              <a:defRPr sz="1600"/>
            </a:pPr>
            <a:r>
              <a:rPr lang="ar-EG" sz="1600"/>
              <a:t>متاح على:</a:t>
            </a:r>
          </a:p>
          <a:p>
            <a:pPr algn="l" rtl="0">
              <a:defRPr sz="1600"/>
            </a:pPr>
            <a:r>
              <a:rPr lang="ar" sz="1600" u="sng">
                <a:solidFill>
                  <a:srgbClr val="0563C1"/>
                </a:solidFill>
                <a:uFill>
                  <a:solidFill>
                    <a:srgbClr val="0563C1"/>
                  </a:solidFill>
                </a:uFill>
                <a:hlinkClick r:id="rId2"/>
              </a:rPr>
              <a:t>http://www.wpro.who.int/vietnam/publications/rapid_health_assessment_protocols.pdf</a:t>
            </a:r>
            <a:r>
              <a:rPr lang="ar" sz="1600"/>
              <a:t> </a:t>
            </a:r>
          </a:p>
          <a:p>
            <a:pPr algn="l" rtl="0">
              <a:defRPr sz="1600"/>
            </a:pPr>
            <a:endParaRPr sz="1600"/>
          </a:p>
          <a:p>
            <a:pPr algn="l" rtl="0">
              <a:defRPr sz="1600"/>
            </a:pPr>
            <a:r>
              <a:rPr lang="ar" sz="1600"/>
              <a:t>Pan American Health Organization. Health Emergencies - Rapid Needs Assessment</a:t>
            </a:r>
            <a:endParaRPr lang="ar-EG" sz="1600"/>
          </a:p>
          <a:p>
            <a:pPr algn="r">
              <a:defRPr sz="1600"/>
            </a:pPr>
            <a:r>
              <a:rPr lang="ar" sz="1600"/>
              <a:t>متاح</a:t>
            </a:r>
            <a:r>
              <a:rPr lang="ar-EG" sz="1600"/>
              <a:t> على: </a:t>
            </a:r>
          </a:p>
          <a:p>
            <a:pPr algn="l">
              <a:defRPr sz="1600"/>
            </a:pPr>
            <a:r>
              <a:rPr lang="ar" sz="1600"/>
              <a:t>:</a:t>
            </a:r>
            <a:r>
              <a:rPr lang="ar" sz="1600" u="sng">
                <a:solidFill>
                  <a:srgbClr val="0563C1"/>
                </a:solidFill>
                <a:uFill>
                  <a:solidFill>
                    <a:srgbClr val="0563C1"/>
                  </a:solidFill>
                </a:uFill>
                <a:hlinkClick r:id="rId3"/>
              </a:rPr>
              <a:t>https://www.paho.org/disasters/index.php?option=com_content&amp;view=article&amp;id=744:rapid-needs-assessment&amp;Itemid=0&amp;lang=enذ</a:t>
            </a:r>
            <a:r>
              <a:rPr lang="ar" sz="1600"/>
              <a:t> </a:t>
            </a:r>
          </a:p>
          <a:p>
            <a:pPr algn="l" rtl="0">
              <a:defRPr sz="1600"/>
            </a:pPr>
            <a:endParaRPr sz="1600"/>
          </a:p>
          <a:p>
            <a:pPr algn="l" rtl="0">
              <a:defRPr sz="1600"/>
            </a:pPr>
            <a:r>
              <a:rPr lang="ar" sz="1600"/>
              <a:t>Inter-Agency Standing Committee (IASC). Initial Rapid Assessment (IRA) – Guidance Notes</a:t>
            </a:r>
            <a:r>
              <a:rPr lang="en-US" sz="1600"/>
              <a:t>.</a:t>
            </a:r>
          </a:p>
          <a:p>
            <a:pPr algn="r">
              <a:defRPr sz="1600"/>
            </a:pPr>
            <a:r>
              <a:rPr lang="ar" sz="1600"/>
              <a:t>متاح على</a:t>
            </a:r>
            <a:r>
              <a:rPr lang="en-US" sz="1600"/>
              <a:t>:</a:t>
            </a:r>
          </a:p>
          <a:p>
            <a:pPr algn="l" rtl="0">
              <a:defRPr sz="1600"/>
            </a:pPr>
            <a:r>
              <a:rPr lang="ar" sz="1600" u="sng">
                <a:solidFill>
                  <a:srgbClr val="0563C1"/>
                </a:solidFill>
                <a:uFill>
                  <a:solidFill>
                    <a:srgbClr val="0563C1"/>
                  </a:solidFill>
                </a:uFill>
                <a:hlinkClick r:id="rId4"/>
              </a:rPr>
              <a:t>http://www.who.int/hac/network/global_health_cluster/ira_guidance_note_june2009.pdf</a:t>
            </a:r>
            <a:r>
              <a:rPr lang="ar" sz="1600"/>
              <a:t> </a:t>
            </a:r>
          </a:p>
          <a:p>
            <a:pPr algn="l" rtl="0">
              <a:defRPr sz="1600"/>
            </a:pPr>
            <a:endParaRPr sz="1600"/>
          </a:p>
          <a:p>
            <a:pPr algn="l" rtl="0">
              <a:defRPr sz="1600"/>
            </a:pPr>
            <a:r>
              <a:rPr lang="ar" sz="1600"/>
              <a:t>International Federation of Red Cross and Red Crescent Societies. Guidelines for assessment in emergencies. Geneva, Switzerland: International Federation of Red Cross and Red Crescent Societies; 2008. </a:t>
            </a:r>
            <a:endParaRPr lang="en-US" sz="1600"/>
          </a:p>
          <a:p>
            <a:pPr algn="r">
              <a:defRPr sz="1600"/>
            </a:pPr>
            <a:r>
              <a:rPr lang="ar" sz="1600"/>
              <a:t>متاح على:</a:t>
            </a:r>
            <a:endParaRPr lang="en-US" sz="1600"/>
          </a:p>
          <a:p>
            <a:pPr algn="l" rtl="0">
              <a:defRPr sz="1600"/>
            </a:pPr>
            <a:r>
              <a:rPr lang="ar" sz="1600" u="sng">
                <a:solidFill>
                  <a:srgbClr val="0563C1"/>
                </a:solidFill>
                <a:uFill>
                  <a:solidFill>
                    <a:srgbClr val="0563C1"/>
                  </a:solidFill>
                </a:uFill>
                <a:hlinkClick r:id="rId5"/>
              </a:rPr>
              <a:t>http://www.ifrc.org/Global/Publications/disasters/guidelines/guidelines-emergency.pdf</a:t>
            </a:r>
            <a:r>
              <a:rPr lang="ar" sz="1600"/>
              <a:t> </a:t>
            </a:r>
          </a:p>
        </p:txBody>
      </p:sp>
      <p:sp>
        <p:nvSpPr>
          <p:cNvPr id="2" name="TextBox 1">
            <a:extLst>
              <a:ext uri="{FF2B5EF4-FFF2-40B4-BE49-F238E27FC236}">
                <a16:creationId xmlns:a16="http://schemas.microsoft.com/office/drawing/2014/main" id="{A0DA70B2-0F98-4914-6C4B-8715792D8C8A}"/>
              </a:ext>
            </a:extLst>
          </p:cNvPr>
          <p:cNvSpPr txBox="1"/>
          <p:nvPr/>
        </p:nvSpPr>
        <p:spPr>
          <a:xfrm>
            <a:off x="123292" y="534749"/>
            <a:ext cx="2638754"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7A94BA-6390-6937-206D-51ADEAF2CE4C}"/>
              </a:ext>
            </a:extLst>
          </p:cNvPr>
          <p:cNvSpPr txBox="1"/>
          <p:nvPr/>
        </p:nvSpPr>
        <p:spPr>
          <a:xfrm>
            <a:off x="4378960" y="2289861"/>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Content Placeholder 2"/>
          <p:cNvSpPr txBox="1">
            <a:spLocks noGrp="1"/>
          </p:cNvSpPr>
          <p:nvPr>
            <p:ph type="body" idx="1"/>
          </p:nvPr>
        </p:nvSpPr>
        <p:spPr>
          <a:xfrm>
            <a:off x="3798861" y="1647303"/>
            <a:ext cx="7529514" cy="3563394"/>
          </a:xfrm>
          <a:prstGeom prst="rect">
            <a:avLst/>
          </a:prstGeom>
        </p:spPr>
        <p:txBody>
          <a:bodyPr lIns="0" tIns="0" rIns="0" bIns="0" rtlCol="1">
            <a:normAutofit/>
          </a:bodyPr>
          <a:lstStyle/>
          <a:p>
            <a:pPr rtl="1">
              <a:spcBef>
                <a:spcPts val="1200"/>
              </a:spcBef>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endParaRPr lang="fr-FR" b="1">
              <a:solidFill>
                <a:schemeClr val="tx1"/>
              </a:solidFill>
              <a:latin typeface="Sakkal Majalla" panose="02000000000000000000" pitchFamily="2" charset="-78"/>
              <a:cs typeface="Sakkal Majalla" panose="02000000000000000000" pitchFamily="2" charset="-78"/>
            </a:endParaRPr>
          </a:p>
          <a:p>
            <a:pPr rtl="1">
              <a:spcBef>
                <a:spcPts val="1200"/>
              </a:spcBef>
            </a:pPr>
            <a:endParaRPr b="1">
              <a:solidFill>
                <a:schemeClr val="tx1"/>
              </a:solidFill>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a:latin typeface="Sakkal Majalla" panose="02000000000000000000" pitchFamily="2" charset="-78"/>
                <a:cs typeface="Sakkal Majalla" panose="02000000000000000000" pitchFamily="2" charset="-78"/>
              </a:rPr>
              <a:t>تعريف التقدير السريع للاحتياجات، وفهم توقيت تنفيذه وأسباب ذلك.</a:t>
            </a:r>
          </a:p>
          <a:p>
            <a:pPr marL="254000" indent="-254000" rtl="1">
              <a:spcBef>
                <a:spcPts val="1200"/>
              </a:spcBef>
              <a:buClr>
                <a:srgbClr val="C00000"/>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a:latin typeface="Sakkal Majalla" panose="02000000000000000000" pitchFamily="2" charset="-78"/>
                <a:cs typeface="Sakkal Majalla" panose="02000000000000000000" pitchFamily="2" charset="-78"/>
              </a:rPr>
              <a:t>تحديد الأولويات في إجراء التقديرات السريعة للاحتياجات.</a:t>
            </a:r>
          </a:p>
          <a:p>
            <a:pPr marL="254000" indent="-254000" rtl="1">
              <a:spcBef>
                <a:spcPts val="1200"/>
              </a:spcBef>
              <a:buClr>
                <a:srgbClr val="C00000"/>
              </a:buClr>
              <a:buSzPct val="100000"/>
              <a:buFont typeface="Arial"/>
              <a:buChar char="•"/>
            </a:pPr>
            <a:endParaRPr>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a:latin typeface="Sakkal Majalla" panose="02000000000000000000" pitchFamily="2" charset="-78"/>
                <a:cs typeface="Sakkal Majalla" panose="02000000000000000000" pitchFamily="2" charset="-78"/>
              </a:rPr>
              <a:t>توضيح التحديات والقيود المتعلقة بتقييم طوارئ الصحة العامة.</a:t>
            </a:r>
          </a:p>
        </p:txBody>
      </p:sp>
      <p:sp>
        <p:nvSpPr>
          <p:cNvPr id="2" name="Google Shape;307;p8">
            <a:extLst>
              <a:ext uri="{FF2B5EF4-FFF2-40B4-BE49-F238E27FC236}">
                <a16:creationId xmlns:a16="http://schemas.microsoft.com/office/drawing/2014/main" id="{EFDEAE70-4B04-D251-77E6-5A2E93ACE397}"/>
              </a:ext>
            </a:extLst>
          </p:cNvPr>
          <p:cNvSpPr txBox="1">
            <a:spLocks noGrp="1"/>
          </p:cNvSpPr>
          <p:nvPr>
            <p:ph type="title"/>
          </p:nvPr>
        </p:nvSpPr>
        <p:spPr>
          <a:xfrm>
            <a:off x="151591" y="630315"/>
            <a:ext cx="2589638" cy="839972"/>
          </a:xfrm>
          <a:prstGeom prst="rect">
            <a:avLst/>
          </a:prstGeom>
        </p:spPr>
        <p:txBody>
          <a:bodyPr lIns="0" tIns="0" rIns="0" bIns="0" rtlCol="1" anchor="b">
            <a:normAutofit/>
          </a:bodyPr>
          <a:lstStyle/>
          <a:p>
            <a:pPr rtl="1"/>
            <a:r>
              <a:rPr lang="ar" b="1">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202F344-EB6A-2DD9-20B6-EDCE6E8B89EC}"/>
              </a:ext>
            </a:extLst>
          </p:cNvPr>
          <p:cNvSpPr txBox="1">
            <a:spLocks noGrp="1"/>
          </p:cNvSpPr>
          <p:nvPr>
            <p:ph type="body" idx="1"/>
          </p:nvPr>
        </p:nvSpPr>
        <p:spPr>
          <a:xfrm>
            <a:off x="811819" y="1040031"/>
            <a:ext cx="10109130"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tabLst>
                <a:tab pos="5560060" algn="r"/>
              </a:tabLst>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a:solidFill>
                  <a:srgbClr val="000000"/>
                </a:solidFill>
                <a:effectLst/>
                <a:latin typeface="Arial" panose="020B0604020202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err="1">
                <a:solidFill>
                  <a:srgbClr val="000000"/>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tabLst>
                <a:tab pos="5560060" algn="r"/>
              </a:tabLst>
            </a:pPr>
            <a:r>
              <a:rPr lang="en-US"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a:solidFill>
                  <a:srgbClr val="000000"/>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a:solidFill>
                  <a:srgbClr val="000000"/>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lang="ar" sz="2000"/>
          </a:p>
        </p:txBody>
      </p:sp>
      <p:sp>
        <p:nvSpPr>
          <p:cNvPr id="3" name="TextBox 2">
            <a:extLst>
              <a:ext uri="{FF2B5EF4-FFF2-40B4-BE49-F238E27FC236}">
                <a16:creationId xmlns:a16="http://schemas.microsoft.com/office/drawing/2014/main" id="{DCA3C5D6-37EA-61C1-BEC5-C6C6288D7830}"/>
              </a:ext>
            </a:extLst>
          </p:cNvPr>
          <p:cNvSpPr txBox="1"/>
          <p:nvPr/>
        </p:nvSpPr>
        <p:spPr>
          <a:xfrm>
            <a:off x="974797" y="74321"/>
            <a:ext cx="2375131"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Content Placeholder 2"/>
          <p:cNvSpPr txBox="1">
            <a:spLocks noGrp="1"/>
          </p:cNvSpPr>
          <p:nvPr>
            <p:ph type="body" idx="1"/>
          </p:nvPr>
        </p:nvSpPr>
        <p:spPr>
          <a:xfrm>
            <a:off x="3422783" y="1715177"/>
            <a:ext cx="7529515" cy="3727450"/>
          </a:xfrm>
          <a:prstGeom prst="rect">
            <a:avLst/>
          </a:prstGeom>
        </p:spPr>
        <p:txBody>
          <a:bodyPr lIns="0" tIns="0" rIns="0" bIns="0" rtlCol="1"/>
          <a:lstStyle/>
          <a:p>
            <a:pPr marL="514350" indent="-514350" rtl="1">
              <a:spcBef>
                <a:spcPts val="500"/>
              </a:spcBef>
              <a:buClr>
                <a:schemeClr val="accent3"/>
              </a:buClr>
              <a:buSzPct val="100000"/>
              <a:buAutoNum type="arabicPeriod"/>
            </a:pP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a:latin typeface="Sakkal Majalla" panose="02000000000000000000" pitchFamily="2" charset="-78"/>
                <a:cs typeface="Sakkal Majalla" panose="02000000000000000000" pitchFamily="2" charset="-78"/>
              </a:rPr>
              <a:t>؟</a:t>
            </a:r>
          </a:p>
          <a:p>
            <a:pPr marL="514350" indent="-514350" rtl="1">
              <a:spcBef>
                <a:spcPts val="500"/>
              </a:spcBef>
              <a:buClr>
                <a:schemeClr val="accent3"/>
              </a:buClr>
              <a:buSzPct val="100000"/>
              <a:buAutoNum type="arabicPeriod"/>
            </a:pP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2"/>
            </a:pPr>
            <a:r>
              <a:rPr err="1">
                <a:latin typeface="Sakkal Majalla" panose="02000000000000000000" pitchFamily="2" charset="-78"/>
                <a:cs typeface="Sakkal Majalla" panose="02000000000000000000" pitchFamily="2" charset="-78"/>
              </a:rPr>
              <a:t>خطوات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التقدير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2"/>
            </a:pP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3"/>
            </a:pPr>
            <a:r>
              <a:rPr err="1">
                <a:latin typeface="Sakkal Majalla" panose="02000000000000000000" pitchFamily="2" charset="-78"/>
                <a:cs typeface="Sakkal Majalla" panose="02000000000000000000" pitchFamily="2" charset="-78"/>
              </a:rPr>
              <a:t>الممارسة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السليمة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والتحديات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والقيود</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3"/>
            </a:pP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4"/>
            </a:pPr>
            <a:r>
              <a:rPr err="1">
                <a:latin typeface="Sakkal Majalla" panose="02000000000000000000" pitchFamily="2" charset="-78"/>
                <a:cs typeface="Sakkal Majalla" panose="02000000000000000000" pitchFamily="2" charset="-78"/>
              </a:rPr>
              <a:t>المراجع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والمبادئ</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التوجيهية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4"/>
            </a:pPr>
            <a:endParaRPr>
              <a:latin typeface="Sakkal Majalla" panose="02000000000000000000" pitchFamily="2" charset="-78"/>
              <a:cs typeface="Sakkal Majalla" panose="02000000000000000000" pitchFamily="2" charset="-78"/>
            </a:endParaRPr>
          </a:p>
          <a:p>
            <a:pPr marL="514350" indent="-514350" rtl="1">
              <a:spcBef>
                <a:spcPts val="500"/>
              </a:spcBef>
              <a:buClr>
                <a:schemeClr val="accent3"/>
              </a:buClr>
              <a:buSzPct val="100000"/>
              <a:buAutoNum type="arabicPeriod" startAt="5"/>
            </a:pPr>
            <a:r>
              <a:rPr err="1">
                <a:latin typeface="Sakkal Majalla" panose="02000000000000000000" pitchFamily="2" charset="-78"/>
                <a:cs typeface="Sakkal Majalla" panose="02000000000000000000" pitchFamily="2" charset="-78"/>
              </a:rPr>
              <a:t>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تعلُّم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إضافية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B78F1B2E-0288-6584-1247-9F34A6C05A38}"/>
              </a:ext>
            </a:extLst>
          </p:cNvPr>
          <p:cNvSpPr txBox="1">
            <a:spLocks noGrp="1"/>
          </p:cNvSpPr>
          <p:nvPr>
            <p:ph type="title"/>
          </p:nvPr>
        </p:nvSpPr>
        <p:spPr>
          <a:xfrm>
            <a:off x="361758" y="392971"/>
            <a:ext cx="2489704"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عناصر العرض</a:t>
            </a:r>
            <a:endParaRPr b="1">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Text Placeholder 4"/>
          <p:cNvSpPr txBox="1">
            <a:spLocks noGrp="1"/>
          </p:cNvSpPr>
          <p:nvPr>
            <p:ph type="body" sz="half" idx="1"/>
          </p:nvPr>
        </p:nvSpPr>
        <p:spPr>
          <a:prstGeom prst="rect">
            <a:avLst/>
          </a:prstGeom>
        </p:spPr>
        <p:txBody>
          <a:bodyPr rtlCol="1"/>
          <a:lstStyle>
            <a:lvl1pPr algn="r" rtl="1">
              <a:defRPr sz="3200"/>
            </a:lvl1pPr>
          </a:lstStyle>
          <a:p>
            <a:pPr algn="ctr" rtl="1"/>
            <a:r>
              <a:rPr lang="ar" b="1">
                <a:latin typeface="Sakkal Majalla" panose="02000000000000000000" pitchFamily="2" charset="-78"/>
                <a:cs typeface="Sakkal Majalla" panose="02000000000000000000" pitchFamily="2" charset="-78"/>
              </a:rPr>
              <a:t>1. ما التقدير السريع للاحتياجات؟</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Title 1"/>
          <p:cNvSpPr txBox="1">
            <a:spLocks noGrp="1"/>
          </p:cNvSpPr>
          <p:nvPr>
            <p:ph type="title"/>
          </p:nvPr>
        </p:nvSpPr>
        <p:spPr>
          <a:xfrm>
            <a:off x="6626" y="-7071"/>
            <a:ext cx="3389117" cy="1713562"/>
          </a:xfrm>
          <a:prstGeom prst="rect">
            <a:avLst/>
          </a:prstGeom>
        </p:spPr>
        <p:txBody>
          <a:bodyPr rtlCol="1">
            <a:normAutofit/>
          </a:bodyPr>
          <a:lstStyle>
            <a:lvl1pPr algn="r" defTabSz="283535" rtl="1">
              <a:defRPr sz="3136"/>
            </a:lvl1pPr>
          </a:lstStyle>
          <a:p>
            <a:pPr rtl="1"/>
            <a:r>
              <a:rPr lang="ar" sz="3200" b="1">
                <a:latin typeface="Sakkal Majalla" panose="02000000000000000000" pitchFamily="2" charset="-78"/>
                <a:cs typeface="Sakkal Majalla" panose="02000000000000000000" pitchFamily="2" charset="-78"/>
              </a:rPr>
              <a:t>الطرق الروتينية وغير الروتينية لجمع المعلومات </a:t>
            </a:r>
          </a:p>
        </p:txBody>
      </p:sp>
      <p:sp>
        <p:nvSpPr>
          <p:cNvPr id="345" name="Content Placeholder 3"/>
          <p:cNvSpPr txBox="1">
            <a:spLocks noGrp="1"/>
          </p:cNvSpPr>
          <p:nvPr>
            <p:ph type="body" idx="1"/>
          </p:nvPr>
        </p:nvSpPr>
        <p:spPr>
          <a:xfrm>
            <a:off x="4128584" y="1401046"/>
            <a:ext cx="7179744" cy="4100513"/>
          </a:xfrm>
          <a:prstGeom prst="rect">
            <a:avLst/>
          </a:prstGeom>
        </p:spPr>
        <p:txBody>
          <a:bodyPr rtlCol="1"/>
          <a:lstStyle/>
          <a:p>
            <a:pPr rtl="1"/>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الروتينية</a:t>
            </a:r>
            <a:endParaRPr>
              <a:latin typeface="Sakkal Majalla" panose="02000000000000000000" pitchFamily="2" charset="-78"/>
              <a:cs typeface="Sakkal Majalla" panose="02000000000000000000" pitchFamily="2" charset="-78"/>
            </a:endParaRPr>
          </a:p>
          <a:p>
            <a:pPr rtl="1"/>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الترصُّد</a:t>
            </a:r>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نُظُم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الصحية</a:t>
            </a:r>
            <a:r>
              <a:rPr>
                <a:latin typeface="Sakkal Majalla" panose="02000000000000000000" pitchFamily="2" charset="-78"/>
                <a:cs typeface="Sakkal Majalla" panose="02000000000000000000" pitchFamily="2" charset="-78"/>
              </a:rPr>
              <a:t> </a:t>
            </a:r>
          </a:p>
          <a:p>
            <a:pPr marL="398661" lvl="1" indent="-254000" rtl="1">
              <a:spcBef>
                <a:spcPts val="100"/>
              </a:spcBef>
              <a:buClr>
                <a:schemeClr val="accent3"/>
              </a:buClr>
              <a:buFont typeface="Arial"/>
            </a:pPr>
            <a:r>
              <a:rPr>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تسجيل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الأحوال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المدنية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الإحصاءات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الحيوية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lvl="1" rtl="1">
              <a:spcBef>
                <a:spcPts val="100"/>
              </a:spcBef>
              <a:buClr>
                <a:schemeClr val="accent3"/>
              </a:buClr>
              <a:buFont typeface="Arial"/>
            </a:pPr>
            <a:endParaRPr>
              <a:latin typeface="Sakkal Majalla" panose="02000000000000000000" pitchFamily="2" charset="-78"/>
              <a:cs typeface="Sakkal Majalla" panose="02000000000000000000" pitchFamily="2" charset="-78"/>
            </a:endParaRPr>
          </a:p>
          <a:p>
            <a:pPr rtl="1"/>
            <a:r>
              <a:rPr err="1">
                <a:latin typeface="Sakkal Majalla" panose="02000000000000000000" pitchFamily="2" charset="-78"/>
                <a:cs typeface="Sakkal Majalla" panose="02000000000000000000" pitchFamily="2" charset="-78"/>
              </a:rPr>
              <a:t>الطرق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الروتينية</a:t>
            </a:r>
            <a:endParaRPr>
              <a:latin typeface="Sakkal Majalla" panose="02000000000000000000" pitchFamily="2" charset="-78"/>
              <a:cs typeface="Sakkal Majalla" panose="02000000000000000000" pitchFamily="2" charset="-78"/>
            </a:endParaRPr>
          </a:p>
          <a:p>
            <a:pPr rtl="1"/>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defRPr>
                <a:solidFill>
                  <a:srgbClr val="FF0000"/>
                </a:solidFill>
              </a:defRPr>
            </a:pPr>
            <a:r>
              <a:rPr err="1">
                <a:latin typeface="Sakkal Majalla" panose="02000000000000000000" pitchFamily="2" charset="-78"/>
                <a:cs typeface="Sakkal Majalla" panose="02000000000000000000" pitchFamily="2" charset="-78"/>
              </a:rPr>
              <a:t>التقديرات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للاحتياجات</a:t>
            </a:r>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ترصُّد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endParaRPr>
              <a:latin typeface="Sakkal Majalla" panose="02000000000000000000" pitchFamily="2" charset="-78"/>
              <a:cs typeface="Sakkal Majalla" panose="02000000000000000000" pitchFamily="2" charset="-78"/>
            </a:endParaRPr>
          </a:p>
          <a:p>
            <a:pPr marL="398661" lvl="1" indent="-254000" rtl="1">
              <a:spcBef>
                <a:spcPts val="100"/>
              </a:spcBef>
              <a:buClr>
                <a:schemeClr val="accent3"/>
              </a:buClr>
              <a:buFont typeface="Arial"/>
            </a:pPr>
            <a:r>
              <a:rPr err="1">
                <a:latin typeface="Sakkal Majalla" panose="02000000000000000000" pitchFamily="2" charset="-78"/>
                <a:cs typeface="Sakkal Majalla" panose="02000000000000000000" pitchFamily="2" charset="-78"/>
              </a:rPr>
              <a:t>تحليل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أوجه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الضعف</a:t>
            </a:r>
            <a:endParaRPr>
              <a:latin typeface="Sakkal Majalla" panose="02000000000000000000" pitchFamily="2" charset="-78"/>
              <a:cs typeface="Sakkal Majalla" panose="02000000000000000000" pitchFamily="2" charset="-78"/>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extBox 3"/>
          <p:cNvSpPr txBox="1"/>
          <p:nvPr/>
        </p:nvSpPr>
        <p:spPr>
          <a:xfrm>
            <a:off x="4166260" y="2455035"/>
            <a:ext cx="7309269"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4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يُجرى التقدير السريع للاحتياجات عادةً </a:t>
            </a:r>
            <a:r>
              <a:rPr sz="2400">
                <a:solidFill>
                  <a:srgbClr val="C00000"/>
                </a:solidFill>
                <a:latin typeface="Sakkal Majalla" panose="02000000000000000000" pitchFamily="2" charset="-78"/>
                <a:ea typeface="+mj-ea"/>
                <a:cs typeface="Sakkal Majalla" panose="02000000000000000000" pitchFamily="2" charset="-78"/>
              </a:rPr>
              <a:t>بعد بدء وقوع الكارثة مباشرةً</a:t>
            </a:r>
            <a:r>
              <a:rPr>
                <a:latin typeface="Sakkal Majalla" panose="02000000000000000000" pitchFamily="2" charset="-78"/>
                <a:cs typeface="Sakkal Majalla" panose="02000000000000000000" pitchFamily="2" charset="-78"/>
              </a:rPr>
              <a:t> لإجراء تقييم محلي للمناطق المتضررة من الكارثة وتقدير </a:t>
            </a:r>
            <a:r>
              <a:rPr sz="2400">
                <a:solidFill>
                  <a:srgbClr val="C00000"/>
                </a:solidFill>
                <a:latin typeface="Sakkal Majalla" panose="02000000000000000000" pitchFamily="2" charset="-78"/>
                <a:ea typeface="+mj-ea"/>
                <a:cs typeface="Sakkal Majalla" panose="02000000000000000000" pitchFamily="2" charset="-78"/>
              </a:rPr>
              <a:t>احتياجات السكان المتضررين</a:t>
            </a:r>
            <a:r>
              <a:rPr>
                <a:latin typeface="Sakkal Majalla" panose="02000000000000000000" pitchFamily="2" charset="-78"/>
                <a:cs typeface="Sakkal Majalla" panose="02000000000000000000" pitchFamily="2" charset="-78"/>
              </a:rPr>
              <a:t>.</a:t>
            </a:r>
          </a:p>
          <a:p>
            <a:pPr rtl="1">
              <a:defRPr sz="2400">
                <a:latin typeface="+mj-lt"/>
                <a:ea typeface="+mj-ea"/>
                <a:cs typeface="+mj-cs"/>
                <a:sym typeface="Source Sans Pro Regular"/>
              </a:defRPr>
            </a:pPr>
            <a:endParaRPr>
              <a:solidFill>
                <a:srgbClr val="C00000"/>
              </a:solidFill>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يمكن إجراء مزيدٍ من التقديرات السريعة للاحتياجات مع تغير الوضع.</a:t>
            </a:r>
          </a:p>
        </p:txBody>
      </p:sp>
      <p:sp>
        <p:nvSpPr>
          <p:cNvPr id="2" name="Title 1">
            <a:extLst>
              <a:ext uri="{FF2B5EF4-FFF2-40B4-BE49-F238E27FC236}">
                <a16:creationId xmlns:a16="http://schemas.microsoft.com/office/drawing/2014/main" id="{A997C747-0537-8ACC-BBD6-4420F3666367}"/>
              </a:ext>
            </a:extLst>
          </p:cNvPr>
          <p:cNvSpPr txBox="1">
            <a:spLocks/>
          </p:cNvSpPr>
          <p:nvPr/>
        </p:nvSpPr>
        <p:spPr>
          <a:xfrm>
            <a:off x="-1416" y="344580"/>
            <a:ext cx="3588986" cy="130213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83535" rtl="1" latinLnBrk="0">
              <a:lnSpc>
                <a:spcPct val="90000"/>
              </a:lnSpc>
              <a:spcBef>
                <a:spcPts val="0"/>
              </a:spcBef>
              <a:spcAft>
                <a:spcPts val="0"/>
              </a:spcAft>
              <a:buClrTx/>
              <a:buSzTx/>
              <a:buFontTx/>
              <a:buNone/>
              <a:tabLst/>
              <a:defRPr sz="3136"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sz="3200" b="1">
                <a:latin typeface="Sakkal Majalla" panose="02000000000000000000" pitchFamily="2" charset="-78"/>
                <a:cs typeface="Sakkal Majalla" panose="02000000000000000000" pitchFamily="2" charset="-78"/>
              </a:rPr>
              <a:t>التقدير السريع للاحتياجات</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itle 1"/>
          <p:cNvSpPr txBox="1">
            <a:spLocks noGrp="1"/>
          </p:cNvSpPr>
          <p:nvPr>
            <p:ph type="title"/>
          </p:nvPr>
        </p:nvSpPr>
        <p:spPr>
          <a:xfrm>
            <a:off x="-73195" y="-90091"/>
            <a:ext cx="3264195" cy="1932378"/>
          </a:xfrm>
          <a:prstGeom prst="rect">
            <a:avLst/>
          </a:prstGeom>
        </p:spPr>
        <p:txBody>
          <a:bodyPr rtlCol="1"/>
          <a:lstStyle/>
          <a:p>
            <a:pPr rtl="1"/>
            <a:r>
              <a:rPr lang="ar" b="1">
                <a:latin typeface="Sakkal Majalla" panose="02000000000000000000" pitchFamily="2" charset="-78"/>
                <a:cs typeface="Sakkal Majalla" panose="02000000000000000000" pitchFamily="2" charset="-78"/>
              </a:rPr>
              <a:t>لماذا نُجري تقديرات سريعة للاحتياجات؟</a:t>
            </a:r>
          </a:p>
        </p:txBody>
      </p:sp>
      <p:sp>
        <p:nvSpPr>
          <p:cNvPr id="357" name="TextBox 3"/>
          <p:cNvSpPr txBox="1"/>
          <p:nvPr/>
        </p:nvSpPr>
        <p:spPr>
          <a:xfrm>
            <a:off x="4304636" y="2280260"/>
            <a:ext cx="7198709" cy="23083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marL="285750"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عادة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معدلات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المراضة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والوفيات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الأيام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الأولى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طوارئ</a:t>
            </a:r>
            <a:r>
              <a:rPr>
                <a:latin typeface="Sakkal Majalla" panose="02000000000000000000" pitchFamily="2" charset="-78"/>
                <a:cs typeface="Sakkal Majalla" panose="02000000000000000000" pitchFamily="2" charset="-78"/>
              </a:rPr>
              <a:t>.</a:t>
            </a:r>
          </a:p>
          <a:p>
            <a:pPr marL="285750"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شأن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إجراء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التدخلات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والمستنيرة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والمُوجَّهة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وقتٍ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ينقذ</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الأرواح</a:t>
            </a:r>
            <a:r>
              <a:rPr>
                <a:latin typeface="Sakkal Majalla" panose="02000000000000000000" pitchFamily="2" charset="-78"/>
                <a:cs typeface="Sakkal Majalla" panose="02000000000000000000" pitchFamily="2" charset="-78"/>
              </a:rPr>
              <a:t>.</a:t>
            </a:r>
          </a:p>
          <a:p>
            <a:pPr marL="285750"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يجب</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تُستخدم</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الموارد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المحدودة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بسرعة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وكفاءة</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في </a:t>
            </a:r>
            <a:r>
              <a:rPr err="1">
                <a:latin typeface="Sakkal Majalla" panose="02000000000000000000" pitchFamily="2" charset="-78"/>
                <a:cs typeface="Sakkal Majalla" panose="02000000000000000000" pitchFamily="2" charset="-78"/>
              </a:rPr>
              <a:t>أثناء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الطوارئ</a:t>
            </a:r>
            <a:r>
              <a:rPr>
                <a:latin typeface="Sakkal Majalla" panose="02000000000000000000" pitchFamily="2" charset="-78"/>
                <a:cs typeface="Sakkal Majalla" panose="02000000000000000000" pitchFamily="2" charset="-78"/>
              </a:rPr>
              <a:t>.</a:t>
            </a:r>
          </a:p>
          <a:p>
            <a:pPr marL="285750" indent="-285750" rtl="1">
              <a:buClr>
                <a:schemeClr val="accent3"/>
              </a:buClr>
              <a:buSzPct val="100000"/>
              <a:buFont typeface="Arial"/>
              <a:buChar char="•"/>
              <a:defRPr sz="2400">
                <a:latin typeface="+mj-lt"/>
                <a:ea typeface="+mj-ea"/>
                <a:cs typeface="+mj-cs"/>
                <a:sym typeface="Source Sans Pro Regular"/>
              </a:defRPr>
            </a:pPr>
            <a:r>
              <a:rPr err="1">
                <a:latin typeface="Sakkal Majalla" panose="02000000000000000000" pitchFamily="2" charset="-78"/>
                <a:cs typeface="Sakkal Majalla" panose="02000000000000000000" pitchFamily="2" charset="-78"/>
              </a:rPr>
              <a:t>لا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تكون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البيانات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المتاحة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بصورةٍ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روتينية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كافية</a:t>
            </a:r>
            <a:r>
              <a:rPr>
                <a:latin typeface="Sakkal Majalla" panose="02000000000000000000" pitchFamily="2" charset="-78"/>
                <a:cs typeface="Sakkal Majalla" panose="02000000000000000000" pitchFamily="2" charset="-78"/>
              </a:rPr>
              <a:t>.</a:t>
            </a:r>
          </a:p>
        </p:txBody>
      </p:sp>
      <p:sp>
        <p:nvSpPr>
          <p:cNvPr id="2" name="Rounded Rectangle 3">
            <a:extLst>
              <a:ext uri="{FF2B5EF4-FFF2-40B4-BE49-F238E27FC236}">
                <a16:creationId xmlns:a16="http://schemas.microsoft.com/office/drawing/2014/main" id="{B722C012-6A58-8DC8-33E1-E22D809B5C71}"/>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Tree>
  </p:cSld>
  <p:clrMapOvr>
    <a:masterClrMapping/>
  </p:clrMapOvr>
  <p:transition spd="med"/>
</p:sld>
</file>

<file path=ppt/theme/theme1.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_v3">
  <a:themeElements>
    <a:clrScheme name="1_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_v3">
      <a:majorFont>
        <a:latin typeface="Source Sans Pro Regular"/>
        <a:ea typeface="Source Sans Pro Regular"/>
        <a:cs typeface="Source Sans Pro Regular"/>
      </a:majorFont>
      <a:minorFont>
        <a:latin typeface="Helvetica"/>
        <a:ea typeface="Helvetica"/>
        <a:cs typeface="Helvetica"/>
      </a:minorFont>
    </a:fontScheme>
    <a:fmtScheme name="1_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C1E027D2-5641-489D-9CBD-951B3A884A02}">
  <ds:schemaRefs>
    <ds:schemaRef ds:uri="http://schemas.microsoft.com/sharepoint/v3/contenttype/forms"/>
  </ds:schemaRefs>
</ds:datastoreItem>
</file>

<file path=customXml/itemProps2.xml><?xml version="1.0" encoding="utf-8"?>
<ds:datastoreItem xmlns:ds="http://schemas.openxmlformats.org/officeDocument/2006/customXml" ds:itemID="{CE28B6B3-8CDD-4E68-B360-91D26BE02774}"/>
</file>

<file path=customXml/itemProps3.xml><?xml version="1.0" encoding="utf-8"?>
<ds:datastoreItem xmlns:ds="http://schemas.openxmlformats.org/officeDocument/2006/customXml" ds:itemID="{28EA3063-7D3C-4321-A83B-DA5862C41B1E}">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40</Slides>
  <Notes>22</Notes>
  <HiddenSlides>0</HiddenSlide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1_RRT_Theme_v3</vt:lpstr>
      <vt:lpstr>التقدير السريع للاحتياجات</vt:lpstr>
      <vt:lpstr>مقدمة</vt:lpstr>
      <vt:lpstr>ملاحظات إلى المُيسِّرين:</vt:lpstr>
      <vt:lpstr>أهداف التعلُّم</vt:lpstr>
      <vt:lpstr>عناصر العرض</vt:lpstr>
      <vt:lpstr>PowerPoint Presentation</vt:lpstr>
      <vt:lpstr>الطرق الروتينية وغير الروتينية لجمع المعلومات </vt:lpstr>
      <vt:lpstr>PowerPoint Presentation</vt:lpstr>
      <vt:lpstr>لماذا نُجري تقديرات سريعة للاحتياجات؟</vt:lpstr>
      <vt:lpstr>استخدامات التقدير السريع للاحتياجات</vt:lpstr>
      <vt:lpstr>الأسئلة العامة في إطار التقدير السريع للاحتياجات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خطوات إجراء التقدير السريع للاحتياجات</vt:lpstr>
      <vt:lpstr>PowerPoint Presentation</vt:lpstr>
      <vt:lpstr>PowerPoint Presentation</vt:lpstr>
      <vt:lpstr>PowerPoint Presentation</vt:lpstr>
      <vt:lpstr>PowerPoint Presentation</vt:lpstr>
      <vt:lpstr>PowerPoint Presentation</vt:lpstr>
      <vt:lpstr>مصادر المعلومات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التقدير السريع للاحتياجات</dc:title>
  <dc:creator>Hp</dc:creator>
  <cp:revision>1</cp:revision>
  <dcterms:modified xsi:type="dcterms:W3CDTF">2024-03-19T12:14:11Z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3326900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