
<file path=[Content_Types].xml><?xml version="1.0" encoding="utf-8"?>
<Types xmlns="http://schemas.openxmlformats.org/package/2006/content-types">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2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a:srgbClr val="FFD85D"/>
    <a:srgbClr val="CBF6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DF9C58A-9C49-0615-9E4C-3F87C3E34E8E}" v="13" dt="2024-03-18T16:29:15.439"/>
    <p1510:client id="{AC1ACC8C-5C86-3701-13DB-50A845C12EFD}" v="66" dt="2024-03-18T17:04:03.557"/>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1471" autoAdjust="0"/>
    <p:restoredTop sz="91350" autoAdjust="0"/>
  </p:normalViewPr>
  <p:slideViewPr>
    <p:cSldViewPr snapToGrid="0">
      <p:cViewPr varScale="1">
        <p:scale>
          <a:sx n="61" d="100"/>
          <a:sy n="61" d="100"/>
        </p:scale>
        <p:origin x="106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AC1ACC8C-5C86-3701-13DB-50A845C12EFD}"/>
    <pc:docChg chg="modSld">
      <pc:chgData name="EZZINE, Hind" userId="S::ezzineh@who.int::edcab00f-6318-46e5-a4a9-188b01ee222f" providerId="AD" clId="Web-{AC1ACC8C-5C86-3701-13DB-50A845C12EFD}" dt="2024-03-18T17:04:03.557" v="27" actId="14100"/>
      <pc:docMkLst>
        <pc:docMk/>
      </pc:docMkLst>
      <pc:sldChg chg="addSp modSp">
        <pc:chgData name="EZZINE, Hind" userId="S::ezzineh@who.int::edcab00f-6318-46e5-a4a9-188b01ee222f" providerId="AD" clId="Web-{AC1ACC8C-5C86-3701-13DB-50A845C12EFD}" dt="2024-03-18T17:02:20.507" v="24"/>
        <pc:sldMkLst>
          <pc:docMk/>
          <pc:sldMk cId="0" sldId="261"/>
        </pc:sldMkLst>
        <pc:spChg chg="mod">
          <ac:chgData name="EZZINE, Hind" userId="S::ezzineh@who.int::edcab00f-6318-46e5-a4a9-188b01ee222f" providerId="AD" clId="Web-{AC1ACC8C-5C86-3701-13DB-50A845C12EFD}" dt="2024-03-18T17:00:47.848" v="19" actId="1076"/>
          <ac:spMkLst>
            <pc:docMk/>
            <pc:sldMk cId="0" sldId="261"/>
            <ac:spMk id="2" creationId="{1AA52BFE-B7FF-E46C-F42E-AC6EEF048FF7}"/>
          </ac:spMkLst>
        </pc:spChg>
        <pc:spChg chg="mod">
          <ac:chgData name="EZZINE, Hind" userId="S::ezzineh@who.int::edcab00f-6318-46e5-a4a9-188b01ee222f" providerId="AD" clId="Web-{AC1ACC8C-5C86-3701-13DB-50A845C12EFD}" dt="2024-03-18T16:59:10.235" v="4" actId="1076"/>
          <ac:spMkLst>
            <pc:docMk/>
            <pc:sldMk cId="0" sldId="261"/>
            <ac:spMk id="3" creationId="{30788247-CCC3-AC24-B8E1-A2969014A01C}"/>
          </ac:spMkLst>
        </pc:spChg>
        <pc:spChg chg="add mod">
          <ac:chgData name="EZZINE, Hind" userId="S::ezzineh@who.int::edcab00f-6318-46e5-a4a9-188b01ee222f" providerId="AD" clId="Web-{AC1ACC8C-5C86-3701-13DB-50A845C12EFD}" dt="2024-03-18T17:01:21.755" v="23" actId="1076"/>
          <ac:spMkLst>
            <pc:docMk/>
            <pc:sldMk cId="0" sldId="261"/>
            <ac:spMk id="4" creationId="{4090B7EE-8AAB-6FB7-9546-F272652C60BA}"/>
          </ac:spMkLst>
        </pc:spChg>
        <pc:picChg chg="mod">
          <ac:chgData name="EZZINE, Hind" userId="S::ezzineh@who.int::edcab00f-6318-46e5-a4a9-188b01ee222f" providerId="AD" clId="Web-{AC1ACC8C-5C86-3701-13DB-50A845C12EFD}" dt="2024-03-18T17:02:20.507" v="24"/>
          <ac:picMkLst>
            <pc:docMk/>
            <pc:sldMk cId="0" sldId="261"/>
            <ac:picMk id="342" creationId="{00000000-0000-0000-0000-000000000000}"/>
          </ac:picMkLst>
        </pc:picChg>
      </pc:sldChg>
      <pc:sldChg chg="addSp modSp">
        <pc:chgData name="EZZINE, Hind" userId="S::ezzineh@who.int::edcab00f-6318-46e5-a4a9-188b01ee222f" providerId="AD" clId="Web-{AC1ACC8C-5C86-3701-13DB-50A845C12EFD}" dt="2024-03-18T17:04:03.557" v="27" actId="14100"/>
        <pc:sldMkLst>
          <pc:docMk/>
          <pc:sldMk cId="0" sldId="262"/>
        </pc:sldMkLst>
        <pc:spChg chg="mod">
          <ac:chgData name="EZZINE, Hind" userId="S::ezzineh@who.int::edcab00f-6318-46e5-a4a9-188b01ee222f" providerId="AD" clId="Web-{AC1ACC8C-5C86-3701-13DB-50A845C12EFD}" dt="2024-03-18T17:03:48.651" v="25" actId="1076"/>
          <ac:spMkLst>
            <pc:docMk/>
            <pc:sldMk cId="0" sldId="262"/>
            <ac:spMk id="3" creationId="{7C47DE9A-0EE9-C62A-FB73-7F5E03469EB7}"/>
          </ac:spMkLst>
        </pc:spChg>
        <pc:spChg chg="add mod">
          <ac:chgData name="EZZINE, Hind" userId="S::ezzineh@who.int::edcab00f-6318-46e5-a4a9-188b01ee222f" providerId="AD" clId="Web-{AC1ACC8C-5C86-3701-13DB-50A845C12EFD}" dt="2024-03-18T17:04:03.557" v="27" actId="14100"/>
          <ac:spMkLst>
            <pc:docMk/>
            <pc:sldMk cId="0" sldId="262"/>
            <ac:spMk id="7" creationId="{738312FE-F946-241B-8B4C-A05DAB19B04A}"/>
          </ac:spMkLst>
        </pc:spChg>
      </pc:sldChg>
    </pc:docChg>
  </pc:docChgLst>
  <pc:docChgLst>
    <pc:chgData name="EZZINE, Hind" userId="S::ezzineh@who.int::edcab00f-6318-46e5-a4a9-188b01ee222f" providerId="AD" clId="Web-{7DF9C58A-9C49-0615-9E4C-3F87C3E34E8E}"/>
    <pc:docChg chg="modSld">
      <pc:chgData name="EZZINE, Hind" userId="S::ezzineh@who.int::edcab00f-6318-46e5-a4a9-188b01ee222f" providerId="AD" clId="Web-{7DF9C58A-9C49-0615-9E4C-3F87C3E34E8E}" dt="2024-03-18T16:29:15.376" v="11"/>
      <pc:docMkLst>
        <pc:docMk/>
      </pc:docMkLst>
      <pc:sldChg chg="modSp">
        <pc:chgData name="EZZINE, Hind" userId="S::ezzineh@who.int::edcab00f-6318-46e5-a4a9-188b01ee222f" providerId="AD" clId="Web-{7DF9C58A-9C49-0615-9E4C-3F87C3E34E8E}" dt="2024-03-18T16:27:38.295" v="1" actId="14100"/>
        <pc:sldMkLst>
          <pc:docMk/>
          <pc:sldMk cId="0" sldId="257"/>
        </pc:sldMkLst>
        <pc:spChg chg="mod">
          <ac:chgData name="EZZINE, Hind" userId="S::ezzineh@who.int::edcab00f-6318-46e5-a4a9-188b01ee222f" providerId="AD" clId="Web-{7DF9C58A-9C49-0615-9E4C-3F87C3E34E8E}" dt="2024-03-18T16:27:38.295" v="1" actId="14100"/>
          <ac:spMkLst>
            <pc:docMk/>
            <pc:sldMk cId="0" sldId="257"/>
            <ac:spMk id="4" creationId="{162BF273-78C4-0948-9CC2-F73AE37AF2DA}"/>
          </ac:spMkLst>
        </pc:spChg>
      </pc:sldChg>
      <pc:sldChg chg="modSp">
        <pc:chgData name="EZZINE, Hind" userId="S::ezzineh@who.int::edcab00f-6318-46e5-a4a9-188b01ee222f" providerId="AD" clId="Web-{7DF9C58A-9C49-0615-9E4C-3F87C3E34E8E}" dt="2024-03-18T16:27:46.701" v="3" actId="1076"/>
        <pc:sldMkLst>
          <pc:docMk/>
          <pc:sldMk cId="0" sldId="258"/>
        </pc:sldMkLst>
        <pc:spChg chg="mod">
          <ac:chgData name="EZZINE, Hind" userId="S::ezzineh@who.int::edcab00f-6318-46e5-a4a9-188b01ee222f" providerId="AD" clId="Web-{7DF9C58A-9C49-0615-9E4C-3F87C3E34E8E}" dt="2024-03-18T16:27:46.701" v="3" actId="1076"/>
          <ac:spMkLst>
            <pc:docMk/>
            <pc:sldMk cId="0" sldId="258"/>
            <ac:spMk id="4" creationId="{5E608589-DBF6-A8C2-948E-054E4AAE357A}"/>
          </ac:spMkLst>
        </pc:spChg>
      </pc:sldChg>
      <pc:sldChg chg="modSp">
        <pc:chgData name="EZZINE, Hind" userId="S::ezzineh@who.int::edcab00f-6318-46e5-a4a9-188b01ee222f" providerId="AD" clId="Web-{7DF9C58A-9C49-0615-9E4C-3F87C3E34E8E}" dt="2024-03-18T16:28:03.311" v="5" actId="1076"/>
        <pc:sldMkLst>
          <pc:docMk/>
          <pc:sldMk cId="0" sldId="260"/>
        </pc:sldMkLst>
        <pc:spChg chg="mod">
          <ac:chgData name="EZZINE, Hind" userId="S::ezzineh@who.int::edcab00f-6318-46e5-a4a9-188b01ee222f" providerId="AD" clId="Web-{7DF9C58A-9C49-0615-9E4C-3F87C3E34E8E}" dt="2024-03-18T16:28:03.311" v="5" actId="1076"/>
          <ac:spMkLst>
            <pc:docMk/>
            <pc:sldMk cId="0" sldId="260"/>
            <ac:spMk id="4" creationId="{13CFC150-0937-6A46-035A-FF5F9F4F633C}"/>
          </ac:spMkLst>
        </pc:spChg>
      </pc:sldChg>
      <pc:sldChg chg="modSp">
        <pc:chgData name="EZZINE, Hind" userId="S::ezzineh@who.int::edcab00f-6318-46e5-a4a9-188b01ee222f" providerId="AD" clId="Web-{7DF9C58A-9C49-0615-9E4C-3F87C3E34E8E}" dt="2024-03-18T16:28:18.859" v="7" actId="14100"/>
        <pc:sldMkLst>
          <pc:docMk/>
          <pc:sldMk cId="0" sldId="263"/>
        </pc:sldMkLst>
        <pc:spChg chg="mod">
          <ac:chgData name="EZZINE, Hind" userId="S::ezzineh@who.int::edcab00f-6318-46e5-a4a9-188b01ee222f" providerId="AD" clId="Web-{7DF9C58A-9C49-0615-9E4C-3F87C3E34E8E}" dt="2024-03-18T16:28:18.859" v="7" actId="14100"/>
          <ac:spMkLst>
            <pc:docMk/>
            <pc:sldMk cId="0" sldId="263"/>
            <ac:spMk id="4" creationId="{2CDBF996-9E15-FDC1-D83A-AD515FA3C208}"/>
          </ac:spMkLst>
        </pc:spChg>
      </pc:sldChg>
      <pc:sldChg chg="modSp">
        <pc:chgData name="EZZINE, Hind" userId="S::ezzineh@who.int::edcab00f-6318-46e5-a4a9-188b01ee222f" providerId="AD" clId="Web-{7DF9C58A-9C49-0615-9E4C-3F87C3E34E8E}" dt="2024-03-18T16:28:52.797" v="9" actId="14100"/>
        <pc:sldMkLst>
          <pc:docMk/>
          <pc:sldMk cId="0" sldId="272"/>
        </pc:sldMkLst>
        <pc:spChg chg="mod">
          <ac:chgData name="EZZINE, Hind" userId="S::ezzineh@who.int::edcab00f-6318-46e5-a4a9-188b01ee222f" providerId="AD" clId="Web-{7DF9C58A-9C49-0615-9E4C-3F87C3E34E8E}" dt="2024-03-18T16:28:52.797" v="9" actId="14100"/>
          <ac:spMkLst>
            <pc:docMk/>
            <pc:sldMk cId="0" sldId="272"/>
            <ac:spMk id="4" creationId="{E190E3C8-4784-CC84-3516-9B5B0D0F3ED6}"/>
          </ac:spMkLst>
        </pc:spChg>
      </pc:sldChg>
      <pc:sldChg chg="modSp">
        <pc:chgData name="EZZINE, Hind" userId="S::ezzineh@who.int::edcab00f-6318-46e5-a4a9-188b01ee222f" providerId="AD" clId="Web-{7DF9C58A-9C49-0615-9E4C-3F87C3E34E8E}" dt="2024-03-18T16:29:15.376" v="11"/>
        <pc:sldMkLst>
          <pc:docMk/>
          <pc:sldMk cId="0" sldId="274"/>
        </pc:sldMkLst>
        <pc:spChg chg="mod">
          <ac:chgData name="EZZINE, Hind" userId="S::ezzineh@who.int::edcab00f-6318-46e5-a4a9-188b01ee222f" providerId="AD" clId="Web-{7DF9C58A-9C49-0615-9E4C-3F87C3E34E8E}" dt="2024-03-18T16:29:15.376" v="11"/>
          <ac:spMkLst>
            <pc:docMk/>
            <pc:sldMk cId="0" sldId="274"/>
            <ac:spMk id="5" creationId="{70781779-9BB4-0ED8-94AF-1D1DAA37C3EF}"/>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Feuille_de_calcul_Microsoft_Excel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fr-FR"/>
  <c:roundedCorners val="0"/>
  <c:style val="2"/>
  <c:chart>
    <c:title>
      <c:tx>
        <c:rich>
          <a:bodyPr rot="0"/>
          <a:lstStyle/>
          <a:p>
            <a:pPr>
              <a:defRPr sz="1679" b="0" i="0" u="none" strike="noStrike">
                <a:solidFill>
                  <a:srgbClr val="000000"/>
                </a:solidFill>
                <a:latin typeface="Source Sans Pro Regular"/>
              </a:defRPr>
            </a:pPr>
            <a:r>
              <a:rPr lang="hu-HU" sz="1679" b="0" i="0" u="none" strike="noStrike">
                <a:solidFill>
                  <a:srgbClr val="000000"/>
                </a:solidFill>
                <a:latin typeface="Source Sans Pro Regular"/>
              </a:rPr>
              <a:t>المنحنى الوبائي</a:t>
            </a:r>
          </a:p>
        </c:rich>
      </c:tx>
      <c:layout>
        <c:manualLayout>
          <c:xMode val="edge"/>
          <c:yMode val="edge"/>
          <c:x val="0.31686599999999998"/>
          <c:y val="0"/>
          <c:w val="0.36626799999999998"/>
          <c:h val="0.13930300000000001"/>
        </c:manualLayout>
      </c:layout>
      <c:overlay val="1"/>
      <c:spPr>
        <a:noFill/>
        <a:effectLst/>
      </c:spPr>
    </c:title>
    <c:autoTitleDeleted val="0"/>
    <c:plotArea>
      <c:layout>
        <c:manualLayout>
          <c:layoutTarget val="inner"/>
          <c:xMode val="edge"/>
          <c:yMode val="edge"/>
          <c:x val="0.16487399999999999"/>
          <c:y val="0.13930300000000001"/>
          <c:w val="0.83012600000000003"/>
          <c:h val="0.59373100000000001"/>
        </c:manualLayout>
      </c:layout>
      <c:barChart>
        <c:barDir val="col"/>
        <c:grouping val="clustered"/>
        <c:varyColors val="0"/>
        <c:ser>
          <c:idx val="0"/>
          <c:order val="0"/>
          <c:tx>
            <c:strRef>
              <c:f>Sheet1!$B$1</c:f>
              <c:strCache>
                <c:ptCount val="1"/>
                <c:pt idx="0">
                  <c:v>الحالات</c:v>
                </c:pt>
              </c:strCache>
            </c:strRef>
          </c:tx>
          <c:spPr>
            <a:gradFill flip="none" rotWithShape="1">
              <a:gsLst>
                <a:gs pos="0">
                  <a:srgbClr val="339966"/>
                </a:gs>
                <a:gs pos="100000">
                  <a:srgbClr val="CCFFFF"/>
                </a:gs>
              </a:gsLst>
              <a:lin ang="5400000" scaled="0"/>
            </a:gradFill>
            <a:ln w="12700" cap="flat">
              <a:solidFill>
                <a:srgbClr val="000000"/>
              </a:solidFill>
              <a:prstDash val="solid"/>
              <a:round/>
            </a:ln>
            <a:effectLst/>
          </c:spPr>
          <c:invertIfNegative val="0"/>
          <c:cat>
            <c:strRef>
              <c:f>Sheet1!$A$2:$A$7</c:f>
              <c:strCache>
                <c:ptCount val="6"/>
                <c:pt idx="0">
                  <c:v>6:00</c:v>
                </c:pt>
                <c:pt idx="1">
                  <c:v>9:00</c:v>
                </c:pt>
                <c:pt idx="2">
                  <c:v>12:00</c:v>
                </c:pt>
                <c:pt idx="3">
                  <c:v>15:00</c:v>
                </c:pt>
                <c:pt idx="4">
                  <c:v>18:00</c:v>
                </c:pt>
                <c:pt idx="5">
                  <c:v>21:00</c:v>
                </c:pt>
              </c:strCache>
            </c:strRef>
          </c:cat>
          <c:val>
            <c:numRef>
              <c:f>Sheet1!$B$2:$B$7</c:f>
              <c:numCache>
                <c:formatCode>General</c:formatCode>
                <c:ptCount val="6"/>
                <c:pt idx="0">
                  <c:v>0</c:v>
                </c:pt>
                <c:pt idx="1">
                  <c:v>1</c:v>
                </c:pt>
                <c:pt idx="2">
                  <c:v>1</c:v>
                </c:pt>
                <c:pt idx="3">
                  <c:v>2</c:v>
                </c:pt>
                <c:pt idx="4">
                  <c:v>1</c:v>
                </c:pt>
                <c:pt idx="5">
                  <c:v>0</c:v>
                </c:pt>
              </c:numCache>
            </c:numRef>
          </c:val>
          <c:extLst>
            <c:ext xmlns:c16="http://schemas.microsoft.com/office/drawing/2014/chart" uri="{C3380CC4-5D6E-409C-BE32-E72D297353CC}">
              <c16:uniqueId val="{00000000-4363-466F-BDAF-65DEEA4F561A}"/>
            </c:ext>
          </c:extLst>
        </c:ser>
        <c:dLbls>
          <c:showLegendKey val="0"/>
          <c:showVal val="0"/>
          <c:showCatName val="0"/>
          <c:showSerName val="0"/>
          <c:showPercent val="0"/>
          <c:showBubbleSize val="0"/>
        </c:dLbls>
        <c:gapWidth val="0"/>
        <c:axId val="709165416"/>
        <c:axId val="709161104"/>
      </c:barChart>
      <c:catAx>
        <c:axId val="709165416"/>
        <c:scaling>
          <c:orientation val="minMax"/>
        </c:scaling>
        <c:delete val="0"/>
        <c:axPos val="b"/>
        <c:title>
          <c:tx>
            <c:rich>
              <a:bodyPr rot="0"/>
              <a:lstStyle/>
              <a:p>
                <a:pPr>
                  <a:defRPr sz="1400" b="0" i="0" u="none" strike="noStrike">
                    <a:solidFill>
                      <a:srgbClr val="000000"/>
                    </a:solidFill>
                    <a:latin typeface="Source Sans Pro Regular"/>
                  </a:defRPr>
                </a:pPr>
                <a:r>
                  <a:rPr lang="hu-HU" sz="1400" b="0" i="0" u="none" strike="noStrike">
                    <a:solidFill>
                      <a:srgbClr val="000000"/>
                    </a:solidFill>
                    <a:latin typeface="Source Sans Pro Regular"/>
                  </a:rPr>
                  <a:t>الوقت</a:t>
                </a:r>
              </a:p>
            </c:rich>
          </c:tx>
          <c:overlay val="1"/>
        </c:title>
        <c:numFmt formatCode="General" sourceLinked="0"/>
        <c:majorTickMark val="out"/>
        <c:minorTickMark val="none"/>
        <c:tickLblPos val="low"/>
        <c:spPr>
          <a:ln w="12700" cap="flat">
            <a:solidFill>
              <a:srgbClr val="808080"/>
            </a:solidFill>
            <a:prstDash val="solid"/>
            <a:round/>
          </a:ln>
        </c:spPr>
        <c:txPr>
          <a:bodyPr rot="-2700000"/>
          <a:lstStyle/>
          <a:p>
            <a:pPr>
              <a:defRPr sz="1400" b="0" i="0" u="none" strike="noStrike">
                <a:solidFill>
                  <a:srgbClr val="000000"/>
                </a:solidFill>
                <a:latin typeface="Calibri"/>
              </a:defRPr>
            </a:pPr>
            <a:endParaRPr lang="fr-FR"/>
          </a:p>
        </c:txPr>
        <c:crossAx val="709161104"/>
        <c:crosses val="autoZero"/>
        <c:auto val="1"/>
        <c:lblAlgn val="ctr"/>
        <c:lblOffset val="100"/>
        <c:noMultiLvlLbl val="1"/>
      </c:catAx>
      <c:valAx>
        <c:axId val="709161104"/>
        <c:scaling>
          <c:orientation val="minMax"/>
        </c:scaling>
        <c:delete val="0"/>
        <c:axPos val="l"/>
        <c:majorGridlines>
          <c:spPr>
            <a:ln w="12700" cap="flat">
              <a:solidFill>
                <a:srgbClr val="000000"/>
              </a:solidFill>
              <a:prstDash val="solid"/>
              <a:miter lim="800000"/>
            </a:ln>
          </c:spPr>
        </c:majorGridlines>
        <c:title>
          <c:tx>
            <c:rich>
              <a:bodyPr rot="-5400000"/>
              <a:lstStyle/>
              <a:p>
                <a:pPr>
                  <a:defRPr sz="1400" b="0" i="0" u="none" strike="noStrike">
                    <a:solidFill>
                      <a:srgbClr val="000000"/>
                    </a:solidFill>
                    <a:latin typeface="Source Sans Pro Regular"/>
                  </a:defRPr>
                </a:pPr>
                <a:r>
                  <a:rPr lang="hu-HU" sz="1400" b="0" i="0" u="none" strike="noStrike">
                    <a:solidFill>
                      <a:srgbClr val="000000"/>
                    </a:solidFill>
                    <a:latin typeface="Source Sans Pro Regular"/>
                  </a:rPr>
                  <a:t>الحالات</a:t>
                </a:r>
              </a:p>
            </c:rich>
          </c:tx>
          <c:overlay val="1"/>
        </c:title>
        <c:numFmt formatCode="0" sourceLinked="0"/>
        <c:majorTickMark val="out"/>
        <c:minorTickMark val="none"/>
        <c:tickLblPos val="nextTo"/>
        <c:spPr>
          <a:ln w="12700" cap="flat">
            <a:solidFill>
              <a:srgbClr val="808080"/>
            </a:solidFill>
            <a:prstDash val="solid"/>
            <a:round/>
          </a:ln>
        </c:spPr>
        <c:txPr>
          <a:bodyPr rot="0"/>
          <a:lstStyle/>
          <a:p>
            <a:pPr>
              <a:defRPr sz="1400" b="0" i="0" u="none" strike="noStrike">
                <a:solidFill>
                  <a:srgbClr val="000000"/>
                </a:solidFill>
                <a:latin typeface="Calibri"/>
              </a:defRPr>
            </a:pPr>
            <a:endParaRPr lang="fr-FR"/>
          </a:p>
        </c:txPr>
        <c:crossAx val="709165416"/>
        <c:crosses val="autoZero"/>
        <c:crossBetween val="between"/>
        <c:majorUnit val="0.5"/>
        <c:minorUnit val="0.25"/>
      </c:valAx>
      <c:spPr>
        <a:gradFill flip="none" rotWithShape="1">
          <a:gsLst>
            <a:gs pos="0">
              <a:srgbClr val="993300"/>
            </a:gs>
            <a:gs pos="100000">
              <a:srgbClr val="FF8080"/>
            </a:gs>
          </a:gsLst>
          <a:lin ang="5400000" scaled="0"/>
        </a:gradFill>
        <a:ln w="12700" cap="flat">
          <a:solidFill>
            <a:srgbClr val="808080"/>
          </a:solidFill>
          <a:prstDash val="solid"/>
          <a:round/>
        </a:ln>
        <a:effectLst/>
      </c:spPr>
    </c:plotArea>
    <c:legend>
      <c:legendPos val="r"/>
      <c:layout>
        <c:manualLayout>
          <c:xMode val="edge"/>
          <c:yMode val="edge"/>
          <c:x val="0.76422199999999996"/>
          <c:y val="0.16206000000000001"/>
          <c:w val="0.21394199999999999"/>
          <c:h val="8.2216200000000003E-2"/>
        </c:manualLayout>
      </c:layout>
      <c:overlay val="1"/>
      <c:spPr>
        <a:solidFill>
          <a:srgbClr val="FFFFFF"/>
        </a:solidFill>
        <a:ln w="3175" cap="flat">
          <a:solidFill>
            <a:srgbClr val="000000"/>
          </a:solidFill>
          <a:prstDash val="solid"/>
          <a:round/>
        </a:ln>
        <a:effectLst/>
      </c:spPr>
      <c:txPr>
        <a:bodyPr rot="0"/>
        <a:lstStyle/>
        <a:p>
          <a:pPr>
            <a:defRPr sz="1400" b="0" i="0" u="none" strike="noStrike">
              <a:solidFill>
                <a:srgbClr val="000000"/>
              </a:solidFill>
              <a:latin typeface="Calibri"/>
            </a:defRPr>
          </a:pPr>
          <a:endParaRPr lang="fr-FR"/>
        </a:p>
      </c:txPr>
    </c:legend>
    <c:plotVisOnly val="1"/>
    <c:dispBlanksAs val="gap"/>
    <c:showDLblsOverMax val="1"/>
  </c:chart>
  <c:spPr>
    <a:solidFill>
      <a:srgbClr val="FFFFFF"/>
    </a:solidFill>
    <a:ln w="25400" cap="flat">
      <a:solidFill>
        <a:schemeClr val="accent1"/>
      </a:solidFill>
      <a:prstDash val="solid"/>
      <a:round/>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7" name="Shape 307"/>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308" name="Shape 308"/>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3733779847"/>
      </p:ext>
    </p:extLst>
  </p:cSld>
  <p:clrMap bg1="lt1" tx1="dk1" bg2="lt2" tx2="dk2" accent1="accent1" accent2="accent2" accent3="accent3" accent4="accent4" accent5="accent5" accent6="accent6" hlink="hlink" folHlink="folHlink"/>
  <p:notesStyle>
    <a:lvl1pPr algn="r" rtl="1" latinLnBrk="0">
      <a:defRPr sz="1200">
        <a:latin typeface="+mj-lt"/>
        <a:ea typeface="+mj-ea"/>
        <a:cs typeface="+mj-cs"/>
        <a:sym typeface="Source Sans Pro Regular"/>
      </a:defRPr>
    </a:lvl1pPr>
    <a:lvl2pPr indent="228600" algn="r" rtl="1" latinLnBrk="0">
      <a:defRPr sz="1200">
        <a:latin typeface="+mj-lt"/>
        <a:ea typeface="+mj-ea"/>
        <a:cs typeface="+mj-cs"/>
        <a:sym typeface="Source Sans Pro Regular"/>
      </a:defRPr>
    </a:lvl2pPr>
    <a:lvl3pPr indent="457200" algn="r" rtl="1" latinLnBrk="0">
      <a:defRPr sz="1200">
        <a:latin typeface="+mj-lt"/>
        <a:ea typeface="+mj-ea"/>
        <a:cs typeface="+mj-cs"/>
        <a:sym typeface="Source Sans Pro Regular"/>
      </a:defRPr>
    </a:lvl3pPr>
    <a:lvl4pPr indent="685800" algn="r" rtl="1" latinLnBrk="0">
      <a:defRPr sz="1200">
        <a:latin typeface="+mj-lt"/>
        <a:ea typeface="+mj-ea"/>
        <a:cs typeface="+mj-cs"/>
        <a:sym typeface="Source Sans Pro Regular"/>
      </a:defRPr>
    </a:lvl4pPr>
    <a:lvl5pPr indent="914400" algn="r" rtl="1" latinLnBrk="0">
      <a:defRPr sz="1200">
        <a:latin typeface="+mj-lt"/>
        <a:ea typeface="+mj-ea"/>
        <a:cs typeface="+mj-cs"/>
        <a:sym typeface="Source Sans Pro Regular"/>
      </a:defRPr>
    </a:lvl5pPr>
    <a:lvl6pPr indent="1143000" algn="r" rtl="1" latinLnBrk="0">
      <a:defRPr sz="1200">
        <a:latin typeface="+mj-lt"/>
        <a:ea typeface="+mj-ea"/>
        <a:cs typeface="+mj-cs"/>
        <a:sym typeface="Source Sans Pro Regular"/>
      </a:defRPr>
    </a:lvl6pPr>
    <a:lvl7pPr indent="1371600" algn="r" rtl="1" latinLnBrk="0">
      <a:defRPr sz="1200">
        <a:latin typeface="+mj-lt"/>
        <a:ea typeface="+mj-ea"/>
        <a:cs typeface="+mj-cs"/>
        <a:sym typeface="Source Sans Pro Regular"/>
      </a:defRPr>
    </a:lvl7pPr>
    <a:lvl8pPr indent="1600200" algn="r" rtl="1" latinLnBrk="0">
      <a:defRPr sz="1200">
        <a:latin typeface="+mj-lt"/>
        <a:ea typeface="+mj-ea"/>
        <a:cs typeface="+mj-cs"/>
        <a:sym typeface="Source Sans Pro Regular"/>
      </a:defRPr>
    </a:lvl8pPr>
    <a:lvl9pPr indent="1828800" algn="r" rtl="1"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Shape 319"/>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20" name="Shape 320"/>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4084214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Shape 35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52" name="Shape 352"/>
          <p:cNvSpPr>
            <a:spLocks noGrp="1"/>
          </p:cNvSpPr>
          <p:nvPr>
            <p:ph type="body" sz="quarter" idx="1"/>
          </p:nvPr>
        </p:nvSpPr>
        <p:spPr>
          <a:prstGeom prst="rect">
            <a:avLst/>
          </a:prstGeom>
        </p:spPr>
        <p:txBody>
          <a:bodyPr rtlCol="1"/>
          <a:lstStyle/>
          <a:p>
            <a:pPr rtl="1"/>
            <a:r>
              <a:rPr dirty="0" err="1"/>
              <a:t>سأسأل</a:t>
            </a:r>
            <a:r>
              <a:rPr dirty="0"/>
              <a:t> </a:t>
            </a:r>
            <a:r>
              <a:rPr dirty="0" err="1"/>
              <a:t>المتطوعين</a:t>
            </a:r>
            <a:r>
              <a:rPr dirty="0"/>
              <a:t> </a:t>
            </a:r>
            <a:r>
              <a:rPr dirty="0" err="1"/>
              <a:t>الذين</a:t>
            </a:r>
            <a:r>
              <a:rPr dirty="0"/>
              <a:t> </a:t>
            </a:r>
            <a:r>
              <a:rPr dirty="0" err="1"/>
              <a:t>شاركوا</a:t>
            </a:r>
            <a:r>
              <a:rPr dirty="0"/>
              <a:t> </a:t>
            </a:r>
            <a:r>
              <a:rPr dirty="0" err="1"/>
              <a:t>في</a:t>
            </a:r>
            <a:r>
              <a:rPr dirty="0"/>
              <a:t> </a:t>
            </a:r>
            <a:r>
              <a:rPr dirty="0" err="1"/>
              <a:t>استقصاء</a:t>
            </a:r>
            <a:r>
              <a:rPr dirty="0"/>
              <a:t> </a:t>
            </a:r>
            <a:r>
              <a:rPr dirty="0" err="1"/>
              <a:t>الفاشية</a:t>
            </a:r>
            <a:r>
              <a:rPr dirty="0"/>
              <a:t> </a:t>
            </a:r>
            <a:r>
              <a:rPr dirty="0" err="1"/>
              <a:t>بوصفهم</a:t>
            </a:r>
            <a:r>
              <a:rPr dirty="0"/>
              <a:t> </a:t>
            </a:r>
            <a:r>
              <a:rPr dirty="0" err="1"/>
              <a:t>إعلاميين</a:t>
            </a:r>
            <a:r>
              <a:rPr dirty="0"/>
              <a:t>.</a:t>
            </a:r>
          </a:p>
        </p:txBody>
      </p:sp>
    </p:spTree>
    <p:extLst>
      <p:ext uri="{BB962C8B-B14F-4D97-AF65-F5344CB8AC3E}">
        <p14:creationId xmlns:p14="http://schemas.microsoft.com/office/powerpoint/2010/main" val="15674293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Shape 383"/>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84" name="Shape 384"/>
          <p:cNvSpPr>
            <a:spLocks noGrp="1"/>
          </p:cNvSpPr>
          <p:nvPr>
            <p:ph type="body" sz="quarter" idx="1"/>
          </p:nvPr>
        </p:nvSpPr>
        <p:spPr>
          <a:prstGeom prst="rect">
            <a:avLst/>
          </a:prstGeom>
        </p:spPr>
        <p:txBody>
          <a:bodyPr rtlCol="1"/>
          <a:lstStyle/>
          <a:p>
            <a:pPr rtl="1"/>
            <a:r>
              <a:rPr dirty="0" err="1"/>
              <a:t>الشريحة</a:t>
            </a:r>
            <a:r>
              <a:rPr dirty="0"/>
              <a:t> 9	</a:t>
            </a:r>
            <a:r>
              <a:rPr dirty="0" err="1"/>
              <a:t>المفتاح</a:t>
            </a:r>
            <a:endParaRPr dirty="0"/>
          </a:p>
          <a:p>
            <a:pPr rtl="1"/>
            <a:endParaRPr dirty="0">
              <a:latin typeface="Source Sans Pro Bold"/>
              <a:ea typeface="Source Sans Pro Bold"/>
              <a:cs typeface="Source Sans Pro Bold"/>
              <a:sym typeface="Source Sans Pro Bold"/>
            </a:endParaRPr>
          </a:p>
          <a:p>
            <a:pPr rtl="1"/>
            <a:r>
              <a:rPr dirty="0" err="1"/>
              <a:t>يُرى</a:t>
            </a:r>
            <a:r>
              <a:rPr dirty="0"/>
              <a:t> </a:t>
            </a:r>
            <a:r>
              <a:rPr dirty="0" err="1"/>
              <a:t>مجموع</a:t>
            </a:r>
            <a:r>
              <a:rPr dirty="0"/>
              <a:t> </a:t>
            </a:r>
            <a:r>
              <a:rPr dirty="0" err="1"/>
              <a:t>كل</a:t>
            </a:r>
            <a:r>
              <a:rPr dirty="0"/>
              <a:t> </a:t>
            </a:r>
            <a:r>
              <a:rPr dirty="0" err="1"/>
              <a:t>عمود</a:t>
            </a:r>
            <a:r>
              <a:rPr dirty="0"/>
              <a:t> </a:t>
            </a:r>
            <a:r>
              <a:rPr dirty="0" err="1"/>
              <a:t>وكل</a:t>
            </a:r>
            <a:r>
              <a:rPr dirty="0"/>
              <a:t> </a:t>
            </a:r>
            <a:r>
              <a:rPr dirty="0" err="1"/>
              <a:t>صف</a:t>
            </a:r>
            <a:r>
              <a:rPr dirty="0"/>
              <a:t> </a:t>
            </a:r>
            <a:r>
              <a:rPr dirty="0" err="1"/>
              <a:t>خارج</a:t>
            </a:r>
            <a:r>
              <a:rPr dirty="0"/>
              <a:t> </a:t>
            </a:r>
            <a:r>
              <a:rPr dirty="0" err="1"/>
              <a:t>جدول</a:t>
            </a:r>
            <a:r>
              <a:rPr dirty="0"/>
              <a:t> 2×2، </a:t>
            </a:r>
            <a:r>
              <a:rPr dirty="0" err="1"/>
              <a:t>إذ</a:t>
            </a:r>
            <a:r>
              <a:rPr dirty="0"/>
              <a:t> </a:t>
            </a:r>
            <a:r>
              <a:rPr dirty="0" err="1"/>
              <a:t>إن</a:t>
            </a:r>
            <a:r>
              <a:rPr dirty="0"/>
              <a:t>:</a:t>
            </a:r>
          </a:p>
          <a:p>
            <a:pPr rtl="1"/>
            <a:r>
              <a:rPr dirty="0"/>
              <a:t>أ + ب</a:t>
            </a:r>
            <a:r>
              <a:rPr lang="ar-EG" dirty="0"/>
              <a:t> = إجمالي عدد</a:t>
            </a:r>
            <a:r>
              <a:rPr dirty="0"/>
              <a:t> </a:t>
            </a:r>
            <a:r>
              <a:rPr dirty="0" err="1"/>
              <a:t>الذين</a:t>
            </a:r>
            <a:r>
              <a:rPr dirty="0"/>
              <a:t> </a:t>
            </a:r>
            <a:r>
              <a:rPr dirty="0" err="1"/>
              <a:t>تعرضوا</a:t>
            </a:r>
            <a:r>
              <a:rPr lang="ar-EG" dirty="0"/>
              <a:t>.</a:t>
            </a:r>
            <a:endParaRPr dirty="0"/>
          </a:p>
          <a:p>
            <a:pPr rtl="1"/>
            <a:r>
              <a:rPr dirty="0"/>
              <a:t>ج+ د</a:t>
            </a:r>
            <a:r>
              <a:rPr lang="ar-EG" dirty="0"/>
              <a:t> = إجمالي عدد</a:t>
            </a:r>
            <a:r>
              <a:rPr dirty="0"/>
              <a:t> </a:t>
            </a:r>
            <a:r>
              <a:rPr dirty="0" err="1"/>
              <a:t>الذين</a:t>
            </a:r>
            <a:r>
              <a:rPr dirty="0"/>
              <a:t> </a:t>
            </a:r>
            <a:r>
              <a:rPr dirty="0" err="1"/>
              <a:t>لم</a:t>
            </a:r>
            <a:r>
              <a:rPr dirty="0"/>
              <a:t> </a:t>
            </a:r>
            <a:r>
              <a:rPr dirty="0" err="1"/>
              <a:t>يتعرضوا</a:t>
            </a:r>
            <a:r>
              <a:rPr lang="ar-EG" dirty="0"/>
              <a:t>.</a:t>
            </a:r>
            <a:endParaRPr dirty="0"/>
          </a:p>
          <a:p>
            <a:pPr rtl="1"/>
            <a:r>
              <a:rPr dirty="0"/>
              <a:t>أ+ ج</a:t>
            </a:r>
            <a:r>
              <a:rPr lang="ar-EG" dirty="0"/>
              <a:t> = إجمالي عدد</a:t>
            </a:r>
            <a:r>
              <a:rPr dirty="0"/>
              <a:t> </a:t>
            </a:r>
            <a:r>
              <a:rPr dirty="0" err="1"/>
              <a:t>الحالات</a:t>
            </a:r>
            <a:r>
              <a:rPr lang="ar-EG" dirty="0"/>
              <a:t>/ </a:t>
            </a:r>
            <a:r>
              <a:rPr dirty="0" err="1"/>
              <a:t>المعتلين</a:t>
            </a:r>
            <a:r>
              <a:rPr dirty="0"/>
              <a:t>.</a:t>
            </a:r>
          </a:p>
          <a:p>
            <a:pPr rtl="1"/>
            <a:r>
              <a:rPr dirty="0"/>
              <a:t>ب</a:t>
            </a:r>
            <a:r>
              <a:rPr lang="ar-EG" dirty="0"/>
              <a:t>+</a:t>
            </a:r>
            <a:r>
              <a:rPr dirty="0"/>
              <a:t>د </a:t>
            </a:r>
            <a:r>
              <a:rPr lang="ar-EG" dirty="0"/>
              <a:t> = إجمالي عدد</a:t>
            </a:r>
            <a:r>
              <a:rPr dirty="0"/>
              <a:t> </a:t>
            </a:r>
            <a:r>
              <a:rPr dirty="0" err="1"/>
              <a:t>الأشخاص</a:t>
            </a:r>
            <a:r>
              <a:rPr dirty="0"/>
              <a:t> </a:t>
            </a:r>
            <a:r>
              <a:rPr dirty="0" err="1"/>
              <a:t>غير</a:t>
            </a:r>
            <a:r>
              <a:rPr dirty="0"/>
              <a:t> </a:t>
            </a:r>
            <a:r>
              <a:rPr dirty="0" err="1"/>
              <a:t>المعتلين</a:t>
            </a:r>
            <a:r>
              <a:rPr dirty="0"/>
              <a:t>.</a:t>
            </a:r>
          </a:p>
        </p:txBody>
      </p:sp>
    </p:spTree>
    <p:extLst>
      <p:ext uri="{BB962C8B-B14F-4D97-AF65-F5344CB8AC3E}">
        <p14:creationId xmlns:p14="http://schemas.microsoft.com/office/powerpoint/2010/main" val="31984205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 name="Shape 399"/>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00" name="Shape 400"/>
          <p:cNvSpPr>
            <a:spLocks noGrp="1"/>
          </p:cNvSpPr>
          <p:nvPr>
            <p:ph type="body" sz="quarter" idx="1"/>
          </p:nvPr>
        </p:nvSpPr>
        <p:spPr>
          <a:prstGeom prst="rect">
            <a:avLst/>
          </a:prstGeom>
        </p:spPr>
        <p:txBody>
          <a:bodyPr rtlCol="1"/>
          <a:lstStyle/>
          <a:p>
            <a:pPr rtl="1"/>
            <a:r>
              <a:rPr dirty="0" err="1">
                <a:latin typeface="Sakkal Majalla" panose="02000000000000000000" pitchFamily="2" charset="-78"/>
                <a:cs typeface="Sakkal Majalla" panose="02000000000000000000" pitchFamily="2" charset="-78"/>
              </a:rPr>
              <a:t>الشريحة</a:t>
            </a:r>
            <a:r>
              <a:rPr dirty="0">
                <a:latin typeface="Sakkal Majalla" panose="02000000000000000000" pitchFamily="2" charset="-78"/>
                <a:cs typeface="Sakkal Majalla" panose="02000000000000000000" pitchFamily="2" charset="-78"/>
              </a:rPr>
              <a:t> 10	</a:t>
            </a:r>
            <a:r>
              <a:rPr dirty="0" err="1">
                <a:latin typeface="Sakkal Majalla" panose="02000000000000000000" pitchFamily="2" charset="-78"/>
                <a:cs typeface="Sakkal Majalla" panose="02000000000000000000" pitchFamily="2" charset="-78"/>
              </a:rPr>
              <a:t>تعريف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الهجمات</a:t>
            </a:r>
            <a:endParaRPr dirty="0">
              <a:latin typeface="Sakkal Majalla" panose="02000000000000000000" pitchFamily="2" charset="-78"/>
              <a:cs typeface="Sakkal Majalla" panose="02000000000000000000" pitchFamily="2" charset="-78"/>
            </a:endParaRPr>
          </a:p>
          <a:p>
            <a:pPr rtl="1"/>
            <a:endParaRPr dirty="0">
              <a:latin typeface="Sakkal Majalla" panose="02000000000000000000" pitchFamily="2" charset="-78"/>
              <a:ea typeface="Source Sans Pro Bold"/>
              <a:cs typeface="Sakkal Majalla" panose="02000000000000000000" pitchFamily="2" charset="-78"/>
              <a:sym typeface="Source Sans Pro Bold"/>
            </a:endParaRPr>
          </a:p>
          <a:p>
            <a:pPr rtl="1"/>
            <a:r>
              <a:rPr lang="ar-EG" dirty="0">
                <a:latin typeface="Sakkal Majalla" panose="02000000000000000000" pitchFamily="2" charset="-78"/>
                <a:cs typeface="Sakkal Majalla" panose="02000000000000000000" pitchFamily="2" charset="-78"/>
              </a:rPr>
              <a:t>معدل الهجمات هو نوع معدل الإصابات، الذي يُعبر عن حدوث المرض بين فئة سكانية معينة مُعرضة للخطر خضعت للملاحظة لمدة محدودة من الوقت، وغالبًا ما يكون ذلك بسبب تُعرض مُحدد جدًا (</a:t>
            </a:r>
            <a:r>
              <a:rPr lang="en-US" dirty="0" err="1"/>
              <a:t>Hennekens</a:t>
            </a:r>
            <a:r>
              <a:rPr lang="en-US" dirty="0"/>
              <a:t>, C., et al, Epidemiology in Medicine</a:t>
            </a:r>
            <a:r>
              <a:rPr lang="ar-EG" dirty="0">
                <a:latin typeface="Sakkal Majalla" panose="02000000000000000000" pitchFamily="2" charset="-78"/>
                <a:cs typeface="Sakkal Majalla" panose="02000000000000000000" pitchFamily="2" charset="-78"/>
              </a:rPr>
              <a:t>). وغالبًا ما يُستخدم معدل الهجمات في الفاشيات/ الأوبئة وبين فئة سكانية محدودة.</a:t>
            </a:r>
            <a:endParaRPr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741000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 name="Shape 42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21" name="Shape 421"/>
          <p:cNvSpPr>
            <a:spLocks noGrp="1"/>
          </p:cNvSpPr>
          <p:nvPr>
            <p:ph type="body" sz="quarter" idx="1"/>
          </p:nvPr>
        </p:nvSpPr>
        <p:spPr>
          <a:prstGeom prst="rect">
            <a:avLst/>
          </a:prstGeom>
        </p:spPr>
        <p:txBody>
          <a:bodyPr rtlCol="1"/>
          <a:lstStyle/>
          <a:p>
            <a:pPr rtl="1"/>
            <a:r>
              <a:rPr dirty="0" err="1"/>
              <a:t>الشريحة</a:t>
            </a:r>
            <a:r>
              <a:rPr dirty="0"/>
              <a:t> 11	</a:t>
            </a:r>
            <a:r>
              <a:rPr dirty="0" err="1"/>
              <a:t>الخطر</a:t>
            </a:r>
            <a:r>
              <a:rPr dirty="0"/>
              <a:t> </a:t>
            </a:r>
            <a:r>
              <a:rPr dirty="0" err="1"/>
              <a:t>النسبي</a:t>
            </a:r>
            <a:endParaRPr dirty="0"/>
          </a:p>
          <a:p>
            <a:pPr rtl="1"/>
            <a:endParaRPr dirty="0">
              <a:latin typeface="Source Sans Pro Bold"/>
              <a:ea typeface="Source Sans Pro Bold"/>
              <a:cs typeface="Source Sans Pro Bold"/>
              <a:sym typeface="Source Sans Pro Bold"/>
            </a:endParaRPr>
          </a:p>
          <a:p>
            <a:pPr rtl="1"/>
            <a:r>
              <a:rPr dirty="0" err="1"/>
              <a:t>الخطر</a:t>
            </a:r>
            <a:r>
              <a:rPr dirty="0"/>
              <a:t> </a:t>
            </a:r>
            <a:r>
              <a:rPr dirty="0" err="1"/>
              <a:t>النسبي</a:t>
            </a:r>
            <a:r>
              <a:rPr dirty="0"/>
              <a:t> </a:t>
            </a:r>
            <a:r>
              <a:rPr dirty="0" err="1"/>
              <a:t>في</a:t>
            </a:r>
            <a:r>
              <a:rPr dirty="0"/>
              <a:t> </a:t>
            </a:r>
            <a:r>
              <a:rPr dirty="0" err="1"/>
              <a:t>هذا</a:t>
            </a:r>
            <a:r>
              <a:rPr dirty="0"/>
              <a:t> </a:t>
            </a:r>
            <a:r>
              <a:rPr dirty="0" err="1"/>
              <a:t>التمرين</a:t>
            </a:r>
            <a:r>
              <a:rPr dirty="0"/>
              <a:t> </a:t>
            </a:r>
            <a:r>
              <a:rPr lang="ar-EG" dirty="0"/>
              <a:t>يساوي</a:t>
            </a:r>
            <a:r>
              <a:rPr dirty="0"/>
              <a:t> </a:t>
            </a:r>
            <a:r>
              <a:rPr dirty="0" err="1"/>
              <a:t>هؤلاء</a:t>
            </a:r>
            <a:r>
              <a:rPr dirty="0"/>
              <a:t> </a:t>
            </a:r>
            <a:r>
              <a:rPr dirty="0" err="1"/>
              <a:t>الذين</a:t>
            </a:r>
            <a:r>
              <a:rPr dirty="0"/>
              <a:t> </a:t>
            </a:r>
            <a:r>
              <a:rPr dirty="0" err="1"/>
              <a:t>تناولوا</a:t>
            </a:r>
            <a:r>
              <a:rPr dirty="0"/>
              <a:t> </a:t>
            </a:r>
            <a:r>
              <a:rPr dirty="0" err="1"/>
              <a:t>الطعام</a:t>
            </a:r>
            <a:r>
              <a:rPr dirty="0"/>
              <a:t> </a:t>
            </a:r>
            <a:r>
              <a:rPr dirty="0" err="1"/>
              <a:t>ومرضوا</a:t>
            </a:r>
            <a:r>
              <a:rPr dirty="0"/>
              <a:t> </a:t>
            </a:r>
            <a:r>
              <a:rPr lang="ar-EG" dirty="0"/>
              <a:t>مقسومًا على</a:t>
            </a:r>
            <a:r>
              <a:rPr dirty="0"/>
              <a:t> </a:t>
            </a:r>
            <a:r>
              <a:rPr dirty="0" err="1"/>
              <a:t>الذين</a:t>
            </a:r>
            <a:r>
              <a:rPr dirty="0"/>
              <a:t> </a:t>
            </a:r>
            <a:r>
              <a:rPr dirty="0" err="1"/>
              <a:t>لم</a:t>
            </a:r>
            <a:r>
              <a:rPr dirty="0"/>
              <a:t> </a:t>
            </a:r>
            <a:r>
              <a:rPr dirty="0" err="1"/>
              <a:t>يتناولوا</a:t>
            </a:r>
            <a:r>
              <a:rPr dirty="0"/>
              <a:t> </a:t>
            </a:r>
            <a:r>
              <a:rPr dirty="0" err="1"/>
              <a:t>الطعام</a:t>
            </a:r>
            <a:r>
              <a:rPr dirty="0"/>
              <a:t> </a:t>
            </a:r>
            <a:r>
              <a:rPr dirty="0" err="1"/>
              <a:t>ولكنهم</a:t>
            </a:r>
            <a:r>
              <a:rPr dirty="0"/>
              <a:t> </a:t>
            </a:r>
            <a:r>
              <a:rPr dirty="0" err="1"/>
              <a:t>مرضوا</a:t>
            </a:r>
            <a:r>
              <a:rPr dirty="0"/>
              <a:t> </a:t>
            </a:r>
            <a:r>
              <a:rPr dirty="0" err="1"/>
              <a:t>أيضًا</a:t>
            </a:r>
            <a:endParaRPr dirty="0"/>
          </a:p>
          <a:p>
            <a:pPr rtl="1"/>
            <a:endParaRPr dirty="0"/>
          </a:p>
        </p:txBody>
      </p:sp>
    </p:spTree>
    <p:extLst>
      <p:ext uri="{BB962C8B-B14F-4D97-AF65-F5344CB8AC3E}">
        <p14:creationId xmlns:p14="http://schemas.microsoft.com/office/powerpoint/2010/main" val="12014833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032156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4"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27" name="Subtitle 5"/>
          <p:cNvSpPr txBox="1"/>
          <p:nvPr/>
        </p:nvSpPr>
        <p:spPr>
          <a:xfrm>
            <a:off x="8085935" y="664771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B4.3 OI game card</a:t>
            </a:r>
          </a:p>
        </p:txBody>
      </p:sp>
      <p:pic>
        <p:nvPicPr>
          <p:cNvPr id="28" name="Picture 18" descr="Picture 18"/>
          <p:cNvPicPr>
            <a:picLocks noChangeAspect="1"/>
          </p:cNvPicPr>
          <p:nvPr/>
        </p:nvPicPr>
        <p:blipFill>
          <a:blip r:embed="rId4"/>
          <a:stretch>
            <a:fillRect/>
          </a:stretch>
        </p:blipFill>
        <p:spPr>
          <a:xfrm>
            <a:off x="9002489" y="5116962"/>
            <a:ext cx="2823416" cy="908686"/>
          </a:xfrm>
          <a:prstGeom prst="rect">
            <a:avLst/>
          </a:prstGeom>
          <a:ln w="12700">
            <a:miter lim="400000"/>
          </a:ln>
        </p:spPr>
      </p:pic>
      <p:pic>
        <p:nvPicPr>
          <p:cNvPr id="29"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30" name="Body Level One…"/>
          <p:cNvSpPr txBox="1">
            <a:spLocks noGrp="1"/>
          </p:cNvSpPr>
          <p:nvPr>
            <p:ph type="body" sz="quarter" idx="1"/>
          </p:nvPr>
        </p:nvSpPr>
        <p:spPr>
          <a:xfrm>
            <a:off x="5525727" y="3491867"/>
            <a:ext cx="5925538" cy="914401"/>
          </a:xfrm>
          <a:prstGeom prst="rect">
            <a:avLst/>
          </a:prstGeom>
        </p:spPr>
        <p:txBody>
          <a:bodyPr rtlCol="1"/>
          <a:lstStyle>
            <a:lvl1pPr algn="r" rtl="1">
              <a:defRPr sz="3200">
                <a:latin typeface="Source Sans Pro Bold"/>
                <a:ea typeface="Source Sans Pro Bold"/>
                <a:cs typeface="Source Sans Pro Bold"/>
                <a:sym typeface="Source Sans Pro Bold"/>
              </a:defRPr>
            </a:lvl1pPr>
            <a:lvl2pPr algn="r" rtl="1">
              <a:defRPr sz="3200">
                <a:latin typeface="Source Sans Pro Bold"/>
                <a:ea typeface="Source Sans Pro Bold"/>
                <a:cs typeface="Source Sans Pro Bold"/>
                <a:sym typeface="Source Sans Pro Bold"/>
              </a:defRPr>
            </a:lvl2pPr>
            <a:lvl3pPr algn="r" rtl="1">
              <a:defRPr sz="3200">
                <a:latin typeface="Source Sans Pro Bold"/>
                <a:ea typeface="Source Sans Pro Bold"/>
                <a:cs typeface="Source Sans Pro Bold"/>
                <a:sym typeface="Source Sans Pro Bold"/>
              </a:defRPr>
            </a:lvl3pPr>
            <a:lvl4pPr algn="r" rtl="1">
              <a:defRPr sz="3200">
                <a:latin typeface="Source Sans Pro Bold"/>
                <a:ea typeface="Source Sans Pro Bold"/>
                <a:cs typeface="Source Sans Pro Bold"/>
                <a:sym typeface="Source Sans Pro Bold"/>
              </a:defRPr>
            </a:lvl4pPr>
            <a:lvl5pPr algn="r" rtl="1">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1" name="Title Text"/>
          <p:cNvSpPr txBox="1">
            <a:spLocks noGrp="1"/>
          </p:cNvSpPr>
          <p:nvPr>
            <p:ph type="title"/>
          </p:nvPr>
        </p:nvSpPr>
        <p:spPr>
          <a:xfrm>
            <a:off x="517796" y="1587565"/>
            <a:ext cx="4490140" cy="2410277"/>
          </a:xfrm>
          <a:prstGeom prst="rect">
            <a:avLst/>
          </a:prstGeom>
        </p:spPr>
        <p:txBody>
          <a:bodyPr rtlCol="1"/>
          <a:lstStyle/>
          <a:p>
            <a:pPr rtl="1"/>
            <a:r>
              <a:t>Title Text</a:t>
            </a:r>
          </a:p>
        </p:txBody>
      </p:sp>
      <p:sp>
        <p:nvSpPr>
          <p:cNvPr id="2" name="Subtitle 5">
            <a:extLst>
              <a:ext uri="{FF2B5EF4-FFF2-40B4-BE49-F238E27FC236}">
                <a16:creationId xmlns:a16="http://schemas.microsoft.com/office/drawing/2014/main" id="{00B0AAF2-9931-6EE1-5916-84DC6E264632}"/>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7C506376-67B4-F8FE-054B-3AABA11CE7C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5" name="Image 14"/>
          <p:cNvPicPr>
            <a:picLocks noChangeAspect="1"/>
          </p:cNvPicPr>
          <p:nvPr userDrawn="1"/>
        </p:nvPicPr>
        <p:blipFill>
          <a:blip r:embed="rId5"/>
          <a:stretch>
            <a:fillRect/>
          </a:stretch>
        </p:blipFill>
        <p:spPr>
          <a:xfrm>
            <a:off x="68580"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84"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85"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90" name="Subtitle 5"/>
          <p:cNvSpPr txBox="1"/>
          <p:nvPr/>
        </p:nvSpPr>
        <p:spPr>
          <a:xfrm>
            <a:off x="8085935" y="664771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B4.3 OI game card</a:t>
            </a:r>
          </a:p>
        </p:txBody>
      </p:sp>
      <p:sp>
        <p:nvSpPr>
          <p:cNvPr id="191"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92"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algn="ctr" rtl="1">
              <a:defRPr>
                <a:solidFill>
                  <a:srgbClr val="FFFFFF"/>
                </a:solidFill>
                <a:latin typeface="Source Sans Pro Bold"/>
                <a:ea typeface="Source Sans Pro Bold"/>
                <a:cs typeface="Source Sans Pro Bold"/>
                <a:sym typeface="Source Sans Pro Bold"/>
              </a:defRPr>
            </a:lvl1pPr>
            <a:lvl2pPr algn="ctr" rtl="1">
              <a:defRPr>
                <a:solidFill>
                  <a:srgbClr val="FFFFFF"/>
                </a:solidFill>
                <a:latin typeface="Source Sans Pro Bold"/>
                <a:ea typeface="Source Sans Pro Bold"/>
                <a:cs typeface="Source Sans Pro Bold"/>
                <a:sym typeface="Source Sans Pro Bold"/>
              </a:defRPr>
            </a:lvl2pPr>
            <a:lvl3pPr algn="ctr" rtl="1">
              <a:defRPr>
                <a:solidFill>
                  <a:srgbClr val="FFFFFF"/>
                </a:solidFill>
                <a:latin typeface="Source Sans Pro Bold"/>
                <a:ea typeface="Source Sans Pro Bold"/>
                <a:cs typeface="Source Sans Pro Bold"/>
                <a:sym typeface="Source Sans Pro Bold"/>
              </a:defRPr>
            </a:lvl3pPr>
            <a:lvl4pPr algn="ctr" rtl="1">
              <a:defRPr>
                <a:solidFill>
                  <a:srgbClr val="FFFFFF"/>
                </a:solidFill>
                <a:latin typeface="Source Sans Pro Bold"/>
                <a:ea typeface="Source Sans Pro Bold"/>
                <a:cs typeface="Source Sans Pro Bold"/>
                <a:sym typeface="Source Sans Pro Bold"/>
              </a:defRPr>
            </a:lvl4pPr>
            <a:lvl5pPr algn="ctr" rtl="1">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ubtitle 5">
            <a:extLst>
              <a:ext uri="{FF2B5EF4-FFF2-40B4-BE49-F238E27FC236}">
                <a16:creationId xmlns:a16="http://schemas.microsoft.com/office/drawing/2014/main" id="{A43C7882-5FD9-866C-4FE2-EA9ABFF31AEC}"/>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D7DC321C-7FB9-092F-C536-794C5DE235E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sp>
        <p:nvSpPr>
          <p:cNvPr id="203" name="Subtitle 5"/>
          <p:cNvSpPr txBox="1"/>
          <p:nvPr/>
        </p:nvSpPr>
        <p:spPr>
          <a:xfrm>
            <a:off x="8085935" y="664771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B4.3 OI game card</a:t>
            </a:r>
          </a:p>
        </p:txBody>
      </p:sp>
      <p:pic>
        <p:nvPicPr>
          <p:cNvPr id="204"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205"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2" name="Subtitle 5">
            <a:extLst>
              <a:ext uri="{FF2B5EF4-FFF2-40B4-BE49-F238E27FC236}">
                <a16:creationId xmlns:a16="http://schemas.microsoft.com/office/drawing/2014/main" id="{30FC91CB-D42A-B24C-33DC-BD1FB3397F97}"/>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6975FC54-0882-2D03-2E18-6ACD3F55D0F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9" name="Image 8"/>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12"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15"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sp>
        <p:nvSpPr>
          <p:cNvPr id="218" name="Subtitle 5"/>
          <p:cNvSpPr txBox="1"/>
          <p:nvPr/>
        </p:nvSpPr>
        <p:spPr>
          <a:xfrm>
            <a:off x="8085935" y="664771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B4.3 OI game card</a:t>
            </a:r>
          </a:p>
        </p:txBody>
      </p:sp>
      <p:sp>
        <p:nvSpPr>
          <p:cNvPr id="219"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mj-lt"/>
                <a:ea typeface="+mj-ea"/>
                <a:cs typeface="+mj-cs"/>
                <a:sym typeface="Source Sans Pro Regular"/>
              </a:defRPr>
            </a:pPr>
            <a:endParaRPr/>
          </a:p>
        </p:txBody>
      </p:sp>
      <p:pic>
        <p:nvPicPr>
          <p:cNvPr id="220" name="Picture 3" descr="Picture 3"/>
          <p:cNvPicPr>
            <a:picLocks noChangeAspect="1"/>
          </p:cNvPicPr>
          <p:nvPr/>
        </p:nvPicPr>
        <p:blipFill>
          <a:blip r:embed="rId3"/>
          <a:stretch>
            <a:fillRect/>
          </a:stretch>
        </p:blipFill>
        <p:spPr>
          <a:xfrm>
            <a:off x="-9145" y="-18870"/>
            <a:ext cx="5130801" cy="660401"/>
          </a:xfrm>
          <a:prstGeom prst="rect">
            <a:avLst/>
          </a:prstGeom>
          <a:ln w="12700">
            <a:miter lim="400000"/>
          </a:ln>
        </p:spPr>
      </p:pic>
      <p:sp>
        <p:nvSpPr>
          <p:cNvPr id="221" name="TextBox 4"/>
          <p:cNvSpPr txBox="1"/>
          <p:nvPr/>
        </p:nvSpPr>
        <p:spPr>
          <a:xfrm>
            <a:off x="275896" y="11102"/>
            <a:ext cx="2627841"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222"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23" name="Body Level One…"/>
          <p:cNvSpPr txBox="1">
            <a:spLocks noGrp="1"/>
          </p:cNvSpPr>
          <p:nvPr>
            <p:ph type="body" idx="1"/>
          </p:nvPr>
        </p:nvSpPr>
        <p:spPr>
          <a:xfrm>
            <a:off x="797442" y="842962"/>
            <a:ext cx="10450422" cy="5206965"/>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8A64ADF9-8438-E0D5-7200-770EEFBE7C4F}"/>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0090EE2C-6055-F072-756E-E724CBBFA90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30"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3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4"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237" name="Subtitle 5"/>
          <p:cNvSpPr txBox="1"/>
          <p:nvPr/>
        </p:nvSpPr>
        <p:spPr>
          <a:xfrm>
            <a:off x="8085935" y="664771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B4.3 OI game card</a:t>
            </a:r>
          </a:p>
        </p:txBody>
      </p:sp>
      <p:sp>
        <p:nvSpPr>
          <p:cNvPr id="238" name="Rectangle 2"/>
          <p:cNvSpPr txBox="1"/>
          <p:nvPr/>
        </p:nvSpPr>
        <p:spPr>
          <a:xfrm>
            <a:off x="195487" y="91353"/>
            <a:ext cx="8138160" cy="53553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239" name="Body Level One…"/>
          <p:cNvSpPr txBox="1">
            <a:spLocks noGrp="1"/>
          </p:cNvSpPr>
          <p:nvPr>
            <p:ph type="body" idx="1"/>
          </p:nvPr>
        </p:nvSpPr>
        <p:spPr>
          <a:xfrm>
            <a:off x="2207941" y="860998"/>
            <a:ext cx="7915007" cy="5175067"/>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0AAC84F8-5A5A-0523-1B55-49273B96590E}"/>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7BA02639-861E-0832-074E-D525A3E3F1E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46" name="Image" descr="Image"/>
          <p:cNvPicPr>
            <a:picLocks noChangeAspect="1"/>
          </p:cNvPicPr>
          <p:nvPr/>
        </p:nvPicPr>
        <p:blipFill>
          <a:blip r:embed="rId2"/>
          <a:stretch>
            <a:fillRect/>
          </a:stretch>
        </p:blipFill>
        <p:spPr>
          <a:xfrm>
            <a:off x="-18793" y="-154963"/>
            <a:ext cx="6797925" cy="868713"/>
          </a:xfrm>
          <a:prstGeom prst="rect">
            <a:avLst/>
          </a:prstGeom>
          <a:ln w="12700">
            <a:miter lim="400000"/>
          </a:ln>
        </p:spPr>
      </p:pic>
      <p:pic>
        <p:nvPicPr>
          <p:cNvPr id="24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50"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253" name="Subtitle 5"/>
          <p:cNvSpPr txBox="1"/>
          <p:nvPr/>
        </p:nvSpPr>
        <p:spPr>
          <a:xfrm>
            <a:off x="8085935" y="664771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B4.3 OI game card</a:t>
            </a:r>
          </a:p>
        </p:txBody>
      </p:sp>
      <p:sp>
        <p:nvSpPr>
          <p:cNvPr id="254" name="Title Text"/>
          <p:cNvSpPr txBox="1">
            <a:spLocks noGrp="1"/>
          </p:cNvSpPr>
          <p:nvPr>
            <p:ph type="title"/>
          </p:nvPr>
        </p:nvSpPr>
        <p:spPr>
          <a:xfrm>
            <a:off x="267181" y="-43663"/>
            <a:ext cx="3571876" cy="646113"/>
          </a:xfrm>
          <a:prstGeom prst="rect">
            <a:avLst/>
          </a:prstGeom>
        </p:spPr>
        <p:txBody>
          <a:bodyPr rtlCol="1"/>
          <a:lstStyle/>
          <a:p>
            <a:pPr rtl="1"/>
            <a:r>
              <a:t>Title Text</a:t>
            </a:r>
          </a:p>
        </p:txBody>
      </p:sp>
      <p:sp>
        <p:nvSpPr>
          <p:cNvPr id="255" name="Body Level One…"/>
          <p:cNvSpPr txBox="1">
            <a:spLocks noGrp="1"/>
          </p:cNvSpPr>
          <p:nvPr>
            <p:ph type="body" idx="1"/>
          </p:nvPr>
        </p:nvSpPr>
        <p:spPr>
          <a:xfrm>
            <a:off x="2438400"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8CD2B95E-F459-C644-0508-2DAA45D90694}"/>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D5696C5E-82FB-B4E7-DBFC-4BDD549208C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62" name="Image" descr="Image"/>
          <p:cNvPicPr>
            <a:picLocks noChangeAspect="1"/>
          </p:cNvPicPr>
          <p:nvPr/>
        </p:nvPicPr>
        <p:blipFill>
          <a:blip r:embed="rId2"/>
          <a:stretch>
            <a:fillRect/>
          </a:stretch>
        </p:blipFill>
        <p:spPr>
          <a:xfrm>
            <a:off x="-18793" y="-91368"/>
            <a:ext cx="5802629" cy="741523"/>
          </a:xfrm>
          <a:prstGeom prst="rect">
            <a:avLst/>
          </a:prstGeom>
          <a:ln w="12700">
            <a:miter lim="400000"/>
          </a:ln>
        </p:spPr>
      </p:pic>
      <p:pic>
        <p:nvPicPr>
          <p:cNvPr id="26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66"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269" name="Subtitle 5"/>
          <p:cNvSpPr txBox="1"/>
          <p:nvPr/>
        </p:nvSpPr>
        <p:spPr>
          <a:xfrm>
            <a:off x="8085935" y="664771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B4.3 OI game card</a:t>
            </a:r>
          </a:p>
        </p:txBody>
      </p:sp>
      <p:sp>
        <p:nvSpPr>
          <p:cNvPr id="270" name="Click to add text"/>
          <p:cNvSpPr txBox="1">
            <a:spLocks noGrp="1"/>
          </p:cNvSpPr>
          <p:nvPr>
            <p:ph type="title" hasCustomPrompt="1"/>
          </p:nvPr>
        </p:nvSpPr>
        <p:spPr>
          <a:xfrm>
            <a:off x="257004" y="-43663"/>
            <a:ext cx="3571876" cy="646113"/>
          </a:xfrm>
          <a:prstGeom prst="rect">
            <a:avLst/>
          </a:prstGeom>
        </p:spPr>
        <p:txBody>
          <a:bodyPr rtlCol="1"/>
          <a:lstStyle/>
          <a:p>
            <a:pPr rtl="1"/>
            <a:r>
              <a:t>Click to add text</a:t>
            </a:r>
          </a:p>
        </p:txBody>
      </p:sp>
      <p:sp>
        <p:nvSpPr>
          <p:cNvPr id="271"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DA57F159-5437-2D92-A94A-A1493BE7FEB6}"/>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B6203215-66D0-87CB-0C5E-29F58855FBD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78" name="Image" descr="Image"/>
          <p:cNvPicPr>
            <a:picLocks noChangeAspect="1"/>
          </p:cNvPicPr>
          <p:nvPr/>
        </p:nvPicPr>
        <p:blipFill>
          <a:blip r:embed="rId2"/>
          <a:srcRect t="43728"/>
          <a:stretch>
            <a:fillRect/>
          </a:stretch>
        </p:blipFill>
        <p:spPr>
          <a:xfrm>
            <a:off x="-70810" y="-74209"/>
            <a:ext cx="10478130" cy="753483"/>
          </a:xfrm>
          <a:prstGeom prst="rect">
            <a:avLst/>
          </a:prstGeom>
          <a:ln w="12700">
            <a:miter lim="400000"/>
          </a:ln>
        </p:spPr>
      </p:pic>
      <p:pic>
        <p:nvPicPr>
          <p:cNvPr id="27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82"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285" name="Subtitle 5"/>
          <p:cNvSpPr txBox="1"/>
          <p:nvPr/>
        </p:nvSpPr>
        <p:spPr>
          <a:xfrm>
            <a:off x="8085935" y="664771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B4.3 OI game card</a:t>
            </a:r>
          </a:p>
        </p:txBody>
      </p:sp>
      <p:sp>
        <p:nvSpPr>
          <p:cNvPr id="286"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9E2E229F-DDD6-44D1-1875-AF4F7BCF8B8F}"/>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45D893EB-29AB-4014-4BE4-4AC2524F092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93" name="Image" descr="Image"/>
          <p:cNvPicPr>
            <a:picLocks noChangeAspect="1"/>
          </p:cNvPicPr>
          <p:nvPr/>
        </p:nvPicPr>
        <p:blipFill>
          <a:blip r:embed="rId2"/>
          <a:stretch>
            <a:fillRect/>
          </a:stretch>
        </p:blipFill>
        <p:spPr>
          <a:xfrm>
            <a:off x="-27005" y="-43567"/>
            <a:ext cx="7391294" cy="944540"/>
          </a:xfrm>
          <a:prstGeom prst="rect">
            <a:avLst/>
          </a:prstGeom>
          <a:ln w="12700">
            <a:miter lim="400000"/>
          </a:ln>
        </p:spPr>
      </p:pic>
      <p:pic>
        <p:nvPicPr>
          <p:cNvPr id="29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97"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300" name="Subtitle 5"/>
          <p:cNvSpPr txBox="1"/>
          <p:nvPr/>
        </p:nvSpPr>
        <p:spPr>
          <a:xfrm>
            <a:off x="8085935" y="664771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B4.3 OI game card</a:t>
            </a:r>
          </a:p>
        </p:txBody>
      </p:sp>
      <p:sp>
        <p:nvSpPr>
          <p:cNvPr id="301"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66C1E5A6-23B5-9267-D9ED-89816D252F2A}"/>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8339C7F3-30E3-2896-C97D-A21767C17CB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41"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sp>
        <p:nvSpPr>
          <p:cNvPr id="44" name="Subtitle 5"/>
          <p:cNvSpPr txBox="1"/>
          <p:nvPr/>
        </p:nvSpPr>
        <p:spPr>
          <a:xfrm>
            <a:off x="8085935" y="664771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B4.3 OI game card</a:t>
            </a:r>
          </a:p>
        </p:txBody>
      </p:sp>
      <p:sp>
        <p:nvSpPr>
          <p:cNvPr id="45" name="Click to edit Subtitle"/>
          <p:cNvSpPr txBox="1">
            <a:spLocks noGrp="1"/>
          </p:cNvSpPr>
          <p:nvPr>
            <p:ph type="title" hasCustomPrompt="1"/>
          </p:nvPr>
        </p:nvSpPr>
        <p:spPr>
          <a:xfrm>
            <a:off x="190765" y="0"/>
            <a:ext cx="6241933" cy="645664"/>
          </a:xfrm>
          <a:prstGeom prst="rect">
            <a:avLst/>
          </a:prstGeom>
        </p:spPr>
        <p:txBody>
          <a:bodyPr rtlCol="1"/>
          <a:lstStyle/>
          <a:p>
            <a:pPr rtl="1"/>
            <a:r>
              <a:t>Click to edit Subtitle</a:t>
            </a:r>
          </a:p>
        </p:txBody>
      </p:sp>
      <p:sp>
        <p:nvSpPr>
          <p:cNvPr id="46" name="Body Level One…"/>
          <p:cNvSpPr txBox="1">
            <a:spLocks noGrp="1"/>
          </p:cNvSpPr>
          <p:nvPr>
            <p:ph type="body" idx="1"/>
          </p:nvPr>
        </p:nvSpPr>
        <p:spPr>
          <a:xfrm>
            <a:off x="648587" y="1247001"/>
            <a:ext cx="11143844"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6D0C328A-25AF-4806-9D36-7C7356D331C1}"/>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F585D255-99F3-69EA-9DF0-1018AF55B62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1" name="Image 10"/>
          <p:cNvPicPr>
            <a:picLocks noChangeAspect="1"/>
          </p:cNvPicPr>
          <p:nvPr userDrawn="1"/>
        </p:nvPicPr>
        <p:blipFill>
          <a:blip r:embed="rId3"/>
          <a:stretch>
            <a:fillRect/>
          </a:stretch>
        </p:blipFill>
        <p:spPr>
          <a:xfrm>
            <a:off x="68580"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3"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56"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sp>
        <p:nvSpPr>
          <p:cNvPr id="59" name="Subtitle 5"/>
          <p:cNvSpPr txBox="1"/>
          <p:nvPr/>
        </p:nvSpPr>
        <p:spPr>
          <a:xfrm>
            <a:off x="8085935" y="664771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B4.3 OI game card</a:t>
            </a:r>
          </a:p>
        </p:txBody>
      </p:sp>
      <p:sp>
        <p:nvSpPr>
          <p:cNvPr id="60" name="Click to edit Subtitle"/>
          <p:cNvSpPr txBox="1">
            <a:spLocks noGrp="1"/>
          </p:cNvSpPr>
          <p:nvPr>
            <p:ph type="title" hasCustomPrompt="1"/>
          </p:nvPr>
        </p:nvSpPr>
        <p:spPr>
          <a:xfrm>
            <a:off x="190765" y="801824"/>
            <a:ext cx="5543940" cy="645665"/>
          </a:xfrm>
          <a:prstGeom prst="rect">
            <a:avLst/>
          </a:prstGeom>
        </p:spPr>
        <p:txBody>
          <a:bodyPr rtlCol="1"/>
          <a:lstStyle>
            <a:lvl1pPr algn="r" rtl="1">
              <a:defRPr sz="2800">
                <a:solidFill>
                  <a:srgbClr val="A2010C"/>
                </a:solidFill>
              </a:defRPr>
            </a:lvl1pPr>
          </a:lstStyle>
          <a:p>
            <a:pPr rtl="1"/>
            <a:r>
              <a:t>Click to edit Subtitle</a:t>
            </a:r>
          </a:p>
        </p:txBody>
      </p:sp>
      <p:sp>
        <p:nvSpPr>
          <p:cNvPr id="61" name="Body Level One…"/>
          <p:cNvSpPr txBox="1">
            <a:spLocks noGrp="1"/>
          </p:cNvSpPr>
          <p:nvPr>
            <p:ph type="body" idx="1"/>
          </p:nvPr>
        </p:nvSpPr>
        <p:spPr>
          <a:xfrm>
            <a:off x="1739589" y="1584250"/>
            <a:ext cx="8683085" cy="447192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62" name="Title 1"/>
          <p:cNvSpPr txBox="1"/>
          <p:nvPr/>
        </p:nvSpPr>
        <p:spPr>
          <a:xfrm>
            <a:off x="236485" y="-1"/>
            <a:ext cx="6150493" cy="645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63" name="Title 1"/>
          <p:cNvSpPr txBox="1"/>
          <p:nvPr/>
        </p:nvSpPr>
        <p:spPr>
          <a:xfrm>
            <a:off x="236485" y="87779"/>
            <a:ext cx="6150493" cy="645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Subtitle 5">
            <a:extLst>
              <a:ext uri="{FF2B5EF4-FFF2-40B4-BE49-F238E27FC236}">
                <a16:creationId xmlns:a16="http://schemas.microsoft.com/office/drawing/2014/main" id="{46247A1E-6BBF-9352-E949-703E54EAA662}"/>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B17BDAEF-E1F4-EA8D-B5BB-F56A2E0A2DC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3" name="Image 12"/>
          <p:cNvPicPr>
            <a:picLocks noChangeAspect="1"/>
          </p:cNvPicPr>
          <p:nvPr userDrawn="1"/>
        </p:nvPicPr>
        <p:blipFill>
          <a:blip r:embed="rId3"/>
          <a:stretch>
            <a:fillRect/>
          </a:stretch>
        </p:blipFill>
        <p:spPr>
          <a:xfrm>
            <a:off x="68580"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7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74"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77" name="Subtitle 5"/>
          <p:cNvSpPr txBox="1"/>
          <p:nvPr/>
        </p:nvSpPr>
        <p:spPr>
          <a:xfrm>
            <a:off x="8085935" y="664771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B4.3 OI game card</a:t>
            </a:r>
          </a:p>
        </p:txBody>
      </p:sp>
      <p:sp>
        <p:nvSpPr>
          <p:cNvPr id="78"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79" name="Title Text"/>
          <p:cNvSpPr txBox="1">
            <a:spLocks noGrp="1"/>
          </p:cNvSpPr>
          <p:nvPr>
            <p:ph type="title"/>
          </p:nvPr>
        </p:nvSpPr>
        <p:spPr>
          <a:xfrm>
            <a:off x="233916" y="843589"/>
            <a:ext cx="3264195" cy="1932378"/>
          </a:xfrm>
          <a:prstGeom prst="rect">
            <a:avLst/>
          </a:prstGeom>
        </p:spPr>
        <p:txBody>
          <a:bodyPr rtlCol="1"/>
          <a:lstStyle/>
          <a:p>
            <a:pPr rtl="1"/>
            <a:r>
              <a:t>Title Text</a:t>
            </a:r>
          </a:p>
        </p:txBody>
      </p:sp>
      <p:sp>
        <p:nvSpPr>
          <p:cNvPr id="80"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96D44E88-A493-1190-787C-549F8929CA19}"/>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51FE33F1-E1EE-D3F0-BB35-04D6AFE56F4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3" name="Image 12"/>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91"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94" name="Subtitle 5"/>
          <p:cNvSpPr txBox="1"/>
          <p:nvPr/>
        </p:nvSpPr>
        <p:spPr>
          <a:xfrm>
            <a:off x="8085935" y="664771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B4.3 OI game card</a:t>
            </a:r>
          </a:p>
        </p:txBody>
      </p:sp>
      <p:sp>
        <p:nvSpPr>
          <p:cNvPr id="9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96" name="Title Text"/>
          <p:cNvSpPr txBox="1">
            <a:spLocks noGrp="1"/>
          </p:cNvSpPr>
          <p:nvPr>
            <p:ph type="title"/>
          </p:nvPr>
        </p:nvSpPr>
        <p:spPr>
          <a:xfrm>
            <a:off x="233916" y="843589"/>
            <a:ext cx="3264195" cy="626288"/>
          </a:xfrm>
          <a:prstGeom prst="rect">
            <a:avLst/>
          </a:prstGeom>
        </p:spPr>
        <p:txBody>
          <a:bodyPr rtlCol="1"/>
          <a:lstStyle/>
          <a:p>
            <a:pPr rtl="1"/>
            <a:r>
              <a:t>Title Text</a:t>
            </a:r>
          </a:p>
        </p:txBody>
      </p:sp>
      <p:sp>
        <p:nvSpPr>
          <p:cNvPr id="97"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A12A01E3-F7F2-E9F2-3553-0CF7C6CEAB89}"/>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F7E46AB1-C0FF-4CAF-9009-58E0285FA8C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4" name="Rounded Rectangle 3">
            <a:extLst>
              <a:ext uri="{FF2B5EF4-FFF2-40B4-BE49-F238E27FC236}">
                <a16:creationId xmlns:a16="http://schemas.microsoft.com/office/drawing/2014/main" id="{A2D241B7-F3B7-D7BC-2318-3BEB40CB5E87}"/>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10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09"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112" name="Subtitle 5"/>
          <p:cNvSpPr txBox="1"/>
          <p:nvPr/>
        </p:nvSpPr>
        <p:spPr>
          <a:xfrm>
            <a:off x="8085935" y="664771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B4.3 OI game card</a:t>
            </a:r>
          </a:p>
        </p:txBody>
      </p:sp>
      <p:sp>
        <p:nvSpPr>
          <p:cNvPr id="115"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16"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2C6517A3-AB93-8928-ABD2-B92739F4FE66}"/>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23094719-9518-6FE5-3176-20B1C8882A4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4" name="TextBox 4">
            <a:extLst>
              <a:ext uri="{FF2B5EF4-FFF2-40B4-BE49-F238E27FC236}">
                <a16:creationId xmlns:a16="http://schemas.microsoft.com/office/drawing/2014/main" id="{5BFA0E1F-EE03-E913-CAC9-B39A04994A29}"/>
              </a:ext>
            </a:extLst>
          </p:cNvPr>
          <p:cNvSpPr txBox="1"/>
          <p:nvPr userDrawn="1"/>
        </p:nvSpPr>
        <p:spPr>
          <a:xfrm>
            <a:off x="388936" y="885342"/>
            <a:ext cx="3355607"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9B224CAD-56C3-7460-A1A9-16F5217F08E4}"/>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27"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130" name="Subtitle 5"/>
          <p:cNvSpPr txBox="1"/>
          <p:nvPr/>
        </p:nvSpPr>
        <p:spPr>
          <a:xfrm>
            <a:off x="8085935" y="664771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B4.3 OI game card</a:t>
            </a:r>
          </a:p>
        </p:txBody>
      </p:sp>
      <p:sp>
        <p:nvSpPr>
          <p:cNvPr id="13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34"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804A5DFE-577D-F914-0846-522CE3F590D9}"/>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104BC4D3-0121-D2CA-C778-54ABD22F995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4" name="TextBox 5">
            <a:extLst>
              <a:ext uri="{FF2B5EF4-FFF2-40B4-BE49-F238E27FC236}">
                <a16:creationId xmlns:a16="http://schemas.microsoft.com/office/drawing/2014/main" id="{7514BA5F-AFE9-4327-B822-C93072D08D49}"/>
              </a:ext>
            </a:extLst>
          </p:cNvPr>
          <p:cNvSpPr txBox="1"/>
          <p:nvPr userDrawn="1"/>
        </p:nvSpPr>
        <p:spPr>
          <a:xfrm>
            <a:off x="388936" y="377342"/>
            <a:ext cx="2803026"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CCE531B2-EBF9-70A8-95AC-5C3E073866F6}"/>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4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4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45"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148" name="Subtitle 5"/>
          <p:cNvSpPr txBox="1"/>
          <p:nvPr/>
        </p:nvSpPr>
        <p:spPr>
          <a:xfrm>
            <a:off x="8085935" y="664771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B4.3 OI game card</a:t>
            </a:r>
          </a:p>
        </p:txBody>
      </p:sp>
      <p:sp>
        <p:nvSpPr>
          <p:cNvPr id="15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52"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0D5270D0-83BF-9FBD-2A9A-5BC9118F17E9}"/>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8DD13478-31D3-6DDF-8567-2C39378196C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4" name="TextBox 6">
            <a:extLst>
              <a:ext uri="{FF2B5EF4-FFF2-40B4-BE49-F238E27FC236}">
                <a16:creationId xmlns:a16="http://schemas.microsoft.com/office/drawing/2014/main" id="{E1952FE0-55E8-4EDB-9B37-2E43BC9C8EAC}"/>
              </a:ext>
            </a:extLst>
          </p:cNvPr>
          <p:cNvSpPr txBox="1"/>
          <p:nvPr userDrawn="1"/>
        </p:nvSpPr>
        <p:spPr>
          <a:xfrm>
            <a:off x="388936" y="463959"/>
            <a:ext cx="3425273"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8A7E3A01-A4C0-973F-7A85-1658A478DC00}"/>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5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6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63"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166" name="Subtitle 5"/>
          <p:cNvSpPr txBox="1"/>
          <p:nvPr/>
        </p:nvSpPr>
        <p:spPr>
          <a:xfrm>
            <a:off x="8085935" y="664771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B4.3 OI game card</a:t>
            </a:r>
          </a:p>
        </p:txBody>
      </p:sp>
      <p:sp>
        <p:nvSpPr>
          <p:cNvPr id="16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70"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149E4717-1192-F452-6135-420AED3967B4}"/>
              </a:ext>
            </a:extLst>
          </p:cNvPr>
          <p:cNvSpPr txBox="1"/>
          <p:nvPr userDrawn="1"/>
        </p:nvSpPr>
        <p:spPr>
          <a:xfrm>
            <a:off x="8085935" y="6504292"/>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95260576-714E-4BE6-65B6-D3D754280DD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4" name="TextBox 6">
            <a:extLst>
              <a:ext uri="{FF2B5EF4-FFF2-40B4-BE49-F238E27FC236}">
                <a16:creationId xmlns:a16="http://schemas.microsoft.com/office/drawing/2014/main" id="{E5260625-3721-EDAF-85FE-33B17D036417}"/>
              </a:ext>
            </a:extLst>
          </p:cNvPr>
          <p:cNvSpPr txBox="1"/>
          <p:nvPr userDrawn="1"/>
        </p:nvSpPr>
        <p:spPr>
          <a:xfrm>
            <a:off x="388936" y="885342"/>
            <a:ext cx="229402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350C4B0A-E792-D886-FC4E-C95A9ACC0299}"/>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sp>
        <p:nvSpPr>
          <p:cNvPr id="7" name="Subtitle 5"/>
          <p:cNvSpPr txBox="1"/>
          <p:nvPr/>
        </p:nvSpPr>
        <p:spPr>
          <a:xfrm>
            <a:off x="8085935" y="6504292"/>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8" name="Subtitle 5"/>
          <p:cNvSpPr txBox="1"/>
          <p:nvPr/>
        </p:nvSpPr>
        <p:spPr>
          <a:xfrm>
            <a:off x="8085935" y="664771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B4.3 OI game card</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0" name="TextBox 5"/>
          <p:cNvSpPr txBox="1"/>
          <p:nvPr/>
        </p:nvSpPr>
        <p:spPr>
          <a:xfrm>
            <a:off x="4400180" y="2656816"/>
            <a:ext cx="3721502"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sz="3200" b="1" dirty="0"/>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p>
            <a:pPr rtl="1"/>
            <a:r>
              <a:t>Title Text</a:t>
            </a:r>
          </a:p>
        </p:txBody>
      </p:sp>
      <p:sp>
        <p:nvSpPr>
          <p:cNvPr id="12" name="Body Level One…"/>
          <p:cNvSpPr txBox="1">
            <a:spLocks noGrp="1"/>
          </p:cNvSpPr>
          <p:nvPr>
            <p:ph type="body" idx="1"/>
          </p:nvPr>
        </p:nvSpPr>
        <p:spPr>
          <a:xfrm>
            <a:off x="609600" y="1600200"/>
            <a:ext cx="10972800" cy="9601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3" name="Slide Number">
            <a:extLst>
              <a:ext uri="{FF2B5EF4-FFF2-40B4-BE49-F238E27FC236}">
                <a16:creationId xmlns:a16="http://schemas.microsoft.com/office/drawing/2014/main" id="{1F8E69BC-1BB4-00C0-04AF-8CA21AE1360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4" name="Image 13"/>
          <p:cNvPicPr>
            <a:picLocks noChangeAspect="1"/>
          </p:cNvPicPr>
          <p:nvPr userDrawn="1"/>
        </p:nvPicPr>
        <p:blipFill>
          <a:blip r:embed="rId22"/>
          <a:stretch>
            <a:fillRect/>
          </a:stretch>
        </p:blipFill>
        <p:spPr>
          <a:xfrm>
            <a:off x="68580"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89321"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mj-lt"/>
          <a:ea typeface="+mj-ea"/>
          <a:cs typeface="+mj-cs"/>
          <a:sym typeface="Source Sans Pro Regular"/>
        </a:defRPr>
      </a:lvl1pPr>
      <a:lvl2pPr marL="216992" marR="0" indent="-72331"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2pPr>
      <a:lvl3pPr marL="361652" marR="0" indent="-72331"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3pPr>
      <a:lvl4pPr marL="506314" marR="0" indent="-72331"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4pPr>
      <a:lvl5pPr marL="650974" marR="0" indent="-72331"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5pPr>
      <a:lvl6pPr marL="1070492" marR="0" indent="-347188"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54" marR="0" indent="-347188"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16" marR="0" indent="-347189"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75" marR="0" indent="-347189"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3.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ZoneTexte 1"/>
          <p:cNvSpPr txBox="1"/>
          <p:nvPr/>
        </p:nvSpPr>
        <p:spPr>
          <a:xfrm>
            <a:off x="5421639" y="3782397"/>
            <a:ext cx="2651762" cy="107721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algn="ctr" rtl="1">
              <a:defRPr sz="3200">
                <a:solidFill>
                  <a:srgbClr val="10253F"/>
                </a:solidFill>
                <a:latin typeface="Source Sans Pro Bold"/>
                <a:ea typeface="Source Sans Pro Bold"/>
                <a:cs typeface="Source Sans Pro Bold"/>
                <a:sym typeface="Source Sans Pro Bold"/>
              </a:defRPr>
            </a:pPr>
            <a:r>
              <a:rPr dirty="0" err="1">
                <a:latin typeface="Sakkal Majalla" panose="02000000000000000000" pitchFamily="2" charset="-78"/>
                <a:cs typeface="Sakkal Majalla" panose="02000000000000000000" pitchFamily="2" charset="-78"/>
              </a:rPr>
              <a:t>المدة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الزمنية</a:t>
            </a:r>
            <a:r>
              <a:rPr lang="ar-EG" dirty="0">
                <a:latin typeface="Sakkal Majalla" panose="02000000000000000000" pitchFamily="2" charset="-78"/>
                <a:cs typeface="Sakkal Majalla" panose="02000000000000000000" pitchFamily="2" charset="-78"/>
              </a:rPr>
              <a:t>:</a:t>
            </a:r>
          </a:p>
          <a:p>
            <a:pPr algn="ctr" rtl="1">
              <a:defRPr sz="3200">
                <a:solidFill>
                  <a:srgbClr val="10253F"/>
                </a:solidFill>
                <a:latin typeface="Source Sans Pro Bold"/>
                <a:ea typeface="Source Sans Pro Bold"/>
                <a:cs typeface="Source Sans Pro Bold"/>
                <a:sym typeface="Source Sans Pro Bold"/>
              </a:defRPr>
            </a:pPr>
            <a:r>
              <a:rPr lang="ar-EG" dirty="0">
                <a:latin typeface="Sakkal Majalla" panose="02000000000000000000" pitchFamily="2" charset="-78"/>
                <a:cs typeface="Sakkal Majalla" panose="02000000000000000000" pitchFamily="2" charset="-78"/>
              </a:rPr>
              <a:t>60 </a:t>
            </a:r>
            <a:r>
              <a:rPr dirty="0" err="1">
                <a:latin typeface="Sakkal Majalla" panose="02000000000000000000" pitchFamily="2" charset="-78"/>
                <a:cs typeface="Sakkal Majalla" panose="02000000000000000000" pitchFamily="2" charset="-78"/>
              </a:rPr>
              <a:t>دقيقة</a:t>
            </a:r>
            <a:endParaRPr dirty="0">
              <a:latin typeface="Sakkal Majalla" panose="02000000000000000000" pitchFamily="2" charset="-78"/>
              <a:cs typeface="Sakkal Majalla" panose="02000000000000000000" pitchFamily="2" charset="-78"/>
            </a:endParaRPr>
          </a:p>
        </p:txBody>
      </p:sp>
      <p:sp>
        <p:nvSpPr>
          <p:cNvPr id="313" name="TextBox 6"/>
          <p:cNvSpPr txBox="1"/>
          <p:nvPr/>
        </p:nvSpPr>
        <p:spPr>
          <a:xfrm>
            <a:off x="567708" y="1001644"/>
            <a:ext cx="5095337" cy="76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fr-FR" b="1" dirty="0">
                <a:latin typeface="Sakkal Majalla" panose="02000000000000000000" pitchFamily="2" charset="-78"/>
                <a:cs typeface="Sakkal Majalla" panose="02000000000000000000" pitchFamily="2" charset="-78"/>
              </a:rPr>
              <a:t>B4.3</a:t>
            </a:r>
            <a:endParaRPr lang="ar" b="1" dirty="0">
              <a:latin typeface="Sakkal Majalla" panose="02000000000000000000" pitchFamily="2" charset="-78"/>
              <a:cs typeface="Sakkal Majalla" panose="02000000000000000000" pitchFamily="2" charset="-78"/>
            </a:endParaRPr>
          </a:p>
        </p:txBody>
      </p:sp>
      <p:sp>
        <p:nvSpPr>
          <p:cNvPr id="314" name="TextBox 11"/>
          <p:cNvSpPr txBox="1"/>
          <p:nvPr/>
        </p:nvSpPr>
        <p:spPr>
          <a:xfrm>
            <a:off x="567709" y="4147146"/>
            <a:ext cx="2333564" cy="3077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1400">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
        <p:nvSpPr>
          <p:cNvPr id="2" name="Szövegdoboz 1">
            <a:extLst>
              <a:ext uri="{FF2B5EF4-FFF2-40B4-BE49-F238E27FC236}">
                <a16:creationId xmlns:a16="http://schemas.microsoft.com/office/drawing/2014/main" id="{CE75EA1D-5C58-6F14-2264-F1C2078FF907}"/>
              </a:ext>
            </a:extLst>
          </p:cNvPr>
          <p:cNvSpPr txBox="1"/>
          <p:nvPr/>
        </p:nvSpPr>
        <p:spPr>
          <a:xfrm>
            <a:off x="567708" y="1771085"/>
            <a:ext cx="4554708" cy="15696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marL="0" marR="0" indent="0" algn="l" defTabSz="914400" rtl="1" fontAlgn="auto" latinLnBrk="0" hangingPunct="0">
              <a:lnSpc>
                <a:spcPct val="100000"/>
              </a:lnSpc>
              <a:spcBef>
                <a:spcPts val="0"/>
              </a:spcBef>
              <a:spcAft>
                <a:spcPts val="0"/>
              </a:spcAft>
              <a:buClrTx/>
              <a:buSzTx/>
              <a:buFontTx/>
              <a:buNone/>
              <a:tabLst/>
            </a:pPr>
            <a:r>
              <a:rPr lang="ar" sz="3200" b="1" dirty="0">
                <a:solidFill>
                  <a:schemeClr val="bg1"/>
                </a:solidFill>
                <a:latin typeface="Sakkal Majalla" panose="02000000000000000000" pitchFamily="2" charset="-78"/>
                <a:cs typeface="Sakkal Majalla" panose="02000000000000000000" pitchFamily="2" charset="-78"/>
              </a:rPr>
              <a:t>لعبة بطاقات OBI: </a:t>
            </a:r>
            <a:br>
              <a:rPr lang="en-US" sz="3200" b="1" dirty="0">
                <a:solidFill>
                  <a:schemeClr val="bg1"/>
                </a:solidFill>
                <a:latin typeface="Sakkal Majalla" panose="02000000000000000000" pitchFamily="2" charset="-78"/>
                <a:cs typeface="Sakkal Majalla" panose="02000000000000000000" pitchFamily="2" charset="-78"/>
              </a:rPr>
            </a:br>
            <a:r>
              <a:rPr lang="ar" sz="3200" b="1" dirty="0">
                <a:solidFill>
                  <a:schemeClr val="bg1"/>
                </a:solidFill>
                <a:latin typeface="Sakkal Majalla" panose="02000000000000000000" pitchFamily="2" charset="-78"/>
                <a:cs typeface="Sakkal Majalla" panose="02000000000000000000" pitchFamily="2" charset="-78"/>
              </a:rPr>
              <a:t>طريقة ممتعة لإجراء استقصاء الفاشيات</a:t>
            </a:r>
            <a:endParaRPr kumimoji="0" lang="hu-HU" sz="32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Line 7"/>
          <p:cNvSpPr/>
          <p:nvPr/>
        </p:nvSpPr>
        <p:spPr>
          <a:xfrm>
            <a:off x="2837688" y="2120421"/>
            <a:ext cx="5029200" cy="0"/>
          </a:xfrm>
          <a:prstGeom prst="line">
            <a:avLst/>
          </a:prstGeom>
          <a:ln w="38100">
            <a:solidFill>
              <a:srgbClr val="000000"/>
            </a:solidFill>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390" name="Text Box 5"/>
          <p:cNvSpPr txBox="1"/>
          <p:nvPr/>
        </p:nvSpPr>
        <p:spPr>
          <a:xfrm>
            <a:off x="5998463" y="1755632"/>
            <a:ext cx="4175760"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rtl="1">
              <a:spcBef>
                <a:spcPts val="1900"/>
              </a:spcBef>
              <a:defRPr sz="28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معدل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الهجمات</a:t>
            </a:r>
            <a:r>
              <a:rPr dirty="0">
                <a:latin typeface="Sakkal Majalla" panose="02000000000000000000" pitchFamily="2" charset="-78"/>
                <a:cs typeface="Sakkal Majalla" panose="02000000000000000000" pitchFamily="2" charset="-78"/>
              </a:rPr>
              <a:t> = </a:t>
            </a:r>
            <a:r>
              <a:rPr lang="ar" sz="1800" dirty="0">
                <a:latin typeface="Sakkal Majalla" panose="02000000000000000000" pitchFamily="2" charset="-78"/>
                <a:cs typeface="Sakkal Majalla" panose="02000000000000000000" pitchFamily="2" charset="-78"/>
              </a:rPr>
              <a:t> </a:t>
            </a:r>
            <a:r>
              <a:rPr lang="ar" sz="3200" dirty="0">
                <a:latin typeface="Sakkal Majalla" panose="02000000000000000000" pitchFamily="2" charset="-78"/>
                <a:cs typeface="Sakkal Majalla" panose="02000000000000000000" pitchFamily="2" charset="-78"/>
              </a:rPr>
              <a:t> </a:t>
            </a:r>
          </a:p>
        </p:txBody>
      </p:sp>
      <p:sp>
        <p:nvSpPr>
          <p:cNvPr id="391" name="Rectangle 6"/>
          <p:cNvSpPr txBox="1"/>
          <p:nvPr/>
        </p:nvSpPr>
        <p:spPr>
          <a:xfrm>
            <a:off x="3199322" y="2123596"/>
            <a:ext cx="4545648"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1400"/>
              </a:spcBef>
              <a:defRPr sz="24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عدد السكان المعرضين للخطر</a:t>
            </a:r>
          </a:p>
        </p:txBody>
      </p:sp>
      <p:sp>
        <p:nvSpPr>
          <p:cNvPr id="392" name="Rectangle 8"/>
          <p:cNvSpPr txBox="1"/>
          <p:nvPr/>
        </p:nvSpPr>
        <p:spPr>
          <a:xfrm>
            <a:off x="3188208" y="1663221"/>
            <a:ext cx="4632960"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4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عدد الأشخاص المعتلين </a:t>
            </a:r>
          </a:p>
        </p:txBody>
      </p:sp>
      <p:sp>
        <p:nvSpPr>
          <p:cNvPr id="393" name="Text Box 10"/>
          <p:cNvSpPr txBox="1"/>
          <p:nvPr/>
        </p:nvSpPr>
        <p:spPr>
          <a:xfrm>
            <a:off x="1524000" y="5060981"/>
            <a:ext cx="9144000" cy="461665"/>
          </a:xfrm>
          <a:prstGeom prst="rect">
            <a:avLst/>
          </a:prstGeom>
          <a:solidFill>
            <a:schemeClr val="accent1">
              <a:alpha val="52156"/>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spcBef>
                <a:spcPts val="1000"/>
              </a:spcBef>
              <a:defRPr>
                <a:latin typeface="+mj-lt"/>
                <a:ea typeface="+mj-ea"/>
                <a:cs typeface="+mj-cs"/>
                <a:sym typeface="Source Sans Pro Regular"/>
              </a:defRPr>
            </a:lvl1pPr>
          </a:lstStyle>
          <a:p>
            <a:pPr rtl="1"/>
            <a:r>
              <a:rPr lang="ar" sz="2400">
                <a:latin typeface="Sakkal Majalla" panose="02000000000000000000" pitchFamily="2" charset="-78"/>
                <a:cs typeface="Sakkal Majalla" panose="02000000000000000000" pitchFamily="2" charset="-78"/>
              </a:rPr>
              <a:t>قد يعطينا معدل الهجمات القريب من 1 فكرة عن السبب المحتمل للمرض.</a:t>
            </a:r>
          </a:p>
        </p:txBody>
      </p:sp>
      <p:sp>
        <p:nvSpPr>
          <p:cNvPr id="394" name="Rectangle 1"/>
          <p:cNvSpPr txBox="1"/>
          <p:nvPr/>
        </p:nvSpPr>
        <p:spPr>
          <a:xfrm>
            <a:off x="113859" y="4509120"/>
            <a:ext cx="11964283"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a:latin typeface="+mj-lt"/>
                <a:ea typeface="+mj-ea"/>
                <a:cs typeface="+mj-cs"/>
                <a:sym typeface="Source Sans Pro Regular"/>
              </a:defRPr>
            </a:lvl1pPr>
          </a:lstStyle>
          <a:p>
            <a:pPr rtl="1"/>
            <a:r>
              <a:rPr lang="ar" sz="2400">
                <a:latin typeface="Sakkal Majalla" panose="02000000000000000000" pitchFamily="2" charset="-78"/>
                <a:cs typeface="Sakkal Majalla" panose="02000000000000000000" pitchFamily="2" charset="-78"/>
              </a:rPr>
              <a:t>يُعرَّف معدل النوبات بأنه نسبة الأشخاص الذين أصيبوا بالاعتلال بعد تعرض محدد.</a:t>
            </a:r>
          </a:p>
        </p:txBody>
      </p:sp>
      <p:sp>
        <p:nvSpPr>
          <p:cNvPr id="395" name="Line 7"/>
          <p:cNvSpPr/>
          <p:nvPr/>
        </p:nvSpPr>
        <p:spPr>
          <a:xfrm>
            <a:off x="4689814" y="3283426"/>
            <a:ext cx="3240361" cy="1"/>
          </a:xfrm>
          <a:prstGeom prst="line">
            <a:avLst/>
          </a:prstGeom>
          <a:ln w="38100">
            <a:solidFill>
              <a:srgbClr val="000000"/>
            </a:solidFill>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396" name="Rectangle 6"/>
          <p:cNvSpPr txBox="1"/>
          <p:nvPr/>
        </p:nvSpPr>
        <p:spPr>
          <a:xfrm>
            <a:off x="5023567" y="3283426"/>
            <a:ext cx="1528741"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spcBef>
                <a:spcPts val="1400"/>
              </a:spcBef>
              <a:defRPr sz="24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أ + ب</a:t>
            </a:r>
          </a:p>
        </p:txBody>
      </p:sp>
      <p:sp>
        <p:nvSpPr>
          <p:cNvPr id="397" name="Rectangle 8"/>
          <p:cNvSpPr txBox="1"/>
          <p:nvPr/>
        </p:nvSpPr>
        <p:spPr>
          <a:xfrm>
            <a:off x="5023567" y="2823051"/>
            <a:ext cx="1420729"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24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أ</a:t>
            </a:r>
          </a:p>
        </p:txBody>
      </p:sp>
      <p:sp>
        <p:nvSpPr>
          <p:cNvPr id="398" name="Rectangle 1"/>
          <p:cNvSpPr txBox="1"/>
          <p:nvPr/>
        </p:nvSpPr>
        <p:spPr>
          <a:xfrm>
            <a:off x="8256035" y="2960685"/>
            <a:ext cx="324767" cy="5232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spAutoFit/>
          </a:bodyPr>
          <a:lstStyle/>
          <a:p>
            <a:pPr rtl="1">
              <a:spcBef>
                <a:spcPts val="1600"/>
              </a:spcBef>
              <a:defRPr sz="2400">
                <a:latin typeface="+mj-lt"/>
                <a:ea typeface="+mj-ea"/>
                <a:cs typeface="+mj-cs"/>
                <a:sym typeface="Source Sans Pro Regular"/>
              </a:defRPr>
            </a:pPr>
            <a:r>
              <a:rPr dirty="0">
                <a:latin typeface="Sakkal Majalla" panose="02000000000000000000" pitchFamily="2" charset="-78"/>
                <a:cs typeface="Sakkal Majalla" panose="02000000000000000000" pitchFamily="2" charset="-78"/>
              </a:rPr>
              <a:t>=</a:t>
            </a:r>
            <a:r>
              <a:rPr lang="ar" sz="2800" dirty="0">
                <a:latin typeface="Sakkal Majalla" panose="02000000000000000000" pitchFamily="2" charset="-78"/>
                <a:cs typeface="Sakkal Majalla" panose="02000000000000000000" pitchFamily="2" charset="-78"/>
              </a:rPr>
              <a:t>  </a:t>
            </a:r>
          </a:p>
        </p:txBody>
      </p:sp>
      <p:sp>
        <p:nvSpPr>
          <p:cNvPr id="2" name="Title 1">
            <a:extLst>
              <a:ext uri="{FF2B5EF4-FFF2-40B4-BE49-F238E27FC236}">
                <a16:creationId xmlns:a16="http://schemas.microsoft.com/office/drawing/2014/main" id="{B9C56FC7-2886-C2B2-6AFA-EDE9E3276577}"/>
              </a:ext>
            </a:extLst>
          </p:cNvPr>
          <p:cNvSpPr txBox="1">
            <a:spLocks/>
          </p:cNvSpPr>
          <p:nvPr/>
        </p:nvSpPr>
        <p:spPr>
          <a:xfrm>
            <a:off x="144858" y="91451"/>
            <a:ext cx="9486822" cy="64611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تذكير (2) قياس الارتباط، معدل الهجمات</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8" presetClass="entr" presetSubtype="3" fill="hold" grpId="0" nodeType="clickEffect">
                                  <p:stCondLst>
                                    <p:cond delay="0"/>
                                  </p:stCondLst>
                                  <p:iterate>
                                    <p:tmAbs val="0"/>
                                  </p:iterate>
                                  <p:childTnLst>
                                    <p:set>
                                      <p:cBhvr>
                                        <p:cTn id="6" fill="hold"/>
                                        <p:tgtEl>
                                          <p:spTgt spid="393"/>
                                        </p:tgtEl>
                                        <p:attrNameLst>
                                          <p:attrName>style.visibility</p:attrName>
                                        </p:attrNameLst>
                                      </p:cBhvr>
                                      <p:to>
                                        <p:strVal val="visible"/>
                                      </p:to>
                                    </p:set>
                                    <p:animEffect transition="in" filter="strips(upRight)">
                                      <p:cBhvr>
                                        <p:cTn id="7" dur="1000"/>
                                        <p:tgtEl>
                                          <p:spTgt spid="3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 name="Line 7"/>
          <p:cNvSpPr/>
          <p:nvPr/>
        </p:nvSpPr>
        <p:spPr>
          <a:xfrm flipV="1">
            <a:off x="3904551" y="1713392"/>
            <a:ext cx="4713289" cy="2"/>
          </a:xfrm>
          <a:prstGeom prst="line">
            <a:avLst/>
          </a:prstGeom>
          <a:ln w="38100">
            <a:solidFill>
              <a:srgbClr val="000000"/>
            </a:solidFill>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405" name="Text Box 5"/>
          <p:cNvSpPr txBox="1"/>
          <p:nvPr/>
        </p:nvSpPr>
        <p:spPr>
          <a:xfrm>
            <a:off x="6873431" y="1425520"/>
            <a:ext cx="4175760"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rtl="1">
              <a:spcBef>
                <a:spcPts val="1900"/>
              </a:spcBef>
              <a:defRPr sz="28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النسبي</a:t>
            </a:r>
            <a:r>
              <a:rPr dirty="0">
                <a:latin typeface="Sakkal Majalla" panose="02000000000000000000" pitchFamily="2" charset="-78"/>
                <a:cs typeface="Sakkal Majalla" panose="02000000000000000000" pitchFamily="2" charset="-78"/>
              </a:rPr>
              <a:t> = </a:t>
            </a:r>
            <a:r>
              <a:rPr lang="ar" sz="1800" dirty="0">
                <a:latin typeface="Sakkal Majalla" panose="02000000000000000000" pitchFamily="2" charset="-78"/>
                <a:cs typeface="Sakkal Majalla" panose="02000000000000000000" pitchFamily="2" charset="-78"/>
              </a:rPr>
              <a:t> </a:t>
            </a:r>
            <a:r>
              <a:rPr lang="ar" sz="3200" dirty="0">
                <a:latin typeface="Sakkal Majalla" panose="02000000000000000000" pitchFamily="2" charset="-78"/>
                <a:cs typeface="Sakkal Majalla" panose="02000000000000000000" pitchFamily="2" charset="-78"/>
              </a:rPr>
              <a:t> </a:t>
            </a:r>
          </a:p>
        </p:txBody>
      </p:sp>
      <p:sp>
        <p:nvSpPr>
          <p:cNvPr id="406" name="Rectangle 8"/>
          <p:cNvSpPr txBox="1"/>
          <p:nvPr/>
        </p:nvSpPr>
        <p:spPr>
          <a:xfrm>
            <a:off x="3549015" y="1245301"/>
            <a:ext cx="4632960" cy="3835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الخطر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بالنسبة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ل</a:t>
            </a:r>
            <a:r>
              <a:rPr dirty="0" err="1">
                <a:latin typeface="Sakkal Majalla" panose="02000000000000000000" pitchFamily="2" charset="-78"/>
                <a:cs typeface="Sakkal Majalla" panose="02000000000000000000" pitchFamily="2" charset="-78"/>
              </a:rPr>
              <a:t>لأفراد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تعرضوا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endParaRPr dirty="0">
              <a:latin typeface="Sakkal Majalla" panose="02000000000000000000" pitchFamily="2" charset="-78"/>
              <a:cs typeface="Sakkal Majalla" panose="02000000000000000000" pitchFamily="2" charset="-78"/>
            </a:endParaRPr>
          </a:p>
        </p:txBody>
      </p:sp>
      <p:sp>
        <p:nvSpPr>
          <p:cNvPr id="407" name="Text Box 20"/>
          <p:cNvSpPr txBox="1"/>
          <p:nvPr/>
        </p:nvSpPr>
        <p:spPr>
          <a:xfrm>
            <a:off x="517793" y="5249417"/>
            <a:ext cx="11156415" cy="461665"/>
          </a:xfrm>
          <a:prstGeom prst="rect">
            <a:avLst/>
          </a:prstGeom>
          <a:solidFill>
            <a:schemeClr val="accent1">
              <a:alpha val="52156"/>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spcBef>
                <a:spcPts val="1000"/>
              </a:spcBef>
              <a:defRPr>
                <a:latin typeface="+mj-lt"/>
                <a:ea typeface="+mj-ea"/>
                <a:cs typeface="+mj-cs"/>
                <a:sym typeface="Source Sans Pro Regular"/>
              </a:defRPr>
            </a:lvl1pPr>
          </a:lstStyle>
          <a:p>
            <a:pPr rtl="1"/>
            <a:r>
              <a:rPr lang="ar" sz="2400">
                <a:latin typeface="Sakkal Majalla" panose="02000000000000000000" pitchFamily="2" charset="-78"/>
                <a:cs typeface="Sakkal Majalla" panose="02000000000000000000" pitchFamily="2" charset="-78"/>
              </a:rPr>
              <a:t>الخطر النسبي = الخطر بالنسبة للفئة المُعرضة مقسومًا على الخطر بالنسبة للفئة غير المُعرضة</a:t>
            </a:r>
          </a:p>
        </p:txBody>
      </p:sp>
      <p:sp>
        <p:nvSpPr>
          <p:cNvPr id="408" name="Text Box 73"/>
          <p:cNvSpPr txBox="1"/>
          <p:nvPr/>
        </p:nvSpPr>
        <p:spPr>
          <a:xfrm>
            <a:off x="4267200" y="3573017"/>
            <a:ext cx="3657600" cy="1456809"/>
          </a:xfrm>
          <a:prstGeom prst="rect">
            <a:avLst/>
          </a:prstGeom>
          <a:solidFill>
            <a:srgbClr val="CCFFCC"/>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rtl="1">
              <a:spcBef>
                <a:spcPts val="1000"/>
              </a:spcBef>
              <a:defRPr>
                <a:latin typeface="+mj-lt"/>
                <a:ea typeface="+mj-ea"/>
                <a:cs typeface="+mj-cs"/>
                <a:sym typeface="Source Sans Pro Regular"/>
              </a:defRPr>
            </a:pPr>
            <a:r>
              <a:rPr lang="ar" sz="2400">
                <a:latin typeface="Sakkal Majalla" panose="02000000000000000000" pitchFamily="2" charset="-78"/>
                <a:cs typeface="Sakkal Majalla" panose="02000000000000000000" pitchFamily="2" charset="-78"/>
              </a:rPr>
              <a:t>الخطر النسبي =  1، لا يوجد ارتباط.</a:t>
            </a:r>
            <a:endParaRPr sz="2400">
              <a:latin typeface="Sakkal Majalla" panose="02000000000000000000" pitchFamily="2" charset="-78"/>
              <a:ea typeface="Arial"/>
              <a:cs typeface="Sakkal Majalla" panose="02000000000000000000" pitchFamily="2" charset="-78"/>
              <a:sym typeface="Arial"/>
            </a:endParaRPr>
          </a:p>
          <a:p>
            <a:pPr rtl="1">
              <a:spcBef>
                <a:spcPts val="1000"/>
              </a:spcBef>
              <a:defRPr>
                <a:latin typeface="+mj-lt"/>
                <a:ea typeface="+mj-ea"/>
                <a:cs typeface="+mj-cs"/>
                <a:sym typeface="Source Sans Pro Regular"/>
              </a:defRPr>
            </a:pPr>
            <a:r>
              <a:rPr lang="ar" sz="2400">
                <a:latin typeface="Sakkal Majalla" panose="02000000000000000000" pitchFamily="2" charset="-78"/>
                <a:cs typeface="Sakkal Majalla" panose="02000000000000000000" pitchFamily="2" charset="-78"/>
              </a:rPr>
              <a:t>الخطر النسبي &gt; 1، يوجد ارتباط.</a:t>
            </a:r>
            <a:endParaRPr sz="2400">
              <a:latin typeface="Sakkal Majalla" panose="02000000000000000000" pitchFamily="2" charset="-78"/>
              <a:ea typeface="Arial"/>
              <a:cs typeface="Sakkal Majalla" panose="02000000000000000000" pitchFamily="2" charset="-78"/>
              <a:sym typeface="Arial"/>
            </a:endParaRPr>
          </a:p>
          <a:p>
            <a:pPr rtl="1">
              <a:spcBef>
                <a:spcPts val="1000"/>
              </a:spcBef>
              <a:defRPr>
                <a:latin typeface="+mj-lt"/>
                <a:ea typeface="+mj-ea"/>
                <a:cs typeface="+mj-cs"/>
                <a:sym typeface="Source Sans Pro Regular"/>
              </a:defRPr>
            </a:pPr>
            <a:r>
              <a:rPr lang="ar" sz="2400">
                <a:latin typeface="Sakkal Majalla" panose="02000000000000000000" pitchFamily="2" charset="-78"/>
                <a:cs typeface="Sakkal Majalla" panose="02000000000000000000" pitchFamily="2" charset="-78"/>
              </a:rPr>
              <a:t>الخطر النسبي &lt; 1، هناك وقاية إلى حد ما.</a:t>
            </a:r>
          </a:p>
        </p:txBody>
      </p:sp>
      <p:grpSp>
        <p:nvGrpSpPr>
          <p:cNvPr id="413" name="Group 52"/>
          <p:cNvGrpSpPr/>
          <p:nvPr/>
        </p:nvGrpSpPr>
        <p:grpSpPr>
          <a:xfrm>
            <a:off x="5934636" y="2339466"/>
            <a:ext cx="1164590" cy="922039"/>
            <a:chOff x="85092" y="0"/>
            <a:chExt cx="1164588" cy="922036"/>
          </a:xfrm>
        </p:grpSpPr>
        <p:sp>
          <p:nvSpPr>
            <p:cNvPr id="410" name="Rectangle 25"/>
            <p:cNvSpPr txBox="1"/>
            <p:nvPr/>
          </p:nvSpPr>
          <p:spPr>
            <a:xfrm>
              <a:off x="85092" y="460375"/>
              <a:ext cx="1057337" cy="46166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tIns="45719" rIns="45719" bIns="45719" numCol="1" rtlCol="1" anchor="t">
              <a:spAutoFit/>
            </a:bodyPr>
            <a:lstStyle>
              <a:lvl1pPr algn="r" rtl="1">
                <a:spcBef>
                  <a:spcPts val="1400"/>
                </a:spcBef>
                <a:defRPr sz="2400">
                  <a:latin typeface="+mj-lt"/>
                  <a:ea typeface="+mj-ea"/>
                  <a:cs typeface="+mj-cs"/>
                  <a:sym typeface="Source Sans Pro Regular"/>
                </a:defRPr>
              </a:lvl1pPr>
            </a:lstStyle>
            <a:p>
              <a:pPr rtl="1"/>
              <a:r>
                <a:rPr lang="ar-EG" dirty="0">
                  <a:latin typeface="Sakkal Majalla" panose="02000000000000000000" pitchFamily="2" charset="-78"/>
                  <a:cs typeface="Sakkal Majalla" panose="02000000000000000000" pitchFamily="2" charset="-78"/>
                </a:rPr>
                <a:t>ج / (ج + د)</a:t>
              </a:r>
              <a:endParaRPr dirty="0">
                <a:latin typeface="Sakkal Majalla" panose="02000000000000000000" pitchFamily="2" charset="-78"/>
                <a:cs typeface="Sakkal Majalla" panose="02000000000000000000" pitchFamily="2" charset="-78"/>
              </a:endParaRPr>
            </a:p>
          </p:txBody>
        </p:sp>
        <p:sp>
          <p:nvSpPr>
            <p:cNvPr id="411" name="Line 26"/>
            <p:cNvSpPr/>
            <p:nvPr/>
          </p:nvSpPr>
          <p:spPr>
            <a:xfrm>
              <a:off x="189229" y="425450"/>
              <a:ext cx="1060451" cy="1"/>
            </a:xfrm>
            <a:prstGeom prst="line">
              <a:avLst/>
            </a:prstGeom>
            <a:noFill/>
            <a:ln w="38100" cap="flat">
              <a:solidFill>
                <a:srgbClr val="000000"/>
              </a:solidFill>
              <a:prstDash val="solid"/>
              <a:roun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412" name="Rectangle 27"/>
            <p:cNvSpPr txBox="1"/>
            <p:nvPr/>
          </p:nvSpPr>
          <p:spPr>
            <a:xfrm>
              <a:off x="185174" y="0"/>
              <a:ext cx="959554" cy="46166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tIns="45719" rIns="45719" bIns="45719" numCol="1" rtlCol="1" anchor="t">
              <a:spAutoFit/>
            </a:bodyPr>
            <a:lstStyle>
              <a:lvl1pPr algn="r" rtl="1">
                <a:defRPr sz="2400">
                  <a:latin typeface="+mj-lt"/>
                  <a:ea typeface="+mj-ea"/>
                  <a:cs typeface="+mj-cs"/>
                  <a:sym typeface="Source Sans Pro Regular"/>
                </a:defRPr>
              </a:lvl1pPr>
            </a:lstStyle>
            <a:p>
              <a:pPr rtl="1"/>
              <a:r>
                <a:rPr lang="ar-EG" dirty="0">
                  <a:latin typeface="Sakkal Majalla" panose="02000000000000000000" pitchFamily="2" charset="-78"/>
                  <a:cs typeface="Sakkal Majalla" panose="02000000000000000000" pitchFamily="2" charset="-78"/>
                </a:rPr>
                <a:t>أ / (أ + ب)</a:t>
              </a:r>
              <a:endParaRPr dirty="0">
                <a:latin typeface="Sakkal Majalla" panose="02000000000000000000" pitchFamily="2" charset="-78"/>
                <a:cs typeface="Sakkal Majalla" panose="02000000000000000000" pitchFamily="2" charset="-78"/>
              </a:endParaRPr>
            </a:p>
          </p:txBody>
        </p:sp>
      </p:grpSp>
      <p:sp>
        <p:nvSpPr>
          <p:cNvPr id="415" name="Text Box 19"/>
          <p:cNvSpPr txBox="1"/>
          <p:nvPr/>
        </p:nvSpPr>
        <p:spPr>
          <a:xfrm>
            <a:off x="5171102" y="2451705"/>
            <a:ext cx="481226"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1900"/>
              </a:spcBef>
              <a:defRPr sz="3200">
                <a:latin typeface="+mj-lt"/>
                <a:ea typeface="+mj-ea"/>
                <a:cs typeface="+mj-cs"/>
                <a:sym typeface="Source Sans Pro Regular"/>
              </a:defRPr>
            </a:lvl1pPr>
          </a:lstStyle>
          <a:p>
            <a:pPr rtl="1"/>
            <a:r>
              <a:rPr dirty="0">
                <a:latin typeface="Sakkal Majalla" panose="02000000000000000000" pitchFamily="2" charset="-78"/>
                <a:cs typeface="Sakkal Majalla" panose="02000000000000000000" pitchFamily="2" charset="-78"/>
              </a:rPr>
              <a:t>=</a:t>
            </a:r>
          </a:p>
        </p:txBody>
      </p:sp>
      <p:sp>
        <p:nvSpPr>
          <p:cNvPr id="416" name="Rectangle 25"/>
          <p:cNvSpPr txBox="1"/>
          <p:nvPr/>
        </p:nvSpPr>
        <p:spPr>
          <a:xfrm>
            <a:off x="2083070" y="2811746"/>
            <a:ext cx="2969722"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spAutoFit/>
          </a:bodyPr>
          <a:lstStyle>
            <a:lvl1pPr algn="r" rtl="1">
              <a:spcBef>
                <a:spcPts val="1400"/>
              </a:spcBef>
              <a:defRPr sz="24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معدل الهجمات للذين لم يتعرضوا</a:t>
            </a:r>
          </a:p>
        </p:txBody>
      </p:sp>
      <p:sp>
        <p:nvSpPr>
          <p:cNvPr id="417" name="Line 26"/>
          <p:cNvSpPr/>
          <p:nvPr/>
        </p:nvSpPr>
        <p:spPr>
          <a:xfrm>
            <a:off x="2069783" y="2774983"/>
            <a:ext cx="2844165" cy="6601"/>
          </a:xfrm>
          <a:prstGeom prst="line">
            <a:avLst/>
          </a:prstGeom>
          <a:ln w="38100">
            <a:solidFill>
              <a:srgbClr val="000000"/>
            </a:solidFill>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418" name="Rectangle 27"/>
          <p:cNvSpPr txBox="1"/>
          <p:nvPr/>
        </p:nvSpPr>
        <p:spPr>
          <a:xfrm>
            <a:off x="2069783" y="2307691"/>
            <a:ext cx="2636297"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spAutoFit/>
          </a:bodyPr>
          <a:lstStyle>
            <a:lvl1pPr algn="r" rtl="1">
              <a:defRPr sz="2400">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معدل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الهجمات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تعرضوا</a:t>
            </a:r>
            <a:endParaRPr dirty="0">
              <a:latin typeface="Sakkal Majalla" panose="02000000000000000000" pitchFamily="2" charset="-78"/>
              <a:cs typeface="Sakkal Majalla" panose="02000000000000000000" pitchFamily="2" charset="-78"/>
            </a:endParaRPr>
          </a:p>
        </p:txBody>
      </p:sp>
      <p:sp>
        <p:nvSpPr>
          <p:cNvPr id="419" name="Rectangle 8"/>
          <p:cNvSpPr txBox="1"/>
          <p:nvPr/>
        </p:nvSpPr>
        <p:spPr>
          <a:xfrm>
            <a:off x="3520887" y="1740065"/>
            <a:ext cx="4877113" cy="3835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الخطر بالنسبة للأفراد الذين </a:t>
            </a:r>
            <a:r>
              <a:rPr b="1">
                <a:latin typeface="Sakkal Majalla" panose="02000000000000000000" pitchFamily="2" charset="-78"/>
                <a:cs typeface="Sakkal Majalla" panose="02000000000000000000" pitchFamily="2" charset="-78"/>
              </a:rPr>
              <a:t>لم</a:t>
            </a:r>
            <a:r>
              <a:rPr>
                <a:latin typeface="Sakkal Majalla" panose="02000000000000000000" pitchFamily="2" charset="-78"/>
                <a:cs typeface="Sakkal Majalla" panose="02000000000000000000" pitchFamily="2" charset="-78"/>
              </a:rPr>
              <a:t> يتعرضوا لعامل ما</a:t>
            </a:r>
          </a:p>
        </p:txBody>
      </p:sp>
      <p:sp>
        <p:nvSpPr>
          <p:cNvPr id="2" name="Title 1">
            <a:extLst>
              <a:ext uri="{FF2B5EF4-FFF2-40B4-BE49-F238E27FC236}">
                <a16:creationId xmlns:a16="http://schemas.microsoft.com/office/drawing/2014/main" id="{9B0B979A-26D9-D566-4F78-C8E342E72C26}"/>
              </a:ext>
            </a:extLst>
          </p:cNvPr>
          <p:cNvSpPr txBox="1">
            <a:spLocks/>
          </p:cNvSpPr>
          <p:nvPr/>
        </p:nvSpPr>
        <p:spPr>
          <a:xfrm>
            <a:off x="144858" y="91451"/>
            <a:ext cx="9486822" cy="64611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تذكير (3) قياس الارتباط، الخطر النسبي</a:t>
            </a:r>
          </a:p>
        </p:txBody>
      </p:sp>
      <p:sp>
        <p:nvSpPr>
          <p:cNvPr id="3" name="Text Box 19">
            <a:extLst>
              <a:ext uri="{FF2B5EF4-FFF2-40B4-BE49-F238E27FC236}">
                <a16:creationId xmlns:a16="http://schemas.microsoft.com/office/drawing/2014/main" id="{9B7CDD58-DC9E-C210-B74C-EAF49391D83D}"/>
              </a:ext>
            </a:extLst>
          </p:cNvPr>
          <p:cNvSpPr txBox="1"/>
          <p:nvPr/>
        </p:nvSpPr>
        <p:spPr>
          <a:xfrm>
            <a:off x="7070972" y="2612556"/>
            <a:ext cx="4175760" cy="599442"/>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spAutoFit/>
          </a:bodyPr>
          <a:lstStyle>
            <a:lvl1pPr algn="r" rtl="1">
              <a:spcBef>
                <a:spcPts val="1900"/>
              </a:spcBef>
              <a:defRPr sz="3200">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الخطر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النسبي</a:t>
            </a:r>
            <a:r>
              <a:rPr dirty="0">
                <a:latin typeface="Sakkal Majalla" panose="02000000000000000000" pitchFamily="2" charset="-78"/>
                <a:cs typeface="Sakkal Majalla" panose="02000000000000000000" pitchFamily="2" charset="-78"/>
              </a:rPr>
              <a:t> = </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EBA19-43AC-275C-D369-62B234F2A530}"/>
              </a:ext>
            </a:extLst>
          </p:cNvPr>
          <p:cNvSpPr txBox="1">
            <a:spLocks/>
          </p:cNvSpPr>
          <p:nvPr/>
        </p:nvSpPr>
        <p:spPr>
          <a:xfrm>
            <a:off x="144858" y="91451"/>
            <a:ext cx="6231558" cy="42061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85000" lnSpcReduction="2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استخلاص المعلومات (1)، القائمة الخطية</a:t>
            </a:r>
          </a:p>
        </p:txBody>
      </p:sp>
      <p:pic>
        <p:nvPicPr>
          <p:cNvPr id="4" name="Picture 3">
            <a:extLst>
              <a:ext uri="{FF2B5EF4-FFF2-40B4-BE49-F238E27FC236}">
                <a16:creationId xmlns:a16="http://schemas.microsoft.com/office/drawing/2014/main" id="{C7521D16-07C0-714D-AC29-91EAC421BAA8}"/>
              </a:ext>
            </a:extLst>
          </p:cNvPr>
          <p:cNvPicPr>
            <a:picLocks noChangeAspect="1"/>
          </p:cNvPicPr>
          <p:nvPr/>
        </p:nvPicPr>
        <p:blipFill>
          <a:blip r:embed="rId2"/>
          <a:stretch>
            <a:fillRect/>
          </a:stretch>
        </p:blipFill>
        <p:spPr>
          <a:xfrm>
            <a:off x="1885950" y="800100"/>
            <a:ext cx="8420100" cy="5257800"/>
          </a:xfrm>
          <a:prstGeom prst="rect">
            <a:avLst/>
          </a:prstGeom>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F129D-0E1E-C296-4EB8-C91BF34C8E8F}"/>
              </a:ext>
            </a:extLst>
          </p:cNvPr>
          <p:cNvSpPr txBox="1">
            <a:spLocks/>
          </p:cNvSpPr>
          <p:nvPr/>
        </p:nvSpPr>
        <p:spPr>
          <a:xfrm>
            <a:off x="144858" y="91451"/>
            <a:ext cx="9486822" cy="64611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استخلاص المعلومات (2أ)، معدل الهجمات حسب الطعام</a:t>
            </a:r>
          </a:p>
        </p:txBody>
      </p:sp>
      <p:graphicFrame>
        <p:nvGraphicFramePr>
          <p:cNvPr id="8" name="Table 7">
            <a:extLst>
              <a:ext uri="{FF2B5EF4-FFF2-40B4-BE49-F238E27FC236}">
                <a16:creationId xmlns:a16="http://schemas.microsoft.com/office/drawing/2014/main" id="{26C130BC-82DE-755B-DF97-01253F50155E}"/>
              </a:ext>
            </a:extLst>
          </p:cNvPr>
          <p:cNvGraphicFramePr>
            <a:graphicFrameLocks noGrp="1"/>
          </p:cNvGraphicFramePr>
          <p:nvPr>
            <p:extLst>
              <p:ext uri="{D42A27DB-BD31-4B8C-83A1-F6EECF244321}">
                <p14:modId xmlns:p14="http://schemas.microsoft.com/office/powerpoint/2010/main" val="3115795220"/>
              </p:ext>
            </p:extLst>
          </p:nvPr>
        </p:nvGraphicFramePr>
        <p:xfrm>
          <a:off x="1876426" y="1519587"/>
          <a:ext cx="8210548" cy="2343407"/>
        </p:xfrm>
        <a:graphic>
          <a:graphicData uri="http://schemas.openxmlformats.org/drawingml/2006/table">
            <a:tbl>
              <a:tblPr rtl="1" firstRow="1" firstCol="1" lastRow="1" lastCol="1" bandRow="1" bandCol="1">
                <a:tableStyleId>{5940675A-B579-460E-94D1-54222C63F5DA}</a:tableStyleId>
              </a:tblPr>
              <a:tblGrid>
                <a:gridCol w="2052637">
                  <a:extLst>
                    <a:ext uri="{9D8B030D-6E8A-4147-A177-3AD203B41FA5}">
                      <a16:colId xmlns:a16="http://schemas.microsoft.com/office/drawing/2014/main" val="2403314509"/>
                    </a:ext>
                  </a:extLst>
                </a:gridCol>
                <a:gridCol w="2052637">
                  <a:extLst>
                    <a:ext uri="{9D8B030D-6E8A-4147-A177-3AD203B41FA5}">
                      <a16:colId xmlns:a16="http://schemas.microsoft.com/office/drawing/2014/main" val="3170975970"/>
                    </a:ext>
                  </a:extLst>
                </a:gridCol>
                <a:gridCol w="2052637">
                  <a:extLst>
                    <a:ext uri="{9D8B030D-6E8A-4147-A177-3AD203B41FA5}">
                      <a16:colId xmlns:a16="http://schemas.microsoft.com/office/drawing/2014/main" val="386011117"/>
                    </a:ext>
                  </a:extLst>
                </a:gridCol>
                <a:gridCol w="2052637">
                  <a:extLst>
                    <a:ext uri="{9D8B030D-6E8A-4147-A177-3AD203B41FA5}">
                      <a16:colId xmlns:a16="http://schemas.microsoft.com/office/drawing/2014/main" val="3560900167"/>
                    </a:ext>
                  </a:extLst>
                </a:gridCol>
              </a:tblGrid>
              <a:tr h="137205">
                <a:tc>
                  <a:txBody>
                    <a:bodyPr/>
                    <a:lstStyle/>
                    <a:p>
                      <a:pPr marL="0" marR="0" algn="ctr" rtl="1">
                        <a:lnSpc>
                          <a:spcPct val="115000"/>
                        </a:lnSpc>
                        <a:spcBef>
                          <a:spcPts val="0"/>
                        </a:spcBef>
                        <a:spcAft>
                          <a:spcPts val="0"/>
                        </a:spcAft>
                      </a:pPr>
                      <a:r>
                        <a:rPr lang="ar-MA" sz="1800" b="0" i="0" u="none" strike="noStrike" kern="1400" cap="none" spc="0" baseline="0" dirty="0">
                          <a:solidFill>
                            <a:schemeClr val="tx1"/>
                          </a:solidFill>
                          <a:effectLst/>
                          <a:uFillTx/>
                          <a:latin typeface="+mn-lt"/>
                          <a:ea typeface="+mn-ea"/>
                          <a:cs typeface="+mn-cs"/>
                          <a:sym typeface="Source Sans Pro Regular"/>
                        </a:rPr>
                        <a:t>الطعام</a:t>
                      </a:r>
                      <a:endParaRPr lang="en-US" sz="1800" b="0" i="0" u="none" strike="noStrike" kern="1400" cap="none" spc="0" baseline="0" dirty="0">
                        <a:solidFill>
                          <a:schemeClr val="tx1"/>
                        </a:solidFill>
                        <a:effectLst/>
                        <a:uFillTx/>
                        <a:latin typeface="+mn-lt"/>
                        <a:ea typeface="+mn-ea"/>
                        <a:cs typeface="+mn-cs"/>
                        <a:sym typeface="Source Sans Pro Regular"/>
                      </a:endParaRPr>
                    </a:p>
                  </a:txBody>
                  <a:tcPr marL="48808" marR="48808" marT="0" marB="0"/>
                </a:tc>
                <a:tc>
                  <a:txBody>
                    <a:bodyPr/>
                    <a:lstStyle/>
                    <a:p>
                      <a:pPr marL="0" marR="0" algn="ctr" rtl="1">
                        <a:lnSpc>
                          <a:spcPct val="115000"/>
                        </a:lnSpc>
                        <a:spcBef>
                          <a:spcPts val="0"/>
                        </a:spcBef>
                        <a:spcAft>
                          <a:spcPts val="0"/>
                        </a:spcAft>
                      </a:pPr>
                      <a:r>
                        <a:rPr lang="ar-MA" sz="1800" b="0" i="0" u="none" strike="noStrike" kern="1400" cap="none" spc="0" baseline="0" dirty="0">
                          <a:solidFill>
                            <a:schemeClr val="tx1"/>
                          </a:solidFill>
                          <a:effectLst/>
                          <a:uFillTx/>
                          <a:latin typeface="+mn-lt"/>
                          <a:ea typeface="+mn-ea"/>
                          <a:cs typeface="+mn-cs"/>
                          <a:sym typeface="Source Sans Pro Regular"/>
                        </a:rPr>
                        <a:t> الطعام المُتناول</a:t>
                      </a:r>
                      <a:endParaRPr lang="en-US" sz="1800" b="0" i="0" u="none" strike="noStrike" kern="1400" cap="none" spc="0" baseline="0" dirty="0">
                        <a:solidFill>
                          <a:schemeClr val="tx1"/>
                        </a:solidFill>
                        <a:effectLst/>
                        <a:uFillTx/>
                        <a:latin typeface="+mn-lt"/>
                        <a:ea typeface="+mn-ea"/>
                        <a:cs typeface="+mn-cs"/>
                        <a:sym typeface="Source Sans Pro Regular"/>
                      </a:endParaRPr>
                    </a:p>
                  </a:txBody>
                  <a:tcPr marL="48808" marR="48808" marT="0" marB="0"/>
                </a:tc>
                <a:tc>
                  <a:txBody>
                    <a:bodyPr/>
                    <a:lstStyle/>
                    <a:p>
                      <a:pPr marL="0" marR="0" algn="ctr" rtl="1">
                        <a:lnSpc>
                          <a:spcPct val="115000"/>
                        </a:lnSpc>
                        <a:spcBef>
                          <a:spcPts val="0"/>
                        </a:spcBef>
                        <a:spcAft>
                          <a:spcPts val="0"/>
                        </a:spcAft>
                      </a:pPr>
                      <a:r>
                        <a:rPr lang="en-US" sz="1800" b="0" i="0" u="none" strike="noStrike" kern="1400" cap="none" spc="0" baseline="0" dirty="0">
                          <a:solidFill>
                            <a:schemeClr val="tx1"/>
                          </a:solidFill>
                          <a:effectLst/>
                          <a:uFillTx/>
                          <a:latin typeface="+mn-lt"/>
                          <a:ea typeface="+mn-ea"/>
                          <a:cs typeface="+mn-cs"/>
                          <a:sym typeface="Source Sans Pro Regular"/>
                        </a:rPr>
                        <a:t> </a:t>
                      </a:r>
                    </a:p>
                  </a:txBody>
                  <a:tcPr marL="48808" marR="48808" marT="0" marB="0"/>
                </a:tc>
                <a:tc>
                  <a:txBody>
                    <a:bodyPr/>
                    <a:lstStyle/>
                    <a:p>
                      <a:pPr marL="0" marR="0" algn="ctr" rtl="1">
                        <a:lnSpc>
                          <a:spcPct val="115000"/>
                        </a:lnSpc>
                        <a:spcBef>
                          <a:spcPts val="0"/>
                        </a:spcBef>
                        <a:spcAft>
                          <a:spcPts val="0"/>
                        </a:spcAft>
                      </a:pPr>
                      <a:r>
                        <a:rPr lang="ar-MA" sz="1800" b="0" i="0" u="none" strike="noStrike" kern="1400" cap="none" spc="0" baseline="0" dirty="0">
                          <a:solidFill>
                            <a:schemeClr val="tx1"/>
                          </a:solidFill>
                          <a:effectLst/>
                          <a:uFillTx/>
                          <a:latin typeface="+mn-lt"/>
                          <a:ea typeface="+mn-ea"/>
                          <a:cs typeface="+mn-cs"/>
                          <a:sym typeface="Source Sans Pro Regular"/>
                        </a:rPr>
                        <a:t>معدل الهجمات (%)</a:t>
                      </a:r>
                      <a:endParaRPr lang="en-US" sz="1800" b="0" i="0" u="none" strike="noStrike" kern="1400" cap="none" spc="0" baseline="0" dirty="0">
                        <a:solidFill>
                          <a:schemeClr val="tx1"/>
                        </a:solidFill>
                        <a:effectLst/>
                        <a:uFillTx/>
                        <a:latin typeface="+mn-lt"/>
                        <a:ea typeface="+mn-ea"/>
                        <a:cs typeface="+mn-cs"/>
                        <a:sym typeface="Source Sans Pro Regular"/>
                      </a:endParaRPr>
                    </a:p>
                  </a:txBody>
                  <a:tcPr marL="48808" marR="48808" marT="0" marB="0"/>
                </a:tc>
                <a:extLst>
                  <a:ext uri="{0D108BD9-81ED-4DB2-BD59-A6C34878D82A}">
                    <a16:rowId xmlns:a16="http://schemas.microsoft.com/office/drawing/2014/main" val="3373804199"/>
                  </a:ext>
                </a:extLst>
              </a:tr>
              <a:tr h="137205">
                <a:tc>
                  <a:txBody>
                    <a:bodyPr/>
                    <a:lstStyle/>
                    <a:p>
                      <a:pPr marL="0" marR="0" algn="ctr" rtl="1">
                        <a:lnSpc>
                          <a:spcPct val="115000"/>
                        </a:lnSpc>
                        <a:spcBef>
                          <a:spcPts val="0"/>
                        </a:spcBef>
                        <a:spcAft>
                          <a:spcPts val="0"/>
                        </a:spcAft>
                      </a:pPr>
                      <a:r>
                        <a:rPr lang="en-US" sz="1800" kern="1400">
                          <a:effectLst/>
                        </a:rPr>
                        <a:t> </a:t>
                      </a:r>
                      <a:endParaRPr lang="en-US" sz="16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EG" sz="1800" kern="1400" dirty="0">
                          <a:effectLst/>
                        </a:rPr>
                        <a:t>المعتلون</a:t>
                      </a:r>
                      <a:endParaRPr lang="en-US" sz="16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800" kern="1400">
                          <a:effectLst/>
                        </a:rPr>
                        <a:t>المجموع (الذين تناولوا الطعام)</a:t>
                      </a:r>
                      <a:endParaRPr lang="en-US" sz="16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en-US" sz="1800" kern="1400">
                          <a:effectLst/>
                        </a:rPr>
                        <a:t> </a:t>
                      </a:r>
                      <a:endParaRPr lang="en-US" sz="16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extLst>
                  <a:ext uri="{0D108BD9-81ED-4DB2-BD59-A6C34878D82A}">
                    <a16:rowId xmlns:a16="http://schemas.microsoft.com/office/drawing/2014/main" val="1962372856"/>
                  </a:ext>
                </a:extLst>
              </a:tr>
              <a:tr h="137205">
                <a:tc>
                  <a:txBody>
                    <a:bodyPr/>
                    <a:lstStyle/>
                    <a:p>
                      <a:pPr marL="0" marR="0" algn="r" rtl="1">
                        <a:lnSpc>
                          <a:spcPct val="115000"/>
                        </a:lnSpc>
                        <a:spcBef>
                          <a:spcPts val="0"/>
                        </a:spcBef>
                        <a:spcAft>
                          <a:spcPts val="0"/>
                        </a:spcAft>
                      </a:pPr>
                      <a:r>
                        <a:rPr lang="ar-MA" sz="1800" kern="1400">
                          <a:effectLst/>
                        </a:rPr>
                        <a:t>موز الجنة</a:t>
                      </a:r>
                      <a:endParaRPr lang="en-US" sz="16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800" kern="1400">
                          <a:effectLst/>
                        </a:rPr>
                        <a:t>2</a:t>
                      </a:r>
                      <a:endParaRPr lang="en-US" sz="16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800" kern="1400">
                          <a:effectLst/>
                        </a:rPr>
                        <a:t>10</a:t>
                      </a:r>
                      <a:endParaRPr lang="en-US" sz="16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800" kern="1400">
                          <a:effectLst/>
                        </a:rPr>
                        <a:t>20%</a:t>
                      </a:r>
                      <a:endParaRPr lang="en-US" sz="16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extLst>
                  <a:ext uri="{0D108BD9-81ED-4DB2-BD59-A6C34878D82A}">
                    <a16:rowId xmlns:a16="http://schemas.microsoft.com/office/drawing/2014/main" val="2914032988"/>
                  </a:ext>
                </a:extLst>
              </a:tr>
              <a:tr h="137205">
                <a:tc>
                  <a:txBody>
                    <a:bodyPr/>
                    <a:lstStyle/>
                    <a:p>
                      <a:pPr marL="0" marR="0" algn="r" rtl="1">
                        <a:lnSpc>
                          <a:spcPct val="115000"/>
                        </a:lnSpc>
                        <a:spcBef>
                          <a:spcPts val="0"/>
                        </a:spcBef>
                        <a:spcAft>
                          <a:spcPts val="0"/>
                        </a:spcAft>
                      </a:pPr>
                      <a:r>
                        <a:rPr lang="ar-MA" sz="1800" kern="1400">
                          <a:effectLst/>
                        </a:rPr>
                        <a:t>الفوفو</a:t>
                      </a:r>
                      <a:endParaRPr lang="en-US" sz="16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800" kern="1400">
                          <a:effectLst/>
                        </a:rPr>
                        <a:t>4</a:t>
                      </a:r>
                      <a:endParaRPr lang="en-US" sz="16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800" kern="1400">
                          <a:effectLst/>
                        </a:rPr>
                        <a:t>5</a:t>
                      </a:r>
                      <a:endParaRPr lang="en-US" sz="16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800" kern="1400">
                          <a:effectLst/>
                        </a:rPr>
                        <a:t>80%</a:t>
                      </a:r>
                      <a:endParaRPr lang="en-US" sz="16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extLst>
                  <a:ext uri="{0D108BD9-81ED-4DB2-BD59-A6C34878D82A}">
                    <a16:rowId xmlns:a16="http://schemas.microsoft.com/office/drawing/2014/main" val="3169833923"/>
                  </a:ext>
                </a:extLst>
              </a:tr>
              <a:tr h="137205">
                <a:tc>
                  <a:txBody>
                    <a:bodyPr/>
                    <a:lstStyle/>
                    <a:p>
                      <a:pPr marL="0" marR="0" algn="r" rtl="1">
                        <a:lnSpc>
                          <a:spcPct val="115000"/>
                        </a:lnSpc>
                        <a:spcBef>
                          <a:spcPts val="0"/>
                        </a:spcBef>
                        <a:spcAft>
                          <a:spcPts val="0"/>
                        </a:spcAft>
                      </a:pPr>
                      <a:r>
                        <a:rPr lang="ar-MA" sz="1800" kern="1400">
                          <a:effectLst/>
                        </a:rPr>
                        <a:t>حساء جوز النخيل</a:t>
                      </a:r>
                      <a:endParaRPr lang="en-US" sz="16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800" kern="1400">
                          <a:effectLst/>
                        </a:rPr>
                        <a:t>4</a:t>
                      </a:r>
                      <a:endParaRPr lang="en-US" sz="16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800" kern="1400">
                          <a:effectLst/>
                        </a:rPr>
                        <a:t>11</a:t>
                      </a:r>
                      <a:endParaRPr lang="en-US" sz="16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800" kern="1400">
                          <a:effectLst/>
                        </a:rPr>
                        <a:t>36%</a:t>
                      </a:r>
                      <a:endParaRPr lang="en-US" sz="16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extLst>
                  <a:ext uri="{0D108BD9-81ED-4DB2-BD59-A6C34878D82A}">
                    <a16:rowId xmlns:a16="http://schemas.microsoft.com/office/drawing/2014/main" val="2724451860"/>
                  </a:ext>
                </a:extLst>
              </a:tr>
              <a:tr h="137205">
                <a:tc>
                  <a:txBody>
                    <a:bodyPr/>
                    <a:lstStyle/>
                    <a:p>
                      <a:pPr marL="0" marR="0" algn="r" rtl="1">
                        <a:lnSpc>
                          <a:spcPct val="115000"/>
                        </a:lnSpc>
                        <a:spcBef>
                          <a:spcPts val="0"/>
                        </a:spcBef>
                        <a:spcAft>
                          <a:spcPts val="0"/>
                        </a:spcAft>
                      </a:pPr>
                      <a:r>
                        <a:rPr lang="ar-MA" sz="1800" kern="1400">
                          <a:effectLst/>
                        </a:rPr>
                        <a:t>سمك</a:t>
                      </a:r>
                      <a:endParaRPr lang="en-US" sz="16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800" kern="1400">
                          <a:effectLst/>
                        </a:rPr>
                        <a:t>1</a:t>
                      </a:r>
                      <a:endParaRPr lang="en-US" sz="16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800" kern="1400">
                          <a:effectLst/>
                        </a:rPr>
                        <a:t>3</a:t>
                      </a:r>
                      <a:endParaRPr lang="en-US" sz="16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800" kern="1400">
                          <a:effectLst/>
                        </a:rPr>
                        <a:t>33%</a:t>
                      </a:r>
                      <a:endParaRPr lang="en-US" sz="16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extLst>
                  <a:ext uri="{0D108BD9-81ED-4DB2-BD59-A6C34878D82A}">
                    <a16:rowId xmlns:a16="http://schemas.microsoft.com/office/drawing/2014/main" val="4274304907"/>
                  </a:ext>
                </a:extLst>
              </a:tr>
              <a:tr h="137205">
                <a:tc>
                  <a:txBody>
                    <a:bodyPr/>
                    <a:lstStyle/>
                    <a:p>
                      <a:pPr marL="0" marR="0" algn="r" rtl="1">
                        <a:lnSpc>
                          <a:spcPct val="115000"/>
                        </a:lnSpc>
                        <a:spcBef>
                          <a:spcPts val="0"/>
                        </a:spcBef>
                        <a:spcAft>
                          <a:spcPts val="0"/>
                        </a:spcAft>
                      </a:pPr>
                      <a:r>
                        <a:rPr lang="ar-MA" sz="1800" kern="1400" dirty="0">
                          <a:effectLst/>
                        </a:rPr>
                        <a:t>سل</a:t>
                      </a:r>
                      <a:r>
                        <a:rPr lang="ar-EG" sz="1800" kern="1400" dirty="0">
                          <a:effectLst/>
                        </a:rPr>
                        <a:t>َ</a:t>
                      </a:r>
                      <a:r>
                        <a:rPr lang="ar-MA" sz="1800" kern="1400" dirty="0" err="1">
                          <a:effectLst/>
                        </a:rPr>
                        <a:t>طة</a:t>
                      </a:r>
                      <a:endParaRPr lang="en-US" sz="16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800" kern="1400">
                          <a:effectLst/>
                        </a:rPr>
                        <a:t>3</a:t>
                      </a:r>
                      <a:endParaRPr lang="en-US" sz="16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800" kern="1400">
                          <a:effectLst/>
                        </a:rPr>
                        <a:t>7</a:t>
                      </a:r>
                      <a:endParaRPr lang="en-US" sz="16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800" kern="1400" dirty="0">
                          <a:effectLst/>
                        </a:rPr>
                        <a:t>43%</a:t>
                      </a:r>
                      <a:endParaRPr lang="en-US" sz="16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extLst>
                  <a:ext uri="{0D108BD9-81ED-4DB2-BD59-A6C34878D82A}">
                    <a16:rowId xmlns:a16="http://schemas.microsoft.com/office/drawing/2014/main" val="889285049"/>
                  </a:ext>
                </a:extLst>
              </a:tr>
            </a:tbl>
          </a:graphicData>
        </a:graphic>
      </p:graphicFrame>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 name="TextBox 3"/>
          <p:cNvSpPr txBox="1"/>
          <p:nvPr/>
        </p:nvSpPr>
        <p:spPr>
          <a:xfrm>
            <a:off x="7455150" y="3673402"/>
            <a:ext cx="2974530"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spAutoFit/>
          </a:bodyPr>
          <a:lstStyle>
            <a:lvl1pPr algn="r" rtl="1">
              <a:defRPr sz="24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معدل الهجمات حسب نوع الجنس</a:t>
            </a:r>
          </a:p>
        </p:txBody>
      </p:sp>
      <p:sp>
        <p:nvSpPr>
          <p:cNvPr id="435" name="TextBox 4"/>
          <p:cNvSpPr txBox="1"/>
          <p:nvPr/>
        </p:nvSpPr>
        <p:spPr>
          <a:xfrm>
            <a:off x="8054610" y="952349"/>
            <a:ext cx="2528895"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spAutoFit/>
          </a:bodyPr>
          <a:lstStyle>
            <a:lvl1pPr algn="r" rtl="1">
              <a:defRPr sz="2400">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معدل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الهجمات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العمر</a:t>
            </a:r>
            <a:endParaRPr dirty="0">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1942EB34-1BE3-EB7E-FA32-F154D17060E0}"/>
              </a:ext>
            </a:extLst>
          </p:cNvPr>
          <p:cNvSpPr txBox="1">
            <a:spLocks/>
          </p:cNvSpPr>
          <p:nvPr/>
        </p:nvSpPr>
        <p:spPr>
          <a:xfrm>
            <a:off x="144858" y="91451"/>
            <a:ext cx="6231558" cy="485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92500" lnSpcReduction="1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استخلاص المعلومات (2ب، 2ج) </a:t>
            </a:r>
          </a:p>
        </p:txBody>
      </p:sp>
      <p:graphicFrame>
        <p:nvGraphicFramePr>
          <p:cNvPr id="6" name="Table 5">
            <a:extLst>
              <a:ext uri="{FF2B5EF4-FFF2-40B4-BE49-F238E27FC236}">
                <a16:creationId xmlns:a16="http://schemas.microsoft.com/office/drawing/2014/main" id="{BF1333A9-C4DC-49DC-3C2D-4C41FFDE7774}"/>
              </a:ext>
            </a:extLst>
          </p:cNvPr>
          <p:cNvGraphicFramePr>
            <a:graphicFrameLocks noGrp="1"/>
          </p:cNvGraphicFramePr>
          <p:nvPr>
            <p:extLst>
              <p:ext uri="{D42A27DB-BD31-4B8C-83A1-F6EECF244321}">
                <p14:modId xmlns:p14="http://schemas.microsoft.com/office/powerpoint/2010/main" val="1644813056"/>
              </p:ext>
            </p:extLst>
          </p:nvPr>
        </p:nvGraphicFramePr>
        <p:xfrm>
          <a:off x="1704974" y="1589691"/>
          <a:ext cx="8621444" cy="1578423"/>
        </p:xfrm>
        <a:graphic>
          <a:graphicData uri="http://schemas.openxmlformats.org/drawingml/2006/table">
            <a:tbl>
              <a:tblPr rtl="1" firstRow="1" firstCol="1" lastRow="1" lastCol="1" bandRow="1" bandCol="1">
                <a:tableStyleId>{5940675A-B579-460E-94D1-54222C63F5DA}</a:tableStyleId>
              </a:tblPr>
              <a:tblGrid>
                <a:gridCol w="2155361">
                  <a:extLst>
                    <a:ext uri="{9D8B030D-6E8A-4147-A177-3AD203B41FA5}">
                      <a16:colId xmlns:a16="http://schemas.microsoft.com/office/drawing/2014/main" val="3831288328"/>
                    </a:ext>
                  </a:extLst>
                </a:gridCol>
                <a:gridCol w="2155361">
                  <a:extLst>
                    <a:ext uri="{9D8B030D-6E8A-4147-A177-3AD203B41FA5}">
                      <a16:colId xmlns:a16="http://schemas.microsoft.com/office/drawing/2014/main" val="3350172027"/>
                    </a:ext>
                  </a:extLst>
                </a:gridCol>
                <a:gridCol w="2155361">
                  <a:extLst>
                    <a:ext uri="{9D8B030D-6E8A-4147-A177-3AD203B41FA5}">
                      <a16:colId xmlns:a16="http://schemas.microsoft.com/office/drawing/2014/main" val="285694968"/>
                    </a:ext>
                  </a:extLst>
                </a:gridCol>
                <a:gridCol w="2155361">
                  <a:extLst>
                    <a:ext uri="{9D8B030D-6E8A-4147-A177-3AD203B41FA5}">
                      <a16:colId xmlns:a16="http://schemas.microsoft.com/office/drawing/2014/main" val="4271456938"/>
                    </a:ext>
                  </a:extLst>
                </a:gridCol>
              </a:tblGrid>
              <a:tr h="137205">
                <a:tc>
                  <a:txBody>
                    <a:bodyPr/>
                    <a:lstStyle/>
                    <a:p>
                      <a:pPr marL="0" marR="0" algn="ctr" rtl="1">
                        <a:lnSpc>
                          <a:spcPct val="115000"/>
                        </a:lnSpc>
                        <a:spcBef>
                          <a:spcPts val="0"/>
                        </a:spcBef>
                        <a:spcAft>
                          <a:spcPts val="0"/>
                        </a:spcAft>
                      </a:pPr>
                      <a:r>
                        <a:rPr lang="ar-MA" sz="1400" kern="1400">
                          <a:effectLst/>
                        </a:rPr>
                        <a:t>الفئة العمرية</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a:effectLst/>
                        </a:rPr>
                        <a:t>عدد المعتلين</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a:effectLst/>
                        </a:rPr>
                        <a:t>العدد الإجمالي</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a:effectLst/>
                        </a:rPr>
                        <a:t>معدل الهجمات (%)</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extLst>
                  <a:ext uri="{0D108BD9-81ED-4DB2-BD59-A6C34878D82A}">
                    <a16:rowId xmlns:a16="http://schemas.microsoft.com/office/drawing/2014/main" val="3042559996"/>
                  </a:ext>
                </a:extLst>
              </a:tr>
              <a:tr h="137205">
                <a:tc>
                  <a:txBody>
                    <a:bodyPr/>
                    <a:lstStyle/>
                    <a:p>
                      <a:pPr marL="0" marR="0" algn="ctr" rtl="1">
                        <a:lnSpc>
                          <a:spcPct val="115000"/>
                        </a:lnSpc>
                        <a:spcBef>
                          <a:spcPts val="0"/>
                        </a:spcBef>
                        <a:spcAft>
                          <a:spcPts val="0"/>
                        </a:spcAft>
                      </a:pPr>
                      <a:r>
                        <a:rPr lang="ar-MA" sz="1400" kern="1400">
                          <a:effectLst/>
                        </a:rPr>
                        <a:t>25 - 27</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a:effectLst/>
                        </a:rPr>
                        <a:t>0</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a:effectLst/>
                        </a:rPr>
                        <a:t>0</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a:effectLst/>
                        </a:rPr>
                        <a:t>0</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extLst>
                  <a:ext uri="{0D108BD9-81ED-4DB2-BD59-A6C34878D82A}">
                    <a16:rowId xmlns:a16="http://schemas.microsoft.com/office/drawing/2014/main" val="532739786"/>
                  </a:ext>
                </a:extLst>
              </a:tr>
              <a:tr h="137205">
                <a:tc>
                  <a:txBody>
                    <a:bodyPr/>
                    <a:lstStyle/>
                    <a:p>
                      <a:pPr marL="0" marR="0" algn="ctr" rtl="1">
                        <a:lnSpc>
                          <a:spcPct val="115000"/>
                        </a:lnSpc>
                        <a:spcBef>
                          <a:spcPts val="0"/>
                        </a:spcBef>
                        <a:spcAft>
                          <a:spcPts val="0"/>
                        </a:spcAft>
                      </a:pPr>
                      <a:r>
                        <a:rPr lang="ar-MA" sz="1400" kern="1400">
                          <a:effectLst/>
                        </a:rPr>
                        <a:t>28–30</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a:effectLst/>
                        </a:rPr>
                        <a:t>1</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a:effectLst/>
                        </a:rPr>
                        <a:t>5</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a:effectLst/>
                        </a:rPr>
                        <a:t>20%</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extLst>
                  <a:ext uri="{0D108BD9-81ED-4DB2-BD59-A6C34878D82A}">
                    <a16:rowId xmlns:a16="http://schemas.microsoft.com/office/drawing/2014/main" val="431398865"/>
                  </a:ext>
                </a:extLst>
              </a:tr>
              <a:tr h="137205">
                <a:tc>
                  <a:txBody>
                    <a:bodyPr/>
                    <a:lstStyle/>
                    <a:p>
                      <a:pPr marL="0" marR="0" algn="ctr" rtl="1">
                        <a:lnSpc>
                          <a:spcPct val="115000"/>
                        </a:lnSpc>
                        <a:spcBef>
                          <a:spcPts val="0"/>
                        </a:spcBef>
                        <a:spcAft>
                          <a:spcPts val="0"/>
                        </a:spcAft>
                      </a:pPr>
                      <a:r>
                        <a:rPr lang="ar-MA" sz="1400" kern="1400">
                          <a:effectLst/>
                        </a:rPr>
                        <a:t>31 - 33</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a:effectLst/>
                        </a:rPr>
                        <a:t>2</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a:effectLst/>
                        </a:rPr>
                        <a:t>5</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a:effectLst/>
                        </a:rPr>
                        <a:t>40%</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extLst>
                  <a:ext uri="{0D108BD9-81ED-4DB2-BD59-A6C34878D82A}">
                    <a16:rowId xmlns:a16="http://schemas.microsoft.com/office/drawing/2014/main" val="299552393"/>
                  </a:ext>
                </a:extLst>
              </a:tr>
              <a:tr h="137205">
                <a:tc>
                  <a:txBody>
                    <a:bodyPr/>
                    <a:lstStyle/>
                    <a:p>
                      <a:pPr marL="0" marR="0" algn="ctr" rtl="1">
                        <a:lnSpc>
                          <a:spcPct val="115000"/>
                        </a:lnSpc>
                        <a:spcBef>
                          <a:spcPts val="0"/>
                        </a:spcBef>
                        <a:spcAft>
                          <a:spcPts val="0"/>
                        </a:spcAft>
                      </a:pPr>
                      <a:r>
                        <a:rPr lang="ar-MA" sz="1400" kern="1400">
                          <a:effectLst/>
                        </a:rPr>
                        <a:t>34 - 36</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a:effectLst/>
                        </a:rPr>
                        <a:t>1</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a:effectLst/>
                        </a:rPr>
                        <a:t>3</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a:effectLst/>
                        </a:rPr>
                        <a:t>33%</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extLst>
                  <a:ext uri="{0D108BD9-81ED-4DB2-BD59-A6C34878D82A}">
                    <a16:rowId xmlns:a16="http://schemas.microsoft.com/office/drawing/2014/main" val="892202927"/>
                  </a:ext>
                </a:extLst>
              </a:tr>
              <a:tr h="137205">
                <a:tc>
                  <a:txBody>
                    <a:bodyPr/>
                    <a:lstStyle/>
                    <a:p>
                      <a:pPr marL="0" marR="0" algn="ctr" rtl="1">
                        <a:lnSpc>
                          <a:spcPct val="115000"/>
                        </a:lnSpc>
                        <a:spcBef>
                          <a:spcPts val="0"/>
                        </a:spcBef>
                        <a:spcAft>
                          <a:spcPts val="0"/>
                        </a:spcAft>
                      </a:pPr>
                      <a:r>
                        <a:rPr lang="ar-MA" sz="1400" kern="1400">
                          <a:effectLst/>
                        </a:rPr>
                        <a:t>37 - 39</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a:effectLst/>
                        </a:rPr>
                        <a:t>1</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a:effectLst/>
                        </a:rPr>
                        <a:t>2</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a:effectLst/>
                        </a:rPr>
                        <a:t>50%</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extLst>
                  <a:ext uri="{0D108BD9-81ED-4DB2-BD59-A6C34878D82A}">
                    <a16:rowId xmlns:a16="http://schemas.microsoft.com/office/drawing/2014/main" val="625123666"/>
                  </a:ext>
                </a:extLst>
              </a:tr>
              <a:tr h="137205">
                <a:tc>
                  <a:txBody>
                    <a:bodyPr/>
                    <a:lstStyle/>
                    <a:p>
                      <a:pPr marL="0" marR="0" algn="ctr" rtl="1">
                        <a:lnSpc>
                          <a:spcPct val="115000"/>
                        </a:lnSpc>
                        <a:spcBef>
                          <a:spcPts val="0"/>
                        </a:spcBef>
                        <a:spcAft>
                          <a:spcPts val="0"/>
                        </a:spcAft>
                      </a:pPr>
                      <a:r>
                        <a:rPr lang="en-US" sz="1400" kern="1400">
                          <a:effectLst/>
                        </a:rPr>
                        <a:t> </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a:effectLst/>
                        </a:rPr>
                        <a:t>5</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a:effectLst/>
                        </a:rPr>
                        <a:t>15</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dirty="0">
                          <a:effectLst/>
                        </a:rPr>
                        <a:t>33%</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extLst>
                  <a:ext uri="{0D108BD9-81ED-4DB2-BD59-A6C34878D82A}">
                    <a16:rowId xmlns:a16="http://schemas.microsoft.com/office/drawing/2014/main" val="3121882646"/>
                  </a:ext>
                </a:extLst>
              </a:tr>
            </a:tbl>
          </a:graphicData>
        </a:graphic>
      </p:graphicFrame>
      <p:graphicFrame>
        <p:nvGraphicFramePr>
          <p:cNvPr id="7" name="Table 6">
            <a:extLst>
              <a:ext uri="{FF2B5EF4-FFF2-40B4-BE49-F238E27FC236}">
                <a16:creationId xmlns:a16="http://schemas.microsoft.com/office/drawing/2014/main" id="{EE903CEB-5B23-5EAA-83C0-A203D9450CE7}"/>
              </a:ext>
            </a:extLst>
          </p:cNvPr>
          <p:cNvGraphicFramePr>
            <a:graphicFrameLocks noGrp="1"/>
          </p:cNvGraphicFramePr>
          <p:nvPr>
            <p:extLst>
              <p:ext uri="{D42A27DB-BD31-4B8C-83A1-F6EECF244321}">
                <p14:modId xmlns:p14="http://schemas.microsoft.com/office/powerpoint/2010/main" val="2313048576"/>
              </p:ext>
            </p:extLst>
          </p:nvPr>
        </p:nvGraphicFramePr>
        <p:xfrm>
          <a:off x="1571624" y="4895247"/>
          <a:ext cx="9525000" cy="1030732"/>
        </p:xfrm>
        <a:graphic>
          <a:graphicData uri="http://schemas.openxmlformats.org/drawingml/2006/table">
            <a:tbl>
              <a:tblPr rtl="1" firstRow="1" firstCol="1" lastRow="1" lastCol="1" bandRow="1" bandCol="1">
                <a:tableStyleId>{5940675A-B579-460E-94D1-54222C63F5DA}</a:tableStyleId>
              </a:tblPr>
              <a:tblGrid>
                <a:gridCol w="2381250">
                  <a:extLst>
                    <a:ext uri="{9D8B030D-6E8A-4147-A177-3AD203B41FA5}">
                      <a16:colId xmlns:a16="http://schemas.microsoft.com/office/drawing/2014/main" val="3487651723"/>
                    </a:ext>
                  </a:extLst>
                </a:gridCol>
                <a:gridCol w="2381250">
                  <a:extLst>
                    <a:ext uri="{9D8B030D-6E8A-4147-A177-3AD203B41FA5}">
                      <a16:colId xmlns:a16="http://schemas.microsoft.com/office/drawing/2014/main" val="3645987177"/>
                    </a:ext>
                  </a:extLst>
                </a:gridCol>
                <a:gridCol w="2381250">
                  <a:extLst>
                    <a:ext uri="{9D8B030D-6E8A-4147-A177-3AD203B41FA5}">
                      <a16:colId xmlns:a16="http://schemas.microsoft.com/office/drawing/2014/main" val="1886995949"/>
                    </a:ext>
                  </a:extLst>
                </a:gridCol>
                <a:gridCol w="2381250">
                  <a:extLst>
                    <a:ext uri="{9D8B030D-6E8A-4147-A177-3AD203B41FA5}">
                      <a16:colId xmlns:a16="http://schemas.microsoft.com/office/drawing/2014/main" val="2710949303"/>
                    </a:ext>
                  </a:extLst>
                </a:gridCol>
              </a:tblGrid>
              <a:tr h="0">
                <a:tc>
                  <a:txBody>
                    <a:bodyPr/>
                    <a:lstStyle/>
                    <a:p>
                      <a:pPr marL="0" marR="0" algn="r" rtl="1">
                        <a:lnSpc>
                          <a:spcPct val="115000"/>
                        </a:lnSpc>
                        <a:spcBef>
                          <a:spcPts val="0"/>
                        </a:spcBef>
                        <a:spcAft>
                          <a:spcPts val="0"/>
                        </a:spcAft>
                      </a:pPr>
                      <a:r>
                        <a:rPr lang="ar-MA" sz="1600" kern="1400">
                          <a:effectLst/>
                        </a:rPr>
                        <a:t>نوع الجنس</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MA" sz="1600" kern="1400">
                          <a:effectLst/>
                        </a:rPr>
                        <a:t>عدد المعتلين</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MA" sz="1600" kern="1400">
                          <a:effectLst/>
                        </a:rPr>
                        <a:t>العدد الإجمالي</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115000"/>
                        </a:lnSpc>
                        <a:spcBef>
                          <a:spcPts val="0"/>
                        </a:spcBef>
                        <a:spcAft>
                          <a:spcPts val="0"/>
                        </a:spcAft>
                      </a:pPr>
                      <a:r>
                        <a:rPr lang="ar-MA" sz="1600" kern="1400">
                          <a:effectLst/>
                        </a:rPr>
                        <a:t>معدل الهجمات (%)</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707578894"/>
                  </a:ext>
                </a:extLst>
              </a:tr>
              <a:tr h="0">
                <a:tc>
                  <a:txBody>
                    <a:bodyPr/>
                    <a:lstStyle/>
                    <a:p>
                      <a:pPr marL="0" marR="0" algn="r" rtl="1">
                        <a:lnSpc>
                          <a:spcPct val="115000"/>
                        </a:lnSpc>
                        <a:spcBef>
                          <a:spcPts val="0"/>
                        </a:spcBef>
                        <a:spcAft>
                          <a:spcPts val="0"/>
                        </a:spcAft>
                      </a:pPr>
                      <a:r>
                        <a:rPr lang="ar-MA" sz="1600" kern="1400">
                          <a:effectLst/>
                        </a:rPr>
                        <a:t>أنثى</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MA" sz="1600" kern="1400">
                          <a:effectLst/>
                        </a:rPr>
                        <a:t>2</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MA" sz="1600" kern="1400">
                          <a:effectLst/>
                        </a:rPr>
                        <a:t>7</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MA" sz="1600" kern="1400">
                          <a:effectLst/>
                        </a:rPr>
                        <a:t>29%</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20407980"/>
                  </a:ext>
                </a:extLst>
              </a:tr>
              <a:tr h="0">
                <a:tc>
                  <a:txBody>
                    <a:bodyPr/>
                    <a:lstStyle/>
                    <a:p>
                      <a:pPr marL="0" marR="0" algn="r" rtl="1">
                        <a:lnSpc>
                          <a:spcPct val="115000"/>
                        </a:lnSpc>
                        <a:spcBef>
                          <a:spcPts val="0"/>
                        </a:spcBef>
                        <a:spcAft>
                          <a:spcPts val="0"/>
                        </a:spcAft>
                      </a:pPr>
                      <a:r>
                        <a:rPr lang="ar-MA" sz="1600" kern="1400">
                          <a:effectLst/>
                        </a:rPr>
                        <a:t>ذكر</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MA" sz="1600" kern="1400">
                          <a:effectLst/>
                        </a:rPr>
                        <a:t>3</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MA" sz="1600" kern="1400">
                          <a:effectLst/>
                        </a:rPr>
                        <a:t>8</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MA" sz="1600" kern="1400">
                          <a:effectLst/>
                        </a:rPr>
                        <a:t>38%</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560462757"/>
                  </a:ext>
                </a:extLst>
              </a:tr>
              <a:tr h="0">
                <a:tc>
                  <a:txBody>
                    <a:bodyPr/>
                    <a:lstStyle/>
                    <a:p>
                      <a:pPr marL="0" marR="0" algn="r" rtl="1">
                        <a:lnSpc>
                          <a:spcPct val="115000"/>
                        </a:lnSpc>
                        <a:spcBef>
                          <a:spcPts val="0"/>
                        </a:spcBef>
                        <a:spcAft>
                          <a:spcPts val="0"/>
                        </a:spcAft>
                      </a:pPr>
                      <a:r>
                        <a:rPr lang="ar-MA" sz="1600" kern="1400">
                          <a:effectLst/>
                        </a:rPr>
                        <a:t>المجموع</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en-US" sz="1600" kern="1400">
                          <a:effectLst/>
                        </a:rPr>
                        <a:t> </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ar-MA" sz="1600" kern="1400">
                          <a:effectLst/>
                        </a:rPr>
                        <a:t>15</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115000"/>
                        </a:lnSpc>
                        <a:spcBef>
                          <a:spcPts val="0"/>
                        </a:spcBef>
                        <a:spcAft>
                          <a:spcPts val="0"/>
                        </a:spcAft>
                      </a:pPr>
                      <a:r>
                        <a:rPr lang="en-US" sz="1600" kern="1400" dirty="0">
                          <a:effectLst/>
                        </a:rPr>
                        <a:t> </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125297214"/>
                  </a:ext>
                </a:extLst>
              </a:tr>
            </a:tbl>
          </a:graphicData>
        </a:graphic>
      </p:graphicFrame>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 name="Content Placeholder 2"/>
          <p:cNvSpPr txBox="1">
            <a:spLocks noGrp="1"/>
          </p:cNvSpPr>
          <p:nvPr>
            <p:ph type="body" idx="1"/>
          </p:nvPr>
        </p:nvSpPr>
        <p:spPr>
          <a:xfrm>
            <a:off x="2014329" y="1236823"/>
            <a:ext cx="8163343" cy="1087787"/>
          </a:xfrm>
          <a:prstGeom prst="rect">
            <a:avLst/>
          </a:prstGeom>
        </p:spPr>
        <p:txBody>
          <a:bodyPr rtlCol="1"/>
          <a:lstStyle>
            <a:lvl1pPr algn="r" rtl="1">
              <a:defRPr>
                <a:solidFill>
                  <a:schemeClr val="accent3"/>
                </a:solidFill>
                <a:latin typeface="Source Sans Pro Bold"/>
                <a:ea typeface="Source Sans Pro Bold"/>
                <a:cs typeface="Source Sans Pro Bold"/>
                <a:sym typeface="Source Sans Pro Bold"/>
              </a:defRPr>
            </a:lvl1pPr>
          </a:lstStyle>
          <a:p>
            <a:pPr rtl="1"/>
            <a:r>
              <a:rPr dirty="0" err="1">
                <a:latin typeface="Sakkal Majalla" panose="02000000000000000000" pitchFamily="2" charset="-78"/>
                <a:cs typeface="Sakkal Majalla" panose="02000000000000000000" pitchFamily="2" charset="-78"/>
              </a:rPr>
              <a:t>معدل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الهجمات</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حسب نوع الطعام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النسبية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تعرضت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لأصناف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معينة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الأطعمة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تناول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الوجبة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الرئيسية</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1F42884A-0918-731E-ACBF-F4731264B94B}"/>
              </a:ext>
            </a:extLst>
          </p:cNvPr>
          <p:cNvSpPr txBox="1">
            <a:spLocks/>
          </p:cNvSpPr>
          <p:nvPr/>
        </p:nvSpPr>
        <p:spPr>
          <a:xfrm>
            <a:off x="144858" y="91451"/>
            <a:ext cx="5951142" cy="39622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85000" lnSpcReduction="2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استخلاص المعلومات (3ب)</a:t>
            </a:r>
          </a:p>
        </p:txBody>
      </p:sp>
      <p:graphicFrame>
        <p:nvGraphicFramePr>
          <p:cNvPr id="7" name="Table 6">
            <a:extLst>
              <a:ext uri="{FF2B5EF4-FFF2-40B4-BE49-F238E27FC236}">
                <a16:creationId xmlns:a16="http://schemas.microsoft.com/office/drawing/2014/main" id="{BC88DBAD-3A10-6FEB-14D9-B2271F0E8FA4}"/>
              </a:ext>
            </a:extLst>
          </p:cNvPr>
          <p:cNvGraphicFramePr>
            <a:graphicFrameLocks noGrp="1"/>
          </p:cNvGraphicFramePr>
          <p:nvPr>
            <p:extLst>
              <p:ext uri="{D42A27DB-BD31-4B8C-83A1-F6EECF244321}">
                <p14:modId xmlns:p14="http://schemas.microsoft.com/office/powerpoint/2010/main" val="920993524"/>
              </p:ext>
            </p:extLst>
          </p:nvPr>
        </p:nvGraphicFramePr>
        <p:xfrm>
          <a:off x="2191340" y="2742216"/>
          <a:ext cx="7809319" cy="2068135"/>
        </p:xfrm>
        <a:graphic>
          <a:graphicData uri="http://schemas.openxmlformats.org/drawingml/2006/table">
            <a:tbl>
              <a:tblPr rtl="1" firstRow="1" firstCol="1" lastRow="1" lastCol="1" bandRow="1" bandCol="1">
                <a:tableStyleId>{5940675A-B579-460E-94D1-54222C63F5DA}</a:tableStyleId>
              </a:tblPr>
              <a:tblGrid>
                <a:gridCol w="1691498">
                  <a:extLst>
                    <a:ext uri="{9D8B030D-6E8A-4147-A177-3AD203B41FA5}">
                      <a16:colId xmlns:a16="http://schemas.microsoft.com/office/drawing/2014/main" val="2901027708"/>
                    </a:ext>
                  </a:extLst>
                </a:gridCol>
                <a:gridCol w="873082">
                  <a:extLst>
                    <a:ext uri="{9D8B030D-6E8A-4147-A177-3AD203B41FA5}">
                      <a16:colId xmlns:a16="http://schemas.microsoft.com/office/drawing/2014/main" val="243103766"/>
                    </a:ext>
                  </a:extLst>
                </a:gridCol>
                <a:gridCol w="890262">
                  <a:extLst>
                    <a:ext uri="{9D8B030D-6E8A-4147-A177-3AD203B41FA5}">
                      <a16:colId xmlns:a16="http://schemas.microsoft.com/office/drawing/2014/main" val="1997938532"/>
                    </a:ext>
                  </a:extLst>
                </a:gridCol>
                <a:gridCol w="880891">
                  <a:extLst>
                    <a:ext uri="{9D8B030D-6E8A-4147-A177-3AD203B41FA5}">
                      <a16:colId xmlns:a16="http://schemas.microsoft.com/office/drawing/2014/main" val="615511163"/>
                    </a:ext>
                  </a:extLst>
                </a:gridCol>
                <a:gridCol w="865273">
                  <a:extLst>
                    <a:ext uri="{9D8B030D-6E8A-4147-A177-3AD203B41FA5}">
                      <a16:colId xmlns:a16="http://schemas.microsoft.com/office/drawing/2014/main" val="561317293"/>
                    </a:ext>
                  </a:extLst>
                </a:gridCol>
                <a:gridCol w="1077686">
                  <a:extLst>
                    <a:ext uri="{9D8B030D-6E8A-4147-A177-3AD203B41FA5}">
                      <a16:colId xmlns:a16="http://schemas.microsoft.com/office/drawing/2014/main" val="1256489180"/>
                    </a:ext>
                  </a:extLst>
                </a:gridCol>
                <a:gridCol w="726267">
                  <a:extLst>
                    <a:ext uri="{9D8B030D-6E8A-4147-A177-3AD203B41FA5}">
                      <a16:colId xmlns:a16="http://schemas.microsoft.com/office/drawing/2014/main" val="1647270255"/>
                    </a:ext>
                  </a:extLst>
                </a:gridCol>
                <a:gridCol w="804360">
                  <a:extLst>
                    <a:ext uri="{9D8B030D-6E8A-4147-A177-3AD203B41FA5}">
                      <a16:colId xmlns:a16="http://schemas.microsoft.com/office/drawing/2014/main" val="3392364090"/>
                    </a:ext>
                  </a:extLst>
                </a:gridCol>
              </a:tblGrid>
              <a:tr h="137205">
                <a:tc>
                  <a:txBody>
                    <a:bodyPr/>
                    <a:lstStyle/>
                    <a:p>
                      <a:pPr marL="0" marR="0" algn="ctr" rtl="1">
                        <a:lnSpc>
                          <a:spcPct val="115000"/>
                        </a:lnSpc>
                        <a:spcBef>
                          <a:spcPts val="0"/>
                        </a:spcBef>
                        <a:spcAft>
                          <a:spcPts val="0"/>
                        </a:spcAft>
                      </a:pPr>
                      <a:r>
                        <a:rPr lang="ar-MA" sz="1400" b="0" i="0" u="none" strike="noStrike" kern="1400" cap="none" spc="0" baseline="0" dirty="0">
                          <a:solidFill>
                            <a:schemeClr val="tx1"/>
                          </a:solidFill>
                          <a:effectLst/>
                          <a:uFillTx/>
                          <a:latin typeface="+mn-lt"/>
                          <a:ea typeface="+mn-ea"/>
                          <a:cs typeface="+mn-cs"/>
                          <a:sym typeface="Source Sans Pro Regular"/>
                        </a:rPr>
                        <a:t>الطعام</a:t>
                      </a:r>
                      <a:endParaRPr lang="en-US" sz="1400" b="0" i="0" u="none" strike="noStrike" kern="1400" cap="none" spc="0" baseline="0" dirty="0">
                        <a:solidFill>
                          <a:schemeClr val="tx1"/>
                        </a:solidFill>
                        <a:effectLst/>
                        <a:uFillTx/>
                        <a:latin typeface="+mn-lt"/>
                        <a:ea typeface="+mn-ea"/>
                        <a:cs typeface="+mn-cs"/>
                        <a:sym typeface="Source Sans Pro Regular"/>
                      </a:endParaRPr>
                    </a:p>
                  </a:txBody>
                  <a:tcPr marL="48808" marR="48808" marT="0" marB="0"/>
                </a:tc>
                <a:tc gridSpan="3">
                  <a:txBody>
                    <a:bodyPr/>
                    <a:lstStyle/>
                    <a:p>
                      <a:pPr marL="0" marR="0" algn="ctr" rtl="1">
                        <a:lnSpc>
                          <a:spcPct val="115000"/>
                        </a:lnSpc>
                        <a:spcBef>
                          <a:spcPts val="0"/>
                        </a:spcBef>
                        <a:spcAft>
                          <a:spcPts val="0"/>
                        </a:spcAft>
                      </a:pPr>
                      <a:r>
                        <a:rPr lang="ar-MA" sz="1400" b="0" i="0" u="none" strike="noStrike" kern="1400" cap="none" spc="0" baseline="0" dirty="0">
                          <a:solidFill>
                            <a:schemeClr val="tx1"/>
                          </a:solidFill>
                          <a:effectLst/>
                          <a:uFillTx/>
                          <a:latin typeface="+mn-lt"/>
                          <a:ea typeface="+mn-ea"/>
                          <a:cs typeface="+mn-cs"/>
                          <a:sym typeface="Source Sans Pro Regular"/>
                        </a:rPr>
                        <a:t>الطعام المُتناول</a:t>
                      </a:r>
                      <a:endParaRPr lang="en-US" sz="1400" b="0" i="0" u="none" strike="noStrike" kern="1400" cap="none" spc="0" baseline="0" dirty="0">
                        <a:solidFill>
                          <a:schemeClr val="tx1"/>
                        </a:solidFill>
                        <a:effectLst/>
                        <a:uFillTx/>
                        <a:latin typeface="+mn-lt"/>
                        <a:ea typeface="+mn-ea"/>
                        <a:cs typeface="+mn-cs"/>
                        <a:sym typeface="Source Sans Pro Regular"/>
                      </a:endParaRPr>
                    </a:p>
                  </a:txBody>
                  <a:tcPr marL="48808" marR="48808" marT="0" marB="0">
                    <a:solidFill>
                      <a:srgbClr val="CBF6FB"/>
                    </a:solidFill>
                  </a:tcPr>
                </a:tc>
                <a:tc hMerge="1">
                  <a:txBody>
                    <a:bodyPr/>
                    <a:lstStyle/>
                    <a:p>
                      <a:endParaRPr lang="en-US"/>
                    </a:p>
                  </a:txBody>
                  <a:tcPr/>
                </a:tc>
                <a:tc hMerge="1">
                  <a:txBody>
                    <a:bodyPr/>
                    <a:lstStyle/>
                    <a:p>
                      <a:endParaRPr lang="en-US"/>
                    </a:p>
                  </a:txBody>
                  <a:tcPr/>
                </a:tc>
                <a:tc gridSpan="3">
                  <a:txBody>
                    <a:bodyPr/>
                    <a:lstStyle/>
                    <a:p>
                      <a:pPr marL="0" marR="0" algn="ctr" rtl="1">
                        <a:lnSpc>
                          <a:spcPct val="115000"/>
                        </a:lnSpc>
                        <a:spcBef>
                          <a:spcPts val="0"/>
                        </a:spcBef>
                        <a:spcAft>
                          <a:spcPts val="0"/>
                        </a:spcAft>
                      </a:pPr>
                      <a:r>
                        <a:rPr lang="ar-MA" sz="1400" b="0" i="0" u="none" strike="noStrike" kern="1400" cap="none" spc="0" baseline="0" dirty="0">
                          <a:solidFill>
                            <a:schemeClr val="tx1"/>
                          </a:solidFill>
                          <a:effectLst/>
                          <a:uFillTx/>
                          <a:latin typeface="+mn-lt"/>
                          <a:ea typeface="+mn-ea"/>
                          <a:cs typeface="+mn-cs"/>
                          <a:sym typeface="Source Sans Pro Regular"/>
                        </a:rPr>
                        <a:t>الطعام </a:t>
                      </a:r>
                      <a:r>
                        <a:rPr lang="ar-EG" sz="1400" b="0" i="0" u="none" strike="noStrike" kern="1400" cap="none" spc="0" baseline="0" dirty="0">
                          <a:solidFill>
                            <a:schemeClr val="tx1"/>
                          </a:solidFill>
                          <a:effectLst/>
                          <a:uFillTx/>
                          <a:latin typeface="+mn-lt"/>
                          <a:ea typeface="+mn-ea"/>
                          <a:cs typeface="+mn-cs"/>
                          <a:sym typeface="Source Sans Pro Regular"/>
                        </a:rPr>
                        <a:t>غير </a:t>
                      </a:r>
                      <a:r>
                        <a:rPr lang="ar-MA" sz="1400" b="0" i="0" u="none" strike="noStrike" kern="1400" cap="none" spc="0" baseline="0" dirty="0">
                          <a:solidFill>
                            <a:schemeClr val="tx1"/>
                          </a:solidFill>
                          <a:effectLst/>
                          <a:uFillTx/>
                          <a:latin typeface="+mn-lt"/>
                          <a:ea typeface="+mn-ea"/>
                          <a:cs typeface="+mn-cs"/>
                          <a:sym typeface="Source Sans Pro Regular"/>
                        </a:rPr>
                        <a:t>المُتناول</a:t>
                      </a:r>
                      <a:endParaRPr lang="en-US" sz="1400" b="0" i="0" u="none" strike="noStrike" kern="1400" cap="none" spc="0" baseline="0" dirty="0">
                        <a:solidFill>
                          <a:schemeClr val="tx1"/>
                        </a:solidFill>
                        <a:effectLst/>
                        <a:uFillTx/>
                        <a:latin typeface="+mn-lt"/>
                        <a:ea typeface="+mn-ea"/>
                        <a:cs typeface="+mn-cs"/>
                        <a:sym typeface="Source Sans Pro Regular"/>
                      </a:endParaRPr>
                    </a:p>
                  </a:txBody>
                  <a:tcPr marL="48808" marR="48808" marT="0" marB="0">
                    <a:solidFill>
                      <a:srgbClr val="FFD85D"/>
                    </a:solidFill>
                  </a:tcPr>
                </a:tc>
                <a:tc hMerge="1">
                  <a:txBody>
                    <a:bodyPr/>
                    <a:lstStyle/>
                    <a:p>
                      <a:endParaRPr lang="en-US"/>
                    </a:p>
                  </a:txBody>
                  <a:tcPr/>
                </a:tc>
                <a:tc hMerge="1">
                  <a:txBody>
                    <a:bodyPr/>
                    <a:lstStyle/>
                    <a:p>
                      <a:endParaRPr lang="en-US"/>
                    </a:p>
                  </a:txBody>
                  <a:tcPr/>
                </a:tc>
                <a:tc>
                  <a:txBody>
                    <a:bodyPr/>
                    <a:lstStyle/>
                    <a:p>
                      <a:pPr marL="0" marR="0" algn="ctr" rtl="1">
                        <a:lnSpc>
                          <a:spcPct val="115000"/>
                        </a:lnSpc>
                        <a:spcBef>
                          <a:spcPts val="0"/>
                        </a:spcBef>
                        <a:spcAft>
                          <a:spcPts val="0"/>
                        </a:spcAft>
                      </a:pPr>
                      <a:r>
                        <a:rPr lang="en-US" sz="1400" b="0" i="0" u="none" strike="noStrike" kern="1400" cap="none" spc="0" baseline="0" dirty="0">
                          <a:solidFill>
                            <a:schemeClr val="tx1"/>
                          </a:solidFill>
                          <a:effectLst/>
                          <a:uFillTx/>
                          <a:latin typeface="+mn-lt"/>
                          <a:ea typeface="+mn-ea"/>
                          <a:cs typeface="+mn-cs"/>
                          <a:sym typeface="Source Sans Pro Regular"/>
                        </a:rPr>
                        <a:t> </a:t>
                      </a:r>
                    </a:p>
                  </a:txBody>
                  <a:tcPr marL="48808" marR="48808" marT="0" marB="0"/>
                </a:tc>
                <a:extLst>
                  <a:ext uri="{0D108BD9-81ED-4DB2-BD59-A6C34878D82A}">
                    <a16:rowId xmlns:a16="http://schemas.microsoft.com/office/drawing/2014/main" val="3594834332"/>
                  </a:ext>
                </a:extLst>
              </a:tr>
              <a:tr h="137205">
                <a:tc>
                  <a:txBody>
                    <a:bodyPr/>
                    <a:lstStyle/>
                    <a:p>
                      <a:pPr marL="0" marR="0" algn="ctr" rtl="1">
                        <a:lnSpc>
                          <a:spcPct val="115000"/>
                        </a:lnSpc>
                        <a:spcBef>
                          <a:spcPts val="0"/>
                        </a:spcBef>
                        <a:spcAft>
                          <a:spcPts val="0"/>
                        </a:spcAft>
                      </a:pPr>
                      <a:r>
                        <a:rPr lang="en-US" sz="1400" kern="1400">
                          <a:effectLst/>
                        </a:rPr>
                        <a:t> </a:t>
                      </a:r>
                      <a:endParaRPr lang="en-US" sz="1200" kern="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EG" sz="1400" kern="1400" dirty="0">
                          <a:effectLst/>
                        </a:rPr>
                        <a:t>المعتلون</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CBF6FB"/>
                    </a:solidFill>
                  </a:tcPr>
                </a:tc>
                <a:tc>
                  <a:txBody>
                    <a:bodyPr/>
                    <a:lstStyle/>
                    <a:p>
                      <a:pPr marL="0" marR="0" algn="ctr" rtl="1">
                        <a:lnSpc>
                          <a:spcPct val="115000"/>
                        </a:lnSpc>
                        <a:spcBef>
                          <a:spcPts val="0"/>
                        </a:spcBef>
                        <a:spcAft>
                          <a:spcPts val="0"/>
                        </a:spcAft>
                      </a:pPr>
                      <a:r>
                        <a:rPr lang="ar-MA" sz="1400" kern="1400" dirty="0">
                          <a:effectLst/>
                        </a:rPr>
                        <a:t>المجموع </a:t>
                      </a:r>
                      <a:r>
                        <a:rPr lang="ar-MA" sz="1100" kern="1400" dirty="0">
                          <a:effectLst/>
                        </a:rPr>
                        <a:t>(الذين تناولوا الطعام)</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CBF6FB"/>
                    </a:solidFill>
                  </a:tcPr>
                </a:tc>
                <a:tc>
                  <a:txBody>
                    <a:bodyPr/>
                    <a:lstStyle/>
                    <a:p>
                      <a:pPr marL="0" marR="0" algn="ctr" rtl="1">
                        <a:lnSpc>
                          <a:spcPct val="115000"/>
                        </a:lnSpc>
                        <a:spcBef>
                          <a:spcPts val="0"/>
                        </a:spcBef>
                        <a:spcAft>
                          <a:spcPts val="0"/>
                        </a:spcAft>
                      </a:pPr>
                      <a:r>
                        <a:rPr lang="ar-MA" sz="1400" kern="1400" dirty="0">
                          <a:effectLst/>
                        </a:rPr>
                        <a:t>معدل الهجمات (%)</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CBF6FB"/>
                    </a:solidFill>
                  </a:tcPr>
                </a:tc>
                <a:tc>
                  <a:txBody>
                    <a:bodyPr/>
                    <a:lstStyle/>
                    <a:p>
                      <a:pPr marL="0" marR="0" algn="ctr" rtl="1">
                        <a:lnSpc>
                          <a:spcPct val="115000"/>
                        </a:lnSpc>
                        <a:spcBef>
                          <a:spcPts val="0"/>
                        </a:spcBef>
                        <a:spcAft>
                          <a:spcPts val="0"/>
                        </a:spcAft>
                      </a:pPr>
                      <a:r>
                        <a:rPr lang="ar-EG" sz="1400" kern="1400" dirty="0">
                          <a:effectLst/>
                        </a:rPr>
                        <a:t>المعتلون</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FFD85D"/>
                    </a:solidFill>
                  </a:tcPr>
                </a:tc>
                <a:tc>
                  <a:txBody>
                    <a:bodyPr/>
                    <a:lstStyle/>
                    <a:p>
                      <a:pPr marL="0" marR="0" algn="ctr" rtl="1">
                        <a:lnSpc>
                          <a:spcPct val="115000"/>
                        </a:lnSpc>
                        <a:spcBef>
                          <a:spcPts val="0"/>
                        </a:spcBef>
                        <a:spcAft>
                          <a:spcPts val="0"/>
                        </a:spcAft>
                      </a:pPr>
                      <a:r>
                        <a:rPr lang="ar-MA" sz="1400" kern="1400" dirty="0">
                          <a:effectLst/>
                        </a:rPr>
                        <a:t>المجموع </a:t>
                      </a:r>
                      <a:r>
                        <a:rPr lang="ar-MA" sz="1100" kern="1400" dirty="0">
                          <a:effectLst/>
                        </a:rPr>
                        <a:t>(الذين لم </a:t>
                      </a:r>
                      <a:r>
                        <a:rPr lang="ar-EG" sz="1100" kern="1400" dirty="0" err="1">
                          <a:effectLst/>
                        </a:rPr>
                        <a:t>يتناولوا</a:t>
                      </a:r>
                      <a:r>
                        <a:rPr lang="ar-MA" sz="1100" kern="1400" dirty="0">
                          <a:effectLst/>
                        </a:rPr>
                        <a:t> الطعام)</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FFD85D"/>
                    </a:solidFill>
                  </a:tcPr>
                </a:tc>
                <a:tc>
                  <a:txBody>
                    <a:bodyPr/>
                    <a:lstStyle/>
                    <a:p>
                      <a:pPr marL="0" marR="0" algn="ctr" rtl="1">
                        <a:lnSpc>
                          <a:spcPct val="115000"/>
                        </a:lnSpc>
                        <a:spcBef>
                          <a:spcPts val="0"/>
                        </a:spcBef>
                        <a:spcAft>
                          <a:spcPts val="0"/>
                        </a:spcAft>
                      </a:pPr>
                      <a:r>
                        <a:rPr lang="ar-MA" sz="1400" kern="1400" dirty="0">
                          <a:effectLst/>
                        </a:rPr>
                        <a:t>معدل الهجمات (%)</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FFD85D"/>
                    </a:solidFill>
                  </a:tcPr>
                </a:tc>
                <a:tc>
                  <a:txBody>
                    <a:bodyPr/>
                    <a:lstStyle/>
                    <a:p>
                      <a:pPr marL="0" marR="0" algn="ctr" rtl="1">
                        <a:lnSpc>
                          <a:spcPct val="115000"/>
                        </a:lnSpc>
                        <a:spcBef>
                          <a:spcPts val="0"/>
                        </a:spcBef>
                        <a:spcAft>
                          <a:spcPts val="0"/>
                        </a:spcAft>
                      </a:pPr>
                      <a:r>
                        <a:rPr lang="ar-MA" sz="1400" kern="1400" dirty="0">
                          <a:effectLst/>
                        </a:rPr>
                        <a:t>الخطر النسبي</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extLst>
                  <a:ext uri="{0D108BD9-81ED-4DB2-BD59-A6C34878D82A}">
                    <a16:rowId xmlns:a16="http://schemas.microsoft.com/office/drawing/2014/main" val="2656178594"/>
                  </a:ext>
                </a:extLst>
              </a:tr>
              <a:tr h="137205">
                <a:tc>
                  <a:txBody>
                    <a:bodyPr/>
                    <a:lstStyle/>
                    <a:p>
                      <a:pPr marL="0" marR="0" algn="r" rtl="1">
                        <a:lnSpc>
                          <a:spcPct val="115000"/>
                        </a:lnSpc>
                        <a:spcBef>
                          <a:spcPts val="0"/>
                        </a:spcBef>
                        <a:spcAft>
                          <a:spcPts val="0"/>
                        </a:spcAft>
                      </a:pPr>
                      <a:r>
                        <a:rPr lang="ar-MA" sz="1400" kern="1400" dirty="0">
                          <a:effectLst/>
                        </a:rPr>
                        <a:t>موز الجنة</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dirty="0">
                          <a:effectLst/>
                        </a:rPr>
                        <a:t>2</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CBF6FB"/>
                    </a:solidFill>
                  </a:tcPr>
                </a:tc>
                <a:tc>
                  <a:txBody>
                    <a:bodyPr/>
                    <a:lstStyle/>
                    <a:p>
                      <a:pPr marL="0" marR="0" algn="ctr" rtl="1">
                        <a:lnSpc>
                          <a:spcPct val="115000"/>
                        </a:lnSpc>
                        <a:spcBef>
                          <a:spcPts val="0"/>
                        </a:spcBef>
                        <a:spcAft>
                          <a:spcPts val="0"/>
                        </a:spcAft>
                      </a:pPr>
                      <a:r>
                        <a:rPr lang="ar-MA" sz="1400" kern="1400" dirty="0">
                          <a:effectLst/>
                        </a:rPr>
                        <a:t>10</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CBF6FB"/>
                    </a:solidFill>
                  </a:tcPr>
                </a:tc>
                <a:tc>
                  <a:txBody>
                    <a:bodyPr/>
                    <a:lstStyle/>
                    <a:p>
                      <a:pPr marL="0" marR="0" algn="ctr" rtl="1">
                        <a:lnSpc>
                          <a:spcPct val="115000"/>
                        </a:lnSpc>
                        <a:spcBef>
                          <a:spcPts val="0"/>
                        </a:spcBef>
                        <a:spcAft>
                          <a:spcPts val="0"/>
                        </a:spcAft>
                      </a:pPr>
                      <a:r>
                        <a:rPr lang="ar-MA" sz="1400" kern="1400" dirty="0">
                          <a:effectLst/>
                        </a:rPr>
                        <a:t>20%</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CBF6FB"/>
                    </a:solidFill>
                  </a:tcPr>
                </a:tc>
                <a:tc>
                  <a:txBody>
                    <a:bodyPr/>
                    <a:lstStyle/>
                    <a:p>
                      <a:pPr marL="0" marR="0" algn="r" rtl="1">
                        <a:lnSpc>
                          <a:spcPct val="115000"/>
                        </a:lnSpc>
                        <a:spcBef>
                          <a:spcPts val="0"/>
                        </a:spcBef>
                        <a:spcAft>
                          <a:spcPts val="0"/>
                        </a:spcAft>
                      </a:pPr>
                      <a:r>
                        <a:rPr lang="ar-MA" sz="1400" kern="1400" dirty="0">
                          <a:effectLst/>
                        </a:rPr>
                        <a:t>3</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FFD85D"/>
                    </a:solidFill>
                  </a:tcPr>
                </a:tc>
                <a:tc>
                  <a:txBody>
                    <a:bodyPr/>
                    <a:lstStyle/>
                    <a:p>
                      <a:pPr marL="0" marR="0" algn="r" rtl="1">
                        <a:lnSpc>
                          <a:spcPct val="115000"/>
                        </a:lnSpc>
                        <a:spcBef>
                          <a:spcPts val="0"/>
                        </a:spcBef>
                        <a:spcAft>
                          <a:spcPts val="0"/>
                        </a:spcAft>
                      </a:pPr>
                      <a:r>
                        <a:rPr lang="ar-MA" sz="1400" kern="1400" dirty="0">
                          <a:effectLst/>
                        </a:rPr>
                        <a:t>5</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FFD85D"/>
                    </a:solidFill>
                  </a:tcPr>
                </a:tc>
                <a:tc>
                  <a:txBody>
                    <a:bodyPr/>
                    <a:lstStyle/>
                    <a:p>
                      <a:pPr marL="0" marR="0" algn="r" rtl="1">
                        <a:lnSpc>
                          <a:spcPct val="115000"/>
                        </a:lnSpc>
                        <a:spcBef>
                          <a:spcPts val="0"/>
                        </a:spcBef>
                        <a:spcAft>
                          <a:spcPts val="0"/>
                        </a:spcAft>
                      </a:pPr>
                      <a:r>
                        <a:rPr lang="ar-MA" sz="1400" kern="1400" dirty="0">
                          <a:effectLst/>
                        </a:rPr>
                        <a:t>60%</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FFD85D"/>
                    </a:solidFill>
                  </a:tcPr>
                </a:tc>
                <a:tc>
                  <a:txBody>
                    <a:bodyPr/>
                    <a:lstStyle/>
                    <a:p>
                      <a:pPr marL="0" marR="0" algn="r" rtl="1">
                        <a:lnSpc>
                          <a:spcPct val="115000"/>
                        </a:lnSpc>
                        <a:spcBef>
                          <a:spcPts val="0"/>
                        </a:spcBef>
                        <a:spcAft>
                          <a:spcPts val="0"/>
                        </a:spcAft>
                      </a:pPr>
                      <a:r>
                        <a:rPr lang="ar-MA" sz="1400" kern="1400" dirty="0">
                          <a:effectLst/>
                        </a:rPr>
                        <a:t>0.33</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extLst>
                  <a:ext uri="{0D108BD9-81ED-4DB2-BD59-A6C34878D82A}">
                    <a16:rowId xmlns:a16="http://schemas.microsoft.com/office/drawing/2014/main" val="1614794347"/>
                  </a:ext>
                </a:extLst>
              </a:tr>
              <a:tr h="137205">
                <a:tc>
                  <a:txBody>
                    <a:bodyPr/>
                    <a:lstStyle/>
                    <a:p>
                      <a:pPr marL="0" marR="0" algn="r" rtl="1">
                        <a:lnSpc>
                          <a:spcPct val="115000"/>
                        </a:lnSpc>
                        <a:spcBef>
                          <a:spcPts val="0"/>
                        </a:spcBef>
                        <a:spcAft>
                          <a:spcPts val="0"/>
                        </a:spcAft>
                      </a:pPr>
                      <a:r>
                        <a:rPr lang="ar-MA" sz="1400" kern="1400" dirty="0" err="1">
                          <a:effectLst/>
                        </a:rPr>
                        <a:t>الفوفو</a:t>
                      </a:r>
                      <a:endParaRPr lang="en-US" sz="1200" kern="1400" dirty="0" err="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dirty="0">
                          <a:effectLst/>
                        </a:rPr>
                        <a:t>4</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CBF6FB"/>
                    </a:solidFill>
                  </a:tcPr>
                </a:tc>
                <a:tc>
                  <a:txBody>
                    <a:bodyPr/>
                    <a:lstStyle/>
                    <a:p>
                      <a:pPr marL="0" marR="0" algn="ctr" rtl="1">
                        <a:lnSpc>
                          <a:spcPct val="115000"/>
                        </a:lnSpc>
                        <a:spcBef>
                          <a:spcPts val="0"/>
                        </a:spcBef>
                        <a:spcAft>
                          <a:spcPts val="0"/>
                        </a:spcAft>
                      </a:pPr>
                      <a:r>
                        <a:rPr lang="ar-MA" sz="1400" kern="1400" dirty="0">
                          <a:effectLst/>
                        </a:rPr>
                        <a:t>5</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CBF6FB"/>
                    </a:solidFill>
                  </a:tcPr>
                </a:tc>
                <a:tc>
                  <a:txBody>
                    <a:bodyPr/>
                    <a:lstStyle/>
                    <a:p>
                      <a:pPr marL="0" marR="0" algn="ctr" rtl="1">
                        <a:lnSpc>
                          <a:spcPct val="115000"/>
                        </a:lnSpc>
                        <a:spcBef>
                          <a:spcPts val="0"/>
                        </a:spcBef>
                        <a:spcAft>
                          <a:spcPts val="0"/>
                        </a:spcAft>
                      </a:pPr>
                      <a:r>
                        <a:rPr lang="ar-MA" sz="1400" kern="1400" dirty="0">
                          <a:effectLst/>
                        </a:rPr>
                        <a:t>80%</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CBF6FB"/>
                    </a:solidFill>
                  </a:tcPr>
                </a:tc>
                <a:tc>
                  <a:txBody>
                    <a:bodyPr/>
                    <a:lstStyle/>
                    <a:p>
                      <a:pPr marL="0" marR="0" algn="r" rtl="1">
                        <a:lnSpc>
                          <a:spcPct val="115000"/>
                        </a:lnSpc>
                        <a:spcBef>
                          <a:spcPts val="0"/>
                        </a:spcBef>
                        <a:spcAft>
                          <a:spcPts val="0"/>
                        </a:spcAft>
                      </a:pPr>
                      <a:r>
                        <a:rPr lang="ar-MA" sz="1400" kern="1400" dirty="0">
                          <a:effectLst/>
                        </a:rPr>
                        <a:t>1</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FFD85D"/>
                    </a:solidFill>
                  </a:tcPr>
                </a:tc>
                <a:tc>
                  <a:txBody>
                    <a:bodyPr/>
                    <a:lstStyle/>
                    <a:p>
                      <a:pPr marL="0" marR="0" algn="r" rtl="1">
                        <a:lnSpc>
                          <a:spcPct val="115000"/>
                        </a:lnSpc>
                        <a:spcBef>
                          <a:spcPts val="0"/>
                        </a:spcBef>
                        <a:spcAft>
                          <a:spcPts val="0"/>
                        </a:spcAft>
                      </a:pPr>
                      <a:r>
                        <a:rPr lang="ar-MA" sz="1400" kern="1400" dirty="0">
                          <a:effectLst/>
                        </a:rPr>
                        <a:t>10</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FFD85D"/>
                    </a:solidFill>
                  </a:tcPr>
                </a:tc>
                <a:tc>
                  <a:txBody>
                    <a:bodyPr/>
                    <a:lstStyle/>
                    <a:p>
                      <a:pPr marL="0" marR="0" algn="r" rtl="1">
                        <a:lnSpc>
                          <a:spcPct val="115000"/>
                        </a:lnSpc>
                        <a:spcBef>
                          <a:spcPts val="0"/>
                        </a:spcBef>
                        <a:spcAft>
                          <a:spcPts val="0"/>
                        </a:spcAft>
                      </a:pPr>
                      <a:r>
                        <a:rPr lang="ar-MA" sz="1400" kern="1400" dirty="0">
                          <a:effectLst/>
                        </a:rPr>
                        <a:t>10%</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FFD85D"/>
                    </a:solidFill>
                  </a:tcPr>
                </a:tc>
                <a:tc>
                  <a:txBody>
                    <a:bodyPr/>
                    <a:lstStyle/>
                    <a:p>
                      <a:pPr marL="0" marR="0" algn="r" rtl="1">
                        <a:lnSpc>
                          <a:spcPct val="115000"/>
                        </a:lnSpc>
                        <a:spcBef>
                          <a:spcPts val="0"/>
                        </a:spcBef>
                        <a:spcAft>
                          <a:spcPts val="0"/>
                        </a:spcAft>
                      </a:pPr>
                      <a:r>
                        <a:rPr lang="ar-MA" sz="1400" kern="1400" dirty="0">
                          <a:effectLst/>
                        </a:rPr>
                        <a:t>8.0</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extLst>
                  <a:ext uri="{0D108BD9-81ED-4DB2-BD59-A6C34878D82A}">
                    <a16:rowId xmlns:a16="http://schemas.microsoft.com/office/drawing/2014/main" val="864975010"/>
                  </a:ext>
                </a:extLst>
              </a:tr>
              <a:tr h="137205">
                <a:tc>
                  <a:txBody>
                    <a:bodyPr/>
                    <a:lstStyle/>
                    <a:p>
                      <a:pPr marL="0" marR="0" algn="r" rtl="1">
                        <a:lnSpc>
                          <a:spcPct val="115000"/>
                        </a:lnSpc>
                        <a:spcBef>
                          <a:spcPts val="0"/>
                        </a:spcBef>
                        <a:spcAft>
                          <a:spcPts val="0"/>
                        </a:spcAft>
                      </a:pPr>
                      <a:r>
                        <a:rPr lang="ar-MA" sz="1400" kern="1400" dirty="0">
                          <a:effectLst/>
                        </a:rPr>
                        <a:t>حساء جوز النخيل</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dirty="0">
                          <a:effectLst/>
                        </a:rPr>
                        <a:t>4</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CBF6FB"/>
                    </a:solidFill>
                  </a:tcPr>
                </a:tc>
                <a:tc>
                  <a:txBody>
                    <a:bodyPr/>
                    <a:lstStyle/>
                    <a:p>
                      <a:pPr marL="0" marR="0" algn="ctr" rtl="1">
                        <a:lnSpc>
                          <a:spcPct val="115000"/>
                        </a:lnSpc>
                        <a:spcBef>
                          <a:spcPts val="0"/>
                        </a:spcBef>
                        <a:spcAft>
                          <a:spcPts val="0"/>
                        </a:spcAft>
                      </a:pPr>
                      <a:r>
                        <a:rPr lang="ar-MA" sz="1400" kern="1400" dirty="0">
                          <a:effectLst/>
                        </a:rPr>
                        <a:t>11</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CBF6FB"/>
                    </a:solidFill>
                  </a:tcPr>
                </a:tc>
                <a:tc>
                  <a:txBody>
                    <a:bodyPr/>
                    <a:lstStyle/>
                    <a:p>
                      <a:pPr marL="0" marR="0" algn="ctr" rtl="1">
                        <a:lnSpc>
                          <a:spcPct val="115000"/>
                        </a:lnSpc>
                        <a:spcBef>
                          <a:spcPts val="0"/>
                        </a:spcBef>
                        <a:spcAft>
                          <a:spcPts val="0"/>
                        </a:spcAft>
                      </a:pPr>
                      <a:r>
                        <a:rPr lang="ar-MA" sz="1400" kern="1400" dirty="0">
                          <a:effectLst/>
                        </a:rPr>
                        <a:t>36%</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CBF6FB"/>
                    </a:solidFill>
                  </a:tcPr>
                </a:tc>
                <a:tc>
                  <a:txBody>
                    <a:bodyPr/>
                    <a:lstStyle/>
                    <a:p>
                      <a:pPr marL="0" marR="0" algn="r" rtl="1">
                        <a:lnSpc>
                          <a:spcPct val="115000"/>
                        </a:lnSpc>
                        <a:spcBef>
                          <a:spcPts val="0"/>
                        </a:spcBef>
                        <a:spcAft>
                          <a:spcPts val="0"/>
                        </a:spcAft>
                      </a:pPr>
                      <a:r>
                        <a:rPr lang="ar-MA" sz="1400" kern="1400" dirty="0">
                          <a:effectLst/>
                        </a:rPr>
                        <a:t>1</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FFD85D"/>
                    </a:solidFill>
                  </a:tcPr>
                </a:tc>
                <a:tc>
                  <a:txBody>
                    <a:bodyPr/>
                    <a:lstStyle/>
                    <a:p>
                      <a:pPr marL="0" marR="0" algn="r" rtl="1">
                        <a:lnSpc>
                          <a:spcPct val="115000"/>
                        </a:lnSpc>
                        <a:spcBef>
                          <a:spcPts val="0"/>
                        </a:spcBef>
                        <a:spcAft>
                          <a:spcPts val="0"/>
                        </a:spcAft>
                      </a:pPr>
                      <a:r>
                        <a:rPr lang="ar-MA" sz="1400" kern="1400" dirty="0">
                          <a:effectLst/>
                        </a:rPr>
                        <a:t>4</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FFD85D"/>
                    </a:solidFill>
                  </a:tcPr>
                </a:tc>
                <a:tc>
                  <a:txBody>
                    <a:bodyPr/>
                    <a:lstStyle/>
                    <a:p>
                      <a:pPr marL="0" marR="0" algn="r" rtl="1">
                        <a:lnSpc>
                          <a:spcPct val="115000"/>
                        </a:lnSpc>
                        <a:spcBef>
                          <a:spcPts val="0"/>
                        </a:spcBef>
                        <a:spcAft>
                          <a:spcPts val="0"/>
                        </a:spcAft>
                      </a:pPr>
                      <a:r>
                        <a:rPr lang="ar-MA" sz="1400" kern="1400" dirty="0">
                          <a:effectLst/>
                        </a:rPr>
                        <a:t>25%</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FFD85D"/>
                    </a:solidFill>
                  </a:tcPr>
                </a:tc>
                <a:tc>
                  <a:txBody>
                    <a:bodyPr/>
                    <a:lstStyle/>
                    <a:p>
                      <a:pPr marL="0" marR="0" algn="r" rtl="1">
                        <a:lnSpc>
                          <a:spcPct val="115000"/>
                        </a:lnSpc>
                        <a:spcBef>
                          <a:spcPts val="0"/>
                        </a:spcBef>
                        <a:spcAft>
                          <a:spcPts val="0"/>
                        </a:spcAft>
                      </a:pPr>
                      <a:r>
                        <a:rPr lang="ar-MA" sz="1400" kern="1400" dirty="0">
                          <a:effectLst/>
                        </a:rPr>
                        <a:t>1.44</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extLst>
                  <a:ext uri="{0D108BD9-81ED-4DB2-BD59-A6C34878D82A}">
                    <a16:rowId xmlns:a16="http://schemas.microsoft.com/office/drawing/2014/main" val="3099776312"/>
                  </a:ext>
                </a:extLst>
              </a:tr>
              <a:tr h="137205">
                <a:tc>
                  <a:txBody>
                    <a:bodyPr/>
                    <a:lstStyle/>
                    <a:p>
                      <a:pPr marL="0" marR="0" algn="r" rtl="1">
                        <a:lnSpc>
                          <a:spcPct val="115000"/>
                        </a:lnSpc>
                        <a:spcBef>
                          <a:spcPts val="0"/>
                        </a:spcBef>
                        <a:spcAft>
                          <a:spcPts val="0"/>
                        </a:spcAft>
                      </a:pPr>
                      <a:r>
                        <a:rPr lang="ar-MA" sz="1400" kern="1400" dirty="0">
                          <a:effectLst/>
                        </a:rPr>
                        <a:t>سمك</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dirty="0">
                          <a:effectLst/>
                        </a:rPr>
                        <a:t>1</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CBF6FB"/>
                    </a:solidFill>
                  </a:tcPr>
                </a:tc>
                <a:tc>
                  <a:txBody>
                    <a:bodyPr/>
                    <a:lstStyle/>
                    <a:p>
                      <a:pPr marL="0" marR="0" algn="ctr" rtl="1">
                        <a:lnSpc>
                          <a:spcPct val="115000"/>
                        </a:lnSpc>
                        <a:spcBef>
                          <a:spcPts val="0"/>
                        </a:spcBef>
                        <a:spcAft>
                          <a:spcPts val="0"/>
                        </a:spcAft>
                      </a:pPr>
                      <a:r>
                        <a:rPr lang="ar-MA" sz="1400" kern="1400" dirty="0">
                          <a:effectLst/>
                        </a:rPr>
                        <a:t>3</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CBF6FB"/>
                    </a:solidFill>
                  </a:tcPr>
                </a:tc>
                <a:tc>
                  <a:txBody>
                    <a:bodyPr/>
                    <a:lstStyle/>
                    <a:p>
                      <a:pPr marL="0" marR="0" algn="ctr" rtl="1">
                        <a:lnSpc>
                          <a:spcPct val="115000"/>
                        </a:lnSpc>
                        <a:spcBef>
                          <a:spcPts val="0"/>
                        </a:spcBef>
                        <a:spcAft>
                          <a:spcPts val="0"/>
                        </a:spcAft>
                      </a:pPr>
                      <a:r>
                        <a:rPr lang="ar-MA" sz="1400" kern="1400" dirty="0">
                          <a:effectLst/>
                        </a:rPr>
                        <a:t>33%</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CBF6FB"/>
                    </a:solidFill>
                  </a:tcPr>
                </a:tc>
                <a:tc>
                  <a:txBody>
                    <a:bodyPr/>
                    <a:lstStyle/>
                    <a:p>
                      <a:pPr marL="0" marR="0" algn="r" rtl="1">
                        <a:lnSpc>
                          <a:spcPct val="115000"/>
                        </a:lnSpc>
                        <a:spcBef>
                          <a:spcPts val="0"/>
                        </a:spcBef>
                        <a:spcAft>
                          <a:spcPts val="0"/>
                        </a:spcAft>
                      </a:pPr>
                      <a:r>
                        <a:rPr lang="ar-MA" sz="1400" kern="1400" dirty="0">
                          <a:effectLst/>
                        </a:rPr>
                        <a:t>4</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FFD85D"/>
                    </a:solidFill>
                  </a:tcPr>
                </a:tc>
                <a:tc>
                  <a:txBody>
                    <a:bodyPr/>
                    <a:lstStyle/>
                    <a:p>
                      <a:pPr marL="0" marR="0" algn="r" rtl="1">
                        <a:lnSpc>
                          <a:spcPct val="115000"/>
                        </a:lnSpc>
                        <a:spcBef>
                          <a:spcPts val="0"/>
                        </a:spcBef>
                        <a:spcAft>
                          <a:spcPts val="0"/>
                        </a:spcAft>
                      </a:pPr>
                      <a:r>
                        <a:rPr lang="ar-MA" sz="1400" kern="1400" dirty="0">
                          <a:effectLst/>
                        </a:rPr>
                        <a:t>12</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FFD85D"/>
                    </a:solidFill>
                  </a:tcPr>
                </a:tc>
                <a:tc>
                  <a:txBody>
                    <a:bodyPr/>
                    <a:lstStyle/>
                    <a:p>
                      <a:pPr marL="0" marR="0" algn="r" rtl="1">
                        <a:lnSpc>
                          <a:spcPct val="115000"/>
                        </a:lnSpc>
                        <a:spcBef>
                          <a:spcPts val="0"/>
                        </a:spcBef>
                        <a:spcAft>
                          <a:spcPts val="0"/>
                        </a:spcAft>
                      </a:pPr>
                      <a:r>
                        <a:rPr lang="ar-MA" sz="1400" kern="1400" dirty="0">
                          <a:effectLst/>
                        </a:rPr>
                        <a:t>33%</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FFD85D"/>
                    </a:solidFill>
                  </a:tcPr>
                </a:tc>
                <a:tc>
                  <a:txBody>
                    <a:bodyPr/>
                    <a:lstStyle/>
                    <a:p>
                      <a:pPr marL="0" marR="0" algn="r" rtl="1">
                        <a:lnSpc>
                          <a:spcPct val="115000"/>
                        </a:lnSpc>
                        <a:spcBef>
                          <a:spcPts val="0"/>
                        </a:spcBef>
                        <a:spcAft>
                          <a:spcPts val="0"/>
                        </a:spcAft>
                      </a:pPr>
                      <a:r>
                        <a:rPr lang="ar-MA" sz="1400" kern="1400" dirty="0">
                          <a:effectLst/>
                        </a:rPr>
                        <a:t>1.0</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extLst>
                  <a:ext uri="{0D108BD9-81ED-4DB2-BD59-A6C34878D82A}">
                    <a16:rowId xmlns:a16="http://schemas.microsoft.com/office/drawing/2014/main" val="4286790763"/>
                  </a:ext>
                </a:extLst>
              </a:tr>
              <a:tr h="137205">
                <a:tc>
                  <a:txBody>
                    <a:bodyPr/>
                    <a:lstStyle/>
                    <a:p>
                      <a:pPr marL="0" marR="0" algn="r" rtl="1">
                        <a:lnSpc>
                          <a:spcPct val="115000"/>
                        </a:lnSpc>
                        <a:spcBef>
                          <a:spcPts val="0"/>
                        </a:spcBef>
                        <a:spcAft>
                          <a:spcPts val="0"/>
                        </a:spcAft>
                      </a:pPr>
                      <a:r>
                        <a:rPr lang="ar-MA" sz="1400" kern="1400" dirty="0">
                          <a:effectLst/>
                        </a:rPr>
                        <a:t>سل</a:t>
                      </a:r>
                      <a:r>
                        <a:rPr lang="ar-EG" sz="1400" kern="1400" dirty="0">
                          <a:effectLst/>
                        </a:rPr>
                        <a:t>َ</a:t>
                      </a:r>
                      <a:r>
                        <a:rPr lang="ar-MA" sz="1400" kern="1400" dirty="0" err="1">
                          <a:effectLst/>
                        </a:rPr>
                        <a:t>طة</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tc>
                  <a:txBody>
                    <a:bodyPr/>
                    <a:lstStyle/>
                    <a:p>
                      <a:pPr marL="0" marR="0" algn="ctr" rtl="1">
                        <a:lnSpc>
                          <a:spcPct val="115000"/>
                        </a:lnSpc>
                        <a:spcBef>
                          <a:spcPts val="0"/>
                        </a:spcBef>
                        <a:spcAft>
                          <a:spcPts val="0"/>
                        </a:spcAft>
                      </a:pPr>
                      <a:r>
                        <a:rPr lang="ar-MA" sz="1400" kern="1400" dirty="0">
                          <a:effectLst/>
                        </a:rPr>
                        <a:t>3</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CBF6FB"/>
                    </a:solidFill>
                  </a:tcPr>
                </a:tc>
                <a:tc>
                  <a:txBody>
                    <a:bodyPr/>
                    <a:lstStyle/>
                    <a:p>
                      <a:pPr marL="0" marR="0" algn="ctr" rtl="1">
                        <a:lnSpc>
                          <a:spcPct val="115000"/>
                        </a:lnSpc>
                        <a:spcBef>
                          <a:spcPts val="0"/>
                        </a:spcBef>
                        <a:spcAft>
                          <a:spcPts val="0"/>
                        </a:spcAft>
                      </a:pPr>
                      <a:r>
                        <a:rPr lang="ar-MA" sz="1400" kern="1400" dirty="0">
                          <a:effectLst/>
                        </a:rPr>
                        <a:t>7</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CBF6FB"/>
                    </a:solidFill>
                  </a:tcPr>
                </a:tc>
                <a:tc>
                  <a:txBody>
                    <a:bodyPr/>
                    <a:lstStyle/>
                    <a:p>
                      <a:pPr marL="0" marR="0" algn="ctr" rtl="1">
                        <a:lnSpc>
                          <a:spcPct val="115000"/>
                        </a:lnSpc>
                        <a:spcBef>
                          <a:spcPts val="0"/>
                        </a:spcBef>
                        <a:spcAft>
                          <a:spcPts val="0"/>
                        </a:spcAft>
                      </a:pPr>
                      <a:r>
                        <a:rPr lang="ar-MA" sz="1400" kern="1400" dirty="0">
                          <a:effectLst/>
                        </a:rPr>
                        <a:t>43%</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CBF6FB"/>
                    </a:solidFill>
                  </a:tcPr>
                </a:tc>
                <a:tc>
                  <a:txBody>
                    <a:bodyPr/>
                    <a:lstStyle/>
                    <a:p>
                      <a:pPr marL="0" marR="0" algn="r" rtl="1">
                        <a:lnSpc>
                          <a:spcPct val="115000"/>
                        </a:lnSpc>
                        <a:spcBef>
                          <a:spcPts val="0"/>
                        </a:spcBef>
                        <a:spcAft>
                          <a:spcPts val="0"/>
                        </a:spcAft>
                      </a:pPr>
                      <a:r>
                        <a:rPr lang="ar-MA" sz="1400" kern="1400" dirty="0">
                          <a:effectLst/>
                        </a:rPr>
                        <a:t>2</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FFD85D"/>
                    </a:solidFill>
                  </a:tcPr>
                </a:tc>
                <a:tc>
                  <a:txBody>
                    <a:bodyPr/>
                    <a:lstStyle/>
                    <a:p>
                      <a:pPr marL="0" marR="0" algn="r" rtl="1">
                        <a:lnSpc>
                          <a:spcPct val="115000"/>
                        </a:lnSpc>
                        <a:spcBef>
                          <a:spcPts val="0"/>
                        </a:spcBef>
                        <a:spcAft>
                          <a:spcPts val="0"/>
                        </a:spcAft>
                      </a:pPr>
                      <a:r>
                        <a:rPr lang="ar-MA" sz="1400" kern="1400" dirty="0">
                          <a:effectLst/>
                        </a:rPr>
                        <a:t>8</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FFD85D"/>
                    </a:solidFill>
                  </a:tcPr>
                </a:tc>
                <a:tc>
                  <a:txBody>
                    <a:bodyPr/>
                    <a:lstStyle/>
                    <a:p>
                      <a:pPr marL="0" marR="0" algn="r" rtl="1">
                        <a:lnSpc>
                          <a:spcPct val="115000"/>
                        </a:lnSpc>
                        <a:spcBef>
                          <a:spcPts val="0"/>
                        </a:spcBef>
                        <a:spcAft>
                          <a:spcPts val="0"/>
                        </a:spcAft>
                      </a:pPr>
                      <a:r>
                        <a:rPr lang="ar-MA" sz="1400" kern="1400" dirty="0">
                          <a:effectLst/>
                        </a:rPr>
                        <a:t>25%</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solidFill>
                      <a:srgbClr val="FFD85D"/>
                    </a:solidFill>
                  </a:tcPr>
                </a:tc>
                <a:tc>
                  <a:txBody>
                    <a:bodyPr/>
                    <a:lstStyle/>
                    <a:p>
                      <a:pPr marL="0" marR="0" algn="r" rtl="1">
                        <a:lnSpc>
                          <a:spcPct val="115000"/>
                        </a:lnSpc>
                        <a:spcBef>
                          <a:spcPts val="0"/>
                        </a:spcBef>
                        <a:spcAft>
                          <a:spcPts val="0"/>
                        </a:spcAft>
                      </a:pPr>
                      <a:r>
                        <a:rPr lang="ar-MA" sz="1400" kern="1400" dirty="0">
                          <a:effectLst/>
                        </a:rPr>
                        <a:t>1.72</a:t>
                      </a:r>
                      <a:endParaRPr lang="en-US" sz="1200" kern="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48808" marR="48808" marT="0" marB="0"/>
                </a:tc>
                <a:extLst>
                  <a:ext uri="{0D108BD9-81ED-4DB2-BD59-A6C34878D82A}">
                    <a16:rowId xmlns:a16="http://schemas.microsoft.com/office/drawing/2014/main" val="2826936610"/>
                  </a:ext>
                </a:extLst>
              </a:tr>
            </a:tbl>
          </a:graphicData>
        </a:graphic>
      </p:graphicFrame>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46" name="Content Placeholder 4"/>
          <p:cNvGraphicFramePr/>
          <p:nvPr>
            <p:extLst>
              <p:ext uri="{D42A27DB-BD31-4B8C-83A1-F6EECF244321}">
                <p14:modId xmlns:p14="http://schemas.microsoft.com/office/powerpoint/2010/main" val="1656890551"/>
              </p:ext>
            </p:extLst>
          </p:nvPr>
        </p:nvGraphicFramePr>
        <p:xfrm>
          <a:off x="1172584" y="1394943"/>
          <a:ext cx="4539727" cy="3244402"/>
        </p:xfrm>
        <a:graphic>
          <a:graphicData uri="http://schemas.openxmlformats.org/drawingml/2006/table">
            <a:tbl>
              <a:tblPr firstRow="1" bandRow="1">
                <a:tableStyleId>{4C3C2611-4C71-4FC5-86AE-919BDF0F9419}</a:tableStyleId>
              </a:tblPr>
              <a:tblGrid>
                <a:gridCol w="956500">
                  <a:extLst>
                    <a:ext uri="{9D8B030D-6E8A-4147-A177-3AD203B41FA5}">
                      <a16:colId xmlns:a16="http://schemas.microsoft.com/office/drawing/2014/main" val="20000"/>
                    </a:ext>
                  </a:extLst>
                </a:gridCol>
                <a:gridCol w="1313363">
                  <a:extLst>
                    <a:ext uri="{9D8B030D-6E8A-4147-A177-3AD203B41FA5}">
                      <a16:colId xmlns:a16="http://schemas.microsoft.com/office/drawing/2014/main" val="20001"/>
                    </a:ext>
                  </a:extLst>
                </a:gridCol>
                <a:gridCol w="1134932">
                  <a:extLst>
                    <a:ext uri="{9D8B030D-6E8A-4147-A177-3AD203B41FA5}">
                      <a16:colId xmlns:a16="http://schemas.microsoft.com/office/drawing/2014/main" val="20002"/>
                    </a:ext>
                  </a:extLst>
                </a:gridCol>
                <a:gridCol w="1134932">
                  <a:extLst>
                    <a:ext uri="{9D8B030D-6E8A-4147-A177-3AD203B41FA5}">
                      <a16:colId xmlns:a16="http://schemas.microsoft.com/office/drawing/2014/main" val="20003"/>
                    </a:ext>
                  </a:extLst>
                </a:gridCol>
              </a:tblGrid>
              <a:tr h="484060">
                <a:tc>
                  <a:txBody>
                    <a:bodyPr/>
                    <a:lstStyle/>
                    <a:p>
                      <a:pPr algn="ctr" defTabSz="289321" rtl="1">
                        <a:defRPr sz="1800" b="0">
                          <a:solidFill>
                            <a:srgbClr val="000000"/>
                          </a:solidFill>
                        </a:defRPr>
                      </a:pPr>
                      <a:r>
                        <a:rPr lang="ar" sz="500">
                          <a:solidFill>
                            <a:srgbClr val="FFFFFF"/>
                          </a:solidFill>
                          <a:latin typeface="+mj-lt"/>
                          <a:ea typeface="+mj-ea"/>
                          <a:cs typeface="+mj-cs"/>
                        </a:rPr>
                        <a:t>الحالة رقم</a:t>
                      </a:r>
                    </a:p>
                  </a:txBody>
                  <a:tcPr marL="45720" marR="45720" horzOverflow="overflow"/>
                </a:tc>
                <a:tc>
                  <a:txBody>
                    <a:bodyPr/>
                    <a:lstStyle/>
                    <a:p>
                      <a:pPr algn="ctr" defTabSz="289321" rtl="1">
                        <a:defRPr sz="1800" b="0">
                          <a:solidFill>
                            <a:srgbClr val="000000"/>
                          </a:solidFill>
                        </a:defRPr>
                      </a:pPr>
                      <a:r>
                        <a:rPr lang="ar" sz="500" dirty="0">
                          <a:solidFill>
                            <a:srgbClr val="FFFFFF"/>
                          </a:solidFill>
                          <a:latin typeface="+mj-lt"/>
                          <a:ea typeface="+mj-ea"/>
                          <a:cs typeface="+mj-cs"/>
                        </a:rPr>
                        <a:t>بداية ظهور الأعراض</a:t>
                      </a:r>
                    </a:p>
                  </a:txBody>
                  <a:tcPr marL="45720" marR="45720" horzOverflow="overflow"/>
                </a:tc>
                <a:tc>
                  <a:txBody>
                    <a:bodyPr/>
                    <a:lstStyle/>
                    <a:p>
                      <a:pPr algn="ctr" defTabSz="289321" rtl="1">
                        <a:defRPr sz="1800" b="0">
                          <a:solidFill>
                            <a:srgbClr val="000000"/>
                          </a:solidFill>
                        </a:defRPr>
                      </a:pPr>
                      <a:r>
                        <a:rPr lang="ar" sz="500">
                          <a:solidFill>
                            <a:srgbClr val="FFFFFF"/>
                          </a:solidFill>
                          <a:latin typeface="+mj-lt"/>
                          <a:ea typeface="+mj-ea"/>
                          <a:cs typeface="+mj-cs"/>
                        </a:rPr>
                        <a:t>توزيع الوقت</a:t>
                      </a:r>
                    </a:p>
                  </a:txBody>
                  <a:tcPr marL="45720" marR="45720" horzOverflow="overflow"/>
                </a:tc>
                <a:tc>
                  <a:txBody>
                    <a:bodyPr/>
                    <a:lstStyle/>
                    <a:p>
                      <a:pPr algn="ctr" defTabSz="289321" rtl="1">
                        <a:defRPr sz="1800" b="0">
                          <a:solidFill>
                            <a:srgbClr val="000000"/>
                          </a:solidFill>
                        </a:defRPr>
                      </a:pPr>
                      <a:r>
                        <a:rPr lang="ar" sz="500">
                          <a:solidFill>
                            <a:srgbClr val="FFFFFF"/>
                          </a:solidFill>
                          <a:latin typeface="+mj-lt"/>
                          <a:ea typeface="+mj-ea"/>
                          <a:cs typeface="+mj-cs"/>
                        </a:rPr>
                        <a:t>عدد الحالات</a:t>
                      </a:r>
                    </a:p>
                  </a:txBody>
                  <a:tcPr marL="45720" marR="45720" horzOverflow="overflow"/>
                </a:tc>
                <a:extLst>
                  <a:ext uri="{0D108BD9-81ED-4DB2-BD59-A6C34878D82A}">
                    <a16:rowId xmlns:a16="http://schemas.microsoft.com/office/drawing/2014/main" val="10000"/>
                  </a:ext>
                </a:extLst>
              </a:tr>
              <a:tr h="340042">
                <a:tc>
                  <a:txBody>
                    <a:bodyPr/>
                    <a:lstStyle/>
                    <a:p>
                      <a:pPr algn="ctr" defTabSz="289321" rtl="1">
                        <a:defRPr sz="1600">
                          <a:latin typeface="+mj-lt"/>
                          <a:ea typeface="+mj-ea"/>
                          <a:cs typeface="+mj-cs"/>
                        </a:defRPr>
                      </a:pPr>
                      <a:endParaRPr/>
                    </a:p>
                  </a:txBody>
                  <a:tcPr marL="45720" marR="45720" anchor="ctr" horzOverflow="overflow"/>
                </a:tc>
                <a:tc>
                  <a:txBody>
                    <a:bodyPr/>
                    <a:lstStyle/>
                    <a:p>
                      <a:pPr algn="ctr" defTabSz="289321" rtl="1">
                        <a:defRPr sz="1600">
                          <a:latin typeface="+mj-lt"/>
                          <a:ea typeface="+mj-ea"/>
                          <a:cs typeface="+mj-cs"/>
                        </a:defRPr>
                      </a:pPr>
                      <a:endParaRPr/>
                    </a:p>
                  </a:txBody>
                  <a:tcPr marL="45720" marR="45720" anchor="ctr" horzOverflow="overflow"/>
                </a:tc>
                <a:tc>
                  <a:txBody>
                    <a:bodyPr/>
                    <a:lstStyle/>
                    <a:p>
                      <a:pPr algn="ctr" defTabSz="289321" rtl="1">
                        <a:defRPr sz="1800"/>
                      </a:pPr>
                      <a:r>
                        <a:rPr lang="ar" sz="1600" dirty="0">
                          <a:latin typeface="+mj-lt"/>
                          <a:ea typeface="+mj-ea"/>
                          <a:cs typeface="+mj-cs"/>
                        </a:rPr>
                        <a:t>06:00</a:t>
                      </a:r>
                    </a:p>
                  </a:txBody>
                  <a:tcPr marL="7620" marR="7620" marT="7620" marB="7620" anchor="ctr" horzOverflow="overflow"/>
                </a:tc>
                <a:tc>
                  <a:txBody>
                    <a:bodyPr/>
                    <a:lstStyle/>
                    <a:p>
                      <a:pPr algn="ctr" defTabSz="289321" rtl="1">
                        <a:defRPr sz="1800"/>
                      </a:pPr>
                      <a:r>
                        <a:rPr lang="ar" sz="1600">
                          <a:latin typeface="+mj-lt"/>
                          <a:ea typeface="+mj-ea"/>
                          <a:cs typeface="+mj-cs"/>
                        </a:rPr>
                        <a:t>0</a:t>
                      </a:r>
                    </a:p>
                  </a:txBody>
                  <a:tcPr marL="7620" marR="7620" marT="7620" marB="7620" anchor="ctr" horzOverflow="overflow"/>
                </a:tc>
                <a:extLst>
                  <a:ext uri="{0D108BD9-81ED-4DB2-BD59-A6C34878D82A}">
                    <a16:rowId xmlns:a16="http://schemas.microsoft.com/office/drawing/2014/main" val="10001"/>
                  </a:ext>
                </a:extLst>
              </a:tr>
              <a:tr h="484060">
                <a:tc>
                  <a:txBody>
                    <a:bodyPr/>
                    <a:lstStyle/>
                    <a:p>
                      <a:pPr algn="ctr" defTabSz="289321" rtl="1">
                        <a:defRPr sz="1800"/>
                      </a:pPr>
                      <a:r>
                        <a:rPr lang="ar" sz="1600">
                          <a:latin typeface="+mj-lt"/>
                          <a:ea typeface="+mj-ea"/>
                          <a:cs typeface="+mj-cs"/>
                        </a:rPr>
                        <a:t>13</a:t>
                      </a:r>
                    </a:p>
                  </a:txBody>
                  <a:tcPr marL="45720" marR="45720" anchor="ctr" horzOverflow="overflow"/>
                </a:tc>
                <a:tc>
                  <a:txBody>
                    <a:bodyPr/>
                    <a:lstStyle/>
                    <a:p>
                      <a:pPr algn="ctr" defTabSz="289321" rtl="1">
                        <a:defRPr sz="1800"/>
                      </a:pPr>
                      <a:r>
                        <a:rPr lang="ar" sz="1600">
                          <a:latin typeface="+mj-lt"/>
                          <a:ea typeface="+mj-ea"/>
                          <a:cs typeface="+mj-cs"/>
                        </a:rPr>
                        <a:t>09:45</a:t>
                      </a:r>
                    </a:p>
                  </a:txBody>
                  <a:tcPr marL="7620" marR="7620" marT="7620" marB="7620" anchor="ctr" horzOverflow="overflow"/>
                </a:tc>
                <a:tc>
                  <a:txBody>
                    <a:bodyPr/>
                    <a:lstStyle/>
                    <a:p>
                      <a:pPr algn="ctr" defTabSz="289321" rtl="1">
                        <a:defRPr sz="1800"/>
                      </a:pPr>
                      <a:r>
                        <a:rPr lang="ar" sz="1600" dirty="0">
                          <a:latin typeface="+mj-lt"/>
                          <a:ea typeface="+mj-ea"/>
                          <a:cs typeface="+mj-cs"/>
                        </a:rPr>
                        <a:t>09:00</a:t>
                      </a:r>
                    </a:p>
                  </a:txBody>
                  <a:tcPr marL="7620" marR="7620" marT="7620" marB="7620" anchor="ctr" horzOverflow="overflow"/>
                </a:tc>
                <a:tc>
                  <a:txBody>
                    <a:bodyPr/>
                    <a:lstStyle/>
                    <a:p>
                      <a:pPr algn="ctr" defTabSz="289321" rtl="1">
                        <a:defRPr sz="1800"/>
                      </a:pPr>
                      <a:r>
                        <a:rPr lang="ar" sz="1600">
                          <a:latin typeface="+mj-lt"/>
                          <a:ea typeface="+mj-ea"/>
                          <a:cs typeface="+mj-cs"/>
                        </a:rPr>
                        <a:t>1</a:t>
                      </a:r>
                    </a:p>
                  </a:txBody>
                  <a:tcPr marL="7620" marR="7620" marT="7620" marB="7620" anchor="ctr" horzOverflow="overflow"/>
                </a:tc>
                <a:extLst>
                  <a:ext uri="{0D108BD9-81ED-4DB2-BD59-A6C34878D82A}">
                    <a16:rowId xmlns:a16="http://schemas.microsoft.com/office/drawing/2014/main" val="10002"/>
                  </a:ext>
                </a:extLst>
              </a:tr>
              <a:tr h="484060">
                <a:tc>
                  <a:txBody>
                    <a:bodyPr/>
                    <a:lstStyle/>
                    <a:p>
                      <a:pPr algn="ctr" defTabSz="289321" rtl="1">
                        <a:defRPr sz="1800"/>
                      </a:pPr>
                      <a:r>
                        <a:rPr lang="ar" sz="1600">
                          <a:latin typeface="+mj-lt"/>
                          <a:ea typeface="+mj-ea"/>
                          <a:cs typeface="+mj-cs"/>
                        </a:rPr>
                        <a:t>7</a:t>
                      </a:r>
                    </a:p>
                  </a:txBody>
                  <a:tcPr marL="45720" marR="45720" anchor="ctr" horzOverflow="overflow"/>
                </a:tc>
                <a:tc>
                  <a:txBody>
                    <a:bodyPr/>
                    <a:lstStyle/>
                    <a:p>
                      <a:pPr algn="ctr" defTabSz="289321" rtl="1">
                        <a:defRPr sz="1800"/>
                      </a:pPr>
                      <a:r>
                        <a:rPr lang="ar" sz="1600">
                          <a:latin typeface="+mj-lt"/>
                          <a:ea typeface="+mj-ea"/>
                          <a:cs typeface="+mj-cs"/>
                        </a:rPr>
                        <a:t>14:50</a:t>
                      </a:r>
                    </a:p>
                  </a:txBody>
                  <a:tcPr marL="7620" marR="7620" marT="7620" marB="7620" anchor="ctr" horzOverflow="overflow"/>
                </a:tc>
                <a:tc>
                  <a:txBody>
                    <a:bodyPr/>
                    <a:lstStyle/>
                    <a:p>
                      <a:pPr algn="ctr" defTabSz="289321" rtl="1">
                        <a:defRPr sz="1800"/>
                      </a:pPr>
                      <a:r>
                        <a:rPr lang="ar" sz="1600">
                          <a:latin typeface="+mj-lt"/>
                          <a:ea typeface="+mj-ea"/>
                          <a:cs typeface="+mj-cs"/>
                        </a:rPr>
                        <a:t>12:00</a:t>
                      </a:r>
                    </a:p>
                  </a:txBody>
                  <a:tcPr marL="7620" marR="7620" marT="7620" marB="7620" anchor="ctr" horzOverflow="overflow"/>
                </a:tc>
                <a:tc>
                  <a:txBody>
                    <a:bodyPr/>
                    <a:lstStyle/>
                    <a:p>
                      <a:pPr algn="ctr" defTabSz="289321" rtl="1">
                        <a:defRPr sz="1800"/>
                      </a:pPr>
                      <a:r>
                        <a:rPr lang="ar" sz="1600">
                          <a:latin typeface="+mj-lt"/>
                          <a:ea typeface="+mj-ea"/>
                          <a:cs typeface="+mj-cs"/>
                        </a:rPr>
                        <a:t>1</a:t>
                      </a:r>
                    </a:p>
                  </a:txBody>
                  <a:tcPr marL="7620" marR="7620" marT="7620" marB="7620" anchor="ctr" horzOverflow="overflow"/>
                </a:tc>
                <a:extLst>
                  <a:ext uri="{0D108BD9-81ED-4DB2-BD59-A6C34878D82A}">
                    <a16:rowId xmlns:a16="http://schemas.microsoft.com/office/drawing/2014/main" val="10003"/>
                  </a:ext>
                </a:extLst>
              </a:tr>
              <a:tr h="484060">
                <a:tc>
                  <a:txBody>
                    <a:bodyPr/>
                    <a:lstStyle/>
                    <a:p>
                      <a:pPr algn="ctr" defTabSz="289321" rtl="1">
                        <a:defRPr sz="1800"/>
                      </a:pPr>
                      <a:r>
                        <a:rPr lang="ar" sz="1600">
                          <a:latin typeface="+mj-lt"/>
                          <a:ea typeface="+mj-ea"/>
                          <a:cs typeface="+mj-cs"/>
                        </a:rPr>
                        <a:t>12، 15</a:t>
                      </a:r>
                    </a:p>
                  </a:txBody>
                  <a:tcPr marL="45720" marR="45720" anchor="ctr" horzOverflow="overflow"/>
                </a:tc>
                <a:tc>
                  <a:txBody>
                    <a:bodyPr/>
                    <a:lstStyle/>
                    <a:p>
                      <a:pPr algn="ctr" defTabSz="289321" rtl="1">
                        <a:defRPr sz="1800"/>
                      </a:pPr>
                      <a:r>
                        <a:rPr lang="ar" sz="1600">
                          <a:latin typeface="+mj-lt"/>
                          <a:ea typeface="+mj-ea"/>
                          <a:cs typeface="+mj-cs"/>
                        </a:rPr>
                        <a:t>15:10</a:t>
                      </a:r>
                    </a:p>
                  </a:txBody>
                  <a:tcPr marL="7620" marR="7620" marT="7620" marB="7620" anchor="ctr" horzOverflow="overflow"/>
                </a:tc>
                <a:tc>
                  <a:txBody>
                    <a:bodyPr/>
                    <a:lstStyle/>
                    <a:p>
                      <a:pPr algn="ctr" defTabSz="289321" rtl="1">
                        <a:defRPr sz="1800"/>
                      </a:pPr>
                      <a:r>
                        <a:rPr lang="ar" sz="1600">
                          <a:latin typeface="+mj-lt"/>
                          <a:ea typeface="+mj-ea"/>
                          <a:cs typeface="+mj-cs"/>
                        </a:rPr>
                        <a:t>15:00</a:t>
                      </a:r>
                    </a:p>
                  </a:txBody>
                  <a:tcPr marL="7620" marR="7620" marT="7620" marB="7620" anchor="ctr" horzOverflow="overflow"/>
                </a:tc>
                <a:tc>
                  <a:txBody>
                    <a:bodyPr/>
                    <a:lstStyle/>
                    <a:p>
                      <a:pPr algn="ctr" defTabSz="289321" rtl="1">
                        <a:defRPr sz="1800"/>
                      </a:pPr>
                      <a:r>
                        <a:rPr lang="ar" sz="1600">
                          <a:latin typeface="+mj-lt"/>
                          <a:ea typeface="+mj-ea"/>
                          <a:cs typeface="+mj-cs"/>
                        </a:rPr>
                        <a:t>2</a:t>
                      </a:r>
                    </a:p>
                  </a:txBody>
                  <a:tcPr marL="7620" marR="7620" marT="7620" marB="7620" anchor="ctr" horzOverflow="overflow"/>
                </a:tc>
                <a:extLst>
                  <a:ext uri="{0D108BD9-81ED-4DB2-BD59-A6C34878D82A}">
                    <a16:rowId xmlns:a16="http://schemas.microsoft.com/office/drawing/2014/main" val="10004"/>
                  </a:ext>
                </a:extLst>
              </a:tr>
              <a:tr h="484060">
                <a:tc>
                  <a:txBody>
                    <a:bodyPr/>
                    <a:lstStyle/>
                    <a:p>
                      <a:pPr algn="ctr" defTabSz="289321" rtl="1">
                        <a:defRPr sz="1800"/>
                      </a:pPr>
                      <a:r>
                        <a:rPr lang="ar" sz="1600">
                          <a:latin typeface="+mj-lt"/>
                          <a:ea typeface="+mj-ea"/>
                          <a:cs typeface="+mj-cs"/>
                        </a:rPr>
                        <a:t>14</a:t>
                      </a:r>
                    </a:p>
                  </a:txBody>
                  <a:tcPr marL="45720" marR="45720" anchor="ctr" horzOverflow="overflow"/>
                </a:tc>
                <a:tc>
                  <a:txBody>
                    <a:bodyPr/>
                    <a:lstStyle/>
                    <a:p>
                      <a:pPr algn="ctr" defTabSz="289321" rtl="1">
                        <a:defRPr sz="1800"/>
                      </a:pPr>
                      <a:r>
                        <a:rPr lang="ar" sz="1600">
                          <a:latin typeface="+mj-lt"/>
                          <a:ea typeface="+mj-ea"/>
                          <a:cs typeface="+mj-cs"/>
                        </a:rPr>
                        <a:t>16:00</a:t>
                      </a:r>
                    </a:p>
                  </a:txBody>
                  <a:tcPr marL="7620" marR="7620" marT="7620" marB="7620" anchor="ctr" horzOverflow="overflow"/>
                </a:tc>
                <a:tc>
                  <a:txBody>
                    <a:bodyPr/>
                    <a:lstStyle/>
                    <a:p>
                      <a:pPr algn="ctr" defTabSz="289321" rtl="1">
                        <a:defRPr sz="1800"/>
                      </a:pPr>
                      <a:r>
                        <a:rPr lang="ar" sz="1600">
                          <a:latin typeface="+mj-lt"/>
                          <a:ea typeface="+mj-ea"/>
                          <a:cs typeface="+mj-cs"/>
                        </a:rPr>
                        <a:t>18:00</a:t>
                      </a:r>
                    </a:p>
                  </a:txBody>
                  <a:tcPr marL="7620" marR="7620" marT="7620" marB="7620" anchor="ctr" horzOverflow="overflow"/>
                </a:tc>
                <a:tc>
                  <a:txBody>
                    <a:bodyPr/>
                    <a:lstStyle/>
                    <a:p>
                      <a:pPr algn="ctr" defTabSz="289321" rtl="1">
                        <a:defRPr sz="1800"/>
                      </a:pPr>
                      <a:r>
                        <a:rPr lang="ar" sz="1600">
                          <a:latin typeface="+mj-lt"/>
                          <a:ea typeface="+mj-ea"/>
                          <a:cs typeface="+mj-cs"/>
                        </a:rPr>
                        <a:t>1</a:t>
                      </a:r>
                    </a:p>
                  </a:txBody>
                  <a:tcPr marL="7620" marR="7620" marT="7620" marB="7620" anchor="ctr" horzOverflow="overflow"/>
                </a:tc>
                <a:extLst>
                  <a:ext uri="{0D108BD9-81ED-4DB2-BD59-A6C34878D82A}">
                    <a16:rowId xmlns:a16="http://schemas.microsoft.com/office/drawing/2014/main" val="10005"/>
                  </a:ext>
                </a:extLst>
              </a:tr>
              <a:tr h="484060">
                <a:tc>
                  <a:txBody>
                    <a:bodyPr/>
                    <a:lstStyle/>
                    <a:p>
                      <a:pPr algn="ctr" defTabSz="289321" rtl="1">
                        <a:defRPr sz="1600">
                          <a:latin typeface="+mj-lt"/>
                          <a:ea typeface="+mj-ea"/>
                          <a:cs typeface="+mj-cs"/>
                        </a:defRPr>
                      </a:pPr>
                      <a:endParaRPr/>
                    </a:p>
                  </a:txBody>
                  <a:tcPr marL="45720" marR="45720" anchor="ctr" horzOverflow="overflow"/>
                </a:tc>
                <a:tc>
                  <a:txBody>
                    <a:bodyPr/>
                    <a:lstStyle/>
                    <a:p>
                      <a:pPr algn="ctr" defTabSz="289321" rtl="1">
                        <a:defRPr sz="1800"/>
                      </a:pPr>
                      <a:r>
                        <a:rPr lang="ar" sz="1600">
                          <a:latin typeface="+mj-lt"/>
                          <a:ea typeface="+mj-ea"/>
                          <a:cs typeface="+mj-cs"/>
                        </a:rPr>
                        <a:t>19:00</a:t>
                      </a:r>
                    </a:p>
                  </a:txBody>
                  <a:tcPr marL="7620" marR="7620" marT="7620" marB="7620" anchor="ctr" horzOverflow="overflow"/>
                </a:tc>
                <a:tc>
                  <a:txBody>
                    <a:bodyPr/>
                    <a:lstStyle/>
                    <a:p>
                      <a:pPr algn="ctr" defTabSz="289321" rtl="1">
                        <a:defRPr sz="1800"/>
                      </a:pPr>
                      <a:r>
                        <a:rPr lang="ar" sz="1600">
                          <a:latin typeface="+mj-lt"/>
                          <a:ea typeface="+mj-ea"/>
                          <a:cs typeface="+mj-cs"/>
                        </a:rPr>
                        <a:t>21:00</a:t>
                      </a:r>
                    </a:p>
                  </a:txBody>
                  <a:tcPr marL="7620" marR="7620" marT="7620" marB="7620" anchor="ctr" horzOverflow="overflow"/>
                </a:tc>
                <a:tc>
                  <a:txBody>
                    <a:bodyPr/>
                    <a:lstStyle/>
                    <a:p>
                      <a:pPr algn="ctr" defTabSz="289321" rtl="1">
                        <a:defRPr sz="1800"/>
                      </a:pPr>
                      <a:r>
                        <a:rPr lang="ar" sz="1600" dirty="0">
                          <a:latin typeface="+mj-lt"/>
                          <a:ea typeface="+mj-ea"/>
                          <a:cs typeface="+mj-cs"/>
                        </a:rPr>
                        <a:t>0</a:t>
                      </a:r>
                    </a:p>
                  </a:txBody>
                  <a:tcPr marL="7620" marR="7620" marT="7620" marB="7620" anchor="ctr" horzOverflow="overflow"/>
                </a:tc>
                <a:extLst>
                  <a:ext uri="{0D108BD9-81ED-4DB2-BD59-A6C34878D82A}">
                    <a16:rowId xmlns:a16="http://schemas.microsoft.com/office/drawing/2014/main" val="10006"/>
                  </a:ext>
                </a:extLst>
              </a:tr>
            </a:tbl>
          </a:graphicData>
        </a:graphic>
      </p:graphicFrame>
      <p:graphicFrame>
        <p:nvGraphicFramePr>
          <p:cNvPr id="447" name="Chart 3"/>
          <p:cNvGraphicFramePr/>
          <p:nvPr>
            <p:extLst>
              <p:ext uri="{D42A27DB-BD31-4B8C-83A1-F6EECF244321}">
                <p14:modId xmlns:p14="http://schemas.microsoft.com/office/powerpoint/2010/main" val="2409778292"/>
              </p:ext>
            </p:extLst>
          </p:nvPr>
        </p:nvGraphicFramePr>
        <p:xfrm>
          <a:off x="5991349" y="1394943"/>
          <a:ext cx="3739804" cy="3365026"/>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a:extLst>
              <a:ext uri="{FF2B5EF4-FFF2-40B4-BE49-F238E27FC236}">
                <a16:creationId xmlns:a16="http://schemas.microsoft.com/office/drawing/2014/main" id="{120280A6-11AA-833F-E7B2-4475BA760F83}"/>
              </a:ext>
            </a:extLst>
          </p:cNvPr>
          <p:cNvSpPr txBox="1">
            <a:spLocks/>
          </p:cNvSpPr>
          <p:nvPr/>
        </p:nvSpPr>
        <p:spPr>
          <a:xfrm>
            <a:off x="144858" y="91451"/>
            <a:ext cx="5846491" cy="48157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92500" lnSpcReduction="1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استخلاص المعلومات (4)، المنحنى الوبائي</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 name="Content Placeholder 2"/>
          <p:cNvSpPr txBox="1">
            <a:spLocks noGrp="1"/>
          </p:cNvSpPr>
          <p:nvPr>
            <p:ph type="body" idx="1"/>
          </p:nvPr>
        </p:nvSpPr>
        <p:spPr>
          <a:xfrm>
            <a:off x="4197350" y="1696987"/>
            <a:ext cx="7529514" cy="3464026"/>
          </a:xfrm>
          <a:prstGeom prst="rect">
            <a:avLst/>
          </a:prstGeom>
        </p:spPr>
        <p:txBody>
          <a:bodyPr rtlCol="1"/>
          <a:lstStyle/>
          <a:p>
            <a:pPr rtl="1"/>
            <a:r>
              <a:rPr dirty="0" err="1">
                <a:latin typeface="Sakkal Majalla" panose="02000000000000000000" pitchFamily="2" charset="-78"/>
                <a:cs typeface="Sakkal Majalla" panose="02000000000000000000" pitchFamily="2" charset="-78"/>
              </a:rPr>
              <a:t>جدول</a:t>
            </a:r>
            <a:r>
              <a:rPr lang="ar-EG" dirty="0">
                <a:latin typeface="Sakkal Majalla" panose="02000000000000000000" pitchFamily="2" charset="-78"/>
                <a:cs typeface="Sakkal Majalla" panose="02000000000000000000" pitchFamily="2" charset="-78"/>
              </a:rPr>
              <a:t>2×2 - </a:t>
            </a:r>
            <a:r>
              <a:rPr dirty="0" err="1">
                <a:latin typeface="Sakkal Majalla" panose="02000000000000000000" pitchFamily="2" charset="-78"/>
                <a:cs typeface="Sakkal Majalla" panose="02000000000000000000" pitchFamily="2" charset="-78"/>
              </a:rPr>
              <a:t>يُعبر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a:t>
            </a:r>
            <a:r>
              <a:rPr dirty="0">
                <a:latin typeface="Sakkal Majalla" panose="02000000000000000000" pitchFamily="2" charset="-78"/>
                <a:cs typeface="Sakkal Majalla" panose="02000000000000000000" pitchFamily="2" charset="-78"/>
              </a:rPr>
              <a:t> </a:t>
            </a:r>
          </a:p>
          <a:p>
            <a:pPr rtl="1"/>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يعطينا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الهجمات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lang="ar-EG" dirty="0">
                <a:latin typeface="Sakkal Majalla" panose="02000000000000000000" pitchFamily="2" charset="-78"/>
                <a:cs typeface="Sakkal Majalla" panose="02000000000000000000" pitchFamily="2" charset="-78"/>
              </a:rPr>
              <a:t> 1 </a:t>
            </a:r>
            <a:r>
              <a:rPr dirty="0" err="1">
                <a:latin typeface="Sakkal Majalla" panose="02000000000000000000" pitchFamily="2" charset="-78"/>
                <a:cs typeface="Sakkal Majalla" panose="02000000000000000000" pitchFamily="2" charset="-78"/>
              </a:rPr>
              <a:t>فكرة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للمرض</a:t>
            </a:r>
            <a:r>
              <a:rPr dirty="0">
                <a:latin typeface="Sakkal Majalla" panose="02000000000000000000" pitchFamily="2" charset="-78"/>
                <a:cs typeface="Sakkal Majalla" panose="02000000000000000000" pitchFamily="2" charset="-78"/>
              </a:rPr>
              <a:t>:</a:t>
            </a:r>
          </a:p>
          <a:p>
            <a:pPr rtl="1"/>
            <a:endParaRPr dirty="0">
              <a:latin typeface="Sakkal Majalla" panose="02000000000000000000" pitchFamily="2" charset="-78"/>
              <a:cs typeface="Sakkal Majalla" panose="02000000000000000000" pitchFamily="2" charset="-78"/>
            </a:endParaRPr>
          </a:p>
          <a:p>
            <a:pPr marL="398661" lvl="1" indent="-254000" rtl="1">
              <a:spcBef>
                <a:spcPts val="100"/>
              </a:spcBef>
              <a:buClr>
                <a:schemeClr val="accent3"/>
              </a:buClr>
              <a:buFont typeface="Courier New"/>
              <a:buChar char="o"/>
              <a:defRPr sz="2200"/>
            </a:pPr>
            <a:r>
              <a:rPr dirty="0" err="1">
                <a:latin typeface="Sakkal Majalla" panose="02000000000000000000" pitchFamily="2" charset="-78"/>
                <a:cs typeface="Sakkal Majalla" panose="02000000000000000000" pitchFamily="2" charset="-78"/>
              </a:rPr>
              <a:t>الخطر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النسبي</a:t>
            </a:r>
            <a:r>
              <a:rPr lang="ar-EG" dirty="0">
                <a:latin typeface="Sakkal Majalla" panose="02000000000000000000" pitchFamily="2" charset="-78"/>
                <a:cs typeface="Sakkal Majalla" panose="02000000000000000000" pitchFamily="2" charset="-78"/>
              </a:rPr>
              <a:t> = </a:t>
            </a:r>
            <a:r>
              <a:rPr dirty="0">
                <a:latin typeface="Sakkal Majalla" panose="02000000000000000000" pitchFamily="2" charset="-78"/>
                <a:cs typeface="Sakkal Majalla" panose="02000000000000000000" pitchFamily="2" charset="-78"/>
              </a:rPr>
              <a:t>1،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يوجد</a:t>
            </a:r>
            <a:r>
              <a:rPr>
                <a:latin typeface="Sakkal Majalla" panose="02000000000000000000" pitchFamily="2" charset="-78"/>
                <a:cs typeface="Sakkal Majalla" panose="02000000000000000000" pitchFamily="2" charset="-78"/>
              </a:rPr>
              <a:t> ارتباط</a:t>
            </a:r>
            <a:r>
              <a:rPr lang="ar-EG">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98661" lvl="1" indent="-254000" rtl="1">
              <a:spcBef>
                <a:spcPts val="100"/>
              </a:spcBef>
              <a:buClr>
                <a:schemeClr val="accent3"/>
              </a:buClr>
              <a:buFont typeface="Courier New"/>
              <a:buChar char="o"/>
              <a:defRPr sz="2200"/>
            </a:pPr>
            <a:endParaRPr dirty="0">
              <a:latin typeface="Sakkal Majalla" panose="02000000000000000000" pitchFamily="2" charset="-78"/>
              <a:cs typeface="Sakkal Majalla" panose="02000000000000000000" pitchFamily="2" charset="-78"/>
            </a:endParaRPr>
          </a:p>
          <a:p>
            <a:pPr marL="398661" lvl="1" indent="-254000" rtl="1">
              <a:spcBef>
                <a:spcPts val="100"/>
              </a:spcBef>
              <a:buClr>
                <a:schemeClr val="accent3"/>
              </a:buClr>
              <a:buFont typeface="Courier New"/>
              <a:buChar char="o"/>
              <a:defRPr sz="2200"/>
            </a:pPr>
            <a:r>
              <a:rPr lang="ar-EG" dirty="0">
                <a:latin typeface="Sakkal Majalla" panose="02000000000000000000" pitchFamily="2" charset="-78"/>
                <a:cs typeface="Sakkal Majalla" panose="02000000000000000000" pitchFamily="2" charset="-78"/>
              </a:rPr>
              <a:t>الخطر النسبي &gt; 1، </a:t>
            </a:r>
            <a:r>
              <a:rPr lang="ar-EG">
                <a:latin typeface="Sakkal Majalla" panose="02000000000000000000" pitchFamily="2" charset="-78"/>
                <a:cs typeface="Sakkal Majalla" panose="02000000000000000000" pitchFamily="2" charset="-78"/>
              </a:rPr>
              <a:t>يوجد ارتباط؛</a:t>
            </a:r>
            <a:endParaRPr dirty="0">
              <a:latin typeface="Sakkal Majalla" panose="02000000000000000000" pitchFamily="2" charset="-78"/>
              <a:cs typeface="Sakkal Majalla" panose="02000000000000000000" pitchFamily="2" charset="-78"/>
            </a:endParaRPr>
          </a:p>
          <a:p>
            <a:pPr marL="398661" lvl="1" indent="-254000" rtl="1">
              <a:spcBef>
                <a:spcPts val="100"/>
              </a:spcBef>
              <a:buClr>
                <a:schemeClr val="accent3"/>
              </a:buClr>
              <a:buFont typeface="Courier New"/>
              <a:buChar char="o"/>
              <a:defRPr sz="2200"/>
            </a:pPr>
            <a:endParaRPr dirty="0">
              <a:latin typeface="Sakkal Majalla" panose="02000000000000000000" pitchFamily="2" charset="-78"/>
              <a:cs typeface="Sakkal Majalla" panose="02000000000000000000" pitchFamily="2" charset="-78"/>
            </a:endParaRPr>
          </a:p>
          <a:p>
            <a:pPr marL="398661" lvl="1" indent="-254000" rtl="1">
              <a:spcBef>
                <a:spcPts val="100"/>
              </a:spcBef>
              <a:buClr>
                <a:schemeClr val="accent3"/>
              </a:buClr>
              <a:buFont typeface="Courier New"/>
              <a:buChar char="o"/>
              <a:defRPr sz="2200"/>
            </a:pPr>
            <a:r>
              <a:rPr lang="ar-EG" dirty="0">
                <a:latin typeface="Sakkal Majalla" panose="02000000000000000000" pitchFamily="2" charset="-78"/>
                <a:cs typeface="Sakkal Majalla" panose="02000000000000000000" pitchFamily="2" charset="-78"/>
              </a:rPr>
              <a:t>الخطر النسبي &lt; 1، هناك وقاية إلى حد ما.</a:t>
            </a:r>
            <a:endParaRPr dirty="0">
              <a:latin typeface="Sakkal Majalla" panose="02000000000000000000" pitchFamily="2" charset="-78"/>
              <a:cs typeface="Sakkal Majalla" panose="02000000000000000000" pitchFamily="2" charset="-78"/>
            </a:endParaRPr>
          </a:p>
        </p:txBody>
      </p:sp>
      <p:sp>
        <p:nvSpPr>
          <p:cNvPr id="4" name="Google Shape;307;p8">
            <a:extLst>
              <a:ext uri="{FF2B5EF4-FFF2-40B4-BE49-F238E27FC236}">
                <a16:creationId xmlns:a16="http://schemas.microsoft.com/office/drawing/2014/main" id="{E190E3C8-4784-CC84-3516-9B5B0D0F3ED6}"/>
              </a:ext>
            </a:extLst>
          </p:cNvPr>
          <p:cNvSpPr txBox="1">
            <a:spLocks/>
          </p:cNvSpPr>
          <p:nvPr/>
        </p:nvSpPr>
        <p:spPr>
          <a:xfrm>
            <a:off x="417905" y="913791"/>
            <a:ext cx="2331402" cy="57099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t">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defRPr>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الملخص</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5EA0ECC-0FAD-BCD0-6523-023102A009C3}"/>
              </a:ext>
            </a:extLst>
          </p:cNvPr>
          <p:cNvSpPr txBox="1"/>
          <p:nvPr/>
        </p:nvSpPr>
        <p:spPr>
          <a:xfrm>
            <a:off x="4378960" y="2312128"/>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0E4F463B-8B18-E640-213D-C1FE0A335AA7}"/>
              </a:ext>
            </a:extLst>
          </p:cNvPr>
          <p:cNvSpPr txBox="1">
            <a:spLocks noGrp="1"/>
          </p:cNvSpPr>
          <p:nvPr>
            <p:ph type="body" idx="1"/>
          </p:nvPr>
        </p:nvSpPr>
        <p:spPr>
          <a:xfrm>
            <a:off x="1041435" y="825517"/>
            <a:ext cx="10109130" cy="5206965"/>
          </a:xfrm>
          <a:prstGeom prst="rect">
            <a:avLst/>
          </a:prstGeom>
        </p:spPr>
        <p:txBody>
          <a:bodyPr lIns="0" tIns="0" rIns="0" bIns="0" rtlCol="1">
            <a:normAutofit fontScale="92500" lnSpcReduction="20000"/>
          </a:bodyPr>
          <a:lstStyle/>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منصة منظمة الصحة العالمية للتعلُّم في مجال الأمن الصِ</a:t>
            </a:r>
            <a:r>
              <a:rPr lang="ar-EG"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a:t>
            </a:r>
            <a:r>
              <a:rPr lang="ar-MA"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حيِّ </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مواد تدريبية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حقوق هذه المواد التدريبية محفوظة لصالح منظمة الصحة العالمية بموجب حق المؤلف (© منظمة الصحة العالمية 2022). جميع الحقوق محفوظة.</a:t>
            </a:r>
            <a:r>
              <a:rPr lang="en-US" sz="1800" dirty="0">
                <a:solidFill>
                  <a:srgbClr val="00000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يخضع استخدامك لهذه المواد إلى </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2"/>
              </a:rPr>
              <a:t>«شروط الاستخدام - منصة منظمة الصحة العالمية للتعلُّم في مجال الأمن الصِّحيِّ، مواد تدريبية</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التي قبلتها عند تنزيلها، وهي متاحة على منصة التعلُّم في مجال الأمن الصِّحيِّ على الرابط الآتي: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3"/>
              </a:rPr>
              <a:t>https://extranet.who.int/hslp</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«حزمة التدريب المتقدم لفِرَق الاستجابة السريعة» (متاحة على الرابط الآتي: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4"/>
              </a:rPr>
              <a:t>https://extranet.who.int/hslp</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4"/>
              </a:rPr>
              <a:t>/</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800" dirty="0" err="1">
                <a:solidFill>
                  <a:srgbClr val="000000"/>
                </a:solidFill>
                <a:effectLst/>
                <a:latin typeface="Source Sans Pro" panose="020B0503030403020204" pitchFamily="34" charset="0"/>
                <a:ea typeface="Arial" panose="020B0604020202020204" pitchFamily="34" charset="0"/>
                <a:cs typeface="Arial" panose="020B0604020202020204" pitchFamily="34" charset="0"/>
              </a:rPr>
              <a:t>تنقيحات</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على المواد الخاصة بها المحمية بموجب حق المؤلف».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indent="0">
              <a:buNone/>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ihrhrt@who.int</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a:t>
            </a:r>
            <a:endParaRPr lang="ar" sz="2000" dirty="0"/>
          </a:p>
        </p:txBody>
      </p:sp>
      <p:sp>
        <p:nvSpPr>
          <p:cNvPr id="5" name="TextBox 4">
            <a:extLst>
              <a:ext uri="{FF2B5EF4-FFF2-40B4-BE49-F238E27FC236}">
                <a16:creationId xmlns:a16="http://schemas.microsoft.com/office/drawing/2014/main" id="{70781779-9BB4-0ED8-94AF-1D1DAA37C3EF}"/>
              </a:ext>
            </a:extLst>
          </p:cNvPr>
          <p:cNvSpPr txBox="1"/>
          <p:nvPr/>
        </p:nvSpPr>
        <p:spPr>
          <a:xfrm>
            <a:off x="879609" y="59670"/>
            <a:ext cx="2375131" cy="523218"/>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Google Shape;308;p8"/>
          <p:cNvSpPr txBox="1">
            <a:spLocks noGrp="1"/>
          </p:cNvSpPr>
          <p:nvPr>
            <p:ph type="body" idx="1"/>
          </p:nvPr>
        </p:nvSpPr>
        <p:spPr>
          <a:xfrm>
            <a:off x="4273551" y="1922383"/>
            <a:ext cx="7439074" cy="3013235"/>
          </a:xfrm>
          <a:prstGeom prst="rect">
            <a:avLst/>
          </a:prstGeom>
        </p:spPr>
        <p:txBody>
          <a:bodyPr lIns="0" tIns="0" rIns="0" bIns="0" rtlCol="1" anchor="t">
            <a:normAutofit/>
          </a:bodyPr>
          <a:lstStyle/>
          <a:p>
            <a:pPr rtl="1">
              <a:defRPr sz="2000"/>
            </a:pP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جزءٌ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المُوجّ</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ه </a:t>
            </a:r>
            <a:r>
              <a:rPr dirty="0" err="1">
                <a:latin typeface="Sakkal Majalla" panose="02000000000000000000" pitchFamily="2" charset="-78"/>
                <a:cs typeface="Sakkal Majalla" panose="02000000000000000000" pitchFamily="2" charset="-78"/>
              </a:rPr>
              <a:t>خصيصًا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a:p>
            <a:pPr rtl="1">
              <a:defRPr sz="2000"/>
            </a:pPr>
            <a:endParaRPr dirty="0">
              <a:latin typeface="Sakkal Majalla" panose="02000000000000000000" pitchFamily="2" charset="-78"/>
              <a:cs typeface="Sakkal Majalla" panose="02000000000000000000" pitchFamily="2" charset="-78"/>
            </a:endParaRPr>
          </a:p>
          <a:p>
            <a:pPr rtl="1">
              <a:defRPr sz="2000"/>
            </a:pPr>
            <a:r>
              <a:rPr dirty="0" err="1">
                <a:latin typeface="Sakkal Majalla" panose="02000000000000000000" pitchFamily="2" charset="-78"/>
                <a:cs typeface="Sakkal Majalla" panose="02000000000000000000" pitchFamily="2" charset="-78"/>
              </a:rPr>
              <a:t>استناد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تزويد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بفعالية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rtl="1">
              <a:defRPr sz="2000"/>
            </a:pPr>
            <a:endParaRPr dirty="0">
              <a:latin typeface="Sakkal Majalla" panose="02000000000000000000" pitchFamily="2" charset="-78"/>
              <a:cs typeface="Sakkal Majalla" panose="02000000000000000000" pitchFamily="2" charset="-78"/>
            </a:endParaRPr>
          </a:p>
          <a:p>
            <a:pPr rtl="1">
              <a:defRPr sz="2000"/>
            </a:pPr>
            <a:r>
              <a:rPr dirty="0" err="1">
                <a:latin typeface="Sakkal Majalla" panose="02000000000000000000" pitchFamily="2" charset="-78"/>
                <a:cs typeface="Sakkal Majalla" panose="02000000000000000000" pitchFamily="2" charset="-78"/>
              </a:rPr>
              <a:t>تُعدُّ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مكونات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p:txBody>
      </p:sp>
      <p:sp>
        <p:nvSpPr>
          <p:cNvPr id="4" name="Google Shape;307;p8">
            <a:extLst>
              <a:ext uri="{FF2B5EF4-FFF2-40B4-BE49-F238E27FC236}">
                <a16:creationId xmlns:a16="http://schemas.microsoft.com/office/drawing/2014/main" id="{162BF273-78C4-0948-9CC2-F73AE37AF2DA}"/>
              </a:ext>
            </a:extLst>
          </p:cNvPr>
          <p:cNvSpPr txBox="1">
            <a:spLocks/>
          </p:cNvSpPr>
          <p:nvPr/>
        </p:nvSpPr>
        <p:spPr>
          <a:xfrm>
            <a:off x="467829" y="953205"/>
            <a:ext cx="2185436" cy="44897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t">
            <a:normAutofit lnSpcReduction="1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defRPr>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مقدمة</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Content Placeholder 2"/>
          <p:cNvSpPr txBox="1">
            <a:spLocks noGrp="1"/>
          </p:cNvSpPr>
          <p:nvPr>
            <p:ph type="body" idx="1"/>
          </p:nvPr>
        </p:nvSpPr>
        <p:spPr>
          <a:xfrm>
            <a:off x="4263159" y="1628799"/>
            <a:ext cx="7529514" cy="4760890"/>
          </a:xfrm>
          <a:prstGeom prst="rect">
            <a:avLst/>
          </a:prstGeom>
        </p:spPr>
        <p:txBody>
          <a:bodyPr rtlCol="1"/>
          <a:lstStyle/>
          <a:p>
            <a:pPr rtl="1"/>
            <a:r>
              <a:rPr lang="ar" sz="2800" b="1" dirty="0">
                <a:solidFill>
                  <a:srgbClr val="C00000"/>
                </a:solidFill>
                <a:latin typeface="Sakkal Majalla" panose="02000000000000000000" pitchFamily="2" charset="-78"/>
                <a:cs typeface="Sakkal Majalla" panose="02000000000000000000" pitchFamily="2" charset="-78"/>
              </a:rPr>
              <a:t>بنهاية هذا النشاط، سيكون بمقدوركم:</a:t>
            </a:r>
            <a:endParaRPr lang="hu-HU" sz="2800" b="1" dirty="0">
              <a:solidFill>
                <a:srgbClr val="C00000"/>
              </a:solidFill>
              <a:latin typeface="Sakkal Majalla" panose="02000000000000000000" pitchFamily="2" charset="-78"/>
              <a:cs typeface="Sakkal Majalla" panose="02000000000000000000" pitchFamily="2" charset="-78"/>
            </a:endParaRPr>
          </a:p>
          <a:p>
            <a:pPr rtl="1"/>
            <a:endParaRPr dirty="0">
              <a:solidFill>
                <a:srgbClr val="C00000"/>
              </a:solidFill>
              <a:latin typeface="Sakkal Majalla" panose="02000000000000000000" pitchFamily="2" charset="-78"/>
              <a:cs typeface="Sakkal Majalla" panose="02000000000000000000" pitchFamily="2" charset="-78"/>
            </a:endParaRPr>
          </a:p>
          <a:p>
            <a:pPr marL="342900" indent="-342900" rtl="1">
              <a:buClr>
                <a:srgbClr val="C00000"/>
              </a:buClr>
              <a:buFont typeface="Arial" panose="020B0604020202020204" pitchFamily="34" charset="0"/>
              <a:buChar char="•"/>
            </a:pPr>
            <a:r>
              <a:rPr dirty="0" err="1">
                <a:latin typeface="Sakkal Majalla" panose="02000000000000000000" pitchFamily="2" charset="-78"/>
                <a:cs typeface="Sakkal Majalla" panose="02000000000000000000" pitchFamily="2" charset="-78"/>
              </a:rPr>
              <a:t>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وتحليلها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استقصاء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الفاشيات</a:t>
            </a:r>
            <a:r>
              <a:rPr lang="ar-EG" dirty="0">
                <a:latin typeface="Sakkal Majalla" panose="02000000000000000000" pitchFamily="2" charset="-78"/>
                <a:cs typeface="Sakkal Majalla" panose="02000000000000000000" pitchFamily="2" charset="-78"/>
              </a:rPr>
              <a:t>.</a:t>
            </a:r>
            <a:endParaRPr lang="hu-HU" dirty="0">
              <a:latin typeface="Sakkal Majalla" panose="02000000000000000000" pitchFamily="2" charset="-78"/>
              <a:cs typeface="Sakkal Majalla" panose="02000000000000000000" pitchFamily="2" charset="-78"/>
            </a:endParaRPr>
          </a:p>
          <a:p>
            <a:pPr rtl="1"/>
            <a:endParaRPr dirty="0">
              <a:latin typeface="Sakkal Majalla" panose="02000000000000000000" pitchFamily="2" charset="-78"/>
              <a:cs typeface="Sakkal Majalla" panose="02000000000000000000" pitchFamily="2" charset="-78"/>
            </a:endParaRPr>
          </a:p>
          <a:p>
            <a:pPr marL="342900" indent="-342900" rtl="1">
              <a:buClr>
                <a:srgbClr val="C00000"/>
              </a:buClr>
              <a:buFont typeface="Arial" panose="020B0604020202020204" pitchFamily="34" charset="0"/>
              <a:buChar char="•"/>
            </a:pPr>
            <a:r>
              <a:rPr dirty="0" err="1">
                <a:latin typeface="Sakkal Majalla" panose="02000000000000000000" pitchFamily="2" charset="-78"/>
                <a:cs typeface="Sakkal Majalla" panose="02000000000000000000" pitchFamily="2" charset="-78"/>
              </a:rPr>
              <a:t>حساب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الهجمات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وقياس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الارتباط</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pic>
        <p:nvPicPr>
          <p:cNvPr id="325" name="Picture 4" descr="Picture 4"/>
          <p:cNvPicPr>
            <a:picLocks noChangeAspect="1"/>
          </p:cNvPicPr>
          <p:nvPr/>
        </p:nvPicPr>
        <p:blipFill>
          <a:blip r:embed="rId2"/>
          <a:stretch>
            <a:fillRect/>
          </a:stretch>
        </p:blipFill>
        <p:spPr>
          <a:xfrm>
            <a:off x="5104895" y="3927691"/>
            <a:ext cx="3240361" cy="2461998"/>
          </a:xfrm>
          <a:prstGeom prst="rect">
            <a:avLst/>
          </a:prstGeom>
          <a:ln w="12700">
            <a:miter lim="400000"/>
          </a:ln>
        </p:spPr>
      </p:pic>
      <p:sp>
        <p:nvSpPr>
          <p:cNvPr id="4" name="Title 1">
            <a:extLst>
              <a:ext uri="{FF2B5EF4-FFF2-40B4-BE49-F238E27FC236}">
                <a16:creationId xmlns:a16="http://schemas.microsoft.com/office/drawing/2014/main" id="{5E608589-DBF6-A8C2-948E-054E4AAE357A}"/>
              </a:ext>
            </a:extLst>
          </p:cNvPr>
          <p:cNvSpPr txBox="1">
            <a:spLocks/>
          </p:cNvSpPr>
          <p:nvPr/>
        </p:nvSpPr>
        <p:spPr>
          <a:xfrm>
            <a:off x="503464" y="438849"/>
            <a:ext cx="2314818" cy="118281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أهداف التعلُّم</a:t>
            </a:r>
          </a:p>
        </p:txBody>
      </p:sp>
      <p:sp>
        <p:nvSpPr>
          <p:cNvPr id="2" name="TextBox 1">
            <a:extLst>
              <a:ext uri="{FF2B5EF4-FFF2-40B4-BE49-F238E27FC236}">
                <a16:creationId xmlns:a16="http://schemas.microsoft.com/office/drawing/2014/main" id="{59CA9327-BE95-761D-8344-FED04764E856}"/>
              </a:ext>
            </a:extLst>
          </p:cNvPr>
          <p:cNvSpPr txBox="1"/>
          <p:nvPr/>
        </p:nvSpPr>
        <p:spPr>
          <a:xfrm>
            <a:off x="6920340" y="4322620"/>
            <a:ext cx="1735282" cy="83099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2400" b="1" i="0" u="none" strike="noStrike" cap="none" spc="0" normalizeH="0" baseline="0" dirty="0">
                <a:ln>
                  <a:noFill/>
                </a:ln>
                <a:solidFill>
                  <a:srgbClr val="C00000"/>
                </a:solidFill>
                <a:effectLst/>
                <a:uFillTx/>
                <a:latin typeface="Calibri"/>
                <a:ea typeface="Calibri"/>
                <a:cs typeface="Calibri"/>
                <a:sym typeface="Calibri"/>
              </a:rPr>
              <a:t>لعبة بطاقات </a:t>
            </a:r>
            <a:r>
              <a:rPr kumimoji="0" lang="en-US" sz="2400" b="1" i="0" u="none" strike="noStrike" cap="none" spc="0" normalizeH="0" baseline="0" dirty="0">
                <a:ln>
                  <a:noFill/>
                </a:ln>
                <a:solidFill>
                  <a:srgbClr val="C00000"/>
                </a:solidFill>
                <a:effectLst/>
                <a:uFillTx/>
                <a:latin typeface="Calibri"/>
                <a:ea typeface="Calibri"/>
                <a:cs typeface="Calibri"/>
                <a:sym typeface="Calibri"/>
              </a:rPr>
              <a:t>OBI</a:t>
            </a:r>
          </a:p>
        </p:txBody>
      </p:sp>
      <p:sp>
        <p:nvSpPr>
          <p:cNvPr id="3" name="TextBox 2">
            <a:extLst>
              <a:ext uri="{FF2B5EF4-FFF2-40B4-BE49-F238E27FC236}">
                <a16:creationId xmlns:a16="http://schemas.microsoft.com/office/drawing/2014/main" id="{588037D9-05E6-95B7-A28D-AA8DC1DCDB8D}"/>
              </a:ext>
            </a:extLst>
          </p:cNvPr>
          <p:cNvSpPr txBox="1"/>
          <p:nvPr/>
        </p:nvSpPr>
        <p:spPr>
          <a:xfrm>
            <a:off x="6792182" y="5358255"/>
            <a:ext cx="1863439" cy="707884"/>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tab pos="342900" algn="l"/>
              </a:tabLst>
            </a:pPr>
            <a:r>
              <a:rPr kumimoji="0" lang="ar-EG" sz="2000" b="1" i="0" u="none" strike="noStrike" cap="none" spc="0" normalizeH="0" baseline="0" dirty="0">
                <a:ln>
                  <a:noFill/>
                </a:ln>
                <a:solidFill>
                  <a:schemeClr val="tx1"/>
                </a:solidFill>
                <a:effectLst/>
                <a:uFillTx/>
                <a:latin typeface="Calibri"/>
                <a:ea typeface="Calibri"/>
                <a:cs typeface="Calibri"/>
                <a:sym typeface="Calibri"/>
              </a:rPr>
              <a:t>طريقة ممتعة لإجراء استقصاء الفاشيات</a:t>
            </a:r>
            <a:endParaRPr kumimoji="0" lang="en-US" sz="2000" b="1" i="0" u="none" strike="noStrike" cap="none" spc="0" normalizeH="0" baseline="0" dirty="0">
              <a:ln>
                <a:noFill/>
              </a:ln>
              <a:solidFill>
                <a:schemeClr val="tx1"/>
              </a:solidFill>
              <a:effectLst/>
              <a:uFillTx/>
              <a:latin typeface="Calibri"/>
              <a:ea typeface="Calibri"/>
              <a:cs typeface="Calibri"/>
              <a:sym typeface="Calibri"/>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fill="hold" grpId="0" nodeType="afterEffect">
                                  <p:stCondLst>
                                    <p:cond delay="0"/>
                                  </p:stCondLst>
                                  <p:iterate>
                                    <p:tmAbs val="0"/>
                                  </p:iterate>
                                  <p:childTnLst>
                                    <p:set>
                                      <p:cBhvr>
                                        <p:cTn id="6" fill="hold"/>
                                        <p:tgtEl>
                                          <p:spTgt spid="325"/>
                                        </p:tgtEl>
                                        <p:attrNameLst>
                                          <p:attrName>style.visibility</p:attrName>
                                        </p:attrNameLst>
                                      </p:cBhvr>
                                      <p:to>
                                        <p:strVal val="visible"/>
                                      </p:to>
                                    </p:set>
                                    <p:animEffect transition="in" filter="fade">
                                      <p:cBhvr>
                                        <p:cTn id="7" dur="500"/>
                                        <p:tgtEl>
                                          <p:spTgt spid="3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5" grpId="0"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Title 1"/>
          <p:cNvSpPr txBox="1">
            <a:spLocks noGrp="1"/>
          </p:cNvSpPr>
          <p:nvPr>
            <p:ph type="title"/>
          </p:nvPr>
        </p:nvSpPr>
        <p:spPr>
          <a:xfrm>
            <a:off x="388936" y="415950"/>
            <a:ext cx="2036892" cy="1087643"/>
          </a:xfrm>
          <a:prstGeom prst="rect">
            <a:avLst/>
          </a:prstGeom>
        </p:spPr>
        <p:txBody>
          <a:bodyPr rtlCol="1"/>
          <a:lstStyle/>
          <a:p>
            <a:pPr rtl="1"/>
            <a:r>
              <a:rPr lang="ar" b="1">
                <a:latin typeface="Sakkal Majalla" panose="02000000000000000000" pitchFamily="2" charset="-78"/>
                <a:cs typeface="Sakkal Majalla" panose="02000000000000000000" pitchFamily="2" charset="-78"/>
              </a:rPr>
              <a:t>لعبة بطاقات OBI</a:t>
            </a:r>
          </a:p>
        </p:txBody>
      </p:sp>
      <p:sp>
        <p:nvSpPr>
          <p:cNvPr id="329" name="Content Placeholder 2"/>
          <p:cNvSpPr txBox="1">
            <a:spLocks noGrp="1"/>
          </p:cNvSpPr>
          <p:nvPr>
            <p:ph type="body" idx="1"/>
          </p:nvPr>
        </p:nvSpPr>
        <p:spPr>
          <a:xfrm>
            <a:off x="4273550" y="1871482"/>
            <a:ext cx="7529514" cy="3052693"/>
          </a:xfrm>
          <a:prstGeom prst="rect">
            <a:avLst/>
          </a:prstGeom>
        </p:spPr>
        <p:txBody>
          <a:bodyPr rtlCol="1"/>
          <a:lstStyle/>
          <a:p>
            <a:pPr marL="254000" indent="-254000" rtl="1">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سيعمل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مجموعات</a:t>
            </a:r>
            <a:r>
              <a:rPr dirty="0">
                <a:latin typeface="Sakkal Majalla" panose="02000000000000000000" pitchFamily="2" charset="-78"/>
                <a:cs typeface="Sakkal Majalla" panose="02000000000000000000" pitchFamily="2" charset="-78"/>
              </a:rPr>
              <a:t>.</a:t>
            </a:r>
          </a:p>
          <a:p>
            <a:pPr marL="254000" indent="-254000" rtl="1">
              <a:buClr>
                <a:schemeClr val="accent3"/>
              </a:buClr>
              <a:buSzPct val="100000"/>
              <a:buFont typeface="Arial"/>
              <a:buChar char="•"/>
            </a:pPr>
            <a:endParaRPr dirty="0">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سيحصل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سيناريو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وسلسلة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الاستمارات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المطلوب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ملؤها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ومجموعة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البطاقات</a:t>
            </a:r>
            <a:r>
              <a:rPr dirty="0">
                <a:latin typeface="Sakkal Majalla" panose="02000000000000000000" pitchFamily="2" charset="-78"/>
                <a:cs typeface="Sakkal Majalla" panose="02000000000000000000" pitchFamily="2" charset="-78"/>
              </a:rPr>
              <a:t>.</a:t>
            </a:r>
          </a:p>
          <a:p>
            <a:pPr marL="254000" indent="-254000" rtl="1">
              <a:buClr>
                <a:schemeClr val="accent3"/>
              </a:buClr>
              <a:buSzPct val="100000"/>
              <a:buFont typeface="Arial"/>
              <a:buChar char="•"/>
            </a:pPr>
            <a:endParaRPr dirty="0">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ستجري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المجموعات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استقصاء</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ال</a:t>
            </a:r>
            <a:r>
              <a:rPr dirty="0" err="1">
                <a:latin typeface="Sakkal Majalla" panose="02000000000000000000" pitchFamily="2" charset="-78"/>
                <a:cs typeface="Sakkal Majalla" panose="02000000000000000000" pitchFamily="2" charset="-78"/>
              </a:rPr>
              <a:t>فاشية</a:t>
            </a:r>
            <a:r>
              <a:rPr dirty="0">
                <a:latin typeface="Sakkal Majalla" panose="02000000000000000000" pitchFamily="2" charset="-78"/>
                <a:cs typeface="Sakkal Majalla" panose="02000000000000000000" pitchFamily="2" charset="-78"/>
              </a:rPr>
              <a:t>.</a:t>
            </a:r>
          </a:p>
          <a:p>
            <a:pPr marL="254000" indent="-254000" rtl="1">
              <a:buClr>
                <a:schemeClr val="accent3"/>
              </a:buClr>
              <a:buSzPct val="100000"/>
              <a:buFont typeface="Arial"/>
              <a:buChar char="•"/>
            </a:pPr>
            <a:endParaRPr dirty="0">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ستقدم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المجموعات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خلُصت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إليه</a:t>
            </a:r>
            <a:r>
              <a:rPr dirty="0">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Content Placeholder 2"/>
          <p:cNvSpPr txBox="1">
            <a:spLocks noGrp="1"/>
          </p:cNvSpPr>
          <p:nvPr>
            <p:ph type="body" sz="half" idx="1"/>
          </p:nvPr>
        </p:nvSpPr>
        <p:spPr>
          <a:xfrm>
            <a:off x="4180031" y="2280449"/>
            <a:ext cx="7529514" cy="2297101"/>
          </a:xfrm>
          <a:prstGeom prst="rect">
            <a:avLst/>
          </a:prstGeom>
        </p:spPr>
        <p:txBody>
          <a:bodyPr rtlCol="1"/>
          <a:lstStyle/>
          <a:p>
            <a:pPr rtl="1"/>
            <a:r>
              <a:rPr dirty="0" err="1">
                <a:latin typeface="Sakkal Majalla" panose="02000000000000000000" pitchFamily="2" charset="-78"/>
                <a:cs typeface="Sakkal Majalla" panose="02000000000000000000" pitchFamily="2" charset="-78"/>
              </a:rPr>
              <a:t>احتفل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خمسة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بعشاء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رأس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كارمونا</a:t>
            </a:r>
            <a:r>
              <a:rPr lang="ar-EG"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هناك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الكثير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أصناف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الطعام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المائدة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الفوفو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جوز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النخيل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سمك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سل</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وغيرها</a:t>
            </a:r>
            <a:r>
              <a:rPr dirty="0">
                <a:latin typeface="Sakkal Majalla" panose="02000000000000000000" pitchFamily="2" charset="-78"/>
                <a:cs typeface="Sakkal Majalla" panose="02000000000000000000" pitchFamily="2" charset="-78"/>
              </a:rPr>
              <a:t>. </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بعد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مرور</a:t>
            </a:r>
            <a:r>
              <a:rPr dirty="0">
                <a:latin typeface="Sakkal Majalla" panose="02000000000000000000" pitchFamily="2" charset="-78"/>
                <a:cs typeface="Sakkal Majalla" panose="02000000000000000000" pitchFamily="2" charset="-78"/>
              </a:rPr>
              <a:t> 24 </a:t>
            </a:r>
            <a:r>
              <a:rPr dirty="0" err="1">
                <a:latin typeface="Sakkal Majalla" panose="02000000000000000000" pitchFamily="2" charset="-78"/>
                <a:cs typeface="Sakkal Majalla" panose="02000000000000000000" pitchFamily="2" charset="-78"/>
              </a:rPr>
              <a:t>ساعة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أصيب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خمسة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الحضور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بالتهاب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والأمعاء</a:t>
            </a:r>
            <a:r>
              <a:rPr dirty="0">
                <a:latin typeface="Sakkal Majalla" panose="02000000000000000000" pitchFamily="2" charset="-78"/>
                <a:cs typeface="Sakkal Majalla" panose="02000000000000000000" pitchFamily="2" charset="-78"/>
              </a:rPr>
              <a:t>. </a:t>
            </a:r>
          </a:p>
        </p:txBody>
      </p:sp>
      <p:sp>
        <p:nvSpPr>
          <p:cNvPr id="4" name="Google Shape;307;p8">
            <a:extLst>
              <a:ext uri="{FF2B5EF4-FFF2-40B4-BE49-F238E27FC236}">
                <a16:creationId xmlns:a16="http://schemas.microsoft.com/office/drawing/2014/main" id="{13CFC150-0937-6A46-035A-FF5F9F4F633C}"/>
              </a:ext>
            </a:extLst>
          </p:cNvPr>
          <p:cNvSpPr txBox="1">
            <a:spLocks/>
          </p:cNvSpPr>
          <p:nvPr/>
        </p:nvSpPr>
        <p:spPr>
          <a:xfrm>
            <a:off x="584517" y="1032032"/>
            <a:ext cx="2016092" cy="41333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t">
            <a:normAutofit fontScale="92500" lnSpcReduction="1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defRPr>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السيناريو</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Title 1"/>
          <p:cNvSpPr txBox="1">
            <a:spLocks noGrp="1"/>
          </p:cNvSpPr>
          <p:nvPr>
            <p:ph type="title"/>
          </p:nvPr>
        </p:nvSpPr>
        <p:spPr>
          <a:xfrm>
            <a:off x="144858" y="101842"/>
            <a:ext cx="6201064" cy="646113"/>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مفتاح بطاقة "Obi" - بطاقة الشخص</a:t>
            </a:r>
          </a:p>
        </p:txBody>
      </p:sp>
      <p:pic>
        <p:nvPicPr>
          <p:cNvPr id="342" name="Picture 2" descr="Picture 2"/>
          <p:cNvPicPr>
            <a:picLocks noChangeAspect="1"/>
          </p:cNvPicPr>
          <p:nvPr/>
        </p:nvPicPr>
        <p:blipFill>
          <a:blip r:embed="rId2"/>
          <a:srcRect l="19704" t="32000" r="42857" b="39152"/>
          <a:stretch>
            <a:fillRect/>
          </a:stretch>
        </p:blipFill>
        <p:spPr>
          <a:xfrm>
            <a:off x="1717480" y="1320397"/>
            <a:ext cx="8757040" cy="4217207"/>
          </a:xfrm>
          <a:prstGeom prst="rect">
            <a:avLst/>
          </a:prstGeom>
          <a:ln w="12700">
            <a:noFill/>
            <a:miter lim="400000"/>
          </a:ln>
        </p:spPr>
      </p:pic>
      <p:sp>
        <p:nvSpPr>
          <p:cNvPr id="2" name="TextBox 1">
            <a:extLst>
              <a:ext uri="{FF2B5EF4-FFF2-40B4-BE49-F238E27FC236}">
                <a16:creationId xmlns:a16="http://schemas.microsoft.com/office/drawing/2014/main" id="{1AA52BFE-B7FF-E46C-F42E-AC6EEF048FF7}"/>
              </a:ext>
            </a:extLst>
          </p:cNvPr>
          <p:cNvSpPr txBox="1"/>
          <p:nvPr/>
        </p:nvSpPr>
        <p:spPr>
          <a:xfrm>
            <a:off x="6443228" y="1408775"/>
            <a:ext cx="4686058" cy="280076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kumimoji="0" lang="ar-EG" sz="2200" b="0" i="0" u="none" strike="noStrike" cap="none" spc="0" normalizeH="0" baseline="0" dirty="0">
                <a:ln>
                  <a:noFill/>
                </a:ln>
                <a:solidFill>
                  <a:srgbClr val="000000"/>
                </a:solidFill>
                <a:effectLst/>
                <a:uFillTx/>
                <a:latin typeface="Calibri"/>
                <a:ea typeface="Calibri"/>
                <a:cs typeface="Calibri"/>
                <a:sym typeface="Calibri"/>
              </a:rPr>
              <a:t>تحتوي بطاقة الشخص على الآتي:</a:t>
            </a:r>
          </a:p>
          <a:p>
            <a:pPr marL="285750" indent="-285750">
              <a:buFont typeface="Arial" panose="020B0604020202020204" pitchFamily="34" charset="0"/>
              <a:buChar char="•"/>
            </a:pPr>
            <a:r>
              <a:rPr kumimoji="0" lang="ar-EG" sz="2200" b="0" i="0" u="none" strike="noStrike" cap="none" spc="0" normalizeH="0" baseline="0" dirty="0">
                <a:ln>
                  <a:noFill/>
                </a:ln>
                <a:solidFill>
                  <a:srgbClr val="000000"/>
                </a:solidFill>
                <a:effectLst/>
                <a:uFillTx/>
                <a:latin typeface="Calibri"/>
                <a:ea typeface="Calibri"/>
                <a:cs typeface="Calibri"/>
                <a:sym typeface="Calibri"/>
              </a:rPr>
              <a:t>العمر، الذي يكون موجودًا أعلى الجانب الأيسر (35)</a:t>
            </a:r>
            <a:endParaRPr lang="ar-EG" sz="2200" dirty="0"/>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lang="ar-EG" sz="2200" dirty="0"/>
              <a:t>شكل يوضح نوع الجنس والحالة الصحية (مثال، أنثى ومعتلة)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lang="ar-EG" sz="2200" dirty="0"/>
              <a:t>الرقم التعريفي للمشارك (14). هو رقم تعريفي ويساعد في تتبع الطعام الذي تناوله المشارك.</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2200" b="0" i="0" u="none" strike="noStrike" cap="none" spc="0" normalizeH="0" baseline="0" dirty="0">
                <a:ln>
                  <a:noFill/>
                </a:ln>
                <a:solidFill>
                  <a:srgbClr val="000000"/>
                </a:solidFill>
                <a:effectLst/>
                <a:uFillTx/>
                <a:latin typeface="Calibri"/>
                <a:ea typeface="Calibri"/>
                <a:cs typeface="Calibri"/>
                <a:sym typeface="Calibri"/>
              </a:rPr>
              <a:t>وقت بداية ظهور الاعتلال (19:00)</a:t>
            </a:r>
            <a:endParaRPr kumimoji="0" lang="en-US" sz="22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3" name="TextBox 2">
            <a:extLst>
              <a:ext uri="{FF2B5EF4-FFF2-40B4-BE49-F238E27FC236}">
                <a16:creationId xmlns:a16="http://schemas.microsoft.com/office/drawing/2014/main" id="{30788247-CCC3-AC24-B8E1-A2969014A01C}"/>
              </a:ext>
            </a:extLst>
          </p:cNvPr>
          <p:cNvSpPr txBox="1"/>
          <p:nvPr/>
        </p:nvSpPr>
        <p:spPr>
          <a:xfrm>
            <a:off x="1906620" y="5093093"/>
            <a:ext cx="2334638" cy="30777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1400" b="0" i="0" u="none" strike="noStrike" cap="none" spc="0" normalizeH="0" baseline="0" dirty="0">
                <a:ln>
                  <a:noFill/>
                </a:ln>
                <a:solidFill>
                  <a:srgbClr val="000000"/>
                </a:solidFill>
                <a:effectLst/>
                <a:uFillTx/>
                <a:latin typeface="Calibri"/>
                <a:ea typeface="Calibri"/>
                <a:cs typeface="Calibri"/>
                <a:sym typeface="Calibri"/>
              </a:rPr>
              <a:t>الشكل 1. بطاقة الشخص</a:t>
            </a:r>
            <a:endParaRPr kumimoji="0" lang="en-US" sz="14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4" name="ZoneTexte 3">
            <a:extLst>
              <a:ext uri="{FF2B5EF4-FFF2-40B4-BE49-F238E27FC236}">
                <a16:creationId xmlns:a16="http://schemas.microsoft.com/office/drawing/2014/main" id="{4090B7EE-8AAB-6FB7-9546-F272652C60BA}"/>
              </a:ext>
            </a:extLst>
          </p:cNvPr>
          <p:cNvSpPr txBox="1"/>
          <p:nvPr/>
        </p:nvSpPr>
        <p:spPr>
          <a:xfrm>
            <a:off x="6168259" y="1719775"/>
            <a:ext cx="413844" cy="15765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a:ln>
                <a:noFill/>
              </a:ln>
              <a:solidFill>
                <a:srgbClr val="000000"/>
              </a:solidFill>
              <a:effectLst/>
              <a:uFillTx/>
              <a:latin typeface="Calibri"/>
              <a:ea typeface="Calibri"/>
              <a:cs typeface="Calibri"/>
              <a:sym typeface="Calibri"/>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6" name="Picture 2" descr="Picture 2"/>
          <p:cNvPicPr>
            <a:picLocks noChangeAspect="1"/>
          </p:cNvPicPr>
          <p:nvPr/>
        </p:nvPicPr>
        <p:blipFill>
          <a:blip r:embed="rId2"/>
          <a:srcRect l="19705" t="31055" r="42857" b="39152"/>
          <a:stretch>
            <a:fillRect/>
          </a:stretch>
        </p:blipFill>
        <p:spPr>
          <a:xfrm>
            <a:off x="1825049" y="1304764"/>
            <a:ext cx="8541903" cy="4248473"/>
          </a:xfrm>
          <a:prstGeom prst="rect">
            <a:avLst/>
          </a:prstGeom>
          <a:ln w="12700">
            <a:miter lim="400000"/>
          </a:ln>
        </p:spPr>
      </p:pic>
      <p:sp>
        <p:nvSpPr>
          <p:cNvPr id="2" name="Title 1">
            <a:extLst>
              <a:ext uri="{FF2B5EF4-FFF2-40B4-BE49-F238E27FC236}">
                <a16:creationId xmlns:a16="http://schemas.microsoft.com/office/drawing/2014/main" id="{5D9CA13C-275F-2384-6C9D-BE1C4FEB960B}"/>
              </a:ext>
            </a:extLst>
          </p:cNvPr>
          <p:cNvSpPr txBox="1">
            <a:spLocks/>
          </p:cNvSpPr>
          <p:nvPr/>
        </p:nvSpPr>
        <p:spPr>
          <a:xfrm>
            <a:off x="144858" y="91451"/>
            <a:ext cx="6201064" cy="64611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مفتاح بطاقة "Obi" - بطاقة الطعام</a:t>
            </a:r>
          </a:p>
        </p:txBody>
      </p:sp>
      <p:sp>
        <p:nvSpPr>
          <p:cNvPr id="3" name="TextBox 2">
            <a:extLst>
              <a:ext uri="{FF2B5EF4-FFF2-40B4-BE49-F238E27FC236}">
                <a16:creationId xmlns:a16="http://schemas.microsoft.com/office/drawing/2014/main" id="{7C47DE9A-0EE9-C62A-FB73-7F5E03469EB7}"/>
              </a:ext>
            </a:extLst>
          </p:cNvPr>
          <p:cNvSpPr txBox="1"/>
          <p:nvPr/>
        </p:nvSpPr>
        <p:spPr>
          <a:xfrm>
            <a:off x="6518445" y="1558636"/>
            <a:ext cx="3914196" cy="147732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1800" b="0" i="0" u="none" strike="noStrike" cap="none" spc="0" normalizeH="0" baseline="0" dirty="0">
                <a:ln>
                  <a:noFill/>
                </a:ln>
                <a:solidFill>
                  <a:srgbClr val="000000"/>
                </a:solidFill>
                <a:effectLst/>
                <a:uFillTx/>
                <a:latin typeface="Calibri"/>
                <a:ea typeface="Calibri"/>
                <a:cs typeface="Calibri"/>
                <a:sym typeface="Calibri"/>
              </a:rPr>
              <a:t>تحتوي بطاقة الطعام على الآتي:</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lang="ar-EG" dirty="0"/>
              <a:t>الطعام الذي تناوله كل مشارك (بالاسم والصورة).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800" b="0" i="0" u="none" strike="noStrike" cap="none" spc="0" normalizeH="0" baseline="0" dirty="0">
                <a:ln>
                  <a:noFill/>
                </a:ln>
                <a:solidFill>
                  <a:srgbClr val="000000"/>
                </a:solidFill>
                <a:effectLst/>
                <a:uFillTx/>
                <a:latin typeface="Calibri"/>
                <a:ea typeface="Calibri"/>
                <a:cs typeface="Calibri"/>
                <a:sym typeface="Calibri"/>
              </a:rPr>
              <a:t>الرقم التعريفي الذي يطابق </a:t>
            </a:r>
            <a:r>
              <a:rPr lang="ar-EG" dirty="0"/>
              <a:t>بين الطعام والمشارك الذي تناوله.</a:t>
            </a:r>
            <a:endParaRPr kumimoji="0" lang="en-US" sz="18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4" name="TextBox 3">
            <a:extLst>
              <a:ext uri="{FF2B5EF4-FFF2-40B4-BE49-F238E27FC236}">
                <a16:creationId xmlns:a16="http://schemas.microsoft.com/office/drawing/2014/main" id="{262C483C-84CB-5829-090E-301CBEC4EC93}"/>
              </a:ext>
            </a:extLst>
          </p:cNvPr>
          <p:cNvSpPr txBox="1"/>
          <p:nvPr/>
        </p:nvSpPr>
        <p:spPr>
          <a:xfrm>
            <a:off x="3321340" y="1558636"/>
            <a:ext cx="1496291" cy="36933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800" b="0" i="0" u="none" strike="noStrike" cap="none" spc="0" normalizeH="0" baseline="0" dirty="0">
                <a:ln>
                  <a:noFill/>
                </a:ln>
                <a:solidFill>
                  <a:srgbClr val="000000"/>
                </a:solidFill>
                <a:effectLst/>
                <a:uFillTx/>
                <a:latin typeface="Calibri"/>
                <a:ea typeface="Calibri"/>
                <a:cs typeface="Calibri"/>
                <a:sym typeface="Calibri"/>
              </a:rPr>
              <a:t>حساء جوز النخيل</a:t>
            </a:r>
            <a:endParaRPr kumimoji="0" lang="en-US" sz="18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5" name="TextBox 4">
            <a:extLst>
              <a:ext uri="{FF2B5EF4-FFF2-40B4-BE49-F238E27FC236}">
                <a16:creationId xmlns:a16="http://schemas.microsoft.com/office/drawing/2014/main" id="{580C1937-E3B5-6B8A-21ED-E967704AA74C}"/>
              </a:ext>
            </a:extLst>
          </p:cNvPr>
          <p:cNvSpPr txBox="1"/>
          <p:nvPr/>
        </p:nvSpPr>
        <p:spPr>
          <a:xfrm>
            <a:off x="1991287" y="5068109"/>
            <a:ext cx="2334638" cy="30777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1400" b="0" i="0" u="none" strike="noStrike" cap="none" spc="0" normalizeH="0" baseline="0" dirty="0">
                <a:ln>
                  <a:noFill/>
                </a:ln>
                <a:solidFill>
                  <a:srgbClr val="000000"/>
                </a:solidFill>
                <a:effectLst/>
                <a:uFillTx/>
                <a:latin typeface="Calibri"/>
                <a:ea typeface="Calibri"/>
                <a:cs typeface="Calibri"/>
                <a:sym typeface="Calibri"/>
              </a:rPr>
              <a:t>الشكل 1. بطاقة </a:t>
            </a:r>
            <a:r>
              <a:rPr lang="ar-EG" sz="1400" dirty="0"/>
              <a:t>الطعام</a:t>
            </a:r>
            <a:endParaRPr kumimoji="0" lang="en-US" sz="14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7" name="ZoneTexte 6">
            <a:extLst>
              <a:ext uri="{FF2B5EF4-FFF2-40B4-BE49-F238E27FC236}">
                <a16:creationId xmlns:a16="http://schemas.microsoft.com/office/drawing/2014/main" id="{738312FE-F946-241B-8B4C-A05DAB19B04A}"/>
              </a:ext>
            </a:extLst>
          </p:cNvPr>
          <p:cNvSpPr txBox="1"/>
          <p:nvPr/>
        </p:nvSpPr>
        <p:spPr>
          <a:xfrm>
            <a:off x="6036880" y="1627810"/>
            <a:ext cx="545223" cy="27589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a:ln>
                <a:noFill/>
              </a:ln>
              <a:solidFill>
                <a:srgbClr val="000000"/>
              </a:solidFill>
              <a:effectLst/>
              <a:uFillTx/>
              <a:latin typeface="Calibri"/>
              <a:ea typeface="Calibri"/>
              <a:cs typeface="Calibri"/>
              <a:sym typeface="Calibri"/>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Content Placeholder 2"/>
          <p:cNvSpPr txBox="1">
            <a:spLocks noGrp="1"/>
          </p:cNvSpPr>
          <p:nvPr>
            <p:ph type="body" sz="half" idx="1"/>
          </p:nvPr>
        </p:nvSpPr>
        <p:spPr>
          <a:xfrm>
            <a:off x="4133637" y="1649580"/>
            <a:ext cx="7529514" cy="3558840"/>
          </a:xfrm>
          <a:prstGeom prst="rect">
            <a:avLst/>
          </a:prstGeom>
        </p:spPr>
        <p:txBody>
          <a:bodyPr rtlCol="1"/>
          <a:lstStyle/>
          <a:p>
            <a:pPr marL="342900" lvl="1" indent="-342900" rtl="1">
              <a:spcBef>
                <a:spcPts val="100"/>
              </a:spcBef>
              <a:buClr>
                <a:schemeClr val="accent3"/>
              </a:buClr>
              <a:buFont typeface="Arial"/>
            </a:pPr>
            <a:r>
              <a:rPr dirty="0" err="1">
                <a:latin typeface="Sakkal Majalla" panose="02000000000000000000" pitchFamily="2" charset="-78"/>
                <a:cs typeface="Sakkal Majalla" panose="02000000000000000000" pitchFamily="2" charset="-78"/>
              </a:rPr>
              <a:t>عليك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القيام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لاستقصاء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الفاشية</a:t>
            </a:r>
            <a:endParaRPr dirty="0">
              <a:latin typeface="Sakkal Majalla" panose="02000000000000000000" pitchFamily="2" charset="-78"/>
              <a:cs typeface="Sakkal Majalla" panose="02000000000000000000" pitchFamily="2" charset="-78"/>
            </a:endParaRPr>
          </a:p>
          <a:p>
            <a:pPr marL="742950" lvl="2" indent="-342900" rtl="1">
              <a:spcBef>
                <a:spcPts val="100"/>
              </a:spcBef>
              <a:buClr>
                <a:schemeClr val="accent3"/>
              </a:buClr>
              <a:buFont typeface="Courier New"/>
              <a:buChar char="o"/>
            </a:pPr>
            <a:r>
              <a:rPr dirty="0" err="1">
                <a:latin typeface="Sakkal Majalla" panose="02000000000000000000" pitchFamily="2" charset="-78"/>
                <a:cs typeface="Sakkal Majalla" panose="02000000000000000000" pitchFamily="2" charset="-78"/>
              </a:rPr>
              <a:t>القائمة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742950" lvl="2" indent="-342900" rtl="1">
              <a:spcBef>
                <a:spcPts val="100"/>
              </a:spcBef>
              <a:buClr>
                <a:schemeClr val="accent3"/>
              </a:buClr>
              <a:buFont typeface="Courier New"/>
              <a:buChar char="o"/>
            </a:pPr>
            <a:r>
              <a:rPr dirty="0" err="1">
                <a:latin typeface="Sakkal Majalla" panose="02000000000000000000" pitchFamily="2" charset="-78"/>
                <a:cs typeface="Sakkal Majalla" panose="02000000000000000000" pitchFamily="2" charset="-78"/>
              </a:rPr>
              <a:t>معدل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الهجمات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الطعام</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742950" lvl="2" indent="-342900" rtl="1">
              <a:spcBef>
                <a:spcPts val="100"/>
              </a:spcBef>
              <a:buClr>
                <a:schemeClr val="accent3"/>
              </a:buClr>
              <a:buFont typeface="Courier New"/>
              <a:buChar char="o"/>
            </a:pPr>
            <a:r>
              <a:rPr dirty="0" err="1">
                <a:latin typeface="Sakkal Majalla" panose="02000000000000000000" pitchFamily="2" charset="-78"/>
                <a:cs typeface="Sakkal Majalla" panose="02000000000000000000" pitchFamily="2" charset="-78"/>
              </a:rPr>
              <a:t>معدل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الهجمات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742950" lvl="2" indent="-342900" rtl="1">
              <a:spcBef>
                <a:spcPts val="100"/>
              </a:spcBef>
              <a:buClr>
                <a:schemeClr val="accent3"/>
              </a:buClr>
              <a:buFont typeface="Courier New"/>
              <a:buChar char="o"/>
            </a:pP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النسبية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المُعرضة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742950" lvl="2" indent="-342900" rtl="1">
              <a:spcBef>
                <a:spcPts val="100"/>
              </a:spcBef>
              <a:buClr>
                <a:schemeClr val="accent3"/>
              </a:buClr>
              <a:buFont typeface="Courier New"/>
              <a:buChar char="o"/>
            </a:pPr>
            <a:endParaRPr dirty="0">
              <a:latin typeface="Sakkal Majalla" panose="02000000000000000000" pitchFamily="2" charset="-78"/>
              <a:cs typeface="Sakkal Majalla" panose="02000000000000000000" pitchFamily="2" charset="-78"/>
            </a:endParaRPr>
          </a:p>
          <a:p>
            <a:pPr marL="342900" lvl="1" indent="-342900" rtl="1">
              <a:spcBef>
                <a:spcPts val="100"/>
              </a:spcBef>
              <a:buClr>
                <a:schemeClr val="accent3"/>
              </a:buClr>
              <a:buFont typeface="Arial"/>
            </a:pP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ترسم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المنحنى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الحدث</a:t>
            </a:r>
            <a:r>
              <a:rPr dirty="0">
                <a:latin typeface="Sakkal Majalla" panose="02000000000000000000" pitchFamily="2" charset="-78"/>
                <a:cs typeface="Sakkal Majalla" panose="02000000000000000000" pitchFamily="2" charset="-78"/>
              </a:rPr>
              <a:t>.</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ملاحظة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توجد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استمارات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لمساعدتك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لزم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a:t>
            </a:r>
            <a:r>
              <a:rPr dirty="0">
                <a:latin typeface="Sakkal Majalla" panose="02000000000000000000" pitchFamily="2" charset="-78"/>
                <a:cs typeface="Sakkal Majalla" panose="02000000000000000000" pitchFamily="2" charset="-78"/>
              </a:rPr>
              <a:t>. </a:t>
            </a:r>
          </a:p>
        </p:txBody>
      </p:sp>
      <p:sp>
        <p:nvSpPr>
          <p:cNvPr id="4" name="Google Shape;307;p8">
            <a:extLst>
              <a:ext uri="{FF2B5EF4-FFF2-40B4-BE49-F238E27FC236}">
                <a16:creationId xmlns:a16="http://schemas.microsoft.com/office/drawing/2014/main" id="{2CDBF996-9E15-FDC1-D83A-AD515FA3C208}"/>
              </a:ext>
            </a:extLst>
          </p:cNvPr>
          <p:cNvSpPr txBox="1">
            <a:spLocks/>
          </p:cNvSpPr>
          <p:nvPr/>
        </p:nvSpPr>
        <p:spPr>
          <a:xfrm>
            <a:off x="373713" y="992619"/>
            <a:ext cx="2291989" cy="49216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t">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defRPr>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التعليمات</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 name="Rectangle 3"/>
          <p:cNvSpPr txBox="1">
            <a:spLocks noGrp="1"/>
          </p:cNvSpPr>
          <p:nvPr>
            <p:ph type="body" idx="1"/>
          </p:nvPr>
        </p:nvSpPr>
        <p:spPr>
          <a:xfrm>
            <a:off x="1984916" y="1101964"/>
            <a:ext cx="8222168" cy="4654072"/>
          </a:xfrm>
          <a:prstGeom prst="rect">
            <a:avLst/>
          </a:prstGeom>
        </p:spPr>
        <p:txBody>
          <a:bodyPr rtlCol="1"/>
          <a:lstStyle/>
          <a:p>
            <a:pPr rtl="1"/>
            <a:r>
              <a:rPr lang="ar-EG" dirty="0">
                <a:latin typeface="Sakkal Majalla" panose="02000000000000000000" pitchFamily="2" charset="-78"/>
                <a:cs typeface="Sakkal Majalla" panose="02000000000000000000" pitchFamily="2" charset="-78"/>
              </a:rPr>
              <a:t>إجمالي 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المُعرضة</a:t>
            </a:r>
            <a:endParaRPr dirty="0">
              <a:latin typeface="Sakkal Majalla" panose="02000000000000000000" pitchFamily="2" charset="-78"/>
              <a:cs typeface="Sakkal Majalla" panose="02000000000000000000" pitchFamily="2" charset="-78"/>
            </a:endParaRPr>
          </a:p>
        </p:txBody>
      </p:sp>
      <p:grpSp>
        <p:nvGrpSpPr>
          <p:cNvPr id="373" name="Group 17"/>
          <p:cNvGrpSpPr/>
          <p:nvPr/>
        </p:nvGrpSpPr>
        <p:grpSpPr>
          <a:xfrm>
            <a:off x="2084557" y="1271397"/>
            <a:ext cx="2396004" cy="2245636"/>
            <a:chOff x="286237" y="-188235"/>
            <a:chExt cx="2396002" cy="2245635"/>
          </a:xfrm>
        </p:grpSpPr>
        <p:grpSp>
          <p:nvGrpSpPr>
            <p:cNvPr id="359" name="Rectangle 4"/>
            <p:cNvGrpSpPr/>
            <p:nvPr/>
          </p:nvGrpSpPr>
          <p:grpSpPr>
            <a:xfrm>
              <a:off x="1325880" y="457200"/>
              <a:ext cx="609601" cy="793750"/>
              <a:chOff x="0" y="0"/>
              <a:chExt cx="609600" cy="793750"/>
            </a:xfrm>
          </p:grpSpPr>
          <p:sp>
            <p:nvSpPr>
              <p:cNvPr id="357" name="Rectangle"/>
              <p:cNvSpPr/>
              <p:nvPr/>
            </p:nvSpPr>
            <p:spPr>
              <a:xfrm>
                <a:off x="0" y="0"/>
                <a:ext cx="609600" cy="793750"/>
              </a:xfrm>
              <a:prstGeom prst="rect">
                <a:avLst/>
              </a:prstGeom>
              <a:solidFill>
                <a:schemeClr val="accent1">
                  <a:alpha val="36862"/>
                </a:schemeClr>
              </a:solidFill>
              <a:ln w="28575" cap="flat">
                <a:solidFill>
                  <a:schemeClr val="accent2"/>
                </a:solidFill>
                <a:prstDash val="solid"/>
                <a:miter lim="800000"/>
              </a:ln>
              <a:effectLst/>
            </p:spPr>
            <p:txBody>
              <a:bodyPr wrap="square" lIns="45719" tIns="45719" rIns="45719" bIns="45719" numCol="1" rtlCol="1" anchor="ctr">
                <a:noAutofit/>
              </a:bodyPr>
              <a:lstStyle/>
              <a:p>
                <a:pPr algn="ctr" rtl="1"/>
                <a:endParaRPr>
                  <a:latin typeface="Sakkal Majalla" panose="02000000000000000000" pitchFamily="2" charset="-78"/>
                  <a:cs typeface="Sakkal Majalla" panose="02000000000000000000" pitchFamily="2" charset="-78"/>
                </a:endParaRPr>
              </a:p>
            </p:txBody>
          </p:sp>
          <p:sp>
            <p:nvSpPr>
              <p:cNvPr id="358" name="a"/>
              <p:cNvSpPr txBox="1"/>
              <p:nvPr/>
            </p:nvSpPr>
            <p:spPr>
              <a:xfrm>
                <a:off x="231384" y="196821"/>
                <a:ext cx="146833" cy="400108"/>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tIns="45719" rIns="45719" bIns="45719" numCol="1" rtlCol="1" anchor="ctr">
                <a:spAutoFit/>
              </a:bodyPr>
              <a:lstStyle>
                <a:lvl1pPr algn="ctr" rtl="1">
                  <a:defRPr sz="20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أ</a:t>
                </a:r>
              </a:p>
            </p:txBody>
          </p:sp>
        </p:grpSp>
        <p:grpSp>
          <p:nvGrpSpPr>
            <p:cNvPr id="362" name="Rectangle 5"/>
            <p:cNvGrpSpPr/>
            <p:nvPr/>
          </p:nvGrpSpPr>
          <p:grpSpPr>
            <a:xfrm>
              <a:off x="1935479" y="457200"/>
              <a:ext cx="609601" cy="793750"/>
              <a:chOff x="0" y="0"/>
              <a:chExt cx="609600" cy="793750"/>
            </a:xfrm>
          </p:grpSpPr>
          <p:sp>
            <p:nvSpPr>
              <p:cNvPr id="360" name="Rectangle"/>
              <p:cNvSpPr/>
              <p:nvPr/>
            </p:nvSpPr>
            <p:spPr>
              <a:xfrm>
                <a:off x="0" y="0"/>
                <a:ext cx="609600" cy="793750"/>
              </a:xfrm>
              <a:prstGeom prst="rect">
                <a:avLst/>
              </a:prstGeom>
              <a:solidFill>
                <a:schemeClr val="accent1">
                  <a:alpha val="36862"/>
                </a:schemeClr>
              </a:solidFill>
              <a:ln w="28575" cap="flat">
                <a:solidFill>
                  <a:schemeClr val="accent2"/>
                </a:solidFill>
                <a:prstDash val="solid"/>
                <a:miter lim="800000"/>
              </a:ln>
              <a:effectLst/>
            </p:spPr>
            <p:txBody>
              <a:bodyPr wrap="square" lIns="45719" tIns="45719" rIns="45719" bIns="45719" numCol="1" rtlCol="1" anchor="ctr">
                <a:noAutofit/>
              </a:bodyPr>
              <a:lstStyle/>
              <a:p>
                <a:pPr algn="ctr" rtl="1"/>
                <a:endParaRPr>
                  <a:latin typeface="Sakkal Majalla" panose="02000000000000000000" pitchFamily="2" charset="-78"/>
                  <a:cs typeface="Sakkal Majalla" panose="02000000000000000000" pitchFamily="2" charset="-78"/>
                </a:endParaRPr>
              </a:p>
            </p:txBody>
          </p:sp>
          <p:sp>
            <p:nvSpPr>
              <p:cNvPr id="361" name="b"/>
              <p:cNvSpPr txBox="1"/>
              <p:nvPr/>
            </p:nvSpPr>
            <p:spPr>
              <a:xfrm>
                <a:off x="179286" y="196821"/>
                <a:ext cx="251028" cy="400108"/>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tIns="45719" rIns="45719" bIns="45719" numCol="1" rtlCol="1" anchor="ctr">
                <a:spAutoFit/>
              </a:bodyPr>
              <a:lstStyle>
                <a:lvl1pPr algn="ctr" rtl="1">
                  <a:defRPr sz="20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ب</a:t>
                </a:r>
              </a:p>
            </p:txBody>
          </p:sp>
        </p:grpSp>
        <p:grpSp>
          <p:nvGrpSpPr>
            <p:cNvPr id="365" name="Rectangle 6"/>
            <p:cNvGrpSpPr/>
            <p:nvPr/>
          </p:nvGrpSpPr>
          <p:grpSpPr>
            <a:xfrm>
              <a:off x="1325880" y="1219200"/>
              <a:ext cx="609601" cy="838200"/>
              <a:chOff x="0" y="0"/>
              <a:chExt cx="609600" cy="838200"/>
            </a:xfrm>
          </p:grpSpPr>
          <p:sp>
            <p:nvSpPr>
              <p:cNvPr id="363" name="Rectangle"/>
              <p:cNvSpPr/>
              <p:nvPr/>
            </p:nvSpPr>
            <p:spPr>
              <a:xfrm>
                <a:off x="0" y="0"/>
                <a:ext cx="609600" cy="838200"/>
              </a:xfrm>
              <a:prstGeom prst="rect">
                <a:avLst/>
              </a:prstGeom>
              <a:solidFill>
                <a:schemeClr val="accent1">
                  <a:alpha val="36862"/>
                </a:schemeClr>
              </a:solidFill>
              <a:ln w="28575" cap="flat">
                <a:solidFill>
                  <a:schemeClr val="accent2"/>
                </a:solidFill>
                <a:prstDash val="solid"/>
                <a:miter lim="800000"/>
              </a:ln>
              <a:effectLst/>
            </p:spPr>
            <p:txBody>
              <a:bodyPr wrap="square" lIns="45719" tIns="45719" rIns="45719" bIns="45719" numCol="1" rtlCol="1" anchor="ctr">
                <a:noAutofit/>
              </a:bodyPr>
              <a:lstStyle/>
              <a:p>
                <a:pPr algn="ctr" rtl="1"/>
                <a:endParaRPr>
                  <a:latin typeface="Sakkal Majalla" panose="02000000000000000000" pitchFamily="2" charset="-78"/>
                  <a:cs typeface="Sakkal Majalla" panose="02000000000000000000" pitchFamily="2" charset="-78"/>
                </a:endParaRPr>
              </a:p>
            </p:txBody>
          </p:sp>
          <p:sp>
            <p:nvSpPr>
              <p:cNvPr id="364" name="c"/>
              <p:cNvSpPr txBox="1"/>
              <p:nvPr/>
            </p:nvSpPr>
            <p:spPr>
              <a:xfrm>
                <a:off x="194818" y="214629"/>
                <a:ext cx="219965" cy="40894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tIns="45719" rIns="45719" bIns="45719" numCol="1" rtlCol="1" anchor="ctr">
                <a:spAutoFit/>
              </a:bodyPr>
              <a:lstStyle>
                <a:lvl1pPr algn="ctr" rtl="1">
                  <a:defRPr sz="20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ج</a:t>
                </a:r>
              </a:p>
            </p:txBody>
          </p:sp>
        </p:grpSp>
        <p:grpSp>
          <p:nvGrpSpPr>
            <p:cNvPr id="368" name="Rectangle 7"/>
            <p:cNvGrpSpPr/>
            <p:nvPr/>
          </p:nvGrpSpPr>
          <p:grpSpPr>
            <a:xfrm>
              <a:off x="1935479" y="1219200"/>
              <a:ext cx="609601" cy="838200"/>
              <a:chOff x="0" y="0"/>
              <a:chExt cx="609600" cy="838200"/>
            </a:xfrm>
          </p:grpSpPr>
          <p:sp>
            <p:nvSpPr>
              <p:cNvPr id="366" name="Rectangle"/>
              <p:cNvSpPr/>
              <p:nvPr/>
            </p:nvSpPr>
            <p:spPr>
              <a:xfrm>
                <a:off x="0" y="0"/>
                <a:ext cx="609600" cy="838200"/>
              </a:xfrm>
              <a:prstGeom prst="rect">
                <a:avLst/>
              </a:prstGeom>
              <a:solidFill>
                <a:schemeClr val="accent1">
                  <a:alpha val="36862"/>
                </a:schemeClr>
              </a:solidFill>
              <a:ln w="28575" cap="flat">
                <a:solidFill>
                  <a:schemeClr val="accent2"/>
                </a:solidFill>
                <a:prstDash val="solid"/>
                <a:miter lim="800000"/>
              </a:ln>
              <a:effectLst/>
            </p:spPr>
            <p:txBody>
              <a:bodyPr wrap="square" lIns="45719" tIns="45719" rIns="45719" bIns="45719" numCol="1" rtlCol="1" anchor="ctr">
                <a:noAutofit/>
              </a:bodyPr>
              <a:lstStyle/>
              <a:p>
                <a:pPr algn="ctr" rtl="1"/>
                <a:endParaRPr>
                  <a:latin typeface="Sakkal Majalla" panose="02000000000000000000" pitchFamily="2" charset="-78"/>
                  <a:cs typeface="Sakkal Majalla" panose="02000000000000000000" pitchFamily="2" charset="-78"/>
                </a:endParaRPr>
              </a:p>
            </p:txBody>
          </p:sp>
          <p:sp>
            <p:nvSpPr>
              <p:cNvPr id="367" name="d"/>
              <p:cNvSpPr txBox="1"/>
              <p:nvPr/>
            </p:nvSpPr>
            <p:spPr>
              <a:xfrm>
                <a:off x="212949" y="219045"/>
                <a:ext cx="183702" cy="400108"/>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tIns="45719" rIns="45719" bIns="45719" numCol="1" rtlCol="1" anchor="ctr">
                <a:spAutoFit/>
              </a:bodyPr>
              <a:lstStyle>
                <a:lvl1pPr algn="ctr" rtl="1">
                  <a:defRPr sz="20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د</a:t>
                </a:r>
              </a:p>
            </p:txBody>
          </p:sp>
        </p:grpSp>
        <p:sp>
          <p:nvSpPr>
            <p:cNvPr id="369" name="Text Box 8"/>
            <p:cNvSpPr txBox="1"/>
            <p:nvPr/>
          </p:nvSpPr>
          <p:spPr>
            <a:xfrm>
              <a:off x="286237" y="681992"/>
              <a:ext cx="975361" cy="383540"/>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spAutoFit/>
            </a:bodyPr>
            <a:lstStyle>
              <a:lvl1pPr algn="r" rtl="1">
                <a:spcBef>
                  <a:spcPts val="1000"/>
                </a:spcBef>
                <a:defRPr>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تعرضت</a:t>
              </a:r>
            </a:p>
          </p:txBody>
        </p:sp>
        <p:sp>
          <p:nvSpPr>
            <p:cNvPr id="370" name="Text Box 9"/>
            <p:cNvSpPr txBox="1"/>
            <p:nvPr/>
          </p:nvSpPr>
          <p:spPr>
            <a:xfrm>
              <a:off x="308515" y="1300479"/>
              <a:ext cx="975361" cy="369330"/>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spAutoFit/>
            </a:bodyPr>
            <a:lstStyle>
              <a:lvl1pPr algn="r" rtl="1">
                <a:spcBef>
                  <a:spcPts val="1000"/>
                </a:spcBef>
                <a:defRPr>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لم تتعرض</a:t>
              </a:r>
            </a:p>
          </p:txBody>
        </p:sp>
        <p:sp>
          <p:nvSpPr>
            <p:cNvPr id="371" name="Text Box 10"/>
            <p:cNvSpPr txBox="1"/>
            <p:nvPr/>
          </p:nvSpPr>
          <p:spPr>
            <a:xfrm>
              <a:off x="1935479" y="-166373"/>
              <a:ext cx="746760" cy="338552"/>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spAutoFit/>
            </a:bodyPr>
            <a:lstStyle>
              <a:lvl1pPr algn="r" rtl="1">
                <a:spcBef>
                  <a:spcPts val="1000"/>
                </a:spcBef>
                <a:defRPr>
                  <a:latin typeface="+mj-lt"/>
                  <a:ea typeface="+mj-ea"/>
                  <a:cs typeface="+mj-cs"/>
                  <a:sym typeface="Source Sans Pro Regular"/>
                </a:defRPr>
              </a:lvl1pPr>
            </a:lstStyle>
            <a:p>
              <a:pPr rtl="1"/>
              <a:r>
                <a:rPr sz="1600" dirty="0" err="1">
                  <a:latin typeface="Sakkal Majalla" panose="02000000000000000000" pitchFamily="2" charset="-78"/>
                  <a:cs typeface="Sakkal Majalla" panose="02000000000000000000" pitchFamily="2" charset="-78"/>
                </a:rPr>
                <a:t>غير</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معتلة</a:t>
              </a:r>
              <a:endParaRPr sz="1600" dirty="0">
                <a:latin typeface="Sakkal Majalla" panose="02000000000000000000" pitchFamily="2" charset="-78"/>
                <a:cs typeface="Sakkal Majalla" panose="02000000000000000000" pitchFamily="2" charset="-78"/>
              </a:endParaRPr>
            </a:p>
          </p:txBody>
        </p:sp>
        <p:sp>
          <p:nvSpPr>
            <p:cNvPr id="372" name="Text Box 11"/>
            <p:cNvSpPr txBox="1"/>
            <p:nvPr/>
          </p:nvSpPr>
          <p:spPr>
            <a:xfrm>
              <a:off x="1131029" y="-188235"/>
              <a:ext cx="632078" cy="369330"/>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spAutoFit/>
            </a:bodyPr>
            <a:lstStyle>
              <a:lvl1pPr algn="r" rtl="1">
                <a:spcBef>
                  <a:spcPts val="1000"/>
                </a:spcBef>
                <a:defRPr>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معتلة</a:t>
              </a:r>
              <a:endParaRPr dirty="0">
                <a:latin typeface="Sakkal Majalla" panose="02000000000000000000" pitchFamily="2" charset="-78"/>
                <a:cs typeface="Sakkal Majalla" panose="02000000000000000000" pitchFamily="2" charset="-78"/>
              </a:endParaRPr>
            </a:p>
          </p:txBody>
        </p:sp>
      </p:grpSp>
      <p:sp>
        <p:nvSpPr>
          <p:cNvPr id="374" name="Text Box 13"/>
          <p:cNvSpPr txBox="1"/>
          <p:nvPr/>
        </p:nvSpPr>
        <p:spPr>
          <a:xfrm>
            <a:off x="4541520" y="2055384"/>
            <a:ext cx="1051561"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1400"/>
              </a:spcBef>
              <a:defRPr sz="24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أ + ب</a:t>
            </a:r>
          </a:p>
        </p:txBody>
      </p:sp>
      <p:sp>
        <p:nvSpPr>
          <p:cNvPr id="375" name="Text Box 14"/>
          <p:cNvSpPr txBox="1"/>
          <p:nvPr/>
        </p:nvSpPr>
        <p:spPr>
          <a:xfrm>
            <a:off x="4541520" y="2893462"/>
            <a:ext cx="1051561"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1400"/>
              </a:spcBef>
              <a:defRPr sz="24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ج + د</a:t>
            </a:r>
          </a:p>
        </p:txBody>
      </p:sp>
      <p:sp>
        <p:nvSpPr>
          <p:cNvPr id="376" name="Text Box 15"/>
          <p:cNvSpPr txBox="1"/>
          <p:nvPr/>
        </p:nvSpPr>
        <p:spPr>
          <a:xfrm>
            <a:off x="3733800" y="3584976"/>
            <a:ext cx="1051561"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1400"/>
              </a:spcBef>
              <a:defRPr sz="24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ب + د</a:t>
            </a:r>
          </a:p>
        </p:txBody>
      </p:sp>
      <p:sp>
        <p:nvSpPr>
          <p:cNvPr id="377" name="Text Box 16"/>
          <p:cNvSpPr txBox="1"/>
          <p:nvPr/>
        </p:nvSpPr>
        <p:spPr>
          <a:xfrm>
            <a:off x="3082197" y="3584975"/>
            <a:ext cx="822961"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spcBef>
                <a:spcPts val="1400"/>
              </a:spcBef>
              <a:defRPr sz="24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أ + ج</a:t>
            </a:r>
          </a:p>
        </p:txBody>
      </p:sp>
      <p:sp>
        <p:nvSpPr>
          <p:cNvPr id="378" name="Rectangle 19"/>
          <p:cNvSpPr txBox="1"/>
          <p:nvPr/>
        </p:nvSpPr>
        <p:spPr>
          <a:xfrm>
            <a:off x="5741446" y="2436262"/>
            <a:ext cx="4556760"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marL="342900" indent="-342900" algn="r" rtl="1">
              <a:spcBef>
                <a:spcPts val="500"/>
              </a:spcBef>
              <a:defRPr sz="2400">
                <a:latin typeface="+mj-lt"/>
                <a:ea typeface="+mj-ea"/>
                <a:cs typeface="+mj-cs"/>
                <a:sym typeface="Source Sans Pro Regular"/>
              </a:defRPr>
            </a:lvl1pPr>
          </a:lstStyle>
          <a:p>
            <a:pPr rtl="1"/>
            <a:r>
              <a:rPr lang="ar-EG" dirty="0">
                <a:latin typeface="Sakkal Majalla" panose="02000000000000000000" pitchFamily="2" charset="-78"/>
                <a:cs typeface="Sakkal Majalla" panose="02000000000000000000" pitchFamily="2" charset="-78"/>
              </a:rPr>
              <a:t>إجمالي 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المُعرضة</a:t>
            </a:r>
            <a:endParaRPr dirty="0">
              <a:latin typeface="Sakkal Majalla" panose="02000000000000000000" pitchFamily="2" charset="-78"/>
              <a:cs typeface="Sakkal Majalla" panose="02000000000000000000" pitchFamily="2" charset="-78"/>
            </a:endParaRPr>
          </a:p>
        </p:txBody>
      </p:sp>
      <p:sp>
        <p:nvSpPr>
          <p:cNvPr id="379" name="Rectangle 20"/>
          <p:cNvSpPr txBox="1"/>
          <p:nvPr/>
        </p:nvSpPr>
        <p:spPr>
          <a:xfrm>
            <a:off x="3124201" y="5300273"/>
            <a:ext cx="4556761"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marL="342900" indent="-342900" algn="r" rtl="1">
              <a:spcBef>
                <a:spcPts val="500"/>
              </a:spcBef>
              <a:defRPr sz="2400">
                <a:latin typeface="+mj-lt"/>
                <a:ea typeface="+mj-ea"/>
                <a:cs typeface="+mj-cs"/>
                <a:sym typeface="Source Sans Pro Regular"/>
              </a:defRPr>
            </a:lvl1pPr>
          </a:lstStyle>
          <a:p>
            <a:pPr algn="l" rtl="1"/>
            <a:r>
              <a:rPr lang="ar-EG" dirty="0">
                <a:latin typeface="Sakkal Majalla" panose="02000000000000000000" pitchFamily="2" charset="-78"/>
                <a:cs typeface="Sakkal Majalla" panose="02000000000000000000" pitchFamily="2" charset="-78"/>
              </a:rPr>
              <a:t>إجمالي 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المعتلة</a:t>
            </a:r>
            <a:endParaRPr dirty="0">
              <a:latin typeface="Sakkal Majalla" panose="02000000000000000000" pitchFamily="2" charset="-78"/>
              <a:cs typeface="Sakkal Majalla" panose="02000000000000000000" pitchFamily="2" charset="-78"/>
            </a:endParaRPr>
          </a:p>
        </p:txBody>
      </p:sp>
      <p:sp>
        <p:nvSpPr>
          <p:cNvPr id="380" name="Line 21"/>
          <p:cNvSpPr/>
          <p:nvPr/>
        </p:nvSpPr>
        <p:spPr>
          <a:xfrm flipH="1">
            <a:off x="3416371" y="3993146"/>
            <a:ext cx="1" cy="1371601"/>
          </a:xfrm>
          <a:prstGeom prst="line">
            <a:avLst/>
          </a:prstGeom>
          <a:ln w="38100">
            <a:solidFill>
              <a:srgbClr val="0033CC"/>
            </a:solidFill>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381" name="Rectangle 22"/>
          <p:cNvSpPr txBox="1"/>
          <p:nvPr/>
        </p:nvSpPr>
        <p:spPr>
          <a:xfrm>
            <a:off x="3834415" y="4642706"/>
            <a:ext cx="5242560"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marL="342900" indent="-342900" algn="r" rtl="1">
              <a:spcBef>
                <a:spcPts val="500"/>
              </a:spcBef>
              <a:defRPr sz="2400">
                <a:latin typeface="+mj-lt"/>
                <a:ea typeface="+mj-ea"/>
                <a:cs typeface="+mj-cs"/>
                <a:sym typeface="Source Sans Pro Regular"/>
              </a:defRPr>
            </a:lvl1pPr>
          </a:lstStyle>
          <a:p>
            <a:pPr algn="l" rtl="1"/>
            <a:r>
              <a:rPr lang="ar-EG" dirty="0">
                <a:latin typeface="Sakkal Majalla" panose="02000000000000000000" pitchFamily="2" charset="-78"/>
                <a:cs typeface="Sakkal Majalla" panose="02000000000000000000" pitchFamily="2" charset="-78"/>
              </a:rPr>
              <a:t>إجمالي 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الضابطة</a:t>
            </a:r>
            <a:r>
              <a:rPr lang="ar-EG" dirty="0">
                <a:latin typeface="Sakkal Majalla" panose="02000000000000000000" pitchFamily="2" charset="-78"/>
                <a:cs typeface="Sakkal Majalla" panose="02000000000000000000" pitchFamily="2" charset="-78"/>
              </a:rPr>
              <a:t>/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المعتلة</a:t>
            </a:r>
            <a:endParaRPr dirty="0">
              <a:latin typeface="Sakkal Majalla" panose="02000000000000000000" pitchFamily="2" charset="-78"/>
              <a:cs typeface="Sakkal Majalla" panose="02000000000000000000" pitchFamily="2" charset="-78"/>
            </a:endParaRPr>
          </a:p>
        </p:txBody>
      </p:sp>
      <p:sp>
        <p:nvSpPr>
          <p:cNvPr id="382" name="Line 23"/>
          <p:cNvSpPr/>
          <p:nvPr/>
        </p:nvSpPr>
        <p:spPr>
          <a:xfrm>
            <a:off x="4063871" y="3993146"/>
            <a:ext cx="1" cy="685801"/>
          </a:xfrm>
          <a:prstGeom prst="line">
            <a:avLst/>
          </a:prstGeom>
          <a:ln w="38100">
            <a:solidFill>
              <a:srgbClr val="0033CC"/>
            </a:solidFill>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A048BE40-F440-7775-8868-3349BAF92043}"/>
              </a:ext>
            </a:extLst>
          </p:cNvPr>
          <p:cNvSpPr txBox="1">
            <a:spLocks/>
          </p:cNvSpPr>
          <p:nvPr/>
        </p:nvSpPr>
        <p:spPr>
          <a:xfrm>
            <a:off x="144858" y="91451"/>
            <a:ext cx="6201064" cy="64611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 تذكير (1) جدول 2×2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8" presetClass="entr" presetSubtype="3" fill="hold" grpId="0" nodeType="clickEffect">
                                  <p:stCondLst>
                                    <p:cond delay="0"/>
                                  </p:stCondLst>
                                  <p:iterate>
                                    <p:tmAbs val="0"/>
                                  </p:iterate>
                                  <p:childTnLst>
                                    <p:set>
                                      <p:cBhvr>
                                        <p:cTn id="6" fill="hold"/>
                                        <p:tgtEl>
                                          <p:spTgt spid="355">
                                            <p:bg/>
                                          </p:spTgt>
                                        </p:tgtEl>
                                        <p:attrNameLst>
                                          <p:attrName>style.visibility</p:attrName>
                                        </p:attrNameLst>
                                      </p:cBhvr>
                                      <p:to>
                                        <p:strVal val="visible"/>
                                      </p:to>
                                    </p:set>
                                    <p:animEffect transition="in" filter="strips(upRight)">
                                      <p:cBhvr>
                                        <p:cTn id="7" dur="1000"/>
                                        <p:tgtEl>
                                          <p:spTgt spid="355">
                                            <p:bg/>
                                          </p:spTgt>
                                        </p:tgtEl>
                                      </p:cBhvr>
                                    </p:animEffect>
                                  </p:childTnLst>
                                </p:cTn>
                              </p:par>
                              <p:par>
                                <p:cTn id="8" presetID="18" presetClass="entr" presetSubtype="3" fill="hold" grpId="0" nodeType="withEffect">
                                  <p:stCondLst>
                                    <p:cond delay="0"/>
                                  </p:stCondLst>
                                  <p:iterate>
                                    <p:tmAbs val="0"/>
                                  </p:iterate>
                                  <p:childTnLst>
                                    <p:set>
                                      <p:cBhvr>
                                        <p:cTn id="9" fill="hold"/>
                                        <p:tgtEl>
                                          <p:spTgt spid="355">
                                            <p:txEl>
                                              <p:pRg st="0" end="0"/>
                                            </p:txEl>
                                          </p:spTgt>
                                        </p:tgtEl>
                                        <p:attrNameLst>
                                          <p:attrName>style.visibility</p:attrName>
                                        </p:attrNameLst>
                                      </p:cBhvr>
                                      <p:to>
                                        <p:strVal val="visible"/>
                                      </p:to>
                                    </p:set>
                                    <p:animEffect transition="in" filter="strips(upRight)">
                                      <p:cBhvr>
                                        <p:cTn id="10" dur="1000"/>
                                        <p:tgtEl>
                                          <p:spTgt spid="35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3" fill="hold" grpId="0" nodeType="clickEffect">
                                  <p:stCondLst>
                                    <p:cond delay="0"/>
                                  </p:stCondLst>
                                  <p:iterate>
                                    <p:tmAbs val="0"/>
                                  </p:iterate>
                                  <p:childTnLst>
                                    <p:set>
                                      <p:cBhvr>
                                        <p:cTn id="14" fill="hold"/>
                                        <p:tgtEl>
                                          <p:spTgt spid="378"/>
                                        </p:tgtEl>
                                        <p:attrNameLst>
                                          <p:attrName>style.visibility</p:attrName>
                                        </p:attrNameLst>
                                      </p:cBhvr>
                                      <p:to>
                                        <p:strVal val="visible"/>
                                      </p:to>
                                    </p:set>
                                    <p:animEffect transition="in" filter="strips(upRight)">
                                      <p:cBhvr>
                                        <p:cTn id="15" dur="1000"/>
                                        <p:tgtEl>
                                          <p:spTgt spid="378"/>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grpId="0" nodeType="clickEffect">
                                  <p:stCondLst>
                                    <p:cond delay="0"/>
                                  </p:stCondLst>
                                  <p:iterate>
                                    <p:tmAbs val="0"/>
                                  </p:iterate>
                                  <p:childTnLst>
                                    <p:set>
                                      <p:cBhvr>
                                        <p:cTn id="19" fill="hold"/>
                                        <p:tgtEl>
                                          <p:spTgt spid="380"/>
                                        </p:tgtEl>
                                        <p:attrNameLst>
                                          <p:attrName>style.visibility</p:attrName>
                                        </p:attrNameLst>
                                      </p:cBhvr>
                                      <p:to>
                                        <p:strVal val="visible"/>
                                      </p:to>
                                    </p:set>
                                    <p:animEffect transition="in" filter="strips(downLeft)">
                                      <p:cBhvr>
                                        <p:cTn id="20" dur="500"/>
                                        <p:tgtEl>
                                          <p:spTgt spid="380"/>
                                        </p:tgtEl>
                                      </p:cBhvr>
                                    </p:animEffect>
                                  </p:childTnLst>
                                </p:cTn>
                              </p:par>
                            </p:childTnLst>
                          </p:cTn>
                        </p:par>
                        <p:par>
                          <p:cTn id="21" fill="hold">
                            <p:stCondLst>
                              <p:cond delay="500"/>
                            </p:stCondLst>
                            <p:childTnLst>
                              <p:par>
                                <p:cTn id="22" presetID="18" presetClass="entr" presetSubtype="6" fill="hold" grpId="0" nodeType="afterEffect">
                                  <p:stCondLst>
                                    <p:cond delay="0"/>
                                  </p:stCondLst>
                                  <p:iterate>
                                    <p:tmAbs val="0"/>
                                  </p:iterate>
                                  <p:childTnLst>
                                    <p:set>
                                      <p:cBhvr>
                                        <p:cTn id="23" fill="hold"/>
                                        <p:tgtEl>
                                          <p:spTgt spid="379"/>
                                        </p:tgtEl>
                                        <p:attrNameLst>
                                          <p:attrName>style.visibility</p:attrName>
                                        </p:attrNameLst>
                                      </p:cBhvr>
                                      <p:to>
                                        <p:strVal val="visible"/>
                                      </p:to>
                                    </p:set>
                                    <p:animEffect transition="in" filter="strips(downRight)">
                                      <p:cBhvr>
                                        <p:cTn id="24" dur="1000"/>
                                        <p:tgtEl>
                                          <p:spTgt spid="379"/>
                                        </p:tgtEl>
                                      </p:cBhvr>
                                    </p:animEffect>
                                  </p:childTnLst>
                                </p:cTn>
                              </p:par>
                            </p:childTnLst>
                          </p:cTn>
                        </p:par>
                      </p:childTnLst>
                    </p:cTn>
                  </p:par>
                  <p:par>
                    <p:cTn id="25" fill="hold">
                      <p:stCondLst>
                        <p:cond delay="indefinite"/>
                      </p:stCondLst>
                      <p:childTnLst>
                        <p:par>
                          <p:cTn id="26" fill="hold">
                            <p:stCondLst>
                              <p:cond delay="0"/>
                            </p:stCondLst>
                            <p:childTnLst>
                              <p:par>
                                <p:cTn id="27" presetID="18" presetClass="entr" presetSubtype="12" fill="hold" grpId="0" nodeType="clickEffect">
                                  <p:stCondLst>
                                    <p:cond delay="0"/>
                                  </p:stCondLst>
                                  <p:iterate>
                                    <p:tmAbs val="0"/>
                                  </p:iterate>
                                  <p:childTnLst>
                                    <p:set>
                                      <p:cBhvr>
                                        <p:cTn id="28" fill="hold"/>
                                        <p:tgtEl>
                                          <p:spTgt spid="382"/>
                                        </p:tgtEl>
                                        <p:attrNameLst>
                                          <p:attrName>style.visibility</p:attrName>
                                        </p:attrNameLst>
                                      </p:cBhvr>
                                      <p:to>
                                        <p:strVal val="visible"/>
                                      </p:to>
                                    </p:set>
                                    <p:animEffect transition="in" filter="strips(downLeft)">
                                      <p:cBhvr>
                                        <p:cTn id="29" dur="500"/>
                                        <p:tgtEl>
                                          <p:spTgt spid="382"/>
                                        </p:tgtEl>
                                      </p:cBhvr>
                                    </p:animEffect>
                                  </p:childTnLst>
                                </p:cTn>
                              </p:par>
                            </p:childTnLst>
                          </p:cTn>
                        </p:par>
                        <p:par>
                          <p:cTn id="30" fill="hold">
                            <p:stCondLst>
                              <p:cond delay="500"/>
                            </p:stCondLst>
                            <p:childTnLst>
                              <p:par>
                                <p:cTn id="31" presetID="18" presetClass="entr" presetSubtype="6" fill="hold" grpId="0" nodeType="afterEffect">
                                  <p:stCondLst>
                                    <p:cond delay="0"/>
                                  </p:stCondLst>
                                  <p:iterate>
                                    <p:tmAbs val="0"/>
                                  </p:iterate>
                                  <p:childTnLst>
                                    <p:set>
                                      <p:cBhvr>
                                        <p:cTn id="32" fill="hold"/>
                                        <p:tgtEl>
                                          <p:spTgt spid="381"/>
                                        </p:tgtEl>
                                        <p:attrNameLst>
                                          <p:attrName>style.visibility</p:attrName>
                                        </p:attrNameLst>
                                      </p:cBhvr>
                                      <p:to>
                                        <p:strVal val="visible"/>
                                      </p:to>
                                    </p:set>
                                    <p:animEffect transition="in" filter="strips(downRight)">
                                      <p:cBhvr>
                                        <p:cTn id="33" dur="1000"/>
                                        <p:tgtEl>
                                          <p:spTgt spid="3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 grpId="0" build="p" animBg="1" advAuto="0"/>
      <p:bldP spid="378" grpId="0" animBg="1" advAuto="0"/>
      <p:bldP spid="379" grpId="0" animBg="1" advAuto="0"/>
      <p:bldP spid="380" grpId="0" animBg="1" advAuto="0"/>
      <p:bldP spid="381" grpId="0" animBg="1" advAuto="0"/>
      <p:bldP spid="382" grpId="0" animBg="1" advAuto="0"/>
    </p:bldLst>
  </p:timing>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8FE8F7AC-9285-409D-A581-85A8B0B2AA58}"/>
</file>

<file path=customXml/itemProps2.xml><?xml version="1.0" encoding="utf-8"?>
<ds:datastoreItem xmlns:ds="http://schemas.openxmlformats.org/officeDocument/2006/customXml" ds:itemID="{BFF142C2-827C-4EC4-8DF3-A3C7CC78DC4E}">
  <ds:schemaRefs>
    <ds:schemaRef ds:uri="http://schemas.microsoft.com/sharepoint/v3/contenttype/forms"/>
  </ds:schemaRefs>
</ds:datastoreItem>
</file>

<file path=customXml/itemProps3.xml><?xml version="1.0" encoding="utf-8"?>
<ds:datastoreItem xmlns:ds="http://schemas.openxmlformats.org/officeDocument/2006/customXml" ds:itemID="{5527646B-090E-48B8-980F-BCE9D00ACFA5}">
  <ds:schemaRef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450f158c-397a-4a9d-b005-a44c92e0fcc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1100</TotalTime>
  <Words>920</Words>
  <Application>Microsoft Office PowerPoint</Application>
  <PresentationFormat>Grand écran</PresentationFormat>
  <Paragraphs>289</Paragraphs>
  <Slides>19</Slides>
  <Notes>6</Notes>
  <HiddenSlides>0</HiddenSlides>
  <MMClips>0</MMClips>
  <ScaleCrop>false</ScaleCrop>
  <HeadingPairs>
    <vt:vector size="4" baseType="variant">
      <vt:variant>
        <vt:lpstr>Thème</vt:lpstr>
      </vt:variant>
      <vt:variant>
        <vt:i4>1</vt:i4>
      </vt:variant>
      <vt:variant>
        <vt:lpstr>Titres des diapositives</vt:lpstr>
      </vt:variant>
      <vt:variant>
        <vt:i4>19</vt:i4>
      </vt:variant>
    </vt:vector>
  </HeadingPairs>
  <TitlesOfParts>
    <vt:vector size="20" baseType="lpstr">
      <vt:lpstr>RRT_Theme_v3</vt:lpstr>
      <vt:lpstr>Présentation PowerPoint</vt:lpstr>
      <vt:lpstr>Présentation PowerPoint</vt:lpstr>
      <vt:lpstr>Présentation PowerPoint</vt:lpstr>
      <vt:lpstr>لعبة بطاقات OBI</vt:lpstr>
      <vt:lpstr>Présentation PowerPoint</vt:lpstr>
      <vt:lpstr>مفتاح بطاقة "Obi" - بطاقة الشخص</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Hp</dc:creator>
  <cp:lastModifiedBy>Hind</cp:lastModifiedBy>
  <cp:revision>99</cp:revision>
  <dcterms:modified xsi:type="dcterms:W3CDTF">2024-03-18T17:04:03Z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3328000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