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notesSlides/notesSlide5.xml" ContentType="application/vnd.openxmlformats-officedocument.presentationml.notesSlide+xml"/>
  <Override PartName="/ppt/charts/chart3.xml" ContentType="application/vnd.openxmlformats-officedocument.drawingml.chart+xml"/>
  <Override PartName="/ppt/notesSlides/notesSlide6.xml" ContentType="application/vnd.openxmlformats-officedocument.presentationml.notesSlide+xml"/>
  <Override PartName="/ppt/charts/chart4.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p:sldMasterIdLst>
    <p:sldMasterId id="2147483648" r:id="rId4"/>
  </p:sldMasterIdLst>
  <p:notesMasterIdLst>
    <p:notesMasterId r:id="rId18"/>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Lst>
  <p:sldSz cx="12192000" cy="6858000"/>
  <p:notesSz cx="6858000" cy="9144000"/>
  <p:defaultTextStyle>
    <a:defPPr marL="0" marR="0" indent="0" algn="r" defTabSz="914400" rtl="1" fontAlgn="auto" latinLnBrk="1" hangingPunct="0">
      <a:lnSpc>
        <a:spcPct val="100000"/>
      </a:lnSpc>
      <a:spcBef>
        <a:spcPts val="0"/>
      </a:spcBef>
      <a:spcAft>
        <a:spcPts val="0"/>
      </a:spcAft>
      <a:buClrTx/>
      <a:buSzTx/>
      <a:buFontTx/>
      <a:buNone/>
      <a:tabLst/>
      <a:defRPr kumimoji="0" lang="ar-MA"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51D1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D061AFF-C402-0040-7C8E-F780AACE3968}" v="39" dt="2024-03-18T16:02:24.705"/>
    <p1510:client id="{CD56062A-9B0F-3243-B8D2-C424884288F8}" v="9" dt="2024-03-18T15:40:15.324"/>
    <p1510:client id="{E3B8DB2E-75F8-D985-18A3-F7FDF48B35CF}" v="14" dt="2024-03-18T15:34:55.069"/>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4779" autoAdjust="0"/>
    <p:restoredTop sz="83879" autoAdjust="0"/>
  </p:normalViewPr>
  <p:slideViewPr>
    <p:cSldViewPr snapToGrid="0">
      <p:cViewPr varScale="1">
        <p:scale>
          <a:sx n="55" d="100"/>
          <a:sy n="55" d="100"/>
        </p:scale>
        <p:origin x="1400" y="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ZZINE, Hind" userId="S::ezzineh@who.int::edcab00f-6318-46e5-a4a9-188b01ee222f" providerId="AD" clId="Web-{1D061AFF-C402-0040-7C8E-F780AACE3968}"/>
    <pc:docChg chg="modSld">
      <pc:chgData name="EZZINE, Hind" userId="S::ezzineh@who.int::edcab00f-6318-46e5-a4a9-188b01ee222f" providerId="AD" clId="Web-{1D061AFF-C402-0040-7C8E-F780AACE3968}" dt="2024-03-18T16:10:51.581" v="16" actId="14100"/>
      <pc:docMkLst>
        <pc:docMk/>
      </pc:docMkLst>
      <pc:sldChg chg="modSp">
        <pc:chgData name="EZZINE, Hind" userId="S::ezzineh@who.int::edcab00f-6318-46e5-a4a9-188b01ee222f" providerId="AD" clId="Web-{1D061AFF-C402-0040-7C8E-F780AACE3968}" dt="2024-03-18T15:55:03.816" v="3" actId="20577"/>
        <pc:sldMkLst>
          <pc:docMk/>
          <pc:sldMk cId="0" sldId="256"/>
        </pc:sldMkLst>
        <pc:spChg chg="mod">
          <ac:chgData name="EZZINE, Hind" userId="S::ezzineh@who.int::edcab00f-6318-46e5-a4a9-188b01ee222f" providerId="AD" clId="Web-{1D061AFF-C402-0040-7C8E-F780AACE3968}" dt="2024-03-18T15:54:49.675" v="2" actId="20577"/>
          <ac:spMkLst>
            <pc:docMk/>
            <pc:sldMk cId="0" sldId="256"/>
            <ac:spMk id="279" creationId="{00000000-0000-0000-0000-000000000000}"/>
          </ac:spMkLst>
        </pc:spChg>
        <pc:spChg chg="mod">
          <ac:chgData name="EZZINE, Hind" userId="S::ezzineh@who.int::edcab00f-6318-46e5-a4a9-188b01ee222f" providerId="AD" clId="Web-{1D061AFF-C402-0040-7C8E-F780AACE3968}" dt="2024-03-18T15:55:03.816" v="3" actId="20577"/>
          <ac:spMkLst>
            <pc:docMk/>
            <pc:sldMk cId="0" sldId="256"/>
            <ac:spMk id="281" creationId="{00000000-0000-0000-0000-000000000000}"/>
          </ac:spMkLst>
        </pc:spChg>
      </pc:sldChg>
      <pc:sldChg chg="modSp">
        <pc:chgData name="EZZINE, Hind" userId="S::ezzineh@who.int::edcab00f-6318-46e5-a4a9-188b01ee222f" providerId="AD" clId="Web-{1D061AFF-C402-0040-7C8E-F780AACE3968}" dt="2024-03-18T15:57:04.945" v="4" actId="20577"/>
        <pc:sldMkLst>
          <pc:docMk/>
          <pc:sldMk cId="0" sldId="257"/>
        </pc:sldMkLst>
        <pc:spChg chg="mod">
          <ac:chgData name="EZZINE, Hind" userId="S::ezzineh@who.int::edcab00f-6318-46e5-a4a9-188b01ee222f" providerId="AD" clId="Web-{1D061AFF-C402-0040-7C8E-F780AACE3968}" dt="2024-03-18T15:57:04.945" v="4" actId="20577"/>
          <ac:spMkLst>
            <pc:docMk/>
            <pc:sldMk cId="0" sldId="257"/>
            <ac:spMk id="284" creationId="{00000000-0000-0000-0000-000000000000}"/>
          </ac:spMkLst>
        </pc:spChg>
      </pc:sldChg>
      <pc:sldChg chg="modSp">
        <pc:chgData name="EZZINE, Hind" userId="S::ezzineh@who.int::edcab00f-6318-46e5-a4a9-188b01ee222f" providerId="AD" clId="Web-{1D061AFF-C402-0040-7C8E-F780AACE3968}" dt="2024-03-18T15:54:23.658" v="1" actId="20577"/>
        <pc:sldMkLst>
          <pc:docMk/>
          <pc:sldMk cId="0" sldId="258"/>
        </pc:sldMkLst>
        <pc:spChg chg="mod">
          <ac:chgData name="EZZINE, Hind" userId="S::ezzineh@who.int::edcab00f-6318-46e5-a4a9-188b01ee222f" providerId="AD" clId="Web-{1D061AFF-C402-0040-7C8E-F780AACE3968}" dt="2024-03-18T15:54:23.658" v="1" actId="20577"/>
          <ac:spMkLst>
            <pc:docMk/>
            <pc:sldMk cId="0" sldId="258"/>
            <ac:spMk id="289" creationId="{00000000-0000-0000-0000-000000000000}"/>
          </ac:spMkLst>
        </pc:spChg>
      </pc:sldChg>
      <pc:sldChg chg="modSp">
        <pc:chgData name="EZZINE, Hind" userId="S::ezzineh@who.int::edcab00f-6318-46e5-a4a9-188b01ee222f" providerId="AD" clId="Web-{1D061AFF-C402-0040-7C8E-F780AACE3968}" dt="2024-03-18T16:00:37.217" v="6" actId="1076"/>
        <pc:sldMkLst>
          <pc:docMk/>
          <pc:sldMk cId="0" sldId="260"/>
        </pc:sldMkLst>
        <pc:spChg chg="mod">
          <ac:chgData name="EZZINE, Hind" userId="S::ezzineh@who.int::edcab00f-6318-46e5-a4a9-188b01ee222f" providerId="AD" clId="Web-{1D061AFF-C402-0040-7C8E-F780AACE3968}" dt="2024-03-18T16:00:37.217" v="6" actId="1076"/>
          <ac:spMkLst>
            <pc:docMk/>
            <pc:sldMk cId="0" sldId="260"/>
            <ac:spMk id="298" creationId="{00000000-0000-0000-0000-000000000000}"/>
          </ac:spMkLst>
        </pc:spChg>
      </pc:sldChg>
      <pc:sldChg chg="modSp">
        <pc:chgData name="EZZINE, Hind" userId="S::ezzineh@who.int::edcab00f-6318-46e5-a4a9-188b01ee222f" providerId="AD" clId="Web-{1D061AFF-C402-0040-7C8E-F780AACE3968}" dt="2024-03-18T16:02:23.580" v="10"/>
        <pc:sldMkLst>
          <pc:docMk/>
          <pc:sldMk cId="0" sldId="261"/>
        </pc:sldMkLst>
        <pc:graphicFrameChg chg="mod modGraphic">
          <ac:chgData name="EZZINE, Hind" userId="S::ezzineh@who.int::edcab00f-6318-46e5-a4a9-188b01ee222f" providerId="AD" clId="Web-{1D061AFF-C402-0040-7C8E-F780AACE3968}" dt="2024-03-18T16:02:23.580" v="10"/>
          <ac:graphicFrameMkLst>
            <pc:docMk/>
            <pc:sldMk cId="0" sldId="261"/>
            <ac:graphicFrameMk id="304" creationId="{00000000-0000-0000-0000-000000000000}"/>
          </ac:graphicFrameMkLst>
        </pc:graphicFrameChg>
      </pc:sldChg>
      <pc:sldChg chg="modSp">
        <pc:chgData name="EZZINE, Hind" userId="S::ezzineh@who.int::edcab00f-6318-46e5-a4a9-188b01ee222f" providerId="AD" clId="Web-{1D061AFF-C402-0040-7C8E-F780AACE3968}" dt="2024-03-18T16:10:51.581" v="16" actId="14100"/>
        <pc:sldMkLst>
          <pc:docMk/>
          <pc:sldMk cId="0" sldId="264"/>
        </pc:sldMkLst>
        <pc:graphicFrameChg chg="mod">
          <ac:chgData name="EZZINE, Hind" userId="S::ezzineh@who.int::edcab00f-6318-46e5-a4a9-188b01ee222f" providerId="AD" clId="Web-{1D061AFF-C402-0040-7C8E-F780AACE3968}" dt="2024-03-18T16:10:51.581" v="16" actId="14100"/>
          <ac:graphicFrameMkLst>
            <pc:docMk/>
            <pc:sldMk cId="0" sldId="264"/>
            <ac:graphicFrameMk id="317" creationId="{00000000-0000-0000-0000-000000000000}"/>
          </ac:graphicFrameMkLst>
        </pc:graphicFrameChg>
      </pc:sldChg>
    </pc:docChg>
  </pc:docChgLst>
  <pc:docChgLst>
    <pc:chgData name="EZZINE, Hind" userId="S::ezzineh@who.int::edcab00f-6318-46e5-a4a9-188b01ee222f" providerId="AD" clId="Web-{CD56062A-9B0F-3243-B8D2-C424884288F8}"/>
    <pc:docChg chg="modSld">
      <pc:chgData name="EZZINE, Hind" userId="S::ezzineh@who.int::edcab00f-6318-46e5-a4a9-188b01ee222f" providerId="AD" clId="Web-{CD56062A-9B0F-3243-B8D2-C424884288F8}" dt="2024-03-18T15:40:15.246" v="7"/>
      <pc:docMkLst>
        <pc:docMk/>
      </pc:docMkLst>
      <pc:sldChg chg="modSp">
        <pc:chgData name="EZZINE, Hind" userId="S::ezzineh@who.int::edcab00f-6318-46e5-a4a9-188b01ee222f" providerId="AD" clId="Web-{CD56062A-9B0F-3243-B8D2-C424884288F8}" dt="2024-03-18T15:39:08.760" v="1" actId="14100"/>
        <pc:sldMkLst>
          <pc:docMk/>
          <pc:sldMk cId="0" sldId="257"/>
        </pc:sldMkLst>
        <pc:spChg chg="mod">
          <ac:chgData name="EZZINE, Hind" userId="S::ezzineh@who.int::edcab00f-6318-46e5-a4a9-188b01ee222f" providerId="AD" clId="Web-{CD56062A-9B0F-3243-B8D2-C424884288F8}" dt="2024-03-18T15:39:08.760" v="1" actId="14100"/>
          <ac:spMkLst>
            <pc:docMk/>
            <pc:sldMk cId="0" sldId="257"/>
            <ac:spMk id="283" creationId="{00000000-0000-0000-0000-000000000000}"/>
          </ac:spMkLst>
        </pc:spChg>
      </pc:sldChg>
      <pc:sldChg chg="modSp">
        <pc:chgData name="EZZINE, Hind" userId="S::ezzineh@who.int::edcab00f-6318-46e5-a4a9-188b01ee222f" providerId="AD" clId="Web-{CD56062A-9B0F-3243-B8D2-C424884288F8}" dt="2024-03-18T15:39:18.167" v="2" actId="1076"/>
        <pc:sldMkLst>
          <pc:docMk/>
          <pc:sldMk cId="0" sldId="258"/>
        </pc:sldMkLst>
        <pc:spChg chg="mod">
          <ac:chgData name="EZZINE, Hind" userId="S::ezzineh@who.int::edcab00f-6318-46e5-a4a9-188b01ee222f" providerId="AD" clId="Web-{CD56062A-9B0F-3243-B8D2-C424884288F8}" dt="2024-03-18T15:39:18.167" v="2" actId="1076"/>
          <ac:spMkLst>
            <pc:docMk/>
            <pc:sldMk cId="0" sldId="258"/>
            <ac:spMk id="288" creationId="{00000000-0000-0000-0000-000000000000}"/>
          </ac:spMkLst>
        </pc:spChg>
      </pc:sldChg>
      <pc:sldChg chg="modSp">
        <pc:chgData name="EZZINE, Hind" userId="S::ezzineh@who.int::edcab00f-6318-46e5-a4a9-188b01ee222f" providerId="AD" clId="Web-{CD56062A-9B0F-3243-B8D2-C424884288F8}" dt="2024-03-18T15:39:31.120" v="4" actId="14100"/>
        <pc:sldMkLst>
          <pc:docMk/>
          <pc:sldMk cId="0" sldId="259"/>
        </pc:sldMkLst>
        <pc:spChg chg="mod">
          <ac:chgData name="EZZINE, Hind" userId="S::ezzineh@who.int::edcab00f-6318-46e5-a4a9-188b01ee222f" providerId="AD" clId="Web-{CD56062A-9B0F-3243-B8D2-C424884288F8}" dt="2024-03-18T15:39:31.120" v="4" actId="14100"/>
          <ac:spMkLst>
            <pc:docMk/>
            <pc:sldMk cId="0" sldId="259"/>
            <ac:spMk id="4" creationId="{DC891D8D-F069-0B76-84FC-4BEAA3EC58F8}"/>
          </ac:spMkLst>
        </pc:spChg>
      </pc:sldChg>
      <pc:sldChg chg="modSp">
        <pc:chgData name="EZZINE, Hind" userId="S::ezzineh@who.int::edcab00f-6318-46e5-a4a9-188b01ee222f" providerId="AD" clId="Web-{CD56062A-9B0F-3243-B8D2-C424884288F8}" dt="2024-03-18T15:39:58.558" v="6"/>
        <pc:sldMkLst>
          <pc:docMk/>
          <pc:sldMk cId="0" sldId="266"/>
        </pc:sldMkLst>
        <pc:spChg chg="mod">
          <ac:chgData name="EZZINE, Hind" userId="S::ezzineh@who.int::edcab00f-6318-46e5-a4a9-188b01ee222f" providerId="AD" clId="Web-{CD56062A-9B0F-3243-B8D2-C424884288F8}" dt="2024-03-18T15:39:58.558" v="6"/>
          <ac:spMkLst>
            <pc:docMk/>
            <pc:sldMk cId="0" sldId="266"/>
            <ac:spMk id="2" creationId="{3C0F44CB-357A-79A1-27E4-25CCFCE8B4FA}"/>
          </ac:spMkLst>
        </pc:spChg>
      </pc:sldChg>
      <pc:sldChg chg="modSp">
        <pc:chgData name="EZZINE, Hind" userId="S::ezzineh@who.int::edcab00f-6318-46e5-a4a9-188b01ee222f" providerId="AD" clId="Web-{CD56062A-9B0F-3243-B8D2-C424884288F8}" dt="2024-03-18T15:40:15.246" v="7"/>
        <pc:sldMkLst>
          <pc:docMk/>
          <pc:sldMk cId="0" sldId="268"/>
        </pc:sldMkLst>
        <pc:spChg chg="mod">
          <ac:chgData name="EZZINE, Hind" userId="S::ezzineh@who.int::edcab00f-6318-46e5-a4a9-188b01ee222f" providerId="AD" clId="Web-{CD56062A-9B0F-3243-B8D2-C424884288F8}" dt="2024-03-18T15:40:15.246" v="7"/>
          <ac:spMkLst>
            <pc:docMk/>
            <pc:sldMk cId="0" sldId="268"/>
            <ac:spMk id="5" creationId="{B7C0DF01-0373-CFB9-2BD2-21640DF95D30}"/>
          </ac:spMkLst>
        </pc:spChg>
      </pc:sldChg>
    </pc:docChg>
  </pc:docChgLst>
  <pc:docChgLst>
    <pc:chgData name="EZZINE, Hind" userId="S::ezzineh@who.int::edcab00f-6318-46e5-a4a9-188b01ee222f" providerId="AD" clId="Web-{E3B8DB2E-75F8-D985-18A3-F7FDF48B35CF}"/>
    <pc:docChg chg="modSld">
      <pc:chgData name="EZZINE, Hind" userId="S::ezzineh@who.int::edcab00f-6318-46e5-a4a9-188b01ee222f" providerId="AD" clId="Web-{E3B8DB2E-75F8-D985-18A3-F7FDF48B35CF}" dt="2024-03-18T15:34:53.507" v="5" actId="20577"/>
      <pc:docMkLst>
        <pc:docMk/>
      </pc:docMkLst>
      <pc:sldChg chg="modSp">
        <pc:chgData name="EZZINE, Hind" userId="S::ezzineh@who.int::edcab00f-6318-46e5-a4a9-188b01ee222f" providerId="AD" clId="Web-{E3B8DB2E-75F8-D985-18A3-F7FDF48B35CF}" dt="2024-03-18T15:34:53.507" v="5" actId="20577"/>
        <pc:sldMkLst>
          <pc:docMk/>
          <pc:sldMk cId="0" sldId="256"/>
        </pc:sldMkLst>
        <pc:spChg chg="mod">
          <ac:chgData name="EZZINE, Hind" userId="S::ezzineh@who.int::edcab00f-6318-46e5-a4a9-188b01ee222f" providerId="AD" clId="Web-{E3B8DB2E-75F8-D985-18A3-F7FDF48B35CF}" dt="2024-03-18T15:34:53.507" v="5" actId="20577"/>
          <ac:spMkLst>
            <pc:docMk/>
            <pc:sldMk cId="0" sldId="256"/>
            <ac:spMk id="280" creationId="{00000000-0000-0000-0000-000000000000}"/>
          </ac:spMkLst>
        </pc:spChg>
      </pc:sldChg>
    </pc:docChg>
  </pc:docChgLst>
</pc:chgInfo>
</file>

<file path=ppt/charts/_rels/chart1.xml.rels><?xml version="1.0" encoding="UTF-8" standalone="yes"?>
<Relationships xmlns="http://schemas.openxmlformats.org/package/2006/relationships"><Relationship Id="rId1" Type="http://schemas.openxmlformats.org/officeDocument/2006/relationships/package" Target="../embeddings/Feuille_de_calcul_Microsoft_Excel1.xlsx"/></Relationships>
</file>

<file path=ppt/charts/_rels/chart2.xml.rels><?xml version="1.0" encoding="UTF-8" standalone="yes"?>
<Relationships xmlns="http://schemas.openxmlformats.org/package/2006/relationships"><Relationship Id="rId1" Type="http://schemas.openxmlformats.org/officeDocument/2006/relationships/package" Target="../embeddings/Feuille_de_calcul_Microsoft_Excel2.xlsx"/></Relationships>
</file>

<file path=ppt/charts/_rels/chart3.xml.rels><?xml version="1.0" encoding="UTF-8" standalone="yes"?>
<Relationships xmlns="http://schemas.openxmlformats.org/package/2006/relationships"><Relationship Id="rId1" Type="http://schemas.openxmlformats.org/officeDocument/2006/relationships/package" Target="../embeddings/Feuille_de_calcul_Microsoft_Excel3.xlsx"/></Relationships>
</file>

<file path=ppt/charts/_rels/chart4.xml.rels><?xml version="1.0" encoding="UTF-8" standalone="yes"?>
<Relationships xmlns="http://schemas.openxmlformats.org/package/2006/relationships"><Relationship Id="rId1" Type="http://schemas.openxmlformats.org/officeDocument/2006/relationships/package" Target="../embeddings/Feuille_de_calcul_Microsoft_Excel4.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fr-FR"/>
  <c:roundedCorners val="0"/>
  <c:style val="2"/>
  <c:chart>
    <c:autoTitleDeleted val="1"/>
    <c:plotArea>
      <c:layout>
        <c:manualLayout>
          <c:layoutTarget val="inner"/>
          <c:xMode val="edge"/>
          <c:yMode val="edge"/>
          <c:x val="6.2674499999999994E-2"/>
          <c:y val="5.7403099999999999E-2"/>
          <c:w val="0.93232599999999999"/>
          <c:h val="0.74443499999999996"/>
        </c:manualLayout>
      </c:layout>
      <c:barChart>
        <c:barDir val="col"/>
        <c:grouping val="stacked"/>
        <c:varyColors val="0"/>
        <c:ser>
          <c:idx val="0"/>
          <c:order val="0"/>
          <c:tx>
            <c:strRef>
              <c:f>Sheet1!$B$1</c:f>
              <c:strCache>
                <c:ptCount val="1"/>
                <c:pt idx="0">
                  <c:v>الحالات</c:v>
                </c:pt>
              </c:strCache>
            </c:strRef>
          </c:tx>
          <c:spPr>
            <a:solidFill>
              <a:srgbClr val="70DD50"/>
            </a:solidFill>
            <a:ln w="9525" cap="flat">
              <a:solidFill>
                <a:srgbClr val="000000"/>
              </a:solidFill>
              <a:prstDash val="solid"/>
              <a:round/>
            </a:ln>
            <a:effectLst/>
          </c:spPr>
          <c:invertIfNegative val="0"/>
          <c:cat>
            <c:strRef>
              <c:f>Sheet1!$A$2:$A$27</c:f>
              <c:strCache>
                <c:ptCount val="26"/>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strCache>
            </c:strRef>
          </c:cat>
          <c:val>
            <c:numRef>
              <c:f>Sheet1!$B$2:$B$27</c:f>
              <c:numCache>
                <c:formatCode>General</c:formatCode>
                <c:ptCount val="26"/>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numCache>
            </c:numRef>
          </c:val>
          <c:extLst xmlns:c16r2="http://schemas.microsoft.com/office/drawing/2015/06/chart">
            <c:ext xmlns:c16="http://schemas.microsoft.com/office/drawing/2014/chart" uri="{C3380CC4-5D6E-409C-BE32-E72D297353CC}">
              <c16:uniqueId val="{00000000-279A-4A15-8529-4956A31C20E7}"/>
            </c:ext>
          </c:extLst>
        </c:ser>
        <c:dLbls>
          <c:showLegendKey val="0"/>
          <c:showVal val="0"/>
          <c:showCatName val="0"/>
          <c:showSerName val="0"/>
          <c:showPercent val="0"/>
          <c:showBubbleSize val="0"/>
        </c:dLbls>
        <c:gapWidth val="0"/>
        <c:overlap val="100"/>
        <c:axId val="707672400"/>
        <c:axId val="707673184"/>
      </c:barChart>
      <c:catAx>
        <c:axId val="707672400"/>
        <c:scaling>
          <c:orientation val="minMax"/>
        </c:scaling>
        <c:delete val="0"/>
        <c:axPos val="b"/>
        <c:title>
          <c:tx>
            <c:rich>
              <a:bodyPr rot="0"/>
              <a:lstStyle/>
              <a:p>
                <a:pPr rtl="1">
                  <a:defRPr sz="1800" b="0" i="0" u="none" strike="noStrike">
                    <a:solidFill>
                      <a:srgbClr val="000000"/>
                    </a:solidFill>
                    <a:latin typeface="Source Sans Pro Regular"/>
                  </a:defRPr>
                </a:pPr>
                <a:r>
                  <a:rPr lang="hu-HU" sz="1800" b="0" i="0" u="none" strike="noStrike">
                    <a:solidFill>
                      <a:srgbClr val="000000"/>
                    </a:solidFill>
                    <a:latin typeface="Source Sans Pro Regular"/>
                  </a:rPr>
                  <a:t>‫تشرين الأول/ أكتوبر 2015‬</a:t>
                </a:r>
              </a:p>
            </c:rich>
          </c:tx>
          <c:overlay val="1"/>
        </c:title>
        <c:numFmt formatCode="General" sourceLinked="0"/>
        <c:majorTickMark val="out"/>
        <c:minorTickMark val="none"/>
        <c:tickLblPos val="low"/>
        <c:spPr>
          <a:ln w="12700" cap="flat">
            <a:solidFill>
              <a:srgbClr val="000000"/>
            </a:solidFill>
            <a:prstDash val="solid"/>
            <a:miter lim="800000"/>
          </a:ln>
        </c:spPr>
        <c:txPr>
          <a:bodyPr rot="0"/>
          <a:lstStyle/>
          <a:p>
            <a:pPr>
              <a:defRPr sz="1800" b="0" i="0" u="none" strike="noStrike">
                <a:solidFill>
                  <a:srgbClr val="000000"/>
                </a:solidFill>
                <a:latin typeface="Calibri"/>
              </a:defRPr>
            </a:pPr>
            <a:endParaRPr lang="fr-FR"/>
          </a:p>
        </c:txPr>
        <c:crossAx val="707673184"/>
        <c:crosses val="autoZero"/>
        <c:auto val="1"/>
        <c:lblAlgn val="ctr"/>
        <c:lblOffset val="100"/>
        <c:tickLblSkip val="2"/>
        <c:noMultiLvlLbl val="1"/>
      </c:catAx>
      <c:valAx>
        <c:axId val="707673184"/>
        <c:scaling>
          <c:orientation val="minMax"/>
          <c:max val="14"/>
        </c:scaling>
        <c:delete val="0"/>
        <c:axPos val="l"/>
        <c:numFmt formatCode="0" sourceLinked="0"/>
        <c:majorTickMark val="out"/>
        <c:minorTickMark val="none"/>
        <c:tickLblPos val="nextTo"/>
        <c:spPr>
          <a:ln w="12700" cap="flat">
            <a:solidFill>
              <a:srgbClr val="000000"/>
            </a:solidFill>
            <a:prstDash val="solid"/>
            <a:miter lim="800000"/>
          </a:ln>
        </c:spPr>
        <c:txPr>
          <a:bodyPr rot="0"/>
          <a:lstStyle/>
          <a:p>
            <a:pPr>
              <a:defRPr sz="1800" b="0" i="0" u="none" strike="noStrike">
                <a:solidFill>
                  <a:srgbClr val="000000"/>
                </a:solidFill>
                <a:latin typeface="Calibri"/>
              </a:defRPr>
            </a:pPr>
            <a:endParaRPr lang="fr-FR"/>
          </a:p>
        </c:txPr>
        <c:crossAx val="707672400"/>
        <c:crosses val="autoZero"/>
        <c:crossBetween val="between"/>
        <c:majorUnit val="3.5"/>
        <c:minorUnit val="1.7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1"/>
  <c:lang val="fr-FR"/>
  <c:roundedCorners val="0"/>
  <c:style val="2"/>
  <c:chart>
    <c:autoTitleDeleted val="1"/>
    <c:plotArea>
      <c:layout>
        <c:manualLayout>
          <c:layoutTarget val="inner"/>
          <c:xMode val="edge"/>
          <c:yMode val="edge"/>
          <c:x val="0.114935"/>
          <c:y val="5.7403099999999999E-2"/>
          <c:w val="0.88006499999999999"/>
          <c:h val="0.74443499999999996"/>
        </c:manualLayout>
      </c:layout>
      <c:barChart>
        <c:barDir val="col"/>
        <c:grouping val="stacked"/>
        <c:varyColors val="0"/>
        <c:ser>
          <c:idx val="0"/>
          <c:order val="0"/>
          <c:tx>
            <c:strRef>
              <c:f>Sheet1!$B$1</c:f>
              <c:strCache>
                <c:ptCount val="1"/>
                <c:pt idx="0">
                  <c:v>الحالات</c:v>
                </c:pt>
              </c:strCache>
            </c:strRef>
          </c:tx>
          <c:spPr>
            <a:solidFill>
              <a:srgbClr val="70DD50"/>
            </a:solidFill>
            <a:ln w="9525" cap="flat">
              <a:solidFill>
                <a:srgbClr val="000000"/>
              </a:solidFill>
              <a:prstDash val="solid"/>
              <a:round/>
            </a:ln>
            <a:effectLst/>
          </c:spPr>
          <c:invertIfNegative val="0"/>
          <c:cat>
            <c:strRef>
              <c:f>Sheet1!$A$2:$A$27</c:f>
              <c:strCache>
                <c:ptCount val="26"/>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strCache>
            </c:strRef>
          </c:cat>
          <c:val>
            <c:numRef>
              <c:f>Sheet1!$B$2:$B$27</c:f>
              <c:numCache>
                <c:formatCode>General</c:formatCode>
                <c:ptCount val="26"/>
                <c:pt idx="0">
                  <c:v>0</c:v>
                </c:pt>
                <c:pt idx="1">
                  <c:v>0</c:v>
                </c:pt>
                <c:pt idx="2">
                  <c:v>0</c:v>
                </c:pt>
                <c:pt idx="3">
                  <c:v>0</c:v>
                </c:pt>
                <c:pt idx="4">
                  <c:v>0</c:v>
                </c:pt>
                <c:pt idx="5">
                  <c:v>0</c:v>
                </c:pt>
                <c:pt idx="6">
                  <c:v>0</c:v>
                </c:pt>
                <c:pt idx="7">
                  <c:v>0</c:v>
                </c:pt>
                <c:pt idx="8">
                  <c:v>1</c:v>
                </c:pt>
                <c:pt idx="9">
                  <c:v>0</c:v>
                </c:pt>
                <c:pt idx="10">
                  <c:v>1</c:v>
                </c:pt>
                <c:pt idx="11">
                  <c:v>0</c:v>
                </c:pt>
                <c:pt idx="12">
                  <c:v>3</c:v>
                </c:pt>
                <c:pt idx="13">
                  <c:v>10</c:v>
                </c:pt>
                <c:pt idx="14">
                  <c:v>13</c:v>
                </c:pt>
                <c:pt idx="15">
                  <c:v>11</c:v>
                </c:pt>
                <c:pt idx="16">
                  <c:v>7</c:v>
                </c:pt>
                <c:pt idx="17">
                  <c:v>3</c:v>
                </c:pt>
                <c:pt idx="18">
                  <c:v>2</c:v>
                </c:pt>
                <c:pt idx="19">
                  <c:v>2</c:v>
                </c:pt>
                <c:pt idx="20">
                  <c:v>0</c:v>
                </c:pt>
                <c:pt idx="21">
                  <c:v>1</c:v>
                </c:pt>
                <c:pt idx="22">
                  <c:v>1</c:v>
                </c:pt>
                <c:pt idx="23">
                  <c:v>0</c:v>
                </c:pt>
                <c:pt idx="24">
                  <c:v>1</c:v>
                </c:pt>
                <c:pt idx="25">
                  <c:v>0</c:v>
                </c:pt>
              </c:numCache>
            </c:numRef>
          </c:val>
          <c:extLst xmlns:c16r2="http://schemas.microsoft.com/office/drawing/2015/06/chart">
            <c:ext xmlns:c16="http://schemas.microsoft.com/office/drawing/2014/chart" uri="{C3380CC4-5D6E-409C-BE32-E72D297353CC}">
              <c16:uniqueId val="{00000000-99E1-4B46-BB12-F1466C45D337}"/>
            </c:ext>
          </c:extLst>
        </c:ser>
        <c:dLbls>
          <c:showLegendKey val="0"/>
          <c:showVal val="0"/>
          <c:showCatName val="0"/>
          <c:showSerName val="0"/>
          <c:showPercent val="0"/>
          <c:showBubbleSize val="0"/>
        </c:dLbls>
        <c:gapWidth val="0"/>
        <c:overlap val="100"/>
        <c:axId val="705331192"/>
        <c:axId val="705319432"/>
      </c:barChart>
      <c:catAx>
        <c:axId val="705331192"/>
        <c:scaling>
          <c:orientation val="minMax"/>
        </c:scaling>
        <c:delete val="0"/>
        <c:axPos val="b"/>
        <c:title>
          <c:tx>
            <c:rich>
              <a:bodyPr rot="0"/>
              <a:lstStyle/>
              <a:p>
                <a:pPr rtl="1">
                  <a:defRPr sz="1800" b="0" i="0" u="none" strike="noStrike">
                    <a:solidFill>
                      <a:srgbClr val="000000"/>
                    </a:solidFill>
                    <a:latin typeface="Source Sans Pro Regular"/>
                  </a:defRPr>
                </a:pPr>
                <a:r>
                  <a:rPr lang="hu-HU" sz="1800" b="0" i="0" u="none" strike="noStrike">
                    <a:solidFill>
                      <a:srgbClr val="000000"/>
                    </a:solidFill>
                    <a:latin typeface="Source Sans Pro Regular"/>
                  </a:rPr>
                  <a:t>‫تشرين الأول/ أكتوبر 2015‬</a:t>
                </a:r>
              </a:p>
            </c:rich>
          </c:tx>
          <c:overlay val="1"/>
        </c:title>
        <c:numFmt formatCode="General" sourceLinked="0"/>
        <c:majorTickMark val="out"/>
        <c:minorTickMark val="none"/>
        <c:tickLblPos val="low"/>
        <c:spPr>
          <a:ln w="12700" cap="flat">
            <a:solidFill>
              <a:srgbClr val="000000"/>
            </a:solidFill>
            <a:prstDash val="solid"/>
            <a:miter lim="800000"/>
          </a:ln>
        </c:spPr>
        <c:txPr>
          <a:bodyPr rot="0"/>
          <a:lstStyle/>
          <a:p>
            <a:pPr>
              <a:defRPr sz="1800" b="0" i="0" u="none" strike="noStrike">
                <a:solidFill>
                  <a:srgbClr val="000000"/>
                </a:solidFill>
                <a:latin typeface="Calibri"/>
              </a:defRPr>
            </a:pPr>
            <a:endParaRPr lang="fr-FR"/>
          </a:p>
        </c:txPr>
        <c:crossAx val="705319432"/>
        <c:crosses val="autoZero"/>
        <c:auto val="1"/>
        <c:lblAlgn val="ctr"/>
        <c:lblOffset val="100"/>
        <c:tickLblSkip val="2"/>
        <c:noMultiLvlLbl val="1"/>
      </c:catAx>
      <c:valAx>
        <c:axId val="705319432"/>
        <c:scaling>
          <c:orientation val="minMax"/>
          <c:max val="14"/>
        </c:scaling>
        <c:delete val="0"/>
        <c:axPos val="l"/>
        <c:title>
          <c:tx>
            <c:rich>
              <a:bodyPr rot="-5400000"/>
              <a:lstStyle/>
              <a:p>
                <a:pPr>
                  <a:defRPr sz="1800" b="0" i="0" u="none" strike="noStrike">
                    <a:solidFill>
                      <a:srgbClr val="FFFFFF"/>
                    </a:solidFill>
                    <a:latin typeface="Source Sans Pro Regular"/>
                  </a:defRPr>
                </a:pPr>
                <a:r>
                  <a:rPr lang="hu-HU" sz="1800" b="0" i="0" u="none" strike="noStrike">
                    <a:solidFill>
                      <a:srgbClr val="FFFFFF"/>
                    </a:solidFill>
                    <a:latin typeface="Source Sans Pro Regular"/>
                  </a:rPr>
                  <a:t>عدد الحالات</a:t>
                </a:r>
              </a:p>
            </c:rich>
          </c:tx>
          <c:overlay val="1"/>
        </c:title>
        <c:numFmt formatCode="0" sourceLinked="0"/>
        <c:majorTickMark val="out"/>
        <c:minorTickMark val="none"/>
        <c:tickLblPos val="nextTo"/>
        <c:spPr>
          <a:ln w="12700" cap="flat">
            <a:solidFill>
              <a:srgbClr val="000000"/>
            </a:solidFill>
            <a:prstDash val="solid"/>
            <a:miter lim="800000"/>
          </a:ln>
        </c:spPr>
        <c:txPr>
          <a:bodyPr rot="0"/>
          <a:lstStyle/>
          <a:p>
            <a:pPr>
              <a:defRPr sz="1800" b="0" i="0" u="none" strike="noStrike">
                <a:solidFill>
                  <a:srgbClr val="000000"/>
                </a:solidFill>
                <a:latin typeface="Calibri"/>
              </a:defRPr>
            </a:pPr>
            <a:endParaRPr lang="fr-FR"/>
          </a:p>
        </c:txPr>
        <c:crossAx val="705331192"/>
        <c:crosses val="autoZero"/>
        <c:crossBetween val="between"/>
        <c:majorUnit val="3.5"/>
        <c:minorUnit val="1.7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1"/>
  <c:lang val="fr-FR"/>
  <c:roundedCorners val="0"/>
  <c:style val="2"/>
  <c:chart>
    <c:autoTitleDeleted val="1"/>
    <c:plotArea>
      <c:layout>
        <c:manualLayout>
          <c:layoutTarget val="inner"/>
          <c:xMode val="edge"/>
          <c:yMode val="edge"/>
          <c:x val="0.114935"/>
          <c:y val="5.2001199999999997E-2"/>
          <c:w val="0.88006499999999999"/>
          <c:h val="0.70445000000000002"/>
        </c:manualLayout>
      </c:layout>
      <c:barChart>
        <c:barDir val="col"/>
        <c:grouping val="stacked"/>
        <c:varyColors val="0"/>
        <c:ser>
          <c:idx val="0"/>
          <c:order val="0"/>
          <c:tx>
            <c:strRef>
              <c:f>Sheet1!$B$1</c:f>
              <c:strCache>
                <c:ptCount val="1"/>
                <c:pt idx="0">
                  <c:v>الحالات</c:v>
                </c:pt>
              </c:strCache>
            </c:strRef>
          </c:tx>
          <c:spPr>
            <a:solidFill>
              <a:srgbClr val="70DD50"/>
            </a:solidFill>
            <a:ln w="9525" cap="flat">
              <a:solidFill>
                <a:srgbClr val="000000"/>
              </a:solidFill>
              <a:prstDash val="solid"/>
              <a:round/>
            </a:ln>
            <a:effectLst/>
          </c:spPr>
          <c:invertIfNegative val="0"/>
          <c:cat>
            <c:strRef>
              <c:f>Sheet1!$A$2:$A$27</c:f>
              <c:strCache>
                <c:ptCount val="26"/>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strCache>
            </c:strRef>
          </c:cat>
          <c:val>
            <c:numRef>
              <c:f>Sheet1!$B$2:$B$27</c:f>
              <c:numCache>
                <c:formatCode>General</c:formatCode>
                <c:ptCount val="26"/>
                <c:pt idx="0">
                  <c:v>0</c:v>
                </c:pt>
                <c:pt idx="1">
                  <c:v>0</c:v>
                </c:pt>
                <c:pt idx="2">
                  <c:v>0</c:v>
                </c:pt>
                <c:pt idx="3">
                  <c:v>0</c:v>
                </c:pt>
                <c:pt idx="4">
                  <c:v>0</c:v>
                </c:pt>
                <c:pt idx="5">
                  <c:v>0</c:v>
                </c:pt>
                <c:pt idx="6">
                  <c:v>0</c:v>
                </c:pt>
                <c:pt idx="7">
                  <c:v>0</c:v>
                </c:pt>
                <c:pt idx="8">
                  <c:v>1</c:v>
                </c:pt>
                <c:pt idx="9">
                  <c:v>0</c:v>
                </c:pt>
                <c:pt idx="10">
                  <c:v>1</c:v>
                </c:pt>
                <c:pt idx="11">
                  <c:v>0</c:v>
                </c:pt>
                <c:pt idx="12">
                  <c:v>3</c:v>
                </c:pt>
                <c:pt idx="13">
                  <c:v>10</c:v>
                </c:pt>
                <c:pt idx="14">
                  <c:v>13</c:v>
                </c:pt>
                <c:pt idx="15">
                  <c:v>11</c:v>
                </c:pt>
                <c:pt idx="16">
                  <c:v>7</c:v>
                </c:pt>
                <c:pt idx="17">
                  <c:v>3</c:v>
                </c:pt>
                <c:pt idx="18">
                  <c:v>2</c:v>
                </c:pt>
                <c:pt idx="19">
                  <c:v>2</c:v>
                </c:pt>
                <c:pt idx="20">
                  <c:v>0</c:v>
                </c:pt>
                <c:pt idx="21">
                  <c:v>1</c:v>
                </c:pt>
                <c:pt idx="22">
                  <c:v>1</c:v>
                </c:pt>
                <c:pt idx="23">
                  <c:v>0</c:v>
                </c:pt>
                <c:pt idx="24">
                  <c:v>1</c:v>
                </c:pt>
                <c:pt idx="25">
                  <c:v>0</c:v>
                </c:pt>
              </c:numCache>
            </c:numRef>
          </c:val>
          <c:extLst xmlns:c16r2="http://schemas.microsoft.com/office/drawing/2015/06/chart">
            <c:ext xmlns:c16="http://schemas.microsoft.com/office/drawing/2014/chart" uri="{C3380CC4-5D6E-409C-BE32-E72D297353CC}">
              <c16:uniqueId val="{00000000-06FE-4ADE-8B4D-C010746BB3B4}"/>
            </c:ext>
          </c:extLst>
        </c:ser>
        <c:dLbls>
          <c:showLegendKey val="0"/>
          <c:showVal val="0"/>
          <c:showCatName val="0"/>
          <c:showSerName val="0"/>
          <c:showPercent val="0"/>
          <c:showBubbleSize val="0"/>
        </c:dLbls>
        <c:gapWidth val="0"/>
        <c:overlap val="100"/>
        <c:axId val="695029632"/>
        <c:axId val="695030024"/>
      </c:barChart>
      <c:catAx>
        <c:axId val="695029632"/>
        <c:scaling>
          <c:orientation val="minMax"/>
        </c:scaling>
        <c:delete val="0"/>
        <c:axPos val="b"/>
        <c:title>
          <c:tx>
            <c:rich>
              <a:bodyPr rot="0"/>
              <a:lstStyle/>
              <a:p>
                <a:pPr rtl="1">
                  <a:defRPr sz="1800" b="0" i="0" u="none" strike="noStrike">
                    <a:solidFill>
                      <a:srgbClr val="000000"/>
                    </a:solidFill>
                    <a:latin typeface="Sakkal Majalla" panose="02000000000000000000" pitchFamily="2" charset="-78"/>
                    <a:cs typeface="Sakkal Majalla" panose="02000000000000000000" pitchFamily="2" charset="-78"/>
                  </a:defRPr>
                </a:pPr>
                <a:r>
                  <a:rPr lang="en-US" sz="1800" b="0" i="0" u="none" strike="noStrike" dirty="0" smtClean="0">
                    <a:solidFill>
                      <a:srgbClr val="000000"/>
                    </a:solidFill>
                    <a:latin typeface="Sakkal Majalla" panose="02000000000000000000" pitchFamily="2" charset="-78"/>
                    <a:cs typeface="Sakkal Majalla" panose="02000000000000000000" pitchFamily="2" charset="-78"/>
                  </a:rPr>
                  <a:t>‫</a:t>
                </a:r>
                <a:r>
                  <a:rPr lang="ar-MA" sz="1800" b="0" i="0" u="none" strike="noStrike" noProof="0" dirty="0" smtClean="0">
                    <a:solidFill>
                      <a:srgbClr val="000000"/>
                    </a:solidFill>
                    <a:latin typeface="Sakkal Majalla" panose="02000000000000000000" pitchFamily="2" charset="-78"/>
                    <a:cs typeface="Sakkal Majalla" panose="02000000000000000000" pitchFamily="2" charset="-78"/>
                  </a:rPr>
                  <a:t>تشرين</a:t>
                </a:r>
                <a:r>
                  <a:rPr lang="en-US" sz="1800" b="0" i="0" u="none" strike="noStrike" dirty="0" smtClean="0">
                    <a:solidFill>
                      <a:srgbClr val="000000"/>
                    </a:solidFill>
                    <a:latin typeface="Sakkal Majalla" panose="02000000000000000000" pitchFamily="2" charset="-78"/>
                    <a:cs typeface="Sakkal Majalla" panose="02000000000000000000" pitchFamily="2" charset="-78"/>
                  </a:rPr>
                  <a:t> </a:t>
                </a:r>
                <a:r>
                  <a:rPr lang="ar-MA" sz="1800" b="0" i="0" u="none" strike="noStrike" noProof="0" dirty="0" smtClean="0">
                    <a:solidFill>
                      <a:srgbClr val="000000"/>
                    </a:solidFill>
                    <a:latin typeface="Sakkal Majalla" panose="02000000000000000000" pitchFamily="2" charset="-78"/>
                    <a:cs typeface="Sakkal Majalla" panose="02000000000000000000" pitchFamily="2" charset="-78"/>
                  </a:rPr>
                  <a:t>الأول</a:t>
                </a:r>
                <a:r>
                  <a:rPr lang="ar-EG" sz="1800" b="0" i="0" u="none" strike="noStrike" dirty="0" smtClean="0">
                    <a:solidFill>
                      <a:srgbClr val="000000"/>
                    </a:solidFill>
                    <a:latin typeface="Sakkal Majalla" panose="02000000000000000000" pitchFamily="2" charset="-78"/>
                    <a:cs typeface="Sakkal Majalla" panose="02000000000000000000" pitchFamily="2" charset="-78"/>
                  </a:rPr>
                  <a:t>/ </a:t>
                </a:r>
                <a:r>
                  <a:rPr lang="ar-MA" sz="1800" b="0" i="0" u="none" strike="noStrike" noProof="0" dirty="0" smtClean="0">
                    <a:solidFill>
                      <a:srgbClr val="000000"/>
                    </a:solidFill>
                    <a:latin typeface="Sakkal Majalla" panose="02000000000000000000" pitchFamily="2" charset="-78"/>
                    <a:cs typeface="Sakkal Majalla" panose="02000000000000000000" pitchFamily="2" charset="-78"/>
                  </a:rPr>
                  <a:t>أكتوبر</a:t>
                </a:r>
                <a:r>
                  <a:rPr lang="en-US" sz="1800" b="0" i="0" u="none" strike="noStrike" dirty="0" smtClean="0">
                    <a:solidFill>
                      <a:srgbClr val="000000"/>
                    </a:solidFill>
                    <a:latin typeface="Sakkal Majalla" panose="02000000000000000000" pitchFamily="2" charset="-78"/>
                    <a:cs typeface="Sakkal Majalla" panose="02000000000000000000" pitchFamily="2" charset="-78"/>
                  </a:rPr>
                  <a:t> </a:t>
                </a:r>
                <a:r>
                  <a:rPr lang="en-US" sz="1800" b="0" i="0" u="none" strike="noStrike" dirty="0">
                    <a:solidFill>
                      <a:srgbClr val="000000"/>
                    </a:solidFill>
                    <a:latin typeface="Sakkal Majalla" panose="02000000000000000000" pitchFamily="2" charset="-78"/>
                    <a:cs typeface="Sakkal Majalla" panose="02000000000000000000" pitchFamily="2" charset="-78"/>
                  </a:rPr>
                  <a:t>2015‬
</a:t>
                </a:r>
                <a:r>
                  <a:rPr lang="ar-MA" sz="1800" b="0" i="0" u="none" strike="noStrike" noProof="0" dirty="0" smtClean="0">
                    <a:solidFill>
                      <a:srgbClr val="000000"/>
                    </a:solidFill>
                    <a:latin typeface="Sakkal Majalla" panose="02000000000000000000" pitchFamily="2" charset="-78"/>
                    <a:cs typeface="Sakkal Majalla" panose="02000000000000000000" pitchFamily="2" charset="-78"/>
                  </a:rPr>
                  <a:t>تاريخ</a:t>
                </a:r>
                <a:r>
                  <a:rPr lang="en-US" sz="1800" b="0" i="0" u="none" strike="noStrike" dirty="0" smtClean="0">
                    <a:solidFill>
                      <a:srgbClr val="000000"/>
                    </a:solidFill>
                    <a:latin typeface="Sakkal Majalla" panose="02000000000000000000" pitchFamily="2" charset="-78"/>
                    <a:cs typeface="Sakkal Majalla" panose="02000000000000000000" pitchFamily="2" charset="-78"/>
                  </a:rPr>
                  <a:t> </a:t>
                </a:r>
                <a:r>
                  <a:rPr lang="ar-MA" sz="1800" b="0" i="0" u="none" strike="noStrike" noProof="0" dirty="0" smtClean="0">
                    <a:solidFill>
                      <a:srgbClr val="000000"/>
                    </a:solidFill>
                    <a:latin typeface="Sakkal Majalla" panose="02000000000000000000" pitchFamily="2" charset="-78"/>
                    <a:cs typeface="Sakkal Majalla" panose="02000000000000000000" pitchFamily="2" charset="-78"/>
                  </a:rPr>
                  <a:t>بداية</a:t>
                </a:r>
                <a:r>
                  <a:rPr lang="en-US" sz="1800" b="0" i="0" u="none" strike="noStrike" dirty="0" smtClean="0">
                    <a:solidFill>
                      <a:srgbClr val="000000"/>
                    </a:solidFill>
                    <a:latin typeface="Sakkal Majalla" panose="02000000000000000000" pitchFamily="2" charset="-78"/>
                    <a:cs typeface="Sakkal Majalla" panose="02000000000000000000" pitchFamily="2" charset="-78"/>
                  </a:rPr>
                  <a:t> </a:t>
                </a:r>
                <a:r>
                  <a:rPr lang="ar-MA" sz="1800" b="0" i="0" u="none" strike="noStrike" noProof="0" dirty="0" smtClean="0">
                    <a:solidFill>
                      <a:srgbClr val="000000"/>
                    </a:solidFill>
                    <a:latin typeface="Sakkal Majalla" panose="02000000000000000000" pitchFamily="2" charset="-78"/>
                    <a:cs typeface="Sakkal Majalla" panose="02000000000000000000" pitchFamily="2" charset="-78"/>
                  </a:rPr>
                  <a:t>ظهور</a:t>
                </a:r>
                <a:r>
                  <a:rPr lang="en-US" sz="1800" b="0" i="0" u="none" strike="noStrike" dirty="0" smtClean="0">
                    <a:solidFill>
                      <a:srgbClr val="000000"/>
                    </a:solidFill>
                    <a:latin typeface="Sakkal Majalla" panose="02000000000000000000" pitchFamily="2" charset="-78"/>
                    <a:cs typeface="Sakkal Majalla" panose="02000000000000000000" pitchFamily="2" charset="-78"/>
                  </a:rPr>
                  <a:t> </a:t>
                </a:r>
                <a:r>
                  <a:rPr lang="ar-MA" sz="1800" b="0" i="0" u="none" strike="noStrike" noProof="0" dirty="0" smtClean="0">
                    <a:solidFill>
                      <a:srgbClr val="000000"/>
                    </a:solidFill>
                    <a:latin typeface="Sakkal Majalla" panose="02000000000000000000" pitchFamily="2" charset="-78"/>
                    <a:cs typeface="Sakkal Majalla" panose="02000000000000000000" pitchFamily="2" charset="-78"/>
                  </a:rPr>
                  <a:t>الأعراض</a:t>
                </a:r>
                <a:endParaRPr lang="ar-MA" sz="1800" b="0" i="0" u="none" strike="noStrike" noProof="0" dirty="0">
                  <a:solidFill>
                    <a:srgbClr val="000000"/>
                  </a:solidFill>
                  <a:latin typeface="Sakkal Majalla" panose="02000000000000000000" pitchFamily="2" charset="-78"/>
                  <a:cs typeface="Sakkal Majalla" panose="02000000000000000000" pitchFamily="2" charset="-78"/>
                </a:endParaRPr>
              </a:p>
            </c:rich>
          </c:tx>
          <c:layout/>
          <c:overlay val="1"/>
        </c:title>
        <c:numFmt formatCode="General" sourceLinked="0"/>
        <c:majorTickMark val="out"/>
        <c:minorTickMark val="none"/>
        <c:tickLblPos val="low"/>
        <c:spPr>
          <a:ln w="12700" cap="flat">
            <a:solidFill>
              <a:srgbClr val="000000"/>
            </a:solidFill>
            <a:prstDash val="solid"/>
            <a:miter lim="800000"/>
          </a:ln>
        </c:spPr>
        <c:txPr>
          <a:bodyPr rot="0"/>
          <a:lstStyle/>
          <a:p>
            <a:pPr>
              <a:defRPr sz="1800" b="0" i="0" u="none" strike="noStrike">
                <a:solidFill>
                  <a:srgbClr val="000000"/>
                </a:solidFill>
                <a:latin typeface="Calibri"/>
              </a:defRPr>
            </a:pPr>
            <a:endParaRPr lang="fr-FR"/>
          </a:p>
        </c:txPr>
        <c:crossAx val="695030024"/>
        <c:crosses val="autoZero"/>
        <c:auto val="1"/>
        <c:lblAlgn val="ctr"/>
        <c:lblOffset val="100"/>
        <c:tickLblSkip val="2"/>
        <c:noMultiLvlLbl val="1"/>
      </c:catAx>
      <c:valAx>
        <c:axId val="695030024"/>
        <c:scaling>
          <c:orientation val="minMax"/>
          <c:max val="14"/>
        </c:scaling>
        <c:delete val="0"/>
        <c:axPos val="l"/>
        <c:title>
          <c:tx>
            <c:rich>
              <a:bodyPr rot="-5400000"/>
              <a:lstStyle/>
              <a:p>
                <a:pPr>
                  <a:defRPr sz="1800" b="0" i="0" u="none" strike="noStrike">
                    <a:solidFill>
                      <a:srgbClr val="000000"/>
                    </a:solidFill>
                    <a:latin typeface="Source Sans Pro Regular"/>
                  </a:defRPr>
                </a:pPr>
                <a:r>
                  <a:rPr lang="hu-HU" sz="1800" b="0" i="0" u="none" strike="noStrike">
                    <a:solidFill>
                      <a:srgbClr val="000000"/>
                    </a:solidFill>
                    <a:latin typeface="Source Sans Pro Regular"/>
                  </a:rPr>
                  <a:t>عدد الحالات</a:t>
                </a:r>
              </a:p>
            </c:rich>
          </c:tx>
          <c:layout/>
          <c:overlay val="1"/>
        </c:title>
        <c:numFmt formatCode="0" sourceLinked="0"/>
        <c:majorTickMark val="out"/>
        <c:minorTickMark val="none"/>
        <c:tickLblPos val="nextTo"/>
        <c:spPr>
          <a:ln w="12700" cap="flat">
            <a:solidFill>
              <a:srgbClr val="000000"/>
            </a:solidFill>
            <a:prstDash val="solid"/>
            <a:miter lim="800000"/>
          </a:ln>
        </c:spPr>
        <c:txPr>
          <a:bodyPr rot="0"/>
          <a:lstStyle/>
          <a:p>
            <a:pPr>
              <a:defRPr sz="1800" b="0" i="0" u="none" strike="noStrike">
                <a:solidFill>
                  <a:srgbClr val="000000"/>
                </a:solidFill>
                <a:latin typeface="Calibri"/>
              </a:defRPr>
            </a:pPr>
            <a:endParaRPr lang="fr-FR"/>
          </a:p>
        </c:txPr>
        <c:crossAx val="695029632"/>
        <c:crosses val="autoZero"/>
        <c:crossBetween val="between"/>
        <c:majorUnit val="3.5"/>
        <c:minorUnit val="1.7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1"/>
  <c:lang val="fr-FR"/>
  <c:roundedCorners val="0"/>
  <c:style val="2"/>
  <c:chart>
    <c:autoTitleDeleted val="1"/>
    <c:plotArea>
      <c:layout>
        <c:manualLayout>
          <c:layoutTarget val="inner"/>
          <c:xMode val="edge"/>
          <c:yMode val="edge"/>
          <c:x val="0.114935"/>
          <c:y val="5.2913099999999998E-2"/>
          <c:w val="0.88006499999999999"/>
          <c:h val="0.69948699999999997"/>
        </c:manualLayout>
      </c:layout>
      <c:barChart>
        <c:barDir val="col"/>
        <c:grouping val="stacked"/>
        <c:varyColors val="0"/>
        <c:ser>
          <c:idx val="0"/>
          <c:order val="0"/>
          <c:tx>
            <c:strRef>
              <c:f>Sheet1!$B$1</c:f>
              <c:strCache>
                <c:ptCount val="1"/>
                <c:pt idx="0">
                  <c:v>الحالات</c:v>
                </c:pt>
              </c:strCache>
            </c:strRef>
          </c:tx>
          <c:spPr>
            <a:solidFill>
              <a:srgbClr val="70DD50"/>
            </a:solidFill>
            <a:ln w="9525" cap="flat">
              <a:solidFill>
                <a:srgbClr val="000000"/>
              </a:solidFill>
              <a:prstDash val="solid"/>
              <a:round/>
            </a:ln>
            <a:effectLst/>
          </c:spPr>
          <c:invertIfNegative val="0"/>
          <c:cat>
            <c:strRef>
              <c:f>Sheet1!$A$2:$A$27</c:f>
              <c:strCache>
                <c:ptCount val="26"/>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strCache>
            </c:strRef>
          </c:cat>
          <c:val>
            <c:numRef>
              <c:f>Sheet1!$B$2:$B$27</c:f>
              <c:numCache>
                <c:formatCode>General</c:formatCode>
                <c:ptCount val="26"/>
                <c:pt idx="0">
                  <c:v>0</c:v>
                </c:pt>
                <c:pt idx="1">
                  <c:v>0</c:v>
                </c:pt>
                <c:pt idx="2">
                  <c:v>0</c:v>
                </c:pt>
                <c:pt idx="3">
                  <c:v>0</c:v>
                </c:pt>
                <c:pt idx="4">
                  <c:v>0</c:v>
                </c:pt>
                <c:pt idx="5">
                  <c:v>0</c:v>
                </c:pt>
                <c:pt idx="6">
                  <c:v>0</c:v>
                </c:pt>
                <c:pt idx="7">
                  <c:v>0</c:v>
                </c:pt>
                <c:pt idx="8">
                  <c:v>1</c:v>
                </c:pt>
                <c:pt idx="9">
                  <c:v>0</c:v>
                </c:pt>
                <c:pt idx="10">
                  <c:v>1</c:v>
                </c:pt>
                <c:pt idx="11">
                  <c:v>0</c:v>
                </c:pt>
                <c:pt idx="12">
                  <c:v>3</c:v>
                </c:pt>
                <c:pt idx="13">
                  <c:v>10</c:v>
                </c:pt>
                <c:pt idx="14">
                  <c:v>13</c:v>
                </c:pt>
                <c:pt idx="15">
                  <c:v>11</c:v>
                </c:pt>
                <c:pt idx="16">
                  <c:v>7</c:v>
                </c:pt>
                <c:pt idx="17">
                  <c:v>3</c:v>
                </c:pt>
                <c:pt idx="18">
                  <c:v>2</c:v>
                </c:pt>
                <c:pt idx="19">
                  <c:v>2</c:v>
                </c:pt>
                <c:pt idx="20">
                  <c:v>0</c:v>
                </c:pt>
                <c:pt idx="21">
                  <c:v>1</c:v>
                </c:pt>
                <c:pt idx="22">
                  <c:v>1</c:v>
                </c:pt>
                <c:pt idx="23">
                  <c:v>0</c:v>
                </c:pt>
                <c:pt idx="24">
                  <c:v>1</c:v>
                </c:pt>
                <c:pt idx="25">
                  <c:v>0</c:v>
                </c:pt>
              </c:numCache>
            </c:numRef>
          </c:val>
          <c:extLst xmlns:c16r2="http://schemas.microsoft.com/office/drawing/2015/06/chart">
            <c:ext xmlns:c16="http://schemas.microsoft.com/office/drawing/2014/chart" uri="{C3380CC4-5D6E-409C-BE32-E72D297353CC}">
              <c16:uniqueId val="{00000000-9ED6-4D00-8E8A-B1231A3943A2}"/>
            </c:ext>
          </c:extLst>
        </c:ser>
        <c:dLbls>
          <c:showLegendKey val="0"/>
          <c:showVal val="0"/>
          <c:showCatName val="0"/>
          <c:showSerName val="0"/>
          <c:showPercent val="0"/>
          <c:showBubbleSize val="0"/>
        </c:dLbls>
        <c:gapWidth val="0"/>
        <c:overlap val="100"/>
        <c:axId val="705326488"/>
        <c:axId val="705321000"/>
      </c:barChart>
      <c:catAx>
        <c:axId val="705326488"/>
        <c:scaling>
          <c:orientation val="minMax"/>
        </c:scaling>
        <c:delete val="0"/>
        <c:axPos val="b"/>
        <c:title>
          <c:tx>
            <c:rich>
              <a:bodyPr rot="0"/>
              <a:lstStyle/>
              <a:p>
                <a:pPr rtl="1">
                  <a:defRPr sz="1800" b="0" i="0" u="none" strike="noStrike">
                    <a:solidFill>
                      <a:srgbClr val="000000"/>
                    </a:solidFill>
                    <a:latin typeface="Source Sans Pro Regular"/>
                  </a:defRPr>
                </a:pPr>
                <a:r>
                  <a:rPr lang="en-US" sz="1800" b="0" i="0" u="none" strike="noStrike" dirty="0" smtClean="0">
                    <a:solidFill>
                      <a:srgbClr val="000000"/>
                    </a:solidFill>
                    <a:latin typeface="Source Sans Pro Regular"/>
                  </a:rPr>
                  <a:t>‫</a:t>
                </a:r>
                <a:r>
                  <a:rPr lang="ar-MA" sz="1800" b="0" i="0" u="none" strike="noStrike" noProof="0" dirty="0" smtClean="0">
                    <a:solidFill>
                      <a:srgbClr val="000000"/>
                    </a:solidFill>
                    <a:latin typeface="Source Sans Pro Regular"/>
                  </a:rPr>
                  <a:t>تشرين الأول/ أكتوبر 2015‬
تاريخ بداية ظهور الأعراض</a:t>
                </a:r>
                <a:endParaRPr lang="ar-MA" sz="1800" b="0" i="0" u="none" strike="noStrike" noProof="0" dirty="0">
                  <a:solidFill>
                    <a:srgbClr val="000000"/>
                  </a:solidFill>
                  <a:latin typeface="Source Sans Pro Regular"/>
                </a:endParaRPr>
              </a:p>
            </c:rich>
          </c:tx>
          <c:layout/>
          <c:overlay val="1"/>
        </c:title>
        <c:numFmt formatCode="General" sourceLinked="0"/>
        <c:majorTickMark val="out"/>
        <c:minorTickMark val="none"/>
        <c:tickLblPos val="low"/>
        <c:spPr>
          <a:ln w="12700" cap="flat">
            <a:solidFill>
              <a:srgbClr val="000000"/>
            </a:solidFill>
            <a:prstDash val="solid"/>
            <a:miter lim="800000"/>
          </a:ln>
        </c:spPr>
        <c:txPr>
          <a:bodyPr rot="0"/>
          <a:lstStyle/>
          <a:p>
            <a:pPr>
              <a:defRPr sz="1800" b="0" i="0" u="none" strike="noStrike">
                <a:solidFill>
                  <a:srgbClr val="000000"/>
                </a:solidFill>
                <a:latin typeface="Calibri"/>
              </a:defRPr>
            </a:pPr>
            <a:endParaRPr lang="fr-FR"/>
          </a:p>
        </c:txPr>
        <c:crossAx val="705321000"/>
        <c:crosses val="autoZero"/>
        <c:auto val="1"/>
        <c:lblAlgn val="ctr"/>
        <c:lblOffset val="100"/>
        <c:tickLblSkip val="2"/>
        <c:noMultiLvlLbl val="1"/>
      </c:catAx>
      <c:valAx>
        <c:axId val="705321000"/>
        <c:scaling>
          <c:orientation val="minMax"/>
          <c:max val="14"/>
        </c:scaling>
        <c:delete val="0"/>
        <c:axPos val="l"/>
        <c:title>
          <c:tx>
            <c:rich>
              <a:bodyPr rot="-5400000"/>
              <a:lstStyle/>
              <a:p>
                <a:pPr>
                  <a:defRPr sz="1800" b="0" i="0" u="none" strike="noStrike">
                    <a:solidFill>
                      <a:srgbClr val="000000"/>
                    </a:solidFill>
                    <a:latin typeface="Source Sans Pro Regular"/>
                  </a:defRPr>
                </a:pPr>
                <a:r>
                  <a:rPr lang="hu-HU" sz="1800" b="0" i="0" u="none" strike="noStrike">
                    <a:solidFill>
                      <a:srgbClr val="000000"/>
                    </a:solidFill>
                    <a:latin typeface="Source Sans Pro Regular"/>
                  </a:rPr>
                  <a:t>عدد الحالات</a:t>
                </a:r>
              </a:p>
            </c:rich>
          </c:tx>
          <c:layout/>
          <c:overlay val="1"/>
        </c:title>
        <c:numFmt formatCode="0" sourceLinked="0"/>
        <c:majorTickMark val="out"/>
        <c:minorTickMark val="none"/>
        <c:tickLblPos val="nextTo"/>
        <c:spPr>
          <a:ln w="12700" cap="flat">
            <a:solidFill>
              <a:srgbClr val="000000"/>
            </a:solidFill>
            <a:prstDash val="solid"/>
            <a:miter lim="800000"/>
          </a:ln>
        </c:spPr>
        <c:txPr>
          <a:bodyPr rot="0"/>
          <a:lstStyle/>
          <a:p>
            <a:pPr>
              <a:defRPr sz="1800" b="0" i="0" u="none" strike="noStrike">
                <a:solidFill>
                  <a:srgbClr val="000000"/>
                </a:solidFill>
                <a:latin typeface="Calibri"/>
              </a:defRPr>
            </a:pPr>
            <a:endParaRPr lang="fr-FR"/>
          </a:p>
        </c:txPr>
        <c:crossAx val="705326488"/>
        <c:crosses val="autoZero"/>
        <c:crossBetween val="between"/>
        <c:majorUnit val="3.5"/>
        <c:minorUnit val="1.7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75" name="Shape 275"/>
          <p:cNvSpPr>
            <a:spLocks noGrp="1" noRot="1" noChangeAspect="1"/>
          </p:cNvSpPr>
          <p:nvPr>
            <p:ph type="sldImg"/>
          </p:nvPr>
        </p:nvSpPr>
        <p:spPr>
          <a:xfrm>
            <a:off x="1143000" y="685800"/>
            <a:ext cx="4572000" cy="3429000"/>
          </a:xfrm>
          <a:prstGeom prst="rect">
            <a:avLst/>
          </a:prstGeom>
        </p:spPr>
        <p:txBody>
          <a:bodyPr rtlCol="1"/>
          <a:lstStyle/>
          <a:p>
            <a:pPr rtl="1"/>
            <a:endParaRPr/>
          </a:p>
        </p:txBody>
      </p:sp>
      <p:sp>
        <p:nvSpPr>
          <p:cNvPr id="276" name="Shape 276"/>
          <p:cNvSpPr>
            <a:spLocks noGrp="1"/>
          </p:cNvSpPr>
          <p:nvPr>
            <p:ph type="body" sz="quarter" idx="1"/>
          </p:nvPr>
        </p:nvSpPr>
        <p:spPr>
          <a:xfrm>
            <a:off x="914400" y="4343400"/>
            <a:ext cx="5029200" cy="4114800"/>
          </a:xfrm>
          <a:prstGeom prst="rect">
            <a:avLst/>
          </a:prstGeom>
        </p:spPr>
        <p:txBody>
          <a:bodyPr rtlCol="1"/>
          <a:lstStyle/>
          <a:p>
            <a:pPr rtl="1"/>
            <a:endParaRPr/>
          </a:p>
        </p:txBody>
      </p:sp>
    </p:spTree>
    <p:extLst>
      <p:ext uri="{BB962C8B-B14F-4D97-AF65-F5344CB8AC3E}">
        <p14:creationId xmlns:p14="http://schemas.microsoft.com/office/powerpoint/2010/main" val="1111593735"/>
      </p:ext>
    </p:extLst>
  </p:cSld>
  <p:clrMap bg1="lt1" tx1="dk1" bg2="lt2" tx2="dk2" accent1="accent1" accent2="accent2" accent3="accent3" accent4="accent4" accent5="accent5" accent6="accent6" hlink="hlink" folHlink="folHlink"/>
  <p:notesStyle>
    <a:lvl1pPr algn="r" rtl="1" latinLnBrk="0">
      <a:spcBef>
        <a:spcPts val="400"/>
      </a:spcBef>
      <a:defRPr sz="1200">
        <a:latin typeface="+mn-lt"/>
        <a:ea typeface="+mn-ea"/>
        <a:cs typeface="+mn-cs"/>
        <a:sym typeface="Source Sans Pro Regular"/>
      </a:defRPr>
    </a:lvl1pPr>
    <a:lvl2pPr indent="228600" algn="r" rtl="1" latinLnBrk="0">
      <a:spcBef>
        <a:spcPts val="400"/>
      </a:spcBef>
      <a:defRPr sz="1200">
        <a:latin typeface="+mn-lt"/>
        <a:ea typeface="+mn-ea"/>
        <a:cs typeface="+mn-cs"/>
        <a:sym typeface="Source Sans Pro Regular"/>
      </a:defRPr>
    </a:lvl2pPr>
    <a:lvl3pPr indent="457200" algn="r" rtl="1" latinLnBrk="0">
      <a:spcBef>
        <a:spcPts val="400"/>
      </a:spcBef>
      <a:defRPr sz="1200">
        <a:latin typeface="+mn-lt"/>
        <a:ea typeface="+mn-ea"/>
        <a:cs typeface="+mn-cs"/>
        <a:sym typeface="Source Sans Pro Regular"/>
      </a:defRPr>
    </a:lvl3pPr>
    <a:lvl4pPr indent="685800" algn="r" rtl="1" latinLnBrk="0">
      <a:spcBef>
        <a:spcPts val="400"/>
      </a:spcBef>
      <a:defRPr sz="1200">
        <a:latin typeface="+mn-lt"/>
        <a:ea typeface="+mn-ea"/>
        <a:cs typeface="+mn-cs"/>
        <a:sym typeface="Source Sans Pro Regular"/>
      </a:defRPr>
    </a:lvl4pPr>
    <a:lvl5pPr indent="914400" algn="r" rtl="1" latinLnBrk="0">
      <a:spcBef>
        <a:spcPts val="400"/>
      </a:spcBef>
      <a:defRPr sz="1200">
        <a:latin typeface="+mn-lt"/>
        <a:ea typeface="+mn-ea"/>
        <a:cs typeface="+mn-cs"/>
        <a:sym typeface="Source Sans Pro Regular"/>
      </a:defRPr>
    </a:lvl5pPr>
    <a:lvl6pPr indent="1143000" algn="r" rtl="1" latinLnBrk="0">
      <a:spcBef>
        <a:spcPts val="400"/>
      </a:spcBef>
      <a:defRPr sz="1200">
        <a:latin typeface="+mn-lt"/>
        <a:ea typeface="+mn-ea"/>
        <a:cs typeface="+mn-cs"/>
        <a:sym typeface="Source Sans Pro Regular"/>
      </a:defRPr>
    </a:lvl6pPr>
    <a:lvl7pPr indent="1371600" algn="r" rtl="1" latinLnBrk="0">
      <a:spcBef>
        <a:spcPts val="400"/>
      </a:spcBef>
      <a:defRPr sz="1200">
        <a:latin typeface="+mn-lt"/>
        <a:ea typeface="+mn-ea"/>
        <a:cs typeface="+mn-cs"/>
        <a:sym typeface="Source Sans Pro Regular"/>
      </a:defRPr>
    </a:lvl7pPr>
    <a:lvl8pPr indent="1600200" algn="r" rtl="1" latinLnBrk="0">
      <a:spcBef>
        <a:spcPts val="400"/>
      </a:spcBef>
      <a:defRPr sz="1200">
        <a:latin typeface="+mn-lt"/>
        <a:ea typeface="+mn-ea"/>
        <a:cs typeface="+mn-cs"/>
        <a:sym typeface="Source Sans Pro Regular"/>
      </a:defRPr>
    </a:lvl8pPr>
    <a:lvl9pPr indent="1828800" algn="r" rtl="1" latinLnBrk="0">
      <a:spcBef>
        <a:spcPts val="400"/>
      </a:spcBef>
      <a:defRPr sz="1200">
        <a:latin typeface="+mn-lt"/>
        <a:ea typeface="+mn-ea"/>
        <a:cs typeface="+mn-cs"/>
        <a:sym typeface="Source Sans Pro Regular"/>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5" name="Shape 285"/>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286" name="Shape 286"/>
          <p:cNvSpPr>
            <a:spLocks noGrp="1"/>
          </p:cNvSpPr>
          <p:nvPr>
            <p:ph type="body" sz="quarter" idx="1"/>
          </p:nvPr>
        </p:nvSpPr>
        <p:spPr>
          <a:prstGeom prst="rect">
            <a:avLst/>
          </a:prstGeom>
        </p:spPr>
        <p:txBody>
          <a:bodyPr rtlCol="1"/>
          <a:lstStyle>
            <a:lvl1pPr algn="r" rtl="1">
              <a:spcBef>
                <a:spcPts val="0"/>
              </a:spcBef>
            </a:lvl1pPr>
          </a:lstStyle>
          <a:p>
            <a:pPr rtl="1"/>
            <a:r>
              <a:t> </a:t>
            </a:r>
          </a:p>
        </p:txBody>
      </p:sp>
    </p:spTree>
    <p:extLst>
      <p:ext uri="{BB962C8B-B14F-4D97-AF65-F5344CB8AC3E}">
        <p14:creationId xmlns:p14="http://schemas.microsoft.com/office/powerpoint/2010/main" val="3534983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4" name="Shape 294"/>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295" name="Shape 295"/>
          <p:cNvSpPr>
            <a:spLocks noGrp="1"/>
          </p:cNvSpPr>
          <p:nvPr>
            <p:ph type="body" sz="quarter" idx="1"/>
          </p:nvPr>
        </p:nvSpPr>
        <p:spPr>
          <a:prstGeom prst="rect">
            <a:avLst/>
          </a:prstGeom>
        </p:spPr>
        <p:txBody>
          <a:bodyPr rtlCol="1"/>
          <a:lstStyle/>
          <a:p>
            <a:pPr rtl="1"/>
            <a:r>
              <a:rPr dirty="0" err="1"/>
              <a:t>ملاحظات</a:t>
            </a:r>
            <a:r>
              <a:rPr dirty="0"/>
              <a:t> </a:t>
            </a:r>
            <a:r>
              <a:rPr dirty="0" err="1"/>
              <a:t>إلى</a:t>
            </a:r>
            <a:r>
              <a:rPr dirty="0"/>
              <a:t> </a:t>
            </a:r>
            <a:r>
              <a:rPr dirty="0" err="1"/>
              <a:t>المُيسِّر</a:t>
            </a:r>
            <a:r>
              <a:rPr dirty="0"/>
              <a:t>:</a:t>
            </a:r>
          </a:p>
          <a:p>
            <a:pPr marL="342900" indent="-342900" rtl="1">
              <a:buSzPct val="100000"/>
              <a:buFont typeface="Arial"/>
              <a:buChar char="•"/>
            </a:pPr>
            <a:r>
              <a:rPr dirty="0" err="1"/>
              <a:t>المُدرَّج</a:t>
            </a:r>
            <a:r>
              <a:rPr dirty="0"/>
              <a:t> </a:t>
            </a:r>
            <a:r>
              <a:rPr dirty="0" err="1"/>
              <a:t>الإحصائيّ</a:t>
            </a:r>
            <a:r>
              <a:rPr dirty="0"/>
              <a:t> </a:t>
            </a:r>
            <a:r>
              <a:rPr lang="ar-EG" dirty="0"/>
              <a:t>(</a:t>
            </a:r>
            <a:r>
              <a:rPr dirty="0" err="1"/>
              <a:t>دون</a:t>
            </a:r>
            <a:r>
              <a:rPr dirty="0"/>
              <a:t> </a:t>
            </a:r>
            <a:r>
              <a:rPr dirty="0" err="1"/>
              <a:t>فاصل</a:t>
            </a:r>
            <a:r>
              <a:rPr dirty="0"/>
              <a:t> </a:t>
            </a:r>
            <a:r>
              <a:rPr dirty="0" err="1"/>
              <a:t>بين</a:t>
            </a:r>
            <a:r>
              <a:rPr dirty="0"/>
              <a:t> </a:t>
            </a:r>
            <a:r>
              <a:rPr dirty="0" err="1"/>
              <a:t>الأعمدة</a:t>
            </a:r>
            <a:r>
              <a:rPr dirty="0"/>
              <a:t> </a:t>
            </a:r>
            <a:r>
              <a:rPr dirty="0" err="1"/>
              <a:t>الم</a:t>
            </a:r>
            <a:r>
              <a:rPr lang="ar-EG" dirty="0"/>
              <a:t>ت</a:t>
            </a:r>
            <a:r>
              <a:rPr dirty="0" err="1"/>
              <a:t>جاورة</a:t>
            </a:r>
            <a:r>
              <a:rPr lang="ar-EG" dirty="0"/>
              <a:t>).</a:t>
            </a:r>
            <a:endParaRPr dirty="0"/>
          </a:p>
          <a:p>
            <a:pPr marL="342900" indent="-342900" rtl="1">
              <a:buSzPct val="100000"/>
              <a:buFont typeface="Arial"/>
              <a:buChar char="•"/>
              <a:defRPr u="sng"/>
            </a:pPr>
            <a:r>
              <a:rPr dirty="0" err="1"/>
              <a:t>المحور</a:t>
            </a:r>
            <a:r>
              <a:rPr dirty="0"/>
              <a:t> «x»</a:t>
            </a:r>
            <a:r>
              <a:rPr lang="ar" u="none" dirty="0"/>
              <a:t>: تاريخ بداية ظهور الأعراض (بالساعة، اليوم، الأسبوع، الشهر) </a:t>
            </a:r>
          </a:p>
          <a:p>
            <a:pPr marL="342900" indent="-342900" rtl="1">
              <a:buSzPct val="100000"/>
              <a:buFont typeface="Arial"/>
              <a:buChar char="•"/>
              <a:defRPr u="sng"/>
            </a:pPr>
            <a:r>
              <a:rPr dirty="0" err="1"/>
              <a:t>المحور</a:t>
            </a:r>
            <a:r>
              <a:rPr dirty="0"/>
              <a:t> «y»</a:t>
            </a:r>
            <a:r>
              <a:rPr lang="ar" u="none" dirty="0"/>
              <a:t>: عدد الحالات </a:t>
            </a:r>
          </a:p>
          <a:p>
            <a:pPr marL="342900" indent="-342900" rtl="1">
              <a:buSzPct val="100000"/>
              <a:buFont typeface="Arial"/>
              <a:buChar char="•"/>
            </a:pPr>
            <a:r>
              <a:rPr dirty="0" err="1"/>
              <a:t>يمكن</a:t>
            </a:r>
            <a:r>
              <a:rPr dirty="0"/>
              <a:t> </a:t>
            </a:r>
            <a:r>
              <a:rPr dirty="0" err="1"/>
              <a:t>عرض</a:t>
            </a:r>
            <a:r>
              <a:rPr dirty="0"/>
              <a:t> </a:t>
            </a:r>
            <a:r>
              <a:rPr dirty="0" err="1"/>
              <a:t>أعمدة</a:t>
            </a:r>
            <a:r>
              <a:rPr dirty="0"/>
              <a:t> </a:t>
            </a:r>
            <a:r>
              <a:rPr dirty="0" err="1"/>
              <a:t>أو</a:t>
            </a:r>
            <a:r>
              <a:rPr dirty="0"/>
              <a:t> </a:t>
            </a:r>
            <a:r>
              <a:rPr lang="ar-EG" dirty="0"/>
              <a:t>«</a:t>
            </a:r>
            <a:r>
              <a:rPr dirty="0" err="1"/>
              <a:t>مجموعة</a:t>
            </a:r>
            <a:r>
              <a:rPr dirty="0"/>
              <a:t> </a:t>
            </a:r>
            <a:r>
              <a:rPr dirty="0" err="1"/>
              <a:t>من</a:t>
            </a:r>
            <a:r>
              <a:rPr dirty="0"/>
              <a:t> </a:t>
            </a:r>
            <a:r>
              <a:rPr dirty="0" err="1"/>
              <a:t>المربعات</a:t>
            </a:r>
            <a:r>
              <a:rPr lang="ar-EG" dirty="0"/>
              <a:t>».</a:t>
            </a:r>
            <a:endParaRPr dirty="0"/>
          </a:p>
        </p:txBody>
      </p:sp>
    </p:spTree>
    <p:extLst>
      <p:ext uri="{BB962C8B-B14F-4D97-AF65-F5344CB8AC3E}">
        <p14:creationId xmlns:p14="http://schemas.microsoft.com/office/powerpoint/2010/main" val="17065071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 name="Shape 299"/>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300" name="Shape 300"/>
          <p:cNvSpPr>
            <a:spLocks noGrp="1"/>
          </p:cNvSpPr>
          <p:nvPr>
            <p:ph type="body" sz="quarter" idx="1"/>
          </p:nvPr>
        </p:nvSpPr>
        <p:spPr>
          <a:prstGeom prst="rect">
            <a:avLst/>
          </a:prstGeom>
        </p:spPr>
        <p:txBody>
          <a:bodyPr rtlCol="1"/>
          <a:lstStyle/>
          <a:p>
            <a:pPr rtl="1">
              <a:defRPr>
                <a:latin typeface="Source Sans Pro Bold"/>
                <a:ea typeface="Source Sans Pro Bold"/>
                <a:cs typeface="Source Sans Pro Bold"/>
                <a:sym typeface="Source Sans Pro Bold"/>
              </a:defRPr>
            </a:pPr>
            <a:r>
              <a:rPr dirty="0" err="1"/>
              <a:t>الميسِّر</a:t>
            </a:r>
            <a:r>
              <a:rPr dirty="0"/>
              <a:t>: </a:t>
            </a:r>
            <a:r>
              <a:rPr dirty="0" err="1"/>
              <a:t>استبدل</a:t>
            </a:r>
            <a:r>
              <a:rPr dirty="0"/>
              <a:t> </a:t>
            </a:r>
            <a:r>
              <a:rPr dirty="0" err="1"/>
              <a:t>المرض</a:t>
            </a:r>
            <a:r>
              <a:rPr dirty="0"/>
              <a:t> </a:t>
            </a:r>
            <a:r>
              <a:rPr lang="ar-EG" dirty="0"/>
              <a:t>«</a:t>
            </a:r>
            <a:r>
              <a:rPr dirty="0"/>
              <a:t>س</a:t>
            </a:r>
            <a:r>
              <a:rPr lang="ar-EG" dirty="0"/>
              <a:t>»</a:t>
            </a:r>
            <a:r>
              <a:rPr dirty="0"/>
              <a:t>، </a:t>
            </a:r>
            <a:r>
              <a:rPr dirty="0" err="1"/>
              <a:t>والمنطقة</a:t>
            </a:r>
            <a:r>
              <a:rPr dirty="0"/>
              <a:t> </a:t>
            </a:r>
            <a:r>
              <a:rPr lang="ar-EG" dirty="0"/>
              <a:t>«</a:t>
            </a:r>
            <a:r>
              <a:rPr dirty="0"/>
              <a:t>ص</a:t>
            </a:r>
            <a:r>
              <a:rPr lang="ar-EG" dirty="0"/>
              <a:t>» </a:t>
            </a:r>
            <a:r>
              <a:rPr dirty="0" err="1"/>
              <a:t>بمرض</a:t>
            </a:r>
            <a:r>
              <a:rPr dirty="0"/>
              <a:t> </a:t>
            </a:r>
            <a:r>
              <a:rPr dirty="0" err="1"/>
              <a:t>ومنطقة</a:t>
            </a:r>
            <a:r>
              <a:rPr dirty="0"/>
              <a:t> </a:t>
            </a:r>
            <a:r>
              <a:rPr dirty="0" err="1"/>
              <a:t>أخرى</a:t>
            </a:r>
            <a:r>
              <a:rPr dirty="0"/>
              <a:t> </a:t>
            </a:r>
            <a:r>
              <a:rPr dirty="0" err="1"/>
              <a:t>في</a:t>
            </a:r>
            <a:r>
              <a:rPr dirty="0"/>
              <a:t> </a:t>
            </a:r>
            <a:r>
              <a:rPr dirty="0" err="1"/>
              <a:t>بلدك</a:t>
            </a:r>
            <a:r>
              <a:rPr dirty="0"/>
              <a:t>.</a:t>
            </a:r>
          </a:p>
          <a:p>
            <a:pPr rtl="1">
              <a:defRPr>
                <a:latin typeface="Source Sans Pro Bold"/>
                <a:ea typeface="Source Sans Pro Bold"/>
                <a:cs typeface="Source Sans Pro Bold"/>
                <a:sym typeface="Source Sans Pro Bold"/>
              </a:defRPr>
            </a:pPr>
            <a:endParaRPr dirty="0"/>
          </a:p>
          <a:p>
            <a:pPr rtl="1">
              <a:defRPr>
                <a:latin typeface="Source Sans Pro Bold"/>
                <a:ea typeface="Source Sans Pro Bold"/>
                <a:cs typeface="Source Sans Pro Bold"/>
                <a:sym typeface="Source Sans Pro Bold"/>
              </a:defRPr>
            </a:pPr>
            <a:endParaRPr dirty="0"/>
          </a:p>
          <a:p>
            <a:pPr rtl="1">
              <a:defRPr>
                <a:latin typeface="Source Sans Pro Bold"/>
                <a:ea typeface="Source Sans Pro Bold"/>
                <a:cs typeface="Source Sans Pro Bold"/>
                <a:sym typeface="Source Sans Pro Bold"/>
              </a:defRPr>
            </a:pPr>
            <a:r>
              <a:rPr dirty="0" err="1"/>
              <a:t>إذا</a:t>
            </a:r>
            <a:r>
              <a:rPr dirty="0"/>
              <a:t> </a:t>
            </a:r>
            <a:r>
              <a:rPr dirty="0" err="1"/>
              <a:t>لزم</a:t>
            </a:r>
            <a:r>
              <a:rPr dirty="0"/>
              <a:t> </a:t>
            </a:r>
            <a:r>
              <a:rPr dirty="0" err="1"/>
              <a:t>الأمر</a:t>
            </a:r>
            <a:r>
              <a:rPr dirty="0"/>
              <a:t>، </a:t>
            </a:r>
            <a:r>
              <a:rPr dirty="0" err="1"/>
              <a:t>استخدم</a:t>
            </a:r>
            <a:r>
              <a:rPr dirty="0"/>
              <a:t> </a:t>
            </a:r>
            <a:r>
              <a:rPr dirty="0" err="1"/>
              <a:t>الإرشادات</a:t>
            </a:r>
            <a:r>
              <a:rPr dirty="0"/>
              <a:t> </a:t>
            </a:r>
            <a:r>
              <a:rPr dirty="0" err="1"/>
              <a:t>التالية</a:t>
            </a:r>
            <a:r>
              <a:rPr lang="ar-EG" dirty="0"/>
              <a:t>:</a:t>
            </a:r>
            <a:endParaRPr dirty="0"/>
          </a:p>
          <a:p>
            <a:pPr rtl="1">
              <a:defRPr>
                <a:latin typeface="Source Sans Pro Bold"/>
                <a:ea typeface="Source Sans Pro Bold"/>
                <a:cs typeface="Source Sans Pro Bold"/>
                <a:sym typeface="Source Sans Pro Bold"/>
              </a:defRPr>
            </a:pPr>
            <a:endParaRPr dirty="0"/>
          </a:p>
          <a:p>
            <a:pPr marL="171450" indent="-171450" rtl="1">
              <a:buSzPct val="100000"/>
              <a:buFont typeface="Arial"/>
              <a:buChar char="•"/>
            </a:pPr>
            <a:r>
              <a:rPr dirty="0" err="1"/>
              <a:t>نظِّم</a:t>
            </a:r>
            <a:r>
              <a:rPr dirty="0"/>
              <a:t> </a:t>
            </a:r>
            <a:r>
              <a:rPr dirty="0" err="1"/>
              <a:t>الحالات</a:t>
            </a:r>
            <a:r>
              <a:rPr dirty="0"/>
              <a:t> </a:t>
            </a:r>
            <a:r>
              <a:rPr dirty="0" err="1"/>
              <a:t>باليوم</a:t>
            </a:r>
            <a:r>
              <a:rPr dirty="0"/>
              <a:t> </a:t>
            </a:r>
            <a:r>
              <a:rPr lang="ar-EG" dirty="0"/>
              <a:t>(</a:t>
            </a:r>
            <a:r>
              <a:rPr dirty="0" err="1"/>
              <a:t>أي</a:t>
            </a:r>
            <a:r>
              <a:rPr dirty="0"/>
              <a:t>، </a:t>
            </a:r>
            <a:r>
              <a:rPr dirty="0" err="1"/>
              <a:t>ما</a:t>
            </a:r>
            <a:r>
              <a:rPr dirty="0"/>
              <a:t> </a:t>
            </a:r>
            <a:r>
              <a:rPr dirty="0" err="1"/>
              <a:t>عدد</a:t>
            </a:r>
            <a:r>
              <a:rPr dirty="0"/>
              <a:t> </a:t>
            </a:r>
            <a:r>
              <a:rPr dirty="0" err="1"/>
              <a:t>الحالات</a:t>
            </a:r>
            <a:r>
              <a:rPr dirty="0"/>
              <a:t> </a:t>
            </a:r>
            <a:r>
              <a:rPr dirty="0" err="1"/>
              <a:t>التي</a:t>
            </a:r>
            <a:r>
              <a:rPr dirty="0"/>
              <a:t> </a:t>
            </a:r>
            <a:r>
              <a:rPr dirty="0" err="1"/>
              <a:t>أبلغت</a:t>
            </a:r>
            <a:r>
              <a:rPr dirty="0"/>
              <a:t> </a:t>
            </a:r>
            <a:r>
              <a:rPr dirty="0" err="1"/>
              <a:t>عن</a:t>
            </a:r>
            <a:r>
              <a:rPr dirty="0"/>
              <a:t> </a:t>
            </a:r>
            <a:r>
              <a:rPr dirty="0" err="1"/>
              <a:t>بدء</a:t>
            </a:r>
            <a:r>
              <a:rPr dirty="0"/>
              <a:t> </a:t>
            </a:r>
            <a:r>
              <a:rPr dirty="0" err="1"/>
              <a:t>ظهور</a:t>
            </a:r>
            <a:r>
              <a:rPr dirty="0"/>
              <a:t> </a:t>
            </a:r>
            <a:r>
              <a:rPr dirty="0" err="1"/>
              <a:t>الأعراض</a:t>
            </a:r>
            <a:r>
              <a:rPr dirty="0"/>
              <a:t> </a:t>
            </a:r>
            <a:r>
              <a:rPr dirty="0" err="1"/>
              <a:t>في</a:t>
            </a:r>
            <a:r>
              <a:rPr lang="ar-EG" dirty="0"/>
              <a:t> 1 </a:t>
            </a:r>
            <a:r>
              <a:rPr dirty="0" err="1"/>
              <a:t>تشرين</a:t>
            </a:r>
            <a:r>
              <a:rPr dirty="0"/>
              <a:t> </a:t>
            </a:r>
            <a:r>
              <a:rPr dirty="0" err="1"/>
              <a:t>الأول</a:t>
            </a:r>
            <a:r>
              <a:rPr lang="ar-EG" dirty="0"/>
              <a:t>/ أ</a:t>
            </a:r>
            <a:r>
              <a:rPr dirty="0" err="1"/>
              <a:t>كتوبر</a:t>
            </a:r>
            <a:r>
              <a:rPr dirty="0"/>
              <a:t> 2015؟</a:t>
            </a:r>
            <a:r>
              <a:rPr lang="ar-EG" dirty="0"/>
              <a:t>)</a:t>
            </a:r>
            <a:endParaRPr dirty="0"/>
          </a:p>
          <a:p>
            <a:pPr marL="171450" indent="-171450" rtl="1">
              <a:buSzPct val="100000"/>
              <a:buFont typeface="Arial"/>
              <a:buChar char="•"/>
            </a:pPr>
            <a:r>
              <a:rPr dirty="0" err="1"/>
              <a:t>إذا</a:t>
            </a:r>
            <a:r>
              <a:rPr dirty="0"/>
              <a:t> </a:t>
            </a:r>
            <a:r>
              <a:rPr dirty="0" err="1"/>
              <a:t>كانت</a:t>
            </a:r>
            <a:r>
              <a:rPr dirty="0"/>
              <a:t> </a:t>
            </a:r>
            <a:r>
              <a:rPr dirty="0" err="1"/>
              <a:t>هذه</a:t>
            </a:r>
            <a:r>
              <a:rPr dirty="0"/>
              <a:t> </a:t>
            </a:r>
            <a:r>
              <a:rPr dirty="0" err="1"/>
              <a:t>هي</a:t>
            </a:r>
            <a:r>
              <a:rPr dirty="0"/>
              <a:t> </a:t>
            </a:r>
            <a:r>
              <a:rPr dirty="0" err="1"/>
              <a:t>البيانات</a:t>
            </a:r>
            <a:r>
              <a:rPr dirty="0"/>
              <a:t> </a:t>
            </a:r>
            <a:r>
              <a:rPr dirty="0" err="1"/>
              <a:t>التي</a:t>
            </a:r>
            <a:r>
              <a:rPr dirty="0"/>
              <a:t> </a:t>
            </a:r>
            <a:r>
              <a:rPr dirty="0" err="1"/>
              <a:t>جمعتها</a:t>
            </a:r>
            <a:r>
              <a:rPr dirty="0"/>
              <a:t>، </a:t>
            </a:r>
            <a:r>
              <a:rPr dirty="0" err="1"/>
              <a:t>ما</a:t>
            </a:r>
            <a:r>
              <a:rPr dirty="0"/>
              <a:t> </a:t>
            </a:r>
            <a:r>
              <a:rPr dirty="0" err="1"/>
              <a:t>نطاق</a:t>
            </a:r>
            <a:r>
              <a:rPr dirty="0"/>
              <a:t> </a:t>
            </a:r>
            <a:r>
              <a:rPr dirty="0" err="1"/>
              <a:t>المحور</a:t>
            </a:r>
            <a:r>
              <a:rPr lang="ar-EG" dirty="0"/>
              <a:t> </a:t>
            </a:r>
            <a:r>
              <a:rPr lang="en-US" dirty="0"/>
              <a:t>«x»</a:t>
            </a:r>
            <a:r>
              <a:rPr lang="ar-EG" dirty="0"/>
              <a:t> </a:t>
            </a:r>
            <a:r>
              <a:rPr dirty="0" err="1"/>
              <a:t>الذي</a:t>
            </a:r>
            <a:r>
              <a:rPr dirty="0"/>
              <a:t> </a:t>
            </a:r>
            <a:r>
              <a:rPr dirty="0" err="1"/>
              <a:t>تقترحه</a:t>
            </a:r>
            <a:r>
              <a:rPr dirty="0"/>
              <a:t>؟ </a:t>
            </a:r>
            <a:r>
              <a:rPr dirty="0" err="1"/>
              <a:t>تذكَّر</a:t>
            </a:r>
            <a:r>
              <a:rPr dirty="0"/>
              <a:t> </a:t>
            </a:r>
            <a:r>
              <a:rPr dirty="0" err="1"/>
              <a:t>أن</a:t>
            </a:r>
            <a:r>
              <a:rPr dirty="0"/>
              <a:t> </a:t>
            </a:r>
            <a:r>
              <a:rPr dirty="0" err="1"/>
              <a:t>المحور</a:t>
            </a:r>
            <a:r>
              <a:rPr lang="ar-EG" dirty="0"/>
              <a:t> </a:t>
            </a:r>
            <a:r>
              <a:rPr lang="en-US" dirty="0"/>
              <a:t>«x»</a:t>
            </a:r>
            <a:r>
              <a:rPr lang="ar-EG" dirty="0"/>
              <a:t> </a:t>
            </a:r>
            <a:r>
              <a:rPr dirty="0" err="1"/>
              <a:t>يمثل</a:t>
            </a:r>
            <a:r>
              <a:rPr dirty="0"/>
              <a:t> </a:t>
            </a:r>
            <a:r>
              <a:rPr dirty="0" err="1"/>
              <a:t>الوقت</a:t>
            </a:r>
            <a:r>
              <a:rPr dirty="0"/>
              <a:t>.</a:t>
            </a:r>
          </a:p>
          <a:p>
            <a:pPr marL="628650" lvl="1" indent="-171450" rtl="1">
              <a:buSzPct val="100000"/>
              <a:buFont typeface="Arial"/>
              <a:buChar char="•"/>
            </a:pPr>
            <a:r>
              <a:rPr b="1" dirty="0" err="1"/>
              <a:t>الإجابة</a:t>
            </a:r>
            <a:r>
              <a:rPr b="1" dirty="0"/>
              <a:t>:</a:t>
            </a:r>
            <a:r>
              <a:rPr dirty="0"/>
              <a:t> </a:t>
            </a:r>
            <a:r>
              <a:rPr dirty="0" err="1"/>
              <a:t>قدِّم</a:t>
            </a:r>
            <a:r>
              <a:rPr dirty="0"/>
              <a:t> </a:t>
            </a:r>
            <a:r>
              <a:rPr dirty="0" err="1"/>
              <a:t>توصيةً</a:t>
            </a:r>
            <a:r>
              <a:rPr dirty="0"/>
              <a:t> </a:t>
            </a:r>
            <a:r>
              <a:rPr dirty="0" err="1"/>
              <a:t>بشأن</a:t>
            </a:r>
            <a:r>
              <a:rPr dirty="0"/>
              <a:t> </a:t>
            </a:r>
            <a:r>
              <a:rPr dirty="0" err="1"/>
              <a:t>النطاق</a:t>
            </a:r>
            <a:r>
              <a:rPr dirty="0"/>
              <a:t> </a:t>
            </a:r>
            <a:r>
              <a:rPr dirty="0" err="1"/>
              <a:t>التقريبي</a:t>
            </a:r>
            <a:r>
              <a:rPr dirty="0"/>
              <a:t> </a:t>
            </a:r>
            <a:r>
              <a:rPr dirty="0" err="1"/>
              <a:t>من</a:t>
            </a:r>
            <a:r>
              <a:rPr lang="ar-EG" dirty="0"/>
              <a:t> 1 </a:t>
            </a:r>
            <a:r>
              <a:rPr dirty="0" err="1"/>
              <a:t>تشرين</a:t>
            </a:r>
            <a:r>
              <a:rPr dirty="0"/>
              <a:t> </a:t>
            </a:r>
            <a:r>
              <a:rPr dirty="0" err="1"/>
              <a:t>الأول</a:t>
            </a:r>
            <a:r>
              <a:rPr dirty="0"/>
              <a:t>/ </a:t>
            </a:r>
            <a:r>
              <a:rPr dirty="0" err="1"/>
              <a:t>أكتوبر</a:t>
            </a:r>
            <a:r>
              <a:rPr dirty="0"/>
              <a:t> </a:t>
            </a:r>
            <a:r>
              <a:rPr dirty="0" err="1"/>
              <a:t>إلى</a:t>
            </a:r>
            <a:r>
              <a:rPr lang="ar-EG" dirty="0"/>
              <a:t> 25 </a:t>
            </a:r>
            <a:r>
              <a:rPr dirty="0" err="1"/>
              <a:t>تشرين</a:t>
            </a:r>
            <a:r>
              <a:rPr dirty="0"/>
              <a:t> </a:t>
            </a:r>
            <a:r>
              <a:rPr dirty="0" err="1"/>
              <a:t>الأول</a:t>
            </a:r>
            <a:r>
              <a:rPr dirty="0"/>
              <a:t>/ </a:t>
            </a:r>
            <a:r>
              <a:rPr dirty="0" err="1"/>
              <a:t>أكتوبر</a:t>
            </a:r>
            <a:r>
              <a:rPr dirty="0"/>
              <a:t> </a:t>
            </a:r>
            <a:r>
              <a:rPr lang="ar-EG" dirty="0"/>
              <a:t>2015. </a:t>
            </a:r>
            <a:r>
              <a:rPr dirty="0" err="1"/>
              <a:t>تذكَّر</a:t>
            </a:r>
            <a:r>
              <a:rPr dirty="0"/>
              <a:t> </a:t>
            </a:r>
            <a:r>
              <a:rPr dirty="0" err="1"/>
              <a:t>أن</a:t>
            </a:r>
            <a:r>
              <a:rPr dirty="0"/>
              <a:t> </a:t>
            </a:r>
            <a:r>
              <a:rPr dirty="0" err="1"/>
              <a:t>تضيف</a:t>
            </a:r>
            <a:r>
              <a:rPr dirty="0"/>
              <a:t> </a:t>
            </a:r>
            <a:r>
              <a:rPr dirty="0" err="1"/>
              <a:t>المسمى</a:t>
            </a:r>
            <a:r>
              <a:rPr dirty="0"/>
              <a:t> </a:t>
            </a:r>
            <a:r>
              <a:rPr dirty="0" err="1"/>
              <a:t>وعنوان</a:t>
            </a:r>
            <a:r>
              <a:rPr dirty="0"/>
              <a:t> </a:t>
            </a:r>
            <a:r>
              <a:rPr dirty="0" err="1"/>
              <a:t>المحور</a:t>
            </a:r>
            <a:r>
              <a:rPr dirty="0"/>
              <a:t> </a:t>
            </a:r>
            <a:r>
              <a:rPr dirty="0" err="1"/>
              <a:t>للتوضيح</a:t>
            </a:r>
            <a:r>
              <a:rPr dirty="0"/>
              <a:t>.</a:t>
            </a:r>
          </a:p>
          <a:p>
            <a:pPr marL="171450" indent="-171450" rtl="1">
              <a:buSzPct val="100000"/>
              <a:buFont typeface="Arial"/>
              <a:buChar char="•"/>
            </a:pPr>
            <a:r>
              <a:rPr dirty="0" err="1"/>
              <a:t>ما</a:t>
            </a:r>
            <a:r>
              <a:rPr dirty="0"/>
              <a:t> </a:t>
            </a:r>
            <a:r>
              <a:rPr dirty="0" err="1"/>
              <a:t>نطاق</a:t>
            </a:r>
            <a:r>
              <a:rPr dirty="0"/>
              <a:t> </a:t>
            </a:r>
            <a:r>
              <a:rPr dirty="0" err="1"/>
              <a:t>المحور</a:t>
            </a:r>
            <a:r>
              <a:rPr lang="ar-EG" dirty="0"/>
              <a:t> </a:t>
            </a:r>
            <a:r>
              <a:rPr lang="en-US" dirty="0"/>
              <a:t>«y»</a:t>
            </a:r>
            <a:r>
              <a:rPr lang="ar-EG" dirty="0"/>
              <a:t> </a:t>
            </a:r>
            <a:r>
              <a:rPr dirty="0" err="1"/>
              <a:t>الذي</a:t>
            </a:r>
            <a:r>
              <a:rPr dirty="0"/>
              <a:t> </a:t>
            </a:r>
            <a:r>
              <a:rPr dirty="0" err="1"/>
              <a:t>تقترحه</a:t>
            </a:r>
            <a:r>
              <a:rPr dirty="0"/>
              <a:t>؟ </a:t>
            </a:r>
            <a:r>
              <a:rPr dirty="0" err="1"/>
              <a:t>تذكَّر</a:t>
            </a:r>
            <a:r>
              <a:rPr dirty="0"/>
              <a:t> </a:t>
            </a:r>
            <a:r>
              <a:rPr dirty="0" err="1"/>
              <a:t>أن</a:t>
            </a:r>
            <a:r>
              <a:rPr dirty="0"/>
              <a:t> </a:t>
            </a:r>
            <a:r>
              <a:rPr dirty="0" err="1"/>
              <a:t>المحور</a:t>
            </a:r>
            <a:r>
              <a:rPr lang="ar-EG" dirty="0"/>
              <a:t> </a:t>
            </a:r>
            <a:r>
              <a:rPr lang="en-US" dirty="0"/>
              <a:t>«y»</a:t>
            </a:r>
            <a:r>
              <a:rPr lang="ar-EG" dirty="0"/>
              <a:t> </a:t>
            </a:r>
            <a:r>
              <a:rPr dirty="0" err="1"/>
              <a:t>يمثل</a:t>
            </a:r>
            <a:r>
              <a:rPr dirty="0"/>
              <a:t> </a:t>
            </a:r>
            <a:r>
              <a:rPr dirty="0" err="1"/>
              <a:t>عدد</a:t>
            </a:r>
            <a:r>
              <a:rPr dirty="0"/>
              <a:t> </a:t>
            </a:r>
            <a:r>
              <a:rPr dirty="0" err="1"/>
              <a:t>الحالات</a:t>
            </a:r>
            <a:r>
              <a:rPr dirty="0"/>
              <a:t>.</a:t>
            </a:r>
          </a:p>
          <a:p>
            <a:pPr marL="628650" lvl="1" indent="-171450" rtl="1">
              <a:buSzPct val="100000"/>
              <a:buFont typeface="Arial"/>
              <a:buChar char="•"/>
            </a:pPr>
            <a:r>
              <a:rPr b="1" dirty="0" err="1"/>
              <a:t>الإجابة</a:t>
            </a:r>
            <a:r>
              <a:rPr b="1" dirty="0"/>
              <a:t>:</a:t>
            </a:r>
            <a:r>
              <a:rPr dirty="0"/>
              <a:t> </a:t>
            </a:r>
            <a:r>
              <a:rPr dirty="0" err="1"/>
              <a:t>قدِّم</a:t>
            </a:r>
            <a:r>
              <a:rPr dirty="0"/>
              <a:t> </a:t>
            </a:r>
            <a:r>
              <a:rPr dirty="0" err="1"/>
              <a:t>توصيةً</a:t>
            </a:r>
            <a:r>
              <a:rPr dirty="0"/>
              <a:t> </a:t>
            </a:r>
            <a:r>
              <a:rPr dirty="0" err="1"/>
              <a:t>بشأن</a:t>
            </a:r>
            <a:r>
              <a:rPr dirty="0"/>
              <a:t> </a:t>
            </a:r>
            <a:r>
              <a:rPr dirty="0" err="1"/>
              <a:t>النطاق</a:t>
            </a:r>
            <a:r>
              <a:rPr dirty="0"/>
              <a:t> </a:t>
            </a:r>
            <a:r>
              <a:rPr dirty="0" err="1"/>
              <a:t>التقريبي</a:t>
            </a:r>
            <a:r>
              <a:rPr dirty="0"/>
              <a:t> </a:t>
            </a:r>
            <a:r>
              <a:rPr dirty="0" err="1"/>
              <a:t>لما</a:t>
            </a:r>
            <a:r>
              <a:rPr dirty="0"/>
              <a:t> </a:t>
            </a:r>
            <a:r>
              <a:rPr dirty="0" err="1"/>
              <a:t>يتراوح</a:t>
            </a:r>
            <a:r>
              <a:rPr dirty="0"/>
              <a:t> </a:t>
            </a:r>
            <a:r>
              <a:rPr dirty="0" err="1"/>
              <a:t>بين</a:t>
            </a:r>
            <a:r>
              <a:rPr dirty="0"/>
              <a:t> </a:t>
            </a:r>
            <a:r>
              <a:rPr lang="ar-EG" dirty="0"/>
              <a:t>0-14 </a:t>
            </a:r>
            <a:r>
              <a:rPr dirty="0" err="1"/>
              <a:t>حالةً</a:t>
            </a:r>
            <a:r>
              <a:rPr lang="ar-EG" dirty="0"/>
              <a:t>. </a:t>
            </a:r>
            <a:r>
              <a:rPr dirty="0" err="1"/>
              <a:t>تذكَّر</a:t>
            </a:r>
            <a:r>
              <a:rPr dirty="0"/>
              <a:t> </a:t>
            </a:r>
            <a:r>
              <a:rPr dirty="0" err="1"/>
              <a:t>أن</a:t>
            </a:r>
            <a:r>
              <a:rPr dirty="0"/>
              <a:t> </a:t>
            </a:r>
            <a:r>
              <a:rPr dirty="0" err="1"/>
              <a:t>تضيف</a:t>
            </a:r>
            <a:r>
              <a:rPr dirty="0"/>
              <a:t> </a:t>
            </a:r>
            <a:r>
              <a:rPr dirty="0" err="1"/>
              <a:t>المسمى</a:t>
            </a:r>
            <a:r>
              <a:rPr dirty="0"/>
              <a:t> </a:t>
            </a:r>
            <a:r>
              <a:rPr dirty="0" err="1"/>
              <a:t>وعنوان</a:t>
            </a:r>
            <a:r>
              <a:rPr dirty="0"/>
              <a:t> </a:t>
            </a:r>
            <a:r>
              <a:rPr dirty="0" err="1"/>
              <a:t>المحور</a:t>
            </a:r>
            <a:r>
              <a:rPr dirty="0"/>
              <a:t> </a:t>
            </a:r>
            <a:r>
              <a:rPr dirty="0" err="1"/>
              <a:t>للتوضيح</a:t>
            </a:r>
            <a:r>
              <a:rPr dirty="0"/>
              <a:t>.</a:t>
            </a:r>
          </a:p>
          <a:p>
            <a:pPr marL="171450" indent="-171450" rtl="1">
              <a:buSzPct val="100000"/>
              <a:buFont typeface="Arial"/>
              <a:buChar char="•"/>
            </a:pPr>
            <a:r>
              <a:rPr dirty="0" err="1"/>
              <a:t>أضف</a:t>
            </a:r>
            <a:r>
              <a:rPr dirty="0"/>
              <a:t> </a:t>
            </a:r>
            <a:r>
              <a:rPr dirty="0" err="1"/>
              <a:t>البيانات</a:t>
            </a:r>
            <a:r>
              <a:rPr dirty="0"/>
              <a:t>.</a:t>
            </a:r>
          </a:p>
          <a:p>
            <a:pPr marL="628650" lvl="1" indent="-171450" rtl="1">
              <a:buSzPct val="100000"/>
              <a:buFont typeface="Arial"/>
              <a:buChar char="•"/>
            </a:pPr>
            <a:r>
              <a:rPr dirty="0" err="1"/>
              <a:t>نصيحة</a:t>
            </a:r>
            <a:r>
              <a:rPr lang="ar-EG" dirty="0"/>
              <a:t>: </a:t>
            </a:r>
            <a:r>
              <a:rPr dirty="0" err="1"/>
              <a:t>كل</a:t>
            </a:r>
            <a:r>
              <a:rPr dirty="0"/>
              <a:t> </a:t>
            </a:r>
            <a:r>
              <a:rPr dirty="0" err="1"/>
              <a:t>مربع</a:t>
            </a:r>
            <a:r>
              <a:rPr dirty="0"/>
              <a:t> </a:t>
            </a:r>
            <a:r>
              <a:rPr dirty="0" err="1"/>
              <a:t>في</a:t>
            </a:r>
            <a:r>
              <a:rPr dirty="0"/>
              <a:t> </a:t>
            </a:r>
            <a:r>
              <a:rPr dirty="0" err="1"/>
              <a:t>الرسم</a:t>
            </a:r>
            <a:r>
              <a:rPr dirty="0"/>
              <a:t> </a:t>
            </a:r>
            <a:r>
              <a:rPr dirty="0" err="1"/>
              <a:t>البياني</a:t>
            </a:r>
            <a:r>
              <a:rPr dirty="0"/>
              <a:t> </a:t>
            </a:r>
            <a:r>
              <a:rPr dirty="0" err="1"/>
              <a:t>المطبوع</a:t>
            </a:r>
            <a:r>
              <a:rPr dirty="0"/>
              <a:t> </a:t>
            </a:r>
            <a:r>
              <a:rPr dirty="0" err="1"/>
              <a:t>يمثل</a:t>
            </a:r>
            <a:r>
              <a:rPr dirty="0"/>
              <a:t> </a:t>
            </a:r>
            <a:r>
              <a:rPr dirty="0" err="1"/>
              <a:t>حالةً</a:t>
            </a:r>
            <a:r>
              <a:rPr dirty="0"/>
              <a:t> </a:t>
            </a:r>
            <a:r>
              <a:rPr dirty="0" err="1"/>
              <a:t>واحدةً</a:t>
            </a:r>
            <a:r>
              <a:rPr dirty="0"/>
              <a:t>.</a:t>
            </a:r>
          </a:p>
          <a:p>
            <a:pPr marL="171450" indent="-171450" rtl="1">
              <a:buSzPct val="100000"/>
              <a:buFont typeface="Arial"/>
              <a:buChar char="•"/>
            </a:pPr>
            <a:r>
              <a:rPr dirty="0" err="1"/>
              <a:t>أضف</a:t>
            </a:r>
            <a:r>
              <a:rPr dirty="0"/>
              <a:t> </a:t>
            </a:r>
            <a:r>
              <a:rPr dirty="0" err="1"/>
              <a:t>عنوان</a:t>
            </a:r>
            <a:r>
              <a:rPr dirty="0"/>
              <a:t> </a:t>
            </a:r>
            <a:r>
              <a:rPr dirty="0" err="1"/>
              <a:t>الرسم</a:t>
            </a:r>
            <a:r>
              <a:rPr dirty="0"/>
              <a:t> </a:t>
            </a:r>
            <a:r>
              <a:rPr dirty="0" err="1"/>
              <a:t>البياني</a:t>
            </a:r>
            <a:r>
              <a:rPr dirty="0"/>
              <a:t>، </a:t>
            </a:r>
            <a:r>
              <a:rPr dirty="0" err="1"/>
              <a:t>ويشمل</a:t>
            </a:r>
            <a:r>
              <a:rPr dirty="0"/>
              <a:t> </a:t>
            </a:r>
            <a:r>
              <a:rPr dirty="0" err="1"/>
              <a:t>المرض</a:t>
            </a:r>
            <a:r>
              <a:rPr dirty="0"/>
              <a:t>، </a:t>
            </a:r>
            <a:r>
              <a:rPr dirty="0" err="1"/>
              <a:t>والوقت</a:t>
            </a:r>
            <a:r>
              <a:rPr dirty="0"/>
              <a:t>، </a:t>
            </a:r>
            <a:r>
              <a:rPr dirty="0" err="1"/>
              <a:t>والموقع</a:t>
            </a:r>
            <a:r>
              <a:rPr dirty="0"/>
              <a:t>.</a:t>
            </a:r>
          </a:p>
        </p:txBody>
      </p:sp>
    </p:spTree>
    <p:extLst>
      <p:ext uri="{BB962C8B-B14F-4D97-AF65-F5344CB8AC3E}">
        <p14:creationId xmlns:p14="http://schemas.microsoft.com/office/powerpoint/2010/main" val="11915082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 name="Shape 307"/>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308" name="Shape 308"/>
          <p:cNvSpPr>
            <a:spLocks noGrp="1"/>
          </p:cNvSpPr>
          <p:nvPr>
            <p:ph type="body" sz="quarter" idx="1"/>
          </p:nvPr>
        </p:nvSpPr>
        <p:spPr>
          <a:prstGeom prst="rect">
            <a:avLst/>
          </a:prstGeom>
        </p:spPr>
        <p:txBody>
          <a:bodyPr rtlCol="1"/>
          <a:lstStyle/>
          <a:p>
            <a:pPr rtl="1"/>
            <a:r>
              <a:rPr dirty="0" err="1"/>
              <a:t>يمكن</a:t>
            </a:r>
            <a:r>
              <a:rPr dirty="0"/>
              <a:t> </a:t>
            </a:r>
            <a:r>
              <a:rPr dirty="0" err="1"/>
              <a:t>أن</a:t>
            </a:r>
            <a:r>
              <a:rPr dirty="0"/>
              <a:t> </a:t>
            </a:r>
            <a:r>
              <a:rPr dirty="0" err="1"/>
              <a:t>يستخدم</a:t>
            </a:r>
            <a:r>
              <a:rPr dirty="0"/>
              <a:t> </a:t>
            </a:r>
            <a:r>
              <a:rPr dirty="0" err="1"/>
              <a:t>المشاركون</a:t>
            </a:r>
            <a:r>
              <a:rPr dirty="0"/>
              <a:t> </a:t>
            </a:r>
            <a:r>
              <a:rPr dirty="0" err="1"/>
              <a:t>المنحنيات</a:t>
            </a:r>
            <a:r>
              <a:rPr dirty="0"/>
              <a:t> </a:t>
            </a:r>
            <a:r>
              <a:rPr dirty="0" err="1"/>
              <a:t>الوبائية</a:t>
            </a:r>
            <a:r>
              <a:rPr dirty="0"/>
              <a:t> </a:t>
            </a:r>
            <a:r>
              <a:rPr dirty="0" err="1"/>
              <a:t>التي</a:t>
            </a:r>
            <a:r>
              <a:rPr dirty="0"/>
              <a:t> </a:t>
            </a:r>
            <a:r>
              <a:rPr dirty="0" err="1"/>
              <a:t>رسموها</a:t>
            </a:r>
            <a:r>
              <a:rPr dirty="0"/>
              <a:t> </a:t>
            </a:r>
            <a:r>
              <a:rPr dirty="0" err="1"/>
              <a:t>لتحديد</a:t>
            </a:r>
            <a:r>
              <a:rPr dirty="0"/>
              <a:t> </a:t>
            </a:r>
            <a:r>
              <a:rPr dirty="0" err="1"/>
              <a:t>عدد</a:t>
            </a:r>
            <a:r>
              <a:rPr dirty="0"/>
              <a:t> </a:t>
            </a:r>
            <a:r>
              <a:rPr dirty="0" err="1"/>
              <a:t>الحالات</a:t>
            </a:r>
            <a:r>
              <a:rPr dirty="0"/>
              <a:t> </a:t>
            </a:r>
            <a:r>
              <a:rPr dirty="0" err="1"/>
              <a:t>التي</a:t>
            </a:r>
            <a:r>
              <a:rPr dirty="0"/>
              <a:t> </a:t>
            </a:r>
            <a:r>
              <a:rPr dirty="0" err="1"/>
              <a:t>أبلغت</a:t>
            </a:r>
            <a:r>
              <a:rPr dirty="0"/>
              <a:t> </a:t>
            </a:r>
            <a:r>
              <a:rPr dirty="0" err="1"/>
              <a:t>عن</a:t>
            </a:r>
            <a:r>
              <a:rPr dirty="0"/>
              <a:t> </a:t>
            </a:r>
            <a:r>
              <a:rPr dirty="0" err="1"/>
              <a:t>بداية</a:t>
            </a:r>
            <a:r>
              <a:rPr dirty="0"/>
              <a:t> </a:t>
            </a:r>
            <a:r>
              <a:rPr dirty="0" err="1"/>
              <a:t>ظهور</a:t>
            </a:r>
            <a:r>
              <a:rPr dirty="0"/>
              <a:t> </a:t>
            </a:r>
            <a:r>
              <a:rPr dirty="0" err="1"/>
              <a:t>الأعراض</a:t>
            </a:r>
            <a:r>
              <a:rPr dirty="0"/>
              <a:t> </a:t>
            </a:r>
            <a:r>
              <a:rPr dirty="0" err="1"/>
              <a:t>كل</a:t>
            </a:r>
            <a:r>
              <a:rPr dirty="0"/>
              <a:t> </a:t>
            </a:r>
            <a:r>
              <a:rPr dirty="0" err="1"/>
              <a:t>يوم</a:t>
            </a:r>
            <a:r>
              <a:rPr dirty="0"/>
              <a:t>.</a:t>
            </a:r>
          </a:p>
        </p:txBody>
      </p:sp>
    </p:spTree>
    <p:extLst>
      <p:ext uri="{BB962C8B-B14F-4D97-AF65-F5344CB8AC3E}">
        <p14:creationId xmlns:p14="http://schemas.microsoft.com/office/powerpoint/2010/main" val="31333234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4092568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 name="Shape 323"/>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324" name="Shape 324"/>
          <p:cNvSpPr>
            <a:spLocks noGrp="1"/>
          </p:cNvSpPr>
          <p:nvPr>
            <p:ph type="body" sz="quarter" idx="1"/>
          </p:nvPr>
        </p:nvSpPr>
        <p:spPr>
          <a:prstGeom prst="rect">
            <a:avLst/>
          </a:prstGeom>
        </p:spPr>
        <p:txBody>
          <a:bodyPr rtlCol="1"/>
          <a:lstStyle/>
          <a:p>
            <a:pPr rtl="1"/>
            <a:r>
              <a:rPr dirty="0" err="1"/>
              <a:t>منحنى</a:t>
            </a:r>
            <a:r>
              <a:rPr dirty="0"/>
              <a:t> </a:t>
            </a:r>
            <a:r>
              <a:rPr dirty="0" err="1"/>
              <a:t>وبائي</a:t>
            </a:r>
            <a:r>
              <a:rPr dirty="0"/>
              <a:t> </a:t>
            </a:r>
            <a:r>
              <a:rPr dirty="0" err="1"/>
              <a:t>مكتمل</a:t>
            </a:r>
            <a:r>
              <a:rPr dirty="0"/>
              <a:t>.</a:t>
            </a:r>
            <a:br>
              <a:rPr dirty="0"/>
            </a:br>
            <a:r>
              <a:rPr lang="ar-EG" dirty="0"/>
              <a:t>(</a:t>
            </a:r>
            <a:r>
              <a:rPr dirty="0" err="1"/>
              <a:t>المحوران</a:t>
            </a:r>
            <a:r>
              <a:rPr dirty="0"/>
              <a:t>، </a:t>
            </a:r>
            <a:r>
              <a:rPr dirty="0" err="1"/>
              <a:t>البيانات</a:t>
            </a:r>
            <a:r>
              <a:rPr dirty="0"/>
              <a:t>، </a:t>
            </a:r>
            <a:r>
              <a:rPr dirty="0" err="1"/>
              <a:t>المسمى</a:t>
            </a:r>
            <a:r>
              <a:rPr dirty="0"/>
              <a:t>، </a:t>
            </a:r>
            <a:r>
              <a:rPr dirty="0" err="1"/>
              <a:t>العنوان</a:t>
            </a:r>
            <a:r>
              <a:rPr lang="ar-EG" dirty="0"/>
              <a:t>)</a:t>
            </a:r>
            <a:endParaRPr dirty="0"/>
          </a:p>
        </p:txBody>
      </p:sp>
    </p:spTree>
    <p:extLst>
      <p:ext uri="{BB962C8B-B14F-4D97-AF65-F5344CB8AC3E}">
        <p14:creationId xmlns:p14="http://schemas.microsoft.com/office/powerpoint/2010/main" val="67176598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pic>
        <p:nvPicPr>
          <p:cNvPr id="19"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22" name="Picture 4" descr="Picture 4"/>
          <p:cNvPicPr>
            <a:picLocks noChangeAspect="1"/>
          </p:cNvPicPr>
          <p:nvPr/>
        </p:nvPicPr>
        <p:blipFill>
          <a:blip r:embed="rId2"/>
          <a:stretch>
            <a:fillRect/>
          </a:stretch>
        </p:blipFill>
        <p:spPr>
          <a:xfrm>
            <a:off x="11189969" y="118166"/>
            <a:ext cx="866716" cy="895042"/>
          </a:xfrm>
          <a:prstGeom prst="rect">
            <a:avLst/>
          </a:prstGeom>
          <a:ln w="12700">
            <a:miter lim="400000"/>
          </a:ln>
        </p:spPr>
      </p:pic>
      <p:sp>
        <p:nvSpPr>
          <p:cNvPr id="25" name="Subtitle 5"/>
          <p:cNvSpPr txBox="1"/>
          <p:nvPr/>
        </p:nvSpPr>
        <p:spPr>
          <a:xfrm>
            <a:off x="8049771" y="663631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B4.2 Epicurve</a:t>
            </a:r>
          </a:p>
        </p:txBody>
      </p:sp>
      <p:sp>
        <p:nvSpPr>
          <p:cNvPr id="26" name="Rectangle 1"/>
          <p:cNvSpPr/>
          <p:nvPr/>
        </p:nvSpPr>
        <p:spPr>
          <a:xfrm>
            <a:off x="0" y="11"/>
            <a:ext cx="12192000" cy="4354825"/>
          </a:xfrm>
          <a:prstGeom prst="rect">
            <a:avLst/>
          </a:prstGeom>
          <a:solidFill>
            <a:srgbClr val="ECF2F8"/>
          </a:solidFill>
          <a:ln w="12700">
            <a:miter lim="400000"/>
          </a:ln>
        </p:spPr>
        <p:txBody>
          <a:bodyPr lIns="45719" rIns="45719" rtlCol="1" anchor="ctr"/>
          <a:lstStyle/>
          <a:p>
            <a:pPr algn="ctr" rtl="1">
              <a:defRPr sz="500">
                <a:solidFill>
                  <a:srgbClr val="FFFFFF"/>
                </a:solidFill>
                <a:latin typeface="+mn-lt"/>
                <a:ea typeface="+mn-ea"/>
                <a:cs typeface="+mn-cs"/>
                <a:sym typeface="Source Sans Pro Regular"/>
              </a:defRPr>
            </a:pPr>
            <a:endParaRPr/>
          </a:p>
        </p:txBody>
      </p:sp>
      <p:pic>
        <p:nvPicPr>
          <p:cNvPr id="27" name="Picture 14" descr="Picture 14"/>
          <p:cNvPicPr>
            <a:picLocks noChangeAspect="1"/>
          </p:cNvPicPr>
          <p:nvPr/>
        </p:nvPicPr>
        <p:blipFill>
          <a:blip r:embed="rId3"/>
          <a:stretch>
            <a:fillRect/>
          </a:stretch>
        </p:blipFill>
        <p:spPr>
          <a:xfrm>
            <a:off x="2" y="0"/>
            <a:ext cx="6560821" cy="5372100"/>
          </a:xfrm>
          <a:prstGeom prst="rect">
            <a:avLst/>
          </a:prstGeom>
          <a:ln w="12700">
            <a:miter lim="400000"/>
          </a:ln>
        </p:spPr>
      </p:pic>
      <p:pic>
        <p:nvPicPr>
          <p:cNvPr id="28" name="Picture 18" descr="Picture 18"/>
          <p:cNvPicPr>
            <a:picLocks noChangeAspect="1"/>
          </p:cNvPicPr>
          <p:nvPr/>
        </p:nvPicPr>
        <p:blipFill>
          <a:blip r:embed="rId4"/>
          <a:stretch>
            <a:fillRect/>
          </a:stretch>
        </p:blipFill>
        <p:spPr>
          <a:xfrm>
            <a:off x="9002489" y="5116962"/>
            <a:ext cx="2823416" cy="908686"/>
          </a:xfrm>
          <a:prstGeom prst="rect">
            <a:avLst/>
          </a:prstGeom>
          <a:ln w="12700">
            <a:miter lim="400000"/>
          </a:ln>
        </p:spPr>
      </p:pic>
      <p:pic>
        <p:nvPicPr>
          <p:cNvPr id="29" name="Picture 19" descr="Picture 19"/>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30" name="Body Level One…"/>
          <p:cNvSpPr txBox="1">
            <a:spLocks noGrp="1"/>
          </p:cNvSpPr>
          <p:nvPr>
            <p:ph type="body" sz="quarter" idx="1"/>
          </p:nvPr>
        </p:nvSpPr>
        <p:spPr>
          <a:xfrm>
            <a:off x="5525727" y="3491867"/>
            <a:ext cx="5925538" cy="914401"/>
          </a:xfrm>
          <a:prstGeom prst="rect">
            <a:avLst/>
          </a:prstGeom>
        </p:spPr>
        <p:txBody>
          <a:bodyPr rtlCol="1"/>
          <a:lstStyle>
            <a:lvl1pPr algn="r" rtl="1">
              <a:defRPr sz="3200">
                <a:latin typeface="Source Sans Pro Bold"/>
                <a:ea typeface="Source Sans Pro Bold"/>
                <a:cs typeface="Source Sans Pro Bold"/>
                <a:sym typeface="Source Sans Pro Bold"/>
              </a:defRPr>
            </a:lvl1pPr>
            <a:lvl2pPr algn="r" rtl="1">
              <a:defRPr sz="3200">
                <a:latin typeface="Source Sans Pro Bold"/>
                <a:ea typeface="Source Sans Pro Bold"/>
                <a:cs typeface="Source Sans Pro Bold"/>
                <a:sym typeface="Source Sans Pro Bold"/>
              </a:defRPr>
            </a:lvl2pPr>
            <a:lvl3pPr algn="r" rtl="1">
              <a:defRPr sz="3200">
                <a:latin typeface="Source Sans Pro Bold"/>
                <a:ea typeface="Source Sans Pro Bold"/>
                <a:cs typeface="Source Sans Pro Bold"/>
                <a:sym typeface="Source Sans Pro Bold"/>
              </a:defRPr>
            </a:lvl3pPr>
            <a:lvl4pPr algn="r" rtl="1">
              <a:defRPr sz="3200">
                <a:latin typeface="Source Sans Pro Bold"/>
                <a:ea typeface="Source Sans Pro Bold"/>
                <a:cs typeface="Source Sans Pro Bold"/>
                <a:sym typeface="Source Sans Pro Bold"/>
              </a:defRPr>
            </a:lvl4pPr>
            <a:lvl5pPr algn="r" rtl="1">
              <a:defRPr sz="3200">
                <a:latin typeface="Source Sans Pro Bold"/>
                <a:ea typeface="Source Sans Pro Bold"/>
                <a:cs typeface="Source Sans Pro Bold"/>
                <a:sym typeface="Source Sans Pro Bold"/>
              </a:defRPr>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31" name="Title Text"/>
          <p:cNvSpPr txBox="1">
            <a:spLocks noGrp="1"/>
          </p:cNvSpPr>
          <p:nvPr>
            <p:ph type="title"/>
          </p:nvPr>
        </p:nvSpPr>
        <p:spPr>
          <a:xfrm>
            <a:off x="517796" y="1587565"/>
            <a:ext cx="4490140" cy="2410277"/>
          </a:xfrm>
          <a:prstGeom prst="rect">
            <a:avLst/>
          </a:prstGeom>
        </p:spPr>
        <p:txBody>
          <a:bodyPr rtlCol="1"/>
          <a:lstStyle/>
          <a:p>
            <a:pPr rtl="1"/>
            <a:r>
              <a:t>Title Text</a:t>
            </a:r>
          </a:p>
        </p:txBody>
      </p:sp>
      <p:sp>
        <p:nvSpPr>
          <p:cNvPr id="2" name="Subtitle 5">
            <a:extLst>
              <a:ext uri="{FF2B5EF4-FFF2-40B4-BE49-F238E27FC236}">
                <a16:creationId xmlns:a16="http://schemas.microsoft.com/office/drawing/2014/main" xmlns="" id="{CD718205-B772-38DC-938C-66CA377F9D72}"/>
              </a:ext>
            </a:extLst>
          </p:cNvPr>
          <p:cNvSpPr txBox="1"/>
          <p:nvPr userDrawn="1"/>
        </p:nvSpPr>
        <p:spPr>
          <a:xfrm>
            <a:off x="8373967" y="6453335"/>
            <a:ext cx="3470564"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xmlns="" id="{7C5E7520-9549-5B92-F3BE-9C1CF83FF6FE}"/>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a:latin typeface="+mn-lt"/>
            </a:endParaRPr>
          </a:p>
        </p:txBody>
      </p:sp>
      <p:pic>
        <p:nvPicPr>
          <p:cNvPr id="16" name="Image 15"/>
          <p:cNvPicPr>
            <a:picLocks noChangeAspect="1"/>
          </p:cNvPicPr>
          <p:nvPr userDrawn="1"/>
        </p:nvPicPr>
        <p:blipFill>
          <a:blip r:embed="rId5"/>
          <a:stretch>
            <a:fillRect/>
          </a:stretch>
        </p:blipFill>
        <p:spPr>
          <a:xfrm>
            <a:off x="68580" y="6312793"/>
            <a:ext cx="1657350" cy="484681"/>
          </a:xfrm>
          <a:prstGeom prst="rect">
            <a:avLst/>
          </a:prstGeom>
        </p:spPr>
      </p:pic>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67"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68"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sp>
        <p:nvSpPr>
          <p:cNvPr id="173" name="Subtitle 5"/>
          <p:cNvSpPr txBox="1"/>
          <p:nvPr/>
        </p:nvSpPr>
        <p:spPr>
          <a:xfrm>
            <a:off x="8049771" y="663631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B4.2 Epicurve</a:t>
            </a:r>
          </a:p>
        </p:txBody>
      </p:sp>
      <p:sp>
        <p:nvSpPr>
          <p:cNvPr id="2" name="Subtitle 5">
            <a:extLst>
              <a:ext uri="{FF2B5EF4-FFF2-40B4-BE49-F238E27FC236}">
                <a16:creationId xmlns:a16="http://schemas.microsoft.com/office/drawing/2014/main" xmlns="" id="{9208C467-9C43-D231-D1DF-D2B71F8B8CD9}"/>
              </a:ext>
            </a:extLst>
          </p:cNvPr>
          <p:cNvSpPr txBox="1"/>
          <p:nvPr userDrawn="1"/>
        </p:nvSpPr>
        <p:spPr>
          <a:xfrm>
            <a:off x="8373967" y="6453335"/>
            <a:ext cx="3470564"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xmlns="" id="{1AA24E0E-5CC9-25AA-43F0-17A646A4B192}"/>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a:latin typeface="+mn-lt"/>
            </a:endParaRPr>
          </a:p>
        </p:txBody>
      </p:sp>
      <p:pic>
        <p:nvPicPr>
          <p:cNvPr id="9" name="Image 8"/>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Section Header">
    <p:spTree>
      <p:nvGrpSpPr>
        <p:cNvPr id="1" name=""/>
        <p:cNvGrpSpPr/>
        <p:nvPr/>
      </p:nvGrpSpPr>
      <p:grpSpPr>
        <a:xfrm>
          <a:off x="0" y="0"/>
          <a:ext cx="0" cy="0"/>
          <a:chOff x="0" y="0"/>
          <a:chExt cx="0" cy="0"/>
        </a:xfrm>
      </p:grpSpPr>
      <p:pic>
        <p:nvPicPr>
          <p:cNvPr id="180"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181"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84"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sp>
        <p:nvSpPr>
          <p:cNvPr id="187" name="Subtitle 5"/>
          <p:cNvSpPr txBox="1"/>
          <p:nvPr/>
        </p:nvSpPr>
        <p:spPr>
          <a:xfrm>
            <a:off x="8049771" y="663631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B4.2 Epicurve</a:t>
            </a:r>
          </a:p>
        </p:txBody>
      </p:sp>
      <p:sp>
        <p:nvSpPr>
          <p:cNvPr id="188" name="Rectangle 2"/>
          <p:cNvSpPr txBox="1"/>
          <p:nvPr/>
        </p:nvSpPr>
        <p:spPr>
          <a:xfrm>
            <a:off x="235806" y="73402"/>
            <a:ext cx="8138161" cy="53553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189" name="Body Level One…"/>
          <p:cNvSpPr txBox="1">
            <a:spLocks noGrp="1"/>
          </p:cNvSpPr>
          <p:nvPr>
            <p:ph type="body" idx="1"/>
          </p:nvPr>
        </p:nvSpPr>
        <p:spPr>
          <a:xfrm>
            <a:off x="2207941" y="860998"/>
            <a:ext cx="7915007" cy="5175067"/>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xmlns="" id="{3E24BB7E-BF0F-5A79-A702-9F2ACCD7DDE0}"/>
              </a:ext>
            </a:extLst>
          </p:cNvPr>
          <p:cNvSpPr txBox="1"/>
          <p:nvPr userDrawn="1"/>
        </p:nvSpPr>
        <p:spPr>
          <a:xfrm>
            <a:off x="8373967" y="6453335"/>
            <a:ext cx="3470564"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xmlns="" id="{6CC2AB51-002F-2A36-02D6-FD09B3216ED4}"/>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a:latin typeface="+mn-lt"/>
            </a:endParaRPr>
          </a:p>
        </p:txBody>
      </p:sp>
      <p:pic>
        <p:nvPicPr>
          <p:cNvPr id="12" name="Image 11"/>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196"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197"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00"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sp>
        <p:nvSpPr>
          <p:cNvPr id="203" name="Subtitle 5"/>
          <p:cNvSpPr txBox="1"/>
          <p:nvPr/>
        </p:nvSpPr>
        <p:spPr>
          <a:xfrm>
            <a:off x="8049771" y="663631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B4.2 Epicurve</a:t>
            </a:r>
          </a:p>
        </p:txBody>
      </p:sp>
      <p:sp>
        <p:nvSpPr>
          <p:cNvPr id="204" name="Title Text"/>
          <p:cNvSpPr txBox="1">
            <a:spLocks noGrp="1"/>
          </p:cNvSpPr>
          <p:nvPr>
            <p:ph type="title"/>
          </p:nvPr>
        </p:nvSpPr>
        <p:spPr>
          <a:xfrm>
            <a:off x="279569" y="-30963"/>
            <a:ext cx="3571876" cy="646113"/>
          </a:xfrm>
          <a:prstGeom prst="rect">
            <a:avLst/>
          </a:prstGeom>
        </p:spPr>
        <p:txBody>
          <a:bodyPr rtlCol="1"/>
          <a:lstStyle/>
          <a:p>
            <a:pPr rtl="1"/>
            <a:r>
              <a:t>Title Text</a:t>
            </a:r>
          </a:p>
        </p:txBody>
      </p:sp>
      <p:sp>
        <p:nvSpPr>
          <p:cNvPr id="205" name="Body Level One…"/>
          <p:cNvSpPr txBox="1">
            <a:spLocks noGrp="1"/>
          </p:cNvSpPr>
          <p:nvPr>
            <p:ph type="body" idx="1"/>
          </p:nvPr>
        </p:nvSpPr>
        <p:spPr>
          <a:xfrm>
            <a:off x="2438400" y="1247001"/>
            <a:ext cx="8058616"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xmlns="" id="{E3124469-54D3-322E-EA18-2119DD3C1A5A}"/>
              </a:ext>
            </a:extLst>
          </p:cNvPr>
          <p:cNvSpPr txBox="1"/>
          <p:nvPr userDrawn="1"/>
        </p:nvSpPr>
        <p:spPr>
          <a:xfrm>
            <a:off x="8373967" y="6453335"/>
            <a:ext cx="3470564"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xmlns="" id="{C837CE32-07EE-2244-1780-EBDD244724BB}"/>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a:latin typeface="+mn-lt"/>
            </a:endParaRPr>
          </a:p>
        </p:txBody>
      </p:sp>
      <p:pic>
        <p:nvPicPr>
          <p:cNvPr id="12" name="Image 11"/>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12" name="Image" descr="Image"/>
          <p:cNvPicPr>
            <a:picLocks noChangeAspect="1"/>
          </p:cNvPicPr>
          <p:nvPr/>
        </p:nvPicPr>
        <p:blipFill>
          <a:blip r:embed="rId2"/>
          <a:stretch>
            <a:fillRect/>
          </a:stretch>
        </p:blipFill>
        <p:spPr>
          <a:xfrm>
            <a:off x="-18793" y="-106564"/>
            <a:ext cx="6239224" cy="797316"/>
          </a:xfrm>
          <a:prstGeom prst="rect">
            <a:avLst/>
          </a:prstGeom>
          <a:ln w="12700">
            <a:miter lim="400000"/>
          </a:ln>
        </p:spPr>
      </p:pic>
      <p:pic>
        <p:nvPicPr>
          <p:cNvPr id="213"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16"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sp>
        <p:nvSpPr>
          <p:cNvPr id="219" name="Subtitle 5"/>
          <p:cNvSpPr txBox="1"/>
          <p:nvPr/>
        </p:nvSpPr>
        <p:spPr>
          <a:xfrm>
            <a:off x="8049771" y="663631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B4.2 Epicurve</a:t>
            </a:r>
          </a:p>
        </p:txBody>
      </p:sp>
      <p:sp>
        <p:nvSpPr>
          <p:cNvPr id="220" name="Click to add text"/>
          <p:cNvSpPr txBox="1">
            <a:spLocks noGrp="1"/>
          </p:cNvSpPr>
          <p:nvPr>
            <p:ph type="title" hasCustomPrompt="1"/>
          </p:nvPr>
        </p:nvSpPr>
        <p:spPr>
          <a:xfrm>
            <a:off x="252354" y="-30963"/>
            <a:ext cx="3571876" cy="646113"/>
          </a:xfrm>
          <a:prstGeom prst="rect">
            <a:avLst/>
          </a:prstGeom>
        </p:spPr>
        <p:txBody>
          <a:bodyPr rtlCol="1"/>
          <a:lstStyle/>
          <a:p>
            <a:pPr rtl="1"/>
            <a:r>
              <a:t>Click to add text</a:t>
            </a:r>
          </a:p>
        </p:txBody>
      </p:sp>
      <p:sp>
        <p:nvSpPr>
          <p:cNvPr id="221" name="Body Level One…"/>
          <p:cNvSpPr txBox="1">
            <a:spLocks noGrp="1"/>
          </p:cNvSpPr>
          <p:nvPr>
            <p:ph type="body" idx="1"/>
          </p:nvPr>
        </p:nvSpPr>
        <p:spPr>
          <a:xfrm>
            <a:off x="2378927" y="1247001"/>
            <a:ext cx="8222167"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xmlns="" id="{5D691964-CB42-4C28-771C-568A120D6027}"/>
              </a:ext>
            </a:extLst>
          </p:cNvPr>
          <p:cNvSpPr txBox="1"/>
          <p:nvPr userDrawn="1"/>
        </p:nvSpPr>
        <p:spPr>
          <a:xfrm>
            <a:off x="8373967" y="6453335"/>
            <a:ext cx="3470564"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xmlns="" id="{9D0FE836-5CB2-4A75-0C4B-0C9437CEF472}"/>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a:latin typeface="+mn-lt"/>
            </a:endParaRPr>
          </a:p>
        </p:txBody>
      </p:sp>
      <p:pic>
        <p:nvPicPr>
          <p:cNvPr id="12" name="Image 11"/>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28" name="Image" descr="Image"/>
          <p:cNvPicPr>
            <a:picLocks noChangeAspect="1"/>
          </p:cNvPicPr>
          <p:nvPr/>
        </p:nvPicPr>
        <p:blipFill>
          <a:blip r:embed="rId2"/>
          <a:srcRect t="43728"/>
          <a:stretch>
            <a:fillRect/>
          </a:stretch>
        </p:blipFill>
        <p:spPr>
          <a:xfrm>
            <a:off x="-70810" y="-35923"/>
            <a:ext cx="9413288" cy="676911"/>
          </a:xfrm>
          <a:prstGeom prst="rect">
            <a:avLst/>
          </a:prstGeom>
          <a:ln w="12700">
            <a:miter lim="400000"/>
          </a:ln>
        </p:spPr>
      </p:pic>
      <p:pic>
        <p:nvPicPr>
          <p:cNvPr id="229"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32"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sp>
        <p:nvSpPr>
          <p:cNvPr id="235" name="Subtitle 5"/>
          <p:cNvSpPr txBox="1"/>
          <p:nvPr/>
        </p:nvSpPr>
        <p:spPr>
          <a:xfrm>
            <a:off x="8049771" y="663631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B4.2 Epicurve</a:t>
            </a:r>
          </a:p>
        </p:txBody>
      </p:sp>
      <p:sp>
        <p:nvSpPr>
          <p:cNvPr id="236" name="Body Level One…"/>
          <p:cNvSpPr txBox="1">
            <a:spLocks noGrp="1"/>
          </p:cNvSpPr>
          <p:nvPr>
            <p:ph type="body" idx="1"/>
          </p:nvPr>
        </p:nvSpPr>
        <p:spPr>
          <a:xfrm>
            <a:off x="2378927" y="1247001"/>
            <a:ext cx="8222167"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xmlns="" id="{9AB4181B-29A8-D453-96D6-4B6E909238CA}"/>
              </a:ext>
            </a:extLst>
          </p:cNvPr>
          <p:cNvSpPr txBox="1"/>
          <p:nvPr userDrawn="1"/>
        </p:nvSpPr>
        <p:spPr>
          <a:xfrm>
            <a:off x="8373967" y="6453335"/>
            <a:ext cx="3470564"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xmlns="" id="{CCB5525D-241D-D0C7-E7A5-88A8862A6447}"/>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a:latin typeface="+mn-lt"/>
            </a:endParaRPr>
          </a:p>
        </p:txBody>
      </p:sp>
      <p:pic>
        <p:nvPicPr>
          <p:cNvPr id="11" name="Image 10"/>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243" name="Image" descr="Image"/>
          <p:cNvPicPr>
            <a:picLocks noChangeAspect="1"/>
          </p:cNvPicPr>
          <p:nvPr/>
        </p:nvPicPr>
        <p:blipFill>
          <a:blip r:embed="rId2"/>
          <a:stretch>
            <a:fillRect/>
          </a:stretch>
        </p:blipFill>
        <p:spPr>
          <a:xfrm>
            <a:off x="-27005" y="-11679"/>
            <a:ext cx="6892228" cy="880764"/>
          </a:xfrm>
          <a:prstGeom prst="rect">
            <a:avLst/>
          </a:prstGeom>
          <a:ln w="12700">
            <a:miter lim="400000"/>
          </a:ln>
        </p:spPr>
      </p:pic>
      <p:pic>
        <p:nvPicPr>
          <p:cNvPr id="244"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47"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sp>
        <p:nvSpPr>
          <p:cNvPr id="250" name="Subtitle 5"/>
          <p:cNvSpPr txBox="1"/>
          <p:nvPr/>
        </p:nvSpPr>
        <p:spPr>
          <a:xfrm>
            <a:off x="8049771" y="663631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B4.2 Epicurve</a:t>
            </a:r>
          </a:p>
        </p:txBody>
      </p:sp>
      <p:sp>
        <p:nvSpPr>
          <p:cNvPr id="251" name="Body Level One…"/>
          <p:cNvSpPr txBox="1">
            <a:spLocks noGrp="1"/>
          </p:cNvSpPr>
          <p:nvPr>
            <p:ph type="body" idx="1"/>
          </p:nvPr>
        </p:nvSpPr>
        <p:spPr>
          <a:xfrm>
            <a:off x="2378927" y="1247001"/>
            <a:ext cx="8222167"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xmlns="" id="{999BB29C-CC34-DD8A-D87D-C84F348C112B}"/>
              </a:ext>
            </a:extLst>
          </p:cNvPr>
          <p:cNvSpPr txBox="1"/>
          <p:nvPr userDrawn="1"/>
        </p:nvSpPr>
        <p:spPr>
          <a:xfrm>
            <a:off x="8373967" y="6453335"/>
            <a:ext cx="3470564"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xmlns="" id="{2C45DBD8-71CF-B0C6-834D-6EE0517D7252}"/>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a:latin typeface="+mn-lt"/>
            </a:endParaRPr>
          </a:p>
        </p:txBody>
      </p:sp>
      <p:pic>
        <p:nvPicPr>
          <p:cNvPr id="11" name="Image 10"/>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258"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261" name="Picture 4" descr="Picture 4"/>
          <p:cNvPicPr>
            <a:picLocks noChangeAspect="1"/>
          </p:cNvPicPr>
          <p:nvPr/>
        </p:nvPicPr>
        <p:blipFill>
          <a:blip r:embed="rId2"/>
          <a:stretch>
            <a:fillRect/>
          </a:stretch>
        </p:blipFill>
        <p:spPr>
          <a:xfrm>
            <a:off x="11189969" y="118166"/>
            <a:ext cx="866716" cy="895042"/>
          </a:xfrm>
          <a:prstGeom prst="rect">
            <a:avLst/>
          </a:prstGeom>
          <a:ln w="12700">
            <a:miter lim="400000"/>
          </a:ln>
        </p:spPr>
      </p:pic>
      <p:sp>
        <p:nvSpPr>
          <p:cNvPr id="264" name="Subtitle 5"/>
          <p:cNvSpPr txBox="1"/>
          <p:nvPr/>
        </p:nvSpPr>
        <p:spPr>
          <a:xfrm>
            <a:off x="8049771" y="663631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B4.2 Epicurve</a:t>
            </a:r>
          </a:p>
        </p:txBody>
      </p:sp>
      <p:sp>
        <p:nvSpPr>
          <p:cNvPr id="265" name="Rectangle 5"/>
          <p:cNvSpPr/>
          <p:nvPr/>
        </p:nvSpPr>
        <p:spPr>
          <a:xfrm>
            <a:off x="0" y="-9332"/>
            <a:ext cx="12192000" cy="6199821"/>
          </a:xfrm>
          <a:prstGeom prst="rect">
            <a:avLst/>
          </a:prstGeom>
          <a:solidFill>
            <a:srgbClr val="ECF2F8"/>
          </a:solidFill>
          <a:ln w="12700">
            <a:miter lim="400000"/>
          </a:ln>
        </p:spPr>
        <p:txBody>
          <a:bodyPr lIns="45719" rIns="45719" rtlCol="1" anchor="ctr"/>
          <a:lstStyle/>
          <a:p>
            <a:pPr algn="ctr" rtl="1">
              <a:defRPr sz="2000">
                <a:solidFill>
                  <a:srgbClr val="FFFFFF"/>
                </a:solidFill>
                <a:latin typeface="+mn-lt"/>
                <a:ea typeface="+mn-ea"/>
                <a:cs typeface="+mn-cs"/>
                <a:sym typeface="Source Sans Pro Regular"/>
              </a:defRPr>
            </a:pPr>
            <a:endParaRPr/>
          </a:p>
        </p:txBody>
      </p:sp>
      <p:pic>
        <p:nvPicPr>
          <p:cNvPr id="266" name="Picture 3" descr="Picture 3"/>
          <p:cNvPicPr>
            <a:picLocks noChangeAspect="1"/>
          </p:cNvPicPr>
          <p:nvPr/>
        </p:nvPicPr>
        <p:blipFill>
          <a:blip r:embed="rId3"/>
          <a:stretch>
            <a:fillRect/>
          </a:stretch>
        </p:blipFill>
        <p:spPr>
          <a:xfrm>
            <a:off x="-9145" y="-18870"/>
            <a:ext cx="5130801" cy="660401"/>
          </a:xfrm>
          <a:prstGeom prst="rect">
            <a:avLst/>
          </a:prstGeom>
          <a:ln w="12700">
            <a:miter lim="400000"/>
          </a:ln>
        </p:spPr>
      </p:pic>
      <p:sp>
        <p:nvSpPr>
          <p:cNvPr id="267" name="TextBox 4"/>
          <p:cNvSpPr txBox="1"/>
          <p:nvPr/>
        </p:nvSpPr>
        <p:spPr>
          <a:xfrm>
            <a:off x="275896" y="11102"/>
            <a:ext cx="2627841"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pic>
        <p:nvPicPr>
          <p:cNvPr id="268" name="Picture 6" descr="Picture 6"/>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269" name="Body Level One…"/>
          <p:cNvSpPr txBox="1">
            <a:spLocks noGrp="1"/>
          </p:cNvSpPr>
          <p:nvPr>
            <p:ph type="body" idx="1"/>
          </p:nvPr>
        </p:nvSpPr>
        <p:spPr>
          <a:xfrm>
            <a:off x="797442" y="842962"/>
            <a:ext cx="10450422" cy="5206965"/>
          </a:xfrm>
          <a:prstGeom prst="rect">
            <a:avLst/>
          </a:prstGeom>
        </p:spPr>
        <p:txBody>
          <a:bodyPr rtlCol="1"/>
          <a:lstStyle>
            <a:lvl1pPr algn="r" rtl="1">
              <a:defRPr sz="2000"/>
            </a:lvl1pPr>
            <a:lvl2pPr algn="r" rtl="1">
              <a:defRPr sz="2000"/>
            </a:lvl2pPr>
            <a:lvl3pPr algn="r" rtl="1">
              <a:defRPr sz="2000"/>
            </a:lvl3pPr>
            <a:lvl4pPr algn="r" rtl="1">
              <a:defRPr sz="2000"/>
            </a:lvl4pPr>
            <a:lvl5pPr algn="r" rtl="1">
              <a:defRPr sz="20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xmlns="" id="{AA146521-352C-149D-1CA0-C117F52DEB20}"/>
              </a:ext>
            </a:extLst>
          </p:cNvPr>
          <p:cNvSpPr txBox="1"/>
          <p:nvPr userDrawn="1"/>
        </p:nvSpPr>
        <p:spPr>
          <a:xfrm>
            <a:off x="8373967" y="6453335"/>
            <a:ext cx="3470564"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xmlns="" id="{52AFC853-F944-441A-AD8E-0F2FF6D46466}"/>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a:latin typeface="+mn-lt"/>
            </a:endParaRPr>
          </a:p>
        </p:txBody>
      </p:sp>
      <p:pic>
        <p:nvPicPr>
          <p:cNvPr id="14" name="Image 13"/>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38"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39"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42"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sp>
        <p:nvSpPr>
          <p:cNvPr id="45" name="Subtitle 5"/>
          <p:cNvSpPr txBox="1"/>
          <p:nvPr/>
        </p:nvSpPr>
        <p:spPr>
          <a:xfrm>
            <a:off x="8049771" y="663631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B4.2 Epicurve</a:t>
            </a:r>
          </a:p>
        </p:txBody>
      </p:sp>
      <p:sp>
        <p:nvSpPr>
          <p:cNvPr id="46"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a:p>
        </p:txBody>
      </p:sp>
      <p:sp>
        <p:nvSpPr>
          <p:cNvPr id="47" name="Title Text"/>
          <p:cNvSpPr txBox="1">
            <a:spLocks noGrp="1"/>
          </p:cNvSpPr>
          <p:nvPr>
            <p:ph type="title"/>
          </p:nvPr>
        </p:nvSpPr>
        <p:spPr>
          <a:xfrm>
            <a:off x="233916" y="843589"/>
            <a:ext cx="3264195" cy="1932378"/>
          </a:xfrm>
          <a:prstGeom prst="rect">
            <a:avLst/>
          </a:prstGeom>
        </p:spPr>
        <p:txBody>
          <a:bodyPr rtlCol="1"/>
          <a:lstStyle/>
          <a:p>
            <a:pPr rtl="1"/>
            <a:r>
              <a:t>Title Text</a:t>
            </a:r>
          </a:p>
        </p:txBody>
      </p:sp>
      <p:sp>
        <p:nvSpPr>
          <p:cNvPr id="48" name="Body Level One…"/>
          <p:cNvSpPr txBox="1">
            <a:spLocks noGrp="1"/>
          </p:cNvSpPr>
          <p:nvPr>
            <p:ph type="body" idx="1"/>
          </p:nvPr>
        </p:nvSpPr>
        <p:spPr>
          <a:xfrm>
            <a:off x="4273550"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xmlns="" id="{0EC151D7-6D3B-8AE2-2BA4-4A5D6795CFFA}"/>
              </a:ext>
            </a:extLst>
          </p:cNvPr>
          <p:cNvSpPr txBox="1"/>
          <p:nvPr userDrawn="1"/>
        </p:nvSpPr>
        <p:spPr>
          <a:xfrm>
            <a:off x="8373967" y="6453335"/>
            <a:ext cx="3470564"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xmlns="" id="{1069C5FE-1239-5834-820F-28D892981974}"/>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a:latin typeface="+mn-lt"/>
            </a:endParaRPr>
          </a:p>
        </p:txBody>
      </p:sp>
      <p:pic>
        <p:nvPicPr>
          <p:cNvPr id="13" name="Image 12"/>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userDrawn="1">
  <p:cSld name="9_Custom Layout">
    <p:spTree>
      <p:nvGrpSpPr>
        <p:cNvPr id="1" name=""/>
        <p:cNvGrpSpPr/>
        <p:nvPr/>
      </p:nvGrpSpPr>
      <p:grpSpPr>
        <a:xfrm>
          <a:off x="0" y="0"/>
          <a:ext cx="0" cy="0"/>
          <a:chOff x="0" y="0"/>
          <a:chExt cx="0" cy="0"/>
        </a:xfrm>
      </p:grpSpPr>
      <p:pic>
        <p:nvPicPr>
          <p:cNvPr id="55"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56"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59"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sp>
        <p:nvSpPr>
          <p:cNvPr id="62" name="Subtitle 5"/>
          <p:cNvSpPr txBox="1"/>
          <p:nvPr/>
        </p:nvSpPr>
        <p:spPr>
          <a:xfrm>
            <a:off x="8049771" y="663631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B4.2 Epicurve</a:t>
            </a:r>
          </a:p>
        </p:txBody>
      </p:sp>
      <p:sp>
        <p:nvSpPr>
          <p:cNvPr id="63"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a:p>
        </p:txBody>
      </p:sp>
      <p:sp>
        <p:nvSpPr>
          <p:cNvPr id="64" name="Title Text"/>
          <p:cNvSpPr txBox="1">
            <a:spLocks noGrp="1"/>
          </p:cNvSpPr>
          <p:nvPr>
            <p:ph type="title"/>
          </p:nvPr>
        </p:nvSpPr>
        <p:spPr>
          <a:xfrm>
            <a:off x="263351" y="543115"/>
            <a:ext cx="3264196" cy="1001235"/>
          </a:xfrm>
          <a:prstGeom prst="rect">
            <a:avLst/>
          </a:prstGeom>
        </p:spPr>
        <p:txBody>
          <a:bodyPr rtlCol="1"/>
          <a:lstStyle/>
          <a:p>
            <a:pPr rtl="1"/>
            <a:r>
              <a:t>Title Text</a:t>
            </a:r>
          </a:p>
        </p:txBody>
      </p:sp>
      <p:sp>
        <p:nvSpPr>
          <p:cNvPr id="65" name="Body Level One…"/>
          <p:cNvSpPr txBox="1">
            <a:spLocks noGrp="1"/>
          </p:cNvSpPr>
          <p:nvPr>
            <p:ph type="body" idx="1"/>
          </p:nvPr>
        </p:nvSpPr>
        <p:spPr>
          <a:xfrm>
            <a:off x="4273550"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xmlns="" id="{57A99BB5-6757-2A67-9187-DBEBC863F206}"/>
              </a:ext>
            </a:extLst>
          </p:cNvPr>
          <p:cNvSpPr txBox="1"/>
          <p:nvPr userDrawn="1"/>
        </p:nvSpPr>
        <p:spPr>
          <a:xfrm>
            <a:off x="8373967" y="6453335"/>
            <a:ext cx="3470564"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xmlns="" id="{BC4C265D-A959-C28D-4D7F-9787F0808A51}"/>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a:latin typeface="+mn-lt"/>
            </a:endParaRPr>
          </a:p>
        </p:txBody>
      </p:sp>
      <p:sp>
        <p:nvSpPr>
          <p:cNvPr id="4" name="Rounded Rectangle 3">
            <a:extLst>
              <a:ext uri="{FF2B5EF4-FFF2-40B4-BE49-F238E27FC236}">
                <a16:creationId xmlns:a16="http://schemas.microsoft.com/office/drawing/2014/main" xmlns="" id="{4434148D-C773-1881-7F83-CCB49CC04FE2}"/>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a:p>
        </p:txBody>
      </p:sp>
      <p:pic>
        <p:nvPicPr>
          <p:cNvPr id="14" name="Image 13"/>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5_Custom Layout">
    <p:spTree>
      <p:nvGrpSpPr>
        <p:cNvPr id="1" name=""/>
        <p:cNvGrpSpPr/>
        <p:nvPr/>
      </p:nvGrpSpPr>
      <p:grpSpPr>
        <a:xfrm>
          <a:off x="0" y="0"/>
          <a:ext cx="0" cy="0"/>
          <a:chOff x="0" y="0"/>
          <a:chExt cx="0" cy="0"/>
        </a:xfrm>
      </p:grpSpPr>
      <p:pic>
        <p:nvPicPr>
          <p:cNvPr id="73" name="Image" descr="Image"/>
          <p:cNvPicPr>
            <a:picLocks noChangeAspect="1"/>
          </p:cNvPicPr>
          <p:nvPr userDrawn="1"/>
        </p:nvPicPr>
        <p:blipFill>
          <a:blip r:embed="rId2"/>
          <a:stretch>
            <a:fillRect/>
          </a:stretch>
        </p:blipFill>
        <p:spPr>
          <a:xfrm>
            <a:off x="-25189" y="-7655"/>
            <a:ext cx="4102101" cy="6210301"/>
          </a:xfrm>
          <a:prstGeom prst="rect">
            <a:avLst/>
          </a:prstGeom>
          <a:ln w="12700">
            <a:miter lim="400000"/>
          </a:ln>
        </p:spPr>
      </p:pic>
      <p:pic>
        <p:nvPicPr>
          <p:cNvPr id="74"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77"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sp>
        <p:nvSpPr>
          <p:cNvPr id="80" name="Subtitle 5"/>
          <p:cNvSpPr txBox="1"/>
          <p:nvPr/>
        </p:nvSpPr>
        <p:spPr>
          <a:xfrm>
            <a:off x="8049771" y="663631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B4.2 Epicurve</a:t>
            </a:r>
          </a:p>
        </p:txBody>
      </p:sp>
      <p:sp>
        <p:nvSpPr>
          <p:cNvPr id="83"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a:p>
        </p:txBody>
      </p:sp>
      <p:sp>
        <p:nvSpPr>
          <p:cNvPr id="84" name="Body Level One…"/>
          <p:cNvSpPr txBox="1">
            <a:spLocks noGrp="1"/>
          </p:cNvSpPr>
          <p:nvPr>
            <p:ph type="body" idx="1"/>
          </p:nvPr>
        </p:nvSpPr>
        <p:spPr>
          <a:xfrm>
            <a:off x="4273550"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xmlns="" id="{330782F2-D408-9CF2-82DA-C924979B565A}"/>
              </a:ext>
            </a:extLst>
          </p:cNvPr>
          <p:cNvSpPr txBox="1"/>
          <p:nvPr userDrawn="1"/>
        </p:nvSpPr>
        <p:spPr>
          <a:xfrm>
            <a:off x="8373967" y="6453335"/>
            <a:ext cx="3470564"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xmlns="" id="{146BAABA-FD1D-0F5E-0F78-205867675DC8}"/>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a:latin typeface="+mn-lt"/>
            </a:endParaRPr>
          </a:p>
        </p:txBody>
      </p:sp>
      <p:sp>
        <p:nvSpPr>
          <p:cNvPr id="4" name="TextBox 4">
            <a:extLst>
              <a:ext uri="{FF2B5EF4-FFF2-40B4-BE49-F238E27FC236}">
                <a16:creationId xmlns:a16="http://schemas.microsoft.com/office/drawing/2014/main" xmlns="" id="{701C4110-95A1-D795-2881-EB2382CE3679}"/>
              </a:ext>
            </a:extLst>
          </p:cNvPr>
          <p:cNvSpPr txBox="1"/>
          <p:nvPr userDrawn="1"/>
        </p:nvSpPr>
        <p:spPr>
          <a:xfrm>
            <a:off x="388936" y="885342"/>
            <a:ext cx="3355607"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5" name="Rounded Rectangle 3">
            <a:extLst>
              <a:ext uri="{FF2B5EF4-FFF2-40B4-BE49-F238E27FC236}">
                <a16:creationId xmlns:a16="http://schemas.microsoft.com/office/drawing/2014/main" xmlns="" id="{17F7D0C9-195D-B04D-DB19-98B4EB8BEA7C}"/>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a:p>
        </p:txBody>
      </p:sp>
      <p:pic>
        <p:nvPicPr>
          <p:cNvPr id="14" name="Image 13"/>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91"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92"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95"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sp>
        <p:nvSpPr>
          <p:cNvPr id="98" name="Subtitle 5"/>
          <p:cNvSpPr txBox="1"/>
          <p:nvPr/>
        </p:nvSpPr>
        <p:spPr>
          <a:xfrm>
            <a:off x="8049771" y="663631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B4.2 Epicurve</a:t>
            </a:r>
          </a:p>
        </p:txBody>
      </p:sp>
      <p:sp>
        <p:nvSpPr>
          <p:cNvPr id="101"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a:p>
        </p:txBody>
      </p:sp>
      <p:sp>
        <p:nvSpPr>
          <p:cNvPr id="102" name="Body Level One…"/>
          <p:cNvSpPr txBox="1">
            <a:spLocks noGrp="1"/>
          </p:cNvSpPr>
          <p:nvPr>
            <p:ph type="body" idx="1"/>
          </p:nvPr>
        </p:nvSpPr>
        <p:spPr>
          <a:xfrm>
            <a:off x="4273550"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xmlns="" id="{CD6E87ED-4D47-1CC1-17AE-D53D107728B6}"/>
              </a:ext>
            </a:extLst>
          </p:cNvPr>
          <p:cNvSpPr txBox="1"/>
          <p:nvPr userDrawn="1"/>
        </p:nvSpPr>
        <p:spPr>
          <a:xfrm>
            <a:off x="8373967" y="6453335"/>
            <a:ext cx="3470564"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xmlns="" id="{120E5FAB-2341-446E-DEB3-CA797A1535F7}"/>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a:latin typeface="+mn-lt"/>
            </a:endParaRPr>
          </a:p>
        </p:txBody>
      </p:sp>
      <p:sp>
        <p:nvSpPr>
          <p:cNvPr id="4" name="TextBox 5">
            <a:extLst>
              <a:ext uri="{FF2B5EF4-FFF2-40B4-BE49-F238E27FC236}">
                <a16:creationId xmlns:a16="http://schemas.microsoft.com/office/drawing/2014/main" xmlns="" id="{7D977A7A-398D-25DA-28AB-EC9DE285AF32}"/>
              </a:ext>
            </a:extLst>
          </p:cNvPr>
          <p:cNvSpPr txBox="1"/>
          <p:nvPr userDrawn="1"/>
        </p:nvSpPr>
        <p:spPr>
          <a:xfrm>
            <a:off x="388936" y="377342"/>
            <a:ext cx="2803026" cy="58477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5" name="Rounded Rectangle 3">
            <a:extLst>
              <a:ext uri="{FF2B5EF4-FFF2-40B4-BE49-F238E27FC236}">
                <a16:creationId xmlns:a16="http://schemas.microsoft.com/office/drawing/2014/main" xmlns="" id="{3A9F11FF-8663-BC3C-8C36-A8279BD96E2E}"/>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a:p>
        </p:txBody>
      </p:sp>
      <p:pic>
        <p:nvPicPr>
          <p:cNvPr id="14" name="Image 13"/>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09"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10"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13"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sp>
        <p:nvSpPr>
          <p:cNvPr id="116" name="Subtitle 5"/>
          <p:cNvSpPr txBox="1"/>
          <p:nvPr/>
        </p:nvSpPr>
        <p:spPr>
          <a:xfrm>
            <a:off x="8049771" y="663631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B4.2 Epicurve</a:t>
            </a:r>
          </a:p>
        </p:txBody>
      </p:sp>
      <p:sp>
        <p:nvSpPr>
          <p:cNvPr id="119"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a:p>
        </p:txBody>
      </p:sp>
      <p:sp>
        <p:nvSpPr>
          <p:cNvPr id="120" name="Body Level One…"/>
          <p:cNvSpPr txBox="1">
            <a:spLocks noGrp="1"/>
          </p:cNvSpPr>
          <p:nvPr>
            <p:ph type="body" idx="1"/>
          </p:nvPr>
        </p:nvSpPr>
        <p:spPr>
          <a:xfrm>
            <a:off x="4273550"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xmlns="" id="{EDD71701-C7A4-1504-8AB6-61408617BFA0}"/>
              </a:ext>
            </a:extLst>
          </p:cNvPr>
          <p:cNvSpPr txBox="1"/>
          <p:nvPr userDrawn="1"/>
        </p:nvSpPr>
        <p:spPr>
          <a:xfrm>
            <a:off x="8373967" y="6453335"/>
            <a:ext cx="3470564"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xmlns="" id="{27BAE7C5-5E17-50D1-E960-C31A12E3E386}"/>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a:latin typeface="+mn-lt"/>
            </a:endParaRPr>
          </a:p>
        </p:txBody>
      </p:sp>
      <p:sp>
        <p:nvSpPr>
          <p:cNvPr id="4" name="TextBox 6">
            <a:extLst>
              <a:ext uri="{FF2B5EF4-FFF2-40B4-BE49-F238E27FC236}">
                <a16:creationId xmlns:a16="http://schemas.microsoft.com/office/drawing/2014/main" xmlns="" id="{B2C3FD4F-3CE9-EB83-8692-8856D5BAAEF3}"/>
              </a:ext>
            </a:extLst>
          </p:cNvPr>
          <p:cNvSpPr txBox="1"/>
          <p:nvPr userDrawn="1"/>
        </p:nvSpPr>
        <p:spPr>
          <a:xfrm>
            <a:off x="388936" y="463959"/>
            <a:ext cx="3425273" cy="58477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5" name="Rounded Rectangle 3">
            <a:extLst>
              <a:ext uri="{FF2B5EF4-FFF2-40B4-BE49-F238E27FC236}">
                <a16:creationId xmlns:a16="http://schemas.microsoft.com/office/drawing/2014/main" xmlns="" id="{ED997738-37B2-731B-506F-20C455C43088}"/>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a:p>
        </p:txBody>
      </p:sp>
      <p:pic>
        <p:nvPicPr>
          <p:cNvPr id="14" name="Image 13"/>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2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28"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31"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sp>
        <p:nvSpPr>
          <p:cNvPr id="134" name="Subtitle 5"/>
          <p:cNvSpPr txBox="1"/>
          <p:nvPr/>
        </p:nvSpPr>
        <p:spPr>
          <a:xfrm>
            <a:off x="8049771" y="663631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B4.2 Epicurve</a:t>
            </a:r>
          </a:p>
        </p:txBody>
      </p:sp>
      <p:sp>
        <p:nvSpPr>
          <p:cNvPr id="137"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a:p>
        </p:txBody>
      </p:sp>
      <p:sp>
        <p:nvSpPr>
          <p:cNvPr id="138" name="Body Level One…"/>
          <p:cNvSpPr txBox="1">
            <a:spLocks noGrp="1"/>
          </p:cNvSpPr>
          <p:nvPr>
            <p:ph type="body" idx="1"/>
          </p:nvPr>
        </p:nvSpPr>
        <p:spPr>
          <a:xfrm>
            <a:off x="4273550"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xmlns="" id="{7956D965-2FB8-5A28-9244-6ADB97E52654}"/>
              </a:ext>
            </a:extLst>
          </p:cNvPr>
          <p:cNvSpPr txBox="1"/>
          <p:nvPr userDrawn="1"/>
        </p:nvSpPr>
        <p:spPr>
          <a:xfrm>
            <a:off x="8373967" y="6453335"/>
            <a:ext cx="3470564"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xmlns="" id="{C600103E-7ECA-2EC0-A32C-ABE731AA31C4}"/>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a:latin typeface="+mn-lt"/>
            </a:endParaRPr>
          </a:p>
        </p:txBody>
      </p:sp>
      <p:sp>
        <p:nvSpPr>
          <p:cNvPr id="4" name="TextBox 6">
            <a:extLst>
              <a:ext uri="{FF2B5EF4-FFF2-40B4-BE49-F238E27FC236}">
                <a16:creationId xmlns:a16="http://schemas.microsoft.com/office/drawing/2014/main" xmlns="" id="{86E3A9FF-9BD2-C7D4-7B64-3BF878A976C2}"/>
              </a:ext>
            </a:extLst>
          </p:cNvPr>
          <p:cNvSpPr txBox="1"/>
          <p:nvPr userDrawn="1"/>
        </p:nvSpPr>
        <p:spPr>
          <a:xfrm>
            <a:off x="388936" y="885342"/>
            <a:ext cx="2294023"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5" name="Rounded Rectangle 3">
            <a:extLst>
              <a:ext uri="{FF2B5EF4-FFF2-40B4-BE49-F238E27FC236}">
                <a16:creationId xmlns:a16="http://schemas.microsoft.com/office/drawing/2014/main" xmlns="" id="{E01E12E4-8E70-BC09-7B47-D898E082CACE}"/>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a:p>
        </p:txBody>
      </p:sp>
      <p:pic>
        <p:nvPicPr>
          <p:cNvPr id="14" name="Image 13"/>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52"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53"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sp>
        <p:nvSpPr>
          <p:cNvPr id="158" name="Subtitle 5"/>
          <p:cNvSpPr txBox="1"/>
          <p:nvPr/>
        </p:nvSpPr>
        <p:spPr>
          <a:xfrm>
            <a:off x="8049771" y="663631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B4.2 Epicurve</a:t>
            </a:r>
          </a:p>
        </p:txBody>
      </p:sp>
      <p:sp>
        <p:nvSpPr>
          <p:cNvPr id="159"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
        <p:nvSpPr>
          <p:cNvPr id="160" name="Body Level One…"/>
          <p:cNvSpPr txBox="1">
            <a:spLocks noGrp="1"/>
          </p:cNvSpPr>
          <p:nvPr>
            <p:ph type="body" sz="half" idx="1" hasCustomPrompt="1"/>
          </p:nvPr>
        </p:nvSpPr>
        <p:spPr>
          <a:xfrm>
            <a:off x="587205" y="1971020"/>
            <a:ext cx="11347451" cy="1870076"/>
          </a:xfrm>
          <a:prstGeom prst="rect">
            <a:avLst/>
          </a:prstGeom>
        </p:spPr>
        <p:txBody>
          <a:bodyPr rtlCol="1" anchor="ctr"/>
          <a:lstStyle>
            <a:lvl1pPr algn="ctr" rtl="1">
              <a:defRPr>
                <a:solidFill>
                  <a:srgbClr val="FFFFFF"/>
                </a:solidFill>
                <a:latin typeface="Source Sans Pro Bold"/>
                <a:ea typeface="Source Sans Pro Bold"/>
                <a:cs typeface="Source Sans Pro Bold"/>
                <a:sym typeface="Source Sans Pro Bold"/>
              </a:defRPr>
            </a:lvl1pPr>
            <a:lvl2pPr algn="ctr" rtl="1">
              <a:defRPr>
                <a:solidFill>
                  <a:srgbClr val="FFFFFF"/>
                </a:solidFill>
                <a:latin typeface="Source Sans Pro Bold"/>
                <a:ea typeface="Source Sans Pro Bold"/>
                <a:cs typeface="Source Sans Pro Bold"/>
                <a:sym typeface="Source Sans Pro Bold"/>
              </a:defRPr>
            </a:lvl2pPr>
            <a:lvl3pPr algn="ctr" rtl="1">
              <a:defRPr>
                <a:solidFill>
                  <a:srgbClr val="FFFFFF"/>
                </a:solidFill>
                <a:latin typeface="Source Sans Pro Bold"/>
                <a:ea typeface="Source Sans Pro Bold"/>
                <a:cs typeface="Source Sans Pro Bold"/>
                <a:sym typeface="Source Sans Pro Bold"/>
              </a:defRPr>
            </a:lvl3pPr>
            <a:lvl4pPr algn="ctr" rtl="1">
              <a:defRPr>
                <a:solidFill>
                  <a:srgbClr val="FFFFFF"/>
                </a:solidFill>
                <a:latin typeface="Source Sans Pro Bold"/>
                <a:ea typeface="Source Sans Pro Bold"/>
                <a:cs typeface="Source Sans Pro Bold"/>
                <a:sym typeface="Source Sans Pro Bold"/>
              </a:defRPr>
            </a:lvl4pPr>
            <a:lvl5pPr algn="ctr" rtl="1">
              <a:defRPr>
                <a:solidFill>
                  <a:srgbClr val="FFFFFF"/>
                </a:solidFill>
                <a:latin typeface="Source Sans Pro Bold"/>
                <a:ea typeface="Source Sans Pro Bold"/>
                <a:cs typeface="Source Sans Pro Bold"/>
                <a:sym typeface="Source Sans Pro Bold"/>
              </a:defRPr>
            </a:lvl5pPr>
          </a:lstStyle>
          <a:p>
            <a:pPr rtl="1"/>
            <a:r>
              <a:t>Click to edit Master title style</a:t>
            </a:r>
          </a:p>
          <a:p>
            <a:pPr lvl="1" rtl="1"/>
            <a:endParaRPr/>
          </a:p>
          <a:p>
            <a:pPr lvl="2" rtl="1"/>
            <a:endParaRPr/>
          </a:p>
          <a:p>
            <a:pPr lvl="3" rtl="1"/>
            <a:endParaRPr/>
          </a:p>
          <a:p>
            <a:pPr lvl="4" rtl="1"/>
            <a:endParaRPr/>
          </a:p>
        </p:txBody>
      </p:sp>
      <p:sp>
        <p:nvSpPr>
          <p:cNvPr id="2" name="Subtitle 5">
            <a:extLst>
              <a:ext uri="{FF2B5EF4-FFF2-40B4-BE49-F238E27FC236}">
                <a16:creationId xmlns:a16="http://schemas.microsoft.com/office/drawing/2014/main" xmlns="" id="{66EA4772-A54D-26C7-12CD-BA93A44DC439}"/>
              </a:ext>
            </a:extLst>
          </p:cNvPr>
          <p:cNvSpPr txBox="1"/>
          <p:nvPr userDrawn="1"/>
        </p:nvSpPr>
        <p:spPr>
          <a:xfrm>
            <a:off x="8373967" y="6453335"/>
            <a:ext cx="3470564"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xmlns="" id="{550C0365-D468-4039-81B2-096730CC4C9F}"/>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a:latin typeface="+mn-lt"/>
            </a:endParaRPr>
          </a:p>
        </p:txBody>
      </p:sp>
      <p:pic>
        <p:nvPicPr>
          <p:cNvPr id="11" name="Image 10"/>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18"/>
          <a:srcRect b="1317"/>
          <a:stretch>
            <a:fillRect/>
          </a:stretch>
        </p:blipFill>
        <p:spPr>
          <a:xfrm>
            <a:off x="-15228" y="-14824"/>
            <a:ext cx="12505419" cy="6126364"/>
          </a:xfrm>
          <a:prstGeom prst="rect">
            <a:avLst/>
          </a:prstGeom>
          <a:ln w="12700">
            <a:miter lim="400000"/>
          </a:ln>
        </p:spPr>
      </p:pic>
      <p:pic>
        <p:nvPicPr>
          <p:cNvPr id="3" name="Picture 6" descr="Picture 6"/>
          <p:cNvPicPr>
            <a:picLocks noChangeAspect="1"/>
          </p:cNvPicPr>
          <p:nvPr/>
        </p:nvPicPr>
        <p:blipFill>
          <a:blip r:embed="rId19"/>
          <a:stretch>
            <a:fillRect/>
          </a:stretch>
        </p:blipFill>
        <p:spPr>
          <a:xfrm>
            <a:off x="11358371" y="138176"/>
            <a:ext cx="685801" cy="711201"/>
          </a:xfrm>
          <a:prstGeom prst="rect">
            <a:avLst/>
          </a:prstGeom>
          <a:ln w="12700">
            <a:miter lim="400000"/>
          </a:ln>
        </p:spPr>
      </p:pic>
      <p:sp>
        <p:nvSpPr>
          <p:cNvPr id="7" name="Subtitle 5"/>
          <p:cNvSpPr txBox="1"/>
          <p:nvPr/>
        </p:nvSpPr>
        <p:spPr>
          <a:xfrm>
            <a:off x="8373967" y="6453335"/>
            <a:ext cx="3470564"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8" name="Subtitle 5"/>
          <p:cNvSpPr txBox="1"/>
          <p:nvPr/>
        </p:nvSpPr>
        <p:spPr>
          <a:xfrm>
            <a:off x="8049771" y="663631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B4.2 Epicurve</a:t>
            </a:r>
          </a:p>
        </p:txBody>
      </p:sp>
      <p:sp>
        <p:nvSpPr>
          <p:cNvPr id="9"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
        <p:nvSpPr>
          <p:cNvPr id="10" name="TextBox 5"/>
          <p:cNvSpPr txBox="1"/>
          <p:nvPr/>
        </p:nvSpPr>
        <p:spPr>
          <a:xfrm>
            <a:off x="4400180" y="2662195"/>
            <a:ext cx="3721502" cy="58477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defRPr sz="4400">
                <a:solidFill>
                  <a:srgbClr val="FFFFFF"/>
                </a:solidFill>
                <a:latin typeface="Source Sans Pro Bold"/>
                <a:ea typeface="Source Sans Pro Bold"/>
                <a:cs typeface="Source Sans Pro Bold"/>
                <a:sym typeface="Source Sans Pro Bold"/>
              </a:defRPr>
            </a:lvl1pPr>
          </a:lstStyle>
          <a:p>
            <a:pPr rtl="1"/>
            <a:endParaRPr lang="ar" sz="3200" b="1" dirty="0"/>
          </a:p>
        </p:txBody>
      </p:sp>
      <p:sp>
        <p:nvSpPr>
          <p:cNvPr id="11"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p>
            <a:pPr rtl="1"/>
            <a:r>
              <a:t>Title Text</a:t>
            </a:r>
          </a:p>
        </p:txBody>
      </p:sp>
      <p:sp>
        <p:nvSpPr>
          <p:cNvPr id="12" name="Body Level One…"/>
          <p:cNvSpPr txBox="1">
            <a:spLocks noGrp="1"/>
          </p:cNvSpPr>
          <p:nvPr>
            <p:ph type="body" idx="1"/>
          </p:nvPr>
        </p:nvSpPr>
        <p:spPr>
          <a:xfrm>
            <a:off x="609600" y="1600200"/>
            <a:ext cx="10972800" cy="119287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ormAutofit/>
          </a:bodyPr>
          <a:lstStyle/>
          <a:p>
            <a:pPr rtl="1"/>
            <a:r>
              <a:t>Body Level One</a:t>
            </a:r>
          </a:p>
          <a:p>
            <a:pPr lvl="1" rtl="1"/>
            <a:r>
              <a:t>Body Level Two</a:t>
            </a:r>
          </a:p>
          <a:p>
            <a:pPr lvl="2" rtl="1"/>
            <a:r>
              <a:t>Body Level Three</a:t>
            </a:r>
          </a:p>
          <a:p>
            <a:pPr lvl="3" rtl="1"/>
            <a:r>
              <a:t>Body Level Four</a:t>
            </a:r>
          </a:p>
          <a:p>
            <a:pPr lvl="4" rtl="1"/>
            <a:r>
              <a:t>Body Level Five</a:t>
            </a:r>
          </a:p>
        </p:txBody>
      </p:sp>
      <p:sp>
        <p:nvSpPr>
          <p:cNvPr id="13" name="Slide Number">
            <a:extLst>
              <a:ext uri="{FF2B5EF4-FFF2-40B4-BE49-F238E27FC236}">
                <a16:creationId xmlns:a16="http://schemas.microsoft.com/office/drawing/2014/main" xmlns="" id="{8410A0D8-0A52-648B-CBF9-43A41CE9F203}"/>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a:latin typeface="+mn-lt"/>
            </a:endParaRPr>
          </a:p>
        </p:txBody>
      </p:sp>
      <p:pic>
        <p:nvPicPr>
          <p:cNvPr id="14" name="Image 13"/>
          <p:cNvPicPr>
            <a:picLocks noChangeAspect="1"/>
          </p:cNvPicPr>
          <p:nvPr userDrawn="1"/>
        </p:nvPicPr>
        <p:blipFill>
          <a:blip r:embed="rId20"/>
          <a:stretch>
            <a:fillRect/>
          </a:stretch>
        </p:blipFill>
        <p:spPr>
          <a:xfrm>
            <a:off x="68580" y="6312793"/>
            <a:ext cx="1657350" cy="484681"/>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ransition spd="med"/>
  <p:txStyles>
    <p:title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r" defTabSz="289321" rtl="1" latinLnBrk="0">
        <a:lnSpc>
          <a:spcPct val="90000"/>
        </a:lnSpc>
        <a:spcBef>
          <a:spcPts val="300"/>
        </a:spcBef>
        <a:spcAft>
          <a:spcPts val="0"/>
        </a:spcAft>
        <a:buClrTx/>
        <a:buSzTx/>
        <a:buFontTx/>
        <a:buNone/>
        <a:tabLst/>
        <a:defRPr sz="2400" b="0" i="0" u="none" strike="noStrike" cap="none" spc="0" baseline="0">
          <a:solidFill>
            <a:srgbClr val="000000"/>
          </a:solidFill>
          <a:uFillTx/>
          <a:latin typeface="+mn-lt"/>
          <a:ea typeface="+mn-ea"/>
          <a:cs typeface="+mn-cs"/>
          <a:sym typeface="Source Sans Pro Regular"/>
        </a:defRPr>
      </a:lvl1pPr>
      <a:lvl2pPr marL="216992" marR="0" indent="-72331" algn="r" defTabSz="289321"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2pPr>
      <a:lvl3pPr marL="361652" marR="0" indent="-72331" algn="r" defTabSz="289321"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3pPr>
      <a:lvl4pPr marL="506314" marR="0" indent="-72331" algn="r" defTabSz="289321"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4pPr>
      <a:lvl5pPr marL="650974" marR="0" indent="-72331" algn="r" defTabSz="289321"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5pPr>
      <a:lvl6pPr marL="1070492" marR="0" indent="-347188" algn="r" defTabSz="289321"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6pPr>
      <a:lvl7pPr marL="1215154" marR="0" indent="-347188" algn="r" defTabSz="289321"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7pPr>
      <a:lvl8pPr marL="1359816" marR="0" indent="-347189" algn="r" defTabSz="289321"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8pPr>
      <a:lvl9pPr marL="1504475" marR="0" indent="-347189" algn="r" defTabSz="289321"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9pPr>
    </p:bodyStyle>
    <p:otherStyle>
      <a:lvl1pPr marL="0" marR="0" indent="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1pPr>
      <a:lvl2pPr marL="0" marR="0" indent="4572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2pPr>
      <a:lvl3pPr marL="0" marR="0" indent="9144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3pPr>
      <a:lvl4pPr marL="0" marR="0" indent="13716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4pPr>
      <a:lvl5pPr marL="0" marR="0" indent="18288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5pPr>
      <a:lvl6pPr marL="0" marR="0" indent="22860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6pPr>
      <a:lvl7pPr marL="0" marR="0" indent="27432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7pPr>
      <a:lvl8pPr marL="0" marR="0" indent="32004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8pPr>
      <a:lvl9pPr marL="0" marR="0" indent="36576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hyperlink" Target="https://www.cdc.gov/training/quicklearns/createepi/" TargetMode="External"/><Relationship Id="rId2" Type="http://schemas.openxmlformats.org/officeDocument/2006/relationships/hyperlink" Target="https://www.cdc.gov/publichealth101/epidemiology.html" TargetMode="Externa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6.xml"/><Relationship Id="rId5" Type="http://schemas.openxmlformats.org/officeDocument/2006/relationships/hyperlink" Target="mailto:ihrhrt@who.int" TargetMode="External"/><Relationship Id="rId4" Type="http://schemas.openxmlformats.org/officeDocument/2006/relationships/hyperlink" Target="https://extranet.who.int/hslp/"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 name="Title 2"/>
          <p:cNvSpPr txBox="1">
            <a:spLocks noGrp="1"/>
          </p:cNvSpPr>
          <p:nvPr>
            <p:ph type="title"/>
          </p:nvPr>
        </p:nvSpPr>
        <p:spPr>
          <a:xfrm>
            <a:off x="612351" y="1505716"/>
            <a:ext cx="3633988" cy="2410276"/>
          </a:xfrm>
          <a:prstGeom prst="rect">
            <a:avLst/>
          </a:prstGeom>
        </p:spPr>
        <p:txBody>
          <a:bodyPr rtlCol="1"/>
          <a:lstStyle/>
          <a:p>
            <a:pPr rtl="1"/>
            <a:r>
              <a:rPr lang="ar" b="1">
                <a:latin typeface="Sakkal Majalla" panose="02000000000000000000" pitchFamily="2" charset="-78"/>
                <a:cs typeface="Sakkal Majalla" panose="02000000000000000000" pitchFamily="2" charset="-78"/>
              </a:rPr>
              <a:t>رسم منحنى وبائي</a:t>
            </a:r>
            <a:endParaRPr b="1">
              <a:latin typeface="Sakkal Majalla" panose="02000000000000000000" pitchFamily="2" charset="-78"/>
              <a:cs typeface="Sakkal Majalla" panose="02000000000000000000" pitchFamily="2" charset="-78"/>
            </a:endParaRPr>
          </a:p>
        </p:txBody>
      </p:sp>
      <p:sp>
        <p:nvSpPr>
          <p:cNvPr id="279" name="ZoneTexte 1"/>
          <p:cNvSpPr txBox="1"/>
          <p:nvPr/>
        </p:nvSpPr>
        <p:spPr>
          <a:xfrm>
            <a:off x="5629405" y="3717252"/>
            <a:ext cx="3008354" cy="1077218"/>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rtlCol="1" anchor="t">
            <a:spAutoFit/>
          </a:bodyPr>
          <a:lstStyle/>
          <a:p>
            <a:pPr algn="ctr" rtl="1">
              <a:defRPr sz="3200">
                <a:solidFill>
                  <a:srgbClr val="10253F"/>
                </a:solidFill>
                <a:latin typeface="Source Sans Pro Bold"/>
                <a:ea typeface="Source Sans Pro Bold"/>
                <a:cs typeface="Source Sans Pro Bold"/>
                <a:sym typeface="Source Sans Pro Bold"/>
              </a:defRPr>
            </a:pPr>
            <a:r>
              <a:rPr lang="ar-SA" dirty="0">
                <a:latin typeface="Sakkal Majalla"/>
                <a:cs typeface="Sakkal Majalla"/>
              </a:rPr>
              <a:t>المدة الزمنية: 30-45 دقيقة</a:t>
            </a:r>
          </a:p>
        </p:txBody>
      </p:sp>
      <p:sp>
        <p:nvSpPr>
          <p:cNvPr id="280" name="TextBox 6"/>
          <p:cNvSpPr txBox="1"/>
          <p:nvPr/>
        </p:nvSpPr>
        <p:spPr>
          <a:xfrm>
            <a:off x="280555" y="1664270"/>
            <a:ext cx="5120221" cy="76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20" rIns="45719" bIns="45720" rtlCol="1" anchor="t">
            <a:spAutoFit/>
          </a:bodyPr>
          <a:lstStyle>
            <a:lvl1pPr algn="r" rtl="1">
              <a:defRPr sz="4400">
                <a:solidFill>
                  <a:srgbClr val="FFFFFF"/>
                </a:solidFill>
                <a:latin typeface="Source Sans Pro Bold"/>
                <a:ea typeface="Source Sans Pro Bold"/>
                <a:cs typeface="Source Sans Pro Bold"/>
                <a:sym typeface="Source Sans Pro Bold"/>
              </a:defRPr>
            </a:lvl1pPr>
          </a:lstStyle>
          <a:p>
            <a:pPr rtl="1"/>
            <a:r>
              <a:rPr lang="fr-FR" b="1" dirty="0">
                <a:latin typeface="Sakkal Majalla"/>
                <a:cs typeface="Sakkal Majalla"/>
              </a:rPr>
              <a:t>B4.2</a:t>
            </a:r>
            <a:endParaRPr lang="ar-EG" b="1" dirty="0">
              <a:latin typeface="Sakkal Majalla"/>
              <a:cs typeface="Sakkal Majalla"/>
            </a:endParaRPr>
          </a:p>
        </p:txBody>
      </p:sp>
      <p:sp>
        <p:nvSpPr>
          <p:cNvPr id="281" name="TextBox 11"/>
          <p:cNvSpPr txBox="1"/>
          <p:nvPr/>
        </p:nvSpPr>
        <p:spPr>
          <a:xfrm>
            <a:off x="567709" y="4147146"/>
            <a:ext cx="2333564" cy="30777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rtlCol="1" anchor="t">
            <a:spAutoFit/>
          </a:bodyPr>
          <a:lstStyle>
            <a:lvl1pPr algn="r" rtl="1">
              <a:defRPr sz="1400">
                <a:solidFill>
                  <a:srgbClr val="FFFFFF"/>
                </a:solidFill>
                <a:latin typeface="+mn-lt"/>
                <a:ea typeface="+mn-ea"/>
                <a:cs typeface="+mn-cs"/>
                <a:sym typeface="Source Sans Pro Regular"/>
              </a:defRPr>
            </a:lvl1pPr>
          </a:lstStyle>
          <a:p>
            <a:pPr rtl="1"/>
            <a:r>
              <a:rPr lang="ar-SA" dirty="0">
                <a:latin typeface="Sakkal Majalla"/>
                <a:cs typeface="Sakkal Majalla"/>
              </a:rPr>
              <a:t>اسم المتحدث</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20" name="Chart 12"/>
          <p:cNvGraphicFramePr/>
          <p:nvPr>
            <p:extLst>
              <p:ext uri="{D42A27DB-BD31-4B8C-83A1-F6EECF244321}">
                <p14:modId xmlns:p14="http://schemas.microsoft.com/office/powerpoint/2010/main" val="4269053421"/>
              </p:ext>
            </p:extLst>
          </p:nvPr>
        </p:nvGraphicFramePr>
        <p:xfrm>
          <a:off x="2297131" y="1145566"/>
          <a:ext cx="7597738" cy="4566868"/>
        </p:xfrm>
        <a:graphic>
          <a:graphicData uri="http://schemas.openxmlformats.org/drawingml/2006/chart">
            <c:chart xmlns:c="http://schemas.openxmlformats.org/drawingml/2006/chart" xmlns:r="http://schemas.openxmlformats.org/officeDocument/2006/relationships" r:id="rId3"/>
          </a:graphicData>
        </a:graphic>
      </p:graphicFrame>
      <p:sp>
        <p:nvSpPr>
          <p:cNvPr id="321" name="TextBox 8"/>
          <p:cNvSpPr txBox="1"/>
          <p:nvPr/>
        </p:nvSpPr>
        <p:spPr>
          <a:xfrm>
            <a:off x="2903219" y="706145"/>
            <a:ext cx="7122523" cy="83099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p>
            <a:pPr algn="ctr">
              <a:defRPr sz="2400">
                <a:latin typeface="Source Sans Pro Bold"/>
                <a:ea typeface="Source Sans Pro Bold"/>
                <a:cs typeface="Source Sans Pro Bold"/>
                <a:sym typeface="Source Sans Pro Bold"/>
              </a:defRPr>
            </a:pPr>
            <a:r>
              <a:rPr lang="ar-MA" dirty="0" smtClean="0">
                <a:latin typeface="Sakkal Majalla" panose="02000000000000000000" pitchFamily="2" charset="-78"/>
                <a:cs typeface="Sakkal Majalla" panose="02000000000000000000" pitchFamily="2" charset="-78"/>
              </a:rPr>
              <a:t>عدد</a:t>
            </a:r>
            <a:r>
              <a:rPr dirty="0" smtClean="0">
                <a:latin typeface="Sakkal Majalla" panose="02000000000000000000" pitchFamily="2" charset="-78"/>
                <a:cs typeface="Sakkal Majalla" panose="02000000000000000000" pitchFamily="2" charset="-78"/>
              </a:rPr>
              <a:t> </a:t>
            </a:r>
            <a:r>
              <a:rPr lang="ar-MA" dirty="0" smtClean="0">
                <a:latin typeface="Sakkal Majalla" panose="02000000000000000000" pitchFamily="2" charset="-78"/>
                <a:cs typeface="Sakkal Majalla" panose="02000000000000000000" pitchFamily="2" charset="-78"/>
              </a:rPr>
              <a:t>حالات المرض «س»</a:t>
            </a:r>
            <a:endParaRPr lang="ar-MA" b="1" dirty="0" smtClean="0">
              <a:latin typeface="Sakkal Majalla" panose="02000000000000000000" pitchFamily="2" charset="-78"/>
              <a:cs typeface="Sakkal Majalla" panose="02000000000000000000" pitchFamily="2" charset="-78"/>
              <a:sym typeface="Calibri"/>
            </a:endParaRPr>
          </a:p>
          <a:p>
            <a:pPr algn="ctr">
              <a:defRPr sz="2400">
                <a:latin typeface="Source Sans Pro Bold"/>
                <a:ea typeface="Source Sans Pro Bold"/>
                <a:cs typeface="Source Sans Pro Bold"/>
                <a:sym typeface="Source Sans Pro Bold"/>
              </a:defRPr>
            </a:pPr>
            <a:r>
              <a:rPr lang="ar-MA" dirty="0" smtClean="0">
                <a:latin typeface="Sakkal Majalla" panose="02000000000000000000" pitchFamily="2" charset="-78"/>
                <a:cs typeface="Sakkal Majalla" panose="02000000000000000000" pitchFamily="2" charset="-78"/>
              </a:rPr>
              <a:t>حسب تاريخ بداية ظهور الأعراض، المنطقة «ص»، تشرين الأول/ أكتوبر</a:t>
            </a:r>
            <a:r>
              <a:rPr dirty="0" smtClean="0">
                <a:latin typeface="Sakkal Majalla" panose="02000000000000000000" pitchFamily="2" charset="-78"/>
                <a:cs typeface="Sakkal Majalla" panose="02000000000000000000" pitchFamily="2" charset="-78"/>
              </a:rPr>
              <a:t> </a:t>
            </a:r>
            <a:r>
              <a:rPr dirty="0">
                <a:latin typeface="Sakkal Majalla" panose="02000000000000000000" pitchFamily="2" charset="-78"/>
                <a:cs typeface="Sakkal Majalla" panose="02000000000000000000" pitchFamily="2" charset="-78"/>
              </a:rPr>
              <a:t>2015</a:t>
            </a:r>
          </a:p>
        </p:txBody>
      </p:sp>
      <p:sp>
        <p:nvSpPr>
          <p:cNvPr id="2" name="Title 3">
            <a:extLst>
              <a:ext uri="{FF2B5EF4-FFF2-40B4-BE49-F238E27FC236}">
                <a16:creationId xmlns:a16="http://schemas.microsoft.com/office/drawing/2014/main" xmlns="" id="{09FC58A5-4FBC-1F7D-7671-50B0D5E7359C}"/>
              </a:ext>
            </a:extLst>
          </p:cNvPr>
          <p:cNvSpPr txBox="1">
            <a:spLocks/>
          </p:cNvSpPr>
          <p:nvPr/>
        </p:nvSpPr>
        <p:spPr>
          <a:xfrm>
            <a:off x="74192" y="40190"/>
            <a:ext cx="5586380" cy="66595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fontScale="92500"/>
          </a:bodyPr>
          <a:lstStyle>
            <a:lvl1pPr marL="0" marR="0" indent="0" algn="r" defTabSz="289321" rtl="1" latinLnBrk="0">
              <a:lnSpc>
                <a:spcPct val="90000"/>
              </a:lnSpc>
              <a:spcBef>
                <a:spcPts val="0"/>
              </a:spcBef>
              <a:spcAft>
                <a:spcPts val="0"/>
              </a:spcAft>
              <a:buClrTx/>
              <a:buSzTx/>
              <a:buFontTx/>
              <a:buNone/>
              <a:tabLst/>
              <a:defRPr sz="30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algn="r" hangingPunct="1"/>
            <a:r>
              <a:rPr lang="ar" sz="3200" b="1" dirty="0">
                <a:latin typeface="Sakkal Majalla" panose="02000000000000000000" pitchFamily="2" charset="-78"/>
                <a:cs typeface="Sakkal Majalla" panose="02000000000000000000" pitchFamily="2" charset="-78"/>
              </a:rPr>
              <a:t>استخلاص المعلومات: أضف عنوان</a:t>
            </a:r>
            <a:r>
              <a:rPr lang="ar-EG" sz="3200" b="1" dirty="0">
                <a:latin typeface="Sakkal Majalla" panose="02000000000000000000" pitchFamily="2" charset="-78"/>
                <a:cs typeface="Sakkal Majalla" panose="02000000000000000000" pitchFamily="2" charset="-78"/>
              </a:rPr>
              <a:t>ًا</a:t>
            </a:r>
            <a:r>
              <a:rPr lang="ar" sz="3200" b="1" dirty="0">
                <a:latin typeface="Sakkal Majalla" panose="02000000000000000000" pitchFamily="2" charset="-78"/>
                <a:cs typeface="Sakkal Majalla" panose="02000000000000000000" pitchFamily="2" charset="-78"/>
              </a:rPr>
              <a:t> للرسم البياني</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 name="Content Placeholder 2"/>
          <p:cNvSpPr txBox="1">
            <a:spLocks noGrp="1"/>
          </p:cNvSpPr>
          <p:nvPr>
            <p:ph type="body" idx="1"/>
          </p:nvPr>
        </p:nvSpPr>
        <p:spPr>
          <a:xfrm>
            <a:off x="4273550" y="1160756"/>
            <a:ext cx="7529514" cy="4536489"/>
          </a:xfrm>
          <a:prstGeom prst="rect">
            <a:avLst/>
          </a:prstGeom>
        </p:spPr>
        <p:txBody>
          <a:bodyPr rtlCol="1">
            <a:normAutofit lnSpcReduction="10000"/>
          </a:bodyPr>
          <a:lstStyle/>
          <a:p>
            <a:pPr rtl="1">
              <a:spcBef>
                <a:spcPts val="800"/>
              </a:spcBef>
              <a:defRPr sz="1600"/>
            </a:pPr>
            <a:endParaRPr dirty="0">
              <a:latin typeface="Sakkal Majalla" panose="02000000000000000000" pitchFamily="2" charset="-78"/>
              <a:cs typeface="Sakkal Majalla" panose="02000000000000000000" pitchFamily="2" charset="-78"/>
            </a:endParaRPr>
          </a:p>
          <a:p>
            <a:pPr rtl="1">
              <a:spcBef>
                <a:spcPts val="800"/>
              </a:spcBef>
              <a:defRPr>
                <a:solidFill>
                  <a:srgbClr val="C00000"/>
                </a:solidFill>
                <a:latin typeface="Source Sans Pro Bold"/>
                <a:ea typeface="Source Sans Pro Bold"/>
                <a:cs typeface="Source Sans Pro Bold"/>
                <a:sym typeface="Source Sans Pro Bold"/>
              </a:defRPr>
            </a:pPr>
            <a:r>
              <a:rPr lang="ar" b="1" dirty="0">
                <a:latin typeface="Sakkal Majalla" panose="02000000000000000000" pitchFamily="2" charset="-78"/>
                <a:cs typeface="Sakkal Majalla" panose="02000000000000000000" pitchFamily="2" charset="-78"/>
              </a:rPr>
              <a:t>اقتُبس هذا التمرين بتصرف من المواد التدريبية التي أعدها البرنامج الميداني للتدريب في مجال الوبائيات للعاملين في الخطوط الأمامية.</a:t>
            </a:r>
            <a:endParaRPr b="1" dirty="0">
              <a:latin typeface="Sakkal Majalla" panose="02000000000000000000" pitchFamily="2" charset="-78"/>
              <a:cs typeface="Sakkal Majalla" panose="02000000000000000000" pitchFamily="2" charset="-78"/>
            </a:endParaRPr>
          </a:p>
          <a:p>
            <a:pPr rtl="1">
              <a:spcBef>
                <a:spcPts val="800"/>
              </a:spcBef>
              <a:defRPr sz="2000"/>
            </a:pPr>
            <a:endParaRPr dirty="0">
              <a:latin typeface="Sakkal Majalla" panose="02000000000000000000" pitchFamily="2" charset="-78"/>
              <a:cs typeface="Sakkal Majalla" panose="02000000000000000000" pitchFamily="2" charset="-78"/>
            </a:endParaRPr>
          </a:p>
          <a:p>
            <a:pPr algn="l" rtl="0">
              <a:spcBef>
                <a:spcPts val="700"/>
              </a:spcBef>
              <a:defRPr sz="2000"/>
            </a:pPr>
            <a:r>
              <a:rPr dirty="0">
                <a:latin typeface="Sakkal Majalla" panose="02000000000000000000" pitchFamily="2" charset="-78"/>
                <a:cs typeface="Sakkal Majalla" panose="02000000000000000000" pitchFamily="2" charset="-78"/>
              </a:rPr>
              <a:t>CDC Field Epidemiology Training Program- Frontline training slides, December 2015 &amp; February 2016</a:t>
            </a:r>
          </a:p>
          <a:p>
            <a:pPr algn="l" rtl="0">
              <a:spcBef>
                <a:spcPts val="700"/>
              </a:spcBef>
              <a:defRPr sz="2000"/>
            </a:pPr>
            <a:r>
              <a:rPr dirty="0">
                <a:latin typeface="Sakkal Majalla" panose="02000000000000000000" pitchFamily="2" charset="-78"/>
                <a:cs typeface="Sakkal Majalla" panose="02000000000000000000" pitchFamily="2" charset="-78"/>
              </a:rPr>
              <a:t>Centers for Disease Control and Prevention (CDC). Introduction to Public Health. In: Public Health 101 Series. Atlanta, GA: U.S. Department of Health and Human Services, CDC; 2014.</a:t>
            </a:r>
            <a:endParaRPr lang="ar-EG" dirty="0">
              <a:latin typeface="Sakkal Majalla" panose="02000000000000000000" pitchFamily="2" charset="-78"/>
              <a:cs typeface="Sakkal Majalla" panose="02000000000000000000" pitchFamily="2" charset="-78"/>
            </a:endParaRPr>
          </a:p>
          <a:p>
            <a:pPr>
              <a:spcBef>
                <a:spcPts val="700"/>
              </a:spcBef>
              <a:defRPr sz="2000"/>
            </a:pPr>
            <a:r>
              <a:rPr dirty="0">
                <a:latin typeface="Sakkal Majalla" panose="02000000000000000000" pitchFamily="2" charset="-78"/>
                <a:cs typeface="Sakkal Majalla" panose="02000000000000000000" pitchFamily="2" charset="-78"/>
              </a:rPr>
              <a:t> </a:t>
            </a:r>
            <a:r>
              <a:rPr lang="ar-MA" dirty="0" smtClean="0">
                <a:latin typeface="Sakkal Majalla" panose="02000000000000000000" pitchFamily="2" charset="-78"/>
                <a:cs typeface="Sakkal Majalla" panose="02000000000000000000" pitchFamily="2" charset="-78"/>
              </a:rPr>
              <a:t>متاح</a:t>
            </a:r>
            <a:r>
              <a:rPr dirty="0" smtClean="0">
                <a:latin typeface="Sakkal Majalla" panose="02000000000000000000" pitchFamily="2" charset="-78"/>
                <a:cs typeface="Sakkal Majalla" panose="02000000000000000000" pitchFamily="2" charset="-78"/>
              </a:rPr>
              <a:t> </a:t>
            </a:r>
            <a:r>
              <a:rPr lang="ar-MA" dirty="0" smtClean="0">
                <a:latin typeface="Sakkal Majalla" panose="02000000000000000000" pitchFamily="2" charset="-78"/>
                <a:cs typeface="Sakkal Majalla" panose="02000000000000000000" pitchFamily="2" charset="-78"/>
              </a:rPr>
              <a:t>على</a:t>
            </a:r>
            <a:r>
              <a:rPr dirty="0" smtClean="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algn="l" rtl="0">
              <a:spcBef>
                <a:spcPts val="800"/>
              </a:spcBef>
              <a:defRPr sz="2000"/>
            </a:pPr>
            <a:endParaRPr dirty="0">
              <a:latin typeface="Sakkal Majalla" panose="02000000000000000000" pitchFamily="2" charset="-78"/>
              <a:cs typeface="Sakkal Majalla" panose="02000000000000000000" pitchFamily="2" charset="-78"/>
            </a:endParaRPr>
          </a:p>
          <a:p>
            <a:pPr algn="l" rtl="0">
              <a:spcBef>
                <a:spcPts val="700"/>
              </a:spcBef>
              <a:defRPr sz="2000"/>
            </a:pPr>
            <a:r>
              <a:rPr dirty="0">
                <a:latin typeface="Sakkal Majalla" panose="02000000000000000000" pitchFamily="2" charset="-78"/>
                <a:cs typeface="Sakkal Majalla" panose="02000000000000000000" pitchFamily="2" charset="-78"/>
              </a:rPr>
              <a:t> </a:t>
            </a:r>
            <a:r>
              <a:rPr lang="ar"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2"/>
              </a:rPr>
              <a:t>https://www.cdc.gov/publichealth101/epidemiology.html</a:t>
            </a:r>
            <a:r>
              <a:rPr dirty="0">
                <a:latin typeface="Sakkal Majalla" panose="02000000000000000000" pitchFamily="2" charset="-78"/>
                <a:cs typeface="Sakkal Majalla" panose="02000000000000000000" pitchFamily="2" charset="-78"/>
              </a:rPr>
              <a:t>.</a:t>
            </a:r>
          </a:p>
          <a:p>
            <a:pPr algn="l" rtl="0">
              <a:spcBef>
                <a:spcPts val="800"/>
              </a:spcBef>
              <a:defRPr sz="2000"/>
            </a:pPr>
            <a:endParaRPr dirty="0">
              <a:latin typeface="Sakkal Majalla" panose="02000000000000000000" pitchFamily="2" charset="-78"/>
              <a:cs typeface="Sakkal Majalla" panose="02000000000000000000" pitchFamily="2" charset="-78"/>
            </a:endParaRPr>
          </a:p>
          <a:p>
            <a:pPr algn="l" rtl="0">
              <a:spcBef>
                <a:spcPts val="700"/>
              </a:spcBef>
              <a:defRPr sz="2000"/>
            </a:pPr>
            <a:r>
              <a:rPr lang="ar"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3"/>
              </a:rPr>
              <a:t> https://www.cdc.gov/training/quicklearns/createepi/</a:t>
            </a:r>
            <a:r>
              <a:rPr dirty="0">
                <a:latin typeface="Sakkal Majalla" panose="02000000000000000000" pitchFamily="2" charset="-78"/>
                <a:cs typeface="Sakkal Majalla" panose="02000000000000000000" pitchFamily="2" charset="-78"/>
              </a:rPr>
              <a:t> </a:t>
            </a:r>
          </a:p>
        </p:txBody>
      </p:sp>
      <p:sp>
        <p:nvSpPr>
          <p:cNvPr id="2" name="TextBox 5">
            <a:extLst>
              <a:ext uri="{FF2B5EF4-FFF2-40B4-BE49-F238E27FC236}">
                <a16:creationId xmlns:a16="http://schemas.microsoft.com/office/drawing/2014/main" xmlns="" id="{3C0F44CB-357A-79A1-27E4-25CCFCE8B4FA}"/>
              </a:ext>
            </a:extLst>
          </p:cNvPr>
          <p:cNvSpPr txBox="1"/>
          <p:nvPr/>
        </p:nvSpPr>
        <p:spPr>
          <a:xfrm>
            <a:off x="-84030" y="377342"/>
            <a:ext cx="2803026" cy="1107441"/>
          </a:xfrm>
          <a:prstGeom prst="rect">
            <a:avLst/>
          </a:prstGeom>
          <a:noFill/>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dirty="0">
                <a:latin typeface="Sakkal Majalla" panose="02000000000000000000" pitchFamily="2" charset="-78"/>
                <a:cs typeface="Sakkal Majalla" panose="02000000000000000000" pitchFamily="2" charset="-78"/>
              </a:rPr>
              <a:t>المراجع والمبادئ التوجيهية</a:t>
            </a: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xmlns="" id="{D21EA763-577A-0672-D08F-EE2EB041D949}"/>
              </a:ext>
            </a:extLst>
          </p:cNvPr>
          <p:cNvSpPr txBox="1"/>
          <p:nvPr/>
        </p:nvSpPr>
        <p:spPr>
          <a:xfrm>
            <a:off x="4378960" y="2312128"/>
            <a:ext cx="3708400" cy="923328"/>
          </a:xfrm>
          <a:prstGeom prst="rect">
            <a:avLst/>
          </a:prstGeom>
          <a:solidFill>
            <a:srgbClr val="00206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ar-EG" sz="5400" b="0" i="0" u="none" strike="noStrike" cap="none" spc="0" normalizeH="0" baseline="0" dirty="0">
                <a:ln>
                  <a:noFill/>
                </a:ln>
                <a:solidFill>
                  <a:schemeClr val="bg1"/>
                </a:solidFill>
                <a:effectLst/>
                <a:uFillTx/>
                <a:latin typeface="Calibri"/>
                <a:ea typeface="Calibri"/>
                <a:cs typeface="Calibri"/>
                <a:sym typeface="Calibri"/>
              </a:rPr>
              <a:t>شكرًا لكم</a:t>
            </a:r>
            <a:endParaRPr kumimoji="0" lang="en-US" sz="5400" b="0" i="0" u="none" strike="noStrike" cap="none" spc="0" normalizeH="0" baseline="0" dirty="0">
              <a:ln>
                <a:noFill/>
              </a:ln>
              <a:solidFill>
                <a:schemeClr val="bg1"/>
              </a:solidFill>
              <a:effectLst/>
              <a:uFillTx/>
              <a:latin typeface="Calibri"/>
              <a:ea typeface="Calibri"/>
              <a:cs typeface="Calibri"/>
              <a:sym typeface="Calibri"/>
            </a:endParaRP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xmlns="" id="{E5C47E6B-14C7-1A43-1FA9-144CEEDFE64E}"/>
              </a:ext>
            </a:extLst>
          </p:cNvPr>
          <p:cNvSpPr txBox="1">
            <a:spLocks noGrp="1"/>
          </p:cNvSpPr>
          <p:nvPr>
            <p:ph type="body" idx="1"/>
          </p:nvPr>
        </p:nvSpPr>
        <p:spPr>
          <a:xfrm>
            <a:off x="1041435" y="825517"/>
            <a:ext cx="10109130" cy="5206965"/>
          </a:xfrm>
          <a:prstGeom prst="rect">
            <a:avLst/>
          </a:prstGeom>
        </p:spPr>
        <p:txBody>
          <a:bodyPr lIns="0" tIns="0" rIns="0" bIns="0" rtlCol="1">
            <a:normAutofit fontScale="92500" lnSpcReduction="20000"/>
          </a:bodyPr>
          <a:lstStyle/>
          <a:p>
            <a:pPr marL="0" marR="0" indent="0">
              <a:lnSpc>
                <a:spcPct val="115000"/>
              </a:lnSpc>
              <a:spcBef>
                <a:spcPts val="0"/>
              </a:spcBef>
              <a:spcAft>
                <a:spcPts val="1000"/>
              </a:spcAft>
              <a:buNone/>
              <a:tabLst>
                <a:tab pos="5560060" algn="r"/>
              </a:tabLst>
            </a:pP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منصة منظمة الصحة العالمية للتعلُّم في مجال الأمن الصِ</a:t>
            </a:r>
            <a:r>
              <a:rPr lang="ar-EG"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a:t>
            </a: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حيِّ - مواد تدريبية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nSpc>
                <a:spcPct val="115000"/>
              </a:lnSpc>
              <a:spcBef>
                <a:spcPts val="0"/>
              </a:spcBef>
              <a:spcAft>
                <a:spcPts val="1000"/>
              </a:spcAft>
              <a:buNone/>
              <a:tabLst>
                <a:tab pos="5560060" algn="r"/>
              </a:tabLst>
            </a:pP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حقوق هذه المواد التدريبية محفوظة لصالح منظمة الصحة العالمية بموجب حق المؤلف (© منظمة الصحة العالمية 2022). جميع الحقوق محفوظة.</a:t>
            </a:r>
            <a:r>
              <a:rPr lang="en-US" sz="1800" dirty="0">
                <a:solidFill>
                  <a:srgbClr val="000000"/>
                </a:solidFill>
                <a:effectLst/>
                <a:latin typeface="Arial" panose="020B0604020202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nSpc>
                <a:spcPct val="115000"/>
              </a:lnSpc>
              <a:spcBef>
                <a:spcPts val="0"/>
              </a:spcBef>
              <a:spcAft>
                <a:spcPts val="1000"/>
              </a:spcAft>
              <a:buNone/>
              <a:tabLst>
                <a:tab pos="5560060" algn="r"/>
              </a:tabLst>
            </a:pPr>
            <a:r>
              <a:rPr lang="en-US"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nSpc>
                <a:spcPct val="115000"/>
              </a:lnSpc>
              <a:spcBef>
                <a:spcPts val="0"/>
              </a:spcBef>
              <a:spcAft>
                <a:spcPts val="1000"/>
              </a:spcAft>
              <a:buNone/>
              <a:tabLst>
                <a:tab pos="5560060" algn="r"/>
              </a:tabLst>
            </a:pP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يخضع استخدامك لهذه المواد إلى </a:t>
            </a:r>
            <a:r>
              <a:rPr lang="ar-MA" sz="1800" u="sng" dirty="0">
                <a:solidFill>
                  <a:srgbClr val="000000"/>
                </a:solidFill>
                <a:effectLst/>
                <a:latin typeface="Source Sans Pro" panose="020B0503030403020204" pitchFamily="34" charset="0"/>
                <a:ea typeface="Arial" panose="020B0604020202020204" pitchFamily="34" charset="0"/>
                <a:cs typeface="Arial" panose="020B0604020202020204" pitchFamily="34" charset="0"/>
                <a:hlinkClick r:id="rId2"/>
              </a:rPr>
              <a:t>«شروط الاستخدام - منصة منظمة الصحة العالمية للتعلُّم في مجال الأمن الصِّحيِّ، مواد تدريبية</a:t>
            </a: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 التي قبلتها عند تنزيلها، وهي متاحة على منصة التعلُّم في مجال الأمن الصِّحيِّ على الرابط الآتي: (</a:t>
            </a:r>
            <a:r>
              <a:rPr lang="en-US" sz="1800" u="sng" dirty="0">
                <a:solidFill>
                  <a:srgbClr val="000000"/>
                </a:solidFill>
                <a:effectLst/>
                <a:latin typeface="Source Sans Pro" panose="020B0503030403020204" pitchFamily="34" charset="0"/>
                <a:ea typeface="Arial" panose="020B0604020202020204" pitchFamily="34" charset="0"/>
                <a:cs typeface="Arial" panose="020B0604020202020204" pitchFamily="34" charset="0"/>
                <a:hlinkClick r:id="rId3"/>
              </a:rPr>
              <a:t>https://extranet.who.int/hslp</a:t>
            </a: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nSpc>
                <a:spcPct val="115000"/>
              </a:lnSpc>
              <a:spcBef>
                <a:spcPts val="0"/>
              </a:spcBef>
              <a:spcAft>
                <a:spcPts val="1000"/>
              </a:spcAft>
              <a:buNone/>
              <a:tabLst>
                <a:tab pos="5560060" algn="r"/>
              </a:tabLst>
            </a:pP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إذا أحدثت تغييرات في محتويات هذه المواد أو عدَّلتها أو ترجمتها أو نقَّحتها بأي طريقة أخرى، فعليك أن تُوضِّح أن المنظمة ليس لها علاقة من قريبٍ أو بعيدٍ بهذه التعديلات، ولا يجوز أن تستخدم اسم المنظمة أو شعارها في هذه المواد المُعدَّلة.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nSpc>
                <a:spcPct val="115000"/>
              </a:lnSpc>
              <a:spcBef>
                <a:spcPts val="0"/>
              </a:spcBef>
              <a:spcAft>
                <a:spcPts val="1000"/>
              </a:spcAft>
              <a:buNone/>
              <a:tabLst>
                <a:tab pos="5560060" algn="r"/>
              </a:tabLst>
            </a:pPr>
            <a:r>
              <a:rPr lang="en-US"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nSpc>
                <a:spcPct val="115000"/>
              </a:lnSpc>
              <a:spcBef>
                <a:spcPts val="0"/>
              </a:spcBef>
              <a:spcAft>
                <a:spcPts val="1000"/>
              </a:spcAft>
              <a:buNone/>
              <a:tabLst>
                <a:tab pos="5560060" algn="r"/>
              </a:tabLst>
            </a:pP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وإذا أحدثت تغييرات في محتويات هذه المواد أو عدَّلتها أو ترجمتها أو نقَّحتها بأي طريقة أخرى، فعليك أن تُفصح عن مصدر المواد من خلال الإسناد الآتي: «هذه المواد التدريبية هي نسخة معدلة من «حزمة التدريب المتقدم لفِرَق الاستجابة السريعة» (متاحة على الرابط الآتي: </a:t>
            </a:r>
            <a:r>
              <a:rPr lang="en-US" sz="1800" u="sng" dirty="0">
                <a:solidFill>
                  <a:srgbClr val="000000"/>
                </a:solidFill>
                <a:effectLst/>
                <a:latin typeface="Source Sans Pro" panose="020B0503030403020204" pitchFamily="34" charset="0"/>
                <a:ea typeface="Arial" panose="020B0604020202020204" pitchFamily="34" charset="0"/>
                <a:cs typeface="Arial" panose="020B0604020202020204" pitchFamily="34" charset="0"/>
                <a:hlinkClick r:id="rId4"/>
              </a:rPr>
              <a:t>https://extranet.who.int/hslp</a:t>
            </a:r>
            <a:r>
              <a:rPr lang="ar-MA" sz="1800" u="sng" dirty="0">
                <a:solidFill>
                  <a:srgbClr val="000000"/>
                </a:solidFill>
                <a:effectLst/>
                <a:latin typeface="Source Sans Pro" panose="020B0503030403020204" pitchFamily="34" charset="0"/>
                <a:ea typeface="Arial" panose="020B0604020202020204" pitchFamily="34" charset="0"/>
                <a:cs typeface="Arial" panose="020B0604020202020204" pitchFamily="34" charset="0"/>
                <a:hlinkClick r:id="rId4"/>
              </a:rPr>
              <a:t>/</a:t>
            </a: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 وحقوقها محفوظة لصالح منظمة الصحة العالمية بموجب حق المؤلف (© منظمة الصحة العالمية، 2022)، ومُستخدمة بتصريح من منظمة الصحة العالمية. وتُخلي منظمة الصحة العالمية مسؤوليتها تمامًا عن أي تعديلات أو تنقيحات على المواد الخاصة بها المحمية بموجب حق المؤلف».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nSpc>
                <a:spcPct val="115000"/>
              </a:lnSpc>
              <a:spcBef>
                <a:spcPts val="0"/>
              </a:spcBef>
              <a:spcAft>
                <a:spcPts val="1000"/>
              </a:spcAft>
              <a:buNone/>
              <a:tabLst>
                <a:tab pos="5560060" algn="r"/>
              </a:tabLst>
            </a:pPr>
            <a:r>
              <a:rPr lang="en-US"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indent="0">
              <a:buNone/>
            </a:pP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وعلاوةً على ذلك، يُرجَى إخطار المنظمة بأي تعديلات قد تطرأ على هذه المواد التي تستخدمها علانيةً، لأغراض حفظ السجلات ومواصلة التطوير، عن طريق إرسال رسالة على عنوان البريد الإلكتروني التالي: </a:t>
            </a:r>
            <a:r>
              <a:rPr lang="en-US" sz="1800" u="sng" dirty="0">
                <a:solidFill>
                  <a:srgbClr val="000000"/>
                </a:solidFill>
                <a:effectLst/>
                <a:latin typeface="Source Sans Pro" panose="020B0503030403020204" pitchFamily="34" charset="0"/>
                <a:ea typeface="Arial" panose="020B0604020202020204" pitchFamily="34" charset="0"/>
                <a:cs typeface="Arial" panose="020B0604020202020204" pitchFamily="34" charset="0"/>
                <a:hlinkClick r:id="rId5"/>
              </a:rPr>
              <a:t>ihrhrt@who.int</a:t>
            </a:r>
            <a:r>
              <a:rPr lang="ar-MA" sz="1800" u="sng" dirty="0">
                <a:solidFill>
                  <a:srgbClr val="000000"/>
                </a:solidFill>
                <a:effectLst/>
                <a:latin typeface="Source Sans Pro" panose="020B0503030403020204" pitchFamily="34" charset="0"/>
                <a:ea typeface="Arial" panose="020B0604020202020204" pitchFamily="34" charset="0"/>
                <a:cs typeface="Arial" panose="020B0604020202020204" pitchFamily="34" charset="0"/>
                <a:hlinkClick r:id="rId5"/>
              </a:rPr>
              <a:t>.</a:t>
            </a:r>
            <a:endParaRPr lang="ar" sz="2000" dirty="0"/>
          </a:p>
        </p:txBody>
      </p:sp>
      <p:sp>
        <p:nvSpPr>
          <p:cNvPr id="5" name="TextBox 4">
            <a:extLst>
              <a:ext uri="{FF2B5EF4-FFF2-40B4-BE49-F238E27FC236}">
                <a16:creationId xmlns:a16="http://schemas.microsoft.com/office/drawing/2014/main" xmlns="" id="{B7C0DF01-0373-CFB9-2BD2-21640DF95D30}"/>
              </a:ext>
            </a:extLst>
          </p:cNvPr>
          <p:cNvSpPr txBox="1"/>
          <p:nvPr/>
        </p:nvSpPr>
        <p:spPr>
          <a:xfrm>
            <a:off x="609601" y="59670"/>
            <a:ext cx="2645140" cy="523218"/>
          </a:xfrm>
          <a:prstGeom prst="rect">
            <a:avLst/>
          </a:prstGeom>
          <a:solidFill>
            <a:srgbClr val="951D19"/>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lang="ar-EG" sz="2800" b="1" dirty="0">
                <a:solidFill>
                  <a:schemeClr val="bg1"/>
                </a:solidFill>
                <a:latin typeface="Sakkal Majalla" panose="02000000000000000000" pitchFamily="2" charset="-78"/>
                <a:cs typeface="Sakkal Majalla" panose="02000000000000000000" pitchFamily="2" charset="-78"/>
              </a:rPr>
              <a:t>إخلاء المسؤولية</a:t>
            </a:r>
            <a:endParaRPr kumimoji="0" lang="en-US" sz="2800" b="1" i="0" u="none" strike="noStrike" cap="none" spc="0" normalizeH="0" baseline="0" dirty="0">
              <a:ln>
                <a:noFill/>
              </a:ln>
              <a:solidFill>
                <a:schemeClr val="bg1"/>
              </a:solidFill>
              <a:effectLst/>
              <a:uFillTx/>
              <a:latin typeface="Sakkal Majalla" panose="02000000000000000000" pitchFamily="2" charset="-78"/>
              <a:cs typeface="Sakkal Majalla" panose="02000000000000000000" pitchFamily="2" charset="-78"/>
              <a:sym typeface="Calibri"/>
            </a:endParaRP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 name="Google Shape;307;p8"/>
          <p:cNvSpPr txBox="1">
            <a:spLocks noGrp="1"/>
          </p:cNvSpPr>
          <p:nvPr>
            <p:ph type="title"/>
          </p:nvPr>
        </p:nvSpPr>
        <p:spPr>
          <a:xfrm>
            <a:off x="431238" y="724040"/>
            <a:ext cx="2229687" cy="749254"/>
          </a:xfrm>
          <a:prstGeom prst="rect">
            <a:avLst/>
          </a:prstGeom>
        </p:spPr>
        <p:txBody>
          <a:bodyPr lIns="0" tIns="0" rIns="0" bIns="0" rtlCol="1"/>
          <a:lstStyle/>
          <a:p>
            <a:pPr rtl="1"/>
            <a:r>
              <a:rPr lang="ar" b="1" dirty="0">
                <a:latin typeface="Sakkal Majalla" panose="02000000000000000000" pitchFamily="2" charset="-78"/>
                <a:cs typeface="Sakkal Majalla" panose="02000000000000000000" pitchFamily="2" charset="-78"/>
              </a:rPr>
              <a:t>مقدمة</a:t>
            </a:r>
          </a:p>
        </p:txBody>
      </p:sp>
      <p:sp>
        <p:nvSpPr>
          <p:cNvPr id="284" name="Google Shape;308;p8"/>
          <p:cNvSpPr txBox="1">
            <a:spLocks noGrp="1"/>
          </p:cNvSpPr>
          <p:nvPr>
            <p:ph type="body" idx="4294967295"/>
          </p:nvPr>
        </p:nvSpPr>
        <p:spPr>
          <a:xfrm>
            <a:off x="4211204" y="1821024"/>
            <a:ext cx="7529514" cy="3215951"/>
          </a:xfrm>
          <a:prstGeom prst="rect">
            <a:avLst/>
          </a:prstGeom>
        </p:spPr>
        <p:txBody>
          <a:bodyPr lIns="0" tIns="0" rIns="0" bIns="0" rtlCol="1" anchor="t">
            <a:normAutofit/>
          </a:bodyPr>
          <a:lstStyle/>
          <a:p>
            <a:pPr rtl="1">
              <a:defRPr sz="2000"/>
            </a:pPr>
            <a:r>
              <a:rPr lang="ar-SA" dirty="0">
                <a:latin typeface="Sakkal Majalla"/>
                <a:cs typeface="Sakkal Majalla"/>
              </a:rPr>
              <a:t>هذا المورد التعليمي جزءٌ من حزمة التدريب المتقدم لفِرَق الاستجابة السريعة، المُوجَّه خصيصًا لأعضاء فريق الاستجابة السريعة.</a:t>
            </a:r>
          </a:p>
          <a:p>
            <a:pPr rtl="1">
              <a:defRPr sz="2000"/>
            </a:pPr>
            <a:endParaRPr lang="ar-SA" dirty="0">
              <a:latin typeface="Sakkal Majalla" panose="02000000000000000000" pitchFamily="2" charset="-78"/>
              <a:cs typeface="Sakkal Majalla" panose="02000000000000000000" pitchFamily="2" charset="-78"/>
            </a:endParaRPr>
          </a:p>
          <a:p>
            <a:pPr rtl="1">
              <a:defRPr sz="2000"/>
            </a:pPr>
            <a:r>
              <a:rPr lang="ar-SA" dirty="0">
                <a:latin typeface="Sakkal Majalla"/>
                <a:cs typeface="Sakkal Majalla"/>
              </a:rPr>
              <a:t>استنادًا إلى نهج التصدي لجميع الأخطار، يهدف البرنامج إلى تزويد أعضاء فريق الاستجابة السريعة بالمعارف، والمهارات، والمواقف والأدوات المتقدمة اللازمة للكشف المبكر عن أي حدث من أحداث الصحة العامة والاستجابة له بفعالية. </a:t>
            </a:r>
          </a:p>
          <a:p>
            <a:pPr rtl="1">
              <a:defRPr sz="2000"/>
            </a:pPr>
            <a:endParaRPr lang="ar-SA" dirty="0">
              <a:latin typeface="Sakkal Majalla" panose="02000000000000000000" pitchFamily="2" charset="-78"/>
              <a:cs typeface="Sakkal Majalla" panose="02000000000000000000" pitchFamily="2" charset="-78"/>
            </a:endParaRPr>
          </a:p>
          <a:p>
            <a:pPr rtl="1">
              <a:defRPr sz="2000"/>
            </a:pPr>
            <a:r>
              <a:rPr lang="ar-SA" dirty="0">
                <a:latin typeface="Sakkal Majalla"/>
                <a:cs typeface="Sakkal Majalla"/>
              </a:rPr>
              <a:t>تُعدُّ حزمة التدريب المُتقدم لفِرَق الاستجابة السريعة أحد مكونات برنامج تدريب فِرَق الاستجابة السريعة.</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 name="Title 3"/>
          <p:cNvSpPr txBox="1">
            <a:spLocks noGrp="1"/>
          </p:cNvSpPr>
          <p:nvPr>
            <p:ph type="title"/>
          </p:nvPr>
        </p:nvSpPr>
        <p:spPr>
          <a:xfrm>
            <a:off x="-107013" y="117315"/>
            <a:ext cx="2845399" cy="1751456"/>
          </a:xfrm>
          <a:prstGeom prst="rect">
            <a:avLst/>
          </a:prstGeom>
        </p:spPr>
        <p:txBody>
          <a:bodyPr rtlCol="1"/>
          <a:lstStyle/>
          <a:p>
            <a:pPr rtl="1"/>
            <a:r>
              <a:rPr lang="ar" b="1">
                <a:latin typeface="Sakkal Majalla" panose="02000000000000000000" pitchFamily="2" charset="-78"/>
                <a:cs typeface="Sakkal Majalla" panose="02000000000000000000" pitchFamily="2" charset="-78"/>
              </a:rPr>
              <a:t>أهداف التعلُّم</a:t>
            </a:r>
          </a:p>
        </p:txBody>
      </p:sp>
      <p:sp>
        <p:nvSpPr>
          <p:cNvPr id="289" name="Content Placeholder 4"/>
          <p:cNvSpPr txBox="1">
            <a:spLocks noGrp="1"/>
          </p:cNvSpPr>
          <p:nvPr>
            <p:ph type="body" idx="4294967295"/>
          </p:nvPr>
        </p:nvSpPr>
        <p:spPr>
          <a:xfrm>
            <a:off x="4273550" y="2384051"/>
            <a:ext cx="7529514" cy="2006770"/>
          </a:xfrm>
          <a:prstGeom prst="rect">
            <a:avLst/>
          </a:prstGeom>
        </p:spPr>
        <p:txBody>
          <a:bodyPr lIns="45719" tIns="45720" rIns="45719" bIns="45720" rtlCol="1" anchor="t">
            <a:normAutofit/>
          </a:bodyPr>
          <a:lstStyle/>
          <a:p>
            <a:pPr rtl="1"/>
            <a:endParaRPr sz="2600">
              <a:solidFill>
                <a:schemeClr val="tx1"/>
              </a:solidFill>
              <a:latin typeface="Sakkal Majalla" panose="02000000000000000000" pitchFamily="2" charset="-78"/>
              <a:cs typeface="Sakkal Majalla" panose="02000000000000000000" pitchFamily="2" charset="-78"/>
            </a:endParaRPr>
          </a:p>
          <a:p>
            <a:pPr rtl="1"/>
            <a:r>
              <a:rPr lang="ar" sz="2600" b="1" dirty="0">
                <a:solidFill>
                  <a:schemeClr val="tx1"/>
                </a:solidFill>
                <a:latin typeface="Sakkal Majalla"/>
                <a:cs typeface="Sakkal Majalla"/>
              </a:rPr>
              <a:t>بنهاية هذه الجلسة، سيكون بمقدوركم:</a:t>
            </a:r>
          </a:p>
          <a:p>
            <a:pPr rtl="1"/>
            <a:endParaRPr>
              <a:latin typeface="Sakkal Majalla" panose="02000000000000000000" pitchFamily="2" charset="-78"/>
              <a:cs typeface="Sakkal Majalla" panose="02000000000000000000" pitchFamily="2" charset="-78"/>
            </a:endParaRPr>
          </a:p>
          <a:p>
            <a:pPr marL="342900" indent="-342900" rtl="1">
              <a:buClr>
                <a:srgbClr val="C00000"/>
              </a:buClr>
              <a:buFont typeface="Arial" panose="020B0604020202020204" pitchFamily="34" charset="0"/>
              <a:buChar char="•"/>
            </a:pPr>
            <a:r>
              <a:rPr lang="ar-SA" dirty="0">
                <a:latin typeface="Sakkal Majalla"/>
                <a:cs typeface="Sakkal Majalla"/>
              </a:rPr>
              <a:t>رسم المنحنى الوبائي باستخدام بيانات استقصاء الفاشية.</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307;p8">
            <a:extLst>
              <a:ext uri="{FF2B5EF4-FFF2-40B4-BE49-F238E27FC236}">
                <a16:creationId xmlns:a16="http://schemas.microsoft.com/office/drawing/2014/main" xmlns="" id="{DC891D8D-F069-0B76-84FC-4BEAA3EC58F8}"/>
              </a:ext>
            </a:extLst>
          </p:cNvPr>
          <p:cNvSpPr txBox="1">
            <a:spLocks/>
          </p:cNvSpPr>
          <p:nvPr/>
        </p:nvSpPr>
        <p:spPr>
          <a:xfrm>
            <a:off x="459452" y="628198"/>
            <a:ext cx="2278852" cy="863288"/>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0" tIns="0" rIns="0" bIns="0" rtlCol="1" anchor="ctr">
            <a:normAutofit/>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a:latin typeface="Sakkal Majalla" panose="02000000000000000000" pitchFamily="2" charset="-78"/>
                <a:cs typeface="Sakkal Majalla" panose="02000000000000000000" pitchFamily="2" charset="-78"/>
              </a:rPr>
              <a:t>التعليمات</a:t>
            </a:r>
          </a:p>
        </p:txBody>
      </p:sp>
      <p:sp>
        <p:nvSpPr>
          <p:cNvPr id="2" name="Szövegdoboz 1">
            <a:extLst>
              <a:ext uri="{FF2B5EF4-FFF2-40B4-BE49-F238E27FC236}">
                <a16:creationId xmlns:a16="http://schemas.microsoft.com/office/drawing/2014/main" xmlns="" id="{C031B5BD-9CEF-262A-4696-4132064C0F54}"/>
              </a:ext>
            </a:extLst>
          </p:cNvPr>
          <p:cNvSpPr txBox="1"/>
          <p:nvPr/>
        </p:nvSpPr>
        <p:spPr>
          <a:xfrm>
            <a:off x="4228557" y="2090173"/>
            <a:ext cx="7454457" cy="267765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1" anchor="t">
            <a:spAutoFit/>
          </a:bodyPr>
          <a:lstStyle/>
          <a:p>
            <a:pPr rtl="1">
              <a:defRPr sz="2800"/>
            </a:pPr>
            <a:r>
              <a:rPr lang="ar" sz="2400" dirty="0">
                <a:latin typeface="Sakkal Majalla" panose="02000000000000000000" pitchFamily="2" charset="-78"/>
                <a:cs typeface="Sakkal Majalla" panose="02000000000000000000" pitchFamily="2" charset="-78"/>
              </a:rPr>
              <a:t>باستخدام ورقة الرسم البياني، سترسم كل مجموعة منحنى وبائيً</a:t>
            </a:r>
            <a:r>
              <a:rPr lang="ar-EG" sz="2400" dirty="0">
                <a:latin typeface="Sakkal Majalla" panose="02000000000000000000" pitchFamily="2" charset="-78"/>
                <a:cs typeface="Sakkal Majalla" panose="02000000000000000000" pitchFamily="2" charset="-78"/>
              </a:rPr>
              <a:t>ّ</a:t>
            </a:r>
            <a:r>
              <a:rPr lang="ar" sz="2400" dirty="0">
                <a:latin typeface="Sakkal Majalla" panose="02000000000000000000" pitchFamily="2" charset="-78"/>
                <a:cs typeface="Sakkal Majalla" panose="02000000000000000000" pitchFamily="2" charset="-78"/>
              </a:rPr>
              <a:t>ا، استناد</a:t>
            </a:r>
            <a:r>
              <a:rPr lang="ar-EG" sz="2400" dirty="0">
                <a:latin typeface="Sakkal Majalla" panose="02000000000000000000" pitchFamily="2" charset="-78"/>
                <a:cs typeface="Sakkal Majalla" panose="02000000000000000000" pitchFamily="2" charset="-78"/>
              </a:rPr>
              <a:t>ًا </a:t>
            </a:r>
            <a:r>
              <a:rPr lang="ar" sz="2400" dirty="0">
                <a:latin typeface="Sakkal Majalla" panose="02000000000000000000" pitchFamily="2" charset="-78"/>
                <a:cs typeface="Sakkal Majalla" panose="02000000000000000000" pitchFamily="2" charset="-78"/>
              </a:rPr>
              <a:t>إلى بيانات الفاشية (الشريحة التالية).</a:t>
            </a:r>
          </a:p>
          <a:p>
            <a:pPr rtl="1">
              <a:defRPr sz="2800"/>
            </a:pPr>
            <a:endParaRPr lang="en-US" sz="2400" dirty="0">
              <a:latin typeface="Sakkal Majalla" panose="02000000000000000000" pitchFamily="2" charset="-78"/>
              <a:cs typeface="Sakkal Majalla" panose="02000000000000000000" pitchFamily="2" charset="-78"/>
            </a:endParaRPr>
          </a:p>
          <a:p>
            <a:pPr rtl="1">
              <a:defRPr sz="2800"/>
            </a:pPr>
            <a:r>
              <a:rPr lang="ar" sz="2400" dirty="0">
                <a:latin typeface="Sakkal Majalla" panose="02000000000000000000" pitchFamily="2" charset="-78"/>
                <a:cs typeface="Sakkal Majalla" panose="02000000000000000000" pitchFamily="2" charset="-78"/>
              </a:rPr>
              <a:t>ينبغي أن تشمل المنحنيات الوبائية: </a:t>
            </a:r>
          </a:p>
          <a:p>
            <a:pPr marL="342900" indent="-342900" rtl="1">
              <a:buClr>
                <a:schemeClr val="accent3"/>
              </a:buClr>
              <a:buFont typeface="Wingdings" panose="05000000000000000000" pitchFamily="2" charset="2"/>
              <a:buChar char="§"/>
              <a:defRPr sz="2800"/>
            </a:pPr>
            <a:r>
              <a:rPr lang="ar" sz="2400" dirty="0">
                <a:latin typeface="Sakkal Majalla" panose="02000000000000000000" pitchFamily="2" charset="-78"/>
                <a:cs typeface="Sakkal Majalla" panose="02000000000000000000" pitchFamily="2" charset="-78"/>
              </a:rPr>
              <a:t>عنوان الرسم البياني</a:t>
            </a:r>
          </a:p>
          <a:p>
            <a:pPr marL="342900" indent="-342900" rtl="1">
              <a:buClr>
                <a:schemeClr val="accent3"/>
              </a:buClr>
              <a:buFont typeface="Wingdings" panose="05000000000000000000" pitchFamily="2" charset="2"/>
              <a:buChar char="§"/>
              <a:defRPr sz="2800"/>
            </a:pPr>
            <a:r>
              <a:rPr lang="ar" sz="2400" dirty="0">
                <a:latin typeface="Sakkal Majalla" panose="02000000000000000000" pitchFamily="2" charset="-78"/>
                <a:cs typeface="Sakkal Majalla" panose="02000000000000000000" pitchFamily="2" charset="-78"/>
              </a:rPr>
              <a:t>عنوان المحور «x» (الأفقي)، وعنوان المحور «y» (الرأسي).</a:t>
            </a:r>
          </a:p>
          <a:p>
            <a:pPr marL="342900" indent="-342900" rtl="1">
              <a:buClr>
                <a:schemeClr val="accent3"/>
              </a:buClr>
              <a:buFont typeface="Wingdings" panose="05000000000000000000" pitchFamily="2" charset="2"/>
              <a:buChar char="§"/>
              <a:defRPr sz="2800"/>
            </a:pPr>
            <a:r>
              <a:rPr lang="ar" sz="2400" dirty="0">
                <a:latin typeface="Sakkal Majalla" panose="02000000000000000000" pitchFamily="2" charset="-78"/>
                <a:cs typeface="Sakkal Majalla" panose="02000000000000000000" pitchFamily="2" charset="-78"/>
              </a:rPr>
              <a:t>مسمى القيمة لكل محور.</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97" name="Content Placeholder 3"/>
          <p:cNvGraphicFramePr/>
          <p:nvPr>
            <p:extLst>
              <p:ext uri="{D42A27DB-BD31-4B8C-83A1-F6EECF244321}">
                <p14:modId xmlns:p14="http://schemas.microsoft.com/office/powerpoint/2010/main" val="3931459896"/>
              </p:ext>
            </p:extLst>
          </p:nvPr>
        </p:nvGraphicFramePr>
        <p:xfrm>
          <a:off x="1398493" y="993574"/>
          <a:ext cx="10015590" cy="5708438"/>
        </p:xfrm>
        <a:graphic>
          <a:graphicData uri="http://schemas.openxmlformats.org/drawingml/2006/table">
            <a:tbl>
              <a:tblPr firstRow="1" bandRow="1">
                <a:tableStyleId>{4C3C2611-4C71-4FC5-86AE-919BDF0F9419}</a:tableStyleId>
              </a:tblPr>
              <a:tblGrid>
                <a:gridCol w="1669265">
                  <a:extLst>
                    <a:ext uri="{9D8B030D-6E8A-4147-A177-3AD203B41FA5}">
                      <a16:colId xmlns:a16="http://schemas.microsoft.com/office/drawing/2014/main" xmlns="" val="20000"/>
                    </a:ext>
                  </a:extLst>
                </a:gridCol>
                <a:gridCol w="1669265">
                  <a:extLst>
                    <a:ext uri="{9D8B030D-6E8A-4147-A177-3AD203B41FA5}">
                      <a16:colId xmlns:a16="http://schemas.microsoft.com/office/drawing/2014/main" xmlns="" val="20001"/>
                    </a:ext>
                  </a:extLst>
                </a:gridCol>
                <a:gridCol w="1669265">
                  <a:extLst>
                    <a:ext uri="{9D8B030D-6E8A-4147-A177-3AD203B41FA5}">
                      <a16:colId xmlns:a16="http://schemas.microsoft.com/office/drawing/2014/main" xmlns="" val="20002"/>
                    </a:ext>
                  </a:extLst>
                </a:gridCol>
                <a:gridCol w="1669265">
                  <a:extLst>
                    <a:ext uri="{9D8B030D-6E8A-4147-A177-3AD203B41FA5}">
                      <a16:colId xmlns:a16="http://schemas.microsoft.com/office/drawing/2014/main" xmlns="" val="20003"/>
                    </a:ext>
                  </a:extLst>
                </a:gridCol>
                <a:gridCol w="1669265">
                  <a:extLst>
                    <a:ext uri="{9D8B030D-6E8A-4147-A177-3AD203B41FA5}">
                      <a16:colId xmlns:a16="http://schemas.microsoft.com/office/drawing/2014/main" xmlns="" val="20004"/>
                    </a:ext>
                  </a:extLst>
                </a:gridCol>
                <a:gridCol w="1669265">
                  <a:extLst>
                    <a:ext uri="{9D8B030D-6E8A-4147-A177-3AD203B41FA5}">
                      <a16:colId xmlns:a16="http://schemas.microsoft.com/office/drawing/2014/main" xmlns="" val="20005"/>
                    </a:ext>
                  </a:extLst>
                </a:gridCol>
              </a:tblGrid>
              <a:tr h="310758">
                <a:tc gridSpan="6">
                  <a:txBody>
                    <a:bodyPr/>
                    <a:lstStyle/>
                    <a:p>
                      <a:pPr algn="ctr" defTabSz="289321" rtl="1">
                        <a:defRPr sz="1800" b="0">
                          <a:solidFill>
                            <a:srgbClr val="000000"/>
                          </a:solidFill>
                        </a:defRPr>
                      </a:pPr>
                      <a:r>
                        <a:rPr lang="ar" sz="1050" dirty="0">
                          <a:latin typeface="Sakkal Majalla" panose="02000000000000000000" pitchFamily="2" charset="-78"/>
                          <a:ea typeface="+mn-ea"/>
                          <a:cs typeface="Sakkal Majalla" panose="02000000000000000000" pitchFamily="2" charset="-78"/>
                        </a:rPr>
                        <a:t>تواريخ بداية ظهور الأعراض (العدد </a:t>
                      </a:r>
                      <a:r>
                        <a:rPr lang="ar-EG" sz="1050" dirty="0">
                          <a:latin typeface="Sakkal Majalla" panose="02000000000000000000" pitchFamily="2" charset="-78"/>
                          <a:ea typeface="+mn-ea"/>
                          <a:cs typeface="Sakkal Majalla" panose="02000000000000000000" pitchFamily="2" charset="-78"/>
                        </a:rPr>
                        <a:t> = </a:t>
                      </a:r>
                      <a:r>
                        <a:rPr lang="ar" sz="1050" dirty="0">
                          <a:latin typeface="Sakkal Majalla" panose="02000000000000000000" pitchFamily="2" charset="-78"/>
                          <a:ea typeface="+mn-ea"/>
                          <a:cs typeface="Sakkal Majalla" panose="02000000000000000000" pitchFamily="2" charset="-78"/>
                        </a:rPr>
                        <a:t>57)</a:t>
                      </a:r>
                    </a:p>
                  </a:txBody>
                  <a:tcPr marL="9525" marR="9525" marT="9525" marB="9525" anchor="ctr" horzOverflow="overflow">
                    <a:lnB w="12700">
                      <a:solidFill>
                        <a:srgbClr val="000000"/>
                      </a:solidFill>
                    </a:lnB>
                    <a:noFill/>
                  </a:tcPr>
                </a:tc>
                <a:tc hMerge="1">
                  <a:txBody>
                    <a:bodyPr/>
                    <a:lstStyle/>
                    <a:p>
                      <a:pPr rtl="1"/>
                      <a:endParaRPr lang="hu-HU"/>
                    </a:p>
                  </a:txBody>
                  <a:tcPr/>
                </a:tc>
                <a:tc hMerge="1">
                  <a:txBody>
                    <a:bodyPr/>
                    <a:lstStyle/>
                    <a:p>
                      <a:pPr rtl="1"/>
                      <a:endParaRPr lang="hu-HU"/>
                    </a:p>
                  </a:txBody>
                  <a:tcPr/>
                </a:tc>
                <a:tc hMerge="1">
                  <a:txBody>
                    <a:bodyPr/>
                    <a:lstStyle/>
                    <a:p>
                      <a:pPr rtl="1"/>
                      <a:endParaRPr lang="hu-HU"/>
                    </a:p>
                  </a:txBody>
                  <a:tcPr/>
                </a:tc>
                <a:tc hMerge="1">
                  <a:txBody>
                    <a:bodyPr/>
                    <a:lstStyle/>
                    <a:p>
                      <a:pPr rtl="1"/>
                      <a:endParaRPr lang="hu-HU"/>
                    </a:p>
                  </a:txBody>
                  <a:tcPr/>
                </a:tc>
                <a:tc hMerge="1">
                  <a:txBody>
                    <a:bodyPr/>
                    <a:lstStyle/>
                    <a:p>
                      <a:pPr rtl="1"/>
                      <a:endParaRPr lang="hu-HU"/>
                    </a:p>
                  </a:txBody>
                  <a:tcPr/>
                </a:tc>
                <a:extLst>
                  <a:ext uri="{0D108BD9-81ED-4DB2-BD59-A6C34878D82A}">
                    <a16:rowId xmlns:a16="http://schemas.microsoft.com/office/drawing/2014/main" xmlns="" val="10000"/>
                  </a:ext>
                </a:extLst>
              </a:tr>
              <a:tr h="539768">
                <a:tc>
                  <a:txBody>
                    <a:bodyPr/>
                    <a:lstStyle/>
                    <a:p>
                      <a:pPr algn="ctr" defTabSz="289321" rtl="1">
                        <a:tabLst>
                          <a:tab pos="1308100" algn="l"/>
                        </a:tabLst>
                        <a:defRPr sz="1800"/>
                      </a:pPr>
                      <a:r>
                        <a:rPr lang="ar" sz="1050">
                          <a:latin typeface="Sakkal Majalla" panose="02000000000000000000" pitchFamily="2" charset="-78"/>
                          <a:ea typeface="+mn-ea"/>
                          <a:cs typeface="Sakkal Majalla" panose="02000000000000000000" pitchFamily="2" charset="-78"/>
                        </a:rPr>
                        <a:t>  9 تشرين الأول/أكتوبر</a:t>
                      </a:r>
                    </a:p>
                  </a:txBody>
                  <a:tcPr marL="9525" marR="9525" marT="9525" marB="9525" anchor="ctr" horzOverflow="overflow">
                    <a:lnT w="12700">
                      <a:solidFill>
                        <a:srgbClr val="000000"/>
                      </a:solidFill>
                    </a:lnT>
                    <a:noFill/>
                  </a:tcPr>
                </a:tc>
                <a:tc>
                  <a:txBody>
                    <a:bodyPr/>
                    <a:lstStyle/>
                    <a:p>
                      <a:pPr algn="ctr" defTabSz="289321" rtl="1">
                        <a:defRPr sz="1800"/>
                      </a:pPr>
                      <a:r>
                        <a:rPr lang="ar" sz="1050">
                          <a:latin typeface="Sakkal Majalla" panose="02000000000000000000" pitchFamily="2" charset="-78"/>
                          <a:ea typeface="+mn-ea"/>
                          <a:cs typeface="Sakkal Majalla" panose="02000000000000000000" pitchFamily="2" charset="-78"/>
                        </a:rPr>
                        <a:t>14 تشرين الأول/أكتوبر</a:t>
                      </a:r>
                    </a:p>
                  </a:txBody>
                  <a:tcPr marL="9525" marR="9525" marT="9525" marB="9525" anchor="ctr" horzOverflow="overflow">
                    <a:lnT w="12700">
                      <a:solidFill>
                        <a:srgbClr val="000000"/>
                      </a:solidFill>
                    </a:lnT>
                    <a:noFill/>
                  </a:tcPr>
                </a:tc>
                <a:tc>
                  <a:txBody>
                    <a:bodyPr/>
                    <a:lstStyle/>
                    <a:p>
                      <a:pPr algn="ctr" defTabSz="289321" rtl="1">
                        <a:defRPr sz="1800"/>
                      </a:pPr>
                      <a:r>
                        <a:rPr lang="ar" sz="1050">
                          <a:latin typeface="Sakkal Majalla" panose="02000000000000000000" pitchFamily="2" charset="-78"/>
                          <a:ea typeface="+mn-ea"/>
                          <a:cs typeface="Sakkal Majalla" panose="02000000000000000000" pitchFamily="2" charset="-78"/>
                        </a:rPr>
                        <a:t>15 تشرين الأول/أكتوبر</a:t>
                      </a:r>
                    </a:p>
                  </a:txBody>
                  <a:tcPr marL="9525" marR="9525" marT="9525" marB="9525" anchor="ctr" horzOverflow="overflow">
                    <a:lnT w="12700">
                      <a:solidFill>
                        <a:srgbClr val="000000"/>
                      </a:solidFill>
                    </a:lnT>
                    <a:noFill/>
                  </a:tcPr>
                </a:tc>
                <a:tc>
                  <a:txBody>
                    <a:bodyPr/>
                    <a:lstStyle/>
                    <a:p>
                      <a:pPr algn="ctr" defTabSz="289321" rtl="1">
                        <a:defRPr sz="1800"/>
                      </a:pPr>
                      <a:r>
                        <a:rPr lang="ar" sz="1050">
                          <a:latin typeface="Sakkal Majalla" panose="02000000000000000000" pitchFamily="2" charset="-78"/>
                          <a:ea typeface="+mn-ea"/>
                          <a:cs typeface="Sakkal Majalla" panose="02000000000000000000" pitchFamily="2" charset="-78"/>
                        </a:rPr>
                        <a:t>16 تشرين الأول/أكتوبر</a:t>
                      </a:r>
                    </a:p>
                  </a:txBody>
                  <a:tcPr marL="9525" marR="9525" marT="9525" marB="9525" anchor="ctr" horzOverflow="overflow">
                    <a:lnT w="12700">
                      <a:solidFill>
                        <a:srgbClr val="000000"/>
                      </a:solidFill>
                    </a:lnT>
                    <a:noFill/>
                  </a:tcPr>
                </a:tc>
                <a:tc>
                  <a:txBody>
                    <a:bodyPr/>
                    <a:lstStyle/>
                    <a:p>
                      <a:pPr algn="ctr" defTabSz="289321" rtl="1">
                        <a:defRPr sz="1800"/>
                      </a:pPr>
                      <a:r>
                        <a:rPr lang="ar" sz="1050">
                          <a:latin typeface="Sakkal Majalla" panose="02000000000000000000" pitchFamily="2" charset="-78"/>
                          <a:ea typeface="+mn-ea"/>
                          <a:cs typeface="Sakkal Majalla" panose="02000000000000000000" pitchFamily="2" charset="-78"/>
                        </a:rPr>
                        <a:t>17 تشرين الأول/أكتوبر</a:t>
                      </a:r>
                    </a:p>
                  </a:txBody>
                  <a:tcPr marL="9525" marR="9525" marT="9525" marB="9525" anchor="ctr" horzOverflow="overflow">
                    <a:lnT w="12700">
                      <a:solidFill>
                        <a:srgbClr val="000000"/>
                      </a:solidFill>
                    </a:lnT>
                    <a:noFill/>
                  </a:tcPr>
                </a:tc>
                <a:tc>
                  <a:txBody>
                    <a:bodyPr/>
                    <a:lstStyle/>
                    <a:p>
                      <a:pPr algn="ctr" defTabSz="289321" rtl="1">
                        <a:defRPr sz="1800"/>
                      </a:pPr>
                      <a:r>
                        <a:rPr lang="ar" sz="1050" dirty="0">
                          <a:latin typeface="Sakkal Majalla" panose="02000000000000000000" pitchFamily="2" charset="-78"/>
                          <a:ea typeface="+mn-ea"/>
                          <a:cs typeface="Sakkal Majalla" panose="02000000000000000000" pitchFamily="2" charset="-78"/>
                        </a:rPr>
                        <a:t>19 تشرين الأول/أكتوبر</a:t>
                      </a:r>
                    </a:p>
                  </a:txBody>
                  <a:tcPr marL="9525" marR="9525" marT="9525" marB="9525" anchor="ctr" horzOverflow="overflow">
                    <a:lnT w="12700">
                      <a:solidFill>
                        <a:srgbClr val="000000"/>
                      </a:solidFill>
                    </a:lnT>
                    <a:noFill/>
                  </a:tcPr>
                </a:tc>
                <a:extLst>
                  <a:ext uri="{0D108BD9-81ED-4DB2-BD59-A6C34878D82A}">
                    <a16:rowId xmlns:a16="http://schemas.microsoft.com/office/drawing/2014/main" xmlns="" val="10001"/>
                  </a:ext>
                </a:extLst>
              </a:tr>
              <a:tr h="539768">
                <a:tc>
                  <a:txBody>
                    <a:bodyPr/>
                    <a:lstStyle/>
                    <a:p>
                      <a:pPr algn="ctr" defTabSz="289321" rtl="1">
                        <a:defRPr sz="1800"/>
                      </a:pPr>
                      <a:r>
                        <a:rPr lang="ar" sz="1050">
                          <a:latin typeface="Sakkal Majalla" panose="02000000000000000000" pitchFamily="2" charset="-78"/>
                          <a:ea typeface="+mn-ea"/>
                          <a:cs typeface="Sakkal Majalla" panose="02000000000000000000" pitchFamily="2" charset="-78"/>
                        </a:rPr>
                        <a:t>11 تشرين الأول/أكتوبر</a:t>
                      </a:r>
                    </a:p>
                  </a:txBody>
                  <a:tcPr marL="9525" marR="9525" marT="9525" marB="9525" anchor="ctr" horzOverflow="overflow">
                    <a:noFill/>
                  </a:tcPr>
                </a:tc>
                <a:tc>
                  <a:txBody>
                    <a:bodyPr/>
                    <a:lstStyle/>
                    <a:p>
                      <a:pPr algn="ctr" defTabSz="289321" rtl="1">
                        <a:defRPr sz="1800"/>
                      </a:pPr>
                      <a:r>
                        <a:rPr lang="ar" sz="1050">
                          <a:latin typeface="Sakkal Majalla" panose="02000000000000000000" pitchFamily="2" charset="-78"/>
                          <a:ea typeface="+mn-ea"/>
                          <a:cs typeface="Sakkal Majalla" panose="02000000000000000000" pitchFamily="2" charset="-78"/>
                        </a:rPr>
                        <a:t>14 تشرين الأول/أكتوبر</a:t>
                      </a:r>
                    </a:p>
                  </a:txBody>
                  <a:tcPr marL="9525" marR="9525" marT="9525" marB="9525" anchor="ctr" horzOverflow="overflow">
                    <a:noFill/>
                  </a:tcPr>
                </a:tc>
                <a:tc>
                  <a:txBody>
                    <a:bodyPr/>
                    <a:lstStyle/>
                    <a:p>
                      <a:pPr algn="ctr" defTabSz="289321" rtl="1">
                        <a:defRPr sz="1800"/>
                      </a:pPr>
                      <a:r>
                        <a:rPr lang="ar" sz="1050">
                          <a:latin typeface="Sakkal Majalla" panose="02000000000000000000" pitchFamily="2" charset="-78"/>
                          <a:ea typeface="+mn-ea"/>
                          <a:cs typeface="Sakkal Majalla" panose="02000000000000000000" pitchFamily="2" charset="-78"/>
                        </a:rPr>
                        <a:t>15 تشرين الأول/أكتوبر</a:t>
                      </a:r>
                    </a:p>
                  </a:txBody>
                  <a:tcPr marL="9525" marR="9525" marT="9525" marB="9525" anchor="ctr" horzOverflow="overflow">
                    <a:noFill/>
                  </a:tcPr>
                </a:tc>
                <a:tc>
                  <a:txBody>
                    <a:bodyPr/>
                    <a:lstStyle/>
                    <a:p>
                      <a:pPr algn="ctr" defTabSz="289321" rtl="1">
                        <a:defRPr sz="1800"/>
                      </a:pPr>
                      <a:r>
                        <a:rPr lang="ar" sz="1050">
                          <a:latin typeface="Sakkal Majalla" panose="02000000000000000000" pitchFamily="2" charset="-78"/>
                          <a:ea typeface="+mn-ea"/>
                          <a:cs typeface="Sakkal Majalla" panose="02000000000000000000" pitchFamily="2" charset="-78"/>
                        </a:rPr>
                        <a:t>16 تشرين الأول/أكتوبر</a:t>
                      </a:r>
                    </a:p>
                  </a:txBody>
                  <a:tcPr marL="9525" marR="9525" marT="9525" marB="9525" anchor="ctr" horzOverflow="overflow">
                    <a:noFill/>
                  </a:tcPr>
                </a:tc>
                <a:tc>
                  <a:txBody>
                    <a:bodyPr/>
                    <a:lstStyle/>
                    <a:p>
                      <a:pPr algn="ctr" defTabSz="289321" rtl="1">
                        <a:defRPr sz="1800"/>
                      </a:pPr>
                      <a:r>
                        <a:rPr lang="ar" sz="1050">
                          <a:latin typeface="Sakkal Majalla" panose="02000000000000000000" pitchFamily="2" charset="-78"/>
                          <a:ea typeface="+mn-ea"/>
                          <a:cs typeface="Sakkal Majalla" panose="02000000000000000000" pitchFamily="2" charset="-78"/>
                        </a:rPr>
                        <a:t>17 تشرين الأول/أكتوبر</a:t>
                      </a:r>
                    </a:p>
                  </a:txBody>
                  <a:tcPr marL="9525" marR="9525" marT="9525" marB="9525" anchor="ctr" horzOverflow="overflow">
                    <a:noFill/>
                  </a:tcPr>
                </a:tc>
                <a:tc>
                  <a:txBody>
                    <a:bodyPr/>
                    <a:lstStyle/>
                    <a:p>
                      <a:pPr algn="ctr" defTabSz="289321" rtl="1">
                        <a:defRPr sz="1800"/>
                      </a:pPr>
                      <a:r>
                        <a:rPr lang="ar" sz="1050">
                          <a:latin typeface="Sakkal Majalla" panose="02000000000000000000" pitchFamily="2" charset="-78"/>
                          <a:ea typeface="+mn-ea"/>
                          <a:cs typeface="Sakkal Majalla" panose="02000000000000000000" pitchFamily="2" charset="-78"/>
                        </a:rPr>
                        <a:t>20 تشرين الأول/أكتوبر</a:t>
                      </a:r>
                    </a:p>
                  </a:txBody>
                  <a:tcPr marL="9525" marR="9525" marT="9525" marB="9525" anchor="ctr" horzOverflow="overflow">
                    <a:noFill/>
                  </a:tcPr>
                </a:tc>
                <a:extLst>
                  <a:ext uri="{0D108BD9-81ED-4DB2-BD59-A6C34878D82A}">
                    <a16:rowId xmlns:a16="http://schemas.microsoft.com/office/drawing/2014/main" xmlns="" val="10002"/>
                  </a:ext>
                </a:extLst>
              </a:tr>
              <a:tr h="539768">
                <a:tc>
                  <a:txBody>
                    <a:bodyPr/>
                    <a:lstStyle/>
                    <a:p>
                      <a:pPr algn="ctr" defTabSz="289321" rtl="1">
                        <a:defRPr sz="1800"/>
                      </a:pPr>
                      <a:r>
                        <a:rPr lang="ar" sz="1050">
                          <a:latin typeface="Sakkal Majalla" panose="02000000000000000000" pitchFamily="2" charset="-78"/>
                          <a:ea typeface="+mn-ea"/>
                          <a:cs typeface="Sakkal Majalla" panose="02000000000000000000" pitchFamily="2" charset="-78"/>
                        </a:rPr>
                        <a:t>13 تشرين الأول/أكتوبر</a:t>
                      </a:r>
                    </a:p>
                  </a:txBody>
                  <a:tcPr marL="9525" marR="9525" marT="9525" marB="9525" anchor="ctr" horzOverflow="overflow">
                    <a:noFill/>
                  </a:tcPr>
                </a:tc>
                <a:tc>
                  <a:txBody>
                    <a:bodyPr/>
                    <a:lstStyle/>
                    <a:p>
                      <a:pPr algn="ctr" defTabSz="289321" rtl="1">
                        <a:defRPr sz="1800"/>
                      </a:pPr>
                      <a:r>
                        <a:rPr lang="ar" sz="1050">
                          <a:latin typeface="Sakkal Majalla" panose="02000000000000000000" pitchFamily="2" charset="-78"/>
                          <a:ea typeface="+mn-ea"/>
                          <a:cs typeface="Sakkal Majalla" panose="02000000000000000000" pitchFamily="2" charset="-78"/>
                        </a:rPr>
                        <a:t>14 تشرين الأول/أكتوبر</a:t>
                      </a:r>
                    </a:p>
                  </a:txBody>
                  <a:tcPr marL="9525" marR="9525" marT="9525" marB="9525" anchor="ctr" horzOverflow="overflow">
                    <a:noFill/>
                  </a:tcPr>
                </a:tc>
                <a:tc>
                  <a:txBody>
                    <a:bodyPr/>
                    <a:lstStyle/>
                    <a:p>
                      <a:pPr algn="ctr" defTabSz="289321" rtl="1">
                        <a:defRPr sz="1800"/>
                      </a:pPr>
                      <a:r>
                        <a:rPr lang="ar" sz="1050">
                          <a:latin typeface="Sakkal Majalla" panose="02000000000000000000" pitchFamily="2" charset="-78"/>
                          <a:ea typeface="+mn-ea"/>
                          <a:cs typeface="Sakkal Majalla" panose="02000000000000000000" pitchFamily="2" charset="-78"/>
                        </a:rPr>
                        <a:t>15 تشرين الأول/أكتوبر</a:t>
                      </a:r>
                    </a:p>
                  </a:txBody>
                  <a:tcPr marL="9525" marR="9525" marT="9525" marB="9525" anchor="ctr" horzOverflow="overflow">
                    <a:noFill/>
                  </a:tcPr>
                </a:tc>
                <a:tc>
                  <a:txBody>
                    <a:bodyPr/>
                    <a:lstStyle/>
                    <a:p>
                      <a:pPr algn="ctr" defTabSz="289321" rtl="1">
                        <a:defRPr sz="1800"/>
                      </a:pPr>
                      <a:r>
                        <a:rPr lang="ar" sz="1050">
                          <a:latin typeface="Sakkal Majalla" panose="02000000000000000000" pitchFamily="2" charset="-78"/>
                          <a:ea typeface="+mn-ea"/>
                          <a:cs typeface="Sakkal Majalla" panose="02000000000000000000" pitchFamily="2" charset="-78"/>
                        </a:rPr>
                        <a:t>16 تشرين الأول/أكتوبر</a:t>
                      </a:r>
                    </a:p>
                  </a:txBody>
                  <a:tcPr marL="9525" marR="9525" marT="9525" marB="9525" anchor="ctr" horzOverflow="overflow">
                    <a:noFill/>
                  </a:tcPr>
                </a:tc>
                <a:tc>
                  <a:txBody>
                    <a:bodyPr/>
                    <a:lstStyle/>
                    <a:p>
                      <a:pPr algn="ctr" defTabSz="289321" rtl="1">
                        <a:defRPr sz="1800"/>
                      </a:pPr>
                      <a:r>
                        <a:rPr lang="ar" sz="1050">
                          <a:latin typeface="Sakkal Majalla" panose="02000000000000000000" pitchFamily="2" charset="-78"/>
                          <a:ea typeface="+mn-ea"/>
                          <a:cs typeface="Sakkal Majalla" panose="02000000000000000000" pitchFamily="2" charset="-78"/>
                        </a:rPr>
                        <a:t>17 تشرين الأول/أكتوبر</a:t>
                      </a:r>
                    </a:p>
                  </a:txBody>
                  <a:tcPr marL="9525" marR="9525" marT="9525" marB="9525" anchor="ctr" horzOverflow="overflow">
                    <a:noFill/>
                  </a:tcPr>
                </a:tc>
                <a:tc>
                  <a:txBody>
                    <a:bodyPr/>
                    <a:lstStyle/>
                    <a:p>
                      <a:pPr algn="ctr" defTabSz="289321" rtl="1">
                        <a:defRPr sz="1800"/>
                      </a:pPr>
                      <a:r>
                        <a:rPr lang="ar" sz="1050">
                          <a:latin typeface="Sakkal Majalla" panose="02000000000000000000" pitchFamily="2" charset="-78"/>
                          <a:ea typeface="+mn-ea"/>
                          <a:cs typeface="Sakkal Majalla" panose="02000000000000000000" pitchFamily="2" charset="-78"/>
                        </a:rPr>
                        <a:t>20 تشرين الأول/أكتوبر</a:t>
                      </a:r>
                    </a:p>
                  </a:txBody>
                  <a:tcPr marL="9525" marR="9525" marT="9525" marB="9525" anchor="ctr" horzOverflow="overflow">
                    <a:noFill/>
                  </a:tcPr>
                </a:tc>
                <a:extLst>
                  <a:ext uri="{0D108BD9-81ED-4DB2-BD59-A6C34878D82A}">
                    <a16:rowId xmlns:a16="http://schemas.microsoft.com/office/drawing/2014/main" xmlns="" val="10003"/>
                  </a:ext>
                </a:extLst>
              </a:tr>
              <a:tr h="539768">
                <a:tc>
                  <a:txBody>
                    <a:bodyPr/>
                    <a:lstStyle/>
                    <a:p>
                      <a:pPr algn="ctr" defTabSz="289321" rtl="1">
                        <a:defRPr sz="1800"/>
                      </a:pPr>
                      <a:r>
                        <a:rPr lang="ar" sz="1050">
                          <a:latin typeface="Sakkal Majalla" panose="02000000000000000000" pitchFamily="2" charset="-78"/>
                          <a:ea typeface="+mn-ea"/>
                          <a:cs typeface="Sakkal Majalla" panose="02000000000000000000" pitchFamily="2" charset="-78"/>
                        </a:rPr>
                        <a:t>13 تشرين الأول/أكتوبر</a:t>
                      </a:r>
                    </a:p>
                  </a:txBody>
                  <a:tcPr marL="9525" marR="9525" marT="9525" marB="9525" anchor="ctr" horzOverflow="overflow">
                    <a:noFill/>
                  </a:tcPr>
                </a:tc>
                <a:tc>
                  <a:txBody>
                    <a:bodyPr/>
                    <a:lstStyle/>
                    <a:p>
                      <a:pPr algn="ctr" defTabSz="289321" rtl="1">
                        <a:defRPr sz="1800"/>
                      </a:pPr>
                      <a:r>
                        <a:rPr lang="ar" sz="1050">
                          <a:latin typeface="Sakkal Majalla" panose="02000000000000000000" pitchFamily="2" charset="-78"/>
                          <a:ea typeface="+mn-ea"/>
                          <a:cs typeface="Sakkal Majalla" panose="02000000000000000000" pitchFamily="2" charset="-78"/>
                        </a:rPr>
                        <a:t>14 تشرين الأول/أكتوبر</a:t>
                      </a:r>
                    </a:p>
                  </a:txBody>
                  <a:tcPr marL="9525" marR="9525" marT="9525" marB="9525" anchor="ctr" horzOverflow="overflow">
                    <a:noFill/>
                  </a:tcPr>
                </a:tc>
                <a:tc>
                  <a:txBody>
                    <a:bodyPr/>
                    <a:lstStyle/>
                    <a:p>
                      <a:pPr algn="ctr" defTabSz="289321" rtl="1">
                        <a:defRPr sz="1800"/>
                      </a:pPr>
                      <a:r>
                        <a:rPr lang="ar" sz="1050">
                          <a:latin typeface="Sakkal Majalla" panose="02000000000000000000" pitchFamily="2" charset="-78"/>
                          <a:ea typeface="+mn-ea"/>
                          <a:cs typeface="Sakkal Majalla" panose="02000000000000000000" pitchFamily="2" charset="-78"/>
                        </a:rPr>
                        <a:t>15 تشرين الأول/أكتوبر</a:t>
                      </a:r>
                    </a:p>
                  </a:txBody>
                  <a:tcPr marL="9525" marR="9525" marT="9525" marB="9525" anchor="ctr" horzOverflow="overflow">
                    <a:noFill/>
                  </a:tcPr>
                </a:tc>
                <a:tc>
                  <a:txBody>
                    <a:bodyPr/>
                    <a:lstStyle/>
                    <a:p>
                      <a:pPr algn="ctr" defTabSz="289321" rtl="1">
                        <a:defRPr sz="1800"/>
                      </a:pPr>
                      <a:r>
                        <a:rPr lang="ar" sz="1050">
                          <a:latin typeface="Sakkal Majalla" panose="02000000000000000000" pitchFamily="2" charset="-78"/>
                          <a:ea typeface="+mn-ea"/>
                          <a:cs typeface="Sakkal Majalla" panose="02000000000000000000" pitchFamily="2" charset="-78"/>
                        </a:rPr>
                        <a:t>16 تشرين الأول/أكتوبر</a:t>
                      </a:r>
                    </a:p>
                  </a:txBody>
                  <a:tcPr marL="9525" marR="9525" marT="9525" marB="9525" anchor="ctr" horzOverflow="overflow">
                    <a:noFill/>
                  </a:tcPr>
                </a:tc>
                <a:tc>
                  <a:txBody>
                    <a:bodyPr/>
                    <a:lstStyle/>
                    <a:p>
                      <a:pPr algn="ctr" defTabSz="289321" rtl="1">
                        <a:defRPr sz="1800"/>
                      </a:pPr>
                      <a:r>
                        <a:rPr lang="ar" sz="1050">
                          <a:latin typeface="Sakkal Majalla" panose="02000000000000000000" pitchFamily="2" charset="-78"/>
                          <a:ea typeface="+mn-ea"/>
                          <a:cs typeface="Sakkal Majalla" panose="02000000000000000000" pitchFamily="2" charset="-78"/>
                        </a:rPr>
                        <a:t>17 تشرين الأول/أكتوبر</a:t>
                      </a:r>
                    </a:p>
                  </a:txBody>
                  <a:tcPr marL="9525" marR="9525" marT="9525" marB="9525" anchor="ctr" horzOverflow="overflow">
                    <a:noFill/>
                  </a:tcPr>
                </a:tc>
                <a:tc>
                  <a:txBody>
                    <a:bodyPr/>
                    <a:lstStyle/>
                    <a:p>
                      <a:pPr algn="ctr" defTabSz="289321" rtl="1">
                        <a:defRPr sz="1800"/>
                      </a:pPr>
                      <a:r>
                        <a:rPr lang="ar" sz="1050">
                          <a:latin typeface="Sakkal Majalla" panose="02000000000000000000" pitchFamily="2" charset="-78"/>
                          <a:ea typeface="+mn-ea"/>
                          <a:cs typeface="Sakkal Majalla" panose="02000000000000000000" pitchFamily="2" charset="-78"/>
                        </a:rPr>
                        <a:t>22 تشرين الأول/ أكتوبر</a:t>
                      </a:r>
                    </a:p>
                  </a:txBody>
                  <a:tcPr marL="9525" marR="9525" marT="9525" marB="9525" anchor="ctr" horzOverflow="overflow">
                    <a:noFill/>
                  </a:tcPr>
                </a:tc>
                <a:extLst>
                  <a:ext uri="{0D108BD9-81ED-4DB2-BD59-A6C34878D82A}">
                    <a16:rowId xmlns:a16="http://schemas.microsoft.com/office/drawing/2014/main" xmlns="" val="10004"/>
                  </a:ext>
                </a:extLst>
              </a:tr>
              <a:tr h="539768">
                <a:tc>
                  <a:txBody>
                    <a:bodyPr/>
                    <a:lstStyle/>
                    <a:p>
                      <a:pPr algn="ctr" defTabSz="289321" rtl="1">
                        <a:defRPr sz="1800"/>
                      </a:pPr>
                      <a:r>
                        <a:rPr lang="ar" sz="1050">
                          <a:latin typeface="Sakkal Majalla" panose="02000000000000000000" pitchFamily="2" charset="-78"/>
                          <a:ea typeface="+mn-ea"/>
                          <a:cs typeface="Sakkal Majalla" panose="02000000000000000000" pitchFamily="2" charset="-78"/>
                        </a:rPr>
                        <a:t>13 تشرين الأول/أكتوبر</a:t>
                      </a:r>
                    </a:p>
                  </a:txBody>
                  <a:tcPr marL="9525" marR="9525" marT="9525" marB="9525" anchor="ctr" horzOverflow="overflow">
                    <a:noFill/>
                  </a:tcPr>
                </a:tc>
                <a:tc>
                  <a:txBody>
                    <a:bodyPr/>
                    <a:lstStyle/>
                    <a:p>
                      <a:pPr algn="ctr" defTabSz="289321" rtl="1">
                        <a:defRPr sz="1800"/>
                      </a:pPr>
                      <a:r>
                        <a:rPr lang="ar" sz="1050">
                          <a:latin typeface="Sakkal Majalla" panose="02000000000000000000" pitchFamily="2" charset="-78"/>
                          <a:ea typeface="+mn-ea"/>
                          <a:cs typeface="Sakkal Majalla" panose="02000000000000000000" pitchFamily="2" charset="-78"/>
                        </a:rPr>
                        <a:t>14 تشرين الأول/أكتوبر</a:t>
                      </a:r>
                    </a:p>
                  </a:txBody>
                  <a:tcPr marL="9525" marR="9525" marT="9525" marB="9525" anchor="ctr" horzOverflow="overflow">
                    <a:noFill/>
                  </a:tcPr>
                </a:tc>
                <a:tc>
                  <a:txBody>
                    <a:bodyPr/>
                    <a:lstStyle/>
                    <a:p>
                      <a:pPr algn="ctr" defTabSz="289321" rtl="1">
                        <a:defRPr sz="1800"/>
                      </a:pPr>
                      <a:r>
                        <a:rPr lang="ar" sz="1050">
                          <a:latin typeface="Sakkal Majalla" panose="02000000000000000000" pitchFamily="2" charset="-78"/>
                          <a:ea typeface="+mn-ea"/>
                          <a:cs typeface="Sakkal Majalla" panose="02000000000000000000" pitchFamily="2" charset="-78"/>
                        </a:rPr>
                        <a:t>15 تشرين الأول/أكتوبر</a:t>
                      </a:r>
                    </a:p>
                  </a:txBody>
                  <a:tcPr marL="9525" marR="9525" marT="9525" marB="9525" anchor="ctr" horzOverflow="overflow">
                    <a:noFill/>
                  </a:tcPr>
                </a:tc>
                <a:tc>
                  <a:txBody>
                    <a:bodyPr/>
                    <a:lstStyle/>
                    <a:p>
                      <a:pPr algn="ctr" defTabSz="289321" rtl="1">
                        <a:defRPr sz="1800"/>
                      </a:pPr>
                      <a:r>
                        <a:rPr lang="ar" sz="1050">
                          <a:latin typeface="Sakkal Majalla" panose="02000000000000000000" pitchFamily="2" charset="-78"/>
                          <a:ea typeface="+mn-ea"/>
                          <a:cs typeface="Sakkal Majalla" panose="02000000000000000000" pitchFamily="2" charset="-78"/>
                        </a:rPr>
                        <a:t>16 تشرين الأول/أكتوبر</a:t>
                      </a:r>
                    </a:p>
                  </a:txBody>
                  <a:tcPr marL="9525" marR="9525" marT="9525" marB="9525" anchor="ctr" horzOverflow="overflow">
                    <a:noFill/>
                  </a:tcPr>
                </a:tc>
                <a:tc>
                  <a:txBody>
                    <a:bodyPr/>
                    <a:lstStyle/>
                    <a:p>
                      <a:pPr algn="ctr" defTabSz="289321" rtl="1">
                        <a:defRPr sz="1800"/>
                      </a:pPr>
                      <a:r>
                        <a:rPr lang="ar" sz="1050">
                          <a:latin typeface="Sakkal Majalla" panose="02000000000000000000" pitchFamily="2" charset="-78"/>
                          <a:ea typeface="+mn-ea"/>
                          <a:cs typeface="Sakkal Majalla" panose="02000000000000000000" pitchFamily="2" charset="-78"/>
                        </a:rPr>
                        <a:t>17 تشرين الأول/أكتوبر</a:t>
                      </a:r>
                    </a:p>
                  </a:txBody>
                  <a:tcPr marL="9525" marR="9525" marT="9525" marB="9525" anchor="ctr" horzOverflow="overflow">
                    <a:noFill/>
                  </a:tcPr>
                </a:tc>
                <a:tc>
                  <a:txBody>
                    <a:bodyPr/>
                    <a:lstStyle/>
                    <a:p>
                      <a:pPr algn="ctr" defTabSz="289321" rtl="1">
                        <a:defRPr sz="1800"/>
                      </a:pPr>
                      <a:r>
                        <a:rPr lang="ar" sz="1050">
                          <a:latin typeface="Sakkal Majalla" panose="02000000000000000000" pitchFamily="2" charset="-78"/>
                          <a:ea typeface="+mn-ea"/>
                          <a:cs typeface="Sakkal Majalla" panose="02000000000000000000" pitchFamily="2" charset="-78"/>
                        </a:rPr>
                        <a:t>23 تشرين الأول/أكتوبر</a:t>
                      </a:r>
                    </a:p>
                  </a:txBody>
                  <a:tcPr marL="9525" marR="9525" marT="9525" marB="9525" anchor="ctr" horzOverflow="overflow">
                    <a:noFill/>
                  </a:tcPr>
                </a:tc>
                <a:extLst>
                  <a:ext uri="{0D108BD9-81ED-4DB2-BD59-A6C34878D82A}">
                    <a16:rowId xmlns:a16="http://schemas.microsoft.com/office/drawing/2014/main" xmlns="" val="10005"/>
                  </a:ext>
                </a:extLst>
              </a:tr>
              <a:tr h="539768">
                <a:tc>
                  <a:txBody>
                    <a:bodyPr/>
                    <a:lstStyle/>
                    <a:p>
                      <a:pPr algn="ctr" defTabSz="289321" rtl="1">
                        <a:defRPr sz="1800"/>
                      </a:pPr>
                      <a:r>
                        <a:rPr lang="ar" sz="1050">
                          <a:latin typeface="Sakkal Majalla" panose="02000000000000000000" pitchFamily="2" charset="-78"/>
                          <a:ea typeface="+mn-ea"/>
                          <a:cs typeface="Sakkal Majalla" panose="02000000000000000000" pitchFamily="2" charset="-78"/>
                        </a:rPr>
                        <a:t>14 تشرين الأول/أكتوبر</a:t>
                      </a:r>
                    </a:p>
                  </a:txBody>
                  <a:tcPr marL="9525" marR="9525" marT="9525" marB="9525" anchor="ctr" horzOverflow="overflow">
                    <a:noFill/>
                  </a:tcPr>
                </a:tc>
                <a:tc>
                  <a:txBody>
                    <a:bodyPr/>
                    <a:lstStyle/>
                    <a:p>
                      <a:pPr algn="ctr" defTabSz="289321" rtl="1">
                        <a:defRPr sz="1800"/>
                      </a:pPr>
                      <a:r>
                        <a:rPr lang="ar" sz="1050">
                          <a:latin typeface="Sakkal Majalla" panose="02000000000000000000" pitchFamily="2" charset="-78"/>
                          <a:ea typeface="+mn-ea"/>
                          <a:cs typeface="Sakkal Majalla" panose="02000000000000000000" pitchFamily="2" charset="-78"/>
                        </a:rPr>
                        <a:t>15 تشرين الأول/أكتوبر</a:t>
                      </a:r>
                    </a:p>
                  </a:txBody>
                  <a:tcPr marL="9525" marR="9525" marT="9525" marB="9525" anchor="ctr" horzOverflow="overflow">
                    <a:noFill/>
                  </a:tcPr>
                </a:tc>
                <a:tc>
                  <a:txBody>
                    <a:bodyPr/>
                    <a:lstStyle/>
                    <a:p>
                      <a:pPr algn="ctr" defTabSz="289321" rtl="1">
                        <a:defRPr sz="1800"/>
                      </a:pPr>
                      <a:r>
                        <a:rPr lang="ar" sz="1050">
                          <a:latin typeface="Sakkal Majalla" panose="02000000000000000000" pitchFamily="2" charset="-78"/>
                          <a:ea typeface="+mn-ea"/>
                          <a:cs typeface="Sakkal Majalla" panose="02000000000000000000" pitchFamily="2" charset="-78"/>
                        </a:rPr>
                        <a:t>15 تشرين الأول/أكتوبر</a:t>
                      </a:r>
                    </a:p>
                  </a:txBody>
                  <a:tcPr marL="9525" marR="9525" marT="9525" marB="9525" anchor="ctr" horzOverflow="overflow">
                    <a:noFill/>
                  </a:tcPr>
                </a:tc>
                <a:tc>
                  <a:txBody>
                    <a:bodyPr/>
                    <a:lstStyle/>
                    <a:p>
                      <a:pPr algn="ctr" defTabSz="289321" rtl="1">
                        <a:defRPr sz="1800"/>
                      </a:pPr>
                      <a:r>
                        <a:rPr lang="ar" sz="1050">
                          <a:latin typeface="Sakkal Majalla" panose="02000000000000000000" pitchFamily="2" charset="-78"/>
                          <a:ea typeface="+mn-ea"/>
                          <a:cs typeface="Sakkal Majalla" panose="02000000000000000000" pitchFamily="2" charset="-78"/>
                        </a:rPr>
                        <a:t>16 تشرين الأول/أكتوبر</a:t>
                      </a:r>
                    </a:p>
                  </a:txBody>
                  <a:tcPr marL="9525" marR="9525" marT="9525" marB="9525" anchor="ctr" horzOverflow="overflow">
                    <a:noFill/>
                  </a:tcPr>
                </a:tc>
                <a:tc>
                  <a:txBody>
                    <a:bodyPr/>
                    <a:lstStyle/>
                    <a:p>
                      <a:pPr algn="ctr" defTabSz="289321" rtl="1">
                        <a:defRPr sz="1800"/>
                      </a:pPr>
                      <a:r>
                        <a:rPr lang="ar" sz="1050">
                          <a:latin typeface="Sakkal Majalla" panose="02000000000000000000" pitchFamily="2" charset="-78"/>
                          <a:ea typeface="+mn-ea"/>
                          <a:cs typeface="Sakkal Majalla" panose="02000000000000000000" pitchFamily="2" charset="-78"/>
                        </a:rPr>
                        <a:t>17 تشرين الأول/أكتوبر</a:t>
                      </a:r>
                    </a:p>
                  </a:txBody>
                  <a:tcPr marL="9525" marR="9525" marT="9525" marB="9525" anchor="ctr" horzOverflow="overflow">
                    <a:noFill/>
                  </a:tcPr>
                </a:tc>
                <a:tc>
                  <a:txBody>
                    <a:bodyPr/>
                    <a:lstStyle/>
                    <a:p>
                      <a:pPr algn="ctr" defTabSz="289321" rtl="1">
                        <a:defRPr sz="1800"/>
                      </a:pPr>
                      <a:r>
                        <a:rPr lang="ar" sz="1050" dirty="0">
                          <a:latin typeface="Sakkal Majalla" panose="02000000000000000000" pitchFamily="2" charset="-78"/>
                          <a:ea typeface="+mn-ea"/>
                          <a:cs typeface="Sakkal Majalla" panose="02000000000000000000" pitchFamily="2" charset="-78"/>
                        </a:rPr>
                        <a:t>25 تشرين الأول/أكتوبر</a:t>
                      </a:r>
                    </a:p>
                  </a:txBody>
                  <a:tcPr marL="9525" marR="9525" marT="9525" marB="9525" anchor="ctr" horzOverflow="overflow">
                    <a:noFill/>
                  </a:tcPr>
                </a:tc>
                <a:extLst>
                  <a:ext uri="{0D108BD9-81ED-4DB2-BD59-A6C34878D82A}">
                    <a16:rowId xmlns:a16="http://schemas.microsoft.com/office/drawing/2014/main" xmlns="" val="10006"/>
                  </a:ext>
                </a:extLst>
              </a:tr>
              <a:tr h="539768">
                <a:tc>
                  <a:txBody>
                    <a:bodyPr/>
                    <a:lstStyle/>
                    <a:p>
                      <a:pPr algn="ctr" defTabSz="289321" rtl="1">
                        <a:defRPr sz="1800"/>
                      </a:pPr>
                      <a:r>
                        <a:rPr lang="ar" sz="1050">
                          <a:latin typeface="Sakkal Majalla" panose="02000000000000000000" pitchFamily="2" charset="-78"/>
                          <a:ea typeface="+mn-ea"/>
                          <a:cs typeface="Sakkal Majalla" panose="02000000000000000000" pitchFamily="2" charset="-78"/>
                        </a:rPr>
                        <a:t>14 تشرين الأول/أكتوبر</a:t>
                      </a:r>
                    </a:p>
                  </a:txBody>
                  <a:tcPr marL="9525" marR="9525" marT="9525" marB="9525" anchor="ctr" horzOverflow="overflow">
                    <a:noFill/>
                  </a:tcPr>
                </a:tc>
                <a:tc>
                  <a:txBody>
                    <a:bodyPr/>
                    <a:lstStyle/>
                    <a:p>
                      <a:pPr algn="ctr" defTabSz="289321" rtl="1">
                        <a:defRPr sz="1800"/>
                      </a:pPr>
                      <a:r>
                        <a:rPr lang="ar" sz="1050">
                          <a:latin typeface="Sakkal Majalla" panose="02000000000000000000" pitchFamily="2" charset="-78"/>
                          <a:ea typeface="+mn-ea"/>
                          <a:cs typeface="Sakkal Majalla" panose="02000000000000000000" pitchFamily="2" charset="-78"/>
                        </a:rPr>
                        <a:t>15 تشرين الأول/أكتوبر</a:t>
                      </a:r>
                    </a:p>
                  </a:txBody>
                  <a:tcPr marL="9525" marR="9525" marT="9525" marB="9525" anchor="ctr" horzOverflow="overflow">
                    <a:noFill/>
                  </a:tcPr>
                </a:tc>
                <a:tc>
                  <a:txBody>
                    <a:bodyPr/>
                    <a:lstStyle/>
                    <a:p>
                      <a:pPr algn="ctr" defTabSz="289321" rtl="1">
                        <a:defRPr sz="1800"/>
                      </a:pPr>
                      <a:r>
                        <a:rPr lang="ar" sz="1050">
                          <a:latin typeface="Sakkal Majalla" panose="02000000000000000000" pitchFamily="2" charset="-78"/>
                          <a:ea typeface="+mn-ea"/>
                          <a:cs typeface="Sakkal Majalla" panose="02000000000000000000" pitchFamily="2" charset="-78"/>
                        </a:rPr>
                        <a:t>15 تشرين الأول/أكتوبر</a:t>
                      </a:r>
                    </a:p>
                  </a:txBody>
                  <a:tcPr marL="9525" marR="9525" marT="9525" marB="9525" anchor="ctr" horzOverflow="overflow">
                    <a:noFill/>
                  </a:tcPr>
                </a:tc>
                <a:tc>
                  <a:txBody>
                    <a:bodyPr/>
                    <a:lstStyle/>
                    <a:p>
                      <a:pPr algn="ctr" defTabSz="289321" rtl="1">
                        <a:defRPr sz="1800"/>
                      </a:pPr>
                      <a:r>
                        <a:rPr lang="ar" sz="1050">
                          <a:latin typeface="Sakkal Majalla" panose="02000000000000000000" pitchFamily="2" charset="-78"/>
                          <a:ea typeface="+mn-ea"/>
                          <a:cs typeface="Sakkal Majalla" panose="02000000000000000000" pitchFamily="2" charset="-78"/>
                        </a:rPr>
                        <a:t>16 تشرين الأول/أكتوبر</a:t>
                      </a:r>
                    </a:p>
                  </a:txBody>
                  <a:tcPr marL="9525" marR="9525" marT="9525" marB="9525" anchor="ctr" horzOverflow="overflow">
                    <a:noFill/>
                  </a:tcPr>
                </a:tc>
                <a:tc>
                  <a:txBody>
                    <a:bodyPr/>
                    <a:lstStyle/>
                    <a:p>
                      <a:pPr algn="ctr" defTabSz="289321" rtl="1">
                        <a:defRPr sz="1800"/>
                      </a:pPr>
                      <a:r>
                        <a:rPr lang="ar" sz="1050">
                          <a:latin typeface="Sakkal Majalla" panose="02000000000000000000" pitchFamily="2" charset="-78"/>
                          <a:ea typeface="+mn-ea"/>
                          <a:cs typeface="Sakkal Majalla" panose="02000000000000000000" pitchFamily="2" charset="-78"/>
                        </a:rPr>
                        <a:t>18 تشرين الأول/أكتوبر</a:t>
                      </a:r>
                    </a:p>
                  </a:txBody>
                  <a:tcPr marL="9525" marR="9525" marT="9525" marB="9525" anchor="ctr" horzOverflow="overflow">
                    <a:noFill/>
                  </a:tcPr>
                </a:tc>
                <a:tc>
                  <a:txBody>
                    <a:bodyPr/>
                    <a:lstStyle/>
                    <a:p>
                      <a:pPr algn="ctr" defTabSz="289321" rtl="1">
                        <a:defRPr sz="2200">
                          <a:latin typeface="+mn-lt"/>
                          <a:ea typeface="+mn-ea"/>
                          <a:cs typeface="+mn-cs"/>
                        </a:defRPr>
                      </a:pPr>
                      <a:endParaRPr sz="1050">
                        <a:latin typeface="Sakkal Majalla" panose="02000000000000000000" pitchFamily="2" charset="-78"/>
                        <a:cs typeface="Sakkal Majalla" panose="02000000000000000000" pitchFamily="2" charset="-78"/>
                      </a:endParaRPr>
                    </a:p>
                  </a:txBody>
                  <a:tcPr marL="9525" marR="9525" marT="9525" marB="9525" anchor="ctr" horzOverflow="overflow">
                    <a:noFill/>
                  </a:tcPr>
                </a:tc>
                <a:extLst>
                  <a:ext uri="{0D108BD9-81ED-4DB2-BD59-A6C34878D82A}">
                    <a16:rowId xmlns:a16="http://schemas.microsoft.com/office/drawing/2014/main" xmlns="" val="10007"/>
                  </a:ext>
                </a:extLst>
              </a:tr>
              <a:tr h="539768">
                <a:tc>
                  <a:txBody>
                    <a:bodyPr/>
                    <a:lstStyle/>
                    <a:p>
                      <a:pPr algn="ctr" defTabSz="289321" rtl="1">
                        <a:defRPr sz="1800"/>
                      </a:pPr>
                      <a:r>
                        <a:rPr lang="ar" sz="1050">
                          <a:latin typeface="Sakkal Majalla" panose="02000000000000000000" pitchFamily="2" charset="-78"/>
                          <a:ea typeface="+mn-ea"/>
                          <a:cs typeface="Sakkal Majalla" panose="02000000000000000000" pitchFamily="2" charset="-78"/>
                        </a:rPr>
                        <a:t>14 تشرين الأول/أكتوبر</a:t>
                      </a:r>
                    </a:p>
                  </a:txBody>
                  <a:tcPr marL="9525" marR="9525" marT="9525" marB="9525" anchor="ctr" horzOverflow="overflow">
                    <a:noFill/>
                  </a:tcPr>
                </a:tc>
                <a:tc>
                  <a:txBody>
                    <a:bodyPr/>
                    <a:lstStyle/>
                    <a:p>
                      <a:pPr algn="ctr" defTabSz="289321" rtl="1">
                        <a:defRPr sz="1800"/>
                      </a:pPr>
                      <a:r>
                        <a:rPr lang="ar" sz="1050">
                          <a:latin typeface="Sakkal Majalla" panose="02000000000000000000" pitchFamily="2" charset="-78"/>
                          <a:ea typeface="+mn-ea"/>
                          <a:cs typeface="Sakkal Majalla" panose="02000000000000000000" pitchFamily="2" charset="-78"/>
                        </a:rPr>
                        <a:t>15 تشرين الأول/أكتوبر</a:t>
                      </a:r>
                    </a:p>
                  </a:txBody>
                  <a:tcPr marL="9525" marR="9525" marT="9525" marB="9525" anchor="ctr" horzOverflow="overflow">
                    <a:noFill/>
                  </a:tcPr>
                </a:tc>
                <a:tc>
                  <a:txBody>
                    <a:bodyPr/>
                    <a:lstStyle/>
                    <a:p>
                      <a:pPr algn="ctr" defTabSz="289321" rtl="1">
                        <a:defRPr sz="1800"/>
                      </a:pPr>
                      <a:r>
                        <a:rPr lang="ar" sz="1050">
                          <a:latin typeface="Sakkal Majalla" panose="02000000000000000000" pitchFamily="2" charset="-78"/>
                          <a:ea typeface="+mn-ea"/>
                          <a:cs typeface="Sakkal Majalla" panose="02000000000000000000" pitchFamily="2" charset="-78"/>
                        </a:rPr>
                        <a:t>15 تشرين الأول/أكتوبر</a:t>
                      </a:r>
                    </a:p>
                  </a:txBody>
                  <a:tcPr marL="9525" marR="9525" marT="9525" marB="9525" anchor="ctr" horzOverflow="overflow">
                    <a:noFill/>
                  </a:tcPr>
                </a:tc>
                <a:tc>
                  <a:txBody>
                    <a:bodyPr/>
                    <a:lstStyle/>
                    <a:p>
                      <a:pPr algn="ctr" defTabSz="289321" rtl="1">
                        <a:defRPr sz="1800"/>
                      </a:pPr>
                      <a:r>
                        <a:rPr lang="ar" sz="1050">
                          <a:latin typeface="Sakkal Majalla" panose="02000000000000000000" pitchFamily="2" charset="-78"/>
                          <a:ea typeface="+mn-ea"/>
                          <a:cs typeface="Sakkal Majalla" panose="02000000000000000000" pitchFamily="2" charset="-78"/>
                        </a:rPr>
                        <a:t>16 تشرين الأول/أكتوبر</a:t>
                      </a:r>
                    </a:p>
                  </a:txBody>
                  <a:tcPr marL="9525" marR="9525" marT="9525" marB="9525" anchor="ctr" horzOverflow="overflow">
                    <a:noFill/>
                  </a:tcPr>
                </a:tc>
                <a:tc>
                  <a:txBody>
                    <a:bodyPr/>
                    <a:lstStyle/>
                    <a:p>
                      <a:pPr algn="ctr" defTabSz="289321" rtl="1">
                        <a:defRPr sz="1800"/>
                      </a:pPr>
                      <a:r>
                        <a:rPr lang="ar" sz="1050" dirty="0">
                          <a:latin typeface="Sakkal Majalla" panose="02000000000000000000" pitchFamily="2" charset="-78"/>
                          <a:ea typeface="+mn-ea"/>
                          <a:cs typeface="Sakkal Majalla" panose="02000000000000000000" pitchFamily="2" charset="-78"/>
                        </a:rPr>
                        <a:t>18 تشرين الأول/أكتوبر</a:t>
                      </a:r>
                    </a:p>
                  </a:txBody>
                  <a:tcPr marL="9525" marR="9525" marT="9525" marB="9525" anchor="ctr" horzOverflow="overflow">
                    <a:noFill/>
                  </a:tcPr>
                </a:tc>
                <a:tc>
                  <a:txBody>
                    <a:bodyPr/>
                    <a:lstStyle/>
                    <a:p>
                      <a:pPr algn="ctr" defTabSz="289321" rtl="1">
                        <a:defRPr sz="2200">
                          <a:latin typeface="+mn-lt"/>
                          <a:ea typeface="+mn-ea"/>
                          <a:cs typeface="+mn-cs"/>
                        </a:defRPr>
                      </a:pPr>
                      <a:endParaRPr sz="1050">
                        <a:latin typeface="Sakkal Majalla" panose="02000000000000000000" pitchFamily="2" charset="-78"/>
                        <a:cs typeface="Sakkal Majalla" panose="02000000000000000000" pitchFamily="2" charset="-78"/>
                      </a:endParaRPr>
                    </a:p>
                  </a:txBody>
                  <a:tcPr marL="9525" marR="9525" marT="9525" marB="9525" anchor="ctr" horzOverflow="overflow">
                    <a:noFill/>
                  </a:tcPr>
                </a:tc>
                <a:extLst>
                  <a:ext uri="{0D108BD9-81ED-4DB2-BD59-A6C34878D82A}">
                    <a16:rowId xmlns:a16="http://schemas.microsoft.com/office/drawing/2014/main" xmlns="" val="10008"/>
                  </a:ext>
                </a:extLst>
              </a:tr>
              <a:tr h="539768">
                <a:tc>
                  <a:txBody>
                    <a:bodyPr/>
                    <a:lstStyle/>
                    <a:p>
                      <a:pPr algn="ctr" defTabSz="289321" rtl="1">
                        <a:defRPr sz="1800"/>
                      </a:pPr>
                      <a:r>
                        <a:rPr lang="ar" sz="1050">
                          <a:latin typeface="Sakkal Majalla" panose="02000000000000000000" pitchFamily="2" charset="-78"/>
                          <a:ea typeface="+mn-ea"/>
                          <a:cs typeface="Sakkal Majalla" panose="02000000000000000000" pitchFamily="2" charset="-78"/>
                        </a:rPr>
                        <a:t>14 تشرين الأول/أكتوبر</a:t>
                      </a:r>
                    </a:p>
                  </a:txBody>
                  <a:tcPr marL="9525" marR="9525" marT="9525" marB="9525" anchor="ctr" horzOverflow="overflow">
                    <a:noFill/>
                  </a:tcPr>
                </a:tc>
                <a:tc>
                  <a:txBody>
                    <a:bodyPr/>
                    <a:lstStyle/>
                    <a:p>
                      <a:pPr algn="ctr" defTabSz="289321" rtl="1">
                        <a:defRPr sz="1800"/>
                      </a:pPr>
                      <a:r>
                        <a:rPr lang="ar" sz="1050">
                          <a:latin typeface="Sakkal Majalla" panose="02000000000000000000" pitchFamily="2" charset="-78"/>
                          <a:ea typeface="+mn-ea"/>
                          <a:cs typeface="Sakkal Majalla" panose="02000000000000000000" pitchFamily="2" charset="-78"/>
                        </a:rPr>
                        <a:t>15 تشرين الأول/أكتوبر</a:t>
                      </a:r>
                    </a:p>
                  </a:txBody>
                  <a:tcPr marL="9525" marR="9525" marT="9525" marB="9525" anchor="ctr" horzOverflow="overflow">
                    <a:noFill/>
                  </a:tcPr>
                </a:tc>
                <a:tc>
                  <a:txBody>
                    <a:bodyPr/>
                    <a:lstStyle/>
                    <a:p>
                      <a:pPr algn="ctr" defTabSz="289321" rtl="1">
                        <a:defRPr sz="1800"/>
                      </a:pPr>
                      <a:r>
                        <a:rPr lang="ar" sz="1050">
                          <a:latin typeface="Sakkal Majalla" panose="02000000000000000000" pitchFamily="2" charset="-78"/>
                          <a:ea typeface="+mn-ea"/>
                          <a:cs typeface="Sakkal Majalla" panose="02000000000000000000" pitchFamily="2" charset="-78"/>
                        </a:rPr>
                        <a:t>16 تشرين الأول/أكتوبر</a:t>
                      </a:r>
                    </a:p>
                  </a:txBody>
                  <a:tcPr marL="9525" marR="9525" marT="9525" marB="9525" anchor="ctr" horzOverflow="overflow">
                    <a:noFill/>
                  </a:tcPr>
                </a:tc>
                <a:tc>
                  <a:txBody>
                    <a:bodyPr/>
                    <a:lstStyle/>
                    <a:p>
                      <a:pPr algn="ctr" defTabSz="289321" rtl="1">
                        <a:defRPr sz="1800"/>
                      </a:pPr>
                      <a:r>
                        <a:rPr lang="ar" sz="1050">
                          <a:latin typeface="Sakkal Majalla" panose="02000000000000000000" pitchFamily="2" charset="-78"/>
                          <a:ea typeface="+mn-ea"/>
                          <a:cs typeface="Sakkal Majalla" panose="02000000000000000000" pitchFamily="2" charset="-78"/>
                        </a:rPr>
                        <a:t>16 تشرين الأول/أكتوبر</a:t>
                      </a:r>
                    </a:p>
                  </a:txBody>
                  <a:tcPr marL="9525" marR="9525" marT="9525" marB="9525" anchor="ctr" horzOverflow="overflow">
                    <a:noFill/>
                  </a:tcPr>
                </a:tc>
                <a:tc>
                  <a:txBody>
                    <a:bodyPr/>
                    <a:lstStyle/>
                    <a:p>
                      <a:pPr algn="ctr" defTabSz="289321" rtl="1">
                        <a:defRPr sz="1800"/>
                      </a:pPr>
                      <a:r>
                        <a:rPr lang="ar" sz="1050" dirty="0">
                          <a:latin typeface="Sakkal Majalla" panose="02000000000000000000" pitchFamily="2" charset="-78"/>
                          <a:ea typeface="+mn-ea"/>
                          <a:cs typeface="Sakkal Majalla" panose="02000000000000000000" pitchFamily="2" charset="-78"/>
                        </a:rPr>
                        <a:t>18 تشرين الأول/أكتوبر</a:t>
                      </a:r>
                    </a:p>
                  </a:txBody>
                  <a:tcPr marL="9525" marR="9525" marT="9525" marB="9525" anchor="ctr" horzOverflow="overflow">
                    <a:noFill/>
                  </a:tcPr>
                </a:tc>
                <a:tc>
                  <a:txBody>
                    <a:bodyPr/>
                    <a:lstStyle/>
                    <a:p>
                      <a:pPr algn="ctr" defTabSz="289321" rtl="1">
                        <a:defRPr sz="2200">
                          <a:latin typeface="+mn-lt"/>
                          <a:ea typeface="+mn-ea"/>
                          <a:cs typeface="+mn-cs"/>
                        </a:defRPr>
                      </a:pPr>
                      <a:endParaRPr sz="1050">
                        <a:latin typeface="Sakkal Majalla" panose="02000000000000000000" pitchFamily="2" charset="-78"/>
                        <a:cs typeface="Sakkal Majalla" panose="02000000000000000000" pitchFamily="2" charset="-78"/>
                      </a:endParaRPr>
                    </a:p>
                  </a:txBody>
                  <a:tcPr marL="9525" marR="9525" marT="9525" marB="9525" anchor="ctr" horzOverflow="overflow">
                    <a:noFill/>
                  </a:tcPr>
                </a:tc>
                <a:extLst>
                  <a:ext uri="{0D108BD9-81ED-4DB2-BD59-A6C34878D82A}">
                    <a16:rowId xmlns:a16="http://schemas.microsoft.com/office/drawing/2014/main" xmlns="" val="10009"/>
                  </a:ext>
                </a:extLst>
              </a:tr>
              <a:tr h="539768">
                <a:tc>
                  <a:txBody>
                    <a:bodyPr/>
                    <a:lstStyle/>
                    <a:p>
                      <a:pPr algn="ctr" defTabSz="289321" rtl="1">
                        <a:defRPr sz="1800"/>
                      </a:pPr>
                      <a:r>
                        <a:rPr lang="ar" sz="1050">
                          <a:latin typeface="Sakkal Majalla" panose="02000000000000000000" pitchFamily="2" charset="-78"/>
                          <a:ea typeface="+mn-ea"/>
                          <a:cs typeface="Sakkal Majalla" panose="02000000000000000000" pitchFamily="2" charset="-78"/>
                        </a:rPr>
                        <a:t>14 تشرين الأول/أكتوبر</a:t>
                      </a:r>
                    </a:p>
                  </a:txBody>
                  <a:tcPr marL="9525" marR="9525" marT="9525" marB="9525" anchor="ctr" horzOverflow="overflow">
                    <a:noFill/>
                  </a:tcPr>
                </a:tc>
                <a:tc>
                  <a:txBody>
                    <a:bodyPr/>
                    <a:lstStyle/>
                    <a:p>
                      <a:pPr algn="ctr" defTabSz="289321" rtl="1">
                        <a:defRPr sz="1800"/>
                      </a:pPr>
                      <a:r>
                        <a:rPr lang="ar" sz="1050">
                          <a:latin typeface="Sakkal Majalla" panose="02000000000000000000" pitchFamily="2" charset="-78"/>
                          <a:ea typeface="+mn-ea"/>
                          <a:cs typeface="Sakkal Majalla" panose="02000000000000000000" pitchFamily="2" charset="-78"/>
                        </a:rPr>
                        <a:t>15 تشرين الأول/أكتوبر</a:t>
                      </a:r>
                    </a:p>
                  </a:txBody>
                  <a:tcPr marL="9525" marR="9525" marT="9525" marB="9525" anchor="ctr" horzOverflow="overflow">
                    <a:noFill/>
                  </a:tcPr>
                </a:tc>
                <a:tc>
                  <a:txBody>
                    <a:bodyPr/>
                    <a:lstStyle/>
                    <a:p>
                      <a:pPr algn="ctr" defTabSz="289321" rtl="1">
                        <a:defRPr sz="1800"/>
                      </a:pPr>
                      <a:r>
                        <a:rPr lang="ar" sz="1050">
                          <a:latin typeface="Sakkal Majalla" panose="02000000000000000000" pitchFamily="2" charset="-78"/>
                          <a:ea typeface="+mn-ea"/>
                          <a:cs typeface="Sakkal Majalla" panose="02000000000000000000" pitchFamily="2" charset="-78"/>
                        </a:rPr>
                        <a:t>16 تشرين الأول/أكتوبر</a:t>
                      </a:r>
                    </a:p>
                  </a:txBody>
                  <a:tcPr marL="9525" marR="9525" marT="9525" marB="9525" anchor="ctr" horzOverflow="overflow">
                    <a:noFill/>
                  </a:tcPr>
                </a:tc>
                <a:tc>
                  <a:txBody>
                    <a:bodyPr/>
                    <a:lstStyle/>
                    <a:p>
                      <a:pPr algn="ctr" defTabSz="289321" rtl="1">
                        <a:defRPr sz="1800"/>
                      </a:pPr>
                      <a:r>
                        <a:rPr lang="ar" sz="1050">
                          <a:latin typeface="Sakkal Majalla" panose="02000000000000000000" pitchFamily="2" charset="-78"/>
                          <a:ea typeface="+mn-ea"/>
                          <a:cs typeface="Sakkal Majalla" panose="02000000000000000000" pitchFamily="2" charset="-78"/>
                        </a:rPr>
                        <a:t>17 تشرين الأول/أكتوبر</a:t>
                      </a:r>
                    </a:p>
                  </a:txBody>
                  <a:tcPr marL="9525" marR="9525" marT="9525" marB="9525" anchor="ctr" horzOverflow="overflow">
                    <a:noFill/>
                  </a:tcPr>
                </a:tc>
                <a:tc>
                  <a:txBody>
                    <a:bodyPr/>
                    <a:lstStyle/>
                    <a:p>
                      <a:pPr algn="ctr" defTabSz="289321" rtl="1">
                        <a:defRPr sz="1800"/>
                      </a:pPr>
                      <a:r>
                        <a:rPr lang="ar" sz="1050" dirty="0">
                          <a:latin typeface="Sakkal Majalla" panose="02000000000000000000" pitchFamily="2" charset="-78"/>
                          <a:ea typeface="+mn-ea"/>
                          <a:cs typeface="Sakkal Majalla" panose="02000000000000000000" pitchFamily="2" charset="-78"/>
                        </a:rPr>
                        <a:t>19 تشرين الأول/أكتوبر</a:t>
                      </a:r>
                    </a:p>
                  </a:txBody>
                  <a:tcPr marL="9525" marR="9525" marT="9525" marB="9525" anchor="ctr" horzOverflow="overflow">
                    <a:noFill/>
                  </a:tcPr>
                </a:tc>
                <a:tc>
                  <a:txBody>
                    <a:bodyPr/>
                    <a:lstStyle/>
                    <a:p>
                      <a:pPr algn="ctr" defTabSz="289321" rtl="1">
                        <a:defRPr sz="2200">
                          <a:latin typeface="+mn-lt"/>
                          <a:ea typeface="+mn-ea"/>
                          <a:cs typeface="+mn-cs"/>
                        </a:defRPr>
                      </a:pPr>
                      <a:endParaRPr sz="1050" dirty="0">
                        <a:latin typeface="Sakkal Majalla" panose="02000000000000000000" pitchFamily="2" charset="-78"/>
                        <a:cs typeface="Sakkal Majalla" panose="02000000000000000000" pitchFamily="2" charset="-78"/>
                      </a:endParaRPr>
                    </a:p>
                  </a:txBody>
                  <a:tcPr marL="9525" marR="9525" marT="9525" marB="9525" anchor="ctr" horzOverflow="overflow">
                    <a:noFill/>
                  </a:tcPr>
                </a:tc>
                <a:extLst>
                  <a:ext uri="{0D108BD9-81ED-4DB2-BD59-A6C34878D82A}">
                    <a16:rowId xmlns:a16="http://schemas.microsoft.com/office/drawing/2014/main" xmlns="" val="10010"/>
                  </a:ext>
                </a:extLst>
              </a:tr>
            </a:tbl>
          </a:graphicData>
        </a:graphic>
      </p:graphicFrame>
      <p:sp>
        <p:nvSpPr>
          <p:cNvPr id="298" name="Title 3"/>
          <p:cNvSpPr txBox="1">
            <a:spLocks noGrp="1"/>
          </p:cNvSpPr>
          <p:nvPr>
            <p:ph type="title" idx="4294967295"/>
          </p:nvPr>
        </p:nvSpPr>
        <p:spPr>
          <a:xfrm>
            <a:off x="65315" y="106848"/>
            <a:ext cx="8442581" cy="576182"/>
          </a:xfrm>
          <a:prstGeom prst="rect">
            <a:avLst/>
          </a:prstGeom>
        </p:spPr>
        <p:txBody>
          <a:bodyPr rtlCol="1">
            <a:normAutofit/>
          </a:bodyPr>
          <a:lstStyle>
            <a:lvl1pPr algn="r" rtl="1">
              <a:defRPr sz="3000"/>
            </a:lvl1pPr>
          </a:lstStyle>
          <a:p>
            <a:pPr rtl="1"/>
            <a:r>
              <a:rPr lang="ar" b="1" dirty="0">
                <a:latin typeface="Sakkal Majalla" panose="02000000000000000000" pitchFamily="2" charset="-78"/>
                <a:cs typeface="Sakkal Majalla" panose="02000000000000000000" pitchFamily="2" charset="-78"/>
              </a:rPr>
              <a:t>تواريخ بداية ظهور المرض «س»، المنطقة «ص»، تشرين الأول/ أكتوبر 2015</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2" name="Content Placeholder 3"/>
          <p:cNvGraphicFramePr/>
          <p:nvPr>
            <p:extLst>
              <p:ext uri="{D42A27DB-BD31-4B8C-83A1-F6EECF244321}">
                <p14:modId xmlns:p14="http://schemas.microsoft.com/office/powerpoint/2010/main" val="184924017"/>
              </p:ext>
            </p:extLst>
          </p:nvPr>
        </p:nvGraphicFramePr>
        <p:xfrm>
          <a:off x="74191" y="1389380"/>
          <a:ext cx="8155410" cy="4079240"/>
        </p:xfrm>
        <a:graphic>
          <a:graphicData uri="http://schemas.openxmlformats.org/drawingml/2006/table">
            <a:tbl>
              <a:tblPr firstRow="1" bandRow="1">
                <a:tableStyleId>{4C3C2611-4C71-4FC5-86AE-919BDF0F9419}</a:tableStyleId>
              </a:tblPr>
              <a:tblGrid>
                <a:gridCol w="1359235">
                  <a:extLst>
                    <a:ext uri="{9D8B030D-6E8A-4147-A177-3AD203B41FA5}">
                      <a16:colId xmlns:a16="http://schemas.microsoft.com/office/drawing/2014/main" xmlns="" val="20000"/>
                    </a:ext>
                  </a:extLst>
                </a:gridCol>
                <a:gridCol w="1359235">
                  <a:extLst>
                    <a:ext uri="{9D8B030D-6E8A-4147-A177-3AD203B41FA5}">
                      <a16:colId xmlns:a16="http://schemas.microsoft.com/office/drawing/2014/main" xmlns="" val="20001"/>
                    </a:ext>
                  </a:extLst>
                </a:gridCol>
                <a:gridCol w="1359235">
                  <a:extLst>
                    <a:ext uri="{9D8B030D-6E8A-4147-A177-3AD203B41FA5}">
                      <a16:colId xmlns:a16="http://schemas.microsoft.com/office/drawing/2014/main" xmlns="" val="20002"/>
                    </a:ext>
                  </a:extLst>
                </a:gridCol>
                <a:gridCol w="1359235">
                  <a:extLst>
                    <a:ext uri="{9D8B030D-6E8A-4147-A177-3AD203B41FA5}">
                      <a16:colId xmlns:a16="http://schemas.microsoft.com/office/drawing/2014/main" xmlns="" val="20003"/>
                    </a:ext>
                  </a:extLst>
                </a:gridCol>
                <a:gridCol w="1359235">
                  <a:extLst>
                    <a:ext uri="{9D8B030D-6E8A-4147-A177-3AD203B41FA5}">
                      <a16:colId xmlns:a16="http://schemas.microsoft.com/office/drawing/2014/main" xmlns="" val="20004"/>
                    </a:ext>
                  </a:extLst>
                </a:gridCol>
                <a:gridCol w="1359235">
                  <a:extLst>
                    <a:ext uri="{9D8B030D-6E8A-4147-A177-3AD203B41FA5}">
                      <a16:colId xmlns:a16="http://schemas.microsoft.com/office/drawing/2014/main" xmlns="" val="20005"/>
                    </a:ext>
                  </a:extLst>
                </a:gridCol>
              </a:tblGrid>
              <a:tr h="370840">
                <a:tc gridSpan="6">
                  <a:txBody>
                    <a:bodyPr/>
                    <a:lstStyle/>
                    <a:p>
                      <a:pPr algn="ctr" defTabSz="289321" rtl="1">
                        <a:defRPr sz="1800" b="0">
                          <a:solidFill>
                            <a:srgbClr val="000000"/>
                          </a:solidFill>
                        </a:defRPr>
                      </a:pPr>
                      <a:r>
                        <a:rPr lang="ar" sz="1400" dirty="0">
                          <a:latin typeface="Sakkal Majalla" panose="02000000000000000000" pitchFamily="2" charset="-78"/>
                          <a:ea typeface="+mn-ea"/>
                          <a:cs typeface="Sakkal Majalla" panose="02000000000000000000" pitchFamily="2" charset="-78"/>
                        </a:rPr>
                        <a:t>تواريخ بداية ظهور الأعراض (العدد = 57)</a:t>
                      </a:r>
                    </a:p>
                  </a:txBody>
                  <a:tcPr marL="9525" marR="9525" marT="9525" marB="9525" anchor="ctr" horzOverflow="overflow">
                    <a:lnB w="12700">
                      <a:solidFill>
                        <a:srgbClr val="000000"/>
                      </a:solidFill>
                    </a:lnB>
                    <a:noFill/>
                  </a:tcPr>
                </a:tc>
                <a:tc hMerge="1">
                  <a:txBody>
                    <a:bodyPr/>
                    <a:lstStyle/>
                    <a:p>
                      <a:pPr rtl="1"/>
                      <a:endParaRPr lang="hu-HU"/>
                    </a:p>
                  </a:txBody>
                  <a:tcPr/>
                </a:tc>
                <a:tc hMerge="1">
                  <a:txBody>
                    <a:bodyPr/>
                    <a:lstStyle/>
                    <a:p>
                      <a:pPr rtl="1"/>
                      <a:endParaRPr lang="hu-HU"/>
                    </a:p>
                  </a:txBody>
                  <a:tcPr/>
                </a:tc>
                <a:tc hMerge="1">
                  <a:txBody>
                    <a:bodyPr/>
                    <a:lstStyle/>
                    <a:p>
                      <a:pPr rtl="1"/>
                      <a:endParaRPr lang="hu-HU"/>
                    </a:p>
                  </a:txBody>
                  <a:tcPr/>
                </a:tc>
                <a:tc hMerge="1">
                  <a:txBody>
                    <a:bodyPr/>
                    <a:lstStyle/>
                    <a:p>
                      <a:pPr rtl="1"/>
                      <a:endParaRPr lang="hu-HU"/>
                    </a:p>
                  </a:txBody>
                  <a:tcPr/>
                </a:tc>
                <a:tc hMerge="1">
                  <a:txBody>
                    <a:bodyPr/>
                    <a:lstStyle/>
                    <a:p>
                      <a:pPr rtl="1"/>
                      <a:endParaRPr lang="hu-HU"/>
                    </a:p>
                  </a:txBody>
                  <a:tcPr/>
                </a:tc>
                <a:extLst>
                  <a:ext uri="{0D108BD9-81ED-4DB2-BD59-A6C34878D82A}">
                    <a16:rowId xmlns:a16="http://schemas.microsoft.com/office/drawing/2014/main" xmlns="" val="10000"/>
                  </a:ext>
                </a:extLst>
              </a:tr>
              <a:tr h="370840">
                <a:tc>
                  <a:txBody>
                    <a:bodyPr/>
                    <a:lstStyle/>
                    <a:p>
                      <a:pPr algn="ctr" defTabSz="289321" rtl="1">
                        <a:tabLst>
                          <a:tab pos="1308100" algn="l"/>
                        </a:tabLst>
                        <a:defRPr sz="1800"/>
                      </a:pPr>
                      <a:r>
                        <a:rPr lang="ar" sz="1400" dirty="0">
                          <a:latin typeface="Sakkal Majalla" panose="02000000000000000000" pitchFamily="2" charset="-78"/>
                          <a:ea typeface="+mn-ea"/>
                          <a:cs typeface="Sakkal Majalla" panose="02000000000000000000" pitchFamily="2" charset="-78"/>
                        </a:rPr>
                        <a:t>  9 تشرين الأول/أكتوبر</a:t>
                      </a:r>
                    </a:p>
                  </a:txBody>
                  <a:tcPr marL="9525" marR="9525" marT="9525" marB="9525" anchor="ctr" horzOverflow="overflow">
                    <a:lnT w="12700">
                      <a:solidFill>
                        <a:srgbClr val="000000"/>
                      </a:solidFill>
                    </a:lnT>
                    <a:noFill/>
                  </a:tcPr>
                </a:tc>
                <a:tc>
                  <a:txBody>
                    <a:bodyPr/>
                    <a:lstStyle/>
                    <a:p>
                      <a:pPr algn="ctr" defTabSz="289321" rtl="1">
                        <a:defRPr sz="1800"/>
                      </a:pPr>
                      <a:r>
                        <a:rPr lang="ar" sz="1400">
                          <a:latin typeface="Sakkal Majalla" panose="02000000000000000000" pitchFamily="2" charset="-78"/>
                          <a:ea typeface="+mn-ea"/>
                          <a:cs typeface="Sakkal Majalla" panose="02000000000000000000" pitchFamily="2" charset="-78"/>
                        </a:rPr>
                        <a:t>14 تشرين الأول/أكتوبر</a:t>
                      </a:r>
                    </a:p>
                  </a:txBody>
                  <a:tcPr marL="9525" marR="9525" marT="9525" marB="9525" anchor="ctr" horzOverflow="overflow">
                    <a:lnT w="12700">
                      <a:solidFill>
                        <a:srgbClr val="000000"/>
                      </a:solidFill>
                    </a:lnT>
                    <a:noFill/>
                  </a:tcPr>
                </a:tc>
                <a:tc>
                  <a:txBody>
                    <a:bodyPr/>
                    <a:lstStyle/>
                    <a:p>
                      <a:pPr algn="ctr" defTabSz="289321" rtl="1">
                        <a:defRPr sz="1800"/>
                      </a:pPr>
                      <a:r>
                        <a:rPr lang="ar" sz="1400">
                          <a:latin typeface="Sakkal Majalla" panose="02000000000000000000" pitchFamily="2" charset="-78"/>
                          <a:ea typeface="+mn-ea"/>
                          <a:cs typeface="Sakkal Majalla" panose="02000000000000000000" pitchFamily="2" charset="-78"/>
                        </a:rPr>
                        <a:t>15 تشرين الأول/أكتوبر</a:t>
                      </a:r>
                    </a:p>
                  </a:txBody>
                  <a:tcPr marL="9525" marR="9525" marT="9525" marB="9525" anchor="ctr" horzOverflow="overflow">
                    <a:lnT w="12700">
                      <a:solidFill>
                        <a:srgbClr val="000000"/>
                      </a:solidFill>
                    </a:lnT>
                    <a:noFill/>
                  </a:tcPr>
                </a:tc>
                <a:tc>
                  <a:txBody>
                    <a:bodyPr/>
                    <a:lstStyle/>
                    <a:p>
                      <a:pPr algn="ctr" defTabSz="289321" rtl="1">
                        <a:defRPr sz="1800"/>
                      </a:pPr>
                      <a:r>
                        <a:rPr lang="ar" sz="1400">
                          <a:latin typeface="Sakkal Majalla" panose="02000000000000000000" pitchFamily="2" charset="-78"/>
                          <a:ea typeface="+mn-ea"/>
                          <a:cs typeface="Sakkal Majalla" panose="02000000000000000000" pitchFamily="2" charset="-78"/>
                        </a:rPr>
                        <a:t>16 تشرين الأول/أكتوبر</a:t>
                      </a:r>
                    </a:p>
                  </a:txBody>
                  <a:tcPr marL="9525" marR="9525" marT="9525" marB="9525" anchor="ctr" horzOverflow="overflow">
                    <a:lnT w="12700">
                      <a:solidFill>
                        <a:srgbClr val="000000"/>
                      </a:solidFill>
                    </a:lnT>
                    <a:noFill/>
                  </a:tcPr>
                </a:tc>
                <a:tc>
                  <a:txBody>
                    <a:bodyPr/>
                    <a:lstStyle/>
                    <a:p>
                      <a:pPr algn="ctr" defTabSz="289321" rtl="1">
                        <a:defRPr sz="1800"/>
                      </a:pPr>
                      <a:r>
                        <a:rPr lang="ar" sz="1400">
                          <a:latin typeface="Sakkal Majalla" panose="02000000000000000000" pitchFamily="2" charset="-78"/>
                          <a:ea typeface="+mn-ea"/>
                          <a:cs typeface="Sakkal Majalla" panose="02000000000000000000" pitchFamily="2" charset="-78"/>
                        </a:rPr>
                        <a:t>17 تشرين الأول/أكتوبر</a:t>
                      </a:r>
                    </a:p>
                  </a:txBody>
                  <a:tcPr marL="9525" marR="9525" marT="9525" marB="9525" anchor="ctr" horzOverflow="overflow">
                    <a:lnT w="12700">
                      <a:solidFill>
                        <a:srgbClr val="000000"/>
                      </a:solidFill>
                    </a:lnT>
                    <a:noFill/>
                  </a:tcPr>
                </a:tc>
                <a:tc>
                  <a:txBody>
                    <a:bodyPr/>
                    <a:lstStyle/>
                    <a:p>
                      <a:pPr algn="ctr" defTabSz="289321" rtl="1">
                        <a:defRPr sz="1800"/>
                      </a:pPr>
                      <a:r>
                        <a:rPr lang="ar" sz="1400" dirty="0">
                          <a:latin typeface="Sakkal Majalla" panose="02000000000000000000" pitchFamily="2" charset="-78"/>
                          <a:ea typeface="+mn-ea"/>
                          <a:cs typeface="Sakkal Majalla" panose="02000000000000000000" pitchFamily="2" charset="-78"/>
                        </a:rPr>
                        <a:t>19 تشرين</a:t>
                      </a:r>
                      <a:r>
                        <a:rPr lang="ar" sz="1050" dirty="0">
                          <a:latin typeface="Sakkal Majalla" panose="02000000000000000000" pitchFamily="2" charset="-78"/>
                          <a:ea typeface="+mn-ea"/>
                          <a:cs typeface="Sakkal Majalla" panose="02000000000000000000" pitchFamily="2" charset="-78"/>
                        </a:rPr>
                        <a:t> </a:t>
                      </a:r>
                      <a:r>
                        <a:rPr lang="ar" sz="1400" dirty="0">
                          <a:latin typeface="Sakkal Majalla" panose="02000000000000000000" pitchFamily="2" charset="-78"/>
                          <a:ea typeface="+mn-ea"/>
                          <a:cs typeface="Sakkal Majalla" panose="02000000000000000000" pitchFamily="2" charset="-78"/>
                        </a:rPr>
                        <a:t>الأول/أكتوبر</a:t>
                      </a:r>
                    </a:p>
                  </a:txBody>
                  <a:tcPr marL="9525" marR="9525" marT="9525" marB="9525" anchor="ctr" horzOverflow="overflow">
                    <a:lnT w="12700">
                      <a:solidFill>
                        <a:srgbClr val="000000"/>
                      </a:solidFill>
                    </a:lnT>
                    <a:noFill/>
                  </a:tcPr>
                </a:tc>
                <a:extLst>
                  <a:ext uri="{0D108BD9-81ED-4DB2-BD59-A6C34878D82A}">
                    <a16:rowId xmlns:a16="http://schemas.microsoft.com/office/drawing/2014/main" xmlns="" val="10001"/>
                  </a:ext>
                </a:extLst>
              </a:tr>
              <a:tr h="370840">
                <a:tc>
                  <a:txBody>
                    <a:bodyPr/>
                    <a:lstStyle/>
                    <a:p>
                      <a:pPr algn="ctr" defTabSz="289321" rtl="1">
                        <a:defRPr sz="1800"/>
                      </a:pPr>
                      <a:r>
                        <a:rPr lang="ar" sz="1400">
                          <a:latin typeface="Sakkal Majalla" panose="02000000000000000000" pitchFamily="2" charset="-78"/>
                          <a:ea typeface="+mn-ea"/>
                          <a:cs typeface="Sakkal Majalla" panose="02000000000000000000" pitchFamily="2" charset="-78"/>
                        </a:rPr>
                        <a:t>11 تشرين الأول/أكتوبر</a:t>
                      </a:r>
                    </a:p>
                  </a:txBody>
                  <a:tcPr marL="9525" marR="9525" marT="9525" marB="9525" anchor="ctr" horzOverflow="overflow">
                    <a:noFill/>
                  </a:tcPr>
                </a:tc>
                <a:tc>
                  <a:txBody>
                    <a:bodyPr/>
                    <a:lstStyle/>
                    <a:p>
                      <a:pPr algn="ctr" defTabSz="289321" rtl="1">
                        <a:defRPr sz="1800"/>
                      </a:pPr>
                      <a:r>
                        <a:rPr lang="ar" sz="1400">
                          <a:latin typeface="Sakkal Majalla" panose="02000000000000000000" pitchFamily="2" charset="-78"/>
                          <a:ea typeface="+mn-ea"/>
                          <a:cs typeface="Sakkal Majalla" panose="02000000000000000000" pitchFamily="2" charset="-78"/>
                        </a:rPr>
                        <a:t>14 تشرين الأول/أكتوبر</a:t>
                      </a:r>
                    </a:p>
                  </a:txBody>
                  <a:tcPr marL="9525" marR="9525" marT="9525" marB="9525" anchor="ctr" horzOverflow="overflow">
                    <a:noFill/>
                  </a:tcPr>
                </a:tc>
                <a:tc>
                  <a:txBody>
                    <a:bodyPr/>
                    <a:lstStyle/>
                    <a:p>
                      <a:pPr algn="ctr" defTabSz="289321" rtl="1">
                        <a:defRPr sz="1800"/>
                      </a:pPr>
                      <a:r>
                        <a:rPr lang="ar" sz="1400">
                          <a:latin typeface="Sakkal Majalla" panose="02000000000000000000" pitchFamily="2" charset="-78"/>
                          <a:ea typeface="+mn-ea"/>
                          <a:cs typeface="Sakkal Majalla" panose="02000000000000000000" pitchFamily="2" charset="-78"/>
                        </a:rPr>
                        <a:t>15 تشرين الأول/أكتوبر</a:t>
                      </a:r>
                    </a:p>
                  </a:txBody>
                  <a:tcPr marL="9525" marR="9525" marT="9525" marB="9525" anchor="ctr" horzOverflow="overflow">
                    <a:noFill/>
                  </a:tcPr>
                </a:tc>
                <a:tc>
                  <a:txBody>
                    <a:bodyPr/>
                    <a:lstStyle/>
                    <a:p>
                      <a:pPr algn="ctr" defTabSz="289321" rtl="1">
                        <a:defRPr sz="1800"/>
                      </a:pPr>
                      <a:r>
                        <a:rPr lang="ar" sz="1400">
                          <a:latin typeface="Sakkal Majalla" panose="02000000000000000000" pitchFamily="2" charset="-78"/>
                          <a:ea typeface="+mn-ea"/>
                          <a:cs typeface="Sakkal Majalla" panose="02000000000000000000" pitchFamily="2" charset="-78"/>
                        </a:rPr>
                        <a:t>16 تشرين الأول/أكتوبر</a:t>
                      </a:r>
                    </a:p>
                  </a:txBody>
                  <a:tcPr marL="9525" marR="9525" marT="9525" marB="9525" anchor="ctr" horzOverflow="overflow">
                    <a:noFill/>
                  </a:tcPr>
                </a:tc>
                <a:tc>
                  <a:txBody>
                    <a:bodyPr/>
                    <a:lstStyle/>
                    <a:p>
                      <a:pPr algn="ctr" defTabSz="289321" rtl="1">
                        <a:defRPr sz="1800"/>
                      </a:pPr>
                      <a:r>
                        <a:rPr lang="ar" sz="1400">
                          <a:latin typeface="Sakkal Majalla" panose="02000000000000000000" pitchFamily="2" charset="-78"/>
                          <a:ea typeface="+mn-ea"/>
                          <a:cs typeface="Sakkal Majalla" panose="02000000000000000000" pitchFamily="2" charset="-78"/>
                        </a:rPr>
                        <a:t>17 تشرين الأول/أكتوبر</a:t>
                      </a:r>
                    </a:p>
                  </a:txBody>
                  <a:tcPr marL="9525" marR="9525" marT="9525" marB="9525" anchor="ctr" horzOverflow="overflow">
                    <a:noFill/>
                  </a:tcPr>
                </a:tc>
                <a:tc>
                  <a:txBody>
                    <a:bodyPr/>
                    <a:lstStyle/>
                    <a:p>
                      <a:pPr algn="ctr" defTabSz="289321" rtl="1">
                        <a:defRPr sz="1800"/>
                      </a:pPr>
                      <a:r>
                        <a:rPr lang="ar" sz="1400" dirty="0">
                          <a:latin typeface="Sakkal Majalla" panose="02000000000000000000" pitchFamily="2" charset="-78"/>
                          <a:ea typeface="+mn-ea"/>
                          <a:cs typeface="Sakkal Majalla" panose="02000000000000000000" pitchFamily="2" charset="-78"/>
                        </a:rPr>
                        <a:t>20 تشرين الأول/أكتوبر</a:t>
                      </a:r>
                    </a:p>
                  </a:txBody>
                  <a:tcPr marL="9525" marR="9525" marT="9525" marB="9525" anchor="ctr" horzOverflow="overflow">
                    <a:noFill/>
                  </a:tcPr>
                </a:tc>
                <a:extLst>
                  <a:ext uri="{0D108BD9-81ED-4DB2-BD59-A6C34878D82A}">
                    <a16:rowId xmlns:a16="http://schemas.microsoft.com/office/drawing/2014/main" xmlns="" val="10002"/>
                  </a:ext>
                </a:extLst>
              </a:tr>
              <a:tr h="370840">
                <a:tc>
                  <a:txBody>
                    <a:bodyPr/>
                    <a:lstStyle/>
                    <a:p>
                      <a:pPr algn="ctr" defTabSz="289321" rtl="1">
                        <a:defRPr sz="1800"/>
                      </a:pPr>
                      <a:r>
                        <a:rPr lang="ar" sz="1400">
                          <a:latin typeface="Sakkal Majalla" panose="02000000000000000000" pitchFamily="2" charset="-78"/>
                          <a:ea typeface="+mn-ea"/>
                          <a:cs typeface="Sakkal Majalla" panose="02000000000000000000" pitchFamily="2" charset="-78"/>
                        </a:rPr>
                        <a:t>13 تشرين الأول/أكتوبر</a:t>
                      </a:r>
                    </a:p>
                  </a:txBody>
                  <a:tcPr marL="9525" marR="9525" marT="9525" marB="9525" anchor="ctr" horzOverflow="overflow">
                    <a:noFill/>
                  </a:tcPr>
                </a:tc>
                <a:tc>
                  <a:txBody>
                    <a:bodyPr/>
                    <a:lstStyle/>
                    <a:p>
                      <a:pPr algn="ctr" defTabSz="289321" rtl="1">
                        <a:defRPr sz="1800"/>
                      </a:pPr>
                      <a:r>
                        <a:rPr lang="ar" sz="1400">
                          <a:latin typeface="Sakkal Majalla" panose="02000000000000000000" pitchFamily="2" charset="-78"/>
                          <a:ea typeface="+mn-ea"/>
                          <a:cs typeface="Sakkal Majalla" panose="02000000000000000000" pitchFamily="2" charset="-78"/>
                        </a:rPr>
                        <a:t>14 تشرين الأول/أكتوبر</a:t>
                      </a:r>
                    </a:p>
                  </a:txBody>
                  <a:tcPr marL="9525" marR="9525" marT="9525" marB="9525" anchor="ctr" horzOverflow="overflow">
                    <a:noFill/>
                  </a:tcPr>
                </a:tc>
                <a:tc>
                  <a:txBody>
                    <a:bodyPr/>
                    <a:lstStyle/>
                    <a:p>
                      <a:pPr algn="ctr" defTabSz="289321" rtl="1">
                        <a:defRPr sz="1800"/>
                      </a:pPr>
                      <a:r>
                        <a:rPr lang="ar" sz="1400">
                          <a:latin typeface="Sakkal Majalla" panose="02000000000000000000" pitchFamily="2" charset="-78"/>
                          <a:ea typeface="+mn-ea"/>
                          <a:cs typeface="Sakkal Majalla" panose="02000000000000000000" pitchFamily="2" charset="-78"/>
                        </a:rPr>
                        <a:t>15 تشرين الأول/أكتوبر</a:t>
                      </a:r>
                    </a:p>
                  </a:txBody>
                  <a:tcPr marL="9525" marR="9525" marT="9525" marB="9525" anchor="ctr" horzOverflow="overflow">
                    <a:noFill/>
                  </a:tcPr>
                </a:tc>
                <a:tc>
                  <a:txBody>
                    <a:bodyPr/>
                    <a:lstStyle/>
                    <a:p>
                      <a:pPr algn="ctr" defTabSz="289321" rtl="1">
                        <a:defRPr sz="1800"/>
                      </a:pPr>
                      <a:r>
                        <a:rPr lang="ar" sz="1400" dirty="0">
                          <a:latin typeface="Sakkal Majalla" panose="02000000000000000000" pitchFamily="2" charset="-78"/>
                          <a:ea typeface="+mn-ea"/>
                          <a:cs typeface="Sakkal Majalla" panose="02000000000000000000" pitchFamily="2" charset="-78"/>
                        </a:rPr>
                        <a:t>16 تشرين الأول/أكتوبر</a:t>
                      </a:r>
                    </a:p>
                  </a:txBody>
                  <a:tcPr marL="9525" marR="9525" marT="9525" marB="9525" anchor="ctr" horzOverflow="overflow">
                    <a:noFill/>
                  </a:tcPr>
                </a:tc>
                <a:tc>
                  <a:txBody>
                    <a:bodyPr/>
                    <a:lstStyle/>
                    <a:p>
                      <a:pPr algn="ctr" defTabSz="289321" rtl="1">
                        <a:defRPr sz="1800"/>
                      </a:pPr>
                      <a:r>
                        <a:rPr lang="ar" sz="1400">
                          <a:latin typeface="Sakkal Majalla" panose="02000000000000000000" pitchFamily="2" charset="-78"/>
                          <a:ea typeface="+mn-ea"/>
                          <a:cs typeface="Sakkal Majalla" panose="02000000000000000000" pitchFamily="2" charset="-78"/>
                        </a:rPr>
                        <a:t>17 تشرين الأول/أكتوبر</a:t>
                      </a:r>
                    </a:p>
                  </a:txBody>
                  <a:tcPr marL="9525" marR="9525" marT="9525" marB="9525" anchor="ctr" horzOverflow="overflow">
                    <a:noFill/>
                  </a:tcPr>
                </a:tc>
                <a:tc>
                  <a:txBody>
                    <a:bodyPr/>
                    <a:lstStyle/>
                    <a:p>
                      <a:pPr algn="ctr" defTabSz="289321" rtl="1">
                        <a:defRPr sz="1800"/>
                      </a:pPr>
                      <a:r>
                        <a:rPr lang="ar" sz="1400">
                          <a:latin typeface="Sakkal Majalla" panose="02000000000000000000" pitchFamily="2" charset="-78"/>
                          <a:ea typeface="+mn-ea"/>
                          <a:cs typeface="Sakkal Majalla" panose="02000000000000000000" pitchFamily="2" charset="-78"/>
                        </a:rPr>
                        <a:t>20 تشرين الأول/أكتوبر</a:t>
                      </a:r>
                    </a:p>
                  </a:txBody>
                  <a:tcPr marL="9525" marR="9525" marT="9525" marB="9525" anchor="ctr" horzOverflow="overflow">
                    <a:noFill/>
                  </a:tcPr>
                </a:tc>
                <a:extLst>
                  <a:ext uri="{0D108BD9-81ED-4DB2-BD59-A6C34878D82A}">
                    <a16:rowId xmlns:a16="http://schemas.microsoft.com/office/drawing/2014/main" xmlns="" val="10003"/>
                  </a:ext>
                </a:extLst>
              </a:tr>
              <a:tr h="370840">
                <a:tc>
                  <a:txBody>
                    <a:bodyPr/>
                    <a:lstStyle/>
                    <a:p>
                      <a:pPr algn="ctr" defTabSz="289321" rtl="1">
                        <a:defRPr sz="1800"/>
                      </a:pPr>
                      <a:r>
                        <a:rPr lang="ar" sz="1400">
                          <a:latin typeface="Sakkal Majalla" panose="02000000000000000000" pitchFamily="2" charset="-78"/>
                          <a:ea typeface="+mn-ea"/>
                          <a:cs typeface="Sakkal Majalla" panose="02000000000000000000" pitchFamily="2" charset="-78"/>
                        </a:rPr>
                        <a:t>13 تشرين الأول/أكتوبر</a:t>
                      </a:r>
                    </a:p>
                  </a:txBody>
                  <a:tcPr marL="9525" marR="9525" marT="9525" marB="9525" anchor="ctr" horzOverflow="overflow">
                    <a:noFill/>
                  </a:tcPr>
                </a:tc>
                <a:tc>
                  <a:txBody>
                    <a:bodyPr/>
                    <a:lstStyle/>
                    <a:p>
                      <a:pPr algn="ctr" defTabSz="289321" rtl="1">
                        <a:defRPr sz="1800"/>
                      </a:pPr>
                      <a:r>
                        <a:rPr lang="ar" sz="1400">
                          <a:latin typeface="Sakkal Majalla" panose="02000000000000000000" pitchFamily="2" charset="-78"/>
                          <a:ea typeface="+mn-ea"/>
                          <a:cs typeface="Sakkal Majalla" panose="02000000000000000000" pitchFamily="2" charset="-78"/>
                        </a:rPr>
                        <a:t>14 تشرين الأول/أكتوبر</a:t>
                      </a:r>
                    </a:p>
                  </a:txBody>
                  <a:tcPr marL="9525" marR="9525" marT="9525" marB="9525" anchor="ctr" horzOverflow="overflow">
                    <a:noFill/>
                  </a:tcPr>
                </a:tc>
                <a:tc>
                  <a:txBody>
                    <a:bodyPr/>
                    <a:lstStyle/>
                    <a:p>
                      <a:pPr algn="ctr" defTabSz="289321" rtl="1">
                        <a:defRPr sz="1800"/>
                      </a:pPr>
                      <a:r>
                        <a:rPr lang="ar" sz="1400">
                          <a:latin typeface="Sakkal Majalla" panose="02000000000000000000" pitchFamily="2" charset="-78"/>
                          <a:ea typeface="+mn-ea"/>
                          <a:cs typeface="Sakkal Majalla" panose="02000000000000000000" pitchFamily="2" charset="-78"/>
                        </a:rPr>
                        <a:t>15 تشرين الأول/أكتوبر</a:t>
                      </a:r>
                    </a:p>
                  </a:txBody>
                  <a:tcPr marL="9525" marR="9525" marT="9525" marB="9525" anchor="ctr" horzOverflow="overflow">
                    <a:noFill/>
                  </a:tcPr>
                </a:tc>
                <a:tc>
                  <a:txBody>
                    <a:bodyPr/>
                    <a:lstStyle/>
                    <a:p>
                      <a:pPr algn="ctr" defTabSz="289321" rtl="1">
                        <a:defRPr sz="1800"/>
                      </a:pPr>
                      <a:r>
                        <a:rPr lang="ar" sz="1400">
                          <a:latin typeface="Sakkal Majalla" panose="02000000000000000000" pitchFamily="2" charset="-78"/>
                          <a:ea typeface="+mn-ea"/>
                          <a:cs typeface="Sakkal Majalla" panose="02000000000000000000" pitchFamily="2" charset="-78"/>
                        </a:rPr>
                        <a:t>16 تشرين الأول/أكتوبر</a:t>
                      </a:r>
                    </a:p>
                  </a:txBody>
                  <a:tcPr marL="9525" marR="9525" marT="9525" marB="9525" anchor="ctr" horzOverflow="overflow">
                    <a:noFill/>
                  </a:tcPr>
                </a:tc>
                <a:tc>
                  <a:txBody>
                    <a:bodyPr/>
                    <a:lstStyle/>
                    <a:p>
                      <a:pPr algn="ctr" defTabSz="289321" rtl="1">
                        <a:defRPr sz="1800"/>
                      </a:pPr>
                      <a:r>
                        <a:rPr lang="ar" sz="1400">
                          <a:latin typeface="Sakkal Majalla" panose="02000000000000000000" pitchFamily="2" charset="-78"/>
                          <a:ea typeface="+mn-ea"/>
                          <a:cs typeface="Sakkal Majalla" panose="02000000000000000000" pitchFamily="2" charset="-78"/>
                        </a:rPr>
                        <a:t>17 تشرين الأول/أكتوبر</a:t>
                      </a:r>
                    </a:p>
                  </a:txBody>
                  <a:tcPr marL="9525" marR="9525" marT="9525" marB="9525" anchor="ctr" horzOverflow="overflow">
                    <a:noFill/>
                  </a:tcPr>
                </a:tc>
                <a:tc>
                  <a:txBody>
                    <a:bodyPr/>
                    <a:lstStyle/>
                    <a:p>
                      <a:pPr algn="ctr" defTabSz="289321" rtl="1">
                        <a:defRPr sz="1800"/>
                      </a:pPr>
                      <a:r>
                        <a:rPr lang="ar" sz="1400">
                          <a:latin typeface="Sakkal Majalla" panose="02000000000000000000" pitchFamily="2" charset="-78"/>
                          <a:ea typeface="+mn-ea"/>
                          <a:cs typeface="Sakkal Majalla" panose="02000000000000000000" pitchFamily="2" charset="-78"/>
                        </a:rPr>
                        <a:t>22 تشرين الأول/ أكتوبر</a:t>
                      </a:r>
                    </a:p>
                  </a:txBody>
                  <a:tcPr marL="9525" marR="9525" marT="9525" marB="9525" anchor="ctr" horzOverflow="overflow">
                    <a:noFill/>
                  </a:tcPr>
                </a:tc>
                <a:extLst>
                  <a:ext uri="{0D108BD9-81ED-4DB2-BD59-A6C34878D82A}">
                    <a16:rowId xmlns:a16="http://schemas.microsoft.com/office/drawing/2014/main" xmlns="" val="10004"/>
                  </a:ext>
                </a:extLst>
              </a:tr>
              <a:tr h="370840">
                <a:tc>
                  <a:txBody>
                    <a:bodyPr/>
                    <a:lstStyle/>
                    <a:p>
                      <a:pPr algn="ctr" defTabSz="289321" rtl="1">
                        <a:defRPr sz="1800"/>
                      </a:pPr>
                      <a:r>
                        <a:rPr lang="ar" sz="1400">
                          <a:latin typeface="Sakkal Majalla" panose="02000000000000000000" pitchFamily="2" charset="-78"/>
                          <a:ea typeface="+mn-ea"/>
                          <a:cs typeface="Sakkal Majalla" panose="02000000000000000000" pitchFamily="2" charset="-78"/>
                        </a:rPr>
                        <a:t>13 تشرين الأول/أكتوبر</a:t>
                      </a:r>
                    </a:p>
                  </a:txBody>
                  <a:tcPr marL="9525" marR="9525" marT="9525" marB="9525" anchor="ctr" horzOverflow="overflow">
                    <a:noFill/>
                  </a:tcPr>
                </a:tc>
                <a:tc>
                  <a:txBody>
                    <a:bodyPr/>
                    <a:lstStyle/>
                    <a:p>
                      <a:pPr algn="ctr" defTabSz="289321" rtl="1">
                        <a:defRPr sz="1800"/>
                      </a:pPr>
                      <a:r>
                        <a:rPr lang="ar" sz="1400">
                          <a:latin typeface="Sakkal Majalla" panose="02000000000000000000" pitchFamily="2" charset="-78"/>
                          <a:ea typeface="+mn-ea"/>
                          <a:cs typeface="Sakkal Majalla" panose="02000000000000000000" pitchFamily="2" charset="-78"/>
                        </a:rPr>
                        <a:t>14 تشرين الأول/أكتوبر</a:t>
                      </a:r>
                    </a:p>
                  </a:txBody>
                  <a:tcPr marL="9525" marR="9525" marT="9525" marB="9525" anchor="ctr" horzOverflow="overflow">
                    <a:noFill/>
                  </a:tcPr>
                </a:tc>
                <a:tc>
                  <a:txBody>
                    <a:bodyPr/>
                    <a:lstStyle/>
                    <a:p>
                      <a:pPr algn="ctr" defTabSz="289321" rtl="1">
                        <a:defRPr sz="1800"/>
                      </a:pPr>
                      <a:r>
                        <a:rPr lang="ar" sz="1400">
                          <a:latin typeface="Sakkal Majalla" panose="02000000000000000000" pitchFamily="2" charset="-78"/>
                          <a:ea typeface="+mn-ea"/>
                          <a:cs typeface="Sakkal Majalla" panose="02000000000000000000" pitchFamily="2" charset="-78"/>
                        </a:rPr>
                        <a:t>15 تشرين الأول/أكتوبر</a:t>
                      </a:r>
                    </a:p>
                  </a:txBody>
                  <a:tcPr marL="9525" marR="9525" marT="9525" marB="9525" anchor="ctr" horzOverflow="overflow">
                    <a:noFill/>
                  </a:tcPr>
                </a:tc>
                <a:tc>
                  <a:txBody>
                    <a:bodyPr/>
                    <a:lstStyle/>
                    <a:p>
                      <a:pPr algn="ctr" defTabSz="289321" rtl="1">
                        <a:defRPr sz="1800"/>
                      </a:pPr>
                      <a:r>
                        <a:rPr lang="ar" sz="1400">
                          <a:latin typeface="Sakkal Majalla" panose="02000000000000000000" pitchFamily="2" charset="-78"/>
                          <a:ea typeface="+mn-ea"/>
                          <a:cs typeface="Sakkal Majalla" panose="02000000000000000000" pitchFamily="2" charset="-78"/>
                        </a:rPr>
                        <a:t>16 تشرين الأول/أكتوبر</a:t>
                      </a:r>
                    </a:p>
                  </a:txBody>
                  <a:tcPr marL="9525" marR="9525" marT="9525" marB="9525" anchor="ctr" horzOverflow="overflow">
                    <a:noFill/>
                  </a:tcPr>
                </a:tc>
                <a:tc>
                  <a:txBody>
                    <a:bodyPr/>
                    <a:lstStyle/>
                    <a:p>
                      <a:pPr algn="ctr" defTabSz="289321" rtl="1">
                        <a:defRPr sz="1800"/>
                      </a:pPr>
                      <a:r>
                        <a:rPr lang="ar" sz="1400">
                          <a:latin typeface="Sakkal Majalla" panose="02000000000000000000" pitchFamily="2" charset="-78"/>
                          <a:ea typeface="+mn-ea"/>
                          <a:cs typeface="Sakkal Majalla" panose="02000000000000000000" pitchFamily="2" charset="-78"/>
                        </a:rPr>
                        <a:t>17 تشرين الأول/أكتوبر</a:t>
                      </a:r>
                    </a:p>
                  </a:txBody>
                  <a:tcPr marL="9525" marR="9525" marT="9525" marB="9525" anchor="ctr" horzOverflow="overflow">
                    <a:noFill/>
                  </a:tcPr>
                </a:tc>
                <a:tc>
                  <a:txBody>
                    <a:bodyPr/>
                    <a:lstStyle/>
                    <a:p>
                      <a:pPr algn="ctr" defTabSz="289321" rtl="1">
                        <a:defRPr sz="1800"/>
                      </a:pPr>
                      <a:r>
                        <a:rPr lang="ar" sz="1400" dirty="0">
                          <a:latin typeface="Sakkal Majalla" panose="02000000000000000000" pitchFamily="2" charset="-78"/>
                          <a:ea typeface="+mn-ea"/>
                          <a:cs typeface="Sakkal Majalla" panose="02000000000000000000" pitchFamily="2" charset="-78"/>
                        </a:rPr>
                        <a:t>23 تشرين الأول/أكتوبر</a:t>
                      </a:r>
                    </a:p>
                  </a:txBody>
                  <a:tcPr marL="9525" marR="9525" marT="9525" marB="9525" anchor="ctr" horzOverflow="overflow">
                    <a:noFill/>
                  </a:tcPr>
                </a:tc>
                <a:extLst>
                  <a:ext uri="{0D108BD9-81ED-4DB2-BD59-A6C34878D82A}">
                    <a16:rowId xmlns:a16="http://schemas.microsoft.com/office/drawing/2014/main" xmlns="" val="10005"/>
                  </a:ext>
                </a:extLst>
              </a:tr>
              <a:tr h="370840">
                <a:tc>
                  <a:txBody>
                    <a:bodyPr/>
                    <a:lstStyle/>
                    <a:p>
                      <a:pPr algn="ctr" defTabSz="289321" rtl="1">
                        <a:defRPr sz="1800"/>
                      </a:pPr>
                      <a:r>
                        <a:rPr lang="ar" sz="1400">
                          <a:latin typeface="Sakkal Majalla" panose="02000000000000000000" pitchFamily="2" charset="-78"/>
                          <a:ea typeface="+mn-ea"/>
                          <a:cs typeface="Sakkal Majalla" panose="02000000000000000000" pitchFamily="2" charset="-78"/>
                        </a:rPr>
                        <a:t>14 تشرين الأول/أكتوبر</a:t>
                      </a:r>
                    </a:p>
                  </a:txBody>
                  <a:tcPr marL="9525" marR="9525" marT="9525" marB="9525" anchor="ctr" horzOverflow="overflow">
                    <a:noFill/>
                  </a:tcPr>
                </a:tc>
                <a:tc>
                  <a:txBody>
                    <a:bodyPr/>
                    <a:lstStyle/>
                    <a:p>
                      <a:pPr algn="ctr" defTabSz="289321" rtl="1">
                        <a:defRPr sz="1800"/>
                      </a:pPr>
                      <a:r>
                        <a:rPr lang="ar" sz="1400">
                          <a:latin typeface="Sakkal Majalla" panose="02000000000000000000" pitchFamily="2" charset="-78"/>
                          <a:ea typeface="+mn-ea"/>
                          <a:cs typeface="Sakkal Majalla" panose="02000000000000000000" pitchFamily="2" charset="-78"/>
                        </a:rPr>
                        <a:t>15 تشرين الأول/أكتوبر</a:t>
                      </a:r>
                    </a:p>
                  </a:txBody>
                  <a:tcPr marL="9525" marR="9525" marT="9525" marB="9525" anchor="ctr" horzOverflow="overflow">
                    <a:noFill/>
                  </a:tcPr>
                </a:tc>
                <a:tc>
                  <a:txBody>
                    <a:bodyPr/>
                    <a:lstStyle/>
                    <a:p>
                      <a:pPr algn="ctr" defTabSz="289321" rtl="1">
                        <a:defRPr sz="1800"/>
                      </a:pPr>
                      <a:r>
                        <a:rPr lang="ar" sz="1400">
                          <a:latin typeface="Sakkal Majalla" panose="02000000000000000000" pitchFamily="2" charset="-78"/>
                          <a:ea typeface="+mn-ea"/>
                          <a:cs typeface="Sakkal Majalla" panose="02000000000000000000" pitchFamily="2" charset="-78"/>
                        </a:rPr>
                        <a:t>15 تشرين الأول/أكتوبر</a:t>
                      </a:r>
                    </a:p>
                  </a:txBody>
                  <a:tcPr marL="9525" marR="9525" marT="9525" marB="9525" anchor="ctr" horzOverflow="overflow">
                    <a:noFill/>
                  </a:tcPr>
                </a:tc>
                <a:tc>
                  <a:txBody>
                    <a:bodyPr/>
                    <a:lstStyle/>
                    <a:p>
                      <a:pPr algn="ctr" defTabSz="289321" rtl="1">
                        <a:defRPr sz="1800"/>
                      </a:pPr>
                      <a:r>
                        <a:rPr lang="ar" sz="1400">
                          <a:latin typeface="Sakkal Majalla" panose="02000000000000000000" pitchFamily="2" charset="-78"/>
                          <a:ea typeface="+mn-ea"/>
                          <a:cs typeface="Sakkal Majalla" panose="02000000000000000000" pitchFamily="2" charset="-78"/>
                        </a:rPr>
                        <a:t>16 تشرين الأول/أكتوبر</a:t>
                      </a:r>
                    </a:p>
                  </a:txBody>
                  <a:tcPr marL="9525" marR="9525" marT="9525" marB="9525" anchor="ctr" horzOverflow="overflow">
                    <a:noFill/>
                  </a:tcPr>
                </a:tc>
                <a:tc>
                  <a:txBody>
                    <a:bodyPr/>
                    <a:lstStyle/>
                    <a:p>
                      <a:pPr algn="ctr" defTabSz="289321" rtl="1">
                        <a:defRPr sz="1800"/>
                      </a:pPr>
                      <a:r>
                        <a:rPr lang="ar" sz="1400">
                          <a:latin typeface="Sakkal Majalla" panose="02000000000000000000" pitchFamily="2" charset="-78"/>
                          <a:ea typeface="+mn-ea"/>
                          <a:cs typeface="Sakkal Majalla" panose="02000000000000000000" pitchFamily="2" charset="-78"/>
                        </a:rPr>
                        <a:t>17 تشرين الأول/أكتوبر</a:t>
                      </a:r>
                    </a:p>
                  </a:txBody>
                  <a:tcPr marL="9525" marR="9525" marT="9525" marB="9525" anchor="ctr" horzOverflow="overflow">
                    <a:noFill/>
                  </a:tcPr>
                </a:tc>
                <a:tc>
                  <a:txBody>
                    <a:bodyPr/>
                    <a:lstStyle/>
                    <a:p>
                      <a:pPr algn="ctr" defTabSz="289321" rtl="1">
                        <a:defRPr sz="1800"/>
                      </a:pPr>
                      <a:r>
                        <a:rPr lang="ar" sz="1400">
                          <a:latin typeface="Sakkal Majalla" panose="02000000000000000000" pitchFamily="2" charset="-78"/>
                          <a:ea typeface="+mn-ea"/>
                          <a:cs typeface="Sakkal Majalla" panose="02000000000000000000" pitchFamily="2" charset="-78"/>
                        </a:rPr>
                        <a:t>25 تشرين الأول/أكتوبر</a:t>
                      </a:r>
                    </a:p>
                  </a:txBody>
                  <a:tcPr marL="9525" marR="9525" marT="9525" marB="9525" anchor="ctr" horzOverflow="overflow">
                    <a:noFill/>
                  </a:tcPr>
                </a:tc>
                <a:extLst>
                  <a:ext uri="{0D108BD9-81ED-4DB2-BD59-A6C34878D82A}">
                    <a16:rowId xmlns:a16="http://schemas.microsoft.com/office/drawing/2014/main" xmlns="" val="10006"/>
                  </a:ext>
                </a:extLst>
              </a:tr>
              <a:tr h="370840">
                <a:tc>
                  <a:txBody>
                    <a:bodyPr/>
                    <a:lstStyle/>
                    <a:p>
                      <a:pPr algn="ctr" defTabSz="289321" rtl="1">
                        <a:defRPr sz="1800"/>
                      </a:pPr>
                      <a:r>
                        <a:rPr lang="ar" sz="1400">
                          <a:latin typeface="Sakkal Majalla" panose="02000000000000000000" pitchFamily="2" charset="-78"/>
                          <a:ea typeface="+mn-ea"/>
                          <a:cs typeface="Sakkal Majalla" panose="02000000000000000000" pitchFamily="2" charset="-78"/>
                        </a:rPr>
                        <a:t>14 تشرين الأول/أكتوبر</a:t>
                      </a:r>
                    </a:p>
                  </a:txBody>
                  <a:tcPr marL="9525" marR="9525" marT="9525" marB="9525" anchor="ctr" horzOverflow="overflow">
                    <a:noFill/>
                  </a:tcPr>
                </a:tc>
                <a:tc>
                  <a:txBody>
                    <a:bodyPr/>
                    <a:lstStyle/>
                    <a:p>
                      <a:pPr algn="ctr" defTabSz="289321" rtl="1">
                        <a:defRPr sz="1800"/>
                      </a:pPr>
                      <a:r>
                        <a:rPr lang="ar" sz="1400">
                          <a:latin typeface="Sakkal Majalla" panose="02000000000000000000" pitchFamily="2" charset="-78"/>
                          <a:ea typeface="+mn-ea"/>
                          <a:cs typeface="Sakkal Majalla" panose="02000000000000000000" pitchFamily="2" charset="-78"/>
                        </a:rPr>
                        <a:t>15 تشرين الأول/أكتوبر</a:t>
                      </a:r>
                    </a:p>
                  </a:txBody>
                  <a:tcPr marL="9525" marR="9525" marT="9525" marB="9525" anchor="ctr" horzOverflow="overflow">
                    <a:noFill/>
                  </a:tcPr>
                </a:tc>
                <a:tc>
                  <a:txBody>
                    <a:bodyPr/>
                    <a:lstStyle/>
                    <a:p>
                      <a:pPr algn="ctr" defTabSz="289321" rtl="1">
                        <a:defRPr sz="1800"/>
                      </a:pPr>
                      <a:r>
                        <a:rPr lang="ar" sz="1400">
                          <a:latin typeface="Sakkal Majalla" panose="02000000000000000000" pitchFamily="2" charset="-78"/>
                          <a:ea typeface="+mn-ea"/>
                          <a:cs typeface="Sakkal Majalla" panose="02000000000000000000" pitchFamily="2" charset="-78"/>
                        </a:rPr>
                        <a:t>15 تشرين الأول/أكتوبر</a:t>
                      </a:r>
                    </a:p>
                  </a:txBody>
                  <a:tcPr marL="9525" marR="9525" marT="9525" marB="9525" anchor="ctr" horzOverflow="overflow">
                    <a:noFill/>
                  </a:tcPr>
                </a:tc>
                <a:tc>
                  <a:txBody>
                    <a:bodyPr/>
                    <a:lstStyle/>
                    <a:p>
                      <a:pPr algn="ctr" defTabSz="289321" rtl="1">
                        <a:defRPr sz="1800"/>
                      </a:pPr>
                      <a:r>
                        <a:rPr lang="ar" sz="1400">
                          <a:latin typeface="Sakkal Majalla" panose="02000000000000000000" pitchFamily="2" charset="-78"/>
                          <a:ea typeface="+mn-ea"/>
                          <a:cs typeface="Sakkal Majalla" panose="02000000000000000000" pitchFamily="2" charset="-78"/>
                        </a:rPr>
                        <a:t>16 تشرين الأول/أكتوبر</a:t>
                      </a:r>
                    </a:p>
                  </a:txBody>
                  <a:tcPr marL="9525" marR="9525" marT="9525" marB="9525" anchor="ctr" horzOverflow="overflow">
                    <a:noFill/>
                  </a:tcPr>
                </a:tc>
                <a:tc>
                  <a:txBody>
                    <a:bodyPr/>
                    <a:lstStyle/>
                    <a:p>
                      <a:pPr algn="ctr" defTabSz="289321" rtl="1">
                        <a:defRPr sz="1800"/>
                      </a:pPr>
                      <a:r>
                        <a:rPr lang="ar" sz="1400">
                          <a:latin typeface="Sakkal Majalla" panose="02000000000000000000" pitchFamily="2" charset="-78"/>
                          <a:ea typeface="+mn-ea"/>
                          <a:cs typeface="Sakkal Majalla" panose="02000000000000000000" pitchFamily="2" charset="-78"/>
                        </a:rPr>
                        <a:t>18 تشرين الأول/أكتوبر</a:t>
                      </a:r>
                    </a:p>
                  </a:txBody>
                  <a:tcPr marL="9525" marR="9525" marT="9525" marB="9525" anchor="ctr" horzOverflow="overflow">
                    <a:noFill/>
                  </a:tcPr>
                </a:tc>
                <a:tc>
                  <a:txBody>
                    <a:bodyPr/>
                    <a:lstStyle/>
                    <a:p>
                      <a:pPr algn="ctr" defTabSz="289321" rtl="1">
                        <a:defRPr sz="2000">
                          <a:latin typeface="+mn-lt"/>
                          <a:ea typeface="+mn-ea"/>
                          <a:cs typeface="+mn-cs"/>
                        </a:defRPr>
                      </a:pPr>
                      <a:endParaRPr sz="1400">
                        <a:latin typeface="Sakkal Majalla" panose="02000000000000000000" pitchFamily="2" charset="-78"/>
                        <a:cs typeface="Sakkal Majalla" panose="02000000000000000000" pitchFamily="2" charset="-78"/>
                      </a:endParaRPr>
                    </a:p>
                  </a:txBody>
                  <a:tcPr marL="9525" marR="9525" marT="9525" marB="9525" anchor="ctr" horzOverflow="overflow">
                    <a:noFill/>
                  </a:tcPr>
                </a:tc>
                <a:extLst>
                  <a:ext uri="{0D108BD9-81ED-4DB2-BD59-A6C34878D82A}">
                    <a16:rowId xmlns:a16="http://schemas.microsoft.com/office/drawing/2014/main" xmlns="" val="10007"/>
                  </a:ext>
                </a:extLst>
              </a:tr>
              <a:tr h="370840">
                <a:tc>
                  <a:txBody>
                    <a:bodyPr/>
                    <a:lstStyle/>
                    <a:p>
                      <a:pPr algn="ctr" defTabSz="289321" rtl="1">
                        <a:defRPr sz="1800"/>
                      </a:pPr>
                      <a:r>
                        <a:rPr lang="ar" sz="1400">
                          <a:latin typeface="Sakkal Majalla" panose="02000000000000000000" pitchFamily="2" charset="-78"/>
                          <a:ea typeface="+mn-ea"/>
                          <a:cs typeface="Sakkal Majalla" panose="02000000000000000000" pitchFamily="2" charset="-78"/>
                        </a:rPr>
                        <a:t>14 تشرين الأول/أكتوبر</a:t>
                      </a:r>
                    </a:p>
                  </a:txBody>
                  <a:tcPr marL="9525" marR="9525" marT="9525" marB="9525" anchor="ctr" horzOverflow="overflow">
                    <a:noFill/>
                  </a:tcPr>
                </a:tc>
                <a:tc>
                  <a:txBody>
                    <a:bodyPr/>
                    <a:lstStyle/>
                    <a:p>
                      <a:pPr algn="ctr" defTabSz="289321" rtl="1">
                        <a:defRPr sz="1800"/>
                      </a:pPr>
                      <a:r>
                        <a:rPr lang="ar" sz="1400">
                          <a:latin typeface="Sakkal Majalla" panose="02000000000000000000" pitchFamily="2" charset="-78"/>
                          <a:ea typeface="+mn-ea"/>
                          <a:cs typeface="Sakkal Majalla" panose="02000000000000000000" pitchFamily="2" charset="-78"/>
                        </a:rPr>
                        <a:t>15 تشرين الأول/أكتوبر</a:t>
                      </a:r>
                    </a:p>
                  </a:txBody>
                  <a:tcPr marL="9525" marR="9525" marT="9525" marB="9525" anchor="ctr" horzOverflow="overflow">
                    <a:noFill/>
                  </a:tcPr>
                </a:tc>
                <a:tc>
                  <a:txBody>
                    <a:bodyPr/>
                    <a:lstStyle/>
                    <a:p>
                      <a:pPr algn="ctr" defTabSz="289321" rtl="1">
                        <a:defRPr sz="1800"/>
                      </a:pPr>
                      <a:r>
                        <a:rPr lang="ar" sz="1400">
                          <a:latin typeface="Sakkal Majalla" panose="02000000000000000000" pitchFamily="2" charset="-78"/>
                          <a:ea typeface="+mn-ea"/>
                          <a:cs typeface="Sakkal Majalla" panose="02000000000000000000" pitchFamily="2" charset="-78"/>
                        </a:rPr>
                        <a:t>15 تشرين الأول/أكتوبر</a:t>
                      </a:r>
                    </a:p>
                  </a:txBody>
                  <a:tcPr marL="9525" marR="9525" marT="9525" marB="9525" anchor="ctr" horzOverflow="overflow">
                    <a:noFill/>
                  </a:tcPr>
                </a:tc>
                <a:tc>
                  <a:txBody>
                    <a:bodyPr/>
                    <a:lstStyle/>
                    <a:p>
                      <a:pPr algn="ctr" defTabSz="289321" rtl="1">
                        <a:defRPr sz="1800"/>
                      </a:pPr>
                      <a:r>
                        <a:rPr lang="ar" sz="1400">
                          <a:latin typeface="Sakkal Majalla" panose="02000000000000000000" pitchFamily="2" charset="-78"/>
                          <a:ea typeface="+mn-ea"/>
                          <a:cs typeface="Sakkal Majalla" panose="02000000000000000000" pitchFamily="2" charset="-78"/>
                        </a:rPr>
                        <a:t>16 تشرين الأول/أكتوبر</a:t>
                      </a:r>
                    </a:p>
                  </a:txBody>
                  <a:tcPr marL="9525" marR="9525" marT="9525" marB="9525" anchor="ctr" horzOverflow="overflow">
                    <a:noFill/>
                  </a:tcPr>
                </a:tc>
                <a:tc>
                  <a:txBody>
                    <a:bodyPr/>
                    <a:lstStyle/>
                    <a:p>
                      <a:pPr algn="ctr" defTabSz="289321" rtl="1">
                        <a:defRPr sz="1800"/>
                      </a:pPr>
                      <a:r>
                        <a:rPr lang="ar" sz="1400">
                          <a:latin typeface="Sakkal Majalla" panose="02000000000000000000" pitchFamily="2" charset="-78"/>
                          <a:ea typeface="+mn-ea"/>
                          <a:cs typeface="Sakkal Majalla" panose="02000000000000000000" pitchFamily="2" charset="-78"/>
                        </a:rPr>
                        <a:t>18 تشرين الأول/أكتوبر</a:t>
                      </a:r>
                    </a:p>
                  </a:txBody>
                  <a:tcPr marL="9525" marR="9525" marT="9525" marB="9525" anchor="ctr" horzOverflow="overflow">
                    <a:noFill/>
                  </a:tcPr>
                </a:tc>
                <a:tc>
                  <a:txBody>
                    <a:bodyPr/>
                    <a:lstStyle/>
                    <a:p>
                      <a:pPr algn="ctr" defTabSz="289321" rtl="1">
                        <a:defRPr sz="2000">
                          <a:latin typeface="+mn-lt"/>
                          <a:ea typeface="+mn-ea"/>
                          <a:cs typeface="+mn-cs"/>
                        </a:defRPr>
                      </a:pPr>
                      <a:endParaRPr sz="1400">
                        <a:latin typeface="Sakkal Majalla" panose="02000000000000000000" pitchFamily="2" charset="-78"/>
                        <a:cs typeface="Sakkal Majalla" panose="02000000000000000000" pitchFamily="2" charset="-78"/>
                      </a:endParaRPr>
                    </a:p>
                  </a:txBody>
                  <a:tcPr marL="9525" marR="9525" marT="9525" marB="9525" anchor="ctr" horzOverflow="overflow">
                    <a:noFill/>
                  </a:tcPr>
                </a:tc>
                <a:extLst>
                  <a:ext uri="{0D108BD9-81ED-4DB2-BD59-A6C34878D82A}">
                    <a16:rowId xmlns:a16="http://schemas.microsoft.com/office/drawing/2014/main" xmlns="" val="10008"/>
                  </a:ext>
                </a:extLst>
              </a:tr>
              <a:tr h="370840">
                <a:tc>
                  <a:txBody>
                    <a:bodyPr/>
                    <a:lstStyle/>
                    <a:p>
                      <a:pPr algn="ctr" defTabSz="289321" rtl="1">
                        <a:defRPr sz="1800"/>
                      </a:pPr>
                      <a:r>
                        <a:rPr lang="ar" sz="1400">
                          <a:latin typeface="Sakkal Majalla" panose="02000000000000000000" pitchFamily="2" charset="-78"/>
                          <a:ea typeface="+mn-ea"/>
                          <a:cs typeface="Sakkal Majalla" panose="02000000000000000000" pitchFamily="2" charset="-78"/>
                        </a:rPr>
                        <a:t>14 تشرين الأول/أكتوبر</a:t>
                      </a:r>
                    </a:p>
                  </a:txBody>
                  <a:tcPr marL="9525" marR="9525" marT="9525" marB="9525" anchor="ctr" horzOverflow="overflow">
                    <a:noFill/>
                  </a:tcPr>
                </a:tc>
                <a:tc>
                  <a:txBody>
                    <a:bodyPr/>
                    <a:lstStyle/>
                    <a:p>
                      <a:pPr algn="ctr" defTabSz="289321" rtl="1">
                        <a:defRPr sz="1800"/>
                      </a:pPr>
                      <a:r>
                        <a:rPr lang="ar" sz="1400">
                          <a:latin typeface="Sakkal Majalla" panose="02000000000000000000" pitchFamily="2" charset="-78"/>
                          <a:ea typeface="+mn-ea"/>
                          <a:cs typeface="Sakkal Majalla" panose="02000000000000000000" pitchFamily="2" charset="-78"/>
                        </a:rPr>
                        <a:t>15 تشرين الأول/أكتوبر</a:t>
                      </a:r>
                    </a:p>
                  </a:txBody>
                  <a:tcPr marL="9525" marR="9525" marT="9525" marB="9525" anchor="ctr" horzOverflow="overflow">
                    <a:noFill/>
                  </a:tcPr>
                </a:tc>
                <a:tc>
                  <a:txBody>
                    <a:bodyPr/>
                    <a:lstStyle/>
                    <a:p>
                      <a:pPr algn="ctr" defTabSz="289321" rtl="1">
                        <a:defRPr sz="1800"/>
                      </a:pPr>
                      <a:r>
                        <a:rPr lang="ar" sz="1400">
                          <a:latin typeface="Sakkal Majalla" panose="02000000000000000000" pitchFamily="2" charset="-78"/>
                          <a:ea typeface="+mn-ea"/>
                          <a:cs typeface="Sakkal Majalla" panose="02000000000000000000" pitchFamily="2" charset="-78"/>
                        </a:rPr>
                        <a:t>16 تشرين الأول/أكتوبر</a:t>
                      </a:r>
                    </a:p>
                  </a:txBody>
                  <a:tcPr marL="9525" marR="9525" marT="9525" marB="9525" anchor="ctr" horzOverflow="overflow">
                    <a:noFill/>
                  </a:tcPr>
                </a:tc>
                <a:tc>
                  <a:txBody>
                    <a:bodyPr/>
                    <a:lstStyle/>
                    <a:p>
                      <a:pPr algn="ctr" defTabSz="289321" rtl="1">
                        <a:defRPr sz="1800"/>
                      </a:pPr>
                      <a:r>
                        <a:rPr lang="ar" sz="1400">
                          <a:latin typeface="Sakkal Majalla" panose="02000000000000000000" pitchFamily="2" charset="-78"/>
                          <a:ea typeface="+mn-ea"/>
                          <a:cs typeface="Sakkal Majalla" panose="02000000000000000000" pitchFamily="2" charset="-78"/>
                        </a:rPr>
                        <a:t>16 تشرين الأول/أكتوبر</a:t>
                      </a:r>
                    </a:p>
                  </a:txBody>
                  <a:tcPr marL="9525" marR="9525" marT="9525" marB="9525" anchor="ctr" horzOverflow="overflow">
                    <a:noFill/>
                  </a:tcPr>
                </a:tc>
                <a:tc>
                  <a:txBody>
                    <a:bodyPr/>
                    <a:lstStyle/>
                    <a:p>
                      <a:pPr algn="ctr" defTabSz="289321" rtl="1">
                        <a:defRPr sz="1800"/>
                      </a:pPr>
                      <a:r>
                        <a:rPr lang="ar" sz="1400">
                          <a:latin typeface="Sakkal Majalla" panose="02000000000000000000" pitchFamily="2" charset="-78"/>
                          <a:ea typeface="+mn-ea"/>
                          <a:cs typeface="Sakkal Majalla" panose="02000000000000000000" pitchFamily="2" charset="-78"/>
                        </a:rPr>
                        <a:t>18 تشرين الأول/أكتوبر</a:t>
                      </a:r>
                    </a:p>
                  </a:txBody>
                  <a:tcPr marL="9525" marR="9525" marT="9525" marB="9525" anchor="ctr" horzOverflow="overflow">
                    <a:noFill/>
                  </a:tcPr>
                </a:tc>
                <a:tc>
                  <a:txBody>
                    <a:bodyPr/>
                    <a:lstStyle/>
                    <a:p>
                      <a:pPr algn="ctr" defTabSz="289321" rtl="1">
                        <a:defRPr sz="2000">
                          <a:latin typeface="+mn-lt"/>
                          <a:ea typeface="+mn-ea"/>
                          <a:cs typeface="+mn-cs"/>
                        </a:defRPr>
                      </a:pPr>
                      <a:endParaRPr sz="1400">
                        <a:latin typeface="Sakkal Majalla" panose="02000000000000000000" pitchFamily="2" charset="-78"/>
                        <a:cs typeface="Sakkal Majalla" panose="02000000000000000000" pitchFamily="2" charset="-78"/>
                      </a:endParaRPr>
                    </a:p>
                  </a:txBody>
                  <a:tcPr marL="9525" marR="9525" marT="9525" marB="9525" anchor="ctr" horzOverflow="overflow">
                    <a:noFill/>
                  </a:tcPr>
                </a:tc>
                <a:extLst>
                  <a:ext uri="{0D108BD9-81ED-4DB2-BD59-A6C34878D82A}">
                    <a16:rowId xmlns:a16="http://schemas.microsoft.com/office/drawing/2014/main" xmlns="" val="10009"/>
                  </a:ext>
                </a:extLst>
              </a:tr>
              <a:tr h="370840">
                <a:tc>
                  <a:txBody>
                    <a:bodyPr/>
                    <a:lstStyle/>
                    <a:p>
                      <a:pPr algn="ctr" defTabSz="289321" rtl="1">
                        <a:defRPr sz="1800"/>
                      </a:pPr>
                      <a:r>
                        <a:rPr lang="ar" sz="1400">
                          <a:latin typeface="Sakkal Majalla" panose="02000000000000000000" pitchFamily="2" charset="-78"/>
                          <a:ea typeface="+mn-ea"/>
                          <a:cs typeface="Sakkal Majalla" panose="02000000000000000000" pitchFamily="2" charset="-78"/>
                        </a:rPr>
                        <a:t>14 تشرين الأول/أكتوبر</a:t>
                      </a:r>
                    </a:p>
                  </a:txBody>
                  <a:tcPr marL="9525" marR="9525" marT="9525" marB="9525" anchor="ctr" horzOverflow="overflow">
                    <a:noFill/>
                  </a:tcPr>
                </a:tc>
                <a:tc>
                  <a:txBody>
                    <a:bodyPr/>
                    <a:lstStyle/>
                    <a:p>
                      <a:pPr algn="ctr" defTabSz="289321" rtl="1">
                        <a:defRPr sz="1800"/>
                      </a:pPr>
                      <a:r>
                        <a:rPr lang="ar" sz="1400">
                          <a:latin typeface="Sakkal Majalla" panose="02000000000000000000" pitchFamily="2" charset="-78"/>
                          <a:ea typeface="+mn-ea"/>
                          <a:cs typeface="Sakkal Majalla" panose="02000000000000000000" pitchFamily="2" charset="-78"/>
                        </a:rPr>
                        <a:t>15 تشرين الأول/أكتوبر</a:t>
                      </a:r>
                    </a:p>
                  </a:txBody>
                  <a:tcPr marL="9525" marR="9525" marT="9525" marB="9525" anchor="ctr" horzOverflow="overflow">
                    <a:noFill/>
                  </a:tcPr>
                </a:tc>
                <a:tc>
                  <a:txBody>
                    <a:bodyPr/>
                    <a:lstStyle/>
                    <a:p>
                      <a:pPr algn="ctr" defTabSz="289321" rtl="1">
                        <a:defRPr sz="1800"/>
                      </a:pPr>
                      <a:r>
                        <a:rPr lang="ar" sz="1400">
                          <a:latin typeface="Sakkal Majalla" panose="02000000000000000000" pitchFamily="2" charset="-78"/>
                          <a:ea typeface="+mn-ea"/>
                          <a:cs typeface="Sakkal Majalla" panose="02000000000000000000" pitchFamily="2" charset="-78"/>
                        </a:rPr>
                        <a:t>16 تشرين الأول/أكتوبر</a:t>
                      </a:r>
                    </a:p>
                  </a:txBody>
                  <a:tcPr marL="9525" marR="9525" marT="9525" marB="9525" anchor="ctr" horzOverflow="overflow">
                    <a:noFill/>
                  </a:tcPr>
                </a:tc>
                <a:tc>
                  <a:txBody>
                    <a:bodyPr/>
                    <a:lstStyle/>
                    <a:p>
                      <a:pPr algn="ctr" defTabSz="289321" rtl="1">
                        <a:defRPr sz="1800"/>
                      </a:pPr>
                      <a:r>
                        <a:rPr lang="ar" sz="1400">
                          <a:latin typeface="Sakkal Majalla" panose="02000000000000000000" pitchFamily="2" charset="-78"/>
                          <a:ea typeface="+mn-ea"/>
                          <a:cs typeface="Sakkal Majalla" panose="02000000000000000000" pitchFamily="2" charset="-78"/>
                        </a:rPr>
                        <a:t>17 تشرين الأول/أكتوبر</a:t>
                      </a:r>
                    </a:p>
                  </a:txBody>
                  <a:tcPr marL="9525" marR="9525" marT="9525" marB="9525" anchor="ctr" horzOverflow="overflow">
                    <a:noFill/>
                  </a:tcPr>
                </a:tc>
                <a:tc>
                  <a:txBody>
                    <a:bodyPr/>
                    <a:lstStyle/>
                    <a:p>
                      <a:pPr algn="ctr" defTabSz="289321" rtl="1">
                        <a:defRPr sz="1800"/>
                      </a:pPr>
                      <a:r>
                        <a:rPr lang="ar" sz="1400">
                          <a:latin typeface="Sakkal Majalla" panose="02000000000000000000" pitchFamily="2" charset="-78"/>
                          <a:ea typeface="+mn-ea"/>
                          <a:cs typeface="Sakkal Majalla" panose="02000000000000000000" pitchFamily="2" charset="-78"/>
                        </a:rPr>
                        <a:t>19 تشرين الأول/أكتوبر</a:t>
                      </a:r>
                    </a:p>
                  </a:txBody>
                  <a:tcPr marL="9525" marR="9525" marT="9525" marB="9525" anchor="ctr" horzOverflow="overflow">
                    <a:noFill/>
                  </a:tcPr>
                </a:tc>
                <a:tc>
                  <a:txBody>
                    <a:bodyPr/>
                    <a:lstStyle/>
                    <a:p>
                      <a:pPr algn="ctr" defTabSz="289321" rtl="1">
                        <a:defRPr sz="2000">
                          <a:latin typeface="+mn-lt"/>
                          <a:ea typeface="+mn-ea"/>
                          <a:cs typeface="+mn-cs"/>
                        </a:defRPr>
                      </a:pPr>
                      <a:endParaRPr sz="1400" dirty="0">
                        <a:latin typeface="Sakkal Majalla" panose="02000000000000000000" pitchFamily="2" charset="-78"/>
                        <a:cs typeface="Sakkal Majalla" panose="02000000000000000000" pitchFamily="2" charset="-78"/>
                      </a:endParaRPr>
                    </a:p>
                  </a:txBody>
                  <a:tcPr marL="9525" marR="9525" marT="9525" marB="9525" anchor="ctr" horzOverflow="overflow">
                    <a:noFill/>
                  </a:tcPr>
                </a:tc>
                <a:extLst>
                  <a:ext uri="{0D108BD9-81ED-4DB2-BD59-A6C34878D82A}">
                    <a16:rowId xmlns:a16="http://schemas.microsoft.com/office/drawing/2014/main" xmlns="" val="10010"/>
                  </a:ext>
                </a:extLst>
              </a:tr>
            </a:tbl>
          </a:graphicData>
        </a:graphic>
      </p:graphicFrame>
      <p:sp>
        <p:nvSpPr>
          <p:cNvPr id="303" name="Title 2"/>
          <p:cNvSpPr txBox="1"/>
          <p:nvPr/>
        </p:nvSpPr>
        <p:spPr>
          <a:xfrm>
            <a:off x="2782684" y="1005839"/>
            <a:ext cx="5046408" cy="3835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rtl="1">
              <a:defRPr>
                <a:solidFill>
                  <a:srgbClr val="632523"/>
                </a:solidFill>
                <a:latin typeface="+mn-lt"/>
                <a:ea typeface="+mn-ea"/>
                <a:cs typeface="+mn-cs"/>
                <a:sym typeface="Source Sans Pro Regular"/>
              </a:defRPr>
            </a:lvl1pPr>
          </a:lstStyle>
          <a:p>
            <a:pPr rtl="1"/>
            <a:r>
              <a:rPr lang="ar" b="1" dirty="0">
                <a:latin typeface="Sakkal Majalla" panose="02000000000000000000" pitchFamily="2" charset="-78"/>
                <a:cs typeface="Sakkal Majalla" panose="02000000000000000000" pitchFamily="2" charset="-78"/>
              </a:rPr>
              <a:t>تواريخ بداية ظهور المرض «س»، المنطقة «ص»، تشرين الأول/ أكتوبر 2015</a:t>
            </a:r>
          </a:p>
        </p:txBody>
      </p:sp>
      <p:graphicFrame>
        <p:nvGraphicFramePr>
          <p:cNvPr id="304" name="Table 6"/>
          <p:cNvGraphicFramePr/>
          <p:nvPr>
            <p:extLst>
              <p:ext uri="{D42A27DB-BD31-4B8C-83A1-F6EECF244321}">
                <p14:modId xmlns:p14="http://schemas.microsoft.com/office/powerpoint/2010/main" val="2705172375"/>
              </p:ext>
            </p:extLst>
          </p:nvPr>
        </p:nvGraphicFramePr>
        <p:xfrm>
          <a:off x="8456815" y="367665"/>
          <a:ext cx="2305777" cy="5787390"/>
        </p:xfrm>
        <a:graphic>
          <a:graphicData uri="http://schemas.openxmlformats.org/drawingml/2006/table">
            <a:tbl>
              <a:tblPr rtl="1">
                <a:tableStyleId>{4C3C2611-4C71-4FC5-86AE-919BDF0F9419}</a:tableStyleId>
              </a:tblPr>
              <a:tblGrid>
                <a:gridCol w="905841">
                  <a:extLst>
                    <a:ext uri="{9D8B030D-6E8A-4147-A177-3AD203B41FA5}">
                      <a16:colId xmlns:a16="http://schemas.microsoft.com/office/drawing/2014/main" xmlns="" val="20000"/>
                    </a:ext>
                  </a:extLst>
                </a:gridCol>
                <a:gridCol w="1399936">
                  <a:extLst>
                    <a:ext uri="{9D8B030D-6E8A-4147-A177-3AD203B41FA5}">
                      <a16:colId xmlns:a16="http://schemas.microsoft.com/office/drawing/2014/main" xmlns="" val="20001"/>
                    </a:ext>
                  </a:extLst>
                </a:gridCol>
              </a:tblGrid>
              <a:tr h="270933">
                <a:tc>
                  <a:txBody>
                    <a:bodyPr/>
                    <a:lstStyle/>
                    <a:p>
                      <a:pPr algn="ctr" defTabSz="289321" rtl="1">
                        <a:defRPr sz="1800"/>
                      </a:pPr>
                      <a:r>
                        <a:rPr lang="ar-SA" sz="1600" noProof="0" dirty="0"/>
                        <a:t>تشرين الأول/أكتوبر</a:t>
                      </a:r>
                    </a:p>
                  </a:txBody>
                  <a:tcPr marL="9525" marR="9525" marT="9525" marB="9525" anchor="ctr" horzOverflow="overflow">
                    <a:solidFill>
                      <a:srgbClr val="E6E7EA"/>
                    </a:solidFill>
                  </a:tcPr>
                </a:tc>
                <a:tc>
                  <a:txBody>
                    <a:bodyPr/>
                    <a:lstStyle/>
                    <a:p>
                      <a:pPr algn="ctr" defTabSz="289321" rtl="1">
                        <a:defRPr sz="1800"/>
                      </a:pPr>
                      <a:r>
                        <a:rPr lang="ar-MA" sz="1600" noProof="0"/>
                        <a:t>عدد الحالات</a:t>
                      </a:r>
                    </a:p>
                  </a:txBody>
                  <a:tcPr marL="9525" marR="9525" marT="9525" marB="9525" anchor="ctr" horzOverflow="overflow">
                    <a:solidFill>
                      <a:srgbClr val="E6E7EA"/>
                    </a:solidFill>
                  </a:tcPr>
                </a:tc>
                <a:extLst>
                  <a:ext uri="{0D108BD9-81ED-4DB2-BD59-A6C34878D82A}">
                    <a16:rowId xmlns:a16="http://schemas.microsoft.com/office/drawing/2014/main" xmlns="" val="10000"/>
                  </a:ext>
                </a:extLst>
              </a:tr>
              <a:tr h="141923">
                <a:tc>
                  <a:txBody>
                    <a:bodyPr/>
                    <a:lstStyle/>
                    <a:p>
                      <a:pPr algn="ctr" defTabSz="289321" rtl="1">
                        <a:defRPr sz="1800"/>
                      </a:pPr>
                      <a:r>
                        <a:rPr lang="ar-EG" dirty="0"/>
                        <a:t>1-8</a:t>
                      </a:r>
                      <a:endParaRPr dirty="0"/>
                    </a:p>
                  </a:txBody>
                  <a:tcPr marL="9525" marR="9525" marT="9525" marB="9525" anchor="ctr" horzOverflow="overflow">
                    <a:solidFill>
                      <a:srgbClr val="E6E7EA"/>
                    </a:solidFill>
                  </a:tcPr>
                </a:tc>
                <a:tc>
                  <a:txBody>
                    <a:bodyPr/>
                    <a:lstStyle/>
                    <a:p>
                      <a:pPr algn="ctr" defTabSz="289321" rtl="1">
                        <a:defRPr sz="1800">
                          <a:latin typeface="+mn-lt"/>
                          <a:ea typeface="+mn-ea"/>
                          <a:cs typeface="+mn-cs"/>
                        </a:defRPr>
                      </a:pPr>
                      <a:endParaRPr/>
                    </a:p>
                  </a:txBody>
                  <a:tcPr marL="9525" marR="9525" marT="9525" marB="9525" anchor="ctr" horzOverflow="overflow">
                    <a:solidFill>
                      <a:srgbClr val="E6E7EA"/>
                    </a:solidFill>
                  </a:tcPr>
                </a:tc>
                <a:extLst>
                  <a:ext uri="{0D108BD9-81ED-4DB2-BD59-A6C34878D82A}">
                    <a16:rowId xmlns:a16="http://schemas.microsoft.com/office/drawing/2014/main" xmlns="" val="10001"/>
                  </a:ext>
                </a:extLst>
              </a:tr>
              <a:tr h="141923">
                <a:tc>
                  <a:txBody>
                    <a:bodyPr/>
                    <a:lstStyle/>
                    <a:p>
                      <a:pPr algn="ctr" defTabSz="289321" rtl="1">
                        <a:defRPr sz="1800"/>
                      </a:pPr>
                      <a:r>
                        <a:rPr dirty="0"/>
                        <a:t>9</a:t>
                      </a:r>
                    </a:p>
                  </a:txBody>
                  <a:tcPr marL="9525" marR="9525" marT="9525" marB="9525" anchor="ctr" horzOverflow="overflow">
                    <a:solidFill>
                      <a:srgbClr val="E6E7EA"/>
                    </a:solidFill>
                  </a:tcPr>
                </a:tc>
                <a:tc>
                  <a:txBody>
                    <a:bodyPr/>
                    <a:lstStyle/>
                    <a:p>
                      <a:pPr algn="ctr" defTabSz="289321" rtl="1">
                        <a:defRPr sz="1800">
                          <a:latin typeface="+mn-lt"/>
                          <a:ea typeface="+mn-ea"/>
                          <a:cs typeface="+mn-cs"/>
                        </a:defRPr>
                      </a:pPr>
                      <a:endParaRPr/>
                    </a:p>
                  </a:txBody>
                  <a:tcPr marL="9525" marR="9525" marT="9525" marB="9525" anchor="ctr" horzOverflow="overflow">
                    <a:solidFill>
                      <a:srgbClr val="E6E7EA"/>
                    </a:solidFill>
                  </a:tcPr>
                </a:tc>
                <a:extLst>
                  <a:ext uri="{0D108BD9-81ED-4DB2-BD59-A6C34878D82A}">
                    <a16:rowId xmlns:a16="http://schemas.microsoft.com/office/drawing/2014/main" xmlns="" val="10002"/>
                  </a:ext>
                </a:extLst>
              </a:tr>
              <a:tr h="270933">
                <a:tc>
                  <a:txBody>
                    <a:bodyPr/>
                    <a:lstStyle/>
                    <a:p>
                      <a:pPr algn="ctr" defTabSz="289321" rtl="1">
                        <a:defRPr sz="1800"/>
                      </a:pPr>
                      <a:r>
                        <a:rPr dirty="0"/>
                        <a:t>10</a:t>
                      </a:r>
                    </a:p>
                  </a:txBody>
                  <a:tcPr marL="9525" marR="9525" marT="9525" marB="9525" anchor="ctr" horzOverflow="overflow">
                    <a:solidFill>
                      <a:srgbClr val="E6E7EA"/>
                    </a:solidFill>
                  </a:tcPr>
                </a:tc>
                <a:tc>
                  <a:txBody>
                    <a:bodyPr/>
                    <a:lstStyle/>
                    <a:p>
                      <a:pPr algn="ctr" defTabSz="289321" rtl="1">
                        <a:defRPr sz="1800">
                          <a:latin typeface="+mn-lt"/>
                          <a:ea typeface="+mn-ea"/>
                          <a:cs typeface="+mn-cs"/>
                        </a:defRPr>
                      </a:pPr>
                      <a:endParaRPr/>
                    </a:p>
                  </a:txBody>
                  <a:tcPr marL="9525" marR="9525" marT="9525" marB="9525" anchor="ctr" horzOverflow="overflow">
                    <a:solidFill>
                      <a:srgbClr val="E6E7EA"/>
                    </a:solidFill>
                  </a:tcPr>
                </a:tc>
                <a:extLst>
                  <a:ext uri="{0D108BD9-81ED-4DB2-BD59-A6C34878D82A}">
                    <a16:rowId xmlns:a16="http://schemas.microsoft.com/office/drawing/2014/main" xmlns="" val="10003"/>
                  </a:ext>
                </a:extLst>
              </a:tr>
              <a:tr h="270933">
                <a:tc>
                  <a:txBody>
                    <a:bodyPr/>
                    <a:lstStyle/>
                    <a:p>
                      <a:pPr algn="ctr" defTabSz="289321" rtl="1">
                        <a:defRPr sz="1800"/>
                      </a:pPr>
                      <a:r>
                        <a:rPr dirty="0"/>
                        <a:t>11</a:t>
                      </a:r>
                    </a:p>
                  </a:txBody>
                  <a:tcPr marL="9525" marR="9525" marT="9525" marB="9525" anchor="ctr" horzOverflow="overflow">
                    <a:solidFill>
                      <a:srgbClr val="E6E7EA"/>
                    </a:solidFill>
                  </a:tcPr>
                </a:tc>
                <a:tc>
                  <a:txBody>
                    <a:bodyPr/>
                    <a:lstStyle/>
                    <a:p>
                      <a:pPr algn="ctr" defTabSz="289321" rtl="1">
                        <a:defRPr sz="1800">
                          <a:latin typeface="+mn-lt"/>
                          <a:ea typeface="+mn-ea"/>
                          <a:cs typeface="+mn-cs"/>
                        </a:defRPr>
                      </a:pPr>
                      <a:endParaRPr/>
                    </a:p>
                  </a:txBody>
                  <a:tcPr marL="9525" marR="9525" marT="9525" marB="9525" anchor="ctr" horzOverflow="overflow">
                    <a:solidFill>
                      <a:srgbClr val="E6E7EA"/>
                    </a:solidFill>
                  </a:tcPr>
                </a:tc>
                <a:extLst>
                  <a:ext uri="{0D108BD9-81ED-4DB2-BD59-A6C34878D82A}">
                    <a16:rowId xmlns:a16="http://schemas.microsoft.com/office/drawing/2014/main" xmlns="" val="10004"/>
                  </a:ext>
                </a:extLst>
              </a:tr>
              <a:tr h="270933">
                <a:tc>
                  <a:txBody>
                    <a:bodyPr/>
                    <a:lstStyle/>
                    <a:p>
                      <a:pPr algn="ctr" defTabSz="289321" rtl="1">
                        <a:defRPr sz="1800"/>
                      </a:pPr>
                      <a:r>
                        <a:rPr dirty="0"/>
                        <a:t>12</a:t>
                      </a:r>
                    </a:p>
                  </a:txBody>
                  <a:tcPr marL="9525" marR="9525" marT="9525" marB="9525" anchor="ctr" horzOverflow="overflow">
                    <a:solidFill>
                      <a:srgbClr val="E6E7EA"/>
                    </a:solidFill>
                  </a:tcPr>
                </a:tc>
                <a:tc>
                  <a:txBody>
                    <a:bodyPr/>
                    <a:lstStyle/>
                    <a:p>
                      <a:pPr algn="ctr" defTabSz="289321" rtl="1">
                        <a:defRPr sz="1800">
                          <a:latin typeface="+mn-lt"/>
                          <a:ea typeface="+mn-ea"/>
                          <a:cs typeface="+mn-cs"/>
                        </a:defRPr>
                      </a:pPr>
                      <a:endParaRPr/>
                    </a:p>
                  </a:txBody>
                  <a:tcPr marL="9525" marR="9525" marT="9525" marB="9525" anchor="ctr" horzOverflow="overflow">
                    <a:solidFill>
                      <a:srgbClr val="E6E7EA"/>
                    </a:solidFill>
                  </a:tcPr>
                </a:tc>
                <a:extLst>
                  <a:ext uri="{0D108BD9-81ED-4DB2-BD59-A6C34878D82A}">
                    <a16:rowId xmlns:a16="http://schemas.microsoft.com/office/drawing/2014/main" xmlns="" val="10005"/>
                  </a:ext>
                </a:extLst>
              </a:tr>
              <a:tr h="270933">
                <a:tc>
                  <a:txBody>
                    <a:bodyPr/>
                    <a:lstStyle/>
                    <a:p>
                      <a:pPr algn="ctr" defTabSz="289321" rtl="1">
                        <a:defRPr sz="1800"/>
                      </a:pPr>
                      <a:r>
                        <a:rPr dirty="0"/>
                        <a:t>13</a:t>
                      </a:r>
                    </a:p>
                  </a:txBody>
                  <a:tcPr marL="9525" marR="9525" marT="9525" marB="9525" anchor="ctr" horzOverflow="overflow">
                    <a:solidFill>
                      <a:srgbClr val="E6E7EA"/>
                    </a:solidFill>
                  </a:tcPr>
                </a:tc>
                <a:tc>
                  <a:txBody>
                    <a:bodyPr/>
                    <a:lstStyle/>
                    <a:p>
                      <a:pPr algn="ctr" defTabSz="289321" rtl="1">
                        <a:defRPr sz="1800">
                          <a:latin typeface="+mn-lt"/>
                          <a:ea typeface="+mn-ea"/>
                          <a:cs typeface="+mn-cs"/>
                        </a:defRPr>
                      </a:pPr>
                      <a:endParaRPr/>
                    </a:p>
                  </a:txBody>
                  <a:tcPr marL="9525" marR="9525" marT="9525" marB="9525" anchor="ctr" horzOverflow="overflow">
                    <a:solidFill>
                      <a:srgbClr val="E6E7EA"/>
                    </a:solidFill>
                  </a:tcPr>
                </a:tc>
                <a:extLst>
                  <a:ext uri="{0D108BD9-81ED-4DB2-BD59-A6C34878D82A}">
                    <a16:rowId xmlns:a16="http://schemas.microsoft.com/office/drawing/2014/main" xmlns="" val="10006"/>
                  </a:ext>
                </a:extLst>
              </a:tr>
              <a:tr h="270933">
                <a:tc>
                  <a:txBody>
                    <a:bodyPr/>
                    <a:lstStyle/>
                    <a:p>
                      <a:pPr algn="ctr" defTabSz="289321" rtl="1">
                        <a:defRPr sz="1800"/>
                      </a:pPr>
                      <a:r>
                        <a:rPr dirty="0"/>
                        <a:t>14</a:t>
                      </a:r>
                    </a:p>
                  </a:txBody>
                  <a:tcPr marL="9525" marR="9525" marT="9525" marB="9525" anchor="ctr" horzOverflow="overflow">
                    <a:solidFill>
                      <a:srgbClr val="E6E7EA"/>
                    </a:solidFill>
                  </a:tcPr>
                </a:tc>
                <a:tc>
                  <a:txBody>
                    <a:bodyPr/>
                    <a:lstStyle/>
                    <a:p>
                      <a:pPr algn="ctr" defTabSz="289321" rtl="1">
                        <a:defRPr sz="1800">
                          <a:latin typeface="+mn-lt"/>
                          <a:ea typeface="+mn-ea"/>
                          <a:cs typeface="+mn-cs"/>
                        </a:defRPr>
                      </a:pPr>
                      <a:endParaRPr/>
                    </a:p>
                  </a:txBody>
                  <a:tcPr marL="9525" marR="9525" marT="9525" marB="9525" anchor="ctr" horzOverflow="overflow">
                    <a:solidFill>
                      <a:srgbClr val="E6E7EA"/>
                    </a:solidFill>
                  </a:tcPr>
                </a:tc>
                <a:extLst>
                  <a:ext uri="{0D108BD9-81ED-4DB2-BD59-A6C34878D82A}">
                    <a16:rowId xmlns:a16="http://schemas.microsoft.com/office/drawing/2014/main" xmlns="" val="10007"/>
                  </a:ext>
                </a:extLst>
              </a:tr>
              <a:tr h="270933">
                <a:tc>
                  <a:txBody>
                    <a:bodyPr/>
                    <a:lstStyle/>
                    <a:p>
                      <a:pPr algn="ctr" defTabSz="289321" rtl="1">
                        <a:defRPr sz="1800"/>
                      </a:pPr>
                      <a:r>
                        <a:rPr dirty="0"/>
                        <a:t>15</a:t>
                      </a:r>
                    </a:p>
                  </a:txBody>
                  <a:tcPr marL="9525" marR="9525" marT="9525" marB="9525" anchor="ctr" horzOverflow="overflow">
                    <a:solidFill>
                      <a:srgbClr val="E6E7EA"/>
                    </a:solidFill>
                  </a:tcPr>
                </a:tc>
                <a:tc>
                  <a:txBody>
                    <a:bodyPr/>
                    <a:lstStyle/>
                    <a:p>
                      <a:pPr algn="ctr" defTabSz="289321" rtl="1">
                        <a:defRPr sz="1800">
                          <a:latin typeface="+mn-lt"/>
                          <a:ea typeface="+mn-ea"/>
                          <a:cs typeface="+mn-cs"/>
                        </a:defRPr>
                      </a:pPr>
                      <a:endParaRPr/>
                    </a:p>
                  </a:txBody>
                  <a:tcPr marL="9525" marR="9525" marT="9525" marB="9525" anchor="ctr" horzOverflow="overflow">
                    <a:solidFill>
                      <a:srgbClr val="E6E7EA"/>
                    </a:solidFill>
                  </a:tcPr>
                </a:tc>
                <a:extLst>
                  <a:ext uri="{0D108BD9-81ED-4DB2-BD59-A6C34878D82A}">
                    <a16:rowId xmlns:a16="http://schemas.microsoft.com/office/drawing/2014/main" xmlns="" val="10008"/>
                  </a:ext>
                </a:extLst>
              </a:tr>
              <a:tr h="270933">
                <a:tc>
                  <a:txBody>
                    <a:bodyPr/>
                    <a:lstStyle/>
                    <a:p>
                      <a:pPr algn="ctr" defTabSz="289321" rtl="1">
                        <a:defRPr sz="1800"/>
                      </a:pPr>
                      <a:r>
                        <a:rPr dirty="0"/>
                        <a:t>16</a:t>
                      </a:r>
                    </a:p>
                  </a:txBody>
                  <a:tcPr marL="9525" marR="9525" marT="9525" marB="9525" anchor="ctr" horzOverflow="overflow">
                    <a:solidFill>
                      <a:srgbClr val="E6E7EA"/>
                    </a:solidFill>
                  </a:tcPr>
                </a:tc>
                <a:tc>
                  <a:txBody>
                    <a:bodyPr/>
                    <a:lstStyle/>
                    <a:p>
                      <a:pPr algn="ctr" defTabSz="289321" rtl="1">
                        <a:defRPr sz="1800">
                          <a:latin typeface="+mn-lt"/>
                          <a:ea typeface="+mn-ea"/>
                          <a:cs typeface="+mn-cs"/>
                        </a:defRPr>
                      </a:pPr>
                      <a:endParaRPr/>
                    </a:p>
                  </a:txBody>
                  <a:tcPr marL="9525" marR="9525" marT="9525" marB="9525" anchor="ctr" horzOverflow="overflow">
                    <a:solidFill>
                      <a:srgbClr val="E6E7EA"/>
                    </a:solidFill>
                  </a:tcPr>
                </a:tc>
                <a:extLst>
                  <a:ext uri="{0D108BD9-81ED-4DB2-BD59-A6C34878D82A}">
                    <a16:rowId xmlns:a16="http://schemas.microsoft.com/office/drawing/2014/main" xmlns="" val="10009"/>
                  </a:ext>
                </a:extLst>
              </a:tr>
              <a:tr h="270933">
                <a:tc>
                  <a:txBody>
                    <a:bodyPr/>
                    <a:lstStyle/>
                    <a:p>
                      <a:pPr algn="ctr" defTabSz="289321" rtl="1">
                        <a:defRPr sz="1800"/>
                      </a:pPr>
                      <a:r>
                        <a:rPr dirty="0"/>
                        <a:t>17</a:t>
                      </a:r>
                    </a:p>
                  </a:txBody>
                  <a:tcPr marL="9525" marR="9525" marT="9525" marB="9525" anchor="ctr" horzOverflow="overflow">
                    <a:solidFill>
                      <a:srgbClr val="E6E7EA"/>
                    </a:solidFill>
                  </a:tcPr>
                </a:tc>
                <a:tc>
                  <a:txBody>
                    <a:bodyPr/>
                    <a:lstStyle/>
                    <a:p>
                      <a:pPr algn="ctr" defTabSz="289321" rtl="1">
                        <a:defRPr sz="1800">
                          <a:latin typeface="+mn-lt"/>
                          <a:ea typeface="+mn-ea"/>
                          <a:cs typeface="+mn-cs"/>
                        </a:defRPr>
                      </a:pPr>
                      <a:endParaRPr/>
                    </a:p>
                  </a:txBody>
                  <a:tcPr marL="9525" marR="9525" marT="9525" marB="9525" anchor="ctr" horzOverflow="overflow">
                    <a:solidFill>
                      <a:srgbClr val="E6E7EA"/>
                    </a:solidFill>
                  </a:tcPr>
                </a:tc>
                <a:extLst>
                  <a:ext uri="{0D108BD9-81ED-4DB2-BD59-A6C34878D82A}">
                    <a16:rowId xmlns:a16="http://schemas.microsoft.com/office/drawing/2014/main" xmlns="" val="10010"/>
                  </a:ext>
                </a:extLst>
              </a:tr>
              <a:tr h="270933">
                <a:tc>
                  <a:txBody>
                    <a:bodyPr/>
                    <a:lstStyle/>
                    <a:p>
                      <a:pPr algn="ctr" defTabSz="289321" rtl="1">
                        <a:defRPr sz="1800"/>
                      </a:pPr>
                      <a:r>
                        <a:rPr dirty="0"/>
                        <a:t>18</a:t>
                      </a:r>
                    </a:p>
                  </a:txBody>
                  <a:tcPr marL="9525" marR="9525" marT="9525" marB="9525" anchor="ctr" horzOverflow="overflow">
                    <a:solidFill>
                      <a:srgbClr val="E6E7EA"/>
                    </a:solidFill>
                  </a:tcPr>
                </a:tc>
                <a:tc>
                  <a:txBody>
                    <a:bodyPr/>
                    <a:lstStyle/>
                    <a:p>
                      <a:pPr algn="ctr" defTabSz="289321" rtl="1">
                        <a:defRPr sz="1800">
                          <a:latin typeface="+mn-lt"/>
                          <a:ea typeface="+mn-ea"/>
                          <a:cs typeface="+mn-cs"/>
                        </a:defRPr>
                      </a:pPr>
                      <a:endParaRPr/>
                    </a:p>
                  </a:txBody>
                  <a:tcPr marL="9525" marR="9525" marT="9525" marB="9525" anchor="ctr" horzOverflow="overflow">
                    <a:solidFill>
                      <a:srgbClr val="E6E7EA"/>
                    </a:solidFill>
                  </a:tcPr>
                </a:tc>
                <a:extLst>
                  <a:ext uri="{0D108BD9-81ED-4DB2-BD59-A6C34878D82A}">
                    <a16:rowId xmlns:a16="http://schemas.microsoft.com/office/drawing/2014/main" xmlns="" val="10011"/>
                  </a:ext>
                </a:extLst>
              </a:tr>
              <a:tr h="270933">
                <a:tc>
                  <a:txBody>
                    <a:bodyPr/>
                    <a:lstStyle/>
                    <a:p>
                      <a:pPr algn="ctr" defTabSz="289321" rtl="1">
                        <a:defRPr sz="1800"/>
                      </a:pPr>
                      <a:r>
                        <a:rPr dirty="0"/>
                        <a:t>19</a:t>
                      </a:r>
                    </a:p>
                  </a:txBody>
                  <a:tcPr marL="9525" marR="9525" marT="9525" marB="9525" anchor="ctr" horzOverflow="overflow">
                    <a:solidFill>
                      <a:srgbClr val="E6E7EA"/>
                    </a:solidFill>
                  </a:tcPr>
                </a:tc>
                <a:tc>
                  <a:txBody>
                    <a:bodyPr/>
                    <a:lstStyle/>
                    <a:p>
                      <a:pPr algn="ctr" defTabSz="289321" rtl="1">
                        <a:defRPr sz="1800">
                          <a:latin typeface="+mn-lt"/>
                          <a:ea typeface="+mn-ea"/>
                          <a:cs typeface="+mn-cs"/>
                        </a:defRPr>
                      </a:pPr>
                      <a:endParaRPr/>
                    </a:p>
                  </a:txBody>
                  <a:tcPr marL="9525" marR="9525" marT="9525" marB="9525" anchor="ctr" horzOverflow="overflow">
                    <a:solidFill>
                      <a:srgbClr val="E6E7EA"/>
                    </a:solidFill>
                  </a:tcPr>
                </a:tc>
                <a:extLst>
                  <a:ext uri="{0D108BD9-81ED-4DB2-BD59-A6C34878D82A}">
                    <a16:rowId xmlns:a16="http://schemas.microsoft.com/office/drawing/2014/main" xmlns="" val="10012"/>
                  </a:ext>
                </a:extLst>
              </a:tr>
              <a:tr h="270933">
                <a:tc>
                  <a:txBody>
                    <a:bodyPr/>
                    <a:lstStyle/>
                    <a:p>
                      <a:pPr algn="ctr" defTabSz="289321" rtl="1">
                        <a:defRPr sz="1800"/>
                      </a:pPr>
                      <a:r>
                        <a:rPr dirty="0"/>
                        <a:t>20</a:t>
                      </a:r>
                    </a:p>
                  </a:txBody>
                  <a:tcPr marL="9525" marR="9525" marT="9525" marB="9525" anchor="ctr" horzOverflow="overflow">
                    <a:solidFill>
                      <a:srgbClr val="E6E7EA"/>
                    </a:solidFill>
                  </a:tcPr>
                </a:tc>
                <a:tc>
                  <a:txBody>
                    <a:bodyPr/>
                    <a:lstStyle/>
                    <a:p>
                      <a:pPr algn="ctr" defTabSz="289321" rtl="1">
                        <a:defRPr sz="1800">
                          <a:latin typeface="+mn-lt"/>
                          <a:ea typeface="+mn-ea"/>
                          <a:cs typeface="+mn-cs"/>
                        </a:defRPr>
                      </a:pPr>
                      <a:endParaRPr/>
                    </a:p>
                  </a:txBody>
                  <a:tcPr marL="9525" marR="9525" marT="9525" marB="9525" anchor="ctr" horzOverflow="overflow">
                    <a:solidFill>
                      <a:srgbClr val="E6E7EA"/>
                    </a:solidFill>
                  </a:tcPr>
                </a:tc>
                <a:extLst>
                  <a:ext uri="{0D108BD9-81ED-4DB2-BD59-A6C34878D82A}">
                    <a16:rowId xmlns:a16="http://schemas.microsoft.com/office/drawing/2014/main" xmlns="" val="10013"/>
                  </a:ext>
                </a:extLst>
              </a:tr>
              <a:tr h="270933">
                <a:tc>
                  <a:txBody>
                    <a:bodyPr/>
                    <a:lstStyle/>
                    <a:p>
                      <a:pPr algn="ctr" defTabSz="289321" rtl="1">
                        <a:defRPr sz="1800"/>
                      </a:pPr>
                      <a:r>
                        <a:rPr dirty="0"/>
                        <a:t>21</a:t>
                      </a:r>
                    </a:p>
                  </a:txBody>
                  <a:tcPr marL="9525" marR="9525" marT="9525" marB="9525" anchor="ctr" horzOverflow="overflow">
                    <a:solidFill>
                      <a:srgbClr val="E6E7EA"/>
                    </a:solidFill>
                  </a:tcPr>
                </a:tc>
                <a:tc>
                  <a:txBody>
                    <a:bodyPr/>
                    <a:lstStyle/>
                    <a:p>
                      <a:pPr algn="ctr" defTabSz="289321" rtl="1">
                        <a:defRPr sz="1800">
                          <a:latin typeface="+mn-lt"/>
                          <a:ea typeface="+mn-ea"/>
                          <a:cs typeface="+mn-cs"/>
                        </a:defRPr>
                      </a:pPr>
                      <a:endParaRPr/>
                    </a:p>
                  </a:txBody>
                  <a:tcPr marL="9525" marR="9525" marT="9525" marB="9525" anchor="ctr" horzOverflow="overflow">
                    <a:solidFill>
                      <a:srgbClr val="E6E7EA"/>
                    </a:solidFill>
                  </a:tcPr>
                </a:tc>
                <a:extLst>
                  <a:ext uri="{0D108BD9-81ED-4DB2-BD59-A6C34878D82A}">
                    <a16:rowId xmlns:a16="http://schemas.microsoft.com/office/drawing/2014/main" xmlns="" val="10014"/>
                  </a:ext>
                </a:extLst>
              </a:tr>
              <a:tr h="270933">
                <a:tc>
                  <a:txBody>
                    <a:bodyPr/>
                    <a:lstStyle/>
                    <a:p>
                      <a:pPr algn="ctr" defTabSz="289321" rtl="1">
                        <a:defRPr sz="1800"/>
                      </a:pPr>
                      <a:r>
                        <a:rPr dirty="0"/>
                        <a:t>22</a:t>
                      </a:r>
                    </a:p>
                  </a:txBody>
                  <a:tcPr marL="9525" marR="9525" marT="9525" marB="9525" anchor="ctr" horzOverflow="overflow">
                    <a:solidFill>
                      <a:srgbClr val="E6E7EA"/>
                    </a:solidFill>
                  </a:tcPr>
                </a:tc>
                <a:tc>
                  <a:txBody>
                    <a:bodyPr/>
                    <a:lstStyle/>
                    <a:p>
                      <a:pPr algn="ctr" defTabSz="289321" rtl="1">
                        <a:defRPr sz="1800">
                          <a:latin typeface="+mn-lt"/>
                          <a:ea typeface="+mn-ea"/>
                          <a:cs typeface="+mn-cs"/>
                        </a:defRPr>
                      </a:pPr>
                      <a:endParaRPr/>
                    </a:p>
                  </a:txBody>
                  <a:tcPr marL="9525" marR="9525" marT="9525" marB="9525" anchor="ctr" horzOverflow="overflow">
                    <a:solidFill>
                      <a:srgbClr val="E6E7EA"/>
                    </a:solidFill>
                  </a:tcPr>
                </a:tc>
                <a:extLst>
                  <a:ext uri="{0D108BD9-81ED-4DB2-BD59-A6C34878D82A}">
                    <a16:rowId xmlns:a16="http://schemas.microsoft.com/office/drawing/2014/main" xmlns="" val="10015"/>
                  </a:ext>
                </a:extLst>
              </a:tr>
              <a:tr h="270933">
                <a:tc>
                  <a:txBody>
                    <a:bodyPr/>
                    <a:lstStyle/>
                    <a:p>
                      <a:pPr algn="ctr" defTabSz="289321" rtl="1">
                        <a:defRPr sz="1800"/>
                      </a:pPr>
                      <a:r>
                        <a:rPr dirty="0"/>
                        <a:t>23</a:t>
                      </a:r>
                    </a:p>
                  </a:txBody>
                  <a:tcPr marL="9525" marR="9525" marT="9525" marB="9525" anchor="ctr" horzOverflow="overflow">
                    <a:solidFill>
                      <a:srgbClr val="E6E7EA"/>
                    </a:solidFill>
                  </a:tcPr>
                </a:tc>
                <a:tc>
                  <a:txBody>
                    <a:bodyPr/>
                    <a:lstStyle/>
                    <a:p>
                      <a:pPr algn="ctr" defTabSz="289321" rtl="1">
                        <a:defRPr sz="1800">
                          <a:latin typeface="+mn-lt"/>
                          <a:ea typeface="+mn-ea"/>
                          <a:cs typeface="+mn-cs"/>
                        </a:defRPr>
                      </a:pPr>
                      <a:endParaRPr/>
                    </a:p>
                  </a:txBody>
                  <a:tcPr marL="9525" marR="9525" marT="9525" marB="9525" anchor="ctr" horzOverflow="overflow">
                    <a:solidFill>
                      <a:srgbClr val="E6E7EA"/>
                    </a:solidFill>
                  </a:tcPr>
                </a:tc>
                <a:extLst>
                  <a:ext uri="{0D108BD9-81ED-4DB2-BD59-A6C34878D82A}">
                    <a16:rowId xmlns:a16="http://schemas.microsoft.com/office/drawing/2014/main" xmlns="" val="10016"/>
                  </a:ext>
                </a:extLst>
              </a:tr>
              <a:tr h="270933">
                <a:tc>
                  <a:txBody>
                    <a:bodyPr/>
                    <a:lstStyle/>
                    <a:p>
                      <a:pPr algn="ctr" defTabSz="289321" rtl="1">
                        <a:defRPr sz="1800"/>
                      </a:pPr>
                      <a:r>
                        <a:rPr dirty="0"/>
                        <a:t>24</a:t>
                      </a:r>
                    </a:p>
                  </a:txBody>
                  <a:tcPr marL="9525" marR="9525" marT="9525" marB="9525" anchor="ctr" horzOverflow="overflow">
                    <a:solidFill>
                      <a:srgbClr val="E6E7EA"/>
                    </a:solidFill>
                  </a:tcPr>
                </a:tc>
                <a:tc>
                  <a:txBody>
                    <a:bodyPr/>
                    <a:lstStyle/>
                    <a:p>
                      <a:pPr algn="ctr" defTabSz="289321" rtl="1">
                        <a:defRPr sz="1800">
                          <a:latin typeface="+mn-lt"/>
                          <a:ea typeface="+mn-ea"/>
                          <a:cs typeface="+mn-cs"/>
                        </a:defRPr>
                      </a:pPr>
                      <a:endParaRPr/>
                    </a:p>
                  </a:txBody>
                  <a:tcPr marL="9525" marR="9525" marT="9525" marB="9525" anchor="ctr" horzOverflow="overflow">
                    <a:solidFill>
                      <a:srgbClr val="E6E7EA"/>
                    </a:solidFill>
                  </a:tcPr>
                </a:tc>
                <a:extLst>
                  <a:ext uri="{0D108BD9-81ED-4DB2-BD59-A6C34878D82A}">
                    <a16:rowId xmlns:a16="http://schemas.microsoft.com/office/drawing/2014/main" xmlns="" val="10017"/>
                  </a:ext>
                </a:extLst>
              </a:tr>
              <a:tr h="270933">
                <a:tc>
                  <a:txBody>
                    <a:bodyPr/>
                    <a:lstStyle/>
                    <a:p>
                      <a:pPr algn="ctr" defTabSz="289321" rtl="1">
                        <a:defRPr sz="1800"/>
                      </a:pPr>
                      <a:r>
                        <a:rPr dirty="0"/>
                        <a:t>25</a:t>
                      </a:r>
                    </a:p>
                  </a:txBody>
                  <a:tcPr marL="9525" marR="9525" marT="9525" marB="9525" anchor="ctr" horzOverflow="overflow">
                    <a:solidFill>
                      <a:srgbClr val="E6E7EA"/>
                    </a:solidFill>
                  </a:tcPr>
                </a:tc>
                <a:tc>
                  <a:txBody>
                    <a:bodyPr/>
                    <a:lstStyle/>
                    <a:p>
                      <a:pPr algn="ctr" defTabSz="289321" rtl="1">
                        <a:defRPr sz="1800">
                          <a:latin typeface="+mn-lt"/>
                          <a:ea typeface="+mn-ea"/>
                          <a:cs typeface="+mn-cs"/>
                        </a:defRPr>
                      </a:pPr>
                      <a:endParaRPr dirty="0"/>
                    </a:p>
                  </a:txBody>
                  <a:tcPr marL="9525" marR="9525" marT="9525" marB="9525" anchor="ctr" horzOverflow="overflow">
                    <a:solidFill>
                      <a:srgbClr val="E6E7EA"/>
                    </a:solidFill>
                  </a:tcPr>
                </a:tc>
                <a:extLst>
                  <a:ext uri="{0D108BD9-81ED-4DB2-BD59-A6C34878D82A}">
                    <a16:rowId xmlns:a16="http://schemas.microsoft.com/office/drawing/2014/main" xmlns="" val="10018"/>
                  </a:ext>
                </a:extLst>
              </a:tr>
            </a:tbl>
          </a:graphicData>
        </a:graphic>
      </p:graphicFrame>
      <p:sp>
        <p:nvSpPr>
          <p:cNvPr id="305" name="TextBox 7"/>
          <p:cNvSpPr txBox="1"/>
          <p:nvPr/>
        </p:nvSpPr>
        <p:spPr>
          <a:xfrm>
            <a:off x="9426822" y="864800"/>
            <a:ext cx="365761" cy="507831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algn="ctr" rtl="1">
              <a:defRPr>
                <a:latin typeface="+mn-lt"/>
                <a:ea typeface="+mn-ea"/>
                <a:cs typeface="+mn-cs"/>
                <a:sym typeface="Source Sans Pro Regular"/>
              </a:defRPr>
            </a:pPr>
            <a:r>
              <a:rPr dirty="0">
                <a:latin typeface="Sakkal Majalla" panose="02000000000000000000" pitchFamily="2" charset="-78"/>
                <a:cs typeface="Sakkal Majalla" panose="02000000000000000000" pitchFamily="2" charset="-78"/>
              </a:rPr>
              <a:t>0</a:t>
            </a:r>
            <a:endParaRPr dirty="0">
              <a:latin typeface="Sakkal Majalla" panose="02000000000000000000" pitchFamily="2" charset="-78"/>
              <a:ea typeface="Arial"/>
              <a:cs typeface="Sakkal Majalla" panose="02000000000000000000" pitchFamily="2" charset="-78"/>
              <a:sym typeface="Arial"/>
            </a:endParaRPr>
          </a:p>
          <a:p>
            <a:pPr algn="ctr" rtl="1">
              <a:defRPr>
                <a:latin typeface="+mn-lt"/>
                <a:ea typeface="+mn-ea"/>
                <a:cs typeface="+mn-cs"/>
                <a:sym typeface="Source Sans Pro Regular"/>
              </a:defRPr>
            </a:pPr>
            <a:r>
              <a:rPr dirty="0">
                <a:latin typeface="Sakkal Majalla" panose="02000000000000000000" pitchFamily="2" charset="-78"/>
                <a:cs typeface="Sakkal Majalla" panose="02000000000000000000" pitchFamily="2" charset="-78"/>
              </a:rPr>
              <a:t>1</a:t>
            </a:r>
            <a:endParaRPr dirty="0">
              <a:latin typeface="Sakkal Majalla" panose="02000000000000000000" pitchFamily="2" charset="-78"/>
              <a:ea typeface="Arial"/>
              <a:cs typeface="Sakkal Majalla" panose="02000000000000000000" pitchFamily="2" charset="-78"/>
              <a:sym typeface="Arial"/>
            </a:endParaRPr>
          </a:p>
          <a:p>
            <a:pPr algn="ctr" rtl="1">
              <a:defRPr>
                <a:latin typeface="+mn-lt"/>
                <a:ea typeface="+mn-ea"/>
                <a:cs typeface="+mn-cs"/>
                <a:sym typeface="Source Sans Pro Regular"/>
              </a:defRPr>
            </a:pPr>
            <a:r>
              <a:rPr dirty="0">
                <a:latin typeface="Sakkal Majalla" panose="02000000000000000000" pitchFamily="2" charset="-78"/>
                <a:cs typeface="Sakkal Majalla" panose="02000000000000000000" pitchFamily="2" charset="-78"/>
              </a:rPr>
              <a:t>0</a:t>
            </a:r>
            <a:endParaRPr dirty="0">
              <a:latin typeface="Sakkal Majalla" panose="02000000000000000000" pitchFamily="2" charset="-78"/>
              <a:ea typeface="Arial"/>
              <a:cs typeface="Sakkal Majalla" panose="02000000000000000000" pitchFamily="2" charset="-78"/>
              <a:sym typeface="Arial"/>
            </a:endParaRPr>
          </a:p>
          <a:p>
            <a:pPr algn="ctr" rtl="1">
              <a:defRPr>
                <a:latin typeface="+mn-lt"/>
                <a:ea typeface="+mn-ea"/>
                <a:cs typeface="+mn-cs"/>
                <a:sym typeface="Source Sans Pro Regular"/>
              </a:defRPr>
            </a:pPr>
            <a:r>
              <a:rPr dirty="0">
                <a:latin typeface="Sakkal Majalla" panose="02000000000000000000" pitchFamily="2" charset="-78"/>
                <a:cs typeface="Sakkal Majalla" panose="02000000000000000000" pitchFamily="2" charset="-78"/>
              </a:rPr>
              <a:t>1</a:t>
            </a:r>
            <a:endParaRPr dirty="0">
              <a:latin typeface="Sakkal Majalla" panose="02000000000000000000" pitchFamily="2" charset="-78"/>
              <a:ea typeface="Arial"/>
              <a:cs typeface="Sakkal Majalla" panose="02000000000000000000" pitchFamily="2" charset="-78"/>
              <a:sym typeface="Arial"/>
            </a:endParaRPr>
          </a:p>
          <a:p>
            <a:pPr algn="ctr" rtl="1">
              <a:defRPr>
                <a:latin typeface="+mn-lt"/>
                <a:ea typeface="+mn-ea"/>
                <a:cs typeface="+mn-cs"/>
                <a:sym typeface="Source Sans Pro Regular"/>
              </a:defRPr>
            </a:pPr>
            <a:r>
              <a:rPr dirty="0">
                <a:latin typeface="Sakkal Majalla" panose="02000000000000000000" pitchFamily="2" charset="-78"/>
                <a:cs typeface="Sakkal Majalla" panose="02000000000000000000" pitchFamily="2" charset="-78"/>
              </a:rPr>
              <a:t>0</a:t>
            </a:r>
            <a:endParaRPr dirty="0">
              <a:latin typeface="Sakkal Majalla" panose="02000000000000000000" pitchFamily="2" charset="-78"/>
              <a:ea typeface="Arial"/>
              <a:cs typeface="Sakkal Majalla" panose="02000000000000000000" pitchFamily="2" charset="-78"/>
              <a:sym typeface="Arial"/>
            </a:endParaRPr>
          </a:p>
          <a:p>
            <a:pPr algn="ctr" rtl="1">
              <a:defRPr>
                <a:latin typeface="+mn-lt"/>
                <a:ea typeface="+mn-ea"/>
                <a:cs typeface="+mn-cs"/>
                <a:sym typeface="Source Sans Pro Regular"/>
              </a:defRPr>
            </a:pPr>
            <a:r>
              <a:rPr dirty="0">
                <a:latin typeface="Sakkal Majalla" panose="02000000000000000000" pitchFamily="2" charset="-78"/>
                <a:cs typeface="Sakkal Majalla" panose="02000000000000000000" pitchFamily="2" charset="-78"/>
              </a:rPr>
              <a:t>3</a:t>
            </a:r>
            <a:endParaRPr dirty="0">
              <a:latin typeface="Sakkal Majalla" panose="02000000000000000000" pitchFamily="2" charset="-78"/>
              <a:ea typeface="Arial"/>
              <a:cs typeface="Sakkal Majalla" panose="02000000000000000000" pitchFamily="2" charset="-78"/>
              <a:sym typeface="Arial"/>
            </a:endParaRPr>
          </a:p>
          <a:p>
            <a:pPr algn="ctr" rtl="1">
              <a:defRPr>
                <a:latin typeface="+mn-lt"/>
                <a:ea typeface="+mn-ea"/>
                <a:cs typeface="+mn-cs"/>
                <a:sym typeface="Source Sans Pro Regular"/>
              </a:defRPr>
            </a:pPr>
            <a:r>
              <a:rPr dirty="0">
                <a:latin typeface="Sakkal Majalla" panose="02000000000000000000" pitchFamily="2" charset="-78"/>
                <a:cs typeface="Sakkal Majalla" panose="02000000000000000000" pitchFamily="2" charset="-78"/>
              </a:rPr>
              <a:t>10</a:t>
            </a:r>
            <a:endParaRPr dirty="0">
              <a:latin typeface="Sakkal Majalla" panose="02000000000000000000" pitchFamily="2" charset="-78"/>
              <a:ea typeface="Arial"/>
              <a:cs typeface="Sakkal Majalla" panose="02000000000000000000" pitchFamily="2" charset="-78"/>
              <a:sym typeface="Arial"/>
            </a:endParaRPr>
          </a:p>
          <a:p>
            <a:pPr algn="ctr" rtl="1">
              <a:defRPr>
                <a:latin typeface="+mn-lt"/>
                <a:ea typeface="+mn-ea"/>
                <a:cs typeface="+mn-cs"/>
                <a:sym typeface="Source Sans Pro Regular"/>
              </a:defRPr>
            </a:pPr>
            <a:r>
              <a:rPr dirty="0">
                <a:latin typeface="Sakkal Majalla" panose="02000000000000000000" pitchFamily="2" charset="-78"/>
                <a:cs typeface="Sakkal Majalla" panose="02000000000000000000" pitchFamily="2" charset="-78"/>
              </a:rPr>
              <a:t>13</a:t>
            </a:r>
            <a:endParaRPr dirty="0">
              <a:latin typeface="Sakkal Majalla" panose="02000000000000000000" pitchFamily="2" charset="-78"/>
              <a:ea typeface="Arial"/>
              <a:cs typeface="Sakkal Majalla" panose="02000000000000000000" pitchFamily="2" charset="-78"/>
              <a:sym typeface="Arial"/>
            </a:endParaRPr>
          </a:p>
          <a:p>
            <a:pPr algn="ctr" rtl="1">
              <a:defRPr>
                <a:latin typeface="+mn-lt"/>
                <a:ea typeface="+mn-ea"/>
                <a:cs typeface="+mn-cs"/>
                <a:sym typeface="Source Sans Pro Regular"/>
              </a:defRPr>
            </a:pPr>
            <a:r>
              <a:rPr dirty="0">
                <a:latin typeface="Sakkal Majalla" panose="02000000000000000000" pitchFamily="2" charset="-78"/>
                <a:cs typeface="Sakkal Majalla" panose="02000000000000000000" pitchFamily="2" charset="-78"/>
              </a:rPr>
              <a:t>11</a:t>
            </a:r>
            <a:endParaRPr dirty="0">
              <a:latin typeface="Sakkal Majalla" panose="02000000000000000000" pitchFamily="2" charset="-78"/>
              <a:ea typeface="Arial"/>
              <a:cs typeface="Sakkal Majalla" panose="02000000000000000000" pitchFamily="2" charset="-78"/>
              <a:sym typeface="Arial"/>
            </a:endParaRPr>
          </a:p>
          <a:p>
            <a:pPr algn="ctr" rtl="1">
              <a:defRPr>
                <a:latin typeface="+mn-lt"/>
                <a:ea typeface="+mn-ea"/>
                <a:cs typeface="+mn-cs"/>
                <a:sym typeface="Source Sans Pro Regular"/>
              </a:defRPr>
            </a:pPr>
            <a:r>
              <a:rPr dirty="0">
                <a:latin typeface="Sakkal Majalla" panose="02000000000000000000" pitchFamily="2" charset="-78"/>
                <a:cs typeface="Sakkal Majalla" panose="02000000000000000000" pitchFamily="2" charset="-78"/>
              </a:rPr>
              <a:t>7</a:t>
            </a:r>
            <a:endParaRPr dirty="0">
              <a:latin typeface="Sakkal Majalla" panose="02000000000000000000" pitchFamily="2" charset="-78"/>
              <a:ea typeface="Arial"/>
              <a:cs typeface="Sakkal Majalla" panose="02000000000000000000" pitchFamily="2" charset="-78"/>
              <a:sym typeface="Arial"/>
            </a:endParaRPr>
          </a:p>
          <a:p>
            <a:pPr algn="ctr" rtl="1">
              <a:defRPr>
                <a:latin typeface="+mn-lt"/>
                <a:ea typeface="+mn-ea"/>
                <a:cs typeface="+mn-cs"/>
                <a:sym typeface="Source Sans Pro Regular"/>
              </a:defRPr>
            </a:pPr>
            <a:r>
              <a:rPr dirty="0">
                <a:latin typeface="Sakkal Majalla" panose="02000000000000000000" pitchFamily="2" charset="-78"/>
                <a:cs typeface="Sakkal Majalla" panose="02000000000000000000" pitchFamily="2" charset="-78"/>
              </a:rPr>
              <a:t>3</a:t>
            </a:r>
            <a:endParaRPr dirty="0">
              <a:latin typeface="Sakkal Majalla" panose="02000000000000000000" pitchFamily="2" charset="-78"/>
              <a:ea typeface="Arial"/>
              <a:cs typeface="Sakkal Majalla" panose="02000000000000000000" pitchFamily="2" charset="-78"/>
              <a:sym typeface="Arial"/>
            </a:endParaRPr>
          </a:p>
          <a:p>
            <a:pPr algn="ctr" rtl="1">
              <a:defRPr>
                <a:latin typeface="+mn-lt"/>
                <a:ea typeface="+mn-ea"/>
                <a:cs typeface="+mn-cs"/>
                <a:sym typeface="Source Sans Pro Regular"/>
              </a:defRPr>
            </a:pPr>
            <a:r>
              <a:rPr dirty="0">
                <a:latin typeface="Sakkal Majalla" panose="02000000000000000000" pitchFamily="2" charset="-78"/>
                <a:cs typeface="Sakkal Majalla" panose="02000000000000000000" pitchFamily="2" charset="-78"/>
              </a:rPr>
              <a:t>2</a:t>
            </a:r>
            <a:endParaRPr dirty="0">
              <a:latin typeface="Sakkal Majalla" panose="02000000000000000000" pitchFamily="2" charset="-78"/>
              <a:ea typeface="Arial"/>
              <a:cs typeface="Sakkal Majalla" panose="02000000000000000000" pitchFamily="2" charset="-78"/>
              <a:sym typeface="Arial"/>
            </a:endParaRPr>
          </a:p>
          <a:p>
            <a:pPr algn="ctr" rtl="1">
              <a:defRPr>
                <a:latin typeface="+mn-lt"/>
                <a:ea typeface="+mn-ea"/>
                <a:cs typeface="+mn-cs"/>
                <a:sym typeface="Source Sans Pro Regular"/>
              </a:defRPr>
            </a:pPr>
            <a:r>
              <a:rPr dirty="0">
                <a:latin typeface="Sakkal Majalla" panose="02000000000000000000" pitchFamily="2" charset="-78"/>
                <a:cs typeface="Sakkal Majalla" panose="02000000000000000000" pitchFamily="2" charset="-78"/>
              </a:rPr>
              <a:t>2</a:t>
            </a:r>
            <a:endParaRPr dirty="0">
              <a:latin typeface="Sakkal Majalla" panose="02000000000000000000" pitchFamily="2" charset="-78"/>
              <a:ea typeface="Arial"/>
              <a:cs typeface="Sakkal Majalla" panose="02000000000000000000" pitchFamily="2" charset="-78"/>
              <a:sym typeface="Arial"/>
            </a:endParaRPr>
          </a:p>
          <a:p>
            <a:pPr algn="ctr" rtl="1">
              <a:defRPr>
                <a:latin typeface="+mn-lt"/>
                <a:ea typeface="+mn-ea"/>
                <a:cs typeface="+mn-cs"/>
                <a:sym typeface="Source Sans Pro Regular"/>
              </a:defRPr>
            </a:pPr>
            <a:r>
              <a:rPr dirty="0">
                <a:latin typeface="Sakkal Majalla" panose="02000000000000000000" pitchFamily="2" charset="-78"/>
                <a:cs typeface="Sakkal Majalla" panose="02000000000000000000" pitchFamily="2" charset="-78"/>
              </a:rPr>
              <a:t>0</a:t>
            </a:r>
            <a:endParaRPr dirty="0">
              <a:latin typeface="Sakkal Majalla" panose="02000000000000000000" pitchFamily="2" charset="-78"/>
              <a:ea typeface="Arial"/>
              <a:cs typeface="Sakkal Majalla" panose="02000000000000000000" pitchFamily="2" charset="-78"/>
              <a:sym typeface="Arial"/>
            </a:endParaRPr>
          </a:p>
          <a:p>
            <a:pPr algn="ctr" rtl="1">
              <a:defRPr>
                <a:latin typeface="+mn-lt"/>
                <a:ea typeface="+mn-ea"/>
                <a:cs typeface="+mn-cs"/>
                <a:sym typeface="Source Sans Pro Regular"/>
              </a:defRPr>
            </a:pPr>
            <a:r>
              <a:rPr dirty="0">
                <a:latin typeface="Sakkal Majalla" panose="02000000000000000000" pitchFamily="2" charset="-78"/>
                <a:cs typeface="Sakkal Majalla" panose="02000000000000000000" pitchFamily="2" charset="-78"/>
              </a:rPr>
              <a:t>1</a:t>
            </a:r>
            <a:endParaRPr dirty="0">
              <a:latin typeface="Sakkal Majalla" panose="02000000000000000000" pitchFamily="2" charset="-78"/>
              <a:ea typeface="Arial"/>
              <a:cs typeface="Sakkal Majalla" panose="02000000000000000000" pitchFamily="2" charset="-78"/>
              <a:sym typeface="Arial"/>
            </a:endParaRPr>
          </a:p>
          <a:p>
            <a:pPr algn="ctr" rtl="1">
              <a:defRPr>
                <a:latin typeface="+mn-lt"/>
                <a:ea typeface="+mn-ea"/>
                <a:cs typeface="+mn-cs"/>
                <a:sym typeface="Source Sans Pro Regular"/>
              </a:defRPr>
            </a:pPr>
            <a:r>
              <a:rPr dirty="0">
                <a:latin typeface="Sakkal Majalla" panose="02000000000000000000" pitchFamily="2" charset="-78"/>
                <a:cs typeface="Sakkal Majalla" panose="02000000000000000000" pitchFamily="2" charset="-78"/>
              </a:rPr>
              <a:t>1</a:t>
            </a:r>
            <a:endParaRPr dirty="0">
              <a:latin typeface="Sakkal Majalla" panose="02000000000000000000" pitchFamily="2" charset="-78"/>
              <a:ea typeface="Arial"/>
              <a:cs typeface="Sakkal Majalla" panose="02000000000000000000" pitchFamily="2" charset="-78"/>
              <a:sym typeface="Arial"/>
            </a:endParaRPr>
          </a:p>
          <a:p>
            <a:pPr algn="ctr" rtl="1">
              <a:defRPr>
                <a:latin typeface="+mn-lt"/>
                <a:ea typeface="+mn-ea"/>
                <a:cs typeface="+mn-cs"/>
                <a:sym typeface="Source Sans Pro Regular"/>
              </a:defRPr>
            </a:pPr>
            <a:r>
              <a:rPr dirty="0">
                <a:latin typeface="Sakkal Majalla" panose="02000000000000000000" pitchFamily="2" charset="-78"/>
                <a:cs typeface="Sakkal Majalla" panose="02000000000000000000" pitchFamily="2" charset="-78"/>
              </a:rPr>
              <a:t>0</a:t>
            </a:r>
            <a:endParaRPr dirty="0">
              <a:latin typeface="Sakkal Majalla" panose="02000000000000000000" pitchFamily="2" charset="-78"/>
              <a:ea typeface="Arial"/>
              <a:cs typeface="Sakkal Majalla" panose="02000000000000000000" pitchFamily="2" charset="-78"/>
              <a:sym typeface="Arial"/>
            </a:endParaRPr>
          </a:p>
          <a:p>
            <a:pPr algn="ctr" rtl="1">
              <a:defRPr>
                <a:latin typeface="+mn-lt"/>
                <a:ea typeface="+mn-ea"/>
                <a:cs typeface="+mn-cs"/>
                <a:sym typeface="Source Sans Pro Regular"/>
              </a:defRPr>
            </a:pPr>
            <a:r>
              <a:rPr dirty="0">
                <a:latin typeface="Sakkal Majalla" panose="02000000000000000000" pitchFamily="2" charset="-78"/>
                <a:cs typeface="Sakkal Majalla" panose="02000000000000000000" pitchFamily="2" charset="-78"/>
              </a:rPr>
              <a:t>1</a:t>
            </a:r>
          </a:p>
        </p:txBody>
      </p:sp>
      <p:sp>
        <p:nvSpPr>
          <p:cNvPr id="2" name="Title 3">
            <a:extLst>
              <a:ext uri="{FF2B5EF4-FFF2-40B4-BE49-F238E27FC236}">
                <a16:creationId xmlns:a16="http://schemas.microsoft.com/office/drawing/2014/main" xmlns="" id="{8318FE2C-5AFF-6F66-98CA-640B5712CD28}"/>
              </a:ext>
            </a:extLst>
          </p:cNvPr>
          <p:cNvSpPr txBox="1">
            <a:spLocks/>
          </p:cNvSpPr>
          <p:nvPr/>
        </p:nvSpPr>
        <p:spPr>
          <a:xfrm>
            <a:off x="74191" y="40190"/>
            <a:ext cx="5520493" cy="3835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fontScale="85000" lnSpcReduction="20000"/>
          </a:bodyPr>
          <a:lstStyle>
            <a:lvl1pPr marL="0" marR="0" indent="0" algn="r" defTabSz="289321" rtl="1" latinLnBrk="0">
              <a:lnSpc>
                <a:spcPct val="90000"/>
              </a:lnSpc>
              <a:spcBef>
                <a:spcPts val="0"/>
              </a:spcBef>
              <a:spcAft>
                <a:spcPts val="0"/>
              </a:spcAft>
              <a:buClrTx/>
              <a:buSzTx/>
              <a:buFontTx/>
              <a:buNone/>
              <a:tabLst/>
              <a:defRPr sz="30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sz="3200" b="1" dirty="0">
                <a:latin typeface="Sakkal Majalla" panose="02000000000000000000" pitchFamily="2" charset="-78"/>
                <a:cs typeface="Sakkal Majalla" panose="02000000000000000000" pitchFamily="2" charset="-78"/>
              </a:rPr>
              <a:t>استخلاص المعلومات: نظِّم الحالات</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305">
                                            <p:bg/>
                                          </p:spTgt>
                                        </p:tgtEl>
                                        <p:attrNameLst>
                                          <p:attrName>style.visibility</p:attrName>
                                        </p:attrNameLst>
                                      </p:cBhvr>
                                      <p:to>
                                        <p:strVal val="visible"/>
                                      </p:to>
                                    </p:set>
                                  </p:childTnLst>
                                </p:cTn>
                              </p:par>
                              <p:par>
                                <p:cTn id="7" presetID="1" presetClass="entr" presetSubtype="0" fill="hold" grpId="0" nodeType="withEffect">
                                  <p:stCondLst>
                                    <p:cond delay="0"/>
                                  </p:stCondLst>
                                  <p:iterate>
                                    <p:tmAbs val="0"/>
                                  </p:iterate>
                                  <p:childTnLst>
                                    <p:set>
                                      <p:cBhvr>
                                        <p:cTn id="8" fill="hold"/>
                                        <p:tgtEl>
                                          <p:spTgt spid="305">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iterate>
                                    <p:tmAbs val="0"/>
                                  </p:iterate>
                                  <p:childTnLst>
                                    <p:set>
                                      <p:cBhvr>
                                        <p:cTn id="12" fill="hold"/>
                                        <p:tgtEl>
                                          <p:spTgt spid="305">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iterate>
                                    <p:tmAbs val="0"/>
                                  </p:iterate>
                                  <p:childTnLst>
                                    <p:set>
                                      <p:cBhvr>
                                        <p:cTn id="16" fill="hold"/>
                                        <p:tgtEl>
                                          <p:spTgt spid="305">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iterate>
                                    <p:tmAbs val="0"/>
                                  </p:iterate>
                                  <p:childTnLst>
                                    <p:set>
                                      <p:cBhvr>
                                        <p:cTn id="20" fill="hold"/>
                                        <p:tgtEl>
                                          <p:spTgt spid="305">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iterate>
                                    <p:tmAbs val="0"/>
                                  </p:iterate>
                                  <p:childTnLst>
                                    <p:set>
                                      <p:cBhvr>
                                        <p:cTn id="24" fill="hold"/>
                                        <p:tgtEl>
                                          <p:spTgt spid="305">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iterate>
                                    <p:tmAbs val="0"/>
                                  </p:iterate>
                                  <p:childTnLst>
                                    <p:set>
                                      <p:cBhvr>
                                        <p:cTn id="28" fill="hold"/>
                                        <p:tgtEl>
                                          <p:spTgt spid="305">
                                            <p:txEl>
                                              <p:pRg st="5" end="5"/>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iterate>
                                    <p:tmAbs val="0"/>
                                  </p:iterate>
                                  <p:childTnLst>
                                    <p:set>
                                      <p:cBhvr>
                                        <p:cTn id="32" fill="hold"/>
                                        <p:tgtEl>
                                          <p:spTgt spid="305">
                                            <p:txEl>
                                              <p:pRg st="6" end="6"/>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iterate>
                                    <p:tmAbs val="0"/>
                                  </p:iterate>
                                  <p:childTnLst>
                                    <p:set>
                                      <p:cBhvr>
                                        <p:cTn id="36" fill="hold"/>
                                        <p:tgtEl>
                                          <p:spTgt spid="305">
                                            <p:txEl>
                                              <p:pRg st="7" end="7"/>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iterate>
                                    <p:tmAbs val="0"/>
                                  </p:iterate>
                                  <p:childTnLst>
                                    <p:set>
                                      <p:cBhvr>
                                        <p:cTn id="40" fill="hold"/>
                                        <p:tgtEl>
                                          <p:spTgt spid="305">
                                            <p:txEl>
                                              <p:pRg st="8" end="8"/>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iterate>
                                    <p:tmAbs val="0"/>
                                  </p:iterate>
                                  <p:childTnLst>
                                    <p:set>
                                      <p:cBhvr>
                                        <p:cTn id="44" fill="hold"/>
                                        <p:tgtEl>
                                          <p:spTgt spid="305">
                                            <p:txEl>
                                              <p:pRg st="9" end="9"/>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iterate>
                                    <p:tmAbs val="0"/>
                                  </p:iterate>
                                  <p:childTnLst>
                                    <p:set>
                                      <p:cBhvr>
                                        <p:cTn id="48" fill="hold"/>
                                        <p:tgtEl>
                                          <p:spTgt spid="305">
                                            <p:txEl>
                                              <p:pRg st="10" end="10"/>
                                            </p:txEl>
                                          </p:spTgt>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iterate>
                                    <p:tmAbs val="0"/>
                                  </p:iterate>
                                  <p:childTnLst>
                                    <p:set>
                                      <p:cBhvr>
                                        <p:cTn id="52" fill="hold"/>
                                        <p:tgtEl>
                                          <p:spTgt spid="305">
                                            <p:txEl>
                                              <p:pRg st="11" end="11"/>
                                            </p:txEl>
                                          </p:spTgt>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iterate>
                                    <p:tmAbs val="0"/>
                                  </p:iterate>
                                  <p:childTnLst>
                                    <p:set>
                                      <p:cBhvr>
                                        <p:cTn id="56" fill="hold"/>
                                        <p:tgtEl>
                                          <p:spTgt spid="305">
                                            <p:txEl>
                                              <p:pRg st="12" end="12"/>
                                            </p:txEl>
                                          </p:spTgt>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iterate>
                                    <p:tmAbs val="0"/>
                                  </p:iterate>
                                  <p:childTnLst>
                                    <p:set>
                                      <p:cBhvr>
                                        <p:cTn id="60" fill="hold"/>
                                        <p:tgtEl>
                                          <p:spTgt spid="305">
                                            <p:txEl>
                                              <p:pRg st="13" end="13"/>
                                            </p:txEl>
                                          </p:spTgt>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grpId="0" nodeType="clickEffect">
                                  <p:stCondLst>
                                    <p:cond delay="0"/>
                                  </p:stCondLst>
                                  <p:iterate>
                                    <p:tmAbs val="0"/>
                                  </p:iterate>
                                  <p:childTnLst>
                                    <p:set>
                                      <p:cBhvr>
                                        <p:cTn id="64" fill="hold"/>
                                        <p:tgtEl>
                                          <p:spTgt spid="305">
                                            <p:txEl>
                                              <p:pRg st="14" end="14"/>
                                            </p:txEl>
                                          </p:spTgt>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grpId="0" nodeType="clickEffect">
                                  <p:stCondLst>
                                    <p:cond delay="0"/>
                                  </p:stCondLst>
                                  <p:iterate>
                                    <p:tmAbs val="0"/>
                                  </p:iterate>
                                  <p:childTnLst>
                                    <p:set>
                                      <p:cBhvr>
                                        <p:cTn id="68" fill="hold"/>
                                        <p:tgtEl>
                                          <p:spTgt spid="305">
                                            <p:txEl>
                                              <p:pRg st="15" end="15"/>
                                            </p:txEl>
                                          </p:spTgt>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grpId="0" nodeType="clickEffect">
                                  <p:stCondLst>
                                    <p:cond delay="0"/>
                                  </p:stCondLst>
                                  <p:iterate>
                                    <p:tmAbs val="0"/>
                                  </p:iterate>
                                  <p:childTnLst>
                                    <p:set>
                                      <p:cBhvr>
                                        <p:cTn id="72" fill="hold"/>
                                        <p:tgtEl>
                                          <p:spTgt spid="305">
                                            <p:txEl>
                                              <p:pRg st="16" end="16"/>
                                            </p:txEl>
                                          </p:spTgt>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 presetClass="entr" presetSubtype="0" fill="hold" grpId="0" nodeType="clickEffect">
                                  <p:stCondLst>
                                    <p:cond delay="0"/>
                                  </p:stCondLst>
                                  <p:iterate>
                                    <p:tmAbs val="0"/>
                                  </p:iterate>
                                  <p:childTnLst>
                                    <p:set>
                                      <p:cBhvr>
                                        <p:cTn id="76" fill="hold"/>
                                        <p:tgtEl>
                                          <p:spTgt spid="305">
                                            <p:txEl>
                                              <p:pRg st="17" end="1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5" grpId="0" build="p" bldLvl="5" animBg="1" advAuto="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10" name="Chart 5"/>
          <p:cNvGraphicFramePr/>
          <p:nvPr>
            <p:extLst>
              <p:ext uri="{D42A27DB-BD31-4B8C-83A1-F6EECF244321}">
                <p14:modId xmlns:p14="http://schemas.microsoft.com/office/powerpoint/2010/main" val="433916254"/>
              </p:ext>
            </p:extLst>
          </p:nvPr>
        </p:nvGraphicFramePr>
        <p:xfrm>
          <a:off x="2423649" y="1324172"/>
          <a:ext cx="7344703" cy="4209656"/>
        </p:xfrm>
        <a:graphic>
          <a:graphicData uri="http://schemas.openxmlformats.org/drawingml/2006/chart">
            <c:chart xmlns:c="http://schemas.openxmlformats.org/drawingml/2006/chart" xmlns:r="http://schemas.openxmlformats.org/officeDocument/2006/relationships" r:id="rId2"/>
          </a:graphicData>
        </a:graphic>
      </p:graphicFrame>
      <p:sp>
        <p:nvSpPr>
          <p:cNvPr id="2" name="Title 3">
            <a:extLst>
              <a:ext uri="{FF2B5EF4-FFF2-40B4-BE49-F238E27FC236}">
                <a16:creationId xmlns:a16="http://schemas.microsoft.com/office/drawing/2014/main" xmlns="" id="{B6105A3B-08CE-DB48-B4D3-02E879D76090}"/>
              </a:ext>
            </a:extLst>
          </p:cNvPr>
          <p:cNvSpPr txBox="1">
            <a:spLocks/>
          </p:cNvSpPr>
          <p:nvPr/>
        </p:nvSpPr>
        <p:spPr>
          <a:xfrm>
            <a:off x="74191" y="40191"/>
            <a:ext cx="8092347" cy="516858"/>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lnSpcReduction="10000"/>
          </a:bodyPr>
          <a:lstStyle>
            <a:lvl1pPr marL="0" marR="0" indent="0" algn="r" defTabSz="289321" rtl="1" latinLnBrk="0">
              <a:lnSpc>
                <a:spcPct val="90000"/>
              </a:lnSpc>
              <a:spcBef>
                <a:spcPts val="0"/>
              </a:spcBef>
              <a:spcAft>
                <a:spcPts val="0"/>
              </a:spcAft>
              <a:buClrTx/>
              <a:buSzTx/>
              <a:buFontTx/>
              <a:buNone/>
              <a:tabLst/>
              <a:defRPr sz="30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sz="3200" b="1" dirty="0">
                <a:latin typeface="Sakkal Majalla" panose="02000000000000000000" pitchFamily="2" charset="-78"/>
                <a:cs typeface="Sakkal Majalla" panose="02000000000000000000" pitchFamily="2" charset="-78"/>
              </a:rPr>
              <a:t>استخلاص المعلومات: ارسم المحور «x»، والمحور «y»</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14" name="Chart 5"/>
          <p:cNvGraphicFramePr/>
          <p:nvPr>
            <p:extLst>
              <p:ext uri="{D42A27DB-BD31-4B8C-83A1-F6EECF244321}">
                <p14:modId xmlns:p14="http://schemas.microsoft.com/office/powerpoint/2010/main" val="3553781789"/>
              </p:ext>
            </p:extLst>
          </p:nvPr>
        </p:nvGraphicFramePr>
        <p:xfrm>
          <a:off x="2297131" y="1324172"/>
          <a:ext cx="7597738" cy="4209656"/>
        </p:xfrm>
        <a:graphic>
          <a:graphicData uri="http://schemas.openxmlformats.org/drawingml/2006/chart">
            <c:chart xmlns:c="http://schemas.openxmlformats.org/drawingml/2006/chart" xmlns:r="http://schemas.openxmlformats.org/officeDocument/2006/relationships" r:id="rId2"/>
          </a:graphicData>
        </a:graphic>
      </p:graphicFrame>
      <p:sp>
        <p:nvSpPr>
          <p:cNvPr id="2" name="Title 3">
            <a:extLst>
              <a:ext uri="{FF2B5EF4-FFF2-40B4-BE49-F238E27FC236}">
                <a16:creationId xmlns:a16="http://schemas.microsoft.com/office/drawing/2014/main" xmlns="" id="{A631FB65-3BCD-4E47-24AF-67FDFA9EFD45}"/>
              </a:ext>
            </a:extLst>
          </p:cNvPr>
          <p:cNvSpPr txBox="1">
            <a:spLocks/>
          </p:cNvSpPr>
          <p:nvPr/>
        </p:nvSpPr>
        <p:spPr>
          <a:xfrm>
            <a:off x="74192" y="40191"/>
            <a:ext cx="5738030" cy="56941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marL="0" marR="0" indent="0" algn="r" defTabSz="289321" rtl="1" latinLnBrk="0">
              <a:lnSpc>
                <a:spcPct val="90000"/>
              </a:lnSpc>
              <a:spcBef>
                <a:spcPts val="0"/>
              </a:spcBef>
              <a:spcAft>
                <a:spcPts val="0"/>
              </a:spcAft>
              <a:buClrTx/>
              <a:buSzTx/>
              <a:buFontTx/>
              <a:buNone/>
              <a:tabLst/>
              <a:defRPr sz="30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sz="3200" b="1" dirty="0">
                <a:latin typeface="Sakkal Majalla" panose="02000000000000000000" pitchFamily="2" charset="-78"/>
                <a:cs typeface="Sakkal Majalla" panose="02000000000000000000" pitchFamily="2" charset="-78"/>
              </a:rPr>
              <a:t>استخلاص المعلومات: أضف البيانات</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17" name="Chart 5"/>
          <p:cNvGraphicFramePr/>
          <p:nvPr>
            <p:extLst>
              <p:ext uri="{D42A27DB-BD31-4B8C-83A1-F6EECF244321}">
                <p14:modId xmlns:p14="http://schemas.microsoft.com/office/powerpoint/2010/main" val="2131042636"/>
              </p:ext>
            </p:extLst>
          </p:nvPr>
        </p:nvGraphicFramePr>
        <p:xfrm>
          <a:off x="2022312" y="1305393"/>
          <a:ext cx="7597739" cy="4646953"/>
        </p:xfrm>
        <a:graphic>
          <a:graphicData uri="http://schemas.openxmlformats.org/drawingml/2006/chart">
            <c:chart xmlns:c="http://schemas.openxmlformats.org/drawingml/2006/chart" xmlns:r="http://schemas.openxmlformats.org/officeDocument/2006/relationships" r:id="rId3"/>
          </a:graphicData>
        </a:graphic>
      </p:graphicFrame>
      <p:sp>
        <p:nvSpPr>
          <p:cNvPr id="4" name="Title 3">
            <a:extLst>
              <a:ext uri="{FF2B5EF4-FFF2-40B4-BE49-F238E27FC236}">
                <a16:creationId xmlns:a16="http://schemas.microsoft.com/office/drawing/2014/main" xmlns="" id="{643BA05D-88E7-AE80-2D67-EDC75E7AD19A}"/>
              </a:ext>
            </a:extLst>
          </p:cNvPr>
          <p:cNvSpPr txBox="1">
            <a:spLocks/>
          </p:cNvSpPr>
          <p:nvPr/>
        </p:nvSpPr>
        <p:spPr>
          <a:xfrm>
            <a:off x="74191" y="40190"/>
            <a:ext cx="5595089" cy="68117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marL="0" marR="0" indent="0" algn="r" defTabSz="289321" rtl="1" latinLnBrk="0">
              <a:lnSpc>
                <a:spcPct val="90000"/>
              </a:lnSpc>
              <a:spcBef>
                <a:spcPts val="0"/>
              </a:spcBef>
              <a:spcAft>
                <a:spcPts val="0"/>
              </a:spcAft>
              <a:buClrTx/>
              <a:buSzTx/>
              <a:buFontTx/>
              <a:buNone/>
              <a:tabLst/>
              <a:defRPr sz="30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sz="3200" b="1" dirty="0">
                <a:latin typeface="Sakkal Majalla" panose="02000000000000000000" pitchFamily="2" charset="-78"/>
                <a:cs typeface="Sakkal Majalla" panose="02000000000000000000" pitchFamily="2" charset="-78"/>
              </a:rPr>
              <a:t>استخلاص المعلومات: أضف مسمى المحورين</a:t>
            </a:r>
          </a:p>
        </p:txBody>
      </p:sp>
    </p:spTree>
  </p:cSld>
  <p:clrMapOvr>
    <a:masterClrMapping/>
  </p:clrMapOvr>
  <p:transition spd="med"/>
</p:sld>
</file>

<file path=ppt/theme/theme1.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8" ma:contentTypeDescription="Create a new document." ma:contentTypeScope="" ma:versionID="f9f9cc930a8e5e8e0d3aa7e589c1b19e">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73ca7d39f97e0265ccc615152ee8e9a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
        <AccountId xsi:nil="true"/>
        <AccountType/>
      </UserInfo>
    </SharedWithUsers>
    <MediaLengthInSeconds xmlns="e2a64997-203d-4655-a595-383c2eb1e865" xsi:nil="true"/>
  </documentManagement>
</p:properties>
</file>

<file path=customXml/itemProps1.xml><?xml version="1.0" encoding="utf-8"?>
<ds:datastoreItem xmlns:ds="http://schemas.openxmlformats.org/officeDocument/2006/customXml" ds:itemID="{37D486A6-8392-4BD5-AC39-4B2BBC98D7F3}"/>
</file>

<file path=customXml/itemProps2.xml><?xml version="1.0" encoding="utf-8"?>
<ds:datastoreItem xmlns:ds="http://schemas.openxmlformats.org/officeDocument/2006/customXml" ds:itemID="{EE3B0E69-4226-4217-8AC8-96A85C9AC787}">
  <ds:schemaRefs>
    <ds:schemaRef ds:uri="http://schemas.microsoft.com/sharepoint/v3/contenttype/forms"/>
  </ds:schemaRefs>
</ds:datastoreItem>
</file>

<file path=customXml/itemProps3.xml><?xml version="1.0" encoding="utf-8"?>
<ds:datastoreItem xmlns:ds="http://schemas.openxmlformats.org/officeDocument/2006/customXml" ds:itemID="{0D03F90A-1B48-4309-BDDF-3862263E3732}">
  <ds:schemaRefs>
    <ds:schemaRef ds:uri="http://purl.org/dc/elements/1.1/"/>
    <ds:schemaRef ds:uri="450f158c-397a-4a9d-b005-a44c92e0fccb"/>
    <ds:schemaRef ds:uri="http://purl.org/dc/terms/"/>
    <ds:schemaRef ds:uri="e2a64997-203d-4655-a595-383c2eb1e865"/>
    <ds:schemaRef ds:uri="http://www.w3.org/XML/1998/namespace"/>
    <ds:schemaRef ds:uri="http://schemas.microsoft.com/office/2006/documentManagement/types"/>
    <ds:schemaRef ds:uri="http://schemas.microsoft.com/office/infopath/2007/PartnerControls"/>
    <ds:schemaRef ds:uri="http://schemas.openxmlformats.org/package/2006/metadata/core-properties"/>
    <ds:schemaRef ds:uri="http://schemas.microsoft.com/office/2006/metadata/properties"/>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2761</TotalTime>
  <Words>1025</Words>
  <Application>Microsoft Office PowerPoint</Application>
  <PresentationFormat>Grand écran</PresentationFormat>
  <Paragraphs>233</Paragraphs>
  <Slides>13</Slides>
  <Notes>6</Notes>
  <HiddenSlides>0</HiddenSlides>
  <MMClips>0</MMClips>
  <ScaleCrop>false</ScaleCrop>
  <HeadingPairs>
    <vt:vector size="6" baseType="variant">
      <vt:variant>
        <vt:lpstr>Polices utilisées</vt:lpstr>
      </vt:variant>
      <vt:variant>
        <vt:i4>9</vt:i4>
      </vt:variant>
      <vt:variant>
        <vt:lpstr>Thème</vt:lpstr>
      </vt:variant>
      <vt:variant>
        <vt:i4>1</vt:i4>
      </vt:variant>
      <vt:variant>
        <vt:lpstr>Titres des diapositives</vt:lpstr>
      </vt:variant>
      <vt:variant>
        <vt:i4>13</vt:i4>
      </vt:variant>
    </vt:vector>
  </HeadingPairs>
  <TitlesOfParts>
    <vt:vector size="23" baseType="lpstr">
      <vt:lpstr>SimSun</vt:lpstr>
      <vt:lpstr>Arial</vt:lpstr>
      <vt:lpstr>Calibri</vt:lpstr>
      <vt:lpstr>Helvetica</vt:lpstr>
      <vt:lpstr>Sakkal Majalla</vt:lpstr>
      <vt:lpstr>Source Sans Pro</vt:lpstr>
      <vt:lpstr>Source Sans Pro Bold</vt:lpstr>
      <vt:lpstr>Source Sans Pro Regular</vt:lpstr>
      <vt:lpstr>Wingdings</vt:lpstr>
      <vt:lpstr>RRT_Theme_v3</vt:lpstr>
      <vt:lpstr>رسم منحنى وبائي</vt:lpstr>
      <vt:lpstr>مقدمة</vt:lpstr>
      <vt:lpstr>أهداف التعلُّم</vt:lpstr>
      <vt:lpstr>Présentation PowerPoint</vt:lpstr>
      <vt:lpstr>تواريخ بداية ظهور المرض «س»، المنطقة «ص»، تشرين الأول/ أكتوبر 2015</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رسم منحنى وبائي</dc:title>
  <dc:creator>Hp</dc:creator>
  <cp:lastModifiedBy>Hind</cp:lastModifiedBy>
  <cp:revision>92</cp:revision>
  <dcterms:modified xsi:type="dcterms:W3CDTF">2024-03-20T11:38:35Z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3328200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ies>
</file>