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 id="2147483667" r:id="rId5"/>
  </p:sldMasterIdLst>
  <p:notesMasterIdLst>
    <p:notesMasterId r:id="rId33"/>
  </p:notesMasterIdLst>
  <p:handoutMasterIdLst>
    <p:handoutMasterId r:id="rId34"/>
  </p:handoutMasterIdLst>
  <p:sldIdLst>
    <p:sldId id="256" r:id="rId6"/>
    <p:sldId id="282"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F3D8F5-891E-CC5B-03AC-3A2F02CE687D}" v="29" dt="2024-03-15T12:28:55.74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4" autoAdjust="0"/>
    <p:restoredTop sz="85583" autoAdjust="0"/>
  </p:normalViewPr>
  <p:slideViewPr>
    <p:cSldViewPr snapToGrid="0">
      <p:cViewPr varScale="1">
        <p:scale>
          <a:sx n="57" d="100"/>
          <a:sy n="57" d="100"/>
        </p:scale>
        <p:origin x="1276" y="32"/>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78F3D8F5-891E-CC5B-03AC-3A2F02CE687D}"/>
    <pc:docChg chg="modSld">
      <pc:chgData name="EZZINE, Hind" userId="S::ezzineh@who.int::edcab00f-6318-46e5-a4a9-188b01ee222f" providerId="AD" clId="Web-{78F3D8F5-891E-CC5B-03AC-3A2F02CE687D}" dt="2024-03-15T12:28:55.742" v="28" actId="1076"/>
      <pc:docMkLst>
        <pc:docMk/>
      </pc:docMkLst>
      <pc:sldChg chg="modSp">
        <pc:chgData name="EZZINE, Hind" userId="S::ezzineh@who.int::edcab00f-6318-46e5-a4a9-188b01ee222f" providerId="AD" clId="Web-{78F3D8F5-891E-CC5B-03AC-3A2F02CE687D}" dt="2024-03-15T12:25:24.236" v="7" actId="1076"/>
        <pc:sldMkLst>
          <pc:docMk/>
          <pc:sldMk cId="0" sldId="257"/>
        </pc:sldMkLst>
        <pc:spChg chg="mod">
          <ac:chgData name="EZZINE, Hind" userId="S::ezzineh@who.int::edcab00f-6318-46e5-a4a9-188b01ee222f" providerId="AD" clId="Web-{78F3D8F5-891E-CC5B-03AC-3A2F02CE687D}" dt="2024-03-15T12:25:24.236" v="7" actId="1076"/>
          <ac:spMkLst>
            <pc:docMk/>
            <pc:sldMk cId="0" sldId="257"/>
            <ac:spMk id="4" creationId="{ECF3E03A-9143-FD77-D992-FA67982F1791}"/>
          </ac:spMkLst>
        </pc:spChg>
        <pc:spChg chg="mod">
          <ac:chgData name="EZZINE, Hind" userId="S::ezzineh@who.int::edcab00f-6318-46e5-a4a9-188b01ee222f" providerId="AD" clId="Web-{78F3D8F5-891E-CC5B-03AC-3A2F02CE687D}" dt="2024-03-15T12:25:19.127" v="6" actId="1076"/>
          <ac:spMkLst>
            <pc:docMk/>
            <pc:sldMk cId="0" sldId="257"/>
            <ac:spMk id="283" creationId="{00000000-0000-0000-0000-000000000000}"/>
          </ac:spMkLst>
        </pc:spChg>
      </pc:sldChg>
      <pc:sldChg chg="modSp">
        <pc:chgData name="EZZINE, Hind" userId="S::ezzineh@who.int::edcab00f-6318-46e5-a4a9-188b01ee222f" providerId="AD" clId="Web-{78F3D8F5-891E-CC5B-03AC-3A2F02CE687D}" dt="2024-03-15T12:25:42.956" v="9" actId="1076"/>
        <pc:sldMkLst>
          <pc:docMk/>
          <pc:sldMk cId="0" sldId="258"/>
        </pc:sldMkLst>
        <pc:spChg chg="mod">
          <ac:chgData name="EZZINE, Hind" userId="S::ezzineh@who.int::edcab00f-6318-46e5-a4a9-188b01ee222f" providerId="AD" clId="Web-{78F3D8F5-891E-CC5B-03AC-3A2F02CE687D}" dt="2024-03-15T12:25:37.471" v="8" actId="1076"/>
          <ac:spMkLst>
            <pc:docMk/>
            <pc:sldMk cId="0" sldId="258"/>
            <ac:spMk id="4" creationId="{C38AAC25-2657-78DE-A790-8A75669256CB}"/>
          </ac:spMkLst>
        </pc:spChg>
        <pc:spChg chg="mod">
          <ac:chgData name="EZZINE, Hind" userId="S::ezzineh@who.int::edcab00f-6318-46e5-a4a9-188b01ee222f" providerId="AD" clId="Web-{78F3D8F5-891E-CC5B-03AC-3A2F02CE687D}" dt="2024-03-15T12:25:42.956" v="9" actId="1076"/>
          <ac:spMkLst>
            <pc:docMk/>
            <pc:sldMk cId="0" sldId="258"/>
            <ac:spMk id="288" creationId="{00000000-0000-0000-0000-000000000000}"/>
          </ac:spMkLst>
        </pc:spChg>
      </pc:sldChg>
      <pc:sldChg chg="modSp">
        <pc:chgData name="EZZINE, Hind" userId="S::ezzineh@who.int::edcab00f-6318-46e5-a4a9-188b01ee222f" providerId="AD" clId="Web-{78F3D8F5-891E-CC5B-03AC-3A2F02CE687D}" dt="2024-03-15T12:26:04.909" v="10" actId="1076"/>
        <pc:sldMkLst>
          <pc:docMk/>
          <pc:sldMk cId="0" sldId="260"/>
        </pc:sldMkLst>
        <pc:spChg chg="mod">
          <ac:chgData name="EZZINE, Hind" userId="S::ezzineh@who.int::edcab00f-6318-46e5-a4a9-188b01ee222f" providerId="AD" clId="Web-{78F3D8F5-891E-CC5B-03AC-3A2F02CE687D}" dt="2024-03-15T12:26:04.909" v="10" actId="1076"/>
          <ac:spMkLst>
            <pc:docMk/>
            <pc:sldMk cId="0" sldId="260"/>
            <ac:spMk id="297" creationId="{00000000-0000-0000-0000-000000000000}"/>
          </ac:spMkLst>
        </pc:spChg>
      </pc:sldChg>
      <pc:sldChg chg="modSp">
        <pc:chgData name="EZZINE, Hind" userId="S::ezzineh@who.int::edcab00f-6318-46e5-a4a9-188b01ee222f" providerId="AD" clId="Web-{78F3D8F5-891E-CC5B-03AC-3A2F02CE687D}" dt="2024-03-15T12:26:34.019" v="13" actId="1076"/>
        <pc:sldMkLst>
          <pc:docMk/>
          <pc:sldMk cId="0" sldId="262"/>
        </pc:sldMkLst>
        <pc:spChg chg="mod">
          <ac:chgData name="EZZINE, Hind" userId="S::ezzineh@who.int::edcab00f-6318-46e5-a4a9-188b01ee222f" providerId="AD" clId="Web-{78F3D8F5-891E-CC5B-03AC-3A2F02CE687D}" dt="2024-03-15T12:26:22.847" v="11" actId="1076"/>
          <ac:spMkLst>
            <pc:docMk/>
            <pc:sldMk cId="0" sldId="262"/>
            <ac:spMk id="306" creationId="{00000000-0000-0000-0000-000000000000}"/>
          </ac:spMkLst>
        </pc:spChg>
        <pc:spChg chg="mod">
          <ac:chgData name="EZZINE, Hind" userId="S::ezzineh@who.int::edcab00f-6318-46e5-a4a9-188b01ee222f" providerId="AD" clId="Web-{78F3D8F5-891E-CC5B-03AC-3A2F02CE687D}" dt="2024-03-15T12:26:34.019" v="13" actId="1076"/>
          <ac:spMkLst>
            <pc:docMk/>
            <pc:sldMk cId="0" sldId="262"/>
            <ac:spMk id="307" creationId="{00000000-0000-0000-0000-000000000000}"/>
          </ac:spMkLst>
        </pc:spChg>
      </pc:sldChg>
      <pc:sldChg chg="modSp">
        <pc:chgData name="EZZINE, Hind" userId="S::ezzineh@who.int::edcab00f-6318-46e5-a4a9-188b01ee222f" providerId="AD" clId="Web-{78F3D8F5-891E-CC5B-03AC-3A2F02CE687D}" dt="2024-03-15T12:26:59.942" v="17" actId="1076"/>
        <pc:sldMkLst>
          <pc:docMk/>
          <pc:sldMk cId="0" sldId="263"/>
        </pc:sldMkLst>
        <pc:spChg chg="mod">
          <ac:chgData name="EZZINE, Hind" userId="S::ezzineh@who.int::edcab00f-6318-46e5-a4a9-188b01ee222f" providerId="AD" clId="Web-{78F3D8F5-891E-CC5B-03AC-3A2F02CE687D}" dt="2024-03-15T12:26:59.942" v="17" actId="1076"/>
          <ac:spMkLst>
            <pc:docMk/>
            <pc:sldMk cId="0" sldId="263"/>
            <ac:spMk id="313" creationId="{00000000-0000-0000-0000-000000000000}"/>
          </ac:spMkLst>
        </pc:spChg>
        <pc:spChg chg="mod">
          <ac:chgData name="EZZINE, Hind" userId="S::ezzineh@who.int::edcab00f-6318-46e5-a4a9-188b01ee222f" providerId="AD" clId="Web-{78F3D8F5-891E-CC5B-03AC-3A2F02CE687D}" dt="2024-03-15T12:26:45.020" v="15" actId="1076"/>
          <ac:spMkLst>
            <pc:docMk/>
            <pc:sldMk cId="0" sldId="263"/>
            <ac:spMk id="314" creationId="{00000000-0000-0000-0000-000000000000}"/>
          </ac:spMkLst>
        </pc:spChg>
      </pc:sldChg>
      <pc:sldChg chg="modSp">
        <pc:chgData name="EZZINE, Hind" userId="S::ezzineh@who.int::edcab00f-6318-46e5-a4a9-188b01ee222f" providerId="AD" clId="Web-{78F3D8F5-891E-CC5B-03AC-3A2F02CE687D}" dt="2024-03-15T12:27:53.506" v="20" actId="1076"/>
        <pc:sldMkLst>
          <pc:docMk/>
          <pc:sldMk cId="0" sldId="274"/>
        </pc:sldMkLst>
        <pc:spChg chg="mod">
          <ac:chgData name="EZZINE, Hind" userId="S::ezzineh@who.int::edcab00f-6318-46e5-a4a9-188b01ee222f" providerId="AD" clId="Web-{78F3D8F5-891E-CC5B-03AC-3A2F02CE687D}" dt="2024-03-15T12:27:53.443" v="18" actId="1076"/>
          <ac:spMkLst>
            <pc:docMk/>
            <pc:sldMk cId="0" sldId="274"/>
            <ac:spMk id="471" creationId="{00000000-0000-0000-0000-000000000000}"/>
          </ac:spMkLst>
        </pc:spChg>
        <pc:spChg chg="mod">
          <ac:chgData name="EZZINE, Hind" userId="S::ezzineh@who.int::edcab00f-6318-46e5-a4a9-188b01ee222f" providerId="AD" clId="Web-{78F3D8F5-891E-CC5B-03AC-3A2F02CE687D}" dt="2024-03-15T12:27:53.474" v="19" actId="1076"/>
          <ac:spMkLst>
            <pc:docMk/>
            <pc:sldMk cId="0" sldId="274"/>
            <ac:spMk id="472" creationId="{00000000-0000-0000-0000-000000000000}"/>
          </ac:spMkLst>
        </pc:spChg>
        <pc:spChg chg="mod">
          <ac:chgData name="EZZINE, Hind" userId="S::ezzineh@who.int::edcab00f-6318-46e5-a4a9-188b01ee222f" providerId="AD" clId="Web-{78F3D8F5-891E-CC5B-03AC-3A2F02CE687D}" dt="2024-03-15T12:27:53.506" v="20" actId="1076"/>
          <ac:spMkLst>
            <pc:docMk/>
            <pc:sldMk cId="0" sldId="274"/>
            <ac:spMk id="475" creationId="{00000000-0000-0000-0000-000000000000}"/>
          </ac:spMkLst>
        </pc:spChg>
      </pc:sldChg>
      <pc:sldChg chg="modSp">
        <pc:chgData name="EZZINE, Hind" userId="S::ezzineh@who.int::edcab00f-6318-46e5-a4a9-188b01ee222f" providerId="AD" clId="Web-{78F3D8F5-891E-CC5B-03AC-3A2F02CE687D}" dt="2024-03-15T12:28:14.850" v="22" actId="1076"/>
        <pc:sldMkLst>
          <pc:docMk/>
          <pc:sldMk cId="0" sldId="275"/>
        </pc:sldMkLst>
        <pc:spChg chg="mod">
          <ac:chgData name="EZZINE, Hind" userId="S::ezzineh@who.int::edcab00f-6318-46e5-a4a9-188b01ee222f" providerId="AD" clId="Web-{78F3D8F5-891E-CC5B-03AC-3A2F02CE687D}" dt="2024-03-15T12:28:14.850" v="22" actId="1076"/>
          <ac:spMkLst>
            <pc:docMk/>
            <pc:sldMk cId="0" sldId="275"/>
            <ac:spMk id="477" creationId="{00000000-0000-0000-0000-000000000000}"/>
          </ac:spMkLst>
        </pc:spChg>
        <pc:spChg chg="mod">
          <ac:chgData name="EZZINE, Hind" userId="S::ezzineh@who.int::edcab00f-6318-46e5-a4a9-188b01ee222f" providerId="AD" clId="Web-{78F3D8F5-891E-CC5B-03AC-3A2F02CE687D}" dt="2024-03-15T12:28:05.022" v="21" actId="1076"/>
          <ac:spMkLst>
            <pc:docMk/>
            <pc:sldMk cId="0" sldId="275"/>
            <ac:spMk id="482" creationId="{00000000-0000-0000-0000-000000000000}"/>
          </ac:spMkLst>
        </pc:spChg>
      </pc:sldChg>
      <pc:sldChg chg="modSp">
        <pc:chgData name="EZZINE, Hind" userId="S::ezzineh@who.int::edcab00f-6318-46e5-a4a9-188b01ee222f" providerId="AD" clId="Web-{78F3D8F5-891E-CC5B-03AC-3A2F02CE687D}" dt="2024-03-15T12:28:30.522" v="24" actId="1076"/>
        <pc:sldMkLst>
          <pc:docMk/>
          <pc:sldMk cId="0" sldId="276"/>
        </pc:sldMkLst>
        <pc:spChg chg="mod">
          <ac:chgData name="EZZINE, Hind" userId="S::ezzineh@who.int::edcab00f-6318-46e5-a4a9-188b01ee222f" providerId="AD" clId="Web-{78F3D8F5-891E-CC5B-03AC-3A2F02CE687D}" dt="2024-03-15T12:28:25.241" v="23" actId="1076"/>
          <ac:spMkLst>
            <pc:docMk/>
            <pc:sldMk cId="0" sldId="276"/>
            <ac:spMk id="485" creationId="{00000000-0000-0000-0000-000000000000}"/>
          </ac:spMkLst>
        </pc:spChg>
        <pc:spChg chg="mod">
          <ac:chgData name="EZZINE, Hind" userId="S::ezzineh@who.int::edcab00f-6318-46e5-a4a9-188b01ee222f" providerId="AD" clId="Web-{78F3D8F5-891E-CC5B-03AC-3A2F02CE687D}" dt="2024-03-15T12:28:30.522" v="24" actId="1076"/>
          <ac:spMkLst>
            <pc:docMk/>
            <pc:sldMk cId="0" sldId="276"/>
            <ac:spMk id="488" creationId="{00000000-0000-0000-0000-000000000000}"/>
          </ac:spMkLst>
        </pc:spChg>
      </pc:sldChg>
      <pc:sldChg chg="modSp">
        <pc:chgData name="EZZINE, Hind" userId="S::ezzineh@who.int::edcab00f-6318-46e5-a4a9-188b01ee222f" providerId="AD" clId="Web-{78F3D8F5-891E-CC5B-03AC-3A2F02CE687D}" dt="2024-03-15T12:28:47.585" v="26" actId="1076"/>
        <pc:sldMkLst>
          <pc:docMk/>
          <pc:sldMk cId="0" sldId="278"/>
        </pc:sldMkLst>
        <pc:spChg chg="mod">
          <ac:chgData name="EZZINE, Hind" userId="S::ezzineh@who.int::edcab00f-6318-46e5-a4a9-188b01ee222f" providerId="AD" clId="Web-{78F3D8F5-891E-CC5B-03AC-3A2F02CE687D}" dt="2024-03-15T12:28:47.570" v="25" actId="1076"/>
          <ac:spMkLst>
            <pc:docMk/>
            <pc:sldMk cId="0" sldId="278"/>
            <ac:spMk id="499" creationId="{00000000-0000-0000-0000-000000000000}"/>
          </ac:spMkLst>
        </pc:spChg>
        <pc:spChg chg="mod">
          <ac:chgData name="EZZINE, Hind" userId="S::ezzineh@who.int::edcab00f-6318-46e5-a4a9-188b01ee222f" providerId="AD" clId="Web-{78F3D8F5-891E-CC5B-03AC-3A2F02CE687D}" dt="2024-03-15T12:28:47.585" v="26" actId="1076"/>
          <ac:spMkLst>
            <pc:docMk/>
            <pc:sldMk cId="0" sldId="278"/>
            <ac:spMk id="502" creationId="{00000000-0000-0000-0000-000000000000}"/>
          </ac:spMkLst>
        </pc:spChg>
      </pc:sldChg>
      <pc:sldChg chg="modSp">
        <pc:chgData name="EZZINE, Hind" userId="S::ezzineh@who.int::edcab00f-6318-46e5-a4a9-188b01ee222f" providerId="AD" clId="Web-{78F3D8F5-891E-CC5B-03AC-3A2F02CE687D}" dt="2024-03-15T12:28:55.742" v="28" actId="1076"/>
        <pc:sldMkLst>
          <pc:docMk/>
          <pc:sldMk cId="0" sldId="279"/>
        </pc:sldMkLst>
        <pc:spChg chg="mod">
          <ac:chgData name="EZZINE, Hind" userId="S::ezzineh@who.int::edcab00f-6318-46e5-a4a9-188b01ee222f" providerId="AD" clId="Web-{78F3D8F5-891E-CC5B-03AC-3A2F02CE687D}" dt="2024-03-15T12:28:55.710" v="27" actId="1076"/>
          <ac:spMkLst>
            <pc:docMk/>
            <pc:sldMk cId="0" sldId="279"/>
            <ac:spMk id="505" creationId="{00000000-0000-0000-0000-000000000000}"/>
          </ac:spMkLst>
        </pc:spChg>
        <pc:spChg chg="mod">
          <ac:chgData name="EZZINE, Hind" userId="S::ezzineh@who.int::edcab00f-6318-46e5-a4a9-188b01ee222f" providerId="AD" clId="Web-{78F3D8F5-891E-CC5B-03AC-3A2F02CE687D}" dt="2024-03-15T12:28:55.742" v="28" actId="1076"/>
          <ac:spMkLst>
            <pc:docMk/>
            <pc:sldMk cId="0" sldId="279"/>
            <ac:spMk id="511" creationId="{00000000-0000-0000-0000-000000000000}"/>
          </ac:spMkLst>
        </pc:spChg>
      </pc:sldChg>
      <pc:sldChg chg="modSp">
        <pc:chgData name="EZZINE, Hind" userId="S::ezzineh@who.int::edcab00f-6318-46e5-a4a9-188b01ee222f" providerId="AD" clId="Web-{78F3D8F5-891E-CC5B-03AC-3A2F02CE687D}" dt="2024-03-15T12:24:50.439" v="1" actId="1076"/>
        <pc:sldMkLst>
          <pc:docMk/>
          <pc:sldMk cId="1729847896" sldId="282"/>
        </pc:sldMkLst>
        <pc:spChg chg="mod">
          <ac:chgData name="EZZINE, Hind" userId="S::ezzineh@who.int::edcab00f-6318-46e5-a4a9-188b01ee222f" providerId="AD" clId="Web-{78F3D8F5-891E-CC5B-03AC-3A2F02CE687D}" dt="2024-03-15T12:24:42.485" v="0" actId="1076"/>
          <ac:spMkLst>
            <pc:docMk/>
            <pc:sldMk cId="1729847896" sldId="282"/>
            <ac:spMk id="307" creationId="{00000000-0000-0000-0000-000000000000}"/>
          </ac:spMkLst>
        </pc:spChg>
        <pc:spChg chg="mod">
          <ac:chgData name="EZZINE, Hind" userId="S::ezzineh@who.int::edcab00f-6318-46e5-a4a9-188b01ee222f" providerId="AD" clId="Web-{78F3D8F5-891E-CC5B-03AC-3A2F02CE687D}" dt="2024-03-15T12:24:50.439" v="1" actId="1076"/>
          <ac:spMkLst>
            <pc:docMk/>
            <pc:sldMk cId="1729847896" sldId="282"/>
            <ac:spMk id="308"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32F091FC-C31F-4E92-2575-9831101E2792}"/>
              </a:ext>
            </a:extLst>
          </p:cNvPr>
          <p:cNvSpPr>
            <a:spLocks noGrp="1"/>
          </p:cNvSpPr>
          <p:nvPr>
            <p:ph type="hdr" sz="quarter"/>
          </p:nvPr>
        </p:nvSpPr>
        <p:spPr>
          <a:xfrm>
            <a:off x="0" y="0"/>
            <a:ext cx="2971800" cy="458788"/>
          </a:xfrm>
          <a:prstGeom prst="rect">
            <a:avLst/>
          </a:prstGeom>
        </p:spPr>
        <p:txBody>
          <a:bodyPr vert="horz" lIns="91440" tIns="45720" rIns="91440" bIns="45720" rtlCol="1"/>
          <a:lstStyle>
            <a:lvl1pPr algn="r" rtl="1">
              <a:defRPr sz="1200"/>
            </a:lvl1pPr>
          </a:lstStyle>
          <a:p>
            <a:pPr rtl="1"/>
            <a:endParaRPr lang="hu-HU" dirty="0"/>
          </a:p>
        </p:txBody>
      </p:sp>
      <p:sp>
        <p:nvSpPr>
          <p:cNvPr id="3" name="Dátum helye 2">
            <a:extLst>
              <a:ext uri="{FF2B5EF4-FFF2-40B4-BE49-F238E27FC236}">
                <a16:creationId xmlns:a16="http://schemas.microsoft.com/office/drawing/2014/main" id="{F7F56E57-79F4-5CD4-6499-052A0F40077E}"/>
              </a:ext>
            </a:extLst>
          </p:cNvPr>
          <p:cNvSpPr>
            <a:spLocks noGrp="1"/>
          </p:cNvSpPr>
          <p:nvPr>
            <p:ph type="dt" sz="quarter" idx="1"/>
          </p:nvPr>
        </p:nvSpPr>
        <p:spPr>
          <a:xfrm>
            <a:off x="3884613" y="0"/>
            <a:ext cx="2971800" cy="458788"/>
          </a:xfrm>
          <a:prstGeom prst="rect">
            <a:avLst/>
          </a:prstGeom>
        </p:spPr>
        <p:txBody>
          <a:bodyPr vert="horz" lIns="91440" tIns="45720" rIns="91440" bIns="45720" rtlCol="1"/>
          <a:lstStyle>
            <a:lvl1pPr algn="r" rtl="1">
              <a:defRPr sz="1200"/>
            </a:lvl1pPr>
          </a:lstStyle>
          <a:p>
            <a:pPr rtl="1"/>
            <a:fld id="{39CCD98A-B523-46D5-94FC-D037EF9AEC32}" type="datetimeFigureOut">
              <a:rPr lang="hu-HU" smtClean="0"/>
              <a:t>2024. 03. 15.</a:t>
            </a:fld>
            <a:endParaRPr lang="hu-HU" dirty="0"/>
          </a:p>
        </p:txBody>
      </p:sp>
      <p:sp>
        <p:nvSpPr>
          <p:cNvPr id="4" name="Élőláb helye 3">
            <a:extLst>
              <a:ext uri="{FF2B5EF4-FFF2-40B4-BE49-F238E27FC236}">
                <a16:creationId xmlns:a16="http://schemas.microsoft.com/office/drawing/2014/main" id="{2ECE4F0A-E00A-47C2-2BD2-2ECE86FF7CAB}"/>
              </a:ext>
            </a:extLst>
          </p:cNvPr>
          <p:cNvSpPr>
            <a:spLocks noGrp="1"/>
          </p:cNvSpPr>
          <p:nvPr>
            <p:ph type="ftr" sz="quarter" idx="2"/>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hu-HU" dirty="0"/>
          </a:p>
        </p:txBody>
      </p:sp>
      <p:sp>
        <p:nvSpPr>
          <p:cNvPr id="5" name="Dia számának helye 4">
            <a:extLst>
              <a:ext uri="{FF2B5EF4-FFF2-40B4-BE49-F238E27FC236}">
                <a16:creationId xmlns:a16="http://schemas.microsoft.com/office/drawing/2014/main" id="{337B50BE-E908-5259-D850-F09CA1FAAB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69E0C8F9-D247-481B-BFFA-48CFAA342EFA}" type="slidenum">
              <a:rPr lang="hu-HU" smtClean="0"/>
              <a:t>‹N°›</a:t>
            </a:fld>
            <a:endParaRPr lang="hu-HU" dirty="0"/>
          </a:p>
        </p:txBody>
      </p:sp>
    </p:spTree>
    <p:extLst>
      <p:ext uri="{BB962C8B-B14F-4D97-AF65-F5344CB8AC3E}">
        <p14:creationId xmlns:p14="http://schemas.microsoft.com/office/powerpoint/2010/main" val="29751719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4" name="Shape 274"/>
          <p:cNvSpPr>
            <a:spLocks noGrp="1" noRot="1" noChangeAspect="1"/>
          </p:cNvSpPr>
          <p:nvPr>
            <p:ph type="sldImg"/>
          </p:nvPr>
        </p:nvSpPr>
        <p:spPr>
          <a:xfrm>
            <a:off x="1143000" y="685800"/>
            <a:ext cx="4572000" cy="3429000"/>
          </a:xfrm>
          <a:prstGeom prst="rect">
            <a:avLst/>
          </a:prstGeom>
        </p:spPr>
        <p:txBody>
          <a:bodyPr rtlCol="1"/>
          <a:lstStyle/>
          <a:p>
            <a:pPr rtl="1"/>
            <a:endParaRPr dirty="0"/>
          </a:p>
        </p:txBody>
      </p:sp>
      <p:sp>
        <p:nvSpPr>
          <p:cNvPr id="275" name="Shape 275"/>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2707034969"/>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Source Sans Pro Regular"/>
      </a:defRPr>
    </a:lvl1pPr>
    <a:lvl2pPr indent="228600" algn="r" rtl="1" latinLnBrk="0">
      <a:defRPr sz="1200">
        <a:latin typeface="+mj-lt"/>
        <a:ea typeface="+mj-ea"/>
        <a:cs typeface="+mj-cs"/>
        <a:sym typeface="Source Sans Pro Regular"/>
      </a:defRPr>
    </a:lvl2pPr>
    <a:lvl3pPr indent="457200" algn="r" rtl="1" latinLnBrk="0">
      <a:defRPr sz="1200">
        <a:latin typeface="+mj-lt"/>
        <a:ea typeface="+mj-ea"/>
        <a:cs typeface="+mj-cs"/>
        <a:sym typeface="Source Sans Pro Regular"/>
      </a:defRPr>
    </a:lvl3pPr>
    <a:lvl4pPr indent="685800" algn="r" rtl="1" latinLnBrk="0">
      <a:defRPr sz="1200">
        <a:latin typeface="+mj-lt"/>
        <a:ea typeface="+mj-ea"/>
        <a:cs typeface="+mj-cs"/>
        <a:sym typeface="Source Sans Pro Regular"/>
      </a:defRPr>
    </a:lvl4pPr>
    <a:lvl5pPr indent="914400" algn="r" rtl="1" latinLnBrk="0">
      <a:defRPr sz="1200">
        <a:latin typeface="+mj-lt"/>
        <a:ea typeface="+mj-ea"/>
        <a:cs typeface="+mj-cs"/>
        <a:sym typeface="Source Sans Pro Regular"/>
      </a:defRPr>
    </a:lvl5pPr>
    <a:lvl6pPr indent="1143000" algn="r" rtl="1" latinLnBrk="0">
      <a:defRPr sz="1200">
        <a:latin typeface="+mj-lt"/>
        <a:ea typeface="+mj-ea"/>
        <a:cs typeface="+mj-cs"/>
        <a:sym typeface="Source Sans Pro Regular"/>
      </a:defRPr>
    </a:lvl6pPr>
    <a:lvl7pPr indent="1371600" algn="r" rtl="1" latinLnBrk="0">
      <a:defRPr sz="1200">
        <a:latin typeface="+mj-lt"/>
        <a:ea typeface="+mj-ea"/>
        <a:cs typeface="+mj-cs"/>
        <a:sym typeface="Source Sans Pro Regular"/>
      </a:defRPr>
    </a:lvl7pPr>
    <a:lvl8pPr indent="1600200" algn="r" rtl="1" latinLnBrk="0">
      <a:defRPr sz="1200">
        <a:latin typeface="+mj-lt"/>
        <a:ea typeface="+mj-ea"/>
        <a:cs typeface="+mj-cs"/>
        <a:sym typeface="Source Sans Pro Regular"/>
      </a:defRPr>
    </a:lvl8pPr>
    <a:lvl9pPr indent="1828800" algn="r"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cdn.who.int/media/docs/default-source/documents/emergencies/outbreak-toolkit/t0-final-05122019eef9c040f0c74f0bb2ffab0c7f7ebbd1_6931c8cc-e3df-4382-a271-00f5de384218.pdf?sfvrsn=6562806a_16%E2%80%8B"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who.int/docs/default-source/outbreak-toolkit/cif/zoonitic-flu.pdf?sfvrsn=7d72703f_2"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0" name="Shape 310"/>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711746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29" name="Shape 329"/>
          <p:cNvSpPr>
            <a:spLocks noGrp="1"/>
          </p:cNvSpPr>
          <p:nvPr>
            <p:ph type="body" sz="quarter" idx="1"/>
          </p:nvPr>
        </p:nvSpPr>
        <p:spPr>
          <a:prstGeom prst="rect">
            <a:avLst/>
          </a:prstGeom>
        </p:spPr>
        <p:txBody>
          <a:bodyPr rtlCol="1"/>
          <a:lstStyle/>
          <a:p>
            <a:pPr rtl="1"/>
            <a:r>
              <a:rPr dirty="0" err="1"/>
              <a:t>بالنسبة</a:t>
            </a:r>
            <a:r>
              <a:rPr dirty="0"/>
              <a:t> </a:t>
            </a:r>
            <a:r>
              <a:rPr dirty="0" err="1"/>
              <a:t>لتتبُّع</a:t>
            </a:r>
            <a:r>
              <a:rPr dirty="0"/>
              <a:t> </a:t>
            </a:r>
            <a:r>
              <a:rPr dirty="0" err="1"/>
              <a:t>المُخالِطين</a:t>
            </a:r>
            <a:r>
              <a:rPr dirty="0"/>
              <a:t>، </a:t>
            </a:r>
            <a:r>
              <a:rPr dirty="0" err="1"/>
              <a:t>ستعمل</a:t>
            </a:r>
            <a:r>
              <a:rPr dirty="0"/>
              <a:t> </a:t>
            </a:r>
            <a:r>
              <a:rPr dirty="0" err="1"/>
              <a:t>كل</a:t>
            </a:r>
            <a:r>
              <a:rPr dirty="0"/>
              <a:t> </a:t>
            </a:r>
            <a:r>
              <a:rPr dirty="0" err="1"/>
              <a:t>مجموعة</a:t>
            </a:r>
            <a:r>
              <a:rPr dirty="0"/>
              <a:t> </a:t>
            </a:r>
            <a:r>
              <a:rPr dirty="0" err="1"/>
              <a:t>على</a:t>
            </a:r>
            <a:r>
              <a:rPr dirty="0"/>
              <a:t> </a:t>
            </a:r>
            <a:r>
              <a:rPr dirty="0" err="1"/>
              <a:t>نوعٍ</a:t>
            </a:r>
            <a:r>
              <a:rPr dirty="0"/>
              <a:t> </a:t>
            </a:r>
            <a:r>
              <a:rPr dirty="0" err="1"/>
              <a:t>من</a:t>
            </a:r>
            <a:r>
              <a:rPr dirty="0"/>
              <a:t> </a:t>
            </a:r>
            <a:r>
              <a:rPr dirty="0" err="1"/>
              <a:t>المخالطين</a:t>
            </a:r>
            <a:r>
              <a:rPr lang="ar-EG" dirty="0"/>
              <a:t>: </a:t>
            </a:r>
            <a:r>
              <a:rPr dirty="0" err="1"/>
              <a:t>المنزل</a:t>
            </a:r>
            <a:r>
              <a:rPr dirty="0"/>
              <a:t>، </a:t>
            </a:r>
            <a:r>
              <a:rPr dirty="0" err="1"/>
              <a:t>أو</a:t>
            </a:r>
            <a:r>
              <a:rPr dirty="0"/>
              <a:t> </a:t>
            </a:r>
            <a:r>
              <a:rPr dirty="0" err="1"/>
              <a:t>رحلة</a:t>
            </a:r>
            <a:r>
              <a:rPr dirty="0"/>
              <a:t> </a:t>
            </a:r>
            <a:r>
              <a:rPr dirty="0" err="1"/>
              <a:t>الطيران</a:t>
            </a:r>
            <a:r>
              <a:rPr dirty="0"/>
              <a:t>، </a:t>
            </a:r>
            <a:r>
              <a:rPr dirty="0" err="1"/>
              <a:t>أو</a:t>
            </a:r>
            <a:r>
              <a:rPr dirty="0"/>
              <a:t> </a:t>
            </a:r>
            <a:r>
              <a:rPr dirty="0" err="1"/>
              <a:t>العمل</a:t>
            </a:r>
            <a:endParaRPr dirty="0"/>
          </a:p>
        </p:txBody>
      </p:sp>
    </p:spTree>
    <p:extLst>
      <p:ext uri="{BB962C8B-B14F-4D97-AF65-F5344CB8AC3E}">
        <p14:creationId xmlns:p14="http://schemas.microsoft.com/office/powerpoint/2010/main" val="38582413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33" name="Shape 333"/>
          <p:cNvSpPr>
            <a:spLocks noGrp="1"/>
          </p:cNvSpPr>
          <p:nvPr>
            <p:ph type="body" sz="quarter" idx="1"/>
          </p:nvPr>
        </p:nvSpPr>
        <p:spPr>
          <a:prstGeom prst="rect">
            <a:avLst/>
          </a:prstGeom>
        </p:spPr>
        <p:txBody>
          <a:bodyPr rtlCol="1"/>
          <a:lstStyle/>
          <a:p>
            <a:pPr rtl="1"/>
            <a:r>
              <a:rPr dirty="0" err="1"/>
              <a:t>الخطوة</a:t>
            </a:r>
            <a:r>
              <a:rPr lang="ar-EG" dirty="0"/>
              <a:t> 1: </a:t>
            </a:r>
            <a:r>
              <a:rPr dirty="0" err="1"/>
              <a:t>استقصاء</a:t>
            </a:r>
            <a:r>
              <a:rPr dirty="0"/>
              <a:t> </a:t>
            </a:r>
            <a:r>
              <a:rPr dirty="0" err="1"/>
              <a:t>الحالة</a:t>
            </a:r>
            <a:endParaRPr dirty="0"/>
          </a:p>
        </p:txBody>
      </p:sp>
    </p:spTree>
    <p:extLst>
      <p:ext uri="{BB962C8B-B14F-4D97-AF65-F5344CB8AC3E}">
        <p14:creationId xmlns:p14="http://schemas.microsoft.com/office/powerpoint/2010/main" val="1488718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Shape 430"/>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31" name="Shape 431"/>
          <p:cNvSpPr>
            <a:spLocks noGrp="1"/>
          </p:cNvSpPr>
          <p:nvPr>
            <p:ph type="body" sz="quarter" idx="1"/>
          </p:nvPr>
        </p:nvSpPr>
        <p:spPr>
          <a:prstGeom prst="rect">
            <a:avLst/>
          </a:prstGeom>
        </p:spPr>
        <p:txBody>
          <a:bodyPr rtlCol="1"/>
          <a:lstStyle/>
          <a:p>
            <a:pPr rtl="1">
              <a:spcBef>
                <a:spcPts val="600"/>
              </a:spcBef>
              <a:defRPr>
                <a:latin typeface="Source Sans Pro Bold"/>
                <a:ea typeface="Source Sans Pro Bold"/>
                <a:cs typeface="Source Sans Pro Bold"/>
                <a:sym typeface="Source Sans Pro Bold"/>
              </a:defRPr>
            </a:pPr>
            <a:r>
              <a:rPr dirty="0" err="1"/>
              <a:t>تذكير</a:t>
            </a:r>
            <a:r>
              <a:rPr dirty="0"/>
              <a:t> </a:t>
            </a:r>
            <a:r>
              <a:rPr dirty="0" err="1"/>
              <a:t>بالأدوات</a:t>
            </a:r>
            <a:r>
              <a:rPr lang="ar-EG" dirty="0"/>
              <a:t>/ </a:t>
            </a:r>
            <a:r>
              <a:rPr dirty="0" err="1"/>
              <a:t>الاستمارات</a:t>
            </a:r>
            <a:r>
              <a:rPr dirty="0"/>
              <a:t> </a:t>
            </a:r>
            <a:r>
              <a:rPr dirty="0" err="1"/>
              <a:t>المطلوب</a:t>
            </a:r>
            <a:r>
              <a:rPr dirty="0"/>
              <a:t> </a:t>
            </a:r>
            <a:r>
              <a:rPr dirty="0" err="1"/>
              <a:t>استكمالها</a:t>
            </a:r>
            <a:r>
              <a:rPr dirty="0"/>
              <a:t> </a:t>
            </a:r>
            <a:r>
              <a:rPr dirty="0" err="1"/>
              <a:t>في</a:t>
            </a:r>
            <a:r>
              <a:rPr dirty="0"/>
              <a:t> </a:t>
            </a:r>
            <a:r>
              <a:rPr dirty="0" err="1"/>
              <a:t>هذه</a:t>
            </a:r>
            <a:r>
              <a:rPr dirty="0"/>
              <a:t> </a:t>
            </a:r>
            <a:r>
              <a:rPr dirty="0" err="1"/>
              <a:t>المرحلة</a:t>
            </a:r>
            <a:r>
              <a:rPr lang="ar-EG" dirty="0"/>
              <a:t>:</a:t>
            </a:r>
            <a:endParaRPr dirty="0"/>
          </a:p>
          <a:p>
            <a:pPr rtl="1">
              <a:spcBef>
                <a:spcPts val="600"/>
              </a:spcBef>
            </a:pPr>
            <a:r>
              <a:rPr dirty="0" err="1"/>
              <a:t>إعداد</a:t>
            </a:r>
            <a:r>
              <a:rPr dirty="0"/>
              <a:t> </a:t>
            </a:r>
            <a:r>
              <a:rPr dirty="0" err="1"/>
              <a:t>قائمة</a:t>
            </a:r>
            <a:r>
              <a:rPr dirty="0"/>
              <a:t> </a:t>
            </a:r>
            <a:r>
              <a:rPr dirty="0" err="1"/>
              <a:t>خطية</a:t>
            </a:r>
            <a:r>
              <a:rPr lang="ar-EG" dirty="0"/>
              <a:t>: </a:t>
            </a:r>
            <a:r>
              <a:rPr dirty="0" err="1"/>
              <a:t>سجِّل</a:t>
            </a:r>
            <a:r>
              <a:rPr dirty="0"/>
              <a:t> </a:t>
            </a:r>
            <a:r>
              <a:rPr dirty="0" err="1"/>
              <a:t>الحالة</a:t>
            </a:r>
            <a:r>
              <a:rPr dirty="0"/>
              <a:t> </a:t>
            </a:r>
            <a:r>
              <a:rPr dirty="0" err="1"/>
              <a:t>في</a:t>
            </a:r>
            <a:r>
              <a:rPr dirty="0"/>
              <a:t> </a:t>
            </a:r>
            <a:r>
              <a:rPr dirty="0" err="1"/>
              <a:t>القائمة</a:t>
            </a:r>
            <a:r>
              <a:rPr dirty="0"/>
              <a:t> </a:t>
            </a:r>
            <a:r>
              <a:rPr dirty="0" err="1"/>
              <a:t>الخطية</a:t>
            </a:r>
            <a:endParaRPr dirty="0"/>
          </a:p>
          <a:p>
            <a:pPr rtl="1">
              <a:spcBef>
                <a:spcPts val="600"/>
              </a:spcBef>
            </a:pPr>
            <a:r>
              <a:rPr lang="ar" u="sng" dirty="0">
                <a:solidFill>
                  <a:srgbClr val="0563C1"/>
                </a:solidFill>
                <a:uFill>
                  <a:solidFill>
                    <a:srgbClr val="0563C1"/>
                  </a:solidFill>
                </a:uFill>
                <a:hlinkClick r:id="rId3"/>
              </a:rPr>
              <a:t>استمارة استقصاء الحالات: استكمل الاستمارة.</a:t>
            </a:r>
          </a:p>
        </p:txBody>
      </p:sp>
    </p:spTree>
    <p:extLst>
      <p:ext uri="{BB962C8B-B14F-4D97-AF65-F5344CB8AC3E}">
        <p14:creationId xmlns:p14="http://schemas.microsoft.com/office/powerpoint/2010/main" val="13921961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Shape 43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435" name="Shape 435"/>
          <p:cNvSpPr>
            <a:spLocks noGrp="1"/>
          </p:cNvSpPr>
          <p:nvPr>
            <p:ph type="body" sz="quarter" idx="1"/>
          </p:nvPr>
        </p:nvSpPr>
        <p:spPr>
          <a:prstGeom prst="rect">
            <a:avLst/>
          </a:prstGeom>
        </p:spPr>
        <p:txBody>
          <a:bodyPr rtlCol="1"/>
          <a:lstStyle/>
          <a:p>
            <a:pPr rtl="1"/>
            <a:r>
              <a:rPr dirty="0" err="1"/>
              <a:t>الخطوة</a:t>
            </a:r>
            <a:r>
              <a:rPr lang="ar-EG" dirty="0"/>
              <a:t> 1: </a:t>
            </a:r>
            <a:r>
              <a:rPr dirty="0" err="1"/>
              <a:t>استقصاء</a:t>
            </a:r>
            <a:r>
              <a:rPr dirty="0"/>
              <a:t> </a:t>
            </a:r>
            <a:r>
              <a:rPr dirty="0" err="1"/>
              <a:t>الحالة</a:t>
            </a:r>
            <a:endParaRPr dirty="0"/>
          </a:p>
        </p:txBody>
      </p:sp>
    </p:spTree>
    <p:extLst>
      <p:ext uri="{BB962C8B-B14F-4D97-AF65-F5344CB8AC3E}">
        <p14:creationId xmlns:p14="http://schemas.microsoft.com/office/powerpoint/2010/main" val="2797311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Shape 51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513" name="Shape 513"/>
          <p:cNvSpPr>
            <a:spLocks noGrp="1"/>
          </p:cNvSpPr>
          <p:nvPr>
            <p:ph type="body" sz="quarter" idx="1"/>
          </p:nvPr>
        </p:nvSpPr>
        <p:spPr>
          <a:prstGeom prst="rect">
            <a:avLst/>
          </a:prstGeom>
        </p:spPr>
        <p:txBody>
          <a:bodyPr rtlCol="1"/>
          <a:lstStyle/>
          <a:p>
            <a:pPr rtl="1">
              <a:spcBef>
                <a:spcPts val="600"/>
              </a:spcBef>
              <a:defRPr>
                <a:latin typeface="Source Sans Pro Bold"/>
                <a:ea typeface="Source Sans Pro Bold"/>
                <a:cs typeface="Source Sans Pro Bold"/>
                <a:sym typeface="Source Sans Pro Bold"/>
              </a:defRPr>
            </a:pPr>
            <a:r>
              <a:rPr dirty="0" err="1"/>
              <a:t>تذكير</a:t>
            </a:r>
            <a:r>
              <a:rPr dirty="0"/>
              <a:t> </a:t>
            </a:r>
            <a:r>
              <a:rPr dirty="0" err="1"/>
              <a:t>بالأدوات</a:t>
            </a:r>
            <a:r>
              <a:rPr lang="ar-EG" dirty="0"/>
              <a:t>/ </a:t>
            </a:r>
            <a:r>
              <a:rPr dirty="0" err="1"/>
              <a:t>الاستمارات</a:t>
            </a:r>
            <a:r>
              <a:rPr dirty="0"/>
              <a:t> </a:t>
            </a:r>
            <a:r>
              <a:rPr dirty="0" err="1"/>
              <a:t>المطلوب</a:t>
            </a:r>
            <a:r>
              <a:rPr dirty="0"/>
              <a:t> </a:t>
            </a:r>
            <a:r>
              <a:rPr dirty="0" err="1"/>
              <a:t>استكمالها</a:t>
            </a:r>
            <a:r>
              <a:rPr dirty="0"/>
              <a:t> </a:t>
            </a:r>
            <a:r>
              <a:rPr dirty="0" err="1"/>
              <a:t>في</a:t>
            </a:r>
            <a:r>
              <a:rPr dirty="0"/>
              <a:t> </a:t>
            </a:r>
            <a:r>
              <a:rPr dirty="0" err="1"/>
              <a:t>هذه</a:t>
            </a:r>
            <a:r>
              <a:rPr dirty="0"/>
              <a:t> </a:t>
            </a:r>
            <a:r>
              <a:rPr dirty="0" err="1"/>
              <a:t>المرحلة</a:t>
            </a:r>
            <a:r>
              <a:rPr dirty="0"/>
              <a:t>: </a:t>
            </a:r>
          </a:p>
          <a:p>
            <a:pPr marL="342900" indent="-342900" rtl="1">
              <a:buSzPct val="100000"/>
              <a:buFont typeface="Helvetica"/>
              <a:buChar char="•"/>
            </a:pPr>
            <a:r>
              <a:rPr dirty="0" err="1"/>
              <a:t>استمارة</a:t>
            </a:r>
            <a:r>
              <a:rPr dirty="0"/>
              <a:t> </a:t>
            </a:r>
            <a:r>
              <a:rPr dirty="0" err="1"/>
              <a:t>قائمة</a:t>
            </a:r>
            <a:r>
              <a:rPr dirty="0"/>
              <a:t> </a:t>
            </a:r>
            <a:r>
              <a:rPr dirty="0" err="1"/>
              <a:t>المُخاَلِطين</a:t>
            </a:r>
            <a:r>
              <a:rPr dirty="0"/>
              <a:t> </a:t>
            </a:r>
          </a:p>
          <a:p>
            <a:pPr marL="342900" indent="-342900" rtl="1">
              <a:buSzPct val="100000"/>
              <a:buFont typeface="Helvetica"/>
              <a:buChar char="•"/>
            </a:pPr>
            <a:r>
              <a:rPr dirty="0" err="1"/>
              <a:t>استمارة</a:t>
            </a:r>
            <a:r>
              <a:rPr dirty="0"/>
              <a:t> </a:t>
            </a:r>
            <a:r>
              <a:rPr dirty="0" err="1"/>
              <a:t>متابعة</a:t>
            </a:r>
            <a:r>
              <a:rPr dirty="0"/>
              <a:t> </a:t>
            </a:r>
            <a:r>
              <a:rPr dirty="0" err="1"/>
              <a:t>المُخاَلِطين</a:t>
            </a:r>
            <a:endParaRPr dirty="0"/>
          </a:p>
          <a:p>
            <a:pPr rtl="1">
              <a:spcBef>
                <a:spcPts val="600"/>
              </a:spcBef>
            </a:pPr>
            <a:r>
              <a:rPr lang="ar" u="sng" dirty="0">
                <a:solidFill>
                  <a:srgbClr val="0563C1"/>
                </a:solidFill>
                <a:uFill>
                  <a:solidFill>
                    <a:srgbClr val="0563C1"/>
                  </a:solidFill>
                </a:uFill>
                <a:hlinkClick r:id="rId3"/>
              </a:rPr>
              <a:t>الاستمارات</a:t>
            </a:r>
          </a:p>
          <a:p>
            <a:pPr rtl="1">
              <a:spcBef>
                <a:spcPts val="600"/>
              </a:spcBef>
            </a:pPr>
            <a:endParaRPr u="sng" dirty="0">
              <a:solidFill>
                <a:srgbClr val="0563C1"/>
              </a:solidFill>
              <a:uFill>
                <a:solidFill>
                  <a:srgbClr val="0563C1"/>
                </a:solidFill>
              </a:uFill>
              <a:hlinkClick r:id="rId3"/>
            </a:endParaRPr>
          </a:p>
        </p:txBody>
      </p:sp>
    </p:spTree>
    <p:extLst>
      <p:ext uri="{BB962C8B-B14F-4D97-AF65-F5344CB8AC3E}">
        <p14:creationId xmlns:p14="http://schemas.microsoft.com/office/powerpoint/2010/main" val="19924546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829917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285" name="Shape 285"/>
          <p:cNvSpPr>
            <a:spLocks noGrp="1"/>
          </p:cNvSpPr>
          <p:nvPr>
            <p:ph type="body" sz="quarter" idx="1"/>
          </p:nvPr>
        </p:nvSpPr>
        <p:spPr>
          <a:prstGeom prst="rect">
            <a:avLst/>
          </a:prstGeom>
        </p:spPr>
        <p:txBody>
          <a:bodyPr rtlCol="1"/>
          <a:lstStyle/>
          <a:p>
            <a:pPr rtl="1"/>
            <a:endParaRPr dirty="0"/>
          </a:p>
        </p:txBody>
      </p:sp>
    </p:spTree>
    <p:extLst>
      <p:ext uri="{BB962C8B-B14F-4D97-AF65-F5344CB8AC3E}">
        <p14:creationId xmlns:p14="http://schemas.microsoft.com/office/powerpoint/2010/main" val="3239078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1"/>
          <a:lstStyle/>
          <a:p>
            <a:pPr rtl="1"/>
            <a:endParaRPr lang="en-US" dirty="0"/>
          </a:p>
        </p:txBody>
      </p:sp>
    </p:spTree>
    <p:extLst>
      <p:ext uri="{BB962C8B-B14F-4D97-AF65-F5344CB8AC3E}">
        <p14:creationId xmlns:p14="http://schemas.microsoft.com/office/powerpoint/2010/main" val="3225278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294" name="Shape 294"/>
          <p:cNvSpPr>
            <a:spLocks noGrp="1"/>
          </p:cNvSpPr>
          <p:nvPr>
            <p:ph type="body" sz="quarter" idx="1"/>
          </p:nvPr>
        </p:nvSpPr>
        <p:spPr>
          <a:prstGeom prst="rect">
            <a:avLst/>
          </a:prstGeom>
        </p:spPr>
        <p:txBody>
          <a:bodyPr rtlCol="1"/>
          <a:lstStyle/>
          <a:p>
            <a:pPr rtl="1"/>
            <a:r>
              <a:rPr dirty="0" err="1"/>
              <a:t>الخطوة</a:t>
            </a:r>
            <a:r>
              <a:rPr lang="ar-EG" dirty="0"/>
              <a:t> 1: </a:t>
            </a:r>
            <a:r>
              <a:rPr dirty="0" err="1"/>
              <a:t>استقصاء</a:t>
            </a:r>
            <a:r>
              <a:rPr dirty="0"/>
              <a:t> </a:t>
            </a:r>
            <a:r>
              <a:rPr dirty="0" err="1"/>
              <a:t>الحالة</a:t>
            </a:r>
            <a:endParaRPr dirty="0"/>
          </a:p>
        </p:txBody>
      </p:sp>
    </p:spTree>
    <p:extLst>
      <p:ext uri="{BB962C8B-B14F-4D97-AF65-F5344CB8AC3E}">
        <p14:creationId xmlns:p14="http://schemas.microsoft.com/office/powerpoint/2010/main" val="483127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299" name="Shape 299"/>
          <p:cNvSpPr>
            <a:spLocks noGrp="1"/>
          </p:cNvSpPr>
          <p:nvPr>
            <p:ph type="body" sz="quarter" idx="1"/>
          </p:nvPr>
        </p:nvSpPr>
        <p:spPr>
          <a:prstGeom prst="rect">
            <a:avLst/>
          </a:prstGeom>
        </p:spPr>
        <p:txBody>
          <a:bodyPr rtlCol="1"/>
          <a:lstStyle/>
          <a:p>
            <a:pPr rtl="1"/>
            <a:r>
              <a:rPr lang="ar-EG"/>
              <a:t>الخطوة 1: استقصاء الحالة</a:t>
            </a:r>
            <a:endParaRPr lang="ar-EG" dirty="0"/>
          </a:p>
        </p:txBody>
      </p:sp>
    </p:spTree>
    <p:extLst>
      <p:ext uri="{BB962C8B-B14F-4D97-AF65-F5344CB8AC3E}">
        <p14:creationId xmlns:p14="http://schemas.microsoft.com/office/powerpoint/2010/main" val="1876035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04" name="Shape 304"/>
          <p:cNvSpPr>
            <a:spLocks noGrp="1"/>
          </p:cNvSpPr>
          <p:nvPr>
            <p:ph type="body" sz="quarter" idx="1"/>
          </p:nvPr>
        </p:nvSpPr>
        <p:spPr>
          <a:prstGeom prst="rect">
            <a:avLst/>
          </a:prstGeom>
        </p:spPr>
        <p:txBody>
          <a:bodyPr rtlCol="1"/>
          <a:lstStyle/>
          <a:p>
            <a:pPr algn="l" rtl="0"/>
            <a:r>
              <a:rPr dirty="0"/>
              <a:t>https://www.who.int/ar/news-room/feature-stories/detail/encounters-with-plague-tracing-and-preventing-illness</a:t>
            </a:r>
          </a:p>
          <a:p>
            <a:pPr algn="l" rtl="0"/>
            <a:r>
              <a:rPr dirty="0"/>
              <a:t>https://www.who.int/ar/news-room/fact-sheets/detail/plague</a:t>
            </a:r>
          </a:p>
        </p:txBody>
      </p:sp>
    </p:spTree>
    <p:extLst>
      <p:ext uri="{BB962C8B-B14F-4D97-AF65-F5344CB8AC3E}">
        <p14:creationId xmlns:p14="http://schemas.microsoft.com/office/powerpoint/2010/main" val="1524956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11" name="Shape 311"/>
          <p:cNvSpPr>
            <a:spLocks noGrp="1"/>
          </p:cNvSpPr>
          <p:nvPr>
            <p:ph type="body" sz="quarter" idx="1"/>
          </p:nvPr>
        </p:nvSpPr>
        <p:spPr>
          <a:prstGeom prst="rect">
            <a:avLst/>
          </a:prstGeom>
        </p:spPr>
        <p:txBody>
          <a:bodyPr rtlCol="1"/>
          <a:lstStyle/>
          <a:p>
            <a:pPr rtl="1"/>
            <a:r>
              <a:t>يجب وضع تعريف موحد للحالة </a:t>
            </a:r>
          </a:p>
        </p:txBody>
      </p:sp>
    </p:spTree>
    <p:extLst>
      <p:ext uri="{BB962C8B-B14F-4D97-AF65-F5344CB8AC3E}">
        <p14:creationId xmlns:p14="http://schemas.microsoft.com/office/powerpoint/2010/main" val="2719639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hape 318"/>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19" name="Shape 319"/>
          <p:cNvSpPr>
            <a:spLocks noGrp="1"/>
          </p:cNvSpPr>
          <p:nvPr>
            <p:ph type="body" sz="quarter" idx="1"/>
          </p:nvPr>
        </p:nvSpPr>
        <p:spPr>
          <a:prstGeom prst="rect">
            <a:avLst/>
          </a:prstGeom>
        </p:spPr>
        <p:txBody>
          <a:bodyPr rtlCol="1"/>
          <a:lstStyle/>
          <a:p>
            <a:pPr algn="l" rtl="0"/>
            <a:r>
              <a:rPr dirty="0"/>
              <a:t>https://www.who.int/ar/news-room/feature-stories/detail/encounters-with-plague-tracing-and-preventing-illness</a:t>
            </a:r>
          </a:p>
        </p:txBody>
      </p:sp>
    </p:spTree>
    <p:extLst>
      <p:ext uri="{BB962C8B-B14F-4D97-AF65-F5344CB8AC3E}">
        <p14:creationId xmlns:p14="http://schemas.microsoft.com/office/powerpoint/2010/main" val="190704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24" name="Shape 324"/>
          <p:cNvSpPr>
            <a:spLocks noGrp="1"/>
          </p:cNvSpPr>
          <p:nvPr>
            <p:ph type="body" sz="quarter" idx="1"/>
          </p:nvPr>
        </p:nvSpPr>
        <p:spPr>
          <a:prstGeom prst="rect">
            <a:avLst/>
          </a:prstGeom>
        </p:spPr>
        <p:txBody>
          <a:bodyPr rtlCol="1"/>
          <a:lstStyle/>
          <a:p>
            <a:pPr rtl="1"/>
            <a:r>
              <a:rPr lang="ar-EG"/>
              <a:t>الخطوة 1: استقصاء الحالة</a:t>
            </a:r>
            <a:endParaRPr dirty="0"/>
          </a:p>
        </p:txBody>
      </p:sp>
    </p:spTree>
    <p:extLst>
      <p:ext uri="{BB962C8B-B14F-4D97-AF65-F5344CB8AC3E}">
        <p14:creationId xmlns:p14="http://schemas.microsoft.com/office/powerpoint/2010/main" val="38389331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pic>
        <p:nvPicPr>
          <p:cNvPr id="24"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5"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7"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80E514CF-4EA1-EF1F-0946-0D2A8FA55AF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9DC348D4-E324-6D37-084F-91926C5B7B19}"/>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9"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70"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
        <p:nvSpPr>
          <p:cNvPr id="171"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95D8381F-CDF7-A05A-57CB-43FAB5025EA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4B8976DB-0990-A121-BCAA-2495AE2E9C36}"/>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83"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 name="Slide Number">
            <a:extLst>
              <a:ext uri="{FF2B5EF4-FFF2-40B4-BE49-F238E27FC236}">
                <a16:creationId xmlns:a16="http://schemas.microsoft.com/office/drawing/2014/main" id="{8EFF0976-E0BC-3351-02DD-DFE6FA9E081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7B06D936-5392-606E-0777-25F1C68590F2}"/>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8" name="Image 7"/>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94"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95"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dirty="0"/>
          </a:p>
        </p:txBody>
      </p:sp>
      <p:pic>
        <p:nvPicPr>
          <p:cNvPr id="196"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197"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98"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99"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E6D07B5-EEE4-ACFF-9B83-43B45039B33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6DA87527-A9E6-53AD-E0A7-8108048C6397}"/>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7" name="Image" descr="Image"/>
          <p:cNvPicPr>
            <a:picLocks noChangeAspect="1"/>
          </p:cNvPicPr>
          <p:nvPr userDrawn="1"/>
        </p:nvPicPr>
        <p:blipFill>
          <a:blip r:embed="rId2"/>
          <a:stretch>
            <a:fillRect/>
          </a:stretch>
        </p:blipFill>
        <p:spPr>
          <a:xfrm>
            <a:off x="-18793" y="-35795"/>
            <a:ext cx="5131639" cy="655777"/>
          </a:xfrm>
          <a:prstGeom prst="rect">
            <a:avLst/>
          </a:prstGeom>
          <a:ln w="12700">
            <a:miter lim="400000"/>
          </a:ln>
        </p:spPr>
      </p:pic>
      <p:pic>
        <p:nvPicPr>
          <p:cNvPr id="20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11"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13"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F1A2309-5713-D1B8-BD63-3DACEFBC059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7C72EC0E-180F-2A01-47C3-935A7E273387}"/>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Rectangle 2">
            <a:extLst>
              <a:ext uri="{FF2B5EF4-FFF2-40B4-BE49-F238E27FC236}">
                <a16:creationId xmlns:a16="http://schemas.microsoft.com/office/drawing/2014/main" id="{DF53DCA2-7CFF-716F-32C3-D51B06A02C43}"/>
              </a:ext>
            </a:extLst>
          </p:cNvPr>
          <p:cNvSpPr txBox="1"/>
          <p:nvPr userDrawn="1"/>
        </p:nvSpPr>
        <p:spPr>
          <a:xfrm>
            <a:off x="257404" y="73402"/>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5"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26" name="Title Text"/>
          <p:cNvSpPr txBox="1">
            <a:spLocks noGrp="1"/>
          </p:cNvSpPr>
          <p:nvPr>
            <p:ph type="title"/>
          </p:nvPr>
        </p:nvSpPr>
        <p:spPr>
          <a:xfrm>
            <a:off x="244887" y="-30963"/>
            <a:ext cx="3571876" cy="646113"/>
          </a:xfrm>
          <a:prstGeom prst="rect">
            <a:avLst/>
          </a:prstGeom>
        </p:spPr>
        <p:txBody>
          <a:bodyPr rtlCol="1"/>
          <a:lstStyle/>
          <a:p>
            <a:pPr rtl="1"/>
            <a:r>
              <a:t>Title Text</a:t>
            </a:r>
          </a:p>
        </p:txBody>
      </p:sp>
      <p:sp>
        <p:nvSpPr>
          <p:cNvPr id="227"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8776A2ED-043E-B627-E698-1427148B5A5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3E257087-789F-8F6D-E87B-3FF9464AC332}"/>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82114"/>
            <a:ext cx="5856560" cy="748415"/>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9"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40"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41" name="Text Placeholder 5"/>
          <p:cNvSpPr>
            <a:spLocks noGrp="1"/>
          </p:cNvSpPr>
          <p:nvPr>
            <p:ph type="body" sz="quarter" idx="21"/>
          </p:nvPr>
        </p:nvSpPr>
        <p:spPr>
          <a:xfrm>
            <a:off x="186832" y="3962"/>
            <a:ext cx="8786814" cy="576264"/>
          </a:xfrm>
          <a:prstGeom prst="rect">
            <a:avLst/>
          </a:prstGeom>
        </p:spPr>
        <p:txBody>
          <a:bodyPr rtlCol="1"/>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768B7998-8DCD-B4E5-D156-C5B25056A63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275531C6-6EEF-9694-CA99-02C756563C4A}"/>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3"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54"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A115EAB-73C7-2B7F-7AC9-EF431D15A9F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5912E272-F29C-33A0-4314-2AD0D001B270}"/>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6"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67"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48051EF2-439E-68E3-F113-47DD0648BB7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5F25956A-1200-571B-0875-B44D832AEC30}"/>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pic>
        <p:nvPicPr>
          <p:cNvPr id="27"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0F8F7981-FEF0-3069-5218-10733033B20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FEB09676-965C-54A4-4B53-0D344F802A8F}"/>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4" name="Image 13"/>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8"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39"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0"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497152FA-9A1F-1C00-D14B-EDD0AD2C4AE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CFC7AB9F-226D-64EB-1521-FB0B4EB3E843}"/>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9" name="Image 8"/>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9"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42"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5915809C-6AC5-DC52-FE32-5A108DD8B74C}"/>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0" name="Image 9"/>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5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29D655C1-43C5-5EBE-02EF-3E221EF55992}"/>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2" name="Image 11"/>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70"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73"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287B663E-3B3A-3AD3-45A0-2643F567B4EA}"/>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6"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89"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9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91" name="Title Text"/>
          <p:cNvSpPr txBox="1">
            <a:spLocks noGrp="1"/>
          </p:cNvSpPr>
          <p:nvPr>
            <p:ph type="title"/>
          </p:nvPr>
        </p:nvSpPr>
        <p:spPr>
          <a:xfrm>
            <a:off x="243855" y="774690"/>
            <a:ext cx="3264195" cy="754662"/>
          </a:xfrm>
          <a:prstGeom prst="rect">
            <a:avLst/>
          </a:prstGeom>
        </p:spPr>
        <p:txBody>
          <a:bodyPr rtlCol="1"/>
          <a:lstStyle/>
          <a:p>
            <a:pPr rtl="1"/>
            <a:r>
              <a:t>Title Text</a:t>
            </a:r>
          </a:p>
        </p:txBody>
      </p:sp>
      <p:sp>
        <p:nvSpPr>
          <p:cNvPr id="9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67EAA4B8-6266-71DD-AFC4-BB24458E48F8}"/>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0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0893E9C2-D918-B5AD-044D-A7621EABC099}"/>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0"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23"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2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3EAF1191-E45C-55B7-6393-75F10AF8E7E4}"/>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7"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40"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170FA9B5-F710-EF19-67E4-00461261835D}"/>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5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54"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57"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6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6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6DAE42EF-1D3F-BCAB-FAE9-A79E190A9912}"/>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89C34350-68D0-DABB-40B1-0BDEDB7D47A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8"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81"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BCE318B9-D78A-7166-706C-F69A9A3382ED}"/>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1"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52"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3"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4"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55"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13A147B5-A034-AD77-F54C-8C576592D40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C4CC4B7F-3741-A01E-EECD-0D38C77B07CB}"/>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91"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94"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pic>
        <p:nvPicPr>
          <p:cNvPr id="19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9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D817A7B0-A4A5-B118-9699-DC14901DD92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1EE0D414-4857-9A37-BD6E-9AD31857AA30}"/>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5"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08"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0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pic>
        <p:nvPicPr>
          <p:cNvPr id="210"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11"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21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3"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AD25884-A3C6-146A-C569-ECA180ABC10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3ED8E43E-6E94-F8E4-4E23-35D7B58D88C0}"/>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20"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2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27" name="Rectangle 2"/>
          <p:cNvSpPr txBox="1"/>
          <p:nvPr/>
        </p:nvSpPr>
        <p:spPr>
          <a:xfrm>
            <a:off x="217173" y="71751"/>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228" name="Body Level One…"/>
          <p:cNvSpPr txBox="1">
            <a:spLocks noGrp="1"/>
          </p:cNvSpPr>
          <p:nvPr>
            <p:ph type="body" idx="1"/>
          </p:nvPr>
        </p:nvSpPr>
        <p:spPr>
          <a:xfrm>
            <a:off x="2207941" y="860998"/>
            <a:ext cx="7915007" cy="5175067"/>
          </a:xfrm>
          <a:prstGeom prst="rect">
            <a:avLst/>
          </a:prstGeom>
        </p:spPr>
        <p:txBody>
          <a:bodyPr rtlCol="1"/>
          <a:lstStyle>
            <a:lvl1pPr marL="254000" indent="-254000" algn="r" rt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47B4C8D-061B-AC66-E460-800E005777D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30193D6C-F977-4A9E-7181-E34A96EEA5CC}"/>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8"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41"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42"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43" name="Text Placeholder 5"/>
          <p:cNvSpPr>
            <a:spLocks noGrp="1"/>
          </p:cNvSpPr>
          <p:nvPr>
            <p:ph type="body" sz="quarter" idx="21"/>
          </p:nvPr>
        </p:nvSpPr>
        <p:spPr>
          <a:xfrm>
            <a:off x="188792" y="-28582"/>
            <a:ext cx="10445751" cy="615951"/>
          </a:xfrm>
          <a:prstGeom prst="rect">
            <a:avLst/>
          </a:prstGeom>
        </p:spPr>
        <p:txBody>
          <a:bodyPr rtlCol="1"/>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AF877050-FC16-76B0-6203-E423F39290F1}"/>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rtlCol="1" anchor="ctr"/>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pic>
        <p:nvPicPr>
          <p:cNvPr id="2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5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5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57"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pic>
        <p:nvPicPr>
          <p:cNvPr id="258" name="Image" descr="Image"/>
          <p:cNvPicPr>
            <a:picLocks noChangeAspect="1"/>
          </p:cNvPicPr>
          <p:nvPr/>
        </p:nvPicPr>
        <p:blipFill>
          <a:blip r:embed="rId3"/>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9464F7AF-A0A4-2CA1-A32A-FD3F4682FE9D}"/>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6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8"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71"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72"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D69A4CAF-5E07-DCDC-4CF7-A343FB90F19C}"/>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87923"/>
            <a:ext cx="8085489" cy="1033252"/>
          </a:xfrm>
          <a:prstGeom prst="rect">
            <a:avLst/>
          </a:prstGeom>
          <a:ln w="12700">
            <a:miter lim="400000"/>
          </a:ln>
        </p:spPr>
      </p:pic>
      <p:pic>
        <p:nvPicPr>
          <p:cNvPr id="2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82"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85"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86"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Subtitle 5">
            <a:extLst>
              <a:ext uri="{FF2B5EF4-FFF2-40B4-BE49-F238E27FC236}">
                <a16:creationId xmlns:a16="http://schemas.microsoft.com/office/drawing/2014/main" id="{B0A05F71-F555-60ED-F1D9-7D40A286E0FF}"/>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7"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6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69"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A745F28-797C-BA54-BE8E-2F50372A3B3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0EEB52AC-B962-0D2F-D037-DEFF2FB0E204}"/>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2"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8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84" name="Title Text"/>
          <p:cNvSpPr txBox="1">
            <a:spLocks noGrp="1"/>
          </p:cNvSpPr>
          <p:nvPr>
            <p:ph type="title"/>
          </p:nvPr>
        </p:nvSpPr>
        <p:spPr>
          <a:xfrm>
            <a:off x="388936" y="638616"/>
            <a:ext cx="3264196" cy="1054785"/>
          </a:xfrm>
          <a:prstGeom prst="rect">
            <a:avLst/>
          </a:prstGeom>
        </p:spPr>
        <p:txBody>
          <a:bodyPr rtlCol="1"/>
          <a:lstStyle/>
          <a:p>
            <a:pPr rtl="1"/>
            <a:r>
              <a:t>Title Text</a:t>
            </a:r>
          </a:p>
        </p:txBody>
      </p:sp>
      <p:sp>
        <p:nvSpPr>
          <p:cNvPr id="85"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FD93E85-612F-7EC6-9FD3-884D8414BDD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A810DEAB-BC0C-9D73-ECC2-33F12D8118ED}"/>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5" name="Rounded Rectangle 3">
            <a:extLst>
              <a:ext uri="{FF2B5EF4-FFF2-40B4-BE49-F238E27FC236}">
                <a16:creationId xmlns:a16="http://schemas.microsoft.com/office/drawing/2014/main" id="{B2DF657C-7D5F-A6F8-CBF4-E9FE983F17A3}"/>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8"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10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C57B007-D319-AB4F-800F-63315C76D0C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30F6ABA3-9824-BEAB-F058-600ABDA4A2E6}"/>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4">
            <a:extLst>
              <a:ext uri="{FF2B5EF4-FFF2-40B4-BE49-F238E27FC236}">
                <a16:creationId xmlns:a16="http://schemas.microsoft.com/office/drawing/2014/main" id="{768F9460-78E3-A53C-3730-B14279A57F9E}"/>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DC483D80-35FD-0C68-32E4-0AB47967789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4"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17"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118"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AB43C02-7FC3-F895-3EDC-45ABA636D76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BAA9B0B7-377E-A55D-724E-CEB519A44007}"/>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5">
            <a:extLst>
              <a:ext uri="{FF2B5EF4-FFF2-40B4-BE49-F238E27FC236}">
                <a16:creationId xmlns:a16="http://schemas.microsoft.com/office/drawing/2014/main" id="{3E081934-5728-0603-9B9B-E952473D5AF6}"/>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FC424B3F-9E61-78C3-B2AE-8536EC026A5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0"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13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A66AF32-D040-C5C5-7B53-6D97BD69333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6713842F-8FB8-BEFF-B66C-A2522038C998}"/>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id="{3B7EDAF5-0D6C-F59D-8DA4-238637499DCB}"/>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1B53E51A-8008-8848-DD7B-8C33D2714A4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46"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4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dirty="0"/>
          </a:p>
        </p:txBody>
      </p:sp>
      <p:sp>
        <p:nvSpPr>
          <p:cNvPr id="15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0BD4831-F9C3-0252-767B-63D14C2E236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58BA3B4A-391C-C27F-4CA2-C5BD2A6B08C8}"/>
              </a:ext>
            </a:extLst>
          </p:cNvPr>
          <p:cNvSpPr txBox="1"/>
          <p:nvPr userDrawn="1"/>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id="{3522276E-0CE7-2963-BB02-FF33313D14D7}"/>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D2B83A86-89ED-B70E-F6EE-7720E9F9D0B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image" Target="../media/image2.png"/><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1.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5" name="Subtitle 5"/>
          <p:cNvSpPr txBox="1"/>
          <p:nvPr/>
        </p:nvSpPr>
        <p:spPr>
          <a:xfrm>
            <a:off x="8061959" y="6478940"/>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6" name="Subtitle 5"/>
          <p:cNvSpPr txBox="1"/>
          <p:nvPr/>
        </p:nvSpPr>
        <p:spPr>
          <a:xfrm>
            <a:off x="8061959" y="664461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dirty="0"/>
          </a:p>
        </p:txBody>
      </p:sp>
      <p:sp>
        <p:nvSpPr>
          <p:cNvPr id="8" name="TextBox 5"/>
          <p:cNvSpPr txBox="1"/>
          <p:nvPr/>
        </p:nvSpPr>
        <p:spPr>
          <a:xfrm>
            <a:off x="4376730" y="2726596"/>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11136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2" name="Slide Number">
            <a:extLst>
              <a:ext uri="{FF2B5EF4-FFF2-40B4-BE49-F238E27FC236}">
                <a16:creationId xmlns:a16="http://schemas.microsoft.com/office/drawing/2014/main" id="{FEAA52CA-D78D-DBCB-A172-906F6AAACDB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3" name="Image 12"/>
          <p:cNvPicPr>
            <a:picLocks noChangeAspect="1"/>
          </p:cNvPicPr>
          <p:nvPr userDrawn="1"/>
        </p:nvPicPr>
        <p:blipFill>
          <a:blip r:embed="rId22"/>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5"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7" name="Subtitle 5"/>
          <p:cNvSpPr txBox="1"/>
          <p:nvPr/>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8"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718107"/>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22"/>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Text Placeholder 1"/>
          <p:cNvSpPr txBox="1">
            <a:spLocks noGrp="1"/>
          </p:cNvSpPr>
          <p:nvPr>
            <p:ph type="body" sz="quarter" idx="1"/>
          </p:nvPr>
        </p:nvSpPr>
        <p:spPr>
          <a:xfrm>
            <a:off x="5525727" y="3746810"/>
            <a:ext cx="5925538" cy="659459"/>
          </a:xfrm>
          <a:prstGeom prst="rect">
            <a:avLst/>
          </a:prstGeom>
        </p:spPr>
        <p:txBody>
          <a:bodyPr rtlCol="1"/>
          <a:lstStyle>
            <a:lvl1pPr marL="0" indent="0" algn="r" rtl="1">
              <a:buSzTx/>
              <a:buNone/>
              <a:defRPr>
                <a:solidFill>
                  <a:srgbClr val="002060"/>
                </a:solidFill>
              </a:defRPr>
            </a:lvl1pPr>
          </a:lstStyle>
          <a:p>
            <a:pPr rtl="1"/>
            <a:r>
              <a:rPr lang="ar" b="1" dirty="0">
                <a:latin typeface="Sakkal Majalla" panose="02000000000000000000" pitchFamily="2" charset="-78"/>
                <a:cs typeface="Sakkal Majalla" panose="02000000000000000000" pitchFamily="2" charset="-78"/>
              </a:rPr>
              <a:t>المدة الزمنية: 45 دقيقة</a:t>
            </a:r>
          </a:p>
        </p:txBody>
      </p:sp>
      <p:sp>
        <p:nvSpPr>
          <p:cNvPr id="278" name="Title 2"/>
          <p:cNvSpPr txBox="1">
            <a:spLocks noGrp="1"/>
          </p:cNvSpPr>
          <p:nvPr>
            <p:ph type="title"/>
          </p:nvPr>
        </p:nvSpPr>
        <p:spPr>
          <a:xfrm>
            <a:off x="517796" y="1587565"/>
            <a:ext cx="4490140" cy="241027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التقصِّي النشِط للحالات وتتبُّع المُخالِطين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الفاشيات</a:t>
            </a:r>
          </a:p>
        </p:txBody>
      </p:sp>
      <p:sp>
        <p:nvSpPr>
          <p:cNvPr id="279" name="TextBox 4"/>
          <p:cNvSpPr txBox="1"/>
          <p:nvPr/>
        </p:nvSpPr>
        <p:spPr>
          <a:xfrm>
            <a:off x="517797" y="1347869"/>
            <a:ext cx="5247384"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b="1" dirty="0">
                <a:latin typeface="Sakkal Majalla" panose="02000000000000000000" pitchFamily="2" charset="-78"/>
                <a:cs typeface="Sakkal Majalla" panose="02000000000000000000" pitchFamily="2" charset="-78"/>
              </a:rPr>
              <a:t>B2.2b</a:t>
            </a:r>
            <a:endParaRPr lang="ar" b="1" dirty="0">
              <a:latin typeface="Sakkal Majalla" panose="02000000000000000000" pitchFamily="2" charset="-78"/>
              <a:cs typeface="Sakkal Majalla" panose="02000000000000000000" pitchFamily="2" charset="-78"/>
            </a:endParaRPr>
          </a:p>
        </p:txBody>
      </p:sp>
      <p:sp>
        <p:nvSpPr>
          <p:cNvPr id="280" name="TextBox 9"/>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Pneumonic pleague scenario: instructions"/>
          <p:cNvSpPr txBox="1">
            <a:spLocks noGrp="1"/>
          </p:cNvSpPr>
          <p:nvPr>
            <p:ph type="title" idx="4294967295"/>
          </p:nvPr>
        </p:nvSpPr>
        <p:spPr>
          <a:xfrm>
            <a:off x="3019072" y="1725392"/>
            <a:ext cx="6436933" cy="1692276"/>
          </a:xfrm>
          <a:prstGeom prst="rect">
            <a:avLst/>
          </a:prstGeom>
        </p:spPr>
        <p:txBody>
          <a:bodyPr rtlCol="1">
            <a:normAutofit/>
          </a:bodyPr>
          <a:lstStyle>
            <a:lvl1pPr algn="ctr" defTabSz="457200" rtl="1">
              <a:lnSpc>
                <a:spcPts val="5400"/>
              </a:lnSpc>
              <a:defRPr sz="3266"/>
            </a:lvl1pPr>
          </a:lstStyle>
          <a:p>
            <a:pPr rtl="1"/>
            <a:r>
              <a:rPr lang="ar" sz="3200" b="1" dirty="0">
                <a:latin typeface="Sakkal Majalla" panose="02000000000000000000" pitchFamily="2" charset="-78"/>
                <a:cs typeface="Sakkal Majalla" panose="02000000000000000000" pitchFamily="2" charset="-78"/>
              </a:rPr>
              <a:t>سيناريو الطاعون الرئوي: التعليمات</a:t>
            </a:r>
          </a:p>
        </p:txBody>
      </p:sp>
      <p:sp>
        <p:nvSpPr>
          <p:cNvPr id="322" name="Content Placeholder 2"/>
          <p:cNvSpPr txBox="1">
            <a:spLocks noGrp="1"/>
          </p:cNvSpPr>
          <p:nvPr>
            <p:ph type="body" sz="quarter" idx="1"/>
          </p:nvPr>
        </p:nvSpPr>
        <p:spPr>
          <a:xfrm>
            <a:off x="778546" y="-835080"/>
            <a:ext cx="11347451" cy="365127"/>
          </a:xfrm>
          <a:prstGeom prst="rect">
            <a:avLst/>
          </a:prstGeom>
        </p:spPr>
        <p:txBody>
          <a:bodyPr rtlCol="1" anchor="t">
            <a:normAutofit fontScale="25000" lnSpcReduction="20000"/>
          </a:bodyPr>
          <a:lstStyle/>
          <a:p>
            <a:pPr defTabSz="115728" rtl="1">
              <a:lnSpc>
                <a:spcPct val="130000"/>
              </a:lnSpc>
              <a:spcBef>
                <a:spcPts val="100"/>
              </a:spcBef>
              <a:defRPr sz="1280"/>
            </a:pPr>
            <a:endParaRPr dirty="0"/>
          </a:p>
          <a:p>
            <a:pPr defTabSz="115728" rtl="1">
              <a:lnSpc>
                <a:spcPct val="130000"/>
              </a:lnSpc>
              <a:spcBef>
                <a:spcPts val="100"/>
              </a:spcBef>
              <a:defRPr sz="1280"/>
            </a:pPr>
            <a:endParaRPr dirty="0"/>
          </a:p>
          <a:p>
            <a:pPr defTabSz="115728" rtl="1">
              <a:lnSpc>
                <a:spcPct val="130000"/>
              </a:lnSpc>
              <a:spcBef>
                <a:spcPts val="100"/>
              </a:spcBef>
              <a:defRPr sz="1280"/>
            </a:pPr>
            <a:endParaRPr dirty="0"/>
          </a:p>
          <a:p>
            <a:pPr defTabSz="115728" rtl="1">
              <a:lnSpc>
                <a:spcPct val="130000"/>
              </a:lnSpc>
              <a:spcBef>
                <a:spcPts val="100"/>
              </a:spcBef>
              <a:defRPr sz="1280"/>
            </a:pPr>
            <a:r>
              <a:t>سيناريو الطاعون الرئوي: التعليمات</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Espace réservé du contenu 3"/>
          <p:cNvSpPr txBox="1">
            <a:spLocks noGrp="1"/>
          </p:cNvSpPr>
          <p:nvPr>
            <p:ph type="body" idx="1"/>
          </p:nvPr>
        </p:nvSpPr>
        <p:spPr>
          <a:xfrm>
            <a:off x="2378926" y="1247000"/>
            <a:ext cx="8222168" cy="4654072"/>
          </a:xfrm>
          <a:prstGeom prst="rect">
            <a:avLst/>
          </a:prstGeom>
        </p:spPr>
        <p:txBody>
          <a:bodyPr rtlCol="1">
            <a:normAutofit/>
          </a:bodyPr>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سيناقش المشاركون الأسئلة الآتية ويجيبون ع</a:t>
            </a:r>
            <a:r>
              <a:rPr lang="ar-EG" b="1" dirty="0">
                <a:solidFill>
                  <a:srgbClr val="C00000"/>
                </a:solidFill>
                <a:latin typeface="Sakkal Majalla" panose="02000000000000000000" pitchFamily="2" charset="-78"/>
                <a:cs typeface="Sakkal Majalla" panose="02000000000000000000" pitchFamily="2" charset="-78"/>
              </a:rPr>
              <a:t>ن</a:t>
            </a:r>
            <a:r>
              <a:rPr lang="ar" b="1" dirty="0">
                <a:solidFill>
                  <a:srgbClr val="C00000"/>
                </a:solidFill>
                <a:latin typeface="Sakkal Majalla" panose="02000000000000000000" pitchFamily="2" charset="-78"/>
                <a:cs typeface="Sakkal Majalla" panose="02000000000000000000" pitchFamily="2" charset="-78"/>
              </a:rPr>
              <a:t>ها:</a:t>
            </a:r>
            <a:endParaRPr lang="hu-HU" b="1" dirty="0">
              <a:solidFill>
                <a:srgbClr val="C00000"/>
              </a:solidFill>
              <a:latin typeface="Sakkal Majalla" panose="02000000000000000000" pitchFamily="2" charset="-78"/>
              <a:cs typeface="Sakkal Majalla" panose="02000000000000000000" pitchFamily="2" charset="-78"/>
            </a:endParaRPr>
          </a:p>
          <a:p>
            <a:pPr marL="0" indent="0" rtl="1">
              <a:buSzTx/>
              <a:buNone/>
              <a:defRPr sz="2400"/>
            </a:pPr>
            <a:endParaRPr b="1" dirty="0">
              <a:solidFill>
                <a:srgbClr val="C00000"/>
              </a:solidFill>
              <a:latin typeface="Sakkal Majalla" panose="02000000000000000000" pitchFamily="2" charset="-78"/>
              <a:cs typeface="Sakkal Majalla" panose="02000000000000000000" pitchFamily="2" charset="-78"/>
            </a:endParaRPr>
          </a:p>
          <a:p>
            <a:pPr marL="0" indent="0" rtl="1">
              <a:buSzTx/>
              <a:buNone/>
              <a:defRPr sz="2400"/>
            </a:pPr>
            <a:r>
              <a:rPr lang="ar" b="1" dirty="0">
                <a:latin typeface="Sakkal Majalla" panose="02000000000000000000" pitchFamily="2" charset="-78"/>
                <a:cs typeface="Sakkal Majalla" panose="02000000000000000000" pitchFamily="2" charset="-78"/>
              </a:rPr>
              <a:t>الخطوة 1: استقصاء الحالة (15 دقيقة)</a:t>
            </a:r>
            <a:endParaRPr b="1" dirty="0">
              <a:latin typeface="Sakkal Majalla" panose="02000000000000000000" pitchFamily="2" charset="-78"/>
              <a:ea typeface="Source Sans Pro Bold"/>
              <a:cs typeface="Sakkal Majalla" panose="02000000000000000000" pitchFamily="2" charset="-78"/>
              <a:sym typeface="Source Sans Pro Bold"/>
            </a:endParaRPr>
          </a:p>
          <a:p>
            <a:pPr marL="390525" indent="-390525" rtl="1">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lang="ar" u="sng" dirty="0">
                <a:latin typeface="Sakkal Majalla" panose="02000000000000000000" pitchFamily="2" charset="-78"/>
                <a:cs typeface="Sakkal Majalla" panose="02000000000000000000" pitchFamily="2" charset="-78"/>
              </a:rPr>
              <a:t>الذي نعرفه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a:t>
            </a:r>
          </a:p>
          <a:p>
            <a:pPr marL="390525" indent="-390525" rtl="1">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lang="ar" u="sng" dirty="0">
                <a:latin typeface="Sakkal Majalla" panose="02000000000000000000" pitchFamily="2" charset="-78"/>
                <a:cs typeface="Sakkal Majalla" panose="02000000000000000000" pitchFamily="2" charset="-78"/>
              </a:rPr>
              <a:t>الذي نحتاج إلى معرفته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lang="ar" b="1" dirty="0">
                <a:latin typeface="Sakkal Majalla" panose="02000000000000000000" pitchFamily="2" charset="-78"/>
                <a:cs typeface="Sakkal Majalla" panose="02000000000000000000" pitchFamily="2" charset="-78"/>
              </a:rPr>
              <a:t>الخطوة 2: تتبُّع المُخالِطين (15 دقيقة) </a:t>
            </a:r>
          </a:p>
          <a:p>
            <a:pPr marL="390525" indent="-390525" rtl="1">
              <a:defRPr sz="2400"/>
            </a:pP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للقلق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أعلاه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مرتفع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والسفر</a:t>
            </a:r>
            <a:r>
              <a:rPr dirty="0">
                <a:latin typeface="Sakkal Majalla" panose="02000000000000000000" pitchFamily="2" charset="-78"/>
                <a:cs typeface="Sakkal Majalla" panose="02000000000000000000" pitchFamily="2" charset="-78"/>
              </a:rPr>
              <a:t>؟</a:t>
            </a:r>
          </a:p>
          <a:p>
            <a:pPr marL="390525" indent="-390525" rtl="1">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ستسأل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بشأنهم</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8663F233-2578-7839-B453-3E690474F10F}"/>
              </a:ext>
            </a:extLst>
          </p:cNvPr>
          <p:cNvSpPr txBox="1">
            <a:spLocks/>
          </p:cNvSpPr>
          <p:nvPr/>
        </p:nvSpPr>
        <p:spPr>
          <a:xfrm>
            <a:off x="128171" y="35547"/>
            <a:ext cx="5246718" cy="56661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التعليمات</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Pneumonic pleague scenario: step 1"/>
          <p:cNvSpPr txBox="1">
            <a:spLocks noGrp="1"/>
          </p:cNvSpPr>
          <p:nvPr>
            <p:ph type="title" idx="4294967295"/>
          </p:nvPr>
        </p:nvSpPr>
        <p:spPr>
          <a:xfrm>
            <a:off x="3446842" y="1735957"/>
            <a:ext cx="5628177" cy="1692276"/>
          </a:xfrm>
          <a:prstGeom prst="rect">
            <a:avLst/>
          </a:prstGeom>
        </p:spPr>
        <p:txBody>
          <a:bodyPr rtlCol="1"/>
          <a:lstStyle>
            <a:lvl1pPr algn="ctr" defTabSz="457200" rtl="1">
              <a:lnSpc>
                <a:spcPts val="5400"/>
              </a:lnSpc>
            </a:lvl1pPr>
          </a:lstStyle>
          <a:p>
            <a:pPr rtl="1"/>
            <a:r>
              <a:rPr lang="ar" b="1">
                <a:latin typeface="Sakkal Majalla" panose="02000000000000000000" pitchFamily="2" charset="-78"/>
                <a:cs typeface="Sakkal Majalla" panose="02000000000000000000" pitchFamily="2" charset="-78"/>
              </a:rPr>
              <a:t>سيناريو الطاعون الرئوي: الخطوة 1</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5" name="Graphic 3" descr="Graphic 3"/>
          <p:cNvPicPr>
            <a:picLocks noChangeAspect="1"/>
          </p:cNvPicPr>
          <p:nvPr/>
        </p:nvPicPr>
        <p:blipFill>
          <a:blip r:embed="rId2"/>
          <a:stretch>
            <a:fillRect/>
          </a:stretch>
        </p:blipFill>
        <p:spPr>
          <a:xfrm>
            <a:off x="1219200" y="2213400"/>
            <a:ext cx="548641" cy="548641"/>
          </a:xfrm>
          <a:prstGeom prst="rect">
            <a:avLst/>
          </a:prstGeom>
          <a:ln w="12700">
            <a:miter lim="400000"/>
          </a:ln>
        </p:spPr>
      </p:pic>
      <p:pic>
        <p:nvPicPr>
          <p:cNvPr id="336" name="Graphic 4" descr="Graphic 4"/>
          <p:cNvPicPr>
            <a:picLocks noChangeAspect="1"/>
          </p:cNvPicPr>
          <p:nvPr/>
        </p:nvPicPr>
        <p:blipFill>
          <a:blip r:embed="rId3"/>
          <a:stretch>
            <a:fillRect/>
          </a:stretch>
        </p:blipFill>
        <p:spPr>
          <a:xfrm>
            <a:off x="1219200" y="3100852"/>
            <a:ext cx="548641" cy="548641"/>
          </a:xfrm>
          <a:prstGeom prst="rect">
            <a:avLst/>
          </a:prstGeom>
          <a:ln w="12700">
            <a:miter lim="400000"/>
          </a:ln>
        </p:spPr>
      </p:pic>
      <p:pic>
        <p:nvPicPr>
          <p:cNvPr id="337" name="Graphic 5" descr="Graphic 5"/>
          <p:cNvPicPr>
            <a:picLocks noChangeAspect="1"/>
          </p:cNvPicPr>
          <p:nvPr/>
        </p:nvPicPr>
        <p:blipFill>
          <a:blip r:embed="rId4"/>
          <a:stretch>
            <a:fillRect/>
          </a:stretch>
        </p:blipFill>
        <p:spPr>
          <a:xfrm>
            <a:off x="1219200" y="5763202"/>
            <a:ext cx="548641" cy="548641"/>
          </a:xfrm>
          <a:prstGeom prst="rect">
            <a:avLst/>
          </a:prstGeom>
          <a:ln w="12700">
            <a:miter lim="400000"/>
          </a:ln>
        </p:spPr>
      </p:pic>
      <p:pic>
        <p:nvPicPr>
          <p:cNvPr id="338" name="Graphic 6" descr="Graphic 6"/>
          <p:cNvPicPr>
            <a:picLocks noChangeAspect="1"/>
          </p:cNvPicPr>
          <p:nvPr/>
        </p:nvPicPr>
        <p:blipFill>
          <a:blip r:embed="rId5"/>
          <a:stretch>
            <a:fillRect/>
          </a:stretch>
        </p:blipFill>
        <p:spPr>
          <a:xfrm>
            <a:off x="1219200" y="3988301"/>
            <a:ext cx="548641" cy="548641"/>
          </a:xfrm>
          <a:prstGeom prst="rect">
            <a:avLst/>
          </a:prstGeom>
          <a:ln w="12700">
            <a:miter lim="400000"/>
          </a:ln>
        </p:spPr>
      </p:pic>
      <p:sp>
        <p:nvSpPr>
          <p:cNvPr id="339" name="Title 1"/>
          <p:cNvSpPr txBox="1"/>
          <p:nvPr/>
        </p:nvSpPr>
        <p:spPr>
          <a:xfrm>
            <a:off x="546237" y="1517107"/>
            <a:ext cx="11099526" cy="4193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nchor="ctr">
            <a:spAutoFit/>
          </a:bodyPr>
          <a:lstStyle/>
          <a:p>
            <a:pPr rtl="1">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lang="ar" u="sng" dirty="0">
                <a:latin typeface="Sakkal Majalla" panose="02000000000000000000" pitchFamily="2" charset="-78"/>
                <a:cs typeface="Sakkal Majalla" panose="02000000000000000000" pitchFamily="2" charset="-78"/>
              </a:rPr>
              <a:t>الذي نعرفه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استكمل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أدناه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المتاحة</a:t>
            </a:r>
            <a:r>
              <a:rPr dirty="0">
                <a:latin typeface="Sakkal Majalla" panose="02000000000000000000" pitchFamily="2" charset="-78"/>
                <a:cs typeface="Sakkal Majalla" panose="02000000000000000000" pitchFamily="2" charset="-78"/>
              </a:rPr>
              <a:t>:</a:t>
            </a:r>
          </a:p>
        </p:txBody>
      </p:sp>
      <p:sp>
        <p:nvSpPr>
          <p:cNvPr id="340" name="Title 1"/>
          <p:cNvSpPr/>
          <p:nvPr/>
        </p:nvSpPr>
        <p:spPr>
          <a:xfrm>
            <a:off x="1767839" y="2213400"/>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41" name="Title 1"/>
          <p:cNvSpPr/>
          <p:nvPr/>
        </p:nvSpPr>
        <p:spPr>
          <a:xfrm>
            <a:off x="1767839" y="3100850"/>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42" name="Title 1"/>
          <p:cNvSpPr/>
          <p:nvPr/>
        </p:nvSpPr>
        <p:spPr>
          <a:xfrm>
            <a:off x="1767839" y="3988301"/>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43" name="Title 1"/>
          <p:cNvSpPr/>
          <p:nvPr/>
        </p:nvSpPr>
        <p:spPr>
          <a:xfrm>
            <a:off x="1767839" y="4875750"/>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44" name="Title 1"/>
          <p:cNvSpPr/>
          <p:nvPr/>
        </p:nvSpPr>
        <p:spPr>
          <a:xfrm>
            <a:off x="1767839" y="5763202"/>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45" name="Title 1"/>
          <p:cNvSpPr txBox="1"/>
          <p:nvPr/>
        </p:nvSpPr>
        <p:spPr>
          <a:xfrm>
            <a:off x="353582" y="765167"/>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1: استقصاء الحالة</a:t>
            </a:r>
          </a:p>
        </p:txBody>
      </p:sp>
      <p:sp>
        <p:nvSpPr>
          <p:cNvPr id="346" name="TextBox 21"/>
          <p:cNvSpPr txBox="1"/>
          <p:nvPr/>
        </p:nvSpPr>
        <p:spPr>
          <a:xfrm>
            <a:off x="-137360" y="2183021"/>
            <a:ext cx="1585161"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أساسية</a:t>
            </a:r>
          </a:p>
        </p:txBody>
      </p:sp>
      <p:sp>
        <p:nvSpPr>
          <p:cNvPr id="347" name="TextBox 22"/>
          <p:cNvSpPr txBox="1"/>
          <p:nvPr/>
        </p:nvSpPr>
        <p:spPr>
          <a:xfrm>
            <a:off x="-166857" y="3070470"/>
            <a:ext cx="1585161"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عن المريضة</a:t>
            </a:r>
          </a:p>
        </p:txBody>
      </p:sp>
      <p:sp>
        <p:nvSpPr>
          <p:cNvPr id="348" name="TextBox 23"/>
          <p:cNvSpPr txBox="1"/>
          <p:nvPr/>
        </p:nvSpPr>
        <p:spPr>
          <a:xfrm>
            <a:off x="-169316" y="3962148"/>
            <a:ext cx="1585162"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سريرية</a:t>
            </a:r>
          </a:p>
        </p:txBody>
      </p:sp>
      <p:sp>
        <p:nvSpPr>
          <p:cNvPr id="349" name="TextBox 24"/>
          <p:cNvSpPr txBox="1"/>
          <p:nvPr/>
        </p:nvSpPr>
        <p:spPr>
          <a:xfrm>
            <a:off x="-104030" y="4814992"/>
            <a:ext cx="158516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sz="16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تاريخ</a:t>
            </a:r>
          </a:p>
          <a:p>
            <a:pPr algn="ctr" rtl="1">
              <a:defRPr sz="16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التعرُّض</a:t>
            </a:r>
          </a:p>
        </p:txBody>
      </p:sp>
      <p:sp>
        <p:nvSpPr>
          <p:cNvPr id="350" name="TextBox 25"/>
          <p:cNvSpPr txBox="1"/>
          <p:nvPr/>
        </p:nvSpPr>
        <p:spPr>
          <a:xfrm>
            <a:off x="198119" y="5732822"/>
            <a:ext cx="1125112"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البيانات المختبرية</a:t>
            </a:r>
          </a:p>
        </p:txBody>
      </p:sp>
      <p:pic>
        <p:nvPicPr>
          <p:cNvPr id="351" name="Graphic 3" descr="Graphic 3"/>
          <p:cNvPicPr>
            <a:picLocks noChangeAspect="1"/>
          </p:cNvPicPr>
          <p:nvPr/>
        </p:nvPicPr>
        <p:blipFill>
          <a:blip r:embed="rId6"/>
          <a:stretch>
            <a:fillRect/>
          </a:stretch>
        </p:blipFill>
        <p:spPr>
          <a:xfrm>
            <a:off x="1211848" y="4885780"/>
            <a:ext cx="511835" cy="526213"/>
          </a:xfrm>
          <a:prstGeom prst="rect">
            <a:avLst/>
          </a:prstGeom>
          <a:ln w="12700">
            <a:miter lim="400000"/>
          </a:ln>
        </p:spPr>
      </p:pic>
      <p:sp>
        <p:nvSpPr>
          <p:cNvPr id="352" name="Text Placeholder 8"/>
          <p:cNvSpPr txBox="1">
            <a:spLocks noGrp="1"/>
          </p:cNvSpPr>
          <p:nvPr>
            <p:ph type="body" sz="quarter" idx="1"/>
          </p:nvPr>
        </p:nvSpPr>
        <p:spPr>
          <a:xfrm>
            <a:off x="198119" y="62202"/>
            <a:ext cx="4987198" cy="483955"/>
          </a:xfrm>
          <a:prstGeom prst="rect">
            <a:avLst/>
          </a:prstGeom>
        </p:spPr>
        <p:txBody>
          <a:bodyPr rtlCol="1">
            <a:normAutofit fontScale="92500" lnSpcReduction="10000"/>
          </a:bodyPr>
          <a:lstStyle>
            <a:lvl1pPr marL="0" indent="0" algn="r" defTabSz="277749" rtl="1">
              <a:spcBef>
                <a:spcPts val="200"/>
              </a:spcBef>
              <a:buSzTx/>
              <a:buNone/>
              <a:defRPr sz="3072">
                <a:solidFill>
                  <a:srgbClr val="FFFFFF"/>
                </a:solidFill>
                <a:latin typeface="Source Sans Pro Bold"/>
                <a:ea typeface="Source Sans Pro Bold"/>
                <a:cs typeface="Source Sans Pro Bold"/>
                <a:sym typeface="Source Sans Pro Bold"/>
              </a:defRPr>
            </a:lvl1pPr>
          </a:lstStyle>
          <a:p>
            <a:pPr rtl="1"/>
            <a:r>
              <a:rPr lang="ar" sz="3200" b="1">
                <a:latin typeface="Sakkal Majalla" panose="02000000000000000000" pitchFamily="2" charset="-78"/>
                <a:cs typeface="Sakkal Majalla" panose="02000000000000000000" pitchFamily="2" charset="-78"/>
              </a:rPr>
              <a:t>السؤال 1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40"/>
                                        </p:tgtEl>
                                        <p:attrNameLst>
                                          <p:attrName>style.visibility</p:attrName>
                                        </p:attrNameLst>
                                      </p:cBhvr>
                                      <p:to>
                                        <p:strVal val="visible"/>
                                      </p:to>
                                    </p:set>
                                    <p:animEffect transition="in" filter="fade">
                                      <p:cBhvr>
                                        <p:cTn id="7" dur="500"/>
                                        <p:tgtEl>
                                          <p:spTgt spid="3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41"/>
                                        </p:tgtEl>
                                        <p:attrNameLst>
                                          <p:attrName>style.visibility</p:attrName>
                                        </p:attrNameLst>
                                      </p:cBhvr>
                                      <p:to>
                                        <p:strVal val="visible"/>
                                      </p:to>
                                    </p:set>
                                    <p:animEffect transition="in" filter="fade">
                                      <p:cBhvr>
                                        <p:cTn id="12" dur="500"/>
                                        <p:tgtEl>
                                          <p:spTgt spid="3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42"/>
                                        </p:tgtEl>
                                        <p:attrNameLst>
                                          <p:attrName>style.visibility</p:attrName>
                                        </p:attrNameLst>
                                      </p:cBhvr>
                                      <p:to>
                                        <p:strVal val="visible"/>
                                      </p:to>
                                    </p:set>
                                    <p:animEffect transition="in" filter="fade">
                                      <p:cBhvr>
                                        <p:cTn id="17" dur="500"/>
                                        <p:tgtEl>
                                          <p:spTgt spid="3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43"/>
                                        </p:tgtEl>
                                        <p:attrNameLst>
                                          <p:attrName>style.visibility</p:attrName>
                                        </p:attrNameLst>
                                      </p:cBhvr>
                                      <p:to>
                                        <p:strVal val="visible"/>
                                      </p:to>
                                    </p:set>
                                    <p:animEffect transition="in" filter="fade">
                                      <p:cBhvr>
                                        <p:cTn id="22" dur="500"/>
                                        <p:tgtEl>
                                          <p:spTgt spid="34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344"/>
                                        </p:tgtEl>
                                        <p:attrNameLst>
                                          <p:attrName>style.visibility</p:attrName>
                                        </p:attrNameLst>
                                      </p:cBhvr>
                                      <p:to>
                                        <p:strVal val="visible"/>
                                      </p:to>
                                    </p:set>
                                    <p:animEffect transition="in" filter="fade">
                                      <p:cBhvr>
                                        <p:cTn id="27" dur="500"/>
                                        <p:tgtEl>
                                          <p:spTgt spid="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 grpId="0" animBg="1" advAuto="0"/>
      <p:bldP spid="341" grpId="0" animBg="1" advAuto="0"/>
      <p:bldP spid="342" grpId="0" animBg="1" advAuto="0"/>
      <p:bldP spid="343" grpId="0" animBg="1" advAuto="0"/>
      <p:bldP spid="344"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4" name="Graphic 3" descr="Graphic 3"/>
          <p:cNvPicPr>
            <a:picLocks noChangeAspect="1"/>
          </p:cNvPicPr>
          <p:nvPr/>
        </p:nvPicPr>
        <p:blipFill>
          <a:blip r:embed="rId2"/>
          <a:stretch>
            <a:fillRect/>
          </a:stretch>
        </p:blipFill>
        <p:spPr>
          <a:xfrm>
            <a:off x="1219200" y="2250744"/>
            <a:ext cx="548641" cy="548641"/>
          </a:xfrm>
          <a:prstGeom prst="rect">
            <a:avLst/>
          </a:prstGeom>
          <a:ln w="12700">
            <a:miter lim="400000"/>
          </a:ln>
        </p:spPr>
      </p:pic>
      <p:pic>
        <p:nvPicPr>
          <p:cNvPr id="355" name="Graphic 4" descr="Graphic 4"/>
          <p:cNvPicPr>
            <a:picLocks noChangeAspect="1"/>
          </p:cNvPicPr>
          <p:nvPr/>
        </p:nvPicPr>
        <p:blipFill>
          <a:blip r:embed="rId3"/>
          <a:stretch>
            <a:fillRect/>
          </a:stretch>
        </p:blipFill>
        <p:spPr>
          <a:xfrm>
            <a:off x="1219200" y="3138196"/>
            <a:ext cx="548641" cy="548641"/>
          </a:xfrm>
          <a:prstGeom prst="rect">
            <a:avLst/>
          </a:prstGeom>
          <a:ln w="12700">
            <a:miter lim="400000"/>
          </a:ln>
        </p:spPr>
      </p:pic>
      <p:pic>
        <p:nvPicPr>
          <p:cNvPr id="356" name="Graphic 5" descr="Graphic 5"/>
          <p:cNvPicPr>
            <a:picLocks noChangeAspect="1"/>
          </p:cNvPicPr>
          <p:nvPr/>
        </p:nvPicPr>
        <p:blipFill>
          <a:blip r:embed="rId4"/>
          <a:stretch>
            <a:fillRect/>
          </a:stretch>
        </p:blipFill>
        <p:spPr>
          <a:xfrm>
            <a:off x="1219200" y="5800545"/>
            <a:ext cx="548641" cy="548641"/>
          </a:xfrm>
          <a:prstGeom prst="rect">
            <a:avLst/>
          </a:prstGeom>
          <a:ln w="12700">
            <a:miter lim="400000"/>
          </a:ln>
        </p:spPr>
      </p:pic>
      <p:pic>
        <p:nvPicPr>
          <p:cNvPr id="357" name="Graphic 6" descr="Graphic 6"/>
          <p:cNvPicPr>
            <a:picLocks noChangeAspect="1"/>
          </p:cNvPicPr>
          <p:nvPr/>
        </p:nvPicPr>
        <p:blipFill>
          <a:blip r:embed="rId5"/>
          <a:stretch>
            <a:fillRect/>
          </a:stretch>
        </p:blipFill>
        <p:spPr>
          <a:xfrm>
            <a:off x="1219200" y="4025646"/>
            <a:ext cx="548641" cy="548641"/>
          </a:xfrm>
          <a:prstGeom prst="rect">
            <a:avLst/>
          </a:prstGeom>
          <a:ln w="12700">
            <a:miter lim="400000"/>
          </a:ln>
        </p:spPr>
      </p:pic>
      <p:sp>
        <p:nvSpPr>
          <p:cNvPr id="358" name="Title 1"/>
          <p:cNvSpPr txBox="1"/>
          <p:nvPr/>
        </p:nvSpPr>
        <p:spPr>
          <a:xfrm>
            <a:off x="584337" y="1426474"/>
            <a:ext cx="11099526" cy="4193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nchor="ctr">
            <a:spAutoFit/>
          </a:bodyPr>
          <a:lstStyle/>
          <a:p>
            <a:pPr rtl="1">
              <a:defRPr sz="20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ما </a:t>
            </a:r>
            <a:r>
              <a:rPr lang="ar" u="sng">
                <a:latin typeface="Sakkal Majalla" panose="02000000000000000000" pitchFamily="2" charset="-78"/>
                <a:cs typeface="Sakkal Majalla" panose="02000000000000000000" pitchFamily="2" charset="-78"/>
              </a:rPr>
              <a:t>نعرفه</a:t>
            </a:r>
            <a:r>
              <a:rPr>
                <a:latin typeface="Sakkal Majalla" panose="02000000000000000000" pitchFamily="2" charset="-78"/>
                <a:cs typeface="Sakkal Majalla" panose="02000000000000000000" pitchFamily="2" charset="-78"/>
              </a:rPr>
              <a:t> عن الحالة هو:</a:t>
            </a:r>
          </a:p>
        </p:txBody>
      </p:sp>
      <p:grpSp>
        <p:nvGrpSpPr>
          <p:cNvPr id="361" name="Title 1"/>
          <p:cNvGrpSpPr/>
          <p:nvPr/>
        </p:nvGrpSpPr>
        <p:grpSpPr>
          <a:xfrm>
            <a:off x="1767840" y="2250744"/>
            <a:ext cx="10271760" cy="548641"/>
            <a:chOff x="0" y="0"/>
            <a:chExt cx="10271759" cy="548640"/>
          </a:xfrm>
        </p:grpSpPr>
        <p:sp>
          <p:nvSpPr>
            <p:cNvPr id="359"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3200">
                  <a:solidFill>
                    <a:srgbClr val="002060"/>
                  </a:solidFill>
                  <a:latin typeface="Arial"/>
                  <a:ea typeface="Arial"/>
                  <a:cs typeface="Arial"/>
                  <a:sym typeface="Arial"/>
                </a:defRPr>
              </a:pPr>
              <a:endParaRPr dirty="0">
                <a:latin typeface="Sakkal Majalla" panose="02000000000000000000" pitchFamily="2" charset="-78"/>
                <a:cs typeface="Sakkal Majalla" panose="02000000000000000000" pitchFamily="2" charset="-78"/>
              </a:endParaRPr>
            </a:p>
          </p:txBody>
        </p:sp>
        <p:sp>
          <p:nvSpPr>
            <p:cNvPr id="360" name="Confirmed case of pneumonic plague"/>
            <p:cNvSpPr txBox="1"/>
            <p:nvPr/>
          </p:nvSpPr>
          <p:spPr>
            <a:xfrm>
              <a:off x="55700" y="96384"/>
              <a:ext cx="10160360" cy="3558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lvl1pPr algn="r" rtl="1">
                <a:defRPr sz="1600">
                  <a:solidFill>
                    <a:srgbClr val="002060"/>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مؤكدة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بالطاعون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endParaRPr dirty="0">
                <a:latin typeface="Sakkal Majalla" panose="02000000000000000000" pitchFamily="2" charset="-78"/>
                <a:cs typeface="Sakkal Majalla" panose="02000000000000000000" pitchFamily="2" charset="-78"/>
              </a:endParaRPr>
            </a:p>
          </p:txBody>
        </p:sp>
      </p:grpSp>
      <p:grpSp>
        <p:nvGrpSpPr>
          <p:cNvPr id="364" name="Title 1"/>
          <p:cNvGrpSpPr/>
          <p:nvPr/>
        </p:nvGrpSpPr>
        <p:grpSpPr>
          <a:xfrm>
            <a:off x="1767840" y="3138193"/>
            <a:ext cx="10271760" cy="548641"/>
            <a:chOff x="0" y="0"/>
            <a:chExt cx="10271759" cy="548640"/>
          </a:xfrm>
        </p:grpSpPr>
        <p:sp>
          <p:nvSpPr>
            <p:cNvPr id="362"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3200">
                  <a:solidFill>
                    <a:srgbClr val="002060"/>
                  </a:solidFill>
                  <a:latin typeface="Arial"/>
                  <a:ea typeface="Arial"/>
                  <a:cs typeface="Arial"/>
                  <a:sym typeface="Arial"/>
                </a:defRPr>
              </a:pPr>
              <a:endParaRPr dirty="0">
                <a:latin typeface="Sakkal Majalla" panose="02000000000000000000" pitchFamily="2" charset="-78"/>
                <a:cs typeface="Sakkal Majalla" panose="02000000000000000000" pitchFamily="2" charset="-78"/>
              </a:endParaRPr>
            </a:p>
          </p:txBody>
        </p:sp>
        <p:sp>
          <p:nvSpPr>
            <p:cNvPr id="363" name="Female, 35 years old, lives in Central City"/>
            <p:cNvSpPr txBox="1"/>
            <p:nvPr/>
          </p:nvSpPr>
          <p:spPr>
            <a:xfrm>
              <a:off x="55700" y="96384"/>
              <a:ext cx="10160360" cy="3558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lvl1pPr algn="r" rtl="1">
                <a:defRPr sz="1600">
                  <a:solidFill>
                    <a:srgbClr val="002060"/>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أنثى، تبلغ من العمر 35 عامًا، وتعيش في سنترال سيتي </a:t>
              </a:r>
            </a:p>
          </p:txBody>
        </p:sp>
      </p:grpSp>
      <p:grpSp>
        <p:nvGrpSpPr>
          <p:cNvPr id="367" name="Title 1"/>
          <p:cNvGrpSpPr/>
          <p:nvPr/>
        </p:nvGrpSpPr>
        <p:grpSpPr>
          <a:xfrm>
            <a:off x="1767840" y="4025646"/>
            <a:ext cx="10271760" cy="548641"/>
            <a:chOff x="0" y="0"/>
            <a:chExt cx="10271759" cy="548640"/>
          </a:xfrm>
        </p:grpSpPr>
        <p:sp>
          <p:nvSpPr>
            <p:cNvPr id="365"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66" name="Headaches, fatigue, fever, cough, breathing difficulties"/>
            <p:cNvSpPr txBox="1"/>
            <p:nvPr/>
          </p:nvSpPr>
          <p:spPr>
            <a:xfrm>
              <a:off x="55700" y="96384"/>
              <a:ext cx="10160360" cy="3558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lvl1pPr algn="r" rtl="1">
                <a:defRPr sz="1600">
                  <a:solidFill>
                    <a:srgbClr val="002060"/>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صداع، وتعب، وحمى، وسعال، وصعوبة في التنفس</a:t>
              </a:r>
            </a:p>
          </p:txBody>
        </p:sp>
      </p:grpSp>
      <p:grpSp>
        <p:nvGrpSpPr>
          <p:cNvPr id="370" name="Title 1"/>
          <p:cNvGrpSpPr/>
          <p:nvPr/>
        </p:nvGrpSpPr>
        <p:grpSpPr>
          <a:xfrm>
            <a:off x="1767840" y="4913095"/>
            <a:ext cx="10271760" cy="548641"/>
            <a:chOff x="0" y="0"/>
            <a:chExt cx="10271759" cy="548640"/>
          </a:xfrm>
        </p:grpSpPr>
        <p:sp>
          <p:nvSpPr>
            <p:cNvPr id="368"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3200">
                  <a:solidFill>
                    <a:srgbClr val="002060"/>
                  </a:solidFill>
                  <a:latin typeface="Arial"/>
                  <a:ea typeface="Arial"/>
                  <a:cs typeface="Arial"/>
                  <a:sym typeface="Arial"/>
                </a:defRPr>
              </a:pPr>
              <a:endParaRPr dirty="0">
                <a:latin typeface="Sakkal Majalla" panose="02000000000000000000" pitchFamily="2" charset="-78"/>
                <a:cs typeface="Sakkal Majalla" panose="02000000000000000000" pitchFamily="2" charset="-78"/>
              </a:endParaRPr>
            </a:p>
          </p:txBody>
        </p:sp>
        <p:sp>
          <p:nvSpPr>
            <p:cNvPr id="369" name="Traveled from Western City on March 23 to Central City"/>
            <p:cNvSpPr txBox="1"/>
            <p:nvPr/>
          </p:nvSpPr>
          <p:spPr>
            <a:xfrm>
              <a:off x="55700" y="96384"/>
              <a:ext cx="10160360" cy="3558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lvl1pPr algn="r" rtl="1">
                <a:defRPr sz="1600">
                  <a:solidFill>
                    <a:srgbClr val="002060"/>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سافرت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ويسترن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سنترال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lang="ar-EG" dirty="0">
                  <a:latin typeface="Sakkal Majalla" panose="02000000000000000000" pitchFamily="2" charset="-78"/>
                  <a:cs typeface="Sakkal Majalla" panose="02000000000000000000" pitchFamily="2" charset="-78"/>
                </a:rPr>
                <a:t> 23 </a:t>
              </a:r>
              <a:r>
                <a:rPr dirty="0" err="1">
                  <a:latin typeface="Sakkal Majalla" panose="02000000000000000000" pitchFamily="2" charset="-78"/>
                  <a:cs typeface="Sakkal Majalla" panose="02000000000000000000" pitchFamily="2" charset="-78"/>
                </a:rPr>
                <a:t>آذار</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مارس</a:t>
              </a:r>
              <a:endParaRPr dirty="0">
                <a:latin typeface="Sakkal Majalla" panose="02000000000000000000" pitchFamily="2" charset="-78"/>
                <a:cs typeface="Sakkal Majalla" panose="02000000000000000000" pitchFamily="2" charset="-78"/>
              </a:endParaRPr>
            </a:p>
          </p:txBody>
        </p:sp>
      </p:grpSp>
      <p:grpSp>
        <p:nvGrpSpPr>
          <p:cNvPr id="373" name="Title 1"/>
          <p:cNvGrpSpPr/>
          <p:nvPr/>
        </p:nvGrpSpPr>
        <p:grpSpPr>
          <a:xfrm>
            <a:off x="1767840" y="5800545"/>
            <a:ext cx="10271760" cy="548641"/>
            <a:chOff x="0" y="0"/>
            <a:chExt cx="10271759" cy="548640"/>
          </a:xfrm>
        </p:grpSpPr>
        <p:sp>
          <p:nvSpPr>
            <p:cNvPr id="371"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3200">
                  <a:solidFill>
                    <a:srgbClr val="002060"/>
                  </a:solidFill>
                  <a:latin typeface="Arial"/>
                  <a:ea typeface="Arial"/>
                  <a:cs typeface="Arial"/>
                  <a:sym typeface="Arial"/>
                </a:defRPr>
              </a:pPr>
              <a:endParaRPr dirty="0">
                <a:latin typeface="Sakkal Majalla" panose="02000000000000000000" pitchFamily="2" charset="-78"/>
                <a:cs typeface="Sakkal Majalla" panose="02000000000000000000" pitchFamily="2" charset="-78"/>
              </a:endParaRPr>
            </a:p>
          </p:txBody>
        </p:sp>
        <p:sp>
          <p:nvSpPr>
            <p:cNvPr id="372" name="Confirmed positive on March 24"/>
            <p:cNvSpPr txBox="1"/>
            <p:nvPr/>
          </p:nvSpPr>
          <p:spPr>
            <a:xfrm>
              <a:off x="55700" y="96384"/>
              <a:ext cx="10160360" cy="3558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lvl1pPr algn="r" rtl="1">
                <a:defRPr sz="1600">
                  <a:solidFill>
                    <a:srgbClr val="002060"/>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إيجابية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مؤكدة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lang="ar-EG" dirty="0">
                  <a:latin typeface="Sakkal Majalla" panose="02000000000000000000" pitchFamily="2" charset="-78"/>
                  <a:cs typeface="Sakkal Majalla" panose="02000000000000000000" pitchFamily="2" charset="-78"/>
                </a:rPr>
                <a:t> 24 </a:t>
              </a:r>
              <a:r>
                <a:rPr dirty="0" err="1">
                  <a:latin typeface="Sakkal Majalla" panose="02000000000000000000" pitchFamily="2" charset="-78"/>
                  <a:cs typeface="Sakkal Majalla" panose="02000000000000000000" pitchFamily="2" charset="-78"/>
                </a:rPr>
                <a:t>آذار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مارس</a:t>
              </a:r>
              <a:endParaRPr dirty="0">
                <a:latin typeface="Sakkal Majalla" panose="02000000000000000000" pitchFamily="2" charset="-78"/>
                <a:cs typeface="Sakkal Majalla" panose="02000000000000000000" pitchFamily="2" charset="-78"/>
              </a:endParaRPr>
            </a:p>
          </p:txBody>
        </p:sp>
      </p:grpSp>
      <p:sp>
        <p:nvSpPr>
          <p:cNvPr id="374" name="Title 1"/>
          <p:cNvSpPr txBox="1"/>
          <p:nvPr/>
        </p:nvSpPr>
        <p:spPr>
          <a:xfrm>
            <a:off x="336755" y="780055"/>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الخطوة 1: استقصاء الحالة</a:t>
            </a:r>
          </a:p>
        </p:txBody>
      </p:sp>
      <p:sp>
        <p:nvSpPr>
          <p:cNvPr id="375" name="TextBox 21"/>
          <p:cNvSpPr txBox="1"/>
          <p:nvPr/>
        </p:nvSpPr>
        <p:spPr>
          <a:xfrm>
            <a:off x="-137360" y="2220366"/>
            <a:ext cx="1585161"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أساسية</a:t>
            </a:r>
          </a:p>
        </p:txBody>
      </p:sp>
      <p:sp>
        <p:nvSpPr>
          <p:cNvPr id="376" name="TextBox 22"/>
          <p:cNvSpPr txBox="1"/>
          <p:nvPr/>
        </p:nvSpPr>
        <p:spPr>
          <a:xfrm>
            <a:off x="-166857" y="3107814"/>
            <a:ext cx="1585161"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عن المريضة</a:t>
            </a:r>
          </a:p>
        </p:txBody>
      </p:sp>
      <p:sp>
        <p:nvSpPr>
          <p:cNvPr id="377" name="TextBox 23"/>
          <p:cNvSpPr txBox="1"/>
          <p:nvPr/>
        </p:nvSpPr>
        <p:spPr>
          <a:xfrm>
            <a:off x="-169316" y="3999493"/>
            <a:ext cx="1585162"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سريرية</a:t>
            </a:r>
          </a:p>
        </p:txBody>
      </p:sp>
      <p:sp>
        <p:nvSpPr>
          <p:cNvPr id="378" name="TextBox 24"/>
          <p:cNvSpPr txBox="1"/>
          <p:nvPr/>
        </p:nvSpPr>
        <p:spPr>
          <a:xfrm>
            <a:off x="-123321" y="4852337"/>
            <a:ext cx="1305440"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sz="16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تاريخ </a:t>
            </a:r>
          </a:p>
          <a:p>
            <a:pPr algn="ctr" rtl="1">
              <a:defRPr sz="16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التعرُّض</a:t>
            </a:r>
          </a:p>
        </p:txBody>
      </p:sp>
      <p:sp>
        <p:nvSpPr>
          <p:cNvPr id="379" name="TextBox 25"/>
          <p:cNvSpPr txBox="1"/>
          <p:nvPr/>
        </p:nvSpPr>
        <p:spPr>
          <a:xfrm>
            <a:off x="198119" y="5770167"/>
            <a:ext cx="1125112"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البيانات المختبرية</a:t>
            </a:r>
          </a:p>
        </p:txBody>
      </p:sp>
      <p:pic>
        <p:nvPicPr>
          <p:cNvPr id="380" name="Graphic 3" descr="Graphic 3"/>
          <p:cNvPicPr>
            <a:picLocks noChangeAspect="1"/>
          </p:cNvPicPr>
          <p:nvPr/>
        </p:nvPicPr>
        <p:blipFill>
          <a:blip r:embed="rId6"/>
          <a:stretch>
            <a:fillRect/>
          </a:stretch>
        </p:blipFill>
        <p:spPr>
          <a:xfrm>
            <a:off x="1231138" y="4943654"/>
            <a:ext cx="511836" cy="526213"/>
          </a:xfrm>
          <a:prstGeom prst="rect">
            <a:avLst/>
          </a:prstGeom>
          <a:ln w="12700">
            <a:miter lim="400000"/>
          </a:ln>
        </p:spPr>
      </p:pic>
      <p:sp>
        <p:nvSpPr>
          <p:cNvPr id="4" name="Text Placeholder 8">
            <a:extLst>
              <a:ext uri="{FF2B5EF4-FFF2-40B4-BE49-F238E27FC236}">
                <a16:creationId xmlns:a16="http://schemas.microsoft.com/office/drawing/2014/main" id="{AA9CE8C6-E313-AB3B-59AC-536D8918AE61}"/>
              </a:ext>
            </a:extLst>
          </p:cNvPr>
          <p:cNvSpPr txBox="1">
            <a:spLocks noGrp="1"/>
          </p:cNvSpPr>
          <p:nvPr>
            <p:ph type="body" sz="quarter" idx="1"/>
          </p:nvPr>
        </p:nvSpPr>
        <p:spPr>
          <a:xfrm>
            <a:off x="198119" y="62202"/>
            <a:ext cx="4791131" cy="576264"/>
          </a:xfrm>
          <a:prstGeom prst="rect">
            <a:avLst/>
          </a:prstGeom>
        </p:spPr>
        <p:txBody>
          <a:bodyPr rtlCol="1">
            <a:normAutofit/>
          </a:bodyPr>
          <a:lstStyle>
            <a:lvl1pPr marL="0" indent="0" algn="r" defTabSz="277749" rtl="1">
              <a:spcBef>
                <a:spcPts val="200"/>
              </a:spcBef>
              <a:buSzTx/>
              <a:buNone/>
              <a:defRPr sz="3072">
                <a:solidFill>
                  <a:srgbClr val="FFFFFF"/>
                </a:solidFill>
                <a:latin typeface="Source Sans Pro Bold"/>
                <a:ea typeface="Source Sans Pro Bold"/>
                <a:cs typeface="Source Sans Pro Bold"/>
                <a:sym typeface="Source Sans Pro Bold"/>
              </a:defRPr>
            </a:lvl1pPr>
          </a:lstStyle>
          <a:p>
            <a:pPr rtl="1"/>
            <a:r>
              <a:rPr lang="ar" sz="3200" b="1" dirty="0">
                <a:latin typeface="Sakkal Majalla" panose="02000000000000000000" pitchFamily="2" charset="-78"/>
                <a:cs typeface="Sakkal Majalla" panose="02000000000000000000" pitchFamily="2" charset="-78"/>
              </a:rPr>
              <a:t>إجابات السؤال 1</a:t>
            </a:r>
            <a:endParaRPr sz="3200"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61"/>
                                        </p:tgtEl>
                                        <p:attrNameLst>
                                          <p:attrName>style.visibility</p:attrName>
                                        </p:attrNameLst>
                                      </p:cBhvr>
                                      <p:to>
                                        <p:strVal val="visible"/>
                                      </p:to>
                                    </p:set>
                                    <p:animEffect transition="in" filter="fade">
                                      <p:cBhvr>
                                        <p:cTn id="7" dur="500"/>
                                        <p:tgtEl>
                                          <p:spTgt spid="3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64"/>
                                        </p:tgtEl>
                                        <p:attrNameLst>
                                          <p:attrName>style.visibility</p:attrName>
                                        </p:attrNameLst>
                                      </p:cBhvr>
                                      <p:to>
                                        <p:strVal val="visible"/>
                                      </p:to>
                                    </p:set>
                                    <p:animEffect transition="in" filter="fade">
                                      <p:cBhvr>
                                        <p:cTn id="12" dur="500"/>
                                        <p:tgtEl>
                                          <p:spTgt spid="3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67"/>
                                        </p:tgtEl>
                                        <p:attrNameLst>
                                          <p:attrName>style.visibility</p:attrName>
                                        </p:attrNameLst>
                                      </p:cBhvr>
                                      <p:to>
                                        <p:strVal val="visible"/>
                                      </p:to>
                                    </p:set>
                                    <p:animEffect transition="in" filter="fade">
                                      <p:cBhvr>
                                        <p:cTn id="17" dur="500"/>
                                        <p:tgtEl>
                                          <p:spTgt spid="36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70"/>
                                        </p:tgtEl>
                                        <p:attrNameLst>
                                          <p:attrName>style.visibility</p:attrName>
                                        </p:attrNameLst>
                                      </p:cBhvr>
                                      <p:to>
                                        <p:strVal val="visible"/>
                                      </p:to>
                                    </p:set>
                                    <p:animEffect transition="in" filter="fade">
                                      <p:cBhvr>
                                        <p:cTn id="22" dur="500"/>
                                        <p:tgtEl>
                                          <p:spTgt spid="37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373"/>
                                        </p:tgtEl>
                                        <p:attrNameLst>
                                          <p:attrName>style.visibility</p:attrName>
                                        </p:attrNameLst>
                                      </p:cBhvr>
                                      <p:to>
                                        <p:strVal val="visible"/>
                                      </p:to>
                                    </p:set>
                                    <p:animEffect transition="in" filter="fade">
                                      <p:cBhvr>
                                        <p:cTn id="27" dur="500"/>
                                        <p:tgtEl>
                                          <p:spTgt spid="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 grpId="0" animBg="1" advAuto="0"/>
      <p:bldP spid="364" grpId="0" animBg="1" advAuto="0"/>
      <p:bldP spid="367" grpId="0" animBg="1" advAuto="0"/>
      <p:bldP spid="370" grpId="0" animBg="1" advAuto="0"/>
      <p:bldP spid="37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3" name="Graphic 3" descr="Graphic 3"/>
          <p:cNvPicPr>
            <a:picLocks noChangeAspect="1"/>
          </p:cNvPicPr>
          <p:nvPr/>
        </p:nvPicPr>
        <p:blipFill>
          <a:blip r:embed="rId2"/>
          <a:stretch>
            <a:fillRect/>
          </a:stretch>
        </p:blipFill>
        <p:spPr>
          <a:xfrm>
            <a:off x="1219200" y="2250744"/>
            <a:ext cx="548641" cy="548641"/>
          </a:xfrm>
          <a:prstGeom prst="rect">
            <a:avLst/>
          </a:prstGeom>
          <a:ln w="12700">
            <a:miter lim="400000"/>
          </a:ln>
        </p:spPr>
      </p:pic>
      <p:pic>
        <p:nvPicPr>
          <p:cNvPr id="384" name="Graphic 4" descr="Graphic 4"/>
          <p:cNvPicPr>
            <a:picLocks noChangeAspect="1"/>
          </p:cNvPicPr>
          <p:nvPr/>
        </p:nvPicPr>
        <p:blipFill>
          <a:blip r:embed="rId3"/>
          <a:stretch>
            <a:fillRect/>
          </a:stretch>
        </p:blipFill>
        <p:spPr>
          <a:xfrm>
            <a:off x="1219200" y="3138196"/>
            <a:ext cx="548641" cy="548641"/>
          </a:xfrm>
          <a:prstGeom prst="rect">
            <a:avLst/>
          </a:prstGeom>
          <a:ln w="12700">
            <a:miter lim="400000"/>
          </a:ln>
        </p:spPr>
      </p:pic>
      <p:pic>
        <p:nvPicPr>
          <p:cNvPr id="385" name="Graphic 5" descr="Graphic 5"/>
          <p:cNvPicPr>
            <a:picLocks noChangeAspect="1"/>
          </p:cNvPicPr>
          <p:nvPr/>
        </p:nvPicPr>
        <p:blipFill>
          <a:blip r:embed="rId4"/>
          <a:stretch>
            <a:fillRect/>
          </a:stretch>
        </p:blipFill>
        <p:spPr>
          <a:xfrm>
            <a:off x="1219200" y="5800545"/>
            <a:ext cx="548641" cy="548641"/>
          </a:xfrm>
          <a:prstGeom prst="rect">
            <a:avLst/>
          </a:prstGeom>
          <a:ln w="12700">
            <a:miter lim="400000"/>
          </a:ln>
        </p:spPr>
      </p:pic>
      <p:pic>
        <p:nvPicPr>
          <p:cNvPr id="386" name="Graphic 6" descr="Graphic 6"/>
          <p:cNvPicPr>
            <a:picLocks noChangeAspect="1"/>
          </p:cNvPicPr>
          <p:nvPr/>
        </p:nvPicPr>
        <p:blipFill>
          <a:blip r:embed="rId5"/>
          <a:stretch>
            <a:fillRect/>
          </a:stretch>
        </p:blipFill>
        <p:spPr>
          <a:xfrm>
            <a:off x="1219200" y="4025646"/>
            <a:ext cx="548641" cy="548641"/>
          </a:xfrm>
          <a:prstGeom prst="rect">
            <a:avLst/>
          </a:prstGeom>
          <a:ln w="12700">
            <a:miter lim="400000"/>
          </a:ln>
        </p:spPr>
      </p:pic>
      <p:sp>
        <p:nvSpPr>
          <p:cNvPr id="387" name="Title 1"/>
          <p:cNvSpPr txBox="1"/>
          <p:nvPr/>
        </p:nvSpPr>
        <p:spPr>
          <a:xfrm>
            <a:off x="431937" y="1368637"/>
            <a:ext cx="11556726" cy="41064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nchor="ctr">
            <a:spAutoFit/>
          </a:bodyPr>
          <a:lstStyle/>
          <a:p>
            <a:pPr rtl="1">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lang="ar" u="sng" dirty="0">
                <a:latin typeface="Sakkal Majalla" panose="02000000000000000000" pitchFamily="2" charset="-78"/>
                <a:cs typeface="Sakkal Majalla" panose="02000000000000000000" pitchFamily="2" charset="-78"/>
              </a:rPr>
              <a:t>الذي نحتاج إلى معرفته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استكمل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أدناه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a:t>
            </a:r>
          </a:p>
        </p:txBody>
      </p:sp>
      <p:sp>
        <p:nvSpPr>
          <p:cNvPr id="388" name="Title 1"/>
          <p:cNvSpPr/>
          <p:nvPr/>
        </p:nvSpPr>
        <p:spPr>
          <a:xfrm>
            <a:off x="1767839" y="2250744"/>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89" name="Title 1"/>
          <p:cNvSpPr/>
          <p:nvPr/>
        </p:nvSpPr>
        <p:spPr>
          <a:xfrm>
            <a:off x="1767839" y="3138193"/>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90" name="Title 1"/>
          <p:cNvSpPr/>
          <p:nvPr/>
        </p:nvSpPr>
        <p:spPr>
          <a:xfrm>
            <a:off x="1767839" y="4025646"/>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91" name="Title 1"/>
          <p:cNvSpPr/>
          <p:nvPr/>
        </p:nvSpPr>
        <p:spPr>
          <a:xfrm>
            <a:off x="1767839" y="4913095"/>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92" name="Title 1"/>
          <p:cNvSpPr/>
          <p:nvPr/>
        </p:nvSpPr>
        <p:spPr>
          <a:xfrm>
            <a:off x="1767839" y="5800545"/>
            <a:ext cx="10271761" cy="548641"/>
          </a:xfrm>
          <a:prstGeom prst="rect">
            <a:avLst/>
          </a:prstGeom>
          <a:ln>
            <a:solidFill>
              <a:srgbClr val="000000"/>
            </a:solidFill>
            <a:miter/>
          </a:ln>
        </p:spPr>
        <p:txBody>
          <a:bodyPr lIns="45719" rIns="45719" rtlCol="1" anchor="ct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393" name="TextBox 21"/>
          <p:cNvSpPr txBox="1"/>
          <p:nvPr/>
        </p:nvSpPr>
        <p:spPr>
          <a:xfrm>
            <a:off x="-137360" y="2220366"/>
            <a:ext cx="1585161"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أساسية</a:t>
            </a:r>
          </a:p>
        </p:txBody>
      </p:sp>
      <p:sp>
        <p:nvSpPr>
          <p:cNvPr id="394" name="TextBox 22"/>
          <p:cNvSpPr txBox="1"/>
          <p:nvPr/>
        </p:nvSpPr>
        <p:spPr>
          <a:xfrm>
            <a:off x="-166857" y="3107814"/>
            <a:ext cx="1585161"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عن المريضة</a:t>
            </a:r>
          </a:p>
        </p:txBody>
      </p:sp>
      <p:sp>
        <p:nvSpPr>
          <p:cNvPr id="395" name="TextBox 23"/>
          <p:cNvSpPr txBox="1"/>
          <p:nvPr/>
        </p:nvSpPr>
        <p:spPr>
          <a:xfrm>
            <a:off x="-169316" y="3999493"/>
            <a:ext cx="1585162"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سريرية</a:t>
            </a:r>
          </a:p>
        </p:txBody>
      </p:sp>
      <p:sp>
        <p:nvSpPr>
          <p:cNvPr id="396" name="TextBox 24"/>
          <p:cNvSpPr txBox="1"/>
          <p:nvPr/>
        </p:nvSpPr>
        <p:spPr>
          <a:xfrm>
            <a:off x="-123321" y="4852337"/>
            <a:ext cx="1392250"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تاريخ التعرُّض</a:t>
            </a:r>
          </a:p>
        </p:txBody>
      </p:sp>
      <p:sp>
        <p:nvSpPr>
          <p:cNvPr id="397" name="TextBox 25"/>
          <p:cNvSpPr txBox="1"/>
          <p:nvPr/>
        </p:nvSpPr>
        <p:spPr>
          <a:xfrm>
            <a:off x="198119" y="5770167"/>
            <a:ext cx="1125112"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البيانات المختبرية</a:t>
            </a:r>
          </a:p>
        </p:txBody>
      </p:sp>
      <p:pic>
        <p:nvPicPr>
          <p:cNvPr id="398" name="Graphic 3" descr="Graphic 3"/>
          <p:cNvPicPr>
            <a:picLocks noChangeAspect="1"/>
          </p:cNvPicPr>
          <p:nvPr/>
        </p:nvPicPr>
        <p:blipFill>
          <a:blip r:embed="rId6"/>
          <a:stretch>
            <a:fillRect/>
          </a:stretch>
        </p:blipFill>
        <p:spPr>
          <a:xfrm>
            <a:off x="1211848" y="4943654"/>
            <a:ext cx="511835" cy="526213"/>
          </a:xfrm>
          <a:prstGeom prst="rect">
            <a:avLst/>
          </a:prstGeom>
          <a:ln w="12700">
            <a:miter lim="400000"/>
          </a:ln>
        </p:spPr>
      </p:pic>
      <p:sp>
        <p:nvSpPr>
          <p:cNvPr id="399" name="Title 1"/>
          <p:cNvSpPr txBox="1"/>
          <p:nvPr/>
        </p:nvSpPr>
        <p:spPr>
          <a:xfrm>
            <a:off x="353582" y="765167"/>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1: استقصاء الحالة</a:t>
            </a:r>
          </a:p>
        </p:txBody>
      </p:sp>
      <p:sp>
        <p:nvSpPr>
          <p:cNvPr id="2" name="Text Placeholder 8">
            <a:extLst>
              <a:ext uri="{FF2B5EF4-FFF2-40B4-BE49-F238E27FC236}">
                <a16:creationId xmlns:a16="http://schemas.microsoft.com/office/drawing/2014/main" id="{34E0F206-8B3D-CE3D-784D-45B274EBB30F}"/>
              </a:ext>
            </a:extLst>
          </p:cNvPr>
          <p:cNvSpPr txBox="1">
            <a:spLocks noGrp="1"/>
          </p:cNvSpPr>
          <p:nvPr>
            <p:ph type="body" sz="quarter" idx="1"/>
          </p:nvPr>
        </p:nvSpPr>
        <p:spPr>
          <a:xfrm>
            <a:off x="198119" y="0"/>
            <a:ext cx="3814588" cy="576264"/>
          </a:xfrm>
          <a:prstGeom prst="rect">
            <a:avLst/>
          </a:prstGeom>
        </p:spPr>
        <p:txBody>
          <a:bodyPr rtlCol="1">
            <a:normAutofit/>
          </a:bodyPr>
          <a:lstStyle>
            <a:lvl1pPr marL="0" indent="0" algn="r" defTabSz="277749" rtl="1">
              <a:spcBef>
                <a:spcPts val="200"/>
              </a:spcBef>
              <a:buSzTx/>
              <a:buNone/>
              <a:defRPr sz="3072">
                <a:solidFill>
                  <a:srgbClr val="FFFFFF"/>
                </a:solidFill>
                <a:latin typeface="Source Sans Pro Bold"/>
                <a:ea typeface="Source Sans Pro Bold"/>
                <a:cs typeface="Source Sans Pro Bold"/>
                <a:sym typeface="Source Sans Pro Bold"/>
              </a:defRPr>
            </a:lvl1pPr>
          </a:lstStyle>
          <a:p>
            <a:pPr rtl="1"/>
            <a:r>
              <a:rPr lang="ar" sz="3200" b="1" dirty="0">
                <a:latin typeface="Sakkal Majalla" panose="02000000000000000000" pitchFamily="2" charset="-78"/>
                <a:cs typeface="Sakkal Majalla" panose="02000000000000000000" pitchFamily="2" charset="-78"/>
              </a:rPr>
              <a:t>السؤال 2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88"/>
                                        </p:tgtEl>
                                        <p:attrNameLst>
                                          <p:attrName>style.visibility</p:attrName>
                                        </p:attrNameLst>
                                      </p:cBhvr>
                                      <p:to>
                                        <p:strVal val="visible"/>
                                      </p:to>
                                    </p:set>
                                    <p:animEffect transition="in" filter="fade">
                                      <p:cBhvr>
                                        <p:cTn id="7" dur="500"/>
                                        <p:tgtEl>
                                          <p:spTgt spid="38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89"/>
                                        </p:tgtEl>
                                        <p:attrNameLst>
                                          <p:attrName>style.visibility</p:attrName>
                                        </p:attrNameLst>
                                      </p:cBhvr>
                                      <p:to>
                                        <p:strVal val="visible"/>
                                      </p:to>
                                    </p:set>
                                    <p:animEffect transition="in" filter="fade">
                                      <p:cBhvr>
                                        <p:cTn id="12" dur="500"/>
                                        <p:tgtEl>
                                          <p:spTgt spid="38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90"/>
                                        </p:tgtEl>
                                        <p:attrNameLst>
                                          <p:attrName>style.visibility</p:attrName>
                                        </p:attrNameLst>
                                      </p:cBhvr>
                                      <p:to>
                                        <p:strVal val="visible"/>
                                      </p:to>
                                    </p:set>
                                    <p:animEffect transition="in" filter="fade">
                                      <p:cBhvr>
                                        <p:cTn id="17" dur="500"/>
                                        <p:tgtEl>
                                          <p:spTgt spid="39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91"/>
                                        </p:tgtEl>
                                        <p:attrNameLst>
                                          <p:attrName>style.visibility</p:attrName>
                                        </p:attrNameLst>
                                      </p:cBhvr>
                                      <p:to>
                                        <p:strVal val="visible"/>
                                      </p:to>
                                    </p:set>
                                    <p:animEffect transition="in" filter="fade">
                                      <p:cBhvr>
                                        <p:cTn id="22" dur="500"/>
                                        <p:tgtEl>
                                          <p:spTgt spid="39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392"/>
                                        </p:tgtEl>
                                        <p:attrNameLst>
                                          <p:attrName>style.visibility</p:attrName>
                                        </p:attrNameLst>
                                      </p:cBhvr>
                                      <p:to>
                                        <p:strVal val="visible"/>
                                      </p:to>
                                    </p:set>
                                    <p:animEffect transition="in" filter="fade">
                                      <p:cBhvr>
                                        <p:cTn id="27" dur="500"/>
                                        <p:tgtEl>
                                          <p:spTgt spid="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 grpId="0" animBg="1" advAuto="0"/>
      <p:bldP spid="389" grpId="0" animBg="1" advAuto="0"/>
      <p:bldP spid="390" grpId="0" animBg="1" advAuto="0"/>
      <p:bldP spid="391" grpId="0" animBg="1" advAuto="0"/>
      <p:bldP spid="392"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2" name="Graphic 3" descr="Graphic 3"/>
          <p:cNvPicPr>
            <a:picLocks noChangeAspect="1"/>
          </p:cNvPicPr>
          <p:nvPr/>
        </p:nvPicPr>
        <p:blipFill>
          <a:blip r:embed="rId3"/>
          <a:stretch>
            <a:fillRect/>
          </a:stretch>
        </p:blipFill>
        <p:spPr>
          <a:xfrm>
            <a:off x="1219200" y="2250744"/>
            <a:ext cx="548641" cy="548641"/>
          </a:xfrm>
          <a:prstGeom prst="rect">
            <a:avLst/>
          </a:prstGeom>
          <a:ln w="12700">
            <a:miter lim="400000"/>
          </a:ln>
        </p:spPr>
      </p:pic>
      <p:pic>
        <p:nvPicPr>
          <p:cNvPr id="403" name="Graphic 4" descr="Graphic 4"/>
          <p:cNvPicPr>
            <a:picLocks noChangeAspect="1"/>
          </p:cNvPicPr>
          <p:nvPr/>
        </p:nvPicPr>
        <p:blipFill>
          <a:blip r:embed="rId4"/>
          <a:stretch>
            <a:fillRect/>
          </a:stretch>
        </p:blipFill>
        <p:spPr>
          <a:xfrm>
            <a:off x="1219200" y="3138196"/>
            <a:ext cx="548641" cy="548641"/>
          </a:xfrm>
          <a:prstGeom prst="rect">
            <a:avLst/>
          </a:prstGeom>
          <a:ln w="12700">
            <a:miter lim="400000"/>
          </a:ln>
        </p:spPr>
      </p:pic>
      <p:pic>
        <p:nvPicPr>
          <p:cNvPr id="404" name="Graphic 5" descr="Graphic 5"/>
          <p:cNvPicPr>
            <a:picLocks noChangeAspect="1"/>
          </p:cNvPicPr>
          <p:nvPr/>
        </p:nvPicPr>
        <p:blipFill>
          <a:blip r:embed="rId5"/>
          <a:stretch>
            <a:fillRect/>
          </a:stretch>
        </p:blipFill>
        <p:spPr>
          <a:xfrm>
            <a:off x="1219200" y="5800545"/>
            <a:ext cx="548641" cy="548641"/>
          </a:xfrm>
          <a:prstGeom prst="rect">
            <a:avLst/>
          </a:prstGeom>
          <a:ln w="12700">
            <a:miter lim="400000"/>
          </a:ln>
        </p:spPr>
      </p:pic>
      <p:pic>
        <p:nvPicPr>
          <p:cNvPr id="405" name="Graphic 6" descr="Graphic 6"/>
          <p:cNvPicPr>
            <a:picLocks noChangeAspect="1"/>
          </p:cNvPicPr>
          <p:nvPr/>
        </p:nvPicPr>
        <p:blipFill>
          <a:blip r:embed="rId6"/>
          <a:stretch>
            <a:fillRect/>
          </a:stretch>
        </p:blipFill>
        <p:spPr>
          <a:xfrm>
            <a:off x="1219200" y="4025646"/>
            <a:ext cx="548641" cy="548641"/>
          </a:xfrm>
          <a:prstGeom prst="rect">
            <a:avLst/>
          </a:prstGeom>
          <a:ln w="12700">
            <a:miter lim="400000"/>
          </a:ln>
        </p:spPr>
      </p:pic>
      <p:sp>
        <p:nvSpPr>
          <p:cNvPr id="406" name="Title 1"/>
          <p:cNvSpPr txBox="1"/>
          <p:nvPr/>
        </p:nvSpPr>
        <p:spPr>
          <a:xfrm>
            <a:off x="584337" y="1426474"/>
            <a:ext cx="11099526" cy="4193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nchor="ctr">
            <a:spAutoFit/>
          </a:bodyPr>
          <a:lstStyle/>
          <a:p>
            <a:pPr rtl="1">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lang="ar" u="sng" dirty="0">
                <a:latin typeface="Sakkal Majalla" panose="02000000000000000000" pitchFamily="2" charset="-78"/>
                <a:cs typeface="Sakkal Majalla" panose="02000000000000000000" pitchFamily="2" charset="-78"/>
              </a:rPr>
              <a:t>نحتاج إلى معرفته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المزيد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grpSp>
        <p:nvGrpSpPr>
          <p:cNvPr id="409" name="Title 1"/>
          <p:cNvGrpSpPr/>
          <p:nvPr/>
        </p:nvGrpSpPr>
        <p:grpSpPr>
          <a:xfrm>
            <a:off x="1767840" y="2250744"/>
            <a:ext cx="10271760" cy="548641"/>
            <a:chOff x="0" y="0"/>
            <a:chExt cx="10271759" cy="548640"/>
          </a:xfrm>
        </p:grpSpPr>
        <p:sp>
          <p:nvSpPr>
            <p:cNvPr id="407"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408" name="Has the full report been collected?"/>
            <p:cNvSpPr txBox="1"/>
            <p:nvPr/>
          </p:nvSpPr>
          <p:spPr>
            <a:xfrm>
              <a:off x="55700" y="96384"/>
              <a:ext cx="10160360" cy="3558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lvl1pPr algn="r" rtl="1">
                <a:defRPr sz="1600">
                  <a:solidFill>
                    <a:srgbClr val="10253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بالكامل</a:t>
              </a:r>
              <a:r>
                <a:rPr dirty="0">
                  <a:latin typeface="Sakkal Majalla" panose="02000000000000000000" pitchFamily="2" charset="-78"/>
                  <a:cs typeface="Sakkal Majalla" panose="02000000000000000000" pitchFamily="2" charset="-78"/>
                </a:rPr>
                <a:t>؟  </a:t>
              </a:r>
            </a:p>
          </p:txBody>
        </p:sp>
      </p:grpSp>
      <p:grpSp>
        <p:nvGrpSpPr>
          <p:cNvPr id="412" name="Title 1"/>
          <p:cNvGrpSpPr/>
          <p:nvPr/>
        </p:nvGrpSpPr>
        <p:grpSpPr>
          <a:xfrm>
            <a:off x="1767840" y="3138193"/>
            <a:ext cx="10271760" cy="548641"/>
            <a:chOff x="0" y="0"/>
            <a:chExt cx="10271759" cy="548640"/>
          </a:xfrm>
        </p:grpSpPr>
        <p:sp>
          <p:nvSpPr>
            <p:cNvPr id="410"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411" name="Does she have a family? Can she be contacted?"/>
            <p:cNvSpPr txBox="1"/>
            <p:nvPr/>
          </p:nvSpPr>
          <p:spPr>
            <a:xfrm>
              <a:off x="55700" y="96384"/>
              <a:ext cx="10160360" cy="3558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lvl1pPr algn="r" rtl="1">
                <a:defRPr sz="1600">
                  <a:solidFill>
                    <a:srgbClr val="10253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هل لديها أسرة؟ هل يمكن الاتصال بها؟   </a:t>
              </a:r>
            </a:p>
          </p:txBody>
        </p:sp>
      </p:grpSp>
      <p:grpSp>
        <p:nvGrpSpPr>
          <p:cNvPr id="415" name="Title 1"/>
          <p:cNvGrpSpPr/>
          <p:nvPr/>
        </p:nvGrpSpPr>
        <p:grpSpPr>
          <a:xfrm>
            <a:off x="1767840" y="4025646"/>
            <a:ext cx="10271760" cy="548641"/>
            <a:chOff x="0" y="0"/>
            <a:chExt cx="10271759" cy="548640"/>
          </a:xfrm>
        </p:grpSpPr>
        <p:sp>
          <p:nvSpPr>
            <p:cNvPr id="413"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3200">
                  <a:solidFill>
                    <a:srgbClr val="002060"/>
                  </a:solidFill>
                  <a:latin typeface="Arial"/>
                  <a:ea typeface="Arial"/>
                  <a:cs typeface="Arial"/>
                  <a:sym typeface="Arial"/>
                </a:defRPr>
              </a:pPr>
              <a:endParaRPr dirty="0">
                <a:latin typeface="Sakkal Majalla" panose="02000000000000000000" pitchFamily="2" charset="-78"/>
                <a:cs typeface="Sakkal Majalla" panose="02000000000000000000" pitchFamily="2" charset="-78"/>
              </a:endParaRPr>
            </a:p>
          </p:txBody>
        </p:sp>
        <p:sp>
          <p:nvSpPr>
            <p:cNvPr id="414" name="Did she take any medications for the cough? What was her temperature on March 23rd?"/>
            <p:cNvSpPr txBox="1"/>
            <p:nvPr/>
          </p:nvSpPr>
          <p:spPr>
            <a:xfrm>
              <a:off x="55700" y="96384"/>
              <a:ext cx="10160360" cy="3558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lvl1pPr algn="r" rtl="1">
                <a:defRPr sz="1600">
                  <a:solidFill>
                    <a:srgbClr val="10253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تناولت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السعال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كم ك</a:t>
              </a:r>
              <a:r>
                <a:rPr dirty="0" err="1">
                  <a:latin typeface="Sakkal Majalla" panose="02000000000000000000" pitchFamily="2" charset="-78"/>
                  <a:cs typeface="Sakkal Majalla" panose="02000000000000000000" pitchFamily="2" charset="-78"/>
                </a:rPr>
                <a:t>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حرارتها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lang="ar-EG" dirty="0">
                  <a:latin typeface="Sakkal Majalla" panose="02000000000000000000" pitchFamily="2" charset="-78"/>
                  <a:cs typeface="Sakkal Majalla" panose="02000000000000000000" pitchFamily="2" charset="-78"/>
                </a:rPr>
                <a:t> 23 </a:t>
              </a:r>
              <a:r>
                <a:rPr dirty="0" err="1">
                  <a:latin typeface="Sakkal Majalla" panose="02000000000000000000" pitchFamily="2" charset="-78"/>
                  <a:cs typeface="Sakkal Majalla" panose="02000000000000000000" pitchFamily="2" charset="-78"/>
                </a:rPr>
                <a:t>آذار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مارس</a:t>
              </a:r>
              <a:r>
                <a:rPr dirty="0">
                  <a:latin typeface="Sakkal Majalla" panose="02000000000000000000" pitchFamily="2" charset="-78"/>
                  <a:cs typeface="Sakkal Majalla" panose="02000000000000000000" pitchFamily="2" charset="-78"/>
                </a:rPr>
                <a:t>؟</a:t>
              </a:r>
            </a:p>
          </p:txBody>
        </p:sp>
      </p:grpSp>
      <p:grpSp>
        <p:nvGrpSpPr>
          <p:cNvPr id="418" name="Title 1"/>
          <p:cNvGrpSpPr/>
          <p:nvPr/>
        </p:nvGrpSpPr>
        <p:grpSpPr>
          <a:xfrm>
            <a:off x="1767839" y="4913094"/>
            <a:ext cx="10271762" cy="548644"/>
            <a:chOff x="0" y="30615"/>
            <a:chExt cx="10271760" cy="548642"/>
          </a:xfrm>
        </p:grpSpPr>
        <p:sp>
          <p:nvSpPr>
            <p:cNvPr id="416" name="Rectangle"/>
            <p:cNvSpPr/>
            <p:nvPr/>
          </p:nvSpPr>
          <p:spPr>
            <a:xfrm>
              <a:off x="0" y="30615"/>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16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417" name="Who did she meet in Western City? Did she go to a care structure in Western city? Who sat around/near her on the flight?"/>
            <p:cNvSpPr txBox="1"/>
            <p:nvPr/>
          </p:nvSpPr>
          <p:spPr>
            <a:xfrm>
              <a:off x="55700" y="130393"/>
              <a:ext cx="10160360" cy="34908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p>
              <a:pPr rtl="1">
                <a:defRPr sz="1600">
                  <a:solidFill>
                    <a:srgbClr val="10253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قابلت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ويسترن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ذهبت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ويسترن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جلس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بجوارها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بالقرب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الطائرة</a:t>
              </a:r>
              <a:r>
                <a:rPr dirty="0">
                  <a:latin typeface="Sakkal Majalla" panose="02000000000000000000" pitchFamily="2" charset="-78"/>
                  <a:cs typeface="Sakkal Majalla" panose="02000000000000000000" pitchFamily="2" charset="-78"/>
                </a:rPr>
                <a:t>؟ </a:t>
              </a:r>
            </a:p>
          </p:txBody>
        </p:sp>
      </p:grpSp>
      <p:grpSp>
        <p:nvGrpSpPr>
          <p:cNvPr id="421" name="Title 1"/>
          <p:cNvGrpSpPr/>
          <p:nvPr/>
        </p:nvGrpSpPr>
        <p:grpSpPr>
          <a:xfrm>
            <a:off x="1767840" y="5800545"/>
            <a:ext cx="10271760" cy="548641"/>
            <a:chOff x="0" y="0"/>
            <a:chExt cx="10271759" cy="548640"/>
          </a:xfrm>
        </p:grpSpPr>
        <p:sp>
          <p:nvSpPr>
            <p:cNvPr id="419"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rtlCol="1" anchor="ctr">
              <a:noAutofit/>
            </a:bodyPr>
            <a:lstStyle/>
            <a:p>
              <a:pPr rtl="1">
                <a:defRPr sz="3200">
                  <a:solidFill>
                    <a:srgbClr val="002060"/>
                  </a:solidFill>
                  <a:latin typeface="Arial"/>
                  <a:ea typeface="Arial"/>
                  <a:cs typeface="Arial"/>
                  <a:sym typeface="Arial"/>
                </a:defRPr>
              </a:pPr>
              <a:endParaRPr dirty="0">
                <a:latin typeface="Sakkal Majalla" panose="02000000000000000000" pitchFamily="2" charset="-78"/>
                <a:cs typeface="Sakkal Majalla" panose="02000000000000000000" pitchFamily="2" charset="-78"/>
              </a:endParaRPr>
            </a:p>
          </p:txBody>
        </p:sp>
        <p:sp>
          <p:nvSpPr>
            <p:cNvPr id="420" name="What sample was tested? Has she been tested again?"/>
            <p:cNvSpPr txBox="1"/>
            <p:nvPr/>
          </p:nvSpPr>
          <p:spPr>
            <a:xfrm>
              <a:off x="55700" y="96384"/>
              <a:ext cx="10160360" cy="3558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ctr">
              <a:spAutoFit/>
            </a:bodyPr>
            <a:lstStyle>
              <a:lvl1pPr algn="r" rtl="1">
                <a:defRPr sz="1600">
                  <a:solidFill>
                    <a:srgbClr val="10253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اختُبرت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خضعت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للاختبار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a:t>
              </a:r>
            </a:p>
          </p:txBody>
        </p:sp>
      </p:grpSp>
      <p:sp>
        <p:nvSpPr>
          <p:cNvPr id="422" name="TextBox 21"/>
          <p:cNvSpPr txBox="1"/>
          <p:nvPr/>
        </p:nvSpPr>
        <p:spPr>
          <a:xfrm>
            <a:off x="-137360" y="2220366"/>
            <a:ext cx="1585161"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أساسية</a:t>
            </a:r>
          </a:p>
        </p:txBody>
      </p:sp>
      <p:sp>
        <p:nvSpPr>
          <p:cNvPr id="423" name="TextBox 22"/>
          <p:cNvSpPr txBox="1"/>
          <p:nvPr/>
        </p:nvSpPr>
        <p:spPr>
          <a:xfrm>
            <a:off x="-166857" y="3107814"/>
            <a:ext cx="1585161"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عن المريضة</a:t>
            </a:r>
          </a:p>
        </p:txBody>
      </p:sp>
      <p:sp>
        <p:nvSpPr>
          <p:cNvPr id="424" name="TextBox 23"/>
          <p:cNvSpPr txBox="1"/>
          <p:nvPr/>
        </p:nvSpPr>
        <p:spPr>
          <a:xfrm>
            <a:off x="-169316" y="3999493"/>
            <a:ext cx="1585162"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سريرية</a:t>
            </a:r>
          </a:p>
        </p:txBody>
      </p:sp>
      <p:sp>
        <p:nvSpPr>
          <p:cNvPr id="425" name="TextBox 24"/>
          <p:cNvSpPr txBox="1"/>
          <p:nvPr/>
        </p:nvSpPr>
        <p:spPr>
          <a:xfrm>
            <a:off x="-123322" y="4852337"/>
            <a:ext cx="1440479"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تاريخ التعرُّض</a:t>
            </a:r>
          </a:p>
        </p:txBody>
      </p:sp>
      <p:sp>
        <p:nvSpPr>
          <p:cNvPr id="426" name="TextBox 25"/>
          <p:cNvSpPr txBox="1"/>
          <p:nvPr/>
        </p:nvSpPr>
        <p:spPr>
          <a:xfrm>
            <a:off x="198119" y="5770167"/>
            <a:ext cx="1125112"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البيانات المختبرية</a:t>
            </a:r>
          </a:p>
        </p:txBody>
      </p:sp>
      <p:pic>
        <p:nvPicPr>
          <p:cNvPr id="427" name="Graphic 3" descr="Graphic 3"/>
          <p:cNvPicPr>
            <a:picLocks noChangeAspect="1"/>
          </p:cNvPicPr>
          <p:nvPr/>
        </p:nvPicPr>
        <p:blipFill>
          <a:blip r:embed="rId7"/>
          <a:stretch>
            <a:fillRect/>
          </a:stretch>
        </p:blipFill>
        <p:spPr>
          <a:xfrm>
            <a:off x="1211848" y="4943654"/>
            <a:ext cx="511835" cy="526213"/>
          </a:xfrm>
          <a:prstGeom prst="rect">
            <a:avLst/>
          </a:prstGeom>
          <a:ln w="12700">
            <a:miter lim="400000"/>
          </a:ln>
        </p:spPr>
      </p:pic>
      <p:sp>
        <p:nvSpPr>
          <p:cNvPr id="428" name="Title 1"/>
          <p:cNvSpPr txBox="1"/>
          <p:nvPr/>
        </p:nvSpPr>
        <p:spPr>
          <a:xfrm>
            <a:off x="353582" y="765167"/>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1: استقصاء الحالة</a:t>
            </a:r>
          </a:p>
        </p:txBody>
      </p:sp>
      <p:sp>
        <p:nvSpPr>
          <p:cNvPr id="2" name="Text Placeholder 8">
            <a:extLst>
              <a:ext uri="{FF2B5EF4-FFF2-40B4-BE49-F238E27FC236}">
                <a16:creationId xmlns:a16="http://schemas.microsoft.com/office/drawing/2014/main" id="{953F14C0-38E3-9AD5-11A5-419676305F45}"/>
              </a:ext>
            </a:extLst>
          </p:cNvPr>
          <p:cNvSpPr txBox="1">
            <a:spLocks noGrp="1"/>
          </p:cNvSpPr>
          <p:nvPr>
            <p:ph type="body" sz="quarter" idx="1"/>
          </p:nvPr>
        </p:nvSpPr>
        <p:spPr>
          <a:xfrm>
            <a:off x="198119" y="62202"/>
            <a:ext cx="4045407" cy="576264"/>
          </a:xfrm>
          <a:prstGeom prst="rect">
            <a:avLst/>
          </a:prstGeom>
        </p:spPr>
        <p:txBody>
          <a:bodyPr rtlCol="1">
            <a:normAutofit/>
          </a:bodyPr>
          <a:lstStyle>
            <a:lvl1pPr marL="0" indent="0" algn="r" defTabSz="277749" rtl="1">
              <a:spcBef>
                <a:spcPts val="200"/>
              </a:spcBef>
              <a:buSzTx/>
              <a:buNone/>
              <a:defRPr sz="3072">
                <a:solidFill>
                  <a:srgbClr val="FFFFFF"/>
                </a:solidFill>
                <a:latin typeface="Source Sans Pro Bold"/>
                <a:ea typeface="Source Sans Pro Bold"/>
                <a:cs typeface="Source Sans Pro Bold"/>
                <a:sym typeface="Source Sans Pro Bold"/>
              </a:defRPr>
            </a:lvl1pPr>
          </a:lstStyle>
          <a:p>
            <a:pPr rtl="1"/>
            <a:r>
              <a:rPr lang="ar" sz="3200" b="1" dirty="0">
                <a:latin typeface="Sakkal Majalla" panose="02000000000000000000" pitchFamily="2" charset="-78"/>
                <a:cs typeface="Sakkal Majalla" panose="02000000000000000000" pitchFamily="2" charset="-78"/>
              </a:rPr>
              <a:t>إجابات السؤال 2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09"/>
                                        </p:tgtEl>
                                        <p:attrNameLst>
                                          <p:attrName>style.visibility</p:attrName>
                                        </p:attrNameLst>
                                      </p:cBhvr>
                                      <p:to>
                                        <p:strVal val="visible"/>
                                      </p:to>
                                    </p:set>
                                    <p:animEffect transition="in" filter="fade">
                                      <p:cBhvr>
                                        <p:cTn id="7" dur="500"/>
                                        <p:tgtEl>
                                          <p:spTgt spid="4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412"/>
                                        </p:tgtEl>
                                        <p:attrNameLst>
                                          <p:attrName>style.visibility</p:attrName>
                                        </p:attrNameLst>
                                      </p:cBhvr>
                                      <p:to>
                                        <p:strVal val="visible"/>
                                      </p:to>
                                    </p:set>
                                    <p:animEffect transition="in" filter="fade">
                                      <p:cBhvr>
                                        <p:cTn id="12" dur="500"/>
                                        <p:tgtEl>
                                          <p:spTgt spid="4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415"/>
                                        </p:tgtEl>
                                        <p:attrNameLst>
                                          <p:attrName>style.visibility</p:attrName>
                                        </p:attrNameLst>
                                      </p:cBhvr>
                                      <p:to>
                                        <p:strVal val="visible"/>
                                      </p:to>
                                    </p:set>
                                    <p:animEffect transition="in" filter="fade">
                                      <p:cBhvr>
                                        <p:cTn id="17" dur="500"/>
                                        <p:tgtEl>
                                          <p:spTgt spid="4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418"/>
                                        </p:tgtEl>
                                        <p:attrNameLst>
                                          <p:attrName>style.visibility</p:attrName>
                                        </p:attrNameLst>
                                      </p:cBhvr>
                                      <p:to>
                                        <p:strVal val="visible"/>
                                      </p:to>
                                    </p:set>
                                    <p:animEffect transition="in" filter="fade">
                                      <p:cBhvr>
                                        <p:cTn id="22" dur="500"/>
                                        <p:tgtEl>
                                          <p:spTgt spid="4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421"/>
                                        </p:tgtEl>
                                        <p:attrNameLst>
                                          <p:attrName>style.visibility</p:attrName>
                                        </p:attrNameLst>
                                      </p:cBhvr>
                                      <p:to>
                                        <p:strVal val="visible"/>
                                      </p:to>
                                    </p:set>
                                    <p:animEffect transition="in" filter="fade">
                                      <p:cBhvr>
                                        <p:cTn id="27" dur="500"/>
                                        <p:tgtEl>
                                          <p:spTgt spid="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 grpId="0" animBg="1" advAuto="0"/>
      <p:bldP spid="412" grpId="0" animBg="1" advAuto="0"/>
      <p:bldP spid="415" grpId="0" animBg="1" advAuto="0"/>
      <p:bldP spid="418" grpId="0" animBg="1" advAuto="0"/>
      <p:bldP spid="421"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Pneumonic pleague scenario: step 2"/>
          <p:cNvSpPr txBox="1">
            <a:spLocks noGrp="1"/>
          </p:cNvSpPr>
          <p:nvPr>
            <p:ph type="title" idx="4294967295"/>
          </p:nvPr>
        </p:nvSpPr>
        <p:spPr>
          <a:xfrm>
            <a:off x="3446842" y="1735957"/>
            <a:ext cx="5628177" cy="1692276"/>
          </a:xfrm>
          <a:prstGeom prst="rect">
            <a:avLst/>
          </a:prstGeom>
        </p:spPr>
        <p:txBody>
          <a:bodyPr rtlCol="1"/>
          <a:lstStyle>
            <a:lvl1pPr algn="ctr" defTabSz="457200" rtl="1">
              <a:lnSpc>
                <a:spcPts val="5400"/>
              </a:lnSpc>
            </a:lvl1pPr>
          </a:lstStyle>
          <a:p>
            <a:pPr rtl="1"/>
            <a:r>
              <a:rPr lang="ar" b="1">
                <a:latin typeface="Sakkal Majalla" panose="02000000000000000000" pitchFamily="2" charset="-78"/>
                <a:cs typeface="Sakkal Majalla" panose="02000000000000000000" pitchFamily="2" charset="-78"/>
              </a:rPr>
              <a:t>سيناريو الطاعون الرئوي: الخطوة 2</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Content Placeholder 2"/>
          <p:cNvSpPr txBox="1">
            <a:spLocks noGrp="1"/>
          </p:cNvSpPr>
          <p:nvPr>
            <p:ph type="body" idx="1"/>
          </p:nvPr>
        </p:nvSpPr>
        <p:spPr>
          <a:xfrm>
            <a:off x="1984916" y="1247000"/>
            <a:ext cx="8222168" cy="1345028"/>
          </a:xfrm>
          <a:prstGeom prst="rect">
            <a:avLst/>
          </a:prstGeom>
        </p:spPr>
        <p:txBody>
          <a:bodyPr rtlCol="1"/>
          <a:lstStyle>
            <a:lvl1pPr marL="0" indent="0" algn="r" rtl="1">
              <a:buSzTx/>
              <a:buNone/>
              <a:defRPr sz="2400"/>
            </a:lvl1pPr>
          </a:lstStyle>
          <a:p>
            <a:pPr rtl="1"/>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للقلق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أعلاه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مرتفع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والسفر</a:t>
            </a:r>
            <a:r>
              <a:rPr dirty="0">
                <a:latin typeface="Sakkal Majalla" panose="02000000000000000000" pitchFamily="2" charset="-78"/>
                <a:cs typeface="Sakkal Majalla" panose="02000000000000000000" pitchFamily="2" charset="-78"/>
              </a:rPr>
              <a:t>؟</a:t>
            </a:r>
          </a:p>
        </p:txBody>
      </p:sp>
      <p:grpSp>
        <p:nvGrpSpPr>
          <p:cNvPr id="441" name="Group 32"/>
          <p:cNvGrpSpPr/>
          <p:nvPr/>
        </p:nvGrpSpPr>
        <p:grpSpPr>
          <a:xfrm>
            <a:off x="7681693" y="3204005"/>
            <a:ext cx="3182112" cy="2538799"/>
            <a:chOff x="0" y="0"/>
            <a:chExt cx="3182111" cy="2538798"/>
          </a:xfrm>
        </p:grpSpPr>
        <p:sp>
          <p:nvSpPr>
            <p:cNvPr id="438" name="Rectangle 25"/>
            <p:cNvSpPr/>
            <p:nvPr/>
          </p:nvSpPr>
          <p:spPr>
            <a:xfrm>
              <a:off x="0" y="0"/>
              <a:ext cx="3182112" cy="2538799"/>
            </a:xfrm>
            <a:prstGeom prst="rect">
              <a:avLst/>
            </a:prstGeom>
            <a:solidFill>
              <a:srgbClr val="E6E6E6"/>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pic>
          <p:nvPicPr>
            <p:cNvPr id="439" name="Graphic 17" descr="Graphic 17"/>
            <p:cNvPicPr>
              <a:picLocks noChangeAspect="1"/>
            </p:cNvPicPr>
            <p:nvPr/>
          </p:nvPicPr>
          <p:blipFill>
            <a:blip r:embed="rId2"/>
            <a:stretch>
              <a:fillRect/>
            </a:stretch>
          </p:blipFill>
          <p:spPr>
            <a:xfrm>
              <a:off x="1097279" y="21802"/>
              <a:ext cx="987553" cy="858689"/>
            </a:xfrm>
            <a:prstGeom prst="rect">
              <a:avLst/>
            </a:prstGeom>
            <a:ln w="12700" cap="flat">
              <a:noFill/>
              <a:miter lim="400000"/>
            </a:ln>
            <a:effectLst/>
          </p:spPr>
        </p:pic>
        <p:sp>
          <p:nvSpPr>
            <p:cNvPr id="440" name="TextBox 22"/>
            <p:cNvSpPr txBox="1"/>
            <p:nvPr/>
          </p:nvSpPr>
          <p:spPr>
            <a:xfrm>
              <a:off x="798476" y="819772"/>
              <a:ext cx="1585161" cy="345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رحلة الطيران</a:t>
              </a:r>
            </a:p>
          </p:txBody>
        </p:sp>
      </p:grpSp>
      <p:grpSp>
        <p:nvGrpSpPr>
          <p:cNvPr id="445" name="Group 33"/>
          <p:cNvGrpSpPr/>
          <p:nvPr/>
        </p:nvGrpSpPr>
        <p:grpSpPr>
          <a:xfrm>
            <a:off x="4400201" y="3204005"/>
            <a:ext cx="3182114" cy="2538800"/>
            <a:chOff x="0" y="0"/>
            <a:chExt cx="3182112" cy="2538799"/>
          </a:xfrm>
        </p:grpSpPr>
        <p:sp>
          <p:nvSpPr>
            <p:cNvPr id="442" name="Rectangle 27"/>
            <p:cNvSpPr/>
            <p:nvPr/>
          </p:nvSpPr>
          <p:spPr>
            <a:xfrm>
              <a:off x="0" y="0"/>
              <a:ext cx="3182112" cy="2538799"/>
            </a:xfrm>
            <a:prstGeom prst="rect">
              <a:avLst/>
            </a:prstGeom>
            <a:solidFill>
              <a:srgbClr val="E6E6E6"/>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pic>
          <p:nvPicPr>
            <p:cNvPr id="443" name="Picture 19" descr="Picture 19"/>
            <p:cNvPicPr>
              <a:picLocks noChangeAspect="1"/>
            </p:cNvPicPr>
            <p:nvPr/>
          </p:nvPicPr>
          <p:blipFill>
            <a:blip r:embed="rId3">
              <a:biLevel thresh="75000"/>
            </a:blip>
            <a:stretch>
              <a:fillRect/>
            </a:stretch>
          </p:blipFill>
          <p:spPr>
            <a:xfrm>
              <a:off x="1098432" y="48825"/>
              <a:ext cx="893200" cy="790141"/>
            </a:xfrm>
            <a:prstGeom prst="rect">
              <a:avLst/>
            </a:prstGeom>
            <a:ln w="12700" cap="flat">
              <a:noFill/>
              <a:miter lim="400000"/>
            </a:ln>
            <a:effectLst/>
          </p:spPr>
        </p:pic>
        <p:sp>
          <p:nvSpPr>
            <p:cNvPr id="444" name="TextBox 23"/>
            <p:cNvSpPr txBox="1"/>
            <p:nvPr/>
          </p:nvSpPr>
          <p:spPr>
            <a:xfrm>
              <a:off x="798476" y="819772"/>
              <a:ext cx="1585161" cy="345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العمل</a:t>
              </a:r>
            </a:p>
          </p:txBody>
        </p:sp>
      </p:grpSp>
      <p:grpSp>
        <p:nvGrpSpPr>
          <p:cNvPr id="449" name="Group 34"/>
          <p:cNvGrpSpPr/>
          <p:nvPr/>
        </p:nvGrpSpPr>
        <p:grpSpPr>
          <a:xfrm>
            <a:off x="1129857" y="3124200"/>
            <a:ext cx="3182112" cy="2606312"/>
            <a:chOff x="0" y="0"/>
            <a:chExt cx="3182111" cy="2606311"/>
          </a:xfrm>
        </p:grpSpPr>
        <p:sp>
          <p:nvSpPr>
            <p:cNvPr id="446" name="Rectangle 26"/>
            <p:cNvSpPr/>
            <p:nvPr/>
          </p:nvSpPr>
          <p:spPr>
            <a:xfrm>
              <a:off x="0" y="69340"/>
              <a:ext cx="3182112" cy="2536972"/>
            </a:xfrm>
            <a:prstGeom prst="rect">
              <a:avLst/>
            </a:prstGeom>
            <a:solidFill>
              <a:srgbClr val="E6E6E6"/>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pic>
          <p:nvPicPr>
            <p:cNvPr id="447" name="Graphic 21" descr="Graphic 21"/>
            <p:cNvPicPr>
              <a:picLocks noChangeAspect="1"/>
            </p:cNvPicPr>
            <p:nvPr/>
          </p:nvPicPr>
          <p:blipFill>
            <a:blip r:embed="rId4"/>
            <a:stretch>
              <a:fillRect/>
            </a:stretch>
          </p:blipFill>
          <p:spPr>
            <a:xfrm>
              <a:off x="1034865" y="0"/>
              <a:ext cx="1112382" cy="966533"/>
            </a:xfrm>
            <a:prstGeom prst="rect">
              <a:avLst/>
            </a:prstGeom>
            <a:ln w="12700" cap="flat">
              <a:noFill/>
              <a:miter lim="400000"/>
            </a:ln>
            <a:effectLst/>
          </p:spPr>
        </p:pic>
        <p:sp>
          <p:nvSpPr>
            <p:cNvPr id="448" name="TextBox 24"/>
            <p:cNvSpPr txBox="1"/>
            <p:nvPr/>
          </p:nvSpPr>
          <p:spPr>
            <a:xfrm>
              <a:off x="798476" y="888523"/>
              <a:ext cx="1585161" cy="345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المنزل</a:t>
              </a:r>
            </a:p>
          </p:txBody>
        </p:sp>
      </p:grpSp>
      <p:sp>
        <p:nvSpPr>
          <p:cNvPr id="451" name="Title 1"/>
          <p:cNvSpPr txBox="1"/>
          <p:nvPr/>
        </p:nvSpPr>
        <p:spPr>
          <a:xfrm>
            <a:off x="260655" y="713437"/>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2: تتبُّع المُخالِطين</a:t>
            </a:r>
          </a:p>
        </p:txBody>
      </p:sp>
      <p:sp>
        <p:nvSpPr>
          <p:cNvPr id="2" name="Text Placeholder 8">
            <a:extLst>
              <a:ext uri="{FF2B5EF4-FFF2-40B4-BE49-F238E27FC236}">
                <a16:creationId xmlns:a16="http://schemas.microsoft.com/office/drawing/2014/main" id="{4AB62F7F-8A34-2D5A-0CEC-39D452F2C626}"/>
              </a:ext>
            </a:extLst>
          </p:cNvPr>
          <p:cNvSpPr txBox="1">
            <a:spLocks/>
          </p:cNvSpPr>
          <p:nvPr/>
        </p:nvSpPr>
        <p:spPr>
          <a:xfrm>
            <a:off x="198119" y="62202"/>
            <a:ext cx="5206219" cy="7584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marL="0" marR="0" indent="0" algn="r" defTabSz="277749" rtl="1"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rtl="1" hangingPunct="1"/>
            <a:r>
              <a:rPr lang="ar" sz="3200" b="1">
                <a:latin typeface="Sakkal Majalla" panose="02000000000000000000" pitchFamily="2" charset="-78"/>
                <a:cs typeface="Sakkal Majalla" panose="02000000000000000000" pitchFamily="2" charset="-78"/>
              </a:rPr>
              <a:t>السؤال 1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41"/>
                                        </p:tgtEl>
                                        <p:attrNameLst>
                                          <p:attrName>style.visibility</p:attrName>
                                        </p:attrNameLst>
                                      </p:cBhvr>
                                      <p:to>
                                        <p:strVal val="visible"/>
                                      </p:to>
                                    </p:set>
                                    <p:animEffect transition="in" filter="fade">
                                      <p:cBhvr>
                                        <p:cTn id="7" dur="500"/>
                                        <p:tgtEl>
                                          <p:spTgt spid="4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445"/>
                                        </p:tgtEl>
                                        <p:attrNameLst>
                                          <p:attrName>style.visibility</p:attrName>
                                        </p:attrNameLst>
                                      </p:cBhvr>
                                      <p:to>
                                        <p:strVal val="visible"/>
                                      </p:to>
                                    </p:set>
                                    <p:animEffect transition="in" filter="fade">
                                      <p:cBhvr>
                                        <p:cTn id="12" dur="500"/>
                                        <p:tgtEl>
                                          <p:spTgt spid="4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449"/>
                                        </p:tgtEl>
                                        <p:attrNameLst>
                                          <p:attrName>style.visibility</p:attrName>
                                        </p:attrNameLst>
                                      </p:cBhvr>
                                      <p:to>
                                        <p:strVal val="visible"/>
                                      </p:to>
                                    </p:set>
                                    <p:animEffect transition="in" filter="fade">
                                      <p:cBhvr>
                                        <p:cTn id="17" dur="500"/>
                                        <p:tgtEl>
                                          <p:spTgt spid="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 grpId="0" animBg="1" advAuto="0"/>
      <p:bldP spid="445" grpId="0" animBg="1" advAuto="0"/>
      <p:bldP spid="449" grpId="0"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6" name="Group 32"/>
          <p:cNvGrpSpPr/>
          <p:nvPr/>
        </p:nvGrpSpPr>
        <p:grpSpPr>
          <a:xfrm>
            <a:off x="7688028" y="2564908"/>
            <a:ext cx="3182112" cy="2919798"/>
            <a:chOff x="0" y="0"/>
            <a:chExt cx="3182111" cy="2919797"/>
          </a:xfrm>
        </p:grpSpPr>
        <p:sp>
          <p:nvSpPr>
            <p:cNvPr id="453" name="Rectangle 25"/>
            <p:cNvSpPr/>
            <p:nvPr/>
          </p:nvSpPr>
          <p:spPr>
            <a:xfrm>
              <a:off x="0" y="0"/>
              <a:ext cx="3182112" cy="2919798"/>
            </a:xfrm>
            <a:prstGeom prst="rect">
              <a:avLst/>
            </a:prstGeom>
            <a:solidFill>
              <a:srgbClr val="E6E6E6"/>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pic>
          <p:nvPicPr>
            <p:cNvPr id="454" name="Graphic 17" descr="Graphic 17"/>
            <p:cNvPicPr>
              <a:picLocks noChangeAspect="1"/>
            </p:cNvPicPr>
            <p:nvPr/>
          </p:nvPicPr>
          <p:blipFill>
            <a:blip r:embed="rId2"/>
            <a:stretch>
              <a:fillRect/>
            </a:stretch>
          </p:blipFill>
          <p:spPr>
            <a:xfrm>
              <a:off x="1084113" y="11907"/>
              <a:ext cx="1000719" cy="1000719"/>
            </a:xfrm>
            <a:prstGeom prst="rect">
              <a:avLst/>
            </a:prstGeom>
            <a:ln w="12700" cap="flat">
              <a:noFill/>
              <a:miter lim="400000"/>
            </a:ln>
            <a:effectLst/>
          </p:spPr>
        </p:pic>
        <p:sp>
          <p:nvSpPr>
            <p:cNvPr id="455" name="TextBox 22"/>
            <p:cNvSpPr txBox="1"/>
            <p:nvPr/>
          </p:nvSpPr>
          <p:spPr>
            <a:xfrm>
              <a:off x="798476" y="942796"/>
              <a:ext cx="1585161" cy="345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defRPr sz="16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الطيران</a:t>
              </a:r>
              <a:endParaRPr dirty="0">
                <a:latin typeface="Sakkal Majalla" panose="02000000000000000000" pitchFamily="2" charset="-78"/>
                <a:cs typeface="Sakkal Majalla" panose="02000000000000000000" pitchFamily="2" charset="-78"/>
              </a:endParaRPr>
            </a:p>
          </p:txBody>
        </p:sp>
      </p:grpSp>
      <p:grpSp>
        <p:nvGrpSpPr>
          <p:cNvPr id="460" name="Group 33"/>
          <p:cNvGrpSpPr/>
          <p:nvPr/>
        </p:nvGrpSpPr>
        <p:grpSpPr>
          <a:xfrm>
            <a:off x="4400201" y="2564908"/>
            <a:ext cx="3182113" cy="2919798"/>
            <a:chOff x="0" y="0"/>
            <a:chExt cx="3182111" cy="2919797"/>
          </a:xfrm>
        </p:grpSpPr>
        <p:sp>
          <p:nvSpPr>
            <p:cNvPr id="457" name="Rectangle 27"/>
            <p:cNvSpPr/>
            <p:nvPr/>
          </p:nvSpPr>
          <p:spPr>
            <a:xfrm>
              <a:off x="0" y="0"/>
              <a:ext cx="3182112" cy="2919798"/>
            </a:xfrm>
            <a:prstGeom prst="rect">
              <a:avLst/>
            </a:prstGeom>
            <a:solidFill>
              <a:srgbClr val="E6E6E6"/>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pic>
          <p:nvPicPr>
            <p:cNvPr id="458" name="Picture 19" descr="Picture 19"/>
            <p:cNvPicPr>
              <a:picLocks noChangeAspect="1"/>
            </p:cNvPicPr>
            <p:nvPr/>
          </p:nvPicPr>
          <p:blipFill>
            <a:blip r:embed="rId3">
              <a:biLevel thresh="75000"/>
            </a:blip>
            <a:stretch>
              <a:fillRect/>
            </a:stretch>
          </p:blipFill>
          <p:spPr>
            <a:xfrm>
              <a:off x="1097280" y="55000"/>
              <a:ext cx="909869" cy="909870"/>
            </a:xfrm>
            <a:prstGeom prst="rect">
              <a:avLst/>
            </a:prstGeom>
            <a:ln w="12700" cap="flat">
              <a:noFill/>
              <a:miter lim="400000"/>
            </a:ln>
            <a:effectLst/>
          </p:spPr>
        </p:pic>
        <p:sp>
          <p:nvSpPr>
            <p:cNvPr id="459" name="TextBox 23"/>
            <p:cNvSpPr txBox="1"/>
            <p:nvPr/>
          </p:nvSpPr>
          <p:spPr>
            <a:xfrm>
              <a:off x="798476" y="942796"/>
              <a:ext cx="1585161" cy="345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العمل</a:t>
              </a:r>
            </a:p>
          </p:txBody>
        </p:sp>
      </p:grpSp>
      <p:grpSp>
        <p:nvGrpSpPr>
          <p:cNvPr id="464" name="Group 34"/>
          <p:cNvGrpSpPr/>
          <p:nvPr/>
        </p:nvGrpSpPr>
        <p:grpSpPr>
          <a:xfrm>
            <a:off x="1085254" y="2472813"/>
            <a:ext cx="3182112" cy="2999602"/>
            <a:chOff x="0" y="0"/>
            <a:chExt cx="3182111" cy="2999601"/>
          </a:xfrm>
        </p:grpSpPr>
        <p:sp>
          <p:nvSpPr>
            <p:cNvPr id="461" name="Rectangle 26"/>
            <p:cNvSpPr/>
            <p:nvPr/>
          </p:nvSpPr>
          <p:spPr>
            <a:xfrm>
              <a:off x="0" y="79803"/>
              <a:ext cx="3182112" cy="2919799"/>
            </a:xfrm>
            <a:prstGeom prst="rect">
              <a:avLst/>
            </a:prstGeom>
            <a:solidFill>
              <a:srgbClr val="E6E6E6"/>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pic>
          <p:nvPicPr>
            <p:cNvPr id="462" name="Graphic 21" descr="Graphic 21"/>
            <p:cNvPicPr>
              <a:picLocks noChangeAspect="1"/>
            </p:cNvPicPr>
            <p:nvPr/>
          </p:nvPicPr>
          <p:blipFill>
            <a:blip r:embed="rId4"/>
            <a:stretch>
              <a:fillRect/>
            </a:stretch>
          </p:blipFill>
          <p:spPr>
            <a:xfrm>
              <a:off x="1034865" y="0"/>
              <a:ext cx="1112382" cy="1112381"/>
            </a:xfrm>
            <a:prstGeom prst="rect">
              <a:avLst/>
            </a:prstGeom>
            <a:ln w="12700" cap="flat">
              <a:noFill/>
              <a:miter lim="400000"/>
            </a:ln>
            <a:effectLst/>
          </p:spPr>
        </p:pic>
        <p:sp>
          <p:nvSpPr>
            <p:cNvPr id="463" name="TextBox 24"/>
            <p:cNvSpPr txBox="1"/>
            <p:nvPr/>
          </p:nvSpPr>
          <p:spPr>
            <a:xfrm>
              <a:off x="798476" y="1022600"/>
              <a:ext cx="1585161" cy="345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defRPr sz="16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المنزل</a:t>
              </a:r>
            </a:p>
          </p:txBody>
        </p:sp>
      </p:grpSp>
      <p:sp>
        <p:nvSpPr>
          <p:cNvPr id="465" name="Title 1"/>
          <p:cNvSpPr txBox="1"/>
          <p:nvPr/>
        </p:nvSpPr>
        <p:spPr>
          <a:xfrm>
            <a:off x="7688028" y="3877035"/>
            <a:ext cx="3080237" cy="13210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spAutoFit/>
          </a:bodyPr>
          <a:lstStyle/>
          <a:p>
            <a:pPr marL="109220" indent="-219075" rtl="1">
              <a:buSzPct val="100000"/>
              <a:buFont typeface="Arial"/>
              <a:buChar char="•"/>
              <a:defRPr sz="1900">
                <a:solidFill>
                  <a:srgbClr val="10253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مُخالِطان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معهما</a:t>
            </a:r>
            <a:r>
              <a:rPr dirty="0">
                <a:latin typeface="Sakkal Majalla" panose="02000000000000000000" pitchFamily="2" charset="-78"/>
                <a:cs typeface="Sakkal Majalla" panose="02000000000000000000" pitchFamily="2" charset="-78"/>
              </a:rPr>
              <a:t>.</a:t>
            </a:r>
            <a:endParaRPr dirty="0">
              <a:solidFill>
                <a:srgbClr val="002060"/>
              </a:solidFill>
              <a:latin typeface="Sakkal Majalla" panose="02000000000000000000" pitchFamily="2" charset="-78"/>
              <a:cs typeface="Sakkal Majalla" panose="02000000000000000000" pitchFamily="2" charset="-78"/>
            </a:endParaRPr>
          </a:p>
          <a:p>
            <a:pPr marL="109220" indent="-219075" rtl="1">
              <a:buSzPct val="100000"/>
              <a:buFont typeface="Arial"/>
              <a:buChar char="•"/>
              <a:defRPr sz="1900">
                <a:solidFill>
                  <a:srgbClr val="10253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مرتفع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تجلس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تجلس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a:t>
            </a:r>
          </a:p>
        </p:txBody>
      </p:sp>
      <p:sp>
        <p:nvSpPr>
          <p:cNvPr id="466" name="Title 1"/>
          <p:cNvSpPr txBox="1"/>
          <p:nvPr/>
        </p:nvSpPr>
        <p:spPr>
          <a:xfrm>
            <a:off x="4451139" y="3877036"/>
            <a:ext cx="3080237" cy="98003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spAutoFit/>
          </a:bodyPr>
          <a:lstStyle/>
          <a:p>
            <a:pPr marL="109220" indent="-219075" rtl="1">
              <a:buSzPct val="100000"/>
              <a:buFont typeface="Arial"/>
              <a:buChar char="•"/>
              <a:defRPr sz="1900">
                <a:solidFill>
                  <a:srgbClr val="10253F"/>
                </a:solidFill>
                <a:latin typeface="+mj-lt"/>
                <a:ea typeface="+mj-ea"/>
                <a:cs typeface="+mj-cs"/>
                <a:sym typeface="Source Sans Pro Regular"/>
              </a:defRPr>
            </a:pPr>
            <a:r>
              <a:rPr lang="ar-EG" dirty="0">
                <a:latin typeface="Sakkal Majalla" panose="02000000000000000000" pitchFamily="2" charset="-78"/>
                <a:cs typeface="Sakkal Majalla" panose="02000000000000000000" pitchFamily="2" charset="-78"/>
              </a:rPr>
              <a:t>5 </a:t>
            </a:r>
            <a:r>
              <a:rPr dirty="0" err="1">
                <a:latin typeface="Sakkal Majalla" panose="02000000000000000000" pitchFamily="2" charset="-78"/>
                <a:cs typeface="Sakkal Majalla" panose="02000000000000000000" pitchFamily="2" charset="-78"/>
              </a:rPr>
              <a:t>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شاركوا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lang="ar-EG" dirty="0">
                <a:latin typeface="Sakkal Majalla" panose="02000000000000000000" pitchFamily="2" charset="-78"/>
                <a:cs typeface="Sakkal Majalla" panose="02000000000000000000" pitchFamily="2" charset="-78"/>
              </a:rPr>
              <a:t>.</a:t>
            </a:r>
            <a:endParaRPr sz="3200" dirty="0">
              <a:solidFill>
                <a:srgbClr val="002060"/>
              </a:solidFill>
              <a:latin typeface="Sakkal Majalla" panose="02000000000000000000" pitchFamily="2" charset="-78"/>
              <a:ea typeface="Arial"/>
              <a:cs typeface="Sakkal Majalla" panose="02000000000000000000" pitchFamily="2" charset="-78"/>
              <a:sym typeface="Arial"/>
            </a:endParaRPr>
          </a:p>
          <a:p>
            <a:pPr marL="109220" indent="-219075" rtl="1">
              <a:buSzPct val="100000"/>
              <a:buFont typeface="Arial"/>
              <a:buChar char="•"/>
              <a:defRPr sz="1900">
                <a:solidFill>
                  <a:srgbClr val="10253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السائق</a:t>
            </a:r>
            <a:r>
              <a:rPr dirty="0">
                <a:latin typeface="Sakkal Majalla" panose="02000000000000000000" pitchFamily="2" charset="-78"/>
                <a:cs typeface="Sakkal Majalla" panose="02000000000000000000" pitchFamily="2" charset="-78"/>
              </a:rPr>
              <a:t>.</a:t>
            </a:r>
          </a:p>
        </p:txBody>
      </p:sp>
      <p:sp>
        <p:nvSpPr>
          <p:cNvPr id="467" name="Title 1"/>
          <p:cNvSpPr txBox="1"/>
          <p:nvPr/>
        </p:nvSpPr>
        <p:spPr>
          <a:xfrm>
            <a:off x="1136191" y="3877035"/>
            <a:ext cx="3080237" cy="98003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spAutoFit/>
          </a:bodyPr>
          <a:lstStyle/>
          <a:p>
            <a:pPr marL="109220" indent="-219075" rtl="1">
              <a:buSzPct val="100000"/>
              <a:buFont typeface="Arial"/>
              <a:buChar char="•"/>
              <a:defRPr sz="1900">
                <a:solidFill>
                  <a:srgbClr val="10253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متزوجة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أطفال</a:t>
            </a:r>
            <a:r>
              <a:rPr lang="ar-EG" dirty="0">
                <a:latin typeface="Sakkal Majalla" panose="02000000000000000000" pitchFamily="2" charset="-78"/>
                <a:cs typeface="Sakkal Majalla" panose="02000000000000000000" pitchFamily="2" charset="-78"/>
              </a:rPr>
              <a:t>.</a:t>
            </a:r>
            <a:endParaRPr sz="3200" dirty="0">
              <a:solidFill>
                <a:srgbClr val="002060"/>
              </a:solidFill>
              <a:latin typeface="Sakkal Majalla" panose="02000000000000000000" pitchFamily="2" charset="-78"/>
              <a:cs typeface="Sakkal Majalla" panose="02000000000000000000" pitchFamily="2" charset="-78"/>
            </a:endParaRPr>
          </a:p>
          <a:p>
            <a:pPr marL="109220" indent="-219075" rtl="1">
              <a:buSzPct val="100000"/>
              <a:buFont typeface="Arial"/>
              <a:buChar char="•"/>
              <a:defRPr sz="1900">
                <a:solidFill>
                  <a:srgbClr val="10253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الزوج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مُدرج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مرتفع</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p:txBody>
      </p:sp>
      <p:sp>
        <p:nvSpPr>
          <p:cNvPr id="469" name="Title 1"/>
          <p:cNvSpPr txBox="1"/>
          <p:nvPr/>
        </p:nvSpPr>
        <p:spPr>
          <a:xfrm>
            <a:off x="260655" y="713437"/>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2: تتبُّع المُخالِطين</a:t>
            </a:r>
          </a:p>
        </p:txBody>
      </p:sp>
      <p:sp>
        <p:nvSpPr>
          <p:cNvPr id="2" name="Text Placeholder 8">
            <a:extLst>
              <a:ext uri="{FF2B5EF4-FFF2-40B4-BE49-F238E27FC236}">
                <a16:creationId xmlns:a16="http://schemas.microsoft.com/office/drawing/2014/main" id="{3DAE94C1-65B7-9B3E-3D4B-252C9644C00A}"/>
              </a:ext>
            </a:extLst>
          </p:cNvPr>
          <p:cNvSpPr txBox="1">
            <a:spLocks noGrp="1"/>
          </p:cNvSpPr>
          <p:nvPr>
            <p:ph type="body" sz="quarter" idx="1"/>
          </p:nvPr>
        </p:nvSpPr>
        <p:spPr>
          <a:xfrm>
            <a:off x="198119" y="62202"/>
            <a:ext cx="4791131" cy="576264"/>
          </a:xfrm>
          <a:prstGeom prst="rect">
            <a:avLst/>
          </a:prstGeom>
        </p:spPr>
        <p:txBody>
          <a:bodyPr rtlCol="1">
            <a:normAutofit/>
          </a:bodyPr>
          <a:lstStyle>
            <a:lvl1pPr marL="0" indent="0" algn="r" defTabSz="277749" rtl="1">
              <a:spcBef>
                <a:spcPts val="200"/>
              </a:spcBef>
              <a:buSzTx/>
              <a:buNone/>
              <a:defRPr sz="3072">
                <a:solidFill>
                  <a:srgbClr val="FFFFFF"/>
                </a:solidFill>
                <a:latin typeface="Source Sans Pro Bold"/>
                <a:ea typeface="Source Sans Pro Bold"/>
                <a:cs typeface="Source Sans Pro Bold"/>
                <a:sym typeface="Source Sans Pro Bold"/>
              </a:defRPr>
            </a:lvl1pPr>
          </a:lstStyle>
          <a:p>
            <a:pPr rtl="1"/>
            <a:r>
              <a:rPr lang="ar" sz="3200" b="1" dirty="0">
                <a:latin typeface="Sakkal Majalla" panose="02000000000000000000" pitchFamily="2" charset="-78"/>
                <a:cs typeface="Sakkal Majalla" panose="02000000000000000000" pitchFamily="2" charset="-78"/>
              </a:rPr>
              <a:t>إجابات السؤال 1</a:t>
            </a:r>
            <a:endParaRPr sz="3200"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56"/>
                                        </p:tgtEl>
                                        <p:attrNameLst>
                                          <p:attrName>style.visibility</p:attrName>
                                        </p:attrNameLst>
                                      </p:cBhvr>
                                      <p:to>
                                        <p:strVal val="visible"/>
                                      </p:to>
                                    </p:set>
                                    <p:animEffect transition="in" filter="fade">
                                      <p:cBhvr>
                                        <p:cTn id="7" dur="500"/>
                                        <p:tgtEl>
                                          <p:spTgt spid="4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460"/>
                                        </p:tgtEl>
                                        <p:attrNameLst>
                                          <p:attrName>style.visibility</p:attrName>
                                        </p:attrNameLst>
                                      </p:cBhvr>
                                      <p:to>
                                        <p:strVal val="visible"/>
                                      </p:to>
                                    </p:set>
                                    <p:animEffect transition="in" filter="fade">
                                      <p:cBhvr>
                                        <p:cTn id="12" dur="500"/>
                                        <p:tgtEl>
                                          <p:spTgt spid="46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464"/>
                                        </p:tgtEl>
                                        <p:attrNameLst>
                                          <p:attrName>style.visibility</p:attrName>
                                        </p:attrNameLst>
                                      </p:cBhvr>
                                      <p:to>
                                        <p:strVal val="visible"/>
                                      </p:to>
                                    </p:set>
                                    <p:animEffect transition="in" filter="fade">
                                      <p:cBhvr>
                                        <p:cTn id="17" dur="500"/>
                                        <p:tgtEl>
                                          <p:spTgt spid="46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465"/>
                                        </p:tgtEl>
                                        <p:attrNameLst>
                                          <p:attrName>style.visibility</p:attrName>
                                        </p:attrNameLst>
                                      </p:cBhvr>
                                      <p:to>
                                        <p:strVal val="visible"/>
                                      </p:to>
                                    </p:set>
                                    <p:animEffect transition="in" filter="fade">
                                      <p:cBhvr>
                                        <p:cTn id="22" dur="500"/>
                                        <p:tgtEl>
                                          <p:spTgt spid="46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466"/>
                                        </p:tgtEl>
                                        <p:attrNameLst>
                                          <p:attrName>style.visibility</p:attrName>
                                        </p:attrNameLst>
                                      </p:cBhvr>
                                      <p:to>
                                        <p:strVal val="visible"/>
                                      </p:to>
                                    </p:set>
                                    <p:animEffect transition="in" filter="fade">
                                      <p:cBhvr>
                                        <p:cTn id="27" dur="500"/>
                                        <p:tgtEl>
                                          <p:spTgt spid="46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fill="hold" grpId="0" nodeType="clickEffect">
                                  <p:stCondLst>
                                    <p:cond delay="0"/>
                                  </p:stCondLst>
                                  <p:iterate>
                                    <p:tmAbs val="0"/>
                                  </p:iterate>
                                  <p:childTnLst>
                                    <p:set>
                                      <p:cBhvr>
                                        <p:cTn id="31" fill="hold"/>
                                        <p:tgtEl>
                                          <p:spTgt spid="467"/>
                                        </p:tgtEl>
                                        <p:attrNameLst>
                                          <p:attrName>style.visibility</p:attrName>
                                        </p:attrNameLst>
                                      </p:cBhvr>
                                      <p:to>
                                        <p:strVal val="visible"/>
                                      </p:to>
                                    </p:set>
                                    <p:animEffect transition="in" filter="fade">
                                      <p:cBhvr>
                                        <p:cTn id="32" dur="500"/>
                                        <p:tgtEl>
                                          <p:spTgt spid="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 grpId="0" animBg="1" advAuto="0"/>
      <p:bldP spid="460" grpId="0" animBg="1" advAuto="0"/>
      <p:bldP spid="464" grpId="0" animBg="1" advAuto="0"/>
      <p:bldP spid="465" grpId="0" animBg="1" advAuto="0"/>
      <p:bldP spid="466" grpId="0" animBg="1" advAuto="0"/>
      <p:bldP spid="467"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Google Shape;307;p8"/>
          <p:cNvSpPr txBox="1">
            <a:spLocks noGrp="1"/>
          </p:cNvSpPr>
          <p:nvPr>
            <p:ph type="title"/>
          </p:nvPr>
        </p:nvSpPr>
        <p:spPr>
          <a:xfrm>
            <a:off x="48759" y="691564"/>
            <a:ext cx="3023336" cy="691188"/>
          </a:xfrm>
          <a:prstGeom prst="rect">
            <a:avLst/>
          </a:prstGeom>
        </p:spPr>
        <p:txBody>
          <a:bodyPr lIns="0" tIns="0" rIns="0" bIns="0" rtlCol="1" anchor="b"/>
          <a:lstStyle/>
          <a:p>
            <a:pPr rtl="1"/>
            <a:r>
              <a:rPr lang="ar" b="1">
                <a:latin typeface="Sakkal Majalla" panose="02000000000000000000" pitchFamily="2" charset="-78"/>
                <a:cs typeface="Sakkal Majalla" panose="02000000000000000000" pitchFamily="2" charset="-78"/>
              </a:rPr>
              <a:t>مقدمة</a:t>
            </a:r>
          </a:p>
        </p:txBody>
      </p:sp>
      <p:sp>
        <p:nvSpPr>
          <p:cNvPr id="308" name="Google Shape;308;p8"/>
          <p:cNvSpPr txBox="1">
            <a:spLocks noGrp="1"/>
          </p:cNvSpPr>
          <p:nvPr>
            <p:ph type="body" idx="1"/>
          </p:nvPr>
        </p:nvSpPr>
        <p:spPr>
          <a:xfrm>
            <a:off x="4110264" y="1525453"/>
            <a:ext cx="7529514" cy="3807094"/>
          </a:xfrm>
          <a:prstGeom prst="rect">
            <a:avLst/>
          </a:prstGeom>
        </p:spPr>
        <p:txBody>
          <a:bodyPr lIns="0" tIns="0" rIns="0" bIns="0" rtlCol="1" anchor="t">
            <a:normAutofit/>
          </a:bodyPr>
          <a:lstStyle/>
          <a:p>
            <a:pPr marL="0" indent="0" rtl="1">
              <a:buSzTx/>
              <a:buNone/>
              <a:defRPr sz="2400"/>
            </a:pP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استنادَا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Tree>
    <p:extLst>
      <p:ext uri="{BB962C8B-B14F-4D97-AF65-F5344CB8AC3E}">
        <p14:creationId xmlns:p14="http://schemas.microsoft.com/office/powerpoint/2010/main" val="1729847896"/>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ontent Placeholder 2"/>
          <p:cNvSpPr txBox="1">
            <a:spLocks noGrp="1"/>
          </p:cNvSpPr>
          <p:nvPr>
            <p:ph type="body" idx="1"/>
          </p:nvPr>
        </p:nvSpPr>
        <p:spPr>
          <a:xfrm>
            <a:off x="2400056" y="1778952"/>
            <a:ext cx="8222168" cy="2141280"/>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الطائرة</a:t>
            </a:r>
            <a:r>
              <a:rPr dirty="0">
                <a:latin typeface="Sakkal Majalla" panose="02000000000000000000" pitchFamily="2" charset="-78"/>
                <a:cs typeface="Sakkal Majalla" panose="02000000000000000000" pitchFamily="2" charset="-78"/>
              </a:rPr>
              <a:t>:</a:t>
            </a:r>
          </a:p>
          <a:p>
            <a:pPr marL="254000" indent="-254000" rtl="1">
              <a:defRPr sz="2400"/>
            </a:pPr>
            <a:r>
              <a:rPr lang="ar-EG" dirty="0">
                <a:latin typeface="Sakkal Majalla" panose="02000000000000000000" pitchFamily="2" charset="-78"/>
                <a:cs typeface="Sakkal Majalla" panose="02000000000000000000" pitchFamily="2" charset="-78"/>
              </a:rPr>
              <a:t>(ما</a:t>
            </a:r>
            <a:r>
              <a:rPr dirty="0" err="1">
                <a:latin typeface="Sakkal Majalla" panose="02000000000000000000" pitchFamily="2" charset="-78"/>
                <a:cs typeface="Sakkal Majalla" panose="02000000000000000000" pitchFamily="2" charset="-78"/>
              </a:rPr>
              <a:t>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رودمز</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أنثى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lang="ar-EG" dirty="0">
                <a:latin typeface="Sakkal Majalla" panose="02000000000000000000" pitchFamily="2" charset="-78"/>
                <a:cs typeface="Sakkal Majalla" panose="02000000000000000000" pitchFamily="2" charset="-78"/>
              </a:rPr>
              <a:t> 43 </a:t>
            </a:r>
            <a:r>
              <a:rPr dirty="0" err="1">
                <a:latin typeface="Sakkal Majalla" panose="02000000000000000000" pitchFamily="2" charset="-78"/>
                <a:cs typeface="Sakkal Majalla" panose="02000000000000000000" pitchFamily="2" charset="-78"/>
              </a:rPr>
              <a:t>عامًا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تعيش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ويسترن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سافرت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سنترال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23 </a:t>
            </a:r>
            <a:r>
              <a:rPr dirty="0" err="1">
                <a:latin typeface="Sakkal Majalla" panose="02000000000000000000" pitchFamily="2" charset="-78"/>
                <a:cs typeface="Sakkal Majalla" panose="02000000000000000000" pitchFamily="2" charset="-78"/>
              </a:rPr>
              <a:t>آذار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مارس</a:t>
            </a:r>
            <a:r>
              <a:rPr lang="ar" baseline="30000"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س</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رقم</a:t>
            </a:r>
            <a:r>
              <a:rPr dirty="0">
                <a:latin typeface="Sakkal Majalla" panose="02000000000000000000" pitchFamily="2" charset="-78"/>
                <a:cs typeface="Sakkal Majalla" panose="02000000000000000000" pitchFamily="2" charset="-78"/>
              </a:rPr>
              <a:t> A54398</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lang="ar" sz="2400" dirty="0">
                <a:latin typeface="Sakkal Majalla" panose="02000000000000000000" pitchFamily="2" charset="-78"/>
                <a:cs typeface="Sakkal Majalla" panose="02000000000000000000" pitchFamily="2" charset="-78"/>
              </a:rPr>
              <a:t>المؤكدة</a:t>
            </a:r>
            <a:r>
              <a:rPr dirty="0">
                <a:latin typeface="Sakkal Majalla" panose="02000000000000000000" pitchFamily="2" charset="-78"/>
                <a:cs typeface="Sakkal Majalla" panose="02000000000000000000" pitchFamily="2" charset="-78"/>
              </a:rPr>
              <a:t>.</a:t>
            </a:r>
          </a:p>
        </p:txBody>
      </p:sp>
      <p:sp>
        <p:nvSpPr>
          <p:cNvPr id="472" name="Content Placeholder 2"/>
          <p:cNvSpPr txBox="1"/>
          <p:nvPr/>
        </p:nvSpPr>
        <p:spPr>
          <a:xfrm>
            <a:off x="685119" y="4219070"/>
            <a:ext cx="10246084" cy="9056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spAutoFit/>
          </a:bodyPr>
          <a:lstStyle/>
          <a:p>
            <a:pPr rtl="1">
              <a:spcBef>
                <a:spcPts val="500"/>
              </a:spcBef>
              <a:defRPr sz="2400">
                <a:solidFill>
                  <a:srgbClr val="10253F"/>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السؤال:</a:t>
            </a:r>
            <a:endParaRPr sz="3000" dirty="0">
              <a:latin typeface="Sakkal Majalla" panose="02000000000000000000" pitchFamily="2" charset="-78"/>
              <a:ea typeface="Arial"/>
              <a:cs typeface="Sakkal Majalla" panose="02000000000000000000" pitchFamily="2" charset="-78"/>
              <a:sym typeface="Arial"/>
            </a:endParaRPr>
          </a:p>
          <a:p>
            <a:pPr rtl="1">
              <a:spcBef>
                <a:spcPts val="500"/>
              </a:spcBef>
              <a:defRPr sz="2400">
                <a:solidFill>
                  <a:srgbClr val="10253F"/>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ما المعلومات الإضافية التي ستسأل عنها بشأن هذه الحالة المخالِطة؟ </a:t>
            </a:r>
            <a:endParaRPr sz="3000" dirty="0">
              <a:latin typeface="Sakkal Majalla" panose="02000000000000000000" pitchFamily="2" charset="-78"/>
              <a:ea typeface="Arial"/>
              <a:cs typeface="Sakkal Majalla" panose="02000000000000000000" pitchFamily="2" charset="-78"/>
              <a:sym typeface="Arial"/>
            </a:endParaRPr>
          </a:p>
        </p:txBody>
      </p:sp>
      <p:pic>
        <p:nvPicPr>
          <p:cNvPr id="473" name="Graphic 7" descr="Graphic 7"/>
          <p:cNvPicPr>
            <a:picLocks noChangeAspect="1"/>
          </p:cNvPicPr>
          <p:nvPr/>
        </p:nvPicPr>
        <p:blipFill>
          <a:blip r:embed="rId2"/>
          <a:stretch>
            <a:fillRect/>
          </a:stretch>
        </p:blipFill>
        <p:spPr>
          <a:xfrm>
            <a:off x="555262" y="1719447"/>
            <a:ext cx="1000719" cy="1000719"/>
          </a:xfrm>
          <a:prstGeom prst="rect">
            <a:avLst/>
          </a:prstGeom>
          <a:ln w="12700">
            <a:miter lim="400000"/>
          </a:ln>
        </p:spPr>
      </p:pic>
      <p:sp>
        <p:nvSpPr>
          <p:cNvPr id="475" name="Title 1"/>
          <p:cNvSpPr txBox="1"/>
          <p:nvPr/>
        </p:nvSpPr>
        <p:spPr>
          <a:xfrm>
            <a:off x="260655" y="1108044"/>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2: تتبُّع المُخالِطين</a:t>
            </a:r>
          </a:p>
        </p:txBody>
      </p:sp>
      <p:sp>
        <p:nvSpPr>
          <p:cNvPr id="2" name="Text Placeholder 8">
            <a:extLst>
              <a:ext uri="{FF2B5EF4-FFF2-40B4-BE49-F238E27FC236}">
                <a16:creationId xmlns:a16="http://schemas.microsoft.com/office/drawing/2014/main" id="{56BBAA6B-A054-BDC6-2529-BB9E3ECBC0D7}"/>
              </a:ext>
            </a:extLst>
          </p:cNvPr>
          <p:cNvSpPr txBox="1">
            <a:spLocks/>
          </p:cNvSpPr>
          <p:nvPr/>
        </p:nvSpPr>
        <p:spPr>
          <a:xfrm>
            <a:off x="198119" y="62202"/>
            <a:ext cx="3814588" cy="5762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marL="0" marR="0" indent="0" algn="r" defTabSz="277749" rtl="1"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rtl="1" hangingPunct="1"/>
            <a:r>
              <a:rPr lang="ar" sz="3200" b="1">
                <a:latin typeface="Sakkal Majalla" panose="02000000000000000000" pitchFamily="2" charset="-78"/>
                <a:cs typeface="Sakkal Majalla" panose="02000000000000000000" pitchFamily="2" charset="-78"/>
              </a:rPr>
              <a:t>السؤال 2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Content Placeholder 2"/>
          <p:cNvSpPr txBox="1">
            <a:spLocks noGrp="1"/>
          </p:cNvSpPr>
          <p:nvPr>
            <p:ph type="body" idx="1"/>
          </p:nvPr>
        </p:nvSpPr>
        <p:spPr>
          <a:xfrm>
            <a:off x="2378926" y="1804693"/>
            <a:ext cx="8222168" cy="1129989"/>
          </a:xfrm>
          <a:prstGeom prst="rect">
            <a:avLst/>
          </a:prstGeom>
        </p:spPr>
        <p:txBody>
          <a:bodyPr rtlCol="1"/>
          <a:lstStyle>
            <a:lvl1pPr marL="0" indent="0" algn="r" rtl="1">
              <a:buSzTx/>
              <a:buNone/>
              <a:defRPr sz="2400"/>
            </a:lvl1pPr>
          </a:lstStyle>
          <a:p>
            <a:pPr rtl="1"/>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الطائرة</a:t>
            </a:r>
            <a:r>
              <a:rPr dirty="0">
                <a:latin typeface="Sakkal Majalla" panose="02000000000000000000" pitchFamily="2" charset="-78"/>
                <a:cs typeface="Sakkal Majalla" panose="02000000000000000000" pitchFamily="2" charset="-78"/>
              </a:rPr>
              <a:t>:</a:t>
            </a:r>
          </a:p>
        </p:txBody>
      </p:sp>
      <p:grpSp>
        <p:nvGrpSpPr>
          <p:cNvPr id="480" name="Content Placeholder 2"/>
          <p:cNvGrpSpPr/>
          <p:nvPr/>
        </p:nvGrpSpPr>
        <p:grpSpPr>
          <a:xfrm>
            <a:off x="922020" y="2828357"/>
            <a:ext cx="10347961" cy="3015010"/>
            <a:chOff x="0" y="0"/>
            <a:chExt cx="10347960" cy="3015008"/>
          </a:xfrm>
        </p:grpSpPr>
        <p:sp>
          <p:nvSpPr>
            <p:cNvPr id="478" name="Rectangle"/>
            <p:cNvSpPr/>
            <p:nvPr/>
          </p:nvSpPr>
          <p:spPr>
            <a:xfrm>
              <a:off x="0" y="0"/>
              <a:ext cx="10347960" cy="3015008"/>
            </a:xfrm>
            <a:prstGeom prst="rect">
              <a:avLst/>
            </a:prstGeom>
            <a:solidFill>
              <a:srgbClr val="E2F0D9"/>
            </a:solidFill>
            <a:ln w="12700" cap="flat">
              <a:noFill/>
              <a:miter lim="400000"/>
            </a:ln>
            <a:effectLst/>
          </p:spPr>
          <p:txBody>
            <a:bodyPr wrap="square" lIns="45719" tIns="45719" rIns="45719" bIns="45719" numCol="1" rtlCol="1" anchor="t">
              <a:noAutofit/>
            </a:bodyPr>
            <a:lstStyle/>
            <a:p>
              <a:pPr rtl="1">
                <a:spcBef>
                  <a:spcPts val="700"/>
                </a:spcBef>
                <a:defRPr sz="20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479" name="Additional information to be asked about this contact may include (not limited to, many other questions are possible):…"/>
            <p:cNvSpPr txBox="1"/>
            <p:nvPr/>
          </p:nvSpPr>
          <p:spPr>
            <a:xfrm>
              <a:off x="50938" y="0"/>
              <a:ext cx="10246084" cy="274717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t">
              <a:spAutoFit/>
            </a:bodyPr>
            <a:lstStyle/>
            <a:p>
              <a:pPr rtl="1">
                <a:spcBef>
                  <a:spcPts val="400"/>
                </a:spcBef>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lang="ar-EG" dirty="0">
                  <a:latin typeface="Sakkal Majalla" panose="02000000000000000000" pitchFamily="2" charset="-78"/>
                  <a:cs typeface="Sakkal Majalla" panose="02000000000000000000" pitchFamily="2" charset="-78"/>
                </a:rPr>
                <a:t> الآتي (</a:t>
              </a:r>
              <a:r>
                <a:rPr dirty="0" err="1">
                  <a:latin typeface="Sakkal Majalla" panose="02000000000000000000" pitchFamily="2" charset="-78"/>
                  <a:cs typeface="Sakkal Majalla" panose="02000000000000000000" pitchFamily="2" charset="-78"/>
                </a:rPr>
                <a:t>وذلك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lang="ar-EG" dirty="0">
                  <a:latin typeface="Sakkal Majalla" panose="02000000000000000000" pitchFamily="2" charset="-78"/>
                  <a:cs typeface="Sakkal Majalla" panose="02000000000000000000" pitchFamily="2" charset="-78"/>
                </a:rPr>
                <a:t>):</a:t>
              </a:r>
              <a:endParaRPr sz="30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سافرت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سافرت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المؤكَّدة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وجلست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عنه</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سافرت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وبعده</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(23</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آذا</a:t>
              </a:r>
              <a:r>
                <a:rPr lang="ar-EG" dirty="0">
                  <a:latin typeface="Sakkal Majalla" panose="02000000000000000000" pitchFamily="2" charset="-78"/>
                  <a:cs typeface="Sakkal Majalla" panose="02000000000000000000" pitchFamily="2" charset="-78"/>
                </a:rPr>
                <a:t>ر/ </a:t>
              </a:r>
              <a:r>
                <a:rPr dirty="0" err="1">
                  <a:latin typeface="Sakkal Majalla" panose="02000000000000000000" pitchFamily="2" charset="-78"/>
                  <a:cs typeface="Sakkal Majalla" panose="02000000000000000000" pitchFamily="2" charset="-78"/>
                </a:rPr>
                <a:t>مارس</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وجودها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سنترال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تُغطِّي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وجهها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الأشكال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السفر</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أبلغت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متوافقة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الطاعون</a:t>
              </a:r>
              <a:r>
                <a:rPr dirty="0">
                  <a:latin typeface="Sakkal Majalla" panose="02000000000000000000" pitchFamily="2" charset="-78"/>
                  <a:cs typeface="Sakkal Majalla" panose="02000000000000000000" pitchFamily="2" charset="-78"/>
                </a:rPr>
                <a:t>؟ </a:t>
              </a: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مؤكَّدة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لمريض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بالطاعون</a:t>
              </a:r>
              <a:r>
                <a:rPr dirty="0">
                  <a:latin typeface="Sakkal Majalla" panose="02000000000000000000" pitchFamily="2" charset="-78"/>
                  <a:cs typeface="Sakkal Majalla" panose="02000000000000000000" pitchFamily="2" charset="-78"/>
                </a:rPr>
                <a:t>؟ </a:t>
              </a:r>
            </a:p>
            <a:p>
              <a:pPr rtl="1">
                <a:spcBef>
                  <a:spcPts val="700"/>
                </a:spcBef>
                <a:defRPr sz="2000">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grpSp>
      <p:sp>
        <p:nvSpPr>
          <p:cNvPr id="482" name="Title 1"/>
          <p:cNvSpPr txBox="1"/>
          <p:nvPr/>
        </p:nvSpPr>
        <p:spPr>
          <a:xfrm>
            <a:off x="260655" y="985580"/>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2: تتبُّع المُخالِطين</a:t>
            </a:r>
          </a:p>
        </p:txBody>
      </p:sp>
      <p:pic>
        <p:nvPicPr>
          <p:cNvPr id="483" name="Graphic 7" descr="Graphic 7"/>
          <p:cNvPicPr>
            <a:picLocks noChangeAspect="1"/>
          </p:cNvPicPr>
          <p:nvPr/>
        </p:nvPicPr>
        <p:blipFill>
          <a:blip r:embed="rId2"/>
          <a:stretch>
            <a:fillRect/>
          </a:stretch>
        </p:blipFill>
        <p:spPr>
          <a:xfrm>
            <a:off x="555262" y="1719447"/>
            <a:ext cx="1000719" cy="1000719"/>
          </a:xfrm>
          <a:prstGeom prst="rect">
            <a:avLst/>
          </a:prstGeom>
          <a:ln w="12700">
            <a:miter lim="400000"/>
          </a:ln>
        </p:spPr>
      </p:pic>
      <p:sp>
        <p:nvSpPr>
          <p:cNvPr id="2" name="Text Placeholder 8">
            <a:extLst>
              <a:ext uri="{FF2B5EF4-FFF2-40B4-BE49-F238E27FC236}">
                <a16:creationId xmlns:a16="http://schemas.microsoft.com/office/drawing/2014/main" id="{45916D27-A626-3009-2BBD-3BC33B12FDE0}"/>
              </a:ext>
            </a:extLst>
          </p:cNvPr>
          <p:cNvSpPr txBox="1">
            <a:spLocks/>
          </p:cNvSpPr>
          <p:nvPr/>
        </p:nvSpPr>
        <p:spPr>
          <a:xfrm>
            <a:off x="198119" y="62202"/>
            <a:ext cx="4045407" cy="5762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marL="0" marR="0" indent="0" algn="r" defTabSz="277749" rtl="1"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rtl="1" hangingPunct="1"/>
            <a:r>
              <a:rPr lang="ar" sz="3200" b="1" dirty="0">
                <a:latin typeface="Sakkal Majalla" panose="02000000000000000000" pitchFamily="2" charset="-78"/>
                <a:cs typeface="Sakkal Majalla" panose="02000000000000000000" pitchFamily="2" charset="-78"/>
              </a:rPr>
              <a:t>إجابات السؤال 2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Content Placeholder 2"/>
          <p:cNvSpPr txBox="1">
            <a:spLocks noGrp="1"/>
          </p:cNvSpPr>
          <p:nvPr>
            <p:ph type="body" idx="1"/>
          </p:nvPr>
        </p:nvSpPr>
        <p:spPr>
          <a:xfrm>
            <a:off x="2378926" y="1702708"/>
            <a:ext cx="8222168" cy="2278625"/>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المخالطون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الزملاء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الخمسة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شاركوا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الوحيدون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موجودين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المكتب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a:t>
            </a:r>
            <a:r>
              <a:rPr lang="ar-EG" dirty="0">
                <a:latin typeface="Sakkal Majalla" panose="02000000000000000000" pitchFamily="2" charset="-78"/>
                <a:cs typeface="Sakkal Majalla" panose="02000000000000000000" pitchFamily="2" charset="-78"/>
              </a:rPr>
              <a:t> 23 </a:t>
            </a:r>
            <a:r>
              <a:rPr dirty="0" err="1">
                <a:latin typeface="Sakkal Majalla" panose="02000000000000000000" pitchFamily="2" charset="-78"/>
                <a:cs typeface="Sakkal Majalla" panose="02000000000000000000" pitchFamily="2" charset="-78"/>
              </a:rPr>
              <a:t>آذار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مارس</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السائق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اصطحب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ماتيلدا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المطار</a:t>
            </a:r>
            <a:r>
              <a:rPr dirty="0">
                <a:latin typeface="Sakkal Majalla" panose="02000000000000000000" pitchFamily="2" charset="-78"/>
                <a:cs typeface="Sakkal Majalla" panose="02000000000000000000" pitchFamily="2" charset="-78"/>
              </a:rPr>
              <a:t>.</a:t>
            </a:r>
          </a:p>
        </p:txBody>
      </p:sp>
      <p:sp>
        <p:nvSpPr>
          <p:cNvPr id="486" name="Content Placeholder 2"/>
          <p:cNvSpPr txBox="1"/>
          <p:nvPr/>
        </p:nvSpPr>
        <p:spPr>
          <a:xfrm>
            <a:off x="584338" y="3921981"/>
            <a:ext cx="10398484" cy="9056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spAutoFit/>
          </a:bodyPr>
          <a:lstStyle/>
          <a:p>
            <a:pPr rtl="1">
              <a:spcBef>
                <a:spcPts val="500"/>
              </a:spcBef>
              <a:defRPr sz="2400">
                <a:solidFill>
                  <a:srgbClr val="10253F"/>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السؤال:</a:t>
            </a:r>
            <a:endParaRPr sz="3000" dirty="0">
              <a:latin typeface="Sakkal Majalla" panose="02000000000000000000" pitchFamily="2" charset="-78"/>
              <a:ea typeface="Arial"/>
              <a:cs typeface="Sakkal Majalla" panose="02000000000000000000" pitchFamily="2" charset="-78"/>
              <a:sym typeface="Arial"/>
            </a:endParaRPr>
          </a:p>
          <a:p>
            <a:pPr rtl="1">
              <a:spcBef>
                <a:spcPts val="500"/>
              </a:spcBef>
              <a:defRPr sz="2400">
                <a:solidFill>
                  <a:srgbClr val="10253F"/>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ما المعلومات الإضافية التي ستسأل عنها بشأنهم؟ </a:t>
            </a:r>
            <a:endParaRPr sz="3000" dirty="0">
              <a:latin typeface="Sakkal Majalla" panose="02000000000000000000" pitchFamily="2" charset="-78"/>
              <a:ea typeface="Arial"/>
              <a:cs typeface="Sakkal Majalla" panose="02000000000000000000" pitchFamily="2" charset="-78"/>
              <a:sym typeface="Arial"/>
            </a:endParaRPr>
          </a:p>
        </p:txBody>
      </p:sp>
      <p:pic>
        <p:nvPicPr>
          <p:cNvPr id="487" name="Picture 7" descr="Picture 7"/>
          <p:cNvPicPr>
            <a:picLocks noChangeAspect="1"/>
          </p:cNvPicPr>
          <p:nvPr/>
        </p:nvPicPr>
        <p:blipFill>
          <a:blip r:embed="rId2">
            <a:biLevel thresh="75000"/>
          </a:blip>
          <a:stretch>
            <a:fillRect/>
          </a:stretch>
        </p:blipFill>
        <p:spPr>
          <a:xfrm>
            <a:off x="533400" y="1677585"/>
            <a:ext cx="908718" cy="908718"/>
          </a:xfrm>
          <a:prstGeom prst="rect">
            <a:avLst/>
          </a:prstGeom>
          <a:ln w="12700">
            <a:miter lim="400000"/>
          </a:ln>
        </p:spPr>
      </p:pic>
      <p:sp>
        <p:nvSpPr>
          <p:cNvPr id="488" name="Title 1"/>
          <p:cNvSpPr txBox="1"/>
          <p:nvPr/>
        </p:nvSpPr>
        <p:spPr>
          <a:xfrm>
            <a:off x="260655" y="1019466"/>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2: تتبُّع المُخالِطين</a:t>
            </a:r>
          </a:p>
        </p:txBody>
      </p:sp>
      <p:sp>
        <p:nvSpPr>
          <p:cNvPr id="2" name="Text Placeholder 8">
            <a:extLst>
              <a:ext uri="{FF2B5EF4-FFF2-40B4-BE49-F238E27FC236}">
                <a16:creationId xmlns:a16="http://schemas.microsoft.com/office/drawing/2014/main" id="{784D430D-ACAC-0DDC-6240-57D2E0FA6EDD}"/>
              </a:ext>
            </a:extLst>
          </p:cNvPr>
          <p:cNvSpPr txBox="1">
            <a:spLocks/>
          </p:cNvSpPr>
          <p:nvPr/>
        </p:nvSpPr>
        <p:spPr>
          <a:xfrm>
            <a:off x="198119" y="62202"/>
            <a:ext cx="3814588" cy="5762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marL="0" marR="0" indent="0" algn="r" defTabSz="277749" rtl="1"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rtl="1" hangingPunct="1"/>
            <a:r>
              <a:rPr lang="ar" sz="3200" b="1" dirty="0">
                <a:latin typeface="Sakkal Majalla" panose="02000000000000000000" pitchFamily="2" charset="-78"/>
                <a:cs typeface="Sakkal Majalla" panose="02000000000000000000" pitchFamily="2" charset="-78"/>
              </a:rPr>
              <a:t>السؤال 3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 name="Content Placeholder 2"/>
          <p:cNvSpPr txBox="1">
            <a:spLocks noGrp="1"/>
          </p:cNvSpPr>
          <p:nvPr>
            <p:ph type="body" idx="1"/>
          </p:nvPr>
        </p:nvSpPr>
        <p:spPr>
          <a:xfrm>
            <a:off x="2378926" y="1247000"/>
            <a:ext cx="8222168" cy="908718"/>
          </a:xfrm>
          <a:prstGeom prst="rect">
            <a:avLst/>
          </a:prstGeom>
        </p:spPr>
        <p:txBody>
          <a:bodyPr rtlCol="1"/>
          <a:lstStyle>
            <a:lvl1pPr marL="0" indent="0" algn="r" rtl="1">
              <a:buSzTx/>
              <a:buNone/>
              <a:defRPr sz="2400"/>
            </a:lvl1pPr>
          </a:lstStyle>
          <a:p>
            <a:pPr rtl="1"/>
            <a:r>
              <a:rPr dirty="0" err="1">
                <a:latin typeface="Sakkal Majalla" panose="02000000000000000000" pitchFamily="2" charset="-78"/>
                <a:cs typeface="Sakkal Majalla" panose="02000000000000000000" pitchFamily="2" charset="-78"/>
              </a:rPr>
              <a:t>المخالطون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a:t>
            </a:r>
          </a:p>
        </p:txBody>
      </p:sp>
      <p:grpSp>
        <p:nvGrpSpPr>
          <p:cNvPr id="494" name="Content Placeholder 2"/>
          <p:cNvGrpSpPr/>
          <p:nvPr/>
        </p:nvGrpSpPr>
        <p:grpSpPr>
          <a:xfrm>
            <a:off x="845820" y="2306648"/>
            <a:ext cx="10500361" cy="3713267"/>
            <a:chOff x="0" y="0"/>
            <a:chExt cx="10500360" cy="3713265"/>
          </a:xfrm>
        </p:grpSpPr>
        <p:sp>
          <p:nvSpPr>
            <p:cNvPr id="492" name="Rectangle"/>
            <p:cNvSpPr/>
            <p:nvPr/>
          </p:nvSpPr>
          <p:spPr>
            <a:xfrm>
              <a:off x="0" y="0"/>
              <a:ext cx="10500360" cy="3713265"/>
            </a:xfrm>
            <a:prstGeom prst="rect">
              <a:avLst/>
            </a:prstGeom>
            <a:solidFill>
              <a:srgbClr val="E2F0D9"/>
            </a:solidFill>
            <a:ln w="12700" cap="flat">
              <a:noFill/>
              <a:miter lim="400000"/>
            </a:ln>
            <a:effectLst/>
          </p:spPr>
          <p:txBody>
            <a:bodyPr wrap="square" lIns="45719" tIns="45719" rIns="45719" bIns="45719" numCol="1" rtlCol="1" anchor="t">
              <a:noAutofit/>
            </a:bodyPr>
            <a:lstStyle/>
            <a:p>
              <a:pPr rtl="1">
                <a:spcBef>
                  <a:spcPts val="700"/>
                </a:spcBef>
                <a:defRPr>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493" name="Additional information to be asked about these contacts may include (not limited to, many other questions are possible):…"/>
            <p:cNvSpPr txBox="1"/>
            <p:nvPr/>
          </p:nvSpPr>
          <p:spPr>
            <a:xfrm>
              <a:off x="50938" y="0"/>
              <a:ext cx="10398484" cy="315498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t">
              <a:spAutoFit/>
            </a:bodyPr>
            <a:lstStyle/>
            <a:p>
              <a:pPr rtl="1">
                <a:spcBef>
                  <a:spcPts val="400"/>
                </a:spcBef>
                <a:defRPr>
                  <a:solidFill>
                    <a:srgbClr val="10253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هؤلاء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lang="ar-EG" dirty="0">
                  <a:latin typeface="Sakkal Majalla" panose="02000000000000000000" pitchFamily="2" charset="-78"/>
                  <a:cs typeface="Sakkal Majalla" panose="02000000000000000000" pitchFamily="2" charset="-78"/>
                </a:rPr>
                <a:t> الآتي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وذلك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lang="ar-EG" dirty="0">
                  <a:latin typeface="Sakkal Majalla" panose="02000000000000000000" pitchFamily="2" charset="-78"/>
                  <a:cs typeface="Sakkal Majalla" panose="02000000000000000000" pitchFamily="2" charset="-78"/>
                </a:rPr>
                <a:t>):</a:t>
              </a:r>
              <a:endParaRPr sz="3000" dirty="0">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يغطون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وجههم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الأشكال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حضور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اصطحب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المطار</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يغطي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وجهه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الأشكال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اصطحاب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المطار</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يجعله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عُرض</a:t>
              </a:r>
              <a:r>
                <a:rPr lang="ar-EG" dirty="0">
                  <a:latin typeface="Sakkal Majalla" panose="02000000000000000000" pitchFamily="2" charset="-78"/>
                  <a:cs typeface="Sakkal Majalla" panose="02000000000000000000" pitchFamily="2" charset="-78"/>
                </a:rPr>
                <a:t>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بمضاعفات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وخيمة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ناجمة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الطاعون</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تتسق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الطاعون</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solidFill>
                    <a:srgbClr val="10253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اسأَلْ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يستطيعون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الذاتي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لمدة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أيام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السبعة </a:t>
              </a:r>
              <a:r>
                <a:rPr dirty="0" err="1">
                  <a:latin typeface="Sakkal Majalla" panose="02000000000000000000" pitchFamily="2" charset="-78"/>
                  <a:cs typeface="Sakkal Majalla" panose="02000000000000000000" pitchFamily="2" charset="-78"/>
                </a:rPr>
                <a:t>القادمة</a:t>
              </a:r>
              <a:r>
                <a:rPr dirty="0">
                  <a:latin typeface="Sakkal Majalla" panose="02000000000000000000" pitchFamily="2" charset="-78"/>
                  <a:cs typeface="Sakkal Majalla" panose="02000000000000000000" pitchFamily="2" charset="-78"/>
                </a:rPr>
                <a:t>؟</a:t>
              </a:r>
              <a:endParaRPr sz="2600" dirty="0">
                <a:latin typeface="Sakkal Majalla" panose="02000000000000000000" pitchFamily="2" charset="-78"/>
                <a:ea typeface="Arial"/>
                <a:cs typeface="Sakkal Majalla" panose="02000000000000000000" pitchFamily="2" charset="-78"/>
                <a:sym typeface="Arial"/>
              </a:endParaRPr>
            </a:p>
            <a:p>
              <a:pPr lvl="1" indent="424815" rtl="1">
                <a:spcBef>
                  <a:spcPts val="600"/>
                </a:spcBef>
                <a:defRPr>
                  <a:latin typeface="+mj-lt"/>
                  <a:ea typeface="+mj-ea"/>
                  <a:cs typeface="+mj-cs"/>
                  <a:sym typeface="Source Sans Pro Regular"/>
                </a:defRPr>
              </a:pPr>
              <a:endParaRPr sz="2600" dirty="0">
                <a:latin typeface="Sakkal Majalla" panose="02000000000000000000" pitchFamily="2" charset="-78"/>
                <a:ea typeface="Arial"/>
                <a:cs typeface="Sakkal Majalla" panose="02000000000000000000" pitchFamily="2" charset="-78"/>
                <a:sym typeface="Arial"/>
              </a:endParaRPr>
            </a:p>
          </p:txBody>
        </p:sp>
      </p:grpSp>
      <p:pic>
        <p:nvPicPr>
          <p:cNvPr id="495" name="Picture 7" descr="Picture 7"/>
          <p:cNvPicPr>
            <a:picLocks noChangeAspect="1"/>
          </p:cNvPicPr>
          <p:nvPr/>
        </p:nvPicPr>
        <p:blipFill>
          <a:blip r:embed="rId2">
            <a:biLevel thresh="75000"/>
          </a:blip>
          <a:stretch>
            <a:fillRect/>
          </a:stretch>
        </p:blipFill>
        <p:spPr>
          <a:xfrm>
            <a:off x="742335" y="1394907"/>
            <a:ext cx="908718" cy="908718"/>
          </a:xfrm>
          <a:prstGeom prst="rect">
            <a:avLst/>
          </a:prstGeom>
          <a:ln w="12700">
            <a:miter lim="400000"/>
          </a:ln>
        </p:spPr>
      </p:pic>
      <p:sp>
        <p:nvSpPr>
          <p:cNvPr id="497" name="Title 1"/>
          <p:cNvSpPr txBox="1"/>
          <p:nvPr/>
        </p:nvSpPr>
        <p:spPr>
          <a:xfrm>
            <a:off x="260655" y="713437"/>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الخطوة 2: تتبُّع المُخالِطين</a:t>
            </a:r>
          </a:p>
        </p:txBody>
      </p:sp>
      <p:sp>
        <p:nvSpPr>
          <p:cNvPr id="2" name="Text Placeholder 8">
            <a:extLst>
              <a:ext uri="{FF2B5EF4-FFF2-40B4-BE49-F238E27FC236}">
                <a16:creationId xmlns:a16="http://schemas.microsoft.com/office/drawing/2014/main" id="{CBA53FE9-349D-E135-45B1-619ED4D0DF47}"/>
              </a:ext>
            </a:extLst>
          </p:cNvPr>
          <p:cNvSpPr txBox="1">
            <a:spLocks/>
          </p:cNvSpPr>
          <p:nvPr/>
        </p:nvSpPr>
        <p:spPr>
          <a:xfrm>
            <a:off x="198119" y="62202"/>
            <a:ext cx="4045407" cy="5762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marL="0" marR="0" indent="0" algn="r" defTabSz="277749" rtl="1"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rtl="1" hangingPunct="1"/>
            <a:r>
              <a:rPr lang="ar" sz="3200" b="1" dirty="0">
                <a:latin typeface="Sakkal Majalla" panose="02000000000000000000" pitchFamily="2" charset="-78"/>
                <a:cs typeface="Sakkal Majalla" panose="02000000000000000000" pitchFamily="2" charset="-78"/>
              </a:rPr>
              <a:t>إجابات السؤال 3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 name="Content Placeholder 2"/>
          <p:cNvSpPr txBox="1">
            <a:spLocks noGrp="1"/>
          </p:cNvSpPr>
          <p:nvPr>
            <p:ph type="body" idx="1"/>
          </p:nvPr>
        </p:nvSpPr>
        <p:spPr>
          <a:xfrm>
            <a:off x="2378926" y="1614393"/>
            <a:ext cx="8222168" cy="2288052"/>
          </a:xfrm>
          <a:prstGeom prst="rect">
            <a:avLst/>
          </a:prstGeom>
        </p:spPr>
        <p:txBody>
          <a:bodyPr rtlCol="1"/>
          <a:lstStyle/>
          <a:p>
            <a:pPr marL="0" indent="0" rtl="1">
              <a:buSzTx/>
              <a:buNone/>
            </a:pP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المنزل</a:t>
            </a:r>
            <a:r>
              <a:rPr dirty="0">
                <a:latin typeface="Sakkal Majalla" panose="02000000000000000000" pitchFamily="2" charset="-78"/>
                <a:cs typeface="Sakkal Majalla" panose="02000000000000000000" pitchFamily="2" charset="-78"/>
              </a:rPr>
              <a:t>:</a:t>
            </a:r>
          </a:p>
          <a:p>
            <a:pPr marL="254000" indent="-254000">
              <a:defRPr sz="2400"/>
            </a:pPr>
            <a:r>
              <a:rPr dirty="0" err="1">
                <a:latin typeface="Sakkal Majalla" panose="02000000000000000000" pitchFamily="2" charset="-78"/>
                <a:cs typeface="Sakkal Majalla" panose="02000000000000000000" pitchFamily="2" charset="-78"/>
              </a:rPr>
              <a:t>جان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كيمبل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lang="ar-EG" dirty="0">
                <a:latin typeface="Sakkal Majalla" panose="02000000000000000000" pitchFamily="2" charset="-78"/>
                <a:cs typeface="Sakkal Majalla" panose="02000000000000000000" pitchFamily="2" charset="-78"/>
              </a:rPr>
              <a:t> 40 </a:t>
            </a:r>
            <a:r>
              <a:rPr dirty="0" err="1">
                <a:latin typeface="Sakkal Majalla" panose="02000000000000000000" pitchFamily="2" charset="-78"/>
                <a:cs typeface="Sakkal Majalla" panose="02000000000000000000" pitchFamily="2" charset="-78"/>
              </a:rPr>
              <a:t>عامًا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المنزل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الأسبوع</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الماضي.</a:t>
            </a:r>
            <a:endParaRPr dirty="0">
              <a:latin typeface="Sakkal Majalla" panose="02000000000000000000" pitchFamily="2" charset="-78"/>
              <a:cs typeface="Sakkal Majalla" panose="02000000000000000000" pitchFamily="2" charset="-78"/>
            </a:endParaRPr>
          </a:p>
        </p:txBody>
      </p:sp>
      <p:sp>
        <p:nvSpPr>
          <p:cNvPr id="500" name="Content Placeholder 2"/>
          <p:cNvSpPr txBox="1"/>
          <p:nvPr/>
        </p:nvSpPr>
        <p:spPr>
          <a:xfrm>
            <a:off x="586796" y="4167789"/>
            <a:ext cx="10322284" cy="90565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936" tIns="50936" rIns="50936" bIns="50936" rtlCol="1">
            <a:spAutoFit/>
          </a:bodyPr>
          <a:lstStyle/>
          <a:p>
            <a:pPr rtl="1">
              <a:spcBef>
                <a:spcPts val="500"/>
              </a:spcBef>
              <a:defRPr sz="2400">
                <a:solidFill>
                  <a:srgbClr val="10253F"/>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السؤال:</a:t>
            </a:r>
            <a:endParaRPr sz="3000" dirty="0">
              <a:latin typeface="Sakkal Majalla" panose="02000000000000000000" pitchFamily="2" charset="-78"/>
              <a:ea typeface="Arial"/>
              <a:cs typeface="Sakkal Majalla" panose="02000000000000000000" pitchFamily="2" charset="-78"/>
              <a:sym typeface="Arial"/>
            </a:endParaRPr>
          </a:p>
          <a:p>
            <a:pPr rtl="1">
              <a:spcBef>
                <a:spcPts val="500"/>
              </a:spcBef>
              <a:defRPr sz="2400">
                <a:solidFill>
                  <a:schemeClr val="accent2"/>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ما المعلومات الإضافية التي ستسأل عنها بشأن هذه الحالة المخالِطة؟ </a:t>
            </a:r>
            <a:endParaRPr sz="3000" dirty="0">
              <a:latin typeface="Sakkal Majalla" panose="02000000000000000000" pitchFamily="2" charset="-78"/>
              <a:ea typeface="Arial"/>
              <a:cs typeface="Sakkal Majalla" panose="02000000000000000000" pitchFamily="2" charset="-78"/>
              <a:sym typeface="Arial"/>
            </a:endParaRPr>
          </a:p>
        </p:txBody>
      </p:sp>
      <p:pic>
        <p:nvPicPr>
          <p:cNvPr id="501" name="Graphic 7" descr="Graphic 7"/>
          <p:cNvPicPr>
            <a:picLocks noChangeAspect="1"/>
          </p:cNvPicPr>
          <p:nvPr/>
        </p:nvPicPr>
        <p:blipFill>
          <a:blip r:embed="rId2"/>
          <a:stretch>
            <a:fillRect/>
          </a:stretch>
        </p:blipFill>
        <p:spPr>
          <a:xfrm>
            <a:off x="511276" y="1558943"/>
            <a:ext cx="1112383" cy="1112383"/>
          </a:xfrm>
          <a:prstGeom prst="rect">
            <a:avLst/>
          </a:prstGeom>
          <a:ln w="12700">
            <a:miter lim="400000"/>
          </a:ln>
        </p:spPr>
      </p:pic>
      <p:sp>
        <p:nvSpPr>
          <p:cNvPr id="502" name="Title 1"/>
          <p:cNvSpPr txBox="1"/>
          <p:nvPr/>
        </p:nvSpPr>
        <p:spPr>
          <a:xfrm>
            <a:off x="260655" y="1080830"/>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2: تتبُّع المُخالِطين</a:t>
            </a:r>
          </a:p>
        </p:txBody>
      </p:sp>
      <p:sp>
        <p:nvSpPr>
          <p:cNvPr id="2" name="Text Placeholder 8">
            <a:extLst>
              <a:ext uri="{FF2B5EF4-FFF2-40B4-BE49-F238E27FC236}">
                <a16:creationId xmlns:a16="http://schemas.microsoft.com/office/drawing/2014/main" id="{D16F23BD-804A-F2CD-B356-389F253E7CC0}"/>
              </a:ext>
            </a:extLst>
          </p:cNvPr>
          <p:cNvSpPr txBox="1">
            <a:spLocks/>
          </p:cNvSpPr>
          <p:nvPr/>
        </p:nvSpPr>
        <p:spPr>
          <a:xfrm>
            <a:off x="198119" y="62202"/>
            <a:ext cx="3814588" cy="5762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marL="0" marR="0" indent="0" algn="r" defTabSz="277749" rtl="1"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rtl="1" hangingPunct="1"/>
            <a:r>
              <a:rPr lang="ar" sz="3200" b="1" dirty="0">
                <a:latin typeface="Sakkal Majalla" panose="02000000000000000000" pitchFamily="2" charset="-78"/>
                <a:cs typeface="Sakkal Majalla" panose="02000000000000000000" pitchFamily="2" charset="-78"/>
              </a:rPr>
              <a:t>السؤال 4 </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Content Placeholder 2"/>
          <p:cNvSpPr txBox="1">
            <a:spLocks noGrp="1"/>
          </p:cNvSpPr>
          <p:nvPr>
            <p:ph type="body" idx="1"/>
          </p:nvPr>
        </p:nvSpPr>
        <p:spPr>
          <a:xfrm>
            <a:off x="2378926" y="1532750"/>
            <a:ext cx="8222168" cy="1690272"/>
          </a:xfrm>
          <a:prstGeom prst="rect">
            <a:avLst/>
          </a:prstGeom>
        </p:spPr>
        <p:txBody>
          <a:bodyPr rtlCol="1"/>
          <a:lstStyle>
            <a:lvl1pPr marL="254000" indent="-254000" algn="r" rtl="1">
              <a:defRPr sz="2400"/>
            </a:lvl1pPr>
          </a:lstStyle>
          <a:p>
            <a:pPr rtl="1"/>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المنزل</a:t>
            </a:r>
            <a:r>
              <a:rPr dirty="0">
                <a:latin typeface="Sakkal Majalla" panose="02000000000000000000" pitchFamily="2" charset="-78"/>
                <a:cs typeface="Sakkal Majalla" panose="02000000000000000000" pitchFamily="2" charset="-78"/>
              </a:rPr>
              <a:t>:</a:t>
            </a:r>
          </a:p>
        </p:txBody>
      </p:sp>
      <p:grpSp>
        <p:nvGrpSpPr>
          <p:cNvPr id="508" name="Content Placeholder 2"/>
          <p:cNvGrpSpPr/>
          <p:nvPr/>
        </p:nvGrpSpPr>
        <p:grpSpPr>
          <a:xfrm>
            <a:off x="609600" y="2937272"/>
            <a:ext cx="10424161" cy="2667001"/>
            <a:chOff x="0" y="0"/>
            <a:chExt cx="10424160" cy="2667000"/>
          </a:xfrm>
        </p:grpSpPr>
        <p:sp>
          <p:nvSpPr>
            <p:cNvPr id="506" name="Rectangle"/>
            <p:cNvSpPr/>
            <p:nvPr/>
          </p:nvSpPr>
          <p:spPr>
            <a:xfrm>
              <a:off x="0" y="0"/>
              <a:ext cx="10424160" cy="2667000"/>
            </a:xfrm>
            <a:prstGeom prst="rect">
              <a:avLst/>
            </a:prstGeom>
            <a:solidFill>
              <a:srgbClr val="E2F0D9"/>
            </a:solidFill>
            <a:ln w="12700" cap="flat">
              <a:noFill/>
              <a:miter lim="400000"/>
            </a:ln>
            <a:effectLst/>
          </p:spPr>
          <p:txBody>
            <a:bodyPr wrap="square" lIns="45719" tIns="45719" rIns="45719" bIns="45719" numCol="1" rtlCol="1" anchor="t">
              <a:noAutofit/>
            </a:bodyPr>
            <a:lstStyle/>
            <a:p>
              <a:pPr rtl="1">
                <a:spcBef>
                  <a:spcPts val="700"/>
                </a:spcBef>
                <a:defRPr>
                  <a:solidFill>
                    <a:srgbClr val="10253F"/>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507" name="Additional information to be asked about this contact may include (not limited to, many other questions are possible):…"/>
            <p:cNvSpPr txBox="1"/>
            <p:nvPr/>
          </p:nvSpPr>
          <p:spPr>
            <a:xfrm>
              <a:off x="50938" y="0"/>
              <a:ext cx="10322284" cy="185462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t">
              <a:spAutoFit/>
            </a:bodyPr>
            <a:lstStyle/>
            <a:p>
              <a:pPr rtl="1">
                <a:spcBef>
                  <a:spcPts val="400"/>
                </a:spcBef>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lang="ar-EG" dirty="0">
                  <a:latin typeface="Sakkal Majalla" panose="02000000000000000000" pitchFamily="2" charset="-78"/>
                  <a:cs typeface="Sakkal Majalla" panose="02000000000000000000" pitchFamily="2" charset="-78"/>
                </a:rPr>
                <a:t> الآتي (و</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lang="ar-EG" dirty="0">
                  <a:latin typeface="Sakkal Majalla" panose="02000000000000000000" pitchFamily="2" charset="-78"/>
                  <a:cs typeface="Sakkal Majalla" panose="02000000000000000000" pitchFamily="2" charset="-78"/>
                </a:rPr>
                <a:t>):</a:t>
              </a:r>
              <a:endParaRPr sz="30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الزوجان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يتشاركان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الغرفة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متوافقة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الطاعون</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marL="689609" lvl="1" indent="-264795" rtl="1">
                <a:spcBef>
                  <a:spcPts val="400"/>
                </a:spcBef>
                <a:buSzPct val="100000"/>
                <a:buFont typeface="Arial"/>
                <a:buChar char="–"/>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اسْأَلْ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الزوج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يستطيع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الذاتي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لمدة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أيام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السبعة </a:t>
              </a:r>
              <a:r>
                <a:rPr dirty="0" err="1">
                  <a:latin typeface="Sakkal Majalla" panose="02000000000000000000" pitchFamily="2" charset="-78"/>
                  <a:cs typeface="Sakkal Majalla" panose="02000000000000000000" pitchFamily="2" charset="-78"/>
                </a:rPr>
                <a:t>القادمة</a:t>
              </a:r>
              <a:r>
                <a:rPr dirty="0">
                  <a:latin typeface="Sakkal Majalla" panose="02000000000000000000" pitchFamily="2" charset="-78"/>
                  <a:cs typeface="Sakkal Majalla" panose="02000000000000000000" pitchFamily="2" charset="-78"/>
                </a:rPr>
                <a:t>؟</a:t>
              </a:r>
              <a:endParaRPr sz="2600" dirty="0">
                <a:solidFill>
                  <a:srgbClr val="10253F"/>
                </a:solidFill>
                <a:latin typeface="Sakkal Majalla" panose="02000000000000000000" pitchFamily="2" charset="-78"/>
                <a:ea typeface="Arial"/>
                <a:cs typeface="Sakkal Majalla" panose="02000000000000000000" pitchFamily="2" charset="-78"/>
                <a:sym typeface="Arial"/>
              </a:endParaRPr>
            </a:p>
            <a:p>
              <a:pPr rtl="1">
                <a:spcBef>
                  <a:spcPts val="700"/>
                </a:spcBef>
                <a:defRPr>
                  <a:latin typeface="+mj-lt"/>
                  <a:ea typeface="+mj-ea"/>
                  <a:cs typeface="+mj-cs"/>
                  <a:sym typeface="Source Sans Pro Regular"/>
                </a:defRPr>
              </a:pPr>
              <a:endParaRPr sz="2600" dirty="0">
                <a:solidFill>
                  <a:srgbClr val="10253F"/>
                </a:solidFill>
                <a:latin typeface="Sakkal Majalla" panose="02000000000000000000" pitchFamily="2" charset="-78"/>
                <a:ea typeface="Arial"/>
                <a:cs typeface="Sakkal Majalla" panose="02000000000000000000" pitchFamily="2" charset="-78"/>
                <a:sym typeface="Arial"/>
              </a:endParaRPr>
            </a:p>
          </p:txBody>
        </p:sp>
      </p:grpSp>
      <p:pic>
        <p:nvPicPr>
          <p:cNvPr id="509" name="Graphic 7" descr="Graphic 7"/>
          <p:cNvPicPr>
            <a:picLocks noChangeAspect="1"/>
          </p:cNvPicPr>
          <p:nvPr/>
        </p:nvPicPr>
        <p:blipFill>
          <a:blip r:embed="rId3"/>
          <a:stretch>
            <a:fillRect/>
          </a:stretch>
        </p:blipFill>
        <p:spPr>
          <a:xfrm>
            <a:off x="511276" y="1558943"/>
            <a:ext cx="1112383" cy="1112383"/>
          </a:xfrm>
          <a:prstGeom prst="rect">
            <a:avLst/>
          </a:prstGeom>
          <a:ln w="12700">
            <a:miter lim="400000"/>
          </a:ln>
        </p:spPr>
      </p:pic>
      <p:sp>
        <p:nvSpPr>
          <p:cNvPr id="511" name="Title 1"/>
          <p:cNvSpPr txBox="1"/>
          <p:nvPr/>
        </p:nvSpPr>
        <p:spPr>
          <a:xfrm>
            <a:off x="260655" y="999187"/>
            <a:ext cx="9982201" cy="430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الخطوة 2: تتبُّع المُخالِطين</a:t>
            </a:r>
          </a:p>
        </p:txBody>
      </p:sp>
      <p:sp>
        <p:nvSpPr>
          <p:cNvPr id="2" name="Text Placeholder 8">
            <a:extLst>
              <a:ext uri="{FF2B5EF4-FFF2-40B4-BE49-F238E27FC236}">
                <a16:creationId xmlns:a16="http://schemas.microsoft.com/office/drawing/2014/main" id="{79AAD44B-CFB1-35EE-915B-B188AC539AB1}"/>
              </a:ext>
            </a:extLst>
          </p:cNvPr>
          <p:cNvSpPr txBox="1">
            <a:spLocks/>
          </p:cNvSpPr>
          <p:nvPr/>
        </p:nvSpPr>
        <p:spPr>
          <a:xfrm>
            <a:off x="198119" y="62202"/>
            <a:ext cx="4045407" cy="5762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marL="0" marR="0" indent="0" algn="r" defTabSz="277749" rtl="1"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rtl="1" hangingPunct="1"/>
            <a:r>
              <a:rPr lang="ar" sz="3200" b="1" dirty="0">
                <a:latin typeface="Sakkal Majalla" panose="02000000000000000000" pitchFamily="2" charset="-78"/>
                <a:cs typeface="Sakkal Majalla" panose="02000000000000000000" pitchFamily="2" charset="-78"/>
              </a:rPr>
              <a:t>إجابات السؤال 4 </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FEA696-99B8-2898-E29E-D8327E65AC2B}"/>
              </a:ext>
            </a:extLst>
          </p:cNvPr>
          <p:cNvSpPr txBox="1"/>
          <p:nvPr/>
        </p:nvSpPr>
        <p:spPr>
          <a:xfrm>
            <a:off x="4378960" y="2312128"/>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67A1CB9-88FB-DB86-0A1B-4725D970D1F3}"/>
              </a:ext>
            </a:extLst>
          </p:cNvPr>
          <p:cNvSpPr txBox="1">
            <a:spLocks noGrp="1"/>
          </p:cNvSpPr>
          <p:nvPr>
            <p:ph type="body" idx="1"/>
          </p:nvPr>
        </p:nvSpPr>
        <p:spPr>
          <a:xfrm>
            <a:off x="1041435" y="842962"/>
            <a:ext cx="10109130" cy="5206965"/>
          </a:xfrm>
          <a:prstGeom prst="rect">
            <a:avLst/>
          </a:prstGeom>
        </p:spPr>
        <p:txBody>
          <a:bodyPr lIns="0" tIns="0" rIns="0" bIns="0" rtlCol="1">
            <a:normAutofit fontScale="92500" lnSpcReduction="20000"/>
          </a:bodyPr>
          <a:lstStyle/>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6"/>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6"/>
              </a:rPr>
              <a:t>.</a:t>
            </a:r>
            <a:endParaRPr lang="ar" sz="2000" dirty="0"/>
          </a:p>
        </p:txBody>
      </p:sp>
      <p:sp>
        <p:nvSpPr>
          <p:cNvPr id="5" name="TextBox 4">
            <a:extLst>
              <a:ext uri="{FF2B5EF4-FFF2-40B4-BE49-F238E27FC236}">
                <a16:creationId xmlns:a16="http://schemas.microsoft.com/office/drawing/2014/main" id="{C30D8BDD-9CFA-76A4-469F-FF801042A62A}"/>
              </a:ext>
            </a:extLst>
          </p:cNvPr>
          <p:cNvSpPr txBox="1"/>
          <p:nvPr/>
        </p:nvSpPr>
        <p:spPr>
          <a:xfrm>
            <a:off x="600075" y="77115"/>
            <a:ext cx="2654665"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Espace réservé du contenu 3"/>
          <p:cNvSpPr txBox="1">
            <a:spLocks noGrp="1"/>
          </p:cNvSpPr>
          <p:nvPr>
            <p:ph type="body" idx="1"/>
          </p:nvPr>
        </p:nvSpPr>
        <p:spPr>
          <a:xfrm>
            <a:off x="4137479" y="1265178"/>
            <a:ext cx="7529514" cy="4145191"/>
          </a:xfrm>
          <a:prstGeom prst="rect">
            <a:avLst/>
          </a:prstGeom>
        </p:spPr>
        <p:txBody>
          <a:bodyPr rtlCol="1"/>
          <a:lstStyle/>
          <a:p>
            <a:pPr marL="0" indent="0" rtl="1">
              <a:buSzTx/>
              <a:buNone/>
              <a:defRPr sz="2400">
                <a:solidFill>
                  <a:srgbClr val="FF0000"/>
                </a:solidFill>
              </a:defRPr>
            </a:pPr>
            <a:r>
              <a:rPr dirty="0" err="1">
                <a:latin typeface="Sakkal Majalla" panose="02000000000000000000" pitchFamily="2" charset="-78"/>
                <a:cs typeface="Sakkal Majalla" panose="02000000000000000000" pitchFamily="2" charset="-78"/>
              </a:rPr>
              <a:t>ملاحظة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dirty="0">
                <a:latin typeface="Sakkal Majalla" panose="02000000000000000000" pitchFamily="2" charset="-78"/>
                <a:cs typeface="Sakkal Majalla" panose="02000000000000000000" pitchFamily="2" charset="-78"/>
              </a:rPr>
              <a:t>:</a:t>
            </a:r>
          </a:p>
          <a:p>
            <a:pPr marL="0" indent="0" rtl="1">
              <a:buSzTx/>
              <a:buNone/>
              <a:defRPr sz="2400">
                <a:solidFill>
                  <a:srgbClr val="FF0000"/>
                </a:solidFill>
              </a:defRPr>
            </a:pPr>
            <a:endParaRPr dirty="0">
              <a:latin typeface="Sakkal Majalla" panose="02000000000000000000" pitchFamily="2" charset="-78"/>
              <a:cs typeface="Sakkal Majalla" panose="02000000000000000000" pitchFamily="2" charset="-78"/>
            </a:endParaRPr>
          </a:p>
          <a:p>
            <a:pPr marL="0" indent="0" rtl="1">
              <a:buSzTx/>
              <a:buNone/>
              <a:defRPr sz="2400">
                <a:solidFill>
                  <a:srgbClr val="FF0000"/>
                </a:solidFill>
              </a:defRPr>
            </a:pP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تيسير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الآتي</a:t>
            </a:r>
            <a:r>
              <a:rPr dirty="0">
                <a:latin typeface="Sakkal Majalla" panose="02000000000000000000" pitchFamily="2" charset="-78"/>
                <a:cs typeface="Sakkal Majalla" panose="02000000000000000000" pitchFamily="2" charset="-78"/>
              </a:rPr>
              <a:t>:</a:t>
            </a:r>
          </a:p>
          <a:p>
            <a:pPr marL="0" indent="0" rtl="1">
              <a:buSzTx/>
              <a:buNone/>
              <a:defRPr sz="2400">
                <a:solidFill>
                  <a:srgbClr val="FF0000"/>
                </a:solidFill>
              </a:defRPr>
            </a:pPr>
            <a:endParaRPr dirty="0">
              <a:latin typeface="Sakkal Majalla" panose="02000000000000000000" pitchFamily="2" charset="-78"/>
              <a:cs typeface="Sakkal Majalla" panose="02000000000000000000" pitchFamily="2" charset="-78"/>
            </a:endParaRPr>
          </a:p>
          <a:p>
            <a:pPr marL="457200" indent="-457200" rtl="1">
              <a:buClr>
                <a:srgbClr val="FF0000"/>
              </a:buClr>
              <a:buFontTx/>
              <a:buAutoNum type="arabicPeriod"/>
              <a:defRPr sz="2400">
                <a:solidFill>
                  <a:srgbClr val="FF0000"/>
                </a:solidFill>
              </a:defRPr>
            </a:pPr>
            <a:r>
              <a:rPr dirty="0" err="1">
                <a:latin typeface="Sakkal Majalla" panose="02000000000000000000" pitchFamily="2" charset="-78"/>
                <a:cs typeface="Sakkal Majalla" panose="02000000000000000000" pitchFamily="2" charset="-78"/>
              </a:rPr>
              <a:t>يعرض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الجلسة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بخطوة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إتاحة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استخلاص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الصحيحة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lang="ar-EG" dirty="0">
                <a:latin typeface="Sakkal Majalla" panose="02000000000000000000" pitchFamily="2" charset="-78"/>
                <a:cs typeface="Sakkal Majalla" panose="02000000000000000000" pitchFamily="2" charset="-78"/>
              </a:rPr>
              <a:t> 30 </a:t>
            </a:r>
            <a:r>
              <a:rPr dirty="0" err="1">
                <a:latin typeface="Sakkal Majalla" panose="02000000000000000000" pitchFamily="2" charset="-78"/>
                <a:cs typeface="Sakkal Majalla" panose="02000000000000000000" pitchFamily="2" charset="-78"/>
              </a:rPr>
              <a:t>إلى</a:t>
            </a:r>
            <a:r>
              <a:rPr lang="ar-EG" dirty="0">
                <a:latin typeface="Sakkal Majalla" panose="02000000000000000000" pitchFamily="2" charset="-78"/>
                <a:cs typeface="Sakkal Majalla" panose="02000000000000000000" pitchFamily="2" charset="-78"/>
              </a:rPr>
              <a:t> 45 </a:t>
            </a:r>
            <a:r>
              <a:rPr dirty="0" err="1">
                <a:latin typeface="Sakkal Majalla" panose="02000000000000000000" pitchFamily="2" charset="-78"/>
                <a:cs typeface="Sakkal Majalla" panose="02000000000000000000" pitchFamily="2" charset="-78"/>
              </a:rPr>
              <a:t>دقيقة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57200" indent="-457200" rtl="1">
              <a:buClr>
                <a:srgbClr val="FF0000"/>
              </a:buClr>
              <a:buFontTx/>
              <a:buAutoNum type="arabicPeriod"/>
              <a:defRPr sz="2400">
                <a:solidFill>
                  <a:srgbClr val="FF0000"/>
                </a:solidFill>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 6</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8 </a:t>
            </a:r>
            <a:r>
              <a:rPr dirty="0" err="1">
                <a:latin typeface="Sakkal Majalla" panose="02000000000000000000" pitchFamily="2" charset="-78"/>
                <a:cs typeface="Sakkal Majalla" panose="02000000000000000000" pitchFamily="2" charset="-78"/>
              </a:rPr>
              <a:t>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إجاباتها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الجلسة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يستخلص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الإجابات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واحدة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ECF3E03A-9143-FD77-D992-FA67982F1791}"/>
              </a:ext>
            </a:extLst>
          </p:cNvPr>
          <p:cNvSpPr txBox="1">
            <a:spLocks noGrp="1"/>
          </p:cNvSpPr>
          <p:nvPr>
            <p:ph type="title"/>
          </p:nvPr>
        </p:nvSpPr>
        <p:spPr>
          <a:xfrm>
            <a:off x="293752" y="992619"/>
            <a:ext cx="2744491" cy="492164"/>
          </a:xfrm>
          <a:prstGeom prst="rect">
            <a:avLst/>
          </a:prstGeom>
        </p:spPr>
        <p:txBody>
          <a:bodyPr lIns="0" tIns="0" rIns="0" bIns="0" rtlCol="1" anchor="t"/>
          <a:lstStyle/>
          <a:p>
            <a:pPr rtl="1">
              <a:defRPr>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مقدمة</a:t>
            </a:r>
          </a:p>
        </p:txBody>
      </p:sp>
      <p:sp>
        <p:nvSpPr>
          <p:cNvPr id="7" name="Rounded Rectangle 3">
            <a:extLst>
              <a:ext uri="{FF2B5EF4-FFF2-40B4-BE49-F238E27FC236}">
                <a16:creationId xmlns:a16="http://schemas.microsoft.com/office/drawing/2014/main" id="{8BF2C3FD-B35B-5940-623A-4FB650F86DDF}"/>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Content Placeholder 2"/>
          <p:cNvSpPr txBox="1">
            <a:spLocks noGrp="1"/>
          </p:cNvSpPr>
          <p:nvPr>
            <p:ph type="body" sz="half" idx="1"/>
          </p:nvPr>
        </p:nvSpPr>
        <p:spPr>
          <a:xfrm>
            <a:off x="4151086" y="2053828"/>
            <a:ext cx="7529514" cy="2750345"/>
          </a:xfrm>
          <a:prstGeom prst="rect">
            <a:avLst/>
          </a:prstGeom>
        </p:spPr>
        <p:txBody>
          <a:bodyPr rtlCol="1"/>
          <a:lstStyle/>
          <a:p>
            <a:pPr marL="0" indent="0" rtl="1">
              <a:buSzTx/>
              <a:buNone/>
              <a:defRPr sz="2400"/>
            </a:pPr>
            <a:r>
              <a:rPr lang="ar" b="1">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a:latin typeface="Sakkal Majalla" panose="02000000000000000000" pitchFamily="2" charset="-78"/>
                <a:cs typeface="Sakkal Majalla" panose="02000000000000000000" pitchFamily="2" charset="-78"/>
              </a:rPr>
              <a:t>جمع المعلومات ذات الصلة، واستكمالها لضمان استقصاء الحالات.</a:t>
            </a:r>
          </a:p>
          <a:p>
            <a:pPr marL="254000" indent="-254000" rtl="1">
              <a:buClr>
                <a:srgbClr val="65A000"/>
              </a:buClr>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a:latin typeface="Sakkal Majalla" panose="02000000000000000000" pitchFamily="2" charset="-78"/>
                <a:cs typeface="Sakkal Majalla" panose="02000000000000000000" pitchFamily="2" charset="-78"/>
              </a:rPr>
              <a:t>تحديد المخالطين وفقًا لتعرُّضهم المُحتمل لتنفيذ تتبُّع المُخالِطين.</a:t>
            </a:r>
          </a:p>
        </p:txBody>
      </p:sp>
      <p:sp>
        <p:nvSpPr>
          <p:cNvPr id="4" name="Title 1">
            <a:extLst>
              <a:ext uri="{FF2B5EF4-FFF2-40B4-BE49-F238E27FC236}">
                <a16:creationId xmlns:a16="http://schemas.microsoft.com/office/drawing/2014/main" id="{C38AAC25-2657-78DE-A790-8A75669256CB}"/>
              </a:ext>
            </a:extLst>
          </p:cNvPr>
          <p:cNvSpPr txBox="1">
            <a:spLocks noGrp="1"/>
          </p:cNvSpPr>
          <p:nvPr>
            <p:ph type="title"/>
          </p:nvPr>
        </p:nvSpPr>
        <p:spPr>
          <a:xfrm>
            <a:off x="-141742" y="388882"/>
            <a:ext cx="3264195" cy="1182817"/>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أهداف التعلُّم</a:t>
            </a:r>
          </a:p>
        </p:txBody>
      </p:sp>
      <p:sp>
        <p:nvSpPr>
          <p:cNvPr id="5" name="Rounded Rectangle 3">
            <a:extLst>
              <a:ext uri="{FF2B5EF4-FFF2-40B4-BE49-F238E27FC236}">
                <a16:creationId xmlns:a16="http://schemas.microsoft.com/office/drawing/2014/main" id="{624B34FD-0BCA-4FED-19B6-1967C4D2E50F}"/>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Title 1"/>
          <p:cNvSpPr txBox="1">
            <a:spLocks noGrp="1"/>
          </p:cNvSpPr>
          <p:nvPr>
            <p:ph type="title" idx="4294967295"/>
          </p:nvPr>
        </p:nvSpPr>
        <p:spPr>
          <a:xfrm>
            <a:off x="3443291" y="1805737"/>
            <a:ext cx="5635107" cy="1760891"/>
          </a:xfrm>
          <a:prstGeom prst="rect">
            <a:avLst/>
          </a:prstGeom>
        </p:spPr>
        <p:txBody>
          <a:bodyPr rtlCol="1"/>
          <a:lstStyle>
            <a:lvl1pPr algn="ctr" rtl="1"/>
          </a:lstStyle>
          <a:p>
            <a:pPr rtl="1"/>
            <a:r>
              <a:rPr lang="ar" b="1" dirty="0">
                <a:latin typeface="Sakkal Majalla" panose="02000000000000000000" pitchFamily="2" charset="-78"/>
                <a:cs typeface="Sakkal Majalla" panose="02000000000000000000" pitchFamily="2" charset="-78"/>
              </a:rPr>
              <a:t>مقدمة عن سيناريو حول الطاعون الرئوي</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idx="4294967295"/>
          </p:nvPr>
        </p:nvSpPr>
        <p:spPr>
          <a:xfrm>
            <a:off x="128171" y="35547"/>
            <a:ext cx="5385628"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سيناريو الطاعون الرئوي</a:t>
            </a:r>
          </a:p>
        </p:txBody>
      </p:sp>
      <p:sp>
        <p:nvSpPr>
          <p:cNvPr id="297" name="Content Placeholder 2"/>
          <p:cNvSpPr txBox="1">
            <a:spLocks noGrp="1"/>
          </p:cNvSpPr>
          <p:nvPr>
            <p:ph type="body" idx="1"/>
          </p:nvPr>
        </p:nvSpPr>
        <p:spPr>
          <a:xfrm>
            <a:off x="1527296" y="1244859"/>
            <a:ext cx="9137408" cy="5157496"/>
          </a:xfrm>
          <a:prstGeom prst="rect">
            <a:avLst/>
          </a:prstGeom>
        </p:spPr>
        <p:txBody>
          <a:bodyPr rtlCol="1"/>
          <a:lstStyle>
            <a:lvl1pPr marL="0" indent="0" algn="just" rtl="1">
              <a:lnSpc>
                <a:spcPct val="100000"/>
              </a:lnSpc>
              <a:spcBef>
                <a:spcPts val="0"/>
              </a:spcBef>
              <a:buSzTx/>
              <a:buNone/>
              <a:defRPr sz="2400"/>
            </a:lvl1pPr>
          </a:lstStyle>
          <a:p>
            <a:pPr rtl="1"/>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23 </a:t>
            </a:r>
            <a:r>
              <a:rPr dirty="0" err="1">
                <a:latin typeface="Sakkal Majalla" panose="02000000000000000000" pitchFamily="2" charset="-78"/>
                <a:cs typeface="Sakkal Majalla" panose="02000000000000000000" pitchFamily="2" charset="-78"/>
              </a:rPr>
              <a:t>آذار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مارس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سافرت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ماتيلدا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lang="ar-EG" dirty="0">
                <a:latin typeface="Sakkal Majalla" panose="02000000000000000000" pitchFamily="2" charset="-78"/>
                <a:cs typeface="Sakkal Majalla" panose="02000000000000000000" pitchFamily="2" charset="-78"/>
              </a:rPr>
              <a:t> 35 </a:t>
            </a:r>
            <a:r>
              <a:rPr dirty="0" err="1">
                <a:latin typeface="Sakkal Majalla" panose="02000000000000000000" pitchFamily="2" charset="-78"/>
                <a:cs typeface="Sakkal Majalla" panose="02000000000000000000" pitchFamily="2" charset="-78"/>
              </a:rPr>
              <a:t>عامًا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ويسترن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سنترال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تعيش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الجوية</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س</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رقم</a:t>
            </a:r>
            <a:r>
              <a:rPr dirty="0">
                <a:latin typeface="Sakkal Majalla" panose="02000000000000000000" pitchFamily="2" charset="-78"/>
                <a:cs typeface="Sakkal Majalla" panose="02000000000000000000" pitchFamily="2" charset="-78"/>
              </a:rPr>
              <a:t> A54398،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استغرقت</a:t>
            </a:r>
            <a:r>
              <a:rPr lang="ar-EG" dirty="0">
                <a:latin typeface="Sakkal Majalla" panose="02000000000000000000" pitchFamily="2" charset="-78"/>
                <a:cs typeface="Sakkal Majalla" panose="02000000000000000000" pitchFamily="2" charset="-78"/>
              </a:rPr>
              <a:t> 5 </a:t>
            </a:r>
            <a:r>
              <a:rPr dirty="0" err="1">
                <a:latin typeface="Sakkal Majalla" panose="02000000000000000000" pitchFamily="2" charset="-78"/>
                <a:cs typeface="Sakkal Majalla" panose="02000000000000000000" pitchFamily="2" charset="-78"/>
              </a:rPr>
              <a:t>ساعات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رحلتها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ماتيلدا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تشكو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صداع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شعور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بالتعب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والحمى</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و</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رحلتها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بدأت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السعال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وصولها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المكتب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ليقلها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بالمكتب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تفويته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وبالفعل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شاركت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وقضت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زوجها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أخذها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المستشفى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بسيارته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الموافق</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24 </a:t>
            </a:r>
            <a:r>
              <a:rPr dirty="0" err="1">
                <a:latin typeface="Sakkal Majalla" panose="02000000000000000000" pitchFamily="2" charset="-78"/>
                <a:cs typeface="Sakkal Majalla" panose="02000000000000000000" pitchFamily="2" charset="-78"/>
              </a:rPr>
              <a:t>آذار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مارس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تعاني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وصعوبة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التنفس</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وأخبرتها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ابنة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الصديقة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تناولت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العشاء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ويسترن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خضعت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لفحص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وثبتت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إصابتها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بالطاعون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وجاء</a:t>
            </a:r>
            <a:r>
              <a:rPr lang="ar-EG" dirty="0">
                <a:latin typeface="Sakkal Majalla" panose="02000000000000000000" pitchFamily="2" charset="-78"/>
                <a:cs typeface="Sakkal Majalla" panose="02000000000000000000" pitchFamily="2" charset="-78"/>
              </a:rPr>
              <a:t>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نتيجة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فحص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ماتيلدا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إيجابية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للطاعون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lang="ar-EG" dirty="0">
                <a:latin typeface="Sakkal Majalla" panose="02000000000000000000" pitchFamily="2" charset="-78"/>
                <a:cs typeface="Sakkal Majalla" panose="02000000000000000000" pitchFamily="2" charset="-78"/>
              </a:rPr>
              <a:t> نفسه</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Espace réservé du contenu 2"/>
          <p:cNvSpPr txBox="1">
            <a:spLocks noGrp="1"/>
          </p:cNvSpPr>
          <p:nvPr>
            <p:ph type="body" sz="half" idx="1"/>
          </p:nvPr>
        </p:nvSpPr>
        <p:spPr>
          <a:xfrm>
            <a:off x="4273550" y="2029523"/>
            <a:ext cx="7529514" cy="3341468"/>
          </a:xfrm>
          <a:prstGeom prst="rect">
            <a:avLst/>
          </a:prstGeom>
        </p:spPr>
        <p:txBody>
          <a:bodyPr rtlCol="1"/>
          <a:lstStyle/>
          <a:p>
            <a:pPr marL="254000" indent="-254000" rtl="1">
              <a:defRPr sz="2400"/>
            </a:pPr>
            <a:r>
              <a:rPr dirty="0" err="1">
                <a:latin typeface="Sakkal Majalla" panose="02000000000000000000" pitchFamily="2" charset="-78"/>
                <a:cs typeface="Sakkal Majalla" panose="02000000000000000000" pitchFamily="2" charset="-78"/>
              </a:rPr>
              <a:t>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جرثومية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a:defRPr sz="2400"/>
            </a:pPr>
            <a:r>
              <a:rPr dirty="0" err="1">
                <a:latin typeface="Sakkal Majalla" panose="02000000000000000000" pitchFamily="2" charset="-78"/>
                <a:cs typeface="Sakkal Majalla" panose="02000000000000000000" pitchFamily="2" charset="-78"/>
              </a:rPr>
              <a:t>شديدة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إماتة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تصل</a:t>
            </a:r>
            <a:r>
              <a:rPr>
                <a:latin typeface="Sakkal Majalla" panose="02000000000000000000" pitchFamily="2" charset="-78"/>
                <a:cs typeface="Sakkal Majalla" panose="02000000000000000000" pitchFamily="2" charset="-78"/>
              </a:rPr>
              <a:t> إ</a:t>
            </a:r>
            <a:r>
              <a:rPr lang="ar-EG">
                <a:latin typeface="Sakkal Majalla" panose="02000000000000000000" pitchFamily="2" charset="-78"/>
                <a:cs typeface="Sakkal Majalla" panose="02000000000000000000" pitchFamily="2" charset="-78"/>
              </a:rPr>
              <a:t>لى 100%، </a:t>
            </a:r>
            <a:r>
              <a:rPr>
                <a:latin typeface="Sakkal Majalla" panose="02000000000000000000" pitchFamily="2" charset="-78"/>
                <a:cs typeface="Sakkal Majalla" panose="02000000000000000000" pitchFamily="2" charset="-78"/>
              </a:rPr>
              <a:t>إذا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تُعالج</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بالطاعون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الرذاذ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أدى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رئيسيً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السيطرة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الوباء</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r>
              <a:rPr lang="ar-EG" dirty="0">
                <a:latin typeface="Sakkal Majalla" panose="02000000000000000000" pitchFamily="2" charset="-78"/>
                <a:cs typeface="Sakkal Majalla" panose="02000000000000000000" pitchFamily="2" charset="-78"/>
              </a:rPr>
              <a:t>يكون </a:t>
            </a: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بالمضادات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الحيوية</a:t>
            </a:r>
            <a:r>
              <a:rPr lang="ar-EG" dirty="0">
                <a:latin typeface="Sakkal Majalla" panose="02000000000000000000" pitchFamily="2" charset="-78"/>
                <a:cs typeface="Sakkal Majalla" panose="02000000000000000000" pitchFamily="2" charset="-78"/>
              </a:rPr>
              <a:t> فعَّالًا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مبكرًا</a:t>
            </a:r>
            <a:r>
              <a:rPr dirty="0">
                <a:latin typeface="Sakkal Majalla" panose="02000000000000000000" pitchFamily="2" charset="-78"/>
                <a:cs typeface="Sakkal Majalla" panose="02000000000000000000" pitchFamily="2" charset="-78"/>
              </a:rPr>
              <a:t>. </a:t>
            </a:r>
          </a:p>
        </p:txBody>
      </p:sp>
      <p:sp>
        <p:nvSpPr>
          <p:cNvPr id="302" name="Text Placeholder 3"/>
          <p:cNvSpPr txBox="1"/>
          <p:nvPr/>
        </p:nvSpPr>
        <p:spPr>
          <a:xfrm>
            <a:off x="416901" y="519320"/>
            <a:ext cx="2630815" cy="97212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Autofit/>
          </a:bodyPr>
          <a:lstStyle>
            <a:lvl1pPr algn="r" defTabSz="289321" rtl="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الطاعون الرئوي</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Title 1"/>
          <p:cNvSpPr txBox="1">
            <a:spLocks noGrp="1"/>
          </p:cNvSpPr>
          <p:nvPr>
            <p:ph type="title"/>
          </p:nvPr>
        </p:nvSpPr>
        <p:spPr>
          <a:xfrm>
            <a:off x="-844" y="555282"/>
            <a:ext cx="3264196" cy="1054785"/>
          </a:xfrm>
          <a:prstGeom prst="rect">
            <a:avLst/>
          </a:prstGeom>
        </p:spPr>
        <p:txBody>
          <a:bodyPr lIns="47302" tIns="47302" rIns="47302" bIns="47302" rtlCol="1"/>
          <a:lstStyle>
            <a:lvl1pPr algn="r" rtl="1">
              <a:defRPr sz="2800"/>
            </a:lvl1pPr>
          </a:lstStyle>
          <a:p>
            <a:pPr rtl="1"/>
            <a:r>
              <a:rPr lang="ar" b="1" dirty="0">
                <a:latin typeface="Sakkal Majalla" panose="02000000000000000000" pitchFamily="2" charset="-78"/>
                <a:cs typeface="Sakkal Majalla" panose="02000000000000000000" pitchFamily="2" charset="-78"/>
              </a:rPr>
              <a:t>الطاعون الرئوي: </a:t>
            </a:r>
            <a:r>
              <a:rPr lang="en" b="1" dirty="0">
                <a:latin typeface="Sakkal Majalla" panose="02000000000000000000" pitchFamily="2" charset="-78"/>
                <a:cs typeface="Sakkal Majalla" panose="02000000000000000000" pitchFamily="2" charset="-78"/>
              </a:rPr>
              <a:t>مَن المُخالِط؟ </a:t>
            </a:r>
          </a:p>
        </p:txBody>
      </p:sp>
      <p:sp>
        <p:nvSpPr>
          <p:cNvPr id="307" name="Content Placeholder 2"/>
          <p:cNvSpPr txBox="1">
            <a:spLocks noGrp="1"/>
          </p:cNvSpPr>
          <p:nvPr>
            <p:ph type="body" sz="half" idx="1"/>
          </p:nvPr>
        </p:nvSpPr>
        <p:spPr>
          <a:xfrm>
            <a:off x="4137479" y="2286000"/>
            <a:ext cx="7529514" cy="2008188"/>
          </a:xfrm>
          <a:prstGeom prst="rect">
            <a:avLst/>
          </a:prstGeom>
        </p:spPr>
        <p:txBody>
          <a:bodyPr rtlCol="1"/>
          <a:lstStyle/>
          <a:p>
            <a:pPr marL="0" indent="0" rtl="1">
              <a:buSzTx/>
              <a:buNone/>
              <a:defRPr sz="2400">
                <a:solidFill>
                  <a:srgbClr val="548235"/>
                </a:solidFill>
              </a:defRPr>
            </a:pP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تعرض</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لحالة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مشتبه</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محتمل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مؤكد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إصابتها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بالطاعون</a:t>
            </a:r>
            <a:r>
              <a:rPr dirty="0">
                <a:solidFill>
                  <a:schemeClr val="tx1"/>
                </a:solidFill>
                <a:latin typeface="Sakkal Majalla" panose="02000000000000000000" pitchFamily="2" charset="-78"/>
                <a:cs typeface="Sakkal Majalla" panose="02000000000000000000" pitchFamily="2" charset="-78"/>
              </a:rPr>
              <a:t>.</a:t>
            </a:r>
          </a:p>
          <a:p>
            <a:pPr marL="0" indent="0" rtl="1">
              <a:buSzTx/>
              <a:buNone/>
              <a:defRPr sz="2400"/>
            </a:pPr>
            <a:endParaRPr dirty="0">
              <a:solidFill>
                <a:schemeClr val="tx1"/>
              </a:solidFill>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التعرُّض</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المشترك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مصحوبة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بأعراض</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itle 1"/>
          <p:cNvSpPr txBox="1">
            <a:spLocks noGrp="1"/>
          </p:cNvSpPr>
          <p:nvPr>
            <p:ph type="title"/>
          </p:nvPr>
        </p:nvSpPr>
        <p:spPr>
          <a:xfrm>
            <a:off x="350556" y="139277"/>
            <a:ext cx="2904336" cy="1228838"/>
          </a:xfrm>
          <a:prstGeom prst="rect">
            <a:avLst/>
          </a:prstGeom>
        </p:spPr>
        <p:txBody>
          <a:bodyPr lIns="47302" tIns="47302" rIns="47302" bIns="47302" rtlCol="1">
            <a:noAutofit/>
          </a:bodyPr>
          <a:lstStyle>
            <a:lvl1pPr algn="r" defTabSz="266176" rtl="1">
              <a:defRPr sz="2576"/>
            </a:lvl1pPr>
          </a:lstStyle>
          <a:p>
            <a:pPr rtl="1"/>
            <a:r>
              <a:rPr lang="ar" sz="3200" b="1" dirty="0">
                <a:latin typeface="Sakkal Majalla" panose="02000000000000000000" pitchFamily="2" charset="-78"/>
                <a:cs typeface="Sakkal Majalla" panose="02000000000000000000" pitchFamily="2" charset="-78"/>
              </a:rPr>
              <a:t>الطاعون الرئوي: علاج المُخالِطين</a:t>
            </a:r>
          </a:p>
        </p:txBody>
      </p:sp>
      <p:sp>
        <p:nvSpPr>
          <p:cNvPr id="314" name="Content Placeholder 2"/>
          <p:cNvSpPr txBox="1">
            <a:spLocks noGrp="1"/>
          </p:cNvSpPr>
          <p:nvPr>
            <p:ph type="body" idx="1"/>
          </p:nvPr>
        </p:nvSpPr>
        <p:spPr>
          <a:xfrm>
            <a:off x="4219121" y="1715865"/>
            <a:ext cx="7529514" cy="3222163"/>
          </a:xfrm>
          <a:prstGeom prst="rect">
            <a:avLst/>
          </a:prstGeom>
        </p:spPr>
        <p:txBody>
          <a:bodyPr rtlCol="1"/>
          <a:lstStyle/>
          <a:p>
            <a:pPr marL="0" indent="0" rtl="1">
              <a:buSzTx/>
              <a:buNone/>
              <a:defRPr sz="2400"/>
            </a:pPr>
            <a:r>
              <a:rPr lang="ar" b="1" dirty="0">
                <a:solidFill>
                  <a:schemeClr val="tx1"/>
                </a:solidFill>
                <a:latin typeface="Sakkal Majalla" panose="02000000000000000000" pitchFamily="2" charset="-78"/>
                <a:cs typeface="Sakkal Majalla" panose="02000000000000000000" pitchFamily="2" charset="-78"/>
              </a:rPr>
              <a:t>المخالطون المقربون:</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err="1">
                <a:latin typeface="Sakkal Majalla" panose="02000000000000000000" pitchFamily="2" charset="-78"/>
                <a:cs typeface="Sakkal Majalla" panose="02000000000000000000" pitchFamily="2" charset="-78"/>
              </a:rPr>
              <a:t>يُعطون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علاجًا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وقائيً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للطاعون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مضادات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حيوية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والعلاج</a:t>
            </a:r>
            <a:r>
              <a:rPr dirty="0">
                <a:latin typeface="Sakkal Majalla" panose="02000000000000000000" pitchFamily="2" charset="-78"/>
                <a:cs typeface="Sakkal Majalla" panose="02000000000000000000" pitchFamily="2" charset="-78"/>
              </a:rPr>
              <a:t>.</a:t>
            </a:r>
          </a:p>
          <a:p>
            <a:pPr marL="254000" indent="-254000" rtl="1">
              <a:buClr>
                <a:srgbClr val="65A000"/>
              </a:buClr>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تجري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زيارتهم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أسبوع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ويتناولون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الأدوية</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يُ</a:t>
            </a:r>
            <a:r>
              <a:rPr dirty="0" err="1">
                <a:latin typeface="Sakkal Majalla" panose="02000000000000000000" pitchFamily="2" charset="-78"/>
                <a:cs typeface="Sakkal Majalla" panose="02000000000000000000" pitchFamily="2" charset="-78"/>
              </a:rPr>
              <a:t>جاب</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لديهم</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DB094D67-D160-4CF5-9CC5-6792C54DC66F}">
  <ds:schemaRefs>
    <ds:schemaRef ds:uri="http://schemas.microsoft.com/sharepoint/v3/contenttype/forms"/>
  </ds:schemaRefs>
</ds:datastoreItem>
</file>

<file path=customXml/itemProps2.xml><?xml version="1.0" encoding="utf-8"?>
<ds:datastoreItem xmlns:ds="http://schemas.openxmlformats.org/officeDocument/2006/customXml" ds:itemID="{E7F5A82C-9943-444F-9BB0-C0B9466592E8}"/>
</file>

<file path=customXml/itemProps3.xml><?xml version="1.0" encoding="utf-8"?>
<ds:datastoreItem xmlns:ds="http://schemas.openxmlformats.org/officeDocument/2006/customXml" ds:itemID="{F1864311-226B-47E7-B34E-3E4F105EC6D7}">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225</TotalTime>
  <Words>1564</Words>
  <Application>Microsoft Office PowerPoint</Application>
  <PresentationFormat>Grand écran</PresentationFormat>
  <Paragraphs>198</Paragraphs>
  <Slides>27</Slides>
  <Notes>15</Notes>
  <HiddenSlides>0</HiddenSlides>
  <MMClips>0</MMClips>
  <ScaleCrop>false</ScaleCrop>
  <HeadingPairs>
    <vt:vector size="4" baseType="variant">
      <vt:variant>
        <vt:lpstr>Thème</vt:lpstr>
      </vt:variant>
      <vt:variant>
        <vt:i4>2</vt:i4>
      </vt:variant>
      <vt:variant>
        <vt:lpstr>Titres des diapositives</vt:lpstr>
      </vt:variant>
      <vt:variant>
        <vt:i4>27</vt:i4>
      </vt:variant>
    </vt:vector>
  </HeadingPairs>
  <TitlesOfParts>
    <vt:vector size="29" baseType="lpstr">
      <vt:lpstr>RRT_Theme_v3</vt:lpstr>
      <vt:lpstr>RRT_Theme_v3</vt:lpstr>
      <vt:lpstr>التقصِّي النشِط للحالات وتتبُّع المُخالِطين في أثناء الفاشيات</vt:lpstr>
      <vt:lpstr>مقدمة</vt:lpstr>
      <vt:lpstr>مقدمة</vt:lpstr>
      <vt:lpstr>أهداف التعلُّم</vt:lpstr>
      <vt:lpstr>مقدمة عن سيناريو حول الطاعون الرئوي</vt:lpstr>
      <vt:lpstr>سيناريو الطاعون الرئوي</vt:lpstr>
      <vt:lpstr>Présentation PowerPoint</vt:lpstr>
      <vt:lpstr>الطاعون الرئوي: مَن المُخالِط؟ </vt:lpstr>
      <vt:lpstr>الطاعون الرئوي: علاج المُخالِطين</vt:lpstr>
      <vt:lpstr>سيناريو الطاعون الرئوي: التعليمات</vt:lpstr>
      <vt:lpstr>Présentation PowerPoint</vt:lpstr>
      <vt:lpstr>سيناريو الطاعون الرئوي: الخطوة 1</vt:lpstr>
      <vt:lpstr>Présentation PowerPoint</vt:lpstr>
      <vt:lpstr>Présentation PowerPoint</vt:lpstr>
      <vt:lpstr>Présentation PowerPoint</vt:lpstr>
      <vt:lpstr>Présentation PowerPoint</vt:lpstr>
      <vt:lpstr>سيناريو الطاعون الرئوي: الخطوة 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التقصِّي النشِط للحالات وتتبُّع المُخالِطين في أثناء الفاشيات</dc:title>
  <dc:creator>Hp</dc:creator>
  <cp:lastModifiedBy>Hind</cp:lastModifiedBy>
  <cp:revision>64</cp:revision>
  <dcterms:modified xsi:type="dcterms:W3CDTF">2024-03-15T12:28:56Z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Order">
    <vt:r8>3328600</vt:r8>
  </property>
  <property fmtid="{D5CDD505-2E9C-101B-9397-08002B2CF9AE}" pid="4" name="xd_Signature">
    <vt:bool>false</vt:bool>
  </property>
  <property fmtid="{D5CDD505-2E9C-101B-9397-08002B2CF9AE}" pid="5" name="xd_ProgID">
    <vt:lpwstr/>
  </property>
  <property fmtid="{D5CDD505-2E9C-101B-9397-08002B2CF9AE}" pid="6" name="TriggerFlowInfo">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MediaServiceImageTags">
    <vt:lpwstr/>
  </property>
</Properties>
</file>