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p:sldMasterIdLst>
    <p:sldMasterId id="2147483648" r:id="rId4"/>
  </p:sldMasterIdLst>
  <p:notesMasterIdLst>
    <p:notesMasterId r:id="rId4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311"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Lst>
  <p:sldSz cx="12192000" cy="6858000"/>
  <p:notesSz cx="6858000" cy="9144000"/>
  <p:defaultTex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CE3F4ECB-56DD-20D5-704E-51FCCDB6670F}" name="GOMEZ, Paula" initials="GP" userId="S::gomezp@who.int::c93cf399-3ed7-4230-9282-8831e3fe5ae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Walaa" initials="W" lastIdx="1" clrIdx="0">
    <p:extLst>
      <p:ext uri="{19B8F6BF-5375-455C-9EA6-DF929625EA0E}">
        <p15:presenceInfo xmlns:p15="http://schemas.microsoft.com/office/powerpoint/2012/main" userId="Wala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1D19"/>
    <a:srgbClr val="65A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22393-68AC-5692-8375-EBC371D5DCF0}" v="2" dt="2024-07-11T12:01:00.684"/>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wholeTbl>
    <a:band2H>
      <a:tcTxStyle/>
      <a:tcStyle>
        <a:tcBdr/>
        <a:fill>
          <a:solidFill>
            <a:srgbClr val="FFFFFF"/>
          </a:solidFill>
        </a:fill>
      </a:tcStyle>
    </a:band2H>
    <a:firstCo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Col>
    <a:lastRow>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9665" autoAdjust="0"/>
    <p:restoredTop sz="96395" autoAdjust="0"/>
  </p:normalViewPr>
  <p:slideViewPr>
    <p:cSldViewPr snapToGrid="0">
      <p:cViewPr varScale="1">
        <p:scale>
          <a:sx n="62" d="100"/>
          <a:sy n="62" d="100"/>
        </p:scale>
        <p:origin x="936"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MEZ, Paula" userId="S::gomezp@who.int::c93cf399-3ed7-4230-9282-8831e3fe5ae7" providerId="AD" clId="Web-{93722393-68AC-5692-8375-EBC371D5DCF0}"/>
    <pc:docChg chg="delSld">
      <pc:chgData name="GOMEZ, Paula" userId="S::gomezp@who.int::c93cf399-3ed7-4230-9282-8831e3fe5ae7" providerId="AD" clId="Web-{93722393-68AC-5692-8375-EBC371D5DCF0}" dt="2024-07-11T12:01:00.684" v="1"/>
      <pc:docMkLst>
        <pc:docMk/>
      </pc:docMkLst>
      <pc:sldChg chg="delCm">
        <pc:chgData name="GOMEZ, Paula" userId="S::gomezp@who.int::c93cf399-3ed7-4230-9282-8831e3fe5ae7" providerId="AD" clId="Web-{93722393-68AC-5692-8375-EBC371D5DCF0}" dt="2024-07-11T12:00:49.683" v="0"/>
        <pc:sldMkLst>
          <pc:docMk/>
          <pc:sldMk cId="0" sldId="271"/>
        </pc:sldMkLst>
        <pc:extLst>
          <p:ext xmlns:p="http://schemas.openxmlformats.org/presentationml/2006/main" uri="{D6D511B9-2390-475A-947B-AFAB55BFBCF1}">
            <pc226:cmChg xmlns:pc226="http://schemas.microsoft.com/office/powerpoint/2022/06/main/command" chg="del">
              <pc226:chgData name="GOMEZ, Paula" userId="S::gomezp@who.int::c93cf399-3ed7-4230-9282-8831e3fe5ae7" providerId="AD" clId="Web-{93722393-68AC-5692-8375-EBC371D5DCF0}" dt="2024-07-11T12:00:49.683" v="0"/>
              <pc2:cmMkLst xmlns:pc2="http://schemas.microsoft.com/office/powerpoint/2019/9/main/command">
                <pc:docMk/>
                <pc:sldMk cId="0" sldId="271"/>
                <pc2:cmMk id="{0AF6CCE9-D263-49BB-BC72-21A44A579EE3}"/>
              </pc2:cmMkLst>
            </pc226:cmChg>
          </p:ext>
        </pc:extLst>
      </pc:sldChg>
      <pc:sldChg chg="del">
        <pc:chgData name="GOMEZ, Paula" userId="S::gomezp@who.int::c93cf399-3ed7-4230-9282-8831e3fe5ae7" providerId="AD" clId="Web-{93722393-68AC-5692-8375-EBC371D5DCF0}" dt="2024-07-11T12:01:00.684" v="1"/>
        <pc:sldMkLst>
          <pc:docMk/>
          <pc:sldMk cId="0" sldId="310"/>
        </pc:sldMkLst>
      </pc:sldChg>
    </pc:docChg>
  </pc:docChgLst>
  <pc:docChgLst>
    <pc:chgData name="GOMEZ, Paula" userId="S::gomezp@who.int::c93cf399-3ed7-4230-9282-8831e3fe5ae7" providerId="AD" clId="Web-{0F9E9B60-BE91-9444-92D7-CF3C696562C8}"/>
    <pc:docChg chg="mod modSld">
      <pc:chgData name="GOMEZ, Paula" userId="S::gomezp@who.int::c93cf399-3ed7-4230-9282-8831e3fe5ae7" providerId="AD" clId="Web-{0F9E9B60-BE91-9444-92D7-CF3C696562C8}" dt="2024-02-14T15:45:46.675" v="18"/>
      <pc:docMkLst>
        <pc:docMk/>
      </pc:docMkLst>
      <pc:sldChg chg="addSp delSp modSp">
        <pc:chgData name="GOMEZ, Paula" userId="S::gomezp@who.int::c93cf399-3ed7-4230-9282-8831e3fe5ae7" providerId="AD" clId="Web-{0F9E9B60-BE91-9444-92D7-CF3C696562C8}" dt="2024-02-14T15:43:58.358" v="3" actId="1076"/>
        <pc:sldMkLst>
          <pc:docMk/>
          <pc:sldMk cId="0" sldId="263"/>
        </pc:sldMkLst>
        <pc:picChg chg="add mod">
          <ac:chgData name="GOMEZ, Paula" userId="S::gomezp@who.int::c93cf399-3ed7-4230-9282-8831e3fe5ae7" providerId="AD" clId="Web-{0F9E9B60-BE91-9444-92D7-CF3C696562C8}" dt="2024-02-14T15:43:58.358" v="3" actId="1076"/>
          <ac:picMkLst>
            <pc:docMk/>
            <pc:sldMk cId="0" sldId="263"/>
            <ac:picMk id="2" creationId="{941C8547-5EB5-4F45-3D8B-86B633873078}"/>
          </ac:picMkLst>
        </pc:picChg>
        <pc:picChg chg="del">
          <ac:chgData name="GOMEZ, Paula" userId="S::gomezp@who.int::c93cf399-3ed7-4230-9282-8831e3fe5ae7" providerId="AD" clId="Web-{0F9E9B60-BE91-9444-92D7-CF3C696562C8}" dt="2024-02-14T15:43:47.811" v="0"/>
          <ac:picMkLst>
            <pc:docMk/>
            <pc:sldMk cId="0" sldId="263"/>
            <ac:picMk id="324" creationId="{00000000-0000-0000-0000-000000000000}"/>
          </ac:picMkLst>
        </pc:picChg>
      </pc:sldChg>
      <pc:sldChg chg="addSp delSp modSp">
        <pc:chgData name="GOMEZ, Paula" userId="S::gomezp@who.int::c93cf399-3ed7-4230-9282-8831e3fe5ae7" providerId="AD" clId="Web-{0F9E9B60-BE91-9444-92D7-CF3C696562C8}" dt="2024-02-14T15:44:08.108" v="6" actId="1076"/>
        <pc:sldMkLst>
          <pc:docMk/>
          <pc:sldMk cId="0" sldId="264"/>
        </pc:sldMkLst>
        <pc:picChg chg="add mod">
          <ac:chgData name="GOMEZ, Paula" userId="S::gomezp@who.int::c93cf399-3ed7-4230-9282-8831e3fe5ae7" providerId="AD" clId="Web-{0F9E9B60-BE91-9444-92D7-CF3C696562C8}" dt="2024-02-14T15:44:08.108" v="6" actId="1076"/>
          <ac:picMkLst>
            <pc:docMk/>
            <pc:sldMk cId="0" sldId="264"/>
            <ac:picMk id="3" creationId="{66CE147F-F3A3-6D0D-6A1A-105D98A317B7}"/>
          </ac:picMkLst>
        </pc:picChg>
        <pc:picChg chg="del">
          <ac:chgData name="GOMEZ, Paula" userId="S::gomezp@who.int::c93cf399-3ed7-4230-9282-8831e3fe5ae7" providerId="AD" clId="Web-{0F9E9B60-BE91-9444-92D7-CF3C696562C8}" dt="2024-02-14T15:44:02.828" v="4"/>
          <ac:picMkLst>
            <pc:docMk/>
            <pc:sldMk cId="0" sldId="264"/>
            <ac:picMk id="333" creationId="{00000000-0000-0000-0000-000000000000}"/>
          </ac:picMkLst>
        </pc:picChg>
      </pc:sldChg>
      <pc:sldChg chg="addSp delSp modSp">
        <pc:chgData name="GOMEZ, Paula" userId="S::gomezp@who.int::c93cf399-3ed7-4230-9282-8831e3fe5ae7" providerId="AD" clId="Web-{0F9E9B60-BE91-9444-92D7-CF3C696562C8}" dt="2024-02-14T15:44:33.312" v="10"/>
        <pc:sldMkLst>
          <pc:docMk/>
          <pc:sldMk cId="0" sldId="266"/>
        </pc:sldMkLst>
        <pc:picChg chg="add mod ord">
          <ac:chgData name="GOMEZ, Paula" userId="S::gomezp@who.int::c93cf399-3ed7-4230-9282-8831e3fe5ae7" providerId="AD" clId="Web-{0F9E9B60-BE91-9444-92D7-CF3C696562C8}" dt="2024-02-14T15:44:33.312" v="10"/>
          <ac:picMkLst>
            <pc:docMk/>
            <pc:sldMk cId="0" sldId="266"/>
            <ac:picMk id="3" creationId="{E441A9D8-EF88-648D-220D-399B47178A2E}"/>
          </ac:picMkLst>
        </pc:picChg>
        <pc:picChg chg="del">
          <ac:chgData name="GOMEZ, Paula" userId="S::gomezp@who.int::c93cf399-3ed7-4230-9282-8831e3fe5ae7" providerId="AD" clId="Web-{0F9E9B60-BE91-9444-92D7-CF3C696562C8}" dt="2024-02-14T15:44:16.187" v="7"/>
          <ac:picMkLst>
            <pc:docMk/>
            <pc:sldMk cId="0" sldId="266"/>
            <ac:picMk id="339" creationId="{00000000-0000-0000-0000-000000000000}"/>
          </ac:picMkLst>
        </pc:picChg>
      </pc:sldChg>
      <pc:sldChg chg="addSp delSp modSp">
        <pc:chgData name="GOMEZ, Paula" userId="S::gomezp@who.int::c93cf399-3ed7-4230-9282-8831e3fe5ae7" providerId="AD" clId="Web-{0F9E9B60-BE91-9444-92D7-CF3C696562C8}" dt="2024-02-14T15:44:53.923" v="15"/>
        <pc:sldMkLst>
          <pc:docMk/>
          <pc:sldMk cId="0" sldId="268"/>
        </pc:sldMkLst>
        <pc:grpChg chg="mod">
          <ac:chgData name="GOMEZ, Paula" userId="S::gomezp@who.int::c93cf399-3ed7-4230-9282-8831e3fe5ae7" providerId="AD" clId="Web-{0F9E9B60-BE91-9444-92D7-CF3C696562C8}" dt="2024-02-14T15:44:48.407" v="14" actId="14100"/>
          <ac:grpSpMkLst>
            <pc:docMk/>
            <pc:sldMk cId="0" sldId="268"/>
            <ac:grpSpMk id="364" creationId="{00000000-0000-0000-0000-000000000000}"/>
          </ac:grpSpMkLst>
        </pc:grpChg>
        <pc:picChg chg="add mod ord">
          <ac:chgData name="GOMEZ, Paula" userId="S::gomezp@who.int::c93cf399-3ed7-4230-9282-8831e3fe5ae7" providerId="AD" clId="Web-{0F9E9B60-BE91-9444-92D7-CF3C696562C8}" dt="2024-02-14T15:44:53.923" v="15"/>
          <ac:picMkLst>
            <pc:docMk/>
            <pc:sldMk cId="0" sldId="268"/>
            <ac:picMk id="3" creationId="{FF06B4DE-7A79-88AD-8DA0-F78D8B9B3970}"/>
          </ac:picMkLst>
        </pc:picChg>
        <pc:picChg chg="del">
          <ac:chgData name="GOMEZ, Paula" userId="S::gomezp@who.int::c93cf399-3ed7-4230-9282-8831e3fe5ae7" providerId="AD" clId="Web-{0F9E9B60-BE91-9444-92D7-CF3C696562C8}" dt="2024-02-14T15:44:39.625" v="11"/>
          <ac:picMkLst>
            <pc:docMk/>
            <pc:sldMk cId="0" sldId="268"/>
            <ac:picMk id="359" creationId="{00000000-0000-0000-0000-000000000000}"/>
          </ac:picMkLst>
        </pc:picChg>
      </pc:sldChg>
      <pc:sldChg chg="addCm">
        <pc:chgData name="GOMEZ, Paula" userId="S::gomezp@who.int::c93cf399-3ed7-4230-9282-8831e3fe5ae7" providerId="AD" clId="Web-{0F9E9B60-BE91-9444-92D7-CF3C696562C8}" dt="2024-02-14T15:45:46.675" v="18"/>
        <pc:sldMkLst>
          <pc:docMk/>
          <pc:sldMk cId="0" sldId="271"/>
        </pc:sldMkLst>
        <pc:extLst>
          <p:ext xmlns:p="http://schemas.openxmlformats.org/presentationml/2006/main" uri="{D6D511B9-2390-475A-947B-AFAB55BFBCF1}">
            <pc226:cmChg xmlns:pc226="http://schemas.microsoft.com/office/powerpoint/2022/06/main/command" chg="add">
              <pc226:chgData name="GOMEZ, Paula" userId="S::gomezp@who.int::c93cf399-3ed7-4230-9282-8831e3fe5ae7" providerId="AD" clId="Web-{0F9E9B60-BE91-9444-92D7-CF3C696562C8}" dt="2024-02-14T15:45:46.675" v="18"/>
              <pc2:cmMkLst xmlns:pc2="http://schemas.microsoft.com/office/powerpoint/2019/9/main/command">
                <pc:docMk/>
                <pc:sldMk cId="0" sldId="271"/>
                <pc2:cmMk id="{0AF6CCE9-D263-49BB-BC72-21A44A579EE3}"/>
              </pc2:cmMkLst>
            </pc226:cmChg>
          </p:ext>
        </pc:extLst>
      </pc:sldChg>
      <pc:sldChg chg="addCm">
        <pc:chgData name="GOMEZ, Paula" userId="S::gomezp@who.int::c93cf399-3ed7-4230-9282-8831e3fe5ae7" providerId="AD" clId="Web-{0F9E9B60-BE91-9444-92D7-CF3C696562C8}" dt="2024-02-14T15:45:24.924" v="17"/>
        <pc:sldMkLst>
          <pc:docMk/>
          <pc:sldMk cId="0" sldId="310"/>
        </pc:sldMkLst>
        <pc:extLst>
          <p:ext xmlns:p="http://schemas.openxmlformats.org/presentationml/2006/main" uri="{D6D511B9-2390-475A-947B-AFAB55BFBCF1}">
            <pc226:cmChg xmlns:pc226="http://schemas.microsoft.com/office/powerpoint/2022/06/main/command" chg="add">
              <pc226:chgData name="GOMEZ, Paula" userId="S::gomezp@who.int::c93cf399-3ed7-4230-9282-8831e3fe5ae7" providerId="AD" clId="Web-{0F9E9B60-BE91-9444-92D7-CF3C696562C8}" dt="2024-02-14T15:45:24.924" v="17"/>
              <pc2:cmMkLst xmlns:pc2="http://schemas.microsoft.com/office/powerpoint/2019/9/main/command">
                <pc:docMk/>
                <pc:sldMk cId="0" sldId="310"/>
                <pc2:cmMk id="{3841A413-A5A7-41AD-886A-0EE95F53C704}"/>
              </pc2:cmMkLst>
            </pc226:cmChg>
          </p:ext>
        </pc:extLst>
      </pc:sldChg>
    </pc:docChg>
  </pc:docChgLst>
  <pc:docChgLst>
    <pc:chgData name="GOMEZ, Paula" userId="c93cf399-3ed7-4230-9282-8831e3fe5ae7" providerId="ADAL" clId="{39158A99-9518-4103-A588-C0E5569B8BF4}"/>
    <pc:docChg chg="custSel modSld">
      <pc:chgData name="GOMEZ, Paula" userId="c93cf399-3ed7-4230-9282-8831e3fe5ae7" providerId="ADAL" clId="{39158A99-9518-4103-A588-C0E5569B8BF4}" dt="2024-02-12T14:43:58.703" v="68" actId="14100"/>
      <pc:docMkLst>
        <pc:docMk/>
      </pc:docMkLst>
      <pc:sldChg chg="addSp delSp modSp mod">
        <pc:chgData name="GOMEZ, Paula" userId="c93cf399-3ed7-4230-9282-8831e3fe5ae7" providerId="ADAL" clId="{39158A99-9518-4103-A588-C0E5569B8BF4}" dt="2024-02-12T14:42:13.252" v="17" actId="1076"/>
        <pc:sldMkLst>
          <pc:docMk/>
          <pc:sldMk cId="0" sldId="265"/>
        </pc:sldMkLst>
        <pc:spChg chg="ord">
          <ac:chgData name="GOMEZ, Paula" userId="c93cf399-3ed7-4230-9282-8831e3fe5ae7" providerId="ADAL" clId="{39158A99-9518-4103-A588-C0E5569B8BF4}" dt="2024-02-12T14:42:08.218" v="16" actId="166"/>
          <ac:spMkLst>
            <pc:docMk/>
            <pc:sldMk cId="0" sldId="265"/>
            <ac:spMk id="336" creationId="{00000000-0000-0000-0000-000000000000}"/>
          </ac:spMkLst>
        </pc:spChg>
        <pc:picChg chg="add mod modCrop">
          <ac:chgData name="GOMEZ, Paula" userId="c93cf399-3ed7-4230-9282-8831e3fe5ae7" providerId="ADAL" clId="{39158A99-9518-4103-A588-C0E5569B8BF4}" dt="2024-02-12T14:42:13.252" v="17" actId="1076"/>
          <ac:picMkLst>
            <pc:docMk/>
            <pc:sldMk cId="0" sldId="265"/>
            <ac:picMk id="3" creationId="{D9E174DC-4FC6-B671-2E60-AB83BB00091E}"/>
          </ac:picMkLst>
        </pc:picChg>
        <pc:picChg chg="del">
          <ac:chgData name="GOMEZ, Paula" userId="c93cf399-3ed7-4230-9282-8831e3fe5ae7" providerId="ADAL" clId="{39158A99-9518-4103-A588-C0E5569B8BF4}" dt="2024-02-12T14:41:12.979" v="0" actId="478"/>
          <ac:picMkLst>
            <pc:docMk/>
            <pc:sldMk cId="0" sldId="265"/>
            <ac:picMk id="337" creationId="{00000000-0000-0000-0000-000000000000}"/>
          </ac:picMkLst>
        </pc:picChg>
      </pc:sldChg>
      <pc:sldChg chg="modSp mod">
        <pc:chgData name="GOMEZ, Paula" userId="c93cf399-3ed7-4230-9282-8831e3fe5ae7" providerId="ADAL" clId="{39158A99-9518-4103-A588-C0E5569B8BF4}" dt="2024-02-12T14:43:58.703" v="68" actId="14100"/>
        <pc:sldMkLst>
          <pc:docMk/>
          <pc:sldMk cId="0" sldId="310"/>
        </pc:sldMkLst>
        <pc:spChg chg="mod">
          <ac:chgData name="GOMEZ, Paula" userId="c93cf399-3ed7-4230-9282-8831e3fe5ae7" providerId="ADAL" clId="{39158A99-9518-4103-A588-C0E5569B8BF4}" dt="2024-02-12T14:42:58.153" v="37" actId="14100"/>
          <ac:spMkLst>
            <pc:docMk/>
            <pc:sldMk cId="0" sldId="310"/>
            <ac:spMk id="1225" creationId="{00000000-0000-0000-0000-000000000000}"/>
          </ac:spMkLst>
        </pc:spChg>
        <pc:spChg chg="mod">
          <ac:chgData name="GOMEZ, Paula" userId="c93cf399-3ed7-4230-9282-8831e3fe5ae7" providerId="ADAL" clId="{39158A99-9518-4103-A588-C0E5569B8BF4}" dt="2024-02-12T14:43:58.703" v="68" actId="14100"/>
          <ac:spMkLst>
            <pc:docMk/>
            <pc:sldMk cId="0" sldId="310"/>
            <ac:spMk id="1226" creationId="{00000000-0000-0000-0000-000000000000}"/>
          </ac:spMkLst>
        </pc:spChg>
        <pc:spChg chg="mod">
          <ac:chgData name="GOMEZ, Paula" userId="c93cf399-3ed7-4230-9282-8831e3fe5ae7" providerId="ADAL" clId="{39158A99-9518-4103-A588-C0E5569B8BF4}" dt="2024-02-12T14:43:04.678" v="38" actId="14100"/>
          <ac:spMkLst>
            <pc:docMk/>
            <pc:sldMk cId="0" sldId="310"/>
            <ac:spMk id="1227" creationId="{00000000-0000-0000-0000-000000000000}"/>
          </ac:spMkLst>
        </pc:spChg>
        <pc:spChg chg="mod">
          <ac:chgData name="GOMEZ, Paula" userId="c93cf399-3ed7-4230-9282-8831e3fe5ae7" providerId="ADAL" clId="{39158A99-9518-4103-A588-C0E5569B8BF4}" dt="2024-02-12T14:43:17.515" v="47" actId="1036"/>
          <ac:spMkLst>
            <pc:docMk/>
            <pc:sldMk cId="0" sldId="310"/>
            <ac:spMk id="1228" creationId="{00000000-0000-0000-0000-000000000000}"/>
          </ac:spMkLst>
        </pc:spChg>
        <pc:spChg chg="mod">
          <ac:chgData name="GOMEZ, Paula" userId="c93cf399-3ed7-4230-9282-8831e3fe5ae7" providerId="ADAL" clId="{39158A99-9518-4103-A588-C0E5569B8BF4}" dt="2024-02-12T14:43:40.903" v="63" actId="1035"/>
          <ac:spMkLst>
            <pc:docMk/>
            <pc:sldMk cId="0" sldId="310"/>
            <ac:spMk id="1229" creationId="{00000000-0000-0000-0000-000000000000}"/>
          </ac:spMkLst>
        </pc:spChg>
        <pc:spChg chg="mod">
          <ac:chgData name="GOMEZ, Paula" userId="c93cf399-3ed7-4230-9282-8831e3fe5ae7" providerId="ADAL" clId="{39158A99-9518-4103-A588-C0E5569B8BF4}" dt="2024-02-12T14:43:52.296" v="66" actId="14100"/>
          <ac:spMkLst>
            <pc:docMk/>
            <pc:sldMk cId="0" sldId="310"/>
            <ac:spMk id="1230" creationId="{00000000-0000-0000-0000-000000000000}"/>
          </ac:spMkLst>
        </pc:spChg>
        <pc:spChg chg="mod">
          <ac:chgData name="GOMEZ, Paula" userId="c93cf399-3ed7-4230-9282-8831e3fe5ae7" providerId="ADAL" clId="{39158A99-9518-4103-A588-C0E5569B8BF4}" dt="2024-02-12T14:43:38.756" v="62" actId="1035"/>
          <ac:spMkLst>
            <pc:docMk/>
            <pc:sldMk cId="0" sldId="310"/>
            <ac:spMk id="1231" creationId="{00000000-0000-0000-0000-000000000000}"/>
          </ac:spMkLst>
        </pc:spChg>
      </pc:sldChg>
    </pc:docChg>
  </pc:docChgLst>
  <pc:docChgLst>
    <pc:chgData name="EZZINE, Hind" userId="S::ezzineh@who.int::edcab00f-6318-46e5-a4a9-188b01ee222f" providerId="AD" clId="Web-{9397DDBB-8E47-9996-D9CA-DEA1CAE707AF}"/>
    <pc:docChg chg="mod addSld delSld modSld">
      <pc:chgData name="EZZINE, Hind" userId="S::ezzineh@who.int::edcab00f-6318-46e5-a4a9-188b01ee222f" providerId="AD" clId="Web-{9397DDBB-8E47-9996-D9CA-DEA1CAE707AF}" dt="2024-02-19T10:34:11.102" v="207"/>
      <pc:docMkLst>
        <pc:docMk/>
      </pc:docMkLst>
      <pc:sldChg chg="modCm">
        <pc:chgData name="EZZINE, Hind" userId="S::ezzineh@who.int::edcab00f-6318-46e5-a4a9-188b01ee222f" providerId="AD" clId="Web-{9397DDBB-8E47-9996-D9CA-DEA1CAE707AF}" dt="2024-02-19T09:53:57.652" v="1"/>
        <pc:sldMkLst>
          <pc:docMk/>
          <pc:sldMk cId="0" sldId="271"/>
        </pc:sldMkLst>
        <pc:extLst>
          <p:ext xmlns:p="http://schemas.openxmlformats.org/presentationml/2006/main" uri="{D6D511B9-2390-475A-947B-AFAB55BFBCF1}">
            <pc226:cmChg xmlns:pc226="http://schemas.microsoft.com/office/powerpoint/2022/06/main/command" chg="">
              <pc226:chgData name="EZZINE, Hind" userId="S::ezzineh@who.int::edcab00f-6318-46e5-a4a9-188b01ee222f" providerId="AD" clId="Web-{9397DDBB-8E47-9996-D9CA-DEA1CAE707AF}" dt="2024-02-19T09:53:57.652" v="1"/>
              <pc2:cmMkLst xmlns:pc2="http://schemas.microsoft.com/office/powerpoint/2019/9/main/command">
                <pc:docMk/>
                <pc:sldMk cId="0" sldId="271"/>
                <pc2:cmMk id="{0AF6CCE9-D263-49BB-BC72-21A44A579EE3}"/>
              </pc2:cmMkLst>
              <pc226:cmRplyChg chg="add">
                <pc226:chgData name="EZZINE, Hind" userId="S::ezzineh@who.int::edcab00f-6318-46e5-a4a9-188b01ee222f" providerId="AD" clId="Web-{9397DDBB-8E47-9996-D9CA-DEA1CAE707AF}" dt="2024-02-19T09:53:57.652" v="1"/>
                <pc2:cmRplyMkLst xmlns:pc2="http://schemas.microsoft.com/office/powerpoint/2019/9/main/command">
                  <pc:docMk/>
                  <pc:sldMk cId="0" sldId="271"/>
                  <pc2:cmMk id="{0AF6CCE9-D263-49BB-BC72-21A44A579EE3}"/>
                  <pc2:cmRplyMk id="{66D26DF3-8961-4F94-801B-4F6B956E5053}"/>
                </pc2:cmRplyMkLst>
              </pc226:cmRplyChg>
            </pc226:cmChg>
          </p:ext>
        </pc:extLst>
      </pc:sldChg>
      <pc:sldChg chg="modSp mod addAnim delAnim modShow modCm">
        <pc:chgData name="EZZINE, Hind" userId="S::ezzineh@who.int::edcab00f-6318-46e5-a4a9-188b01ee222f" providerId="AD" clId="Web-{9397DDBB-8E47-9996-D9CA-DEA1CAE707AF}" dt="2024-02-19T10:34:11.102" v="207"/>
        <pc:sldMkLst>
          <pc:docMk/>
          <pc:sldMk cId="0" sldId="310"/>
        </pc:sldMkLst>
        <pc:spChg chg="mod">
          <ac:chgData name="EZZINE, Hind" userId="S::ezzineh@who.int::edcab00f-6318-46e5-a4a9-188b01ee222f" providerId="AD" clId="Web-{9397DDBB-8E47-9996-D9CA-DEA1CAE707AF}" dt="2024-02-19T10:01:56.479" v="13" actId="20577"/>
          <ac:spMkLst>
            <pc:docMk/>
            <pc:sldMk cId="0" sldId="310"/>
            <ac:spMk id="1227" creationId="{00000000-0000-0000-0000-000000000000}"/>
          </ac:spMkLst>
        </pc:spChg>
        <pc:graphicFrameChg chg="modGraphic">
          <ac:chgData name="EZZINE, Hind" userId="S::ezzineh@who.int::edcab00f-6318-46e5-a4a9-188b01ee222f" providerId="AD" clId="Web-{9397DDBB-8E47-9996-D9CA-DEA1CAE707AF}" dt="2024-02-19T10:01:45.839" v="10"/>
          <ac:graphicFrameMkLst>
            <pc:docMk/>
            <pc:sldMk cId="0" sldId="310"/>
            <ac:graphicFrameMk id="1223" creationId="{00000000-0000-0000-0000-000000000000}"/>
          </ac:graphicFrameMkLst>
        </pc:graphicFrameChg>
        <pc:extLst>
          <p:ext xmlns:p="http://schemas.openxmlformats.org/presentationml/2006/main" uri="{D6D511B9-2390-475A-947B-AFAB55BFBCF1}">
            <pc226:cmChg xmlns:pc226="http://schemas.microsoft.com/office/powerpoint/2022/06/main/command" chg="">
              <pc226:chgData name="EZZINE, Hind" userId="S::ezzineh@who.int::edcab00f-6318-46e5-a4a9-188b01ee222f" providerId="AD" clId="Web-{9397DDBB-8E47-9996-D9CA-DEA1CAE707AF}" dt="2024-02-19T10:31:43.176" v="200"/>
              <pc2:cmMkLst xmlns:pc2="http://schemas.microsoft.com/office/powerpoint/2019/9/main/command">
                <pc:docMk/>
                <pc:sldMk cId="0" sldId="310"/>
                <pc2:cmMk id="{3841A413-A5A7-41AD-886A-0EE95F53C704}"/>
              </pc2:cmMkLst>
              <pc226:cmRplyChg chg="add">
                <pc226:chgData name="EZZINE, Hind" userId="S::ezzineh@who.int::edcab00f-6318-46e5-a4a9-188b01ee222f" providerId="AD" clId="Web-{9397DDBB-8E47-9996-D9CA-DEA1CAE707AF}" dt="2024-02-19T10:31:43.176" v="200"/>
                <pc2:cmRplyMkLst xmlns:pc2="http://schemas.microsoft.com/office/powerpoint/2019/9/main/command">
                  <pc:docMk/>
                  <pc:sldMk cId="0" sldId="310"/>
                  <pc2:cmMk id="{3841A413-A5A7-41AD-886A-0EE95F53C704}"/>
                  <pc2:cmRplyMk id="{87F517F1-2DAE-4239-8CFA-D40E4C2D12AA}"/>
                </pc2:cmRplyMkLst>
              </pc226:cmRplyChg>
            </pc226:cmChg>
          </p:ext>
        </pc:extLst>
      </pc:sldChg>
      <pc:sldChg chg="addSp delSp modSp add replId addAnim delAnim">
        <pc:chgData name="EZZINE, Hind" userId="S::ezzineh@who.int::edcab00f-6318-46e5-a4a9-188b01ee222f" providerId="AD" clId="Web-{9397DDBB-8E47-9996-D9CA-DEA1CAE707AF}" dt="2024-02-19T10:34:03.524" v="206" actId="20577"/>
        <pc:sldMkLst>
          <pc:docMk/>
          <pc:sldMk cId="845558116" sldId="311"/>
        </pc:sldMkLst>
        <pc:spChg chg="mod">
          <ac:chgData name="EZZINE, Hind" userId="S::ezzineh@who.int::edcab00f-6318-46e5-a4a9-188b01ee222f" providerId="AD" clId="Web-{9397DDBB-8E47-9996-D9CA-DEA1CAE707AF}" dt="2024-02-19T10:19:07.027" v="102" actId="1076"/>
          <ac:spMkLst>
            <pc:docMk/>
            <pc:sldMk cId="845558116" sldId="311"/>
            <ac:spMk id="4" creationId="{52F9398F-8AD0-FDFA-536D-388ECA728D4F}"/>
          </ac:spMkLst>
        </pc:spChg>
        <pc:spChg chg="add del mod">
          <ac:chgData name="EZZINE, Hind" userId="S::ezzineh@who.int::edcab00f-6318-46e5-a4a9-188b01ee222f" providerId="AD" clId="Web-{9397DDBB-8E47-9996-D9CA-DEA1CAE707AF}" dt="2024-02-19T10:24:06.255" v="150"/>
          <ac:spMkLst>
            <pc:docMk/>
            <pc:sldMk cId="845558116" sldId="311"/>
            <ac:spMk id="5" creationId="{5F5E558A-9F17-DEE8-BA07-36727109E5B5}"/>
          </ac:spMkLst>
        </pc:spChg>
        <pc:spChg chg="add del">
          <ac:chgData name="EZZINE, Hind" userId="S::ezzineh@who.int::edcab00f-6318-46e5-a4a9-188b01ee222f" providerId="AD" clId="Web-{9397DDBB-8E47-9996-D9CA-DEA1CAE707AF}" dt="2024-02-19T10:18:11.901" v="76"/>
          <ac:spMkLst>
            <pc:docMk/>
            <pc:sldMk cId="845558116" sldId="311"/>
            <ac:spMk id="6" creationId="{21AC6264-9349-2E58-8C5B-F6E8836542F2}"/>
          </ac:spMkLst>
        </pc:spChg>
        <pc:spChg chg="add mod">
          <ac:chgData name="EZZINE, Hind" userId="S::ezzineh@who.int::edcab00f-6318-46e5-a4a9-188b01ee222f" providerId="AD" clId="Web-{9397DDBB-8E47-9996-D9CA-DEA1CAE707AF}" dt="2024-02-19T10:30:14.298" v="192"/>
          <ac:spMkLst>
            <pc:docMk/>
            <pc:sldMk cId="845558116" sldId="311"/>
            <ac:spMk id="7" creationId="{1933C26E-A059-F6D8-5562-EFD7DF739D80}"/>
          </ac:spMkLst>
        </pc:spChg>
        <pc:spChg chg="add mod">
          <ac:chgData name="EZZINE, Hind" userId="S::ezzineh@who.int::edcab00f-6318-46e5-a4a9-188b01ee222f" providerId="AD" clId="Web-{9397DDBB-8E47-9996-D9CA-DEA1CAE707AF}" dt="2024-02-19T10:30:14.439" v="193"/>
          <ac:spMkLst>
            <pc:docMk/>
            <pc:sldMk cId="845558116" sldId="311"/>
            <ac:spMk id="8" creationId="{FE892894-6CDA-559F-1C01-6FB1980E8C65}"/>
          </ac:spMkLst>
        </pc:spChg>
        <pc:spChg chg="add mod">
          <ac:chgData name="EZZINE, Hind" userId="S::ezzineh@who.int::edcab00f-6318-46e5-a4a9-188b01ee222f" providerId="AD" clId="Web-{9397DDBB-8E47-9996-D9CA-DEA1CAE707AF}" dt="2024-02-19T10:30:14.579" v="194"/>
          <ac:spMkLst>
            <pc:docMk/>
            <pc:sldMk cId="845558116" sldId="311"/>
            <ac:spMk id="9" creationId="{0022CE1F-A9FA-9B7C-6AA0-0FD4DC44E2D5}"/>
          </ac:spMkLst>
        </pc:spChg>
        <pc:spChg chg="add mod">
          <ac:chgData name="EZZINE, Hind" userId="S::ezzineh@who.int::edcab00f-6318-46e5-a4a9-188b01ee222f" providerId="AD" clId="Web-{9397DDBB-8E47-9996-D9CA-DEA1CAE707AF}" dt="2024-02-19T10:30:14.704" v="195"/>
          <ac:spMkLst>
            <pc:docMk/>
            <pc:sldMk cId="845558116" sldId="311"/>
            <ac:spMk id="10" creationId="{C839426E-9958-952C-5E11-B24C569BA8BE}"/>
          </ac:spMkLst>
        </pc:spChg>
        <pc:spChg chg="add mod">
          <ac:chgData name="EZZINE, Hind" userId="S::ezzineh@who.int::edcab00f-6318-46e5-a4a9-188b01ee222f" providerId="AD" clId="Web-{9397DDBB-8E47-9996-D9CA-DEA1CAE707AF}" dt="2024-02-19T10:34:03.524" v="206" actId="20577"/>
          <ac:spMkLst>
            <pc:docMk/>
            <pc:sldMk cId="845558116" sldId="311"/>
            <ac:spMk id="11" creationId="{ACD8C6F5-456E-BC6D-7BB0-39730CBD9A27}"/>
          </ac:spMkLst>
        </pc:spChg>
        <pc:spChg chg="add mod">
          <ac:chgData name="EZZINE, Hind" userId="S::ezzineh@who.int::edcab00f-6318-46e5-a4a9-188b01ee222f" providerId="AD" clId="Web-{9397DDBB-8E47-9996-D9CA-DEA1CAE707AF}" dt="2024-02-19T10:31:59.192" v="201"/>
          <ac:spMkLst>
            <pc:docMk/>
            <pc:sldMk cId="845558116" sldId="311"/>
            <ac:spMk id="12" creationId="{5840F7B9-E515-2C5A-77D9-AC09408AFC45}"/>
          </ac:spMkLst>
        </pc:spChg>
        <pc:spChg chg="add mod">
          <ac:chgData name="EZZINE, Hind" userId="S::ezzineh@who.int::edcab00f-6318-46e5-a4a9-188b01ee222f" providerId="AD" clId="Web-{9397DDBB-8E47-9996-D9CA-DEA1CAE707AF}" dt="2024-02-19T10:30:33.267" v="199"/>
          <ac:spMkLst>
            <pc:docMk/>
            <pc:sldMk cId="845558116" sldId="311"/>
            <ac:spMk id="13" creationId="{E015A09A-E21F-154C-15B8-960A32A4836D}"/>
          </ac:spMkLst>
        </pc:spChg>
        <pc:spChg chg="add mod">
          <ac:chgData name="EZZINE, Hind" userId="S::ezzineh@who.int::edcab00f-6318-46e5-a4a9-188b01ee222f" providerId="AD" clId="Web-{9397DDBB-8E47-9996-D9CA-DEA1CAE707AF}" dt="2024-02-19T10:30:19.079" v="198" actId="20577"/>
          <ac:spMkLst>
            <pc:docMk/>
            <pc:sldMk cId="845558116" sldId="311"/>
            <ac:spMk id="14" creationId="{5F5E558A-9F17-DEE8-BA07-36727109E5B5}"/>
          </ac:spMkLst>
        </pc:spChg>
        <pc:spChg chg="del mod">
          <ac:chgData name="EZZINE, Hind" userId="S::ezzineh@who.int::edcab00f-6318-46e5-a4a9-188b01ee222f" providerId="AD" clId="Web-{9397DDBB-8E47-9996-D9CA-DEA1CAE707AF}" dt="2024-02-19T10:20:09.904" v="115"/>
          <ac:spMkLst>
            <pc:docMk/>
            <pc:sldMk cId="845558116" sldId="311"/>
            <ac:spMk id="1224" creationId="{00000000-0000-0000-0000-000000000000}"/>
          </ac:spMkLst>
        </pc:spChg>
        <pc:spChg chg="del mod">
          <ac:chgData name="EZZINE, Hind" userId="S::ezzineh@who.int::edcab00f-6318-46e5-a4a9-188b01ee222f" providerId="AD" clId="Web-{9397DDBB-8E47-9996-D9CA-DEA1CAE707AF}" dt="2024-02-19T10:20:22.811" v="118"/>
          <ac:spMkLst>
            <pc:docMk/>
            <pc:sldMk cId="845558116" sldId="311"/>
            <ac:spMk id="1225" creationId="{00000000-0000-0000-0000-000000000000}"/>
          </ac:spMkLst>
        </pc:spChg>
        <pc:spChg chg="del mod">
          <ac:chgData name="EZZINE, Hind" userId="S::ezzineh@who.int::edcab00f-6318-46e5-a4a9-188b01ee222f" providerId="AD" clId="Web-{9397DDBB-8E47-9996-D9CA-DEA1CAE707AF}" dt="2024-02-19T10:17:20.274" v="72"/>
          <ac:spMkLst>
            <pc:docMk/>
            <pc:sldMk cId="845558116" sldId="311"/>
            <ac:spMk id="1226" creationId="{00000000-0000-0000-0000-000000000000}"/>
          </ac:spMkLst>
        </pc:spChg>
        <pc:spChg chg="del mod">
          <ac:chgData name="EZZINE, Hind" userId="S::ezzineh@who.int::edcab00f-6318-46e5-a4a9-188b01ee222f" providerId="AD" clId="Web-{9397DDBB-8E47-9996-D9CA-DEA1CAE707AF}" dt="2024-02-19T10:19:50.716" v="111"/>
          <ac:spMkLst>
            <pc:docMk/>
            <pc:sldMk cId="845558116" sldId="311"/>
            <ac:spMk id="1227" creationId="{00000000-0000-0000-0000-000000000000}"/>
          </ac:spMkLst>
        </pc:spChg>
        <pc:spChg chg="del mod">
          <ac:chgData name="EZZINE, Hind" userId="S::ezzineh@who.int::edcab00f-6318-46e5-a4a9-188b01ee222f" providerId="AD" clId="Web-{9397DDBB-8E47-9996-D9CA-DEA1CAE707AF}" dt="2024-02-19T10:18:29.589" v="82"/>
          <ac:spMkLst>
            <pc:docMk/>
            <pc:sldMk cId="845558116" sldId="311"/>
            <ac:spMk id="1228" creationId="{00000000-0000-0000-0000-000000000000}"/>
          </ac:spMkLst>
        </pc:spChg>
        <pc:spChg chg="del mod">
          <ac:chgData name="EZZINE, Hind" userId="S::ezzineh@who.int::edcab00f-6318-46e5-a4a9-188b01ee222f" providerId="AD" clId="Web-{9397DDBB-8E47-9996-D9CA-DEA1CAE707AF}" dt="2024-02-19T10:18:29.589" v="81"/>
          <ac:spMkLst>
            <pc:docMk/>
            <pc:sldMk cId="845558116" sldId="311"/>
            <ac:spMk id="1229" creationId="{00000000-0000-0000-0000-000000000000}"/>
          </ac:spMkLst>
        </pc:spChg>
        <pc:spChg chg="del mod">
          <ac:chgData name="EZZINE, Hind" userId="S::ezzineh@who.int::edcab00f-6318-46e5-a4a9-188b01ee222f" providerId="AD" clId="Web-{9397DDBB-8E47-9996-D9CA-DEA1CAE707AF}" dt="2024-02-19T10:18:29.589" v="80"/>
          <ac:spMkLst>
            <pc:docMk/>
            <pc:sldMk cId="845558116" sldId="311"/>
            <ac:spMk id="1230" creationId="{00000000-0000-0000-0000-000000000000}"/>
          </ac:spMkLst>
        </pc:spChg>
        <pc:spChg chg="del mod">
          <ac:chgData name="EZZINE, Hind" userId="S::ezzineh@who.int::edcab00f-6318-46e5-a4a9-188b01ee222f" providerId="AD" clId="Web-{9397DDBB-8E47-9996-D9CA-DEA1CAE707AF}" dt="2024-02-19T10:18:29.589" v="79"/>
          <ac:spMkLst>
            <pc:docMk/>
            <pc:sldMk cId="845558116" sldId="311"/>
            <ac:spMk id="1231" creationId="{00000000-0000-0000-0000-000000000000}"/>
          </ac:spMkLst>
        </pc:spChg>
        <pc:graphicFrameChg chg="add mod modGraphic">
          <ac:chgData name="EZZINE, Hind" userId="S::ezzineh@who.int::edcab00f-6318-46e5-a4a9-188b01ee222f" providerId="AD" clId="Web-{9397DDBB-8E47-9996-D9CA-DEA1CAE707AF}" dt="2024-02-19T10:22:41.534" v="140"/>
          <ac:graphicFrameMkLst>
            <pc:docMk/>
            <pc:sldMk cId="845558116" sldId="311"/>
            <ac:graphicFrameMk id="3" creationId="{0F1ABEFF-1F3F-F430-D62E-F524C80460C3}"/>
          </ac:graphicFrameMkLst>
        </pc:graphicFrameChg>
        <pc:graphicFrameChg chg="del">
          <ac:chgData name="EZZINE, Hind" userId="S::ezzineh@who.int::edcab00f-6318-46e5-a4a9-188b01ee222f" providerId="AD" clId="Web-{9397DDBB-8E47-9996-D9CA-DEA1CAE707AF}" dt="2024-02-19T10:16:09.569" v="57"/>
          <ac:graphicFrameMkLst>
            <pc:docMk/>
            <pc:sldMk cId="845558116" sldId="311"/>
            <ac:graphicFrameMk id="1223" creationId="{00000000-0000-0000-0000-000000000000}"/>
          </ac:graphicFrameMkLst>
        </pc:graphicFrameChg>
      </pc:sldChg>
      <pc:sldChg chg="modSp add del replId">
        <pc:chgData name="EZZINE, Hind" userId="S::ezzineh@who.int::edcab00f-6318-46e5-a4a9-188b01ee222f" providerId="AD" clId="Web-{9397DDBB-8E47-9996-D9CA-DEA1CAE707AF}" dt="2024-02-19T10:03:01.231" v="55"/>
        <pc:sldMkLst>
          <pc:docMk/>
          <pc:sldMk cId="4091514830" sldId="311"/>
        </pc:sldMkLst>
        <pc:graphicFrameChg chg="mod modGraphic">
          <ac:chgData name="EZZINE, Hind" userId="S::ezzineh@who.int::edcab00f-6318-46e5-a4a9-188b01ee222f" providerId="AD" clId="Web-{9397DDBB-8E47-9996-D9CA-DEA1CAE707AF}" dt="2024-02-19T10:02:57.809" v="54"/>
          <ac:graphicFrameMkLst>
            <pc:docMk/>
            <pc:sldMk cId="4091514830" sldId="311"/>
            <ac:graphicFrameMk id="1223" creationId="{00000000-0000-0000-0000-000000000000}"/>
          </ac:graphicFrameMkLst>
        </pc:graphicFrameChg>
      </pc:sldChg>
    </pc:docChg>
  </pc:docChgLst>
  <pc:docChgLst>
    <pc:chgData name="EZZINE, Hind" userId="S::ezzineh@who.int::edcab00f-6318-46e5-a4a9-188b01ee222f" providerId="AD" clId="Web-{226CA99A-0AB6-4BD4-3C7E-B093984F5352}"/>
    <pc:docChg chg="modSld">
      <pc:chgData name="EZZINE, Hind" userId="S::ezzineh@who.int::edcab00f-6318-46e5-a4a9-188b01ee222f" providerId="AD" clId="Web-{226CA99A-0AB6-4BD4-3C7E-B093984F5352}" dt="2024-03-22T10:24:45.467" v="138"/>
      <pc:docMkLst>
        <pc:docMk/>
      </pc:docMkLst>
      <pc:sldChg chg="modSp">
        <pc:chgData name="EZZINE, Hind" userId="S::ezzineh@who.int::edcab00f-6318-46e5-a4a9-188b01ee222f" providerId="AD" clId="Web-{226CA99A-0AB6-4BD4-3C7E-B093984F5352}" dt="2024-03-22T10:13:06.190" v="59"/>
        <pc:sldMkLst>
          <pc:docMk/>
          <pc:sldMk cId="0" sldId="271"/>
        </pc:sldMkLst>
        <pc:graphicFrameChg chg="mod modGraphic">
          <ac:chgData name="EZZINE, Hind" userId="S::ezzineh@who.int::edcab00f-6318-46e5-a4a9-188b01ee222f" providerId="AD" clId="Web-{226CA99A-0AB6-4BD4-3C7E-B093984F5352}" dt="2024-03-22T10:13:06.190" v="59"/>
          <ac:graphicFrameMkLst>
            <pc:docMk/>
            <pc:sldMk cId="0" sldId="271"/>
            <ac:graphicFrameMk id="385" creationId="{00000000-0000-0000-0000-000000000000}"/>
          </ac:graphicFrameMkLst>
        </pc:graphicFrameChg>
      </pc:sldChg>
      <pc:sldChg chg="modSp">
        <pc:chgData name="EZZINE, Hind" userId="S::ezzineh@who.int::edcab00f-6318-46e5-a4a9-188b01ee222f" providerId="AD" clId="Web-{226CA99A-0AB6-4BD4-3C7E-B093984F5352}" dt="2024-03-22T10:14:03.286" v="67" actId="20577"/>
        <pc:sldMkLst>
          <pc:docMk/>
          <pc:sldMk cId="0" sldId="273"/>
        </pc:sldMkLst>
        <pc:spChg chg="mod">
          <ac:chgData name="EZZINE, Hind" userId="S::ezzineh@who.int::edcab00f-6318-46e5-a4a9-188b01ee222f" providerId="AD" clId="Web-{226CA99A-0AB6-4BD4-3C7E-B093984F5352}" dt="2024-03-22T10:13:27.253" v="61" actId="20577"/>
          <ac:spMkLst>
            <pc:docMk/>
            <pc:sldMk cId="0" sldId="273"/>
            <ac:spMk id="405" creationId="{00000000-0000-0000-0000-000000000000}"/>
          </ac:spMkLst>
        </pc:spChg>
        <pc:spChg chg="mod">
          <ac:chgData name="EZZINE, Hind" userId="S::ezzineh@who.int::edcab00f-6318-46e5-a4a9-188b01ee222f" providerId="AD" clId="Web-{226CA99A-0AB6-4BD4-3C7E-B093984F5352}" dt="2024-03-22T10:13:33.347" v="64" actId="20577"/>
          <ac:spMkLst>
            <pc:docMk/>
            <pc:sldMk cId="0" sldId="273"/>
            <ac:spMk id="406" creationId="{00000000-0000-0000-0000-000000000000}"/>
          </ac:spMkLst>
        </pc:spChg>
        <pc:spChg chg="mod">
          <ac:chgData name="EZZINE, Hind" userId="S::ezzineh@who.int::edcab00f-6318-46e5-a4a9-188b01ee222f" providerId="AD" clId="Web-{226CA99A-0AB6-4BD4-3C7E-B093984F5352}" dt="2024-03-22T10:14:03.286" v="67" actId="20577"/>
          <ac:spMkLst>
            <pc:docMk/>
            <pc:sldMk cId="0" sldId="273"/>
            <ac:spMk id="407" creationId="{00000000-0000-0000-0000-000000000000}"/>
          </ac:spMkLst>
        </pc:spChg>
      </pc:sldChg>
      <pc:sldChg chg="modSp">
        <pc:chgData name="EZZINE, Hind" userId="S::ezzineh@who.int::edcab00f-6318-46e5-a4a9-188b01ee222f" providerId="AD" clId="Web-{226CA99A-0AB6-4BD4-3C7E-B093984F5352}" dt="2024-03-22T10:15:31.195" v="73" actId="20577"/>
        <pc:sldMkLst>
          <pc:docMk/>
          <pc:sldMk cId="0" sldId="281"/>
        </pc:sldMkLst>
        <pc:spChg chg="mod">
          <ac:chgData name="EZZINE, Hind" userId="S::ezzineh@who.int::edcab00f-6318-46e5-a4a9-188b01ee222f" providerId="AD" clId="Web-{226CA99A-0AB6-4BD4-3C7E-B093984F5352}" dt="2024-03-22T10:15:31.195" v="73" actId="20577"/>
          <ac:spMkLst>
            <pc:docMk/>
            <pc:sldMk cId="0" sldId="281"/>
            <ac:spMk id="656" creationId="{00000000-0000-0000-0000-000000000000}"/>
          </ac:spMkLst>
        </pc:spChg>
      </pc:sldChg>
      <pc:sldChg chg="delSp modSp">
        <pc:chgData name="EZZINE, Hind" userId="S::ezzineh@who.int::edcab00f-6318-46e5-a4a9-188b01ee222f" providerId="AD" clId="Web-{226CA99A-0AB6-4BD4-3C7E-B093984F5352}" dt="2024-03-22T10:24:45.467" v="138"/>
        <pc:sldMkLst>
          <pc:docMk/>
          <pc:sldMk cId="0" sldId="282"/>
        </pc:sldMkLst>
        <pc:spChg chg="del mod">
          <ac:chgData name="EZZINE, Hind" userId="S::ezzineh@who.int::edcab00f-6318-46e5-a4a9-188b01ee222f" providerId="AD" clId="Web-{226CA99A-0AB6-4BD4-3C7E-B093984F5352}" dt="2024-03-22T10:24:41.248" v="137"/>
          <ac:spMkLst>
            <pc:docMk/>
            <pc:sldMk cId="0" sldId="282"/>
            <ac:spMk id="662" creationId="{00000000-0000-0000-0000-000000000000}"/>
          </ac:spMkLst>
        </pc:spChg>
        <pc:spChg chg="del mod">
          <ac:chgData name="EZZINE, Hind" userId="S::ezzineh@who.int::edcab00f-6318-46e5-a4a9-188b01ee222f" providerId="AD" clId="Web-{226CA99A-0AB6-4BD4-3C7E-B093984F5352}" dt="2024-03-22T10:24:45.467" v="138"/>
          <ac:spMkLst>
            <pc:docMk/>
            <pc:sldMk cId="0" sldId="282"/>
            <ac:spMk id="663" creationId="{00000000-0000-0000-0000-000000000000}"/>
          </ac:spMkLst>
        </pc:spChg>
        <pc:spChg chg="mod">
          <ac:chgData name="EZZINE, Hind" userId="S::ezzineh@who.int::edcab00f-6318-46e5-a4a9-188b01ee222f" providerId="AD" clId="Web-{226CA99A-0AB6-4BD4-3C7E-B093984F5352}" dt="2024-03-22T10:18:45.172" v="136" actId="20577"/>
          <ac:spMkLst>
            <pc:docMk/>
            <pc:sldMk cId="0" sldId="282"/>
            <ac:spMk id="664" creationId="{00000000-0000-0000-0000-000000000000}"/>
          </ac:spMkLst>
        </pc:spChg>
        <pc:spChg chg="mod">
          <ac:chgData name="EZZINE, Hind" userId="S::ezzineh@who.int::edcab00f-6318-46e5-a4a9-188b01ee222f" providerId="AD" clId="Web-{226CA99A-0AB6-4BD4-3C7E-B093984F5352}" dt="2024-03-22T10:16:53.902" v="102" actId="20577"/>
          <ac:spMkLst>
            <pc:docMk/>
            <pc:sldMk cId="0" sldId="282"/>
            <ac:spMk id="665" creationId="{00000000-0000-0000-0000-000000000000}"/>
          </ac:spMkLst>
        </pc:spChg>
      </pc:sldChg>
      <pc:sldChg chg="modSp addAnim delAnim">
        <pc:chgData name="EZZINE, Hind" userId="S::ezzineh@who.int::edcab00f-6318-46e5-a4a9-188b01ee222f" providerId="AD" clId="Web-{226CA99A-0AB6-4BD4-3C7E-B093984F5352}" dt="2024-03-22T10:09:45.244" v="23" actId="20577"/>
        <pc:sldMkLst>
          <pc:docMk/>
          <pc:sldMk cId="845558116" sldId="311"/>
        </pc:sldMkLst>
        <pc:spChg chg="mod">
          <ac:chgData name="EZZINE, Hind" userId="S::ezzineh@who.int::edcab00f-6318-46e5-a4a9-188b01ee222f" providerId="AD" clId="Web-{226CA99A-0AB6-4BD4-3C7E-B093984F5352}" dt="2024-03-22T10:09:45.244" v="23" actId="20577"/>
          <ac:spMkLst>
            <pc:docMk/>
            <pc:sldMk cId="845558116" sldId="311"/>
            <ac:spMk id="7" creationId="{1933C26E-A059-F6D8-5562-EFD7DF739D80}"/>
          </ac:spMkLst>
        </pc:spChg>
        <pc:spChg chg="mod">
          <ac:chgData name="EZZINE, Hind" userId="S::ezzineh@who.int::edcab00f-6318-46e5-a4a9-188b01ee222f" providerId="AD" clId="Web-{226CA99A-0AB6-4BD4-3C7E-B093984F5352}" dt="2024-03-22T10:09:23.087" v="19" actId="20577"/>
          <ac:spMkLst>
            <pc:docMk/>
            <pc:sldMk cId="845558116" sldId="311"/>
            <ac:spMk id="8" creationId="{FE892894-6CDA-559F-1C01-6FB1980E8C65}"/>
          </ac:spMkLst>
        </pc:spChg>
        <pc:spChg chg="mod">
          <ac:chgData name="EZZINE, Hind" userId="S::ezzineh@who.int::edcab00f-6318-46e5-a4a9-188b01ee222f" providerId="AD" clId="Web-{226CA99A-0AB6-4BD4-3C7E-B093984F5352}" dt="2024-03-22T10:09:31.134" v="20" actId="20577"/>
          <ac:spMkLst>
            <pc:docMk/>
            <pc:sldMk cId="845558116" sldId="311"/>
            <ac:spMk id="9" creationId="{0022CE1F-A9FA-9B7C-6AA0-0FD4DC44E2D5}"/>
          </ac:spMkLst>
        </pc:spChg>
        <pc:spChg chg="mod">
          <ac:chgData name="EZZINE, Hind" userId="S::ezzineh@who.int::edcab00f-6318-46e5-a4a9-188b01ee222f" providerId="AD" clId="Web-{226CA99A-0AB6-4BD4-3C7E-B093984F5352}" dt="2024-03-22T10:09:36.728" v="21" actId="20577"/>
          <ac:spMkLst>
            <pc:docMk/>
            <pc:sldMk cId="845558116" sldId="311"/>
            <ac:spMk id="10" creationId="{C839426E-9958-952C-5E11-B24C569BA8BE}"/>
          </ac:spMkLst>
        </pc:spChg>
        <pc:spChg chg="mod">
          <ac:chgData name="EZZINE, Hind" userId="S::ezzineh@who.int::edcab00f-6318-46e5-a4a9-188b01ee222f" providerId="AD" clId="Web-{226CA99A-0AB6-4BD4-3C7E-B093984F5352}" dt="2024-03-22T10:09:11.212" v="17" actId="20577"/>
          <ac:spMkLst>
            <pc:docMk/>
            <pc:sldMk cId="845558116" sldId="311"/>
            <ac:spMk id="11" creationId="{ACD8C6F5-456E-BC6D-7BB0-39730CBD9A27}"/>
          </ac:spMkLst>
        </pc:spChg>
        <pc:spChg chg="mod">
          <ac:chgData name="EZZINE, Hind" userId="S::ezzineh@who.int::edcab00f-6318-46e5-a4a9-188b01ee222f" providerId="AD" clId="Web-{226CA99A-0AB6-4BD4-3C7E-B093984F5352}" dt="2024-03-22T10:08:52.977" v="13" actId="20577"/>
          <ac:spMkLst>
            <pc:docMk/>
            <pc:sldMk cId="845558116" sldId="311"/>
            <ac:spMk id="12" creationId="{5840F7B9-E515-2C5A-77D9-AC09408AFC45}"/>
          </ac:spMkLst>
        </pc:spChg>
        <pc:spChg chg="mod">
          <ac:chgData name="EZZINE, Hind" userId="S::ezzineh@who.int::edcab00f-6318-46e5-a4a9-188b01ee222f" providerId="AD" clId="Web-{226CA99A-0AB6-4BD4-3C7E-B093984F5352}" dt="2024-03-22T10:09:00.930" v="15" actId="20577"/>
          <ac:spMkLst>
            <pc:docMk/>
            <pc:sldMk cId="845558116" sldId="311"/>
            <ac:spMk id="13" creationId="{E015A09A-E21F-154C-15B8-960A32A4836D}"/>
          </ac:spMkLst>
        </pc:spChg>
        <pc:spChg chg="mod">
          <ac:chgData name="EZZINE, Hind" userId="S::ezzineh@who.int::edcab00f-6318-46e5-a4a9-188b01ee222f" providerId="AD" clId="Web-{226CA99A-0AB6-4BD4-3C7E-B093984F5352}" dt="2024-03-22T10:09:16.228" v="18" actId="20577"/>
          <ac:spMkLst>
            <pc:docMk/>
            <pc:sldMk cId="845558116" sldId="311"/>
            <ac:spMk id="14" creationId="{5F5E558A-9F17-DEE8-BA07-36727109E5B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91" name="Shape 291"/>
          <p:cNvSpPr>
            <a:spLocks noGrp="1" noRot="1" noChangeAspect="1"/>
          </p:cNvSpPr>
          <p:nvPr>
            <p:ph type="sldImg"/>
          </p:nvPr>
        </p:nvSpPr>
        <p:spPr>
          <a:xfrm>
            <a:off x="1143000" y="685800"/>
            <a:ext cx="4572000" cy="3429000"/>
          </a:xfrm>
          <a:prstGeom prst="rect">
            <a:avLst/>
          </a:prstGeom>
        </p:spPr>
        <p:txBody>
          <a:bodyPr rtlCol="1"/>
          <a:lstStyle/>
          <a:p>
            <a:pPr rtl="1"/>
            <a:endParaRPr/>
          </a:p>
        </p:txBody>
      </p:sp>
      <p:sp>
        <p:nvSpPr>
          <p:cNvPr id="292" name="Shape 292"/>
          <p:cNvSpPr>
            <a:spLocks noGrp="1"/>
          </p:cNvSpPr>
          <p:nvPr>
            <p:ph type="body" sz="quarter" idx="1"/>
          </p:nvPr>
        </p:nvSpPr>
        <p:spPr>
          <a:xfrm>
            <a:off x="914400" y="4343400"/>
            <a:ext cx="5029200" cy="4114800"/>
          </a:xfrm>
          <a:prstGeom prst="rect">
            <a:avLst/>
          </a:prstGeom>
        </p:spPr>
        <p:txBody>
          <a:bodyPr rtlCol="1"/>
          <a:lstStyle/>
          <a:p>
            <a:pPr rtl="1"/>
            <a:endParaRPr/>
          </a:p>
        </p:txBody>
      </p:sp>
    </p:spTree>
    <p:extLst>
      <p:ext uri="{BB962C8B-B14F-4D97-AF65-F5344CB8AC3E}">
        <p14:creationId xmlns:p14="http://schemas.microsoft.com/office/powerpoint/2010/main" val="3808342597"/>
      </p:ext>
    </p:extLst>
  </p:cSld>
  <p:clrMap bg1="lt1" tx1="dk1" bg2="lt2" tx2="dk2" accent1="accent1" accent2="accent2" accent3="accent3" accent4="accent4" accent5="accent5" accent6="accent6" hlink="hlink" folHlink="folHlink"/>
  <p:notesStyle>
    <a:lvl1pPr algn="r" rtl="1" latinLnBrk="0">
      <a:spcBef>
        <a:spcPts val="400"/>
      </a:spcBef>
      <a:defRPr sz="1200">
        <a:latin typeface="+mn-lt"/>
        <a:ea typeface="+mn-ea"/>
        <a:cs typeface="+mn-cs"/>
        <a:sym typeface="Source Sans Pro Regular"/>
      </a:defRPr>
    </a:lvl1pPr>
    <a:lvl2pPr indent="228600" algn="r" rtl="1" latinLnBrk="0">
      <a:spcBef>
        <a:spcPts val="400"/>
      </a:spcBef>
      <a:defRPr sz="1200">
        <a:latin typeface="+mn-lt"/>
        <a:ea typeface="+mn-ea"/>
        <a:cs typeface="+mn-cs"/>
        <a:sym typeface="Source Sans Pro Regular"/>
      </a:defRPr>
    </a:lvl2pPr>
    <a:lvl3pPr indent="457200" algn="r" rtl="1" latinLnBrk="0">
      <a:spcBef>
        <a:spcPts val="400"/>
      </a:spcBef>
      <a:defRPr sz="1200">
        <a:latin typeface="+mn-lt"/>
        <a:ea typeface="+mn-ea"/>
        <a:cs typeface="+mn-cs"/>
        <a:sym typeface="Source Sans Pro Regular"/>
      </a:defRPr>
    </a:lvl3pPr>
    <a:lvl4pPr indent="685800" algn="r" rtl="1" latinLnBrk="0">
      <a:spcBef>
        <a:spcPts val="400"/>
      </a:spcBef>
      <a:defRPr sz="1200">
        <a:latin typeface="+mn-lt"/>
        <a:ea typeface="+mn-ea"/>
        <a:cs typeface="+mn-cs"/>
        <a:sym typeface="Source Sans Pro Regular"/>
      </a:defRPr>
    </a:lvl4pPr>
    <a:lvl5pPr indent="914400" algn="r" rtl="1" latinLnBrk="0">
      <a:spcBef>
        <a:spcPts val="400"/>
      </a:spcBef>
      <a:defRPr sz="1200">
        <a:latin typeface="+mn-lt"/>
        <a:ea typeface="+mn-ea"/>
        <a:cs typeface="+mn-cs"/>
        <a:sym typeface="Source Sans Pro Regular"/>
      </a:defRPr>
    </a:lvl5pPr>
    <a:lvl6pPr indent="1143000" algn="r" rtl="1" latinLnBrk="0">
      <a:spcBef>
        <a:spcPts val="400"/>
      </a:spcBef>
      <a:defRPr sz="1200">
        <a:latin typeface="+mn-lt"/>
        <a:ea typeface="+mn-ea"/>
        <a:cs typeface="+mn-cs"/>
        <a:sym typeface="Source Sans Pro Regular"/>
      </a:defRPr>
    </a:lvl6pPr>
    <a:lvl7pPr indent="1371600" algn="r" rtl="1" latinLnBrk="0">
      <a:spcBef>
        <a:spcPts val="400"/>
      </a:spcBef>
      <a:defRPr sz="1200">
        <a:latin typeface="+mn-lt"/>
        <a:ea typeface="+mn-ea"/>
        <a:cs typeface="+mn-cs"/>
        <a:sym typeface="Source Sans Pro Regular"/>
      </a:defRPr>
    </a:lvl7pPr>
    <a:lvl8pPr indent="1600200" algn="r" rtl="1" latinLnBrk="0">
      <a:spcBef>
        <a:spcPts val="400"/>
      </a:spcBef>
      <a:defRPr sz="1200">
        <a:latin typeface="+mn-lt"/>
        <a:ea typeface="+mn-ea"/>
        <a:cs typeface="+mn-cs"/>
        <a:sym typeface="Source Sans Pro Regular"/>
      </a:defRPr>
    </a:lvl8pPr>
    <a:lvl9pPr indent="1828800" algn="r" rtl="1" latinLnBrk="0">
      <a:spcBef>
        <a:spcPts val="400"/>
      </a:spcBef>
      <a:defRPr sz="1200">
        <a:latin typeface="+mn-lt"/>
        <a:ea typeface="+mn-ea"/>
        <a:cs typeface="+mn-cs"/>
        <a:sym typeface="Source Sans Pro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01" name="Shape 301"/>
          <p:cNvSpPr>
            <a:spLocks noGrp="1"/>
          </p:cNvSpPr>
          <p:nvPr>
            <p:ph type="body" sz="quarter" idx="1"/>
          </p:nvPr>
        </p:nvSpPr>
        <p:spPr>
          <a:prstGeom prst="rect">
            <a:avLst/>
          </a:prstGeom>
        </p:spPr>
        <p:txBody>
          <a:bodyPr rtlCol="1"/>
          <a:lstStyle>
            <a:lvl1pPr algn="r" rtl="1">
              <a:spcBef>
                <a:spcPts val="0"/>
              </a:spcBef>
            </a:lvl1pPr>
          </a:lstStyle>
          <a:p>
            <a:pPr rtl="1"/>
            <a:r>
              <a:rPr dirty="0"/>
              <a:t> </a:t>
            </a:r>
          </a:p>
        </p:txBody>
      </p:sp>
    </p:spTree>
    <p:extLst>
      <p:ext uri="{BB962C8B-B14F-4D97-AF65-F5344CB8AC3E}">
        <p14:creationId xmlns:p14="http://schemas.microsoft.com/office/powerpoint/2010/main" val="3454861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Shape 52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30" name="Shape 530"/>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12041512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 name="Shape 57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78" name="Shape 578"/>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3443057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Shape 61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18" name="Shape 618"/>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34463686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 name="Shape 65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54" name="Shape 654"/>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16323340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 name="Shape 66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67" name="Shape 667"/>
          <p:cNvSpPr>
            <a:spLocks noGrp="1"/>
          </p:cNvSpPr>
          <p:nvPr>
            <p:ph type="body" sz="quarter" idx="1"/>
          </p:nvPr>
        </p:nvSpPr>
        <p:spPr>
          <a:prstGeom prst="rect">
            <a:avLst/>
          </a:prstGeom>
        </p:spPr>
        <p:txBody>
          <a:bodyPr rtlCol="1"/>
          <a:lstStyle/>
          <a:p>
            <a:pPr rtl="1"/>
            <a:r>
              <a:rPr lang="ar-EG" dirty="0"/>
              <a:t>ج1-0 مُقدمة للميسرين: سيُستخدم عرض تقديمي في أثناء المرحلة التحضيرية لتعريف فريق التيسير بالتمرين على المهارات.</a:t>
            </a:r>
          </a:p>
          <a:p>
            <a:pPr rtl="1"/>
            <a:r>
              <a:rPr lang="ar-EG" dirty="0"/>
              <a:t>ج1.1 دليل المُيسِّرين (هذه الوثيقة): دليل مُفصَّل خطوة بخطوة لتيسير التمرين على المهارات.</a:t>
            </a:r>
          </a:p>
          <a:p>
            <a:pPr rtl="1"/>
            <a:r>
              <a:rPr lang="ar-EG" dirty="0"/>
              <a:t>ج1. 2 الجدول الزمني المفصل: ملف إكسل يقسم الأوقات لتيسير كل جلسة، ويشمل ذلك أداء المهام المحددة المتزامنة أو تمثيل الأدوار، وكيفية تنظيم التناوب بين الفِرَق.</a:t>
            </a:r>
          </a:p>
          <a:p>
            <a:pPr rtl="1"/>
            <a:r>
              <a:rPr lang="ar-EG" dirty="0"/>
              <a:t>ج1. 3: القائمة المرجعية للتقييم: ملف إكسل يتضمن 8 جداول بيانات (1 لكل جلسة) مع قائمة بالمخرجات، والمعارف، والمهارات والسلوكيات المتوقعة في كل جلسة والتعليمات الخاصة بكيفية إعطاء الدرجات للفرق.</a:t>
            </a:r>
          </a:p>
          <a:p>
            <a:pPr rtl="1"/>
            <a:r>
              <a:rPr lang="ar-EG" dirty="0"/>
              <a:t>ج1. 4 استخلاص المعلومات: عرض تقديمي (باوربوينت) يُستخدم لاستخلاص المعلومات في الجلسة العامة عقب انتهاء كل جلسة لتقديم الردود المناسبة وعرض النتائج المتوقعة.</a:t>
            </a:r>
          </a:p>
          <a:p>
            <a:pPr rtl="1"/>
            <a:r>
              <a:rPr lang="ar-EG" dirty="0"/>
              <a:t>ج1. 5 السياق القطري: عرض تقديمي (باوربوينت) يتضمن شرائح متحركة يُستخدم من أجل «إطلاق» تمرين المهارات في الجلسة العامة، مع تلخيص الجوانب الرئيسية لسياق البلد التخيلي «سلام».</a:t>
            </a:r>
          </a:p>
          <a:p>
            <a:pPr rtl="1"/>
            <a:r>
              <a:rPr lang="ar-EG" dirty="0"/>
              <a:t>ج2. 1 دليل المشاركين: دليل يتضمن المعلومات والتعليمات التي ستُقدم إلى المشاركين، بالإضافة إلى الوثائق المرجعية والمخرجات المتوقعة لكل جلسة.</a:t>
            </a:r>
          </a:p>
          <a:p>
            <a:pPr rtl="1"/>
            <a:r>
              <a:rPr lang="ar-EG" dirty="0"/>
              <a:t>ج2. 2 دليل المشاركين - الملاحق: يشمل جميع الاستمارات، والقوائم المرجعية، ورسائل الفاكس، وغيرها، وتُطبع (على جانب واحد) وتُسلم إلى المشاركين في كل جلسةٍ على حدة.</a:t>
            </a:r>
          </a:p>
          <a:p>
            <a:pPr rtl="1"/>
            <a:r>
              <a:rPr lang="ar-EG" dirty="0"/>
              <a:t>ج2. 3 القائمة الخطية: ملف إكسل يُقدم إلى المشاركين قبل بدء الجلسة الأخيرة (ج8) حول تقرير الاستقصاء.</a:t>
            </a:r>
          </a:p>
          <a:p>
            <a:pPr rtl="1"/>
            <a:endParaRPr dirty="0"/>
          </a:p>
        </p:txBody>
      </p:sp>
    </p:spTree>
    <p:extLst>
      <p:ext uri="{BB962C8B-B14F-4D97-AF65-F5344CB8AC3E}">
        <p14:creationId xmlns:p14="http://schemas.microsoft.com/office/powerpoint/2010/main" val="31424514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 name="Shape 68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81" name="Shape 681"/>
          <p:cNvSpPr>
            <a:spLocks noGrp="1"/>
          </p:cNvSpPr>
          <p:nvPr>
            <p:ph type="body" sz="quarter" idx="1"/>
          </p:nvPr>
        </p:nvSpPr>
        <p:spPr>
          <a:prstGeom prst="rect">
            <a:avLst/>
          </a:prstGeom>
        </p:spPr>
        <p:txBody>
          <a:bodyPr rtlCol="1"/>
          <a:lstStyle/>
          <a:p>
            <a:pPr rtl="1"/>
            <a:r>
              <a:rPr lang="ar-EG" dirty="0"/>
              <a:t>عند إجراء تمرين فريق الاستجابة السريعة، ينبغي التخطيط لتجهيز ثلاث قاعات: الجلسة العامة وهي الجلسة التي تُعقد في القاعة الكبيرة، وتجهيز مكان المستشفى، وتجهيز مكان المجتمع المحلي. وستعرض الشرائح التالية بعض الصور حول كيفية ترتيب مختلف التجهيزات.</a:t>
            </a:r>
            <a:endParaRPr dirty="0"/>
          </a:p>
        </p:txBody>
      </p:sp>
    </p:spTree>
    <p:extLst>
      <p:ext uri="{BB962C8B-B14F-4D97-AF65-F5344CB8AC3E}">
        <p14:creationId xmlns:p14="http://schemas.microsoft.com/office/powerpoint/2010/main" val="20757954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 name="Shape 68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90" name="Shape 690"/>
          <p:cNvSpPr>
            <a:spLocks noGrp="1"/>
          </p:cNvSpPr>
          <p:nvPr>
            <p:ph type="body" sz="quarter" idx="1"/>
          </p:nvPr>
        </p:nvSpPr>
        <p:spPr>
          <a:prstGeom prst="rect">
            <a:avLst/>
          </a:prstGeom>
        </p:spPr>
        <p:txBody>
          <a:bodyPr rtlCol="1"/>
          <a:lstStyle/>
          <a:p>
            <a:pPr rtl="1"/>
            <a:r>
              <a:rPr lang="ar-EG" dirty="0"/>
              <a:t>يمكنك الاطلاع على كيفية التجهيز لممارسة الوقاية من العدوى ومكافحتها، وجمع العينات، وسرير المريض، وارتداء العاملين الصحيين لمعدات الوقاية الشخصية، مع استخدام الحبر لمعرفة إذا كان الحبر سيترك بقعة على الشخص عند خلع المعدات أم لا.</a:t>
            </a:r>
            <a:endParaRPr dirty="0"/>
          </a:p>
        </p:txBody>
      </p:sp>
    </p:spTree>
    <p:extLst>
      <p:ext uri="{BB962C8B-B14F-4D97-AF65-F5344CB8AC3E}">
        <p14:creationId xmlns:p14="http://schemas.microsoft.com/office/powerpoint/2010/main" val="17135251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 name="Shape 69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99" name="Shape 699"/>
          <p:cNvSpPr>
            <a:spLocks noGrp="1"/>
          </p:cNvSpPr>
          <p:nvPr>
            <p:ph type="body" sz="quarter" idx="1"/>
          </p:nvPr>
        </p:nvSpPr>
        <p:spPr>
          <a:prstGeom prst="rect">
            <a:avLst/>
          </a:prstGeom>
        </p:spPr>
        <p:txBody>
          <a:bodyPr rtlCol="1"/>
          <a:lstStyle/>
          <a:p>
            <a:pPr rtl="1"/>
            <a:r>
              <a:rPr lang="ar-EG" dirty="0"/>
              <a:t>هكذا يتم الإعداد اللازم لمقابلة مسؤول الترصُّد والطبيب والمسؤول الإداري في المستشفى.</a:t>
            </a:r>
            <a:endParaRPr dirty="0"/>
          </a:p>
        </p:txBody>
      </p:sp>
    </p:spTree>
    <p:extLst>
      <p:ext uri="{BB962C8B-B14F-4D97-AF65-F5344CB8AC3E}">
        <p14:creationId xmlns:p14="http://schemas.microsoft.com/office/powerpoint/2010/main" val="40271208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 name="Shape 70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07" name="Shape 707"/>
          <p:cNvSpPr>
            <a:spLocks noGrp="1"/>
          </p:cNvSpPr>
          <p:nvPr>
            <p:ph type="body" sz="quarter" idx="1"/>
          </p:nvPr>
        </p:nvSpPr>
        <p:spPr>
          <a:prstGeom prst="rect">
            <a:avLst/>
          </a:prstGeom>
        </p:spPr>
        <p:txBody>
          <a:bodyPr rtlCol="1"/>
          <a:lstStyle/>
          <a:p>
            <a:pPr rtl="1"/>
            <a:r>
              <a:rPr dirty="0" err="1"/>
              <a:t>هناك</a:t>
            </a:r>
            <a:r>
              <a:rPr dirty="0"/>
              <a:t> </a:t>
            </a:r>
            <a:r>
              <a:rPr dirty="0" err="1"/>
              <a:t>صور</a:t>
            </a:r>
            <a:r>
              <a:rPr dirty="0"/>
              <a:t> </a:t>
            </a:r>
            <a:r>
              <a:rPr dirty="0" err="1"/>
              <a:t>لتجهيز</a:t>
            </a:r>
            <a:r>
              <a:rPr dirty="0"/>
              <a:t> </a:t>
            </a:r>
            <a:r>
              <a:rPr dirty="0" err="1"/>
              <a:t>مكان</a:t>
            </a:r>
            <a:r>
              <a:rPr dirty="0"/>
              <a:t> </a:t>
            </a:r>
            <a:r>
              <a:rPr dirty="0" err="1"/>
              <a:t>المجتمع</a:t>
            </a:r>
            <a:r>
              <a:rPr dirty="0"/>
              <a:t> </a:t>
            </a:r>
            <a:r>
              <a:rPr dirty="0" err="1"/>
              <a:t>المحلي</a:t>
            </a:r>
            <a:r>
              <a:rPr dirty="0"/>
              <a:t> </a:t>
            </a:r>
            <a:r>
              <a:rPr dirty="0" err="1"/>
              <a:t>في</a:t>
            </a:r>
            <a:r>
              <a:rPr dirty="0"/>
              <a:t> </a:t>
            </a:r>
            <a:r>
              <a:rPr dirty="0" err="1"/>
              <a:t>الفندق</a:t>
            </a:r>
            <a:r>
              <a:rPr lang="ar-EG" dirty="0"/>
              <a:t>. وواحدة في منزل السائق، وأخرى في منزل والدة محمد - سيناريو على تدريب فريق الاستجابة السريعة المعني بمرض فيروس </a:t>
            </a:r>
            <a:r>
              <a:rPr lang="ar-EG" dirty="0" err="1"/>
              <a:t>الإيبولا</a:t>
            </a:r>
            <a:r>
              <a:rPr lang="ar-EG" dirty="0"/>
              <a:t>.</a:t>
            </a:r>
            <a:endParaRPr dirty="0"/>
          </a:p>
        </p:txBody>
      </p:sp>
    </p:spTree>
    <p:extLst>
      <p:ext uri="{BB962C8B-B14F-4D97-AF65-F5344CB8AC3E}">
        <p14:creationId xmlns:p14="http://schemas.microsoft.com/office/powerpoint/2010/main" val="1587074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Shape 31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18" name="Shape 318"/>
          <p:cNvSpPr>
            <a:spLocks noGrp="1"/>
          </p:cNvSpPr>
          <p:nvPr>
            <p:ph type="body" sz="quarter" idx="1"/>
          </p:nvPr>
        </p:nvSpPr>
        <p:spPr>
          <a:prstGeom prst="rect">
            <a:avLst/>
          </a:prstGeom>
        </p:spPr>
        <p:txBody>
          <a:bodyPr rtlCol="1"/>
          <a:lstStyle/>
          <a:p>
            <a:pPr rtl="1"/>
            <a:r>
              <a:rPr dirty="0" err="1"/>
              <a:t>وفقًا</a:t>
            </a:r>
            <a:r>
              <a:rPr dirty="0"/>
              <a:t> </a:t>
            </a:r>
            <a:r>
              <a:rPr dirty="0" err="1"/>
              <a:t>للنحو</a:t>
            </a:r>
            <a:r>
              <a:rPr dirty="0"/>
              <a:t> </a:t>
            </a:r>
            <a:r>
              <a:rPr dirty="0" err="1"/>
              <a:t>الذي</a:t>
            </a:r>
            <a:r>
              <a:rPr dirty="0"/>
              <a:t> </a:t>
            </a:r>
            <a:r>
              <a:rPr dirty="0" err="1"/>
              <a:t>نُفذ</a:t>
            </a:r>
            <a:r>
              <a:rPr dirty="0"/>
              <a:t> </a:t>
            </a:r>
            <a:r>
              <a:rPr dirty="0" err="1"/>
              <a:t>به</a:t>
            </a:r>
            <a:r>
              <a:rPr dirty="0"/>
              <a:t> </a:t>
            </a:r>
            <a:r>
              <a:rPr dirty="0" err="1"/>
              <a:t>تمرين</a:t>
            </a:r>
            <a:r>
              <a:rPr dirty="0"/>
              <a:t> </a:t>
            </a:r>
            <a:r>
              <a:rPr dirty="0" err="1"/>
              <a:t>فريق</a:t>
            </a:r>
            <a:r>
              <a:rPr dirty="0"/>
              <a:t> </a:t>
            </a:r>
            <a:r>
              <a:rPr dirty="0" err="1"/>
              <a:t>الاستجابة</a:t>
            </a:r>
            <a:r>
              <a:rPr dirty="0"/>
              <a:t> </a:t>
            </a:r>
            <a:r>
              <a:rPr dirty="0" err="1"/>
              <a:t>السريعة</a:t>
            </a:r>
            <a:r>
              <a:rPr dirty="0"/>
              <a:t>، </a:t>
            </a:r>
            <a:r>
              <a:rPr dirty="0" err="1"/>
              <a:t>فإنه</a:t>
            </a:r>
            <a:r>
              <a:rPr dirty="0"/>
              <a:t> </a:t>
            </a:r>
            <a:r>
              <a:rPr dirty="0" err="1"/>
              <a:t>كان</a:t>
            </a:r>
            <a:r>
              <a:rPr dirty="0"/>
              <a:t> </a:t>
            </a:r>
            <a:r>
              <a:rPr dirty="0" err="1"/>
              <a:t>كالآتي</a:t>
            </a:r>
            <a:r>
              <a:rPr lang="ar-EG" dirty="0"/>
              <a:t>:</a:t>
            </a:r>
            <a:endParaRPr dirty="0"/>
          </a:p>
          <a:p>
            <a:pPr rtl="1">
              <a:defRPr>
                <a:solidFill>
                  <a:srgbClr val="002060"/>
                </a:solidFill>
              </a:defRPr>
            </a:pPr>
            <a:r>
              <a:rPr lang="ar-EG" dirty="0"/>
              <a:t>المدة الزمنية: يومان إلى 3 أيام.</a:t>
            </a:r>
          </a:p>
          <a:p>
            <a:pPr rtl="1">
              <a:defRPr>
                <a:solidFill>
                  <a:srgbClr val="002060"/>
                </a:solidFill>
              </a:defRPr>
            </a:pPr>
            <a:r>
              <a:rPr dirty="0" err="1"/>
              <a:t>مقسم</a:t>
            </a:r>
            <a:r>
              <a:rPr dirty="0"/>
              <a:t> </a:t>
            </a:r>
            <a:r>
              <a:rPr dirty="0" err="1"/>
              <a:t>إلى</a:t>
            </a:r>
            <a:r>
              <a:rPr lang="ar-EG" dirty="0"/>
              <a:t> 8 </a:t>
            </a:r>
            <a:r>
              <a:rPr dirty="0" err="1"/>
              <a:t>جلسات</a:t>
            </a:r>
            <a:r>
              <a:rPr dirty="0"/>
              <a:t> </a:t>
            </a:r>
            <a:r>
              <a:rPr lang="ar-EG" dirty="0"/>
              <a:t>(</a:t>
            </a:r>
            <a:r>
              <a:rPr dirty="0"/>
              <a:t>ج</a:t>
            </a:r>
            <a:r>
              <a:rPr lang="ar-EG" dirty="0"/>
              <a:t>1 إلى ج9).</a:t>
            </a:r>
            <a:endParaRPr dirty="0"/>
          </a:p>
          <a:p>
            <a:pPr rtl="1">
              <a:defRPr>
                <a:solidFill>
                  <a:srgbClr val="002060"/>
                </a:solidFill>
              </a:defRPr>
            </a:pPr>
            <a:r>
              <a:rPr dirty="0" err="1"/>
              <a:t>يعمل</a:t>
            </a:r>
            <a:r>
              <a:rPr dirty="0"/>
              <a:t> </a:t>
            </a:r>
            <a:r>
              <a:rPr dirty="0" err="1"/>
              <a:t>المشاركون</a:t>
            </a:r>
            <a:r>
              <a:rPr dirty="0"/>
              <a:t> </a:t>
            </a:r>
            <a:r>
              <a:rPr dirty="0" err="1"/>
              <a:t>في</a:t>
            </a:r>
            <a:r>
              <a:rPr dirty="0"/>
              <a:t> </a:t>
            </a:r>
            <a:r>
              <a:rPr dirty="0" err="1"/>
              <a:t>مجموعات</a:t>
            </a:r>
            <a:r>
              <a:rPr dirty="0"/>
              <a:t> </a:t>
            </a:r>
            <a:r>
              <a:rPr dirty="0" err="1"/>
              <a:t>على</a:t>
            </a:r>
            <a:r>
              <a:rPr dirty="0"/>
              <a:t> </a:t>
            </a:r>
            <a:r>
              <a:rPr dirty="0" err="1"/>
              <a:t>اعتبار</a:t>
            </a:r>
            <a:r>
              <a:rPr dirty="0"/>
              <a:t> </a:t>
            </a:r>
            <a:r>
              <a:rPr dirty="0" err="1"/>
              <a:t>أنهم</a:t>
            </a:r>
            <a:r>
              <a:rPr dirty="0"/>
              <a:t> </a:t>
            </a:r>
            <a:r>
              <a:rPr dirty="0" err="1"/>
              <a:t>يشكلون</a:t>
            </a:r>
            <a:r>
              <a:rPr dirty="0"/>
              <a:t> </a:t>
            </a:r>
            <a:r>
              <a:rPr dirty="0" err="1"/>
              <a:t>فريق</a:t>
            </a:r>
            <a:r>
              <a:rPr dirty="0"/>
              <a:t> </a:t>
            </a:r>
            <a:r>
              <a:rPr dirty="0" err="1"/>
              <a:t>الاستجابة</a:t>
            </a:r>
            <a:r>
              <a:rPr dirty="0"/>
              <a:t> </a:t>
            </a:r>
            <a:r>
              <a:rPr dirty="0" err="1"/>
              <a:t>السريعة</a:t>
            </a:r>
            <a:r>
              <a:rPr lang="ar-EG" dirty="0"/>
              <a:t>.</a:t>
            </a:r>
            <a:endParaRPr dirty="0"/>
          </a:p>
          <a:p>
            <a:pPr rtl="1">
              <a:defRPr>
                <a:solidFill>
                  <a:srgbClr val="002060"/>
                </a:solidFill>
              </a:defRPr>
            </a:pPr>
            <a:r>
              <a:rPr dirty="0" err="1"/>
              <a:t>يلزم</a:t>
            </a:r>
            <a:r>
              <a:rPr dirty="0"/>
              <a:t> </a:t>
            </a:r>
            <a:r>
              <a:rPr dirty="0" err="1"/>
              <a:t>تحضير</a:t>
            </a:r>
            <a:r>
              <a:rPr dirty="0"/>
              <a:t> </a:t>
            </a:r>
            <a:r>
              <a:rPr dirty="0" err="1"/>
              <a:t>الآتي</a:t>
            </a:r>
            <a:r>
              <a:rPr dirty="0"/>
              <a:t>:</a:t>
            </a:r>
          </a:p>
          <a:p>
            <a:pPr rtl="1">
              <a:defRPr>
                <a:solidFill>
                  <a:srgbClr val="0070C0"/>
                </a:solidFill>
              </a:defRPr>
            </a:pPr>
            <a:r>
              <a:rPr dirty="0" err="1"/>
              <a:t>المعدات</a:t>
            </a:r>
            <a:r>
              <a:rPr dirty="0"/>
              <a:t> </a:t>
            </a:r>
            <a:r>
              <a:rPr dirty="0" err="1"/>
              <a:t>والمواد</a:t>
            </a:r>
            <a:endParaRPr dirty="0"/>
          </a:p>
          <a:p>
            <a:pPr rtl="1">
              <a:defRPr>
                <a:solidFill>
                  <a:srgbClr val="0070C0"/>
                </a:solidFill>
              </a:defRPr>
            </a:pPr>
            <a:r>
              <a:rPr dirty="0" err="1"/>
              <a:t>تجهيز</a:t>
            </a:r>
            <a:r>
              <a:rPr dirty="0"/>
              <a:t> </a:t>
            </a:r>
            <a:r>
              <a:rPr dirty="0" err="1"/>
              <a:t>المكان</a:t>
            </a:r>
            <a:endParaRPr dirty="0"/>
          </a:p>
          <a:p>
            <a:pPr rtl="1">
              <a:defRPr>
                <a:solidFill>
                  <a:srgbClr val="0070C0"/>
                </a:solidFill>
              </a:defRPr>
            </a:pPr>
            <a:r>
              <a:rPr dirty="0" err="1"/>
              <a:t>فريق</a:t>
            </a:r>
            <a:r>
              <a:rPr dirty="0"/>
              <a:t> </a:t>
            </a:r>
            <a:r>
              <a:rPr dirty="0" err="1"/>
              <a:t>تيسير</a:t>
            </a:r>
            <a:r>
              <a:rPr dirty="0"/>
              <a:t> </a:t>
            </a:r>
            <a:r>
              <a:rPr dirty="0" err="1"/>
              <a:t>التمرين</a:t>
            </a:r>
            <a:endParaRPr dirty="0"/>
          </a:p>
          <a:p>
            <a:pPr rtl="1">
              <a:defRPr>
                <a:solidFill>
                  <a:srgbClr val="0070C0"/>
                </a:solidFill>
              </a:defRPr>
            </a:pPr>
            <a:endParaRPr dirty="0"/>
          </a:p>
          <a:p>
            <a:pPr rtl="1">
              <a:defRPr>
                <a:solidFill>
                  <a:srgbClr val="002060"/>
                </a:solidFill>
              </a:defRPr>
            </a:pPr>
            <a:r>
              <a:rPr dirty="0" err="1"/>
              <a:t>سنركز</a:t>
            </a:r>
            <a:r>
              <a:rPr dirty="0"/>
              <a:t> </a:t>
            </a:r>
            <a:r>
              <a:rPr dirty="0" err="1"/>
              <a:t>في</a:t>
            </a:r>
            <a:r>
              <a:rPr dirty="0"/>
              <a:t> </a:t>
            </a:r>
            <a:r>
              <a:rPr dirty="0" err="1"/>
              <a:t>الشرائح</a:t>
            </a:r>
            <a:r>
              <a:rPr dirty="0"/>
              <a:t> </a:t>
            </a:r>
            <a:r>
              <a:rPr dirty="0" err="1"/>
              <a:t>التالية</a:t>
            </a:r>
            <a:r>
              <a:rPr dirty="0"/>
              <a:t> </a:t>
            </a:r>
            <a:r>
              <a:rPr dirty="0" err="1"/>
              <a:t>على</a:t>
            </a:r>
            <a:r>
              <a:rPr dirty="0"/>
              <a:t> </a:t>
            </a:r>
            <a:r>
              <a:rPr dirty="0" err="1"/>
              <a:t>أدوار</a:t>
            </a:r>
            <a:r>
              <a:rPr lang="ar-EG" dirty="0"/>
              <a:t> </a:t>
            </a:r>
            <a:r>
              <a:rPr dirty="0" err="1"/>
              <a:t>فريق</a:t>
            </a:r>
            <a:r>
              <a:rPr dirty="0"/>
              <a:t> </a:t>
            </a:r>
            <a:r>
              <a:rPr dirty="0" err="1"/>
              <a:t>تيسير</a:t>
            </a:r>
            <a:r>
              <a:rPr dirty="0"/>
              <a:t> </a:t>
            </a:r>
            <a:r>
              <a:rPr dirty="0" err="1"/>
              <a:t>التمرين</a:t>
            </a:r>
            <a:r>
              <a:rPr lang="ar-EG" dirty="0"/>
              <a:t>.</a:t>
            </a:r>
            <a:endParaRPr dirty="0"/>
          </a:p>
        </p:txBody>
      </p:sp>
    </p:spTree>
    <p:extLst>
      <p:ext uri="{BB962C8B-B14F-4D97-AF65-F5344CB8AC3E}">
        <p14:creationId xmlns:p14="http://schemas.microsoft.com/office/powerpoint/2010/main" val="1436969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 name="Shape 32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29" name="Shape 329"/>
          <p:cNvSpPr>
            <a:spLocks noGrp="1"/>
          </p:cNvSpPr>
          <p:nvPr>
            <p:ph type="body" sz="quarter" idx="1"/>
          </p:nvPr>
        </p:nvSpPr>
        <p:spPr>
          <a:prstGeom prst="rect">
            <a:avLst/>
          </a:prstGeom>
        </p:spPr>
        <p:txBody>
          <a:bodyPr rtlCol="1"/>
          <a:lstStyle/>
          <a:p>
            <a:pPr rtl="1"/>
            <a:r>
              <a:rPr lang="ar-EG" dirty="0"/>
              <a:t>تمتلك «سلام» شريطًا ساحليًّا طويلًا. وتشترك في الحدود مع </a:t>
            </a:r>
            <a:r>
              <a:rPr lang="ar-EG" dirty="0" err="1"/>
              <a:t>مونيغو</a:t>
            </a:r>
            <a:r>
              <a:rPr lang="ar-EG" dirty="0"/>
              <a:t> إلى الشرق، وباري إلى الغرب، </a:t>
            </a:r>
            <a:r>
              <a:rPr lang="ar-EG" dirty="0" err="1"/>
              <a:t>وبامبوكا</a:t>
            </a:r>
            <a:r>
              <a:rPr lang="ar-EG" dirty="0"/>
              <a:t> إلى الشمال، ومحيط باي إلى الجنوب. ويقع البلد بين خط عرض: 6 درجات، 30 دقيقة شمالًا وخط طول: 0 درجة، 20 دقيقة شرقًا. ويبلغ طول الشريط الساحلي 539 كم، وتبلغ مساحته الإجمالية 238540 كيلومترًا مربعًا، وتبلغ مساحة اليابسة 230020 كيلومترًا مربعًا. وتمتلك «سلام» العديد من المسطحات المائية، ومنها الأنهار. وأهمها نهرا «بوتي» </a:t>
            </a:r>
            <a:r>
              <a:rPr lang="ar-EG" dirty="0" err="1"/>
              <a:t>و«بوغاو</a:t>
            </a:r>
            <a:r>
              <a:rPr lang="ar-EG" dirty="0"/>
              <a:t>».</a:t>
            </a:r>
          </a:p>
          <a:p>
            <a:pPr rtl="1"/>
            <a:r>
              <a:rPr lang="ar-EG" dirty="0"/>
              <a:t>عاصمة «سلام» هي مدينة «</a:t>
            </a:r>
            <a:r>
              <a:rPr lang="ar-EG" dirty="0" err="1"/>
              <a:t>ماندو</a:t>
            </a:r>
            <a:r>
              <a:rPr lang="ar-EG" dirty="0"/>
              <a:t>»، وهي الأعلى من حيث الكثافة السكانية في البلد. ويقع المطار الوطني في ضواحي المدينة. وثاني أكبر مدينة هي «</a:t>
            </a:r>
            <a:r>
              <a:rPr lang="ar-EG" dirty="0" err="1"/>
              <a:t>توموغو</a:t>
            </a:r>
            <a:r>
              <a:rPr lang="ar-EG" dirty="0"/>
              <a:t>» التي تقع على الساحل.</a:t>
            </a:r>
          </a:p>
          <a:p>
            <a:pPr rtl="1"/>
            <a:r>
              <a:rPr lang="ar-EG" dirty="0"/>
              <a:t>وقد حصلت «سلام» على استقلالها من الحكم البريطاني في عام 1948.</a:t>
            </a:r>
            <a:endParaRPr dirty="0"/>
          </a:p>
        </p:txBody>
      </p:sp>
    </p:spTree>
    <p:extLst>
      <p:ext uri="{BB962C8B-B14F-4D97-AF65-F5344CB8AC3E}">
        <p14:creationId xmlns:p14="http://schemas.microsoft.com/office/powerpoint/2010/main" val="30851380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753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Shape 38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87" name="Shape 387"/>
          <p:cNvSpPr>
            <a:spLocks noGrp="1"/>
          </p:cNvSpPr>
          <p:nvPr>
            <p:ph type="body" sz="quarter" idx="1"/>
          </p:nvPr>
        </p:nvSpPr>
        <p:spPr>
          <a:prstGeom prst="rect">
            <a:avLst/>
          </a:prstGeom>
        </p:spPr>
        <p:txBody>
          <a:bodyPr rtlCol="1"/>
          <a:lstStyle/>
          <a:p>
            <a:pPr rtl="1"/>
            <a:r>
              <a:rPr dirty="0" err="1"/>
              <a:t>يعرض</a:t>
            </a:r>
            <a:r>
              <a:rPr dirty="0"/>
              <a:t> </a:t>
            </a:r>
            <a:r>
              <a:rPr dirty="0" err="1"/>
              <a:t>الجدول</a:t>
            </a:r>
            <a:r>
              <a:rPr dirty="0"/>
              <a:t> </a:t>
            </a:r>
            <a:r>
              <a:rPr dirty="0" err="1"/>
              <a:t>وصفًا</a:t>
            </a:r>
            <a:r>
              <a:rPr dirty="0"/>
              <a:t> </a:t>
            </a:r>
            <a:r>
              <a:rPr dirty="0" err="1"/>
              <a:t>موجزًا</a:t>
            </a:r>
            <a:r>
              <a:rPr dirty="0"/>
              <a:t> </a:t>
            </a:r>
            <a:r>
              <a:rPr dirty="0" err="1"/>
              <a:t>لمختلف</a:t>
            </a:r>
            <a:r>
              <a:rPr dirty="0"/>
              <a:t> </a:t>
            </a:r>
            <a:r>
              <a:rPr dirty="0" err="1"/>
              <a:t>أجزاء</a:t>
            </a:r>
            <a:r>
              <a:rPr dirty="0"/>
              <a:t> </a:t>
            </a:r>
            <a:r>
              <a:rPr dirty="0" err="1"/>
              <a:t>التمرين</a:t>
            </a:r>
            <a:r>
              <a:rPr dirty="0"/>
              <a:t>.</a:t>
            </a:r>
          </a:p>
          <a:p>
            <a:pPr rtl="1"/>
            <a:r>
              <a:rPr lang="ar-EG" dirty="0"/>
              <a:t>تذكر </a:t>
            </a:r>
            <a:r>
              <a:rPr dirty="0" err="1"/>
              <a:t>أن</a:t>
            </a:r>
            <a:r>
              <a:rPr dirty="0"/>
              <a:t> </a:t>
            </a:r>
            <a:r>
              <a:rPr dirty="0" err="1"/>
              <a:t>هناك</a:t>
            </a:r>
            <a:r>
              <a:rPr dirty="0"/>
              <a:t> </a:t>
            </a:r>
            <a:r>
              <a:rPr dirty="0" err="1"/>
              <a:t>أربعة</a:t>
            </a:r>
            <a:r>
              <a:rPr dirty="0"/>
              <a:t> </a:t>
            </a:r>
            <a:r>
              <a:rPr dirty="0" err="1"/>
              <a:t>أقسام</a:t>
            </a:r>
            <a:r>
              <a:rPr dirty="0"/>
              <a:t> </a:t>
            </a:r>
            <a:r>
              <a:rPr dirty="0" err="1"/>
              <a:t>تعمل</a:t>
            </a:r>
            <a:r>
              <a:rPr dirty="0"/>
              <a:t> </a:t>
            </a:r>
            <a:r>
              <a:rPr dirty="0" err="1"/>
              <a:t>على</a:t>
            </a:r>
            <a:r>
              <a:rPr dirty="0"/>
              <a:t> </a:t>
            </a:r>
            <a:r>
              <a:rPr dirty="0" err="1"/>
              <a:t>نحو</a:t>
            </a:r>
            <a:r>
              <a:rPr dirty="0"/>
              <a:t> </a:t>
            </a:r>
            <a:r>
              <a:rPr dirty="0" err="1"/>
              <a:t>متزامن</a:t>
            </a:r>
            <a:r>
              <a:rPr dirty="0"/>
              <a:t> </a:t>
            </a:r>
            <a:r>
              <a:rPr dirty="0" err="1"/>
              <a:t>مع</a:t>
            </a:r>
            <a:r>
              <a:rPr dirty="0"/>
              <a:t> </a:t>
            </a:r>
            <a:r>
              <a:rPr dirty="0" err="1"/>
              <a:t>التناوب</a:t>
            </a:r>
            <a:r>
              <a:rPr dirty="0"/>
              <a:t> </a:t>
            </a:r>
            <a:r>
              <a:rPr dirty="0" err="1"/>
              <a:t>فيما</a:t>
            </a:r>
            <a:r>
              <a:rPr dirty="0"/>
              <a:t> </a:t>
            </a:r>
            <a:r>
              <a:rPr dirty="0" err="1"/>
              <a:t>بينها</a:t>
            </a:r>
            <a:r>
              <a:rPr lang="ar-EG" dirty="0"/>
              <a:t>.</a:t>
            </a:r>
            <a:endParaRPr dirty="0"/>
          </a:p>
          <a:p>
            <a:pPr rtl="1"/>
            <a:r>
              <a:rPr lang="ar-EG" dirty="0"/>
              <a:t>على سبيل المثال، بينما تكون هناك مجموعة في ج4، تكون باقي المجموعات في ج5، وج7، وج8 في الوقت نفسه. ثم ستنتقل المجموعة الموجودة في ج4 إلى ج5، وتنتقل المجموعة الموجودة في ج5 إلى ج4 (المستشفى). وتنتقل المجموعة الموجودة في ج7 إلى ج8، وتنتقل المجموعة الموجودة في ج8 إلى ج7 (المجتمع المحلي). </a:t>
            </a:r>
          </a:p>
          <a:p>
            <a:pPr rtl="1"/>
            <a:r>
              <a:rPr lang="ar-EG" dirty="0"/>
              <a:t>بعد الانتهاء من ج4 وج5 (المستشفى)، تتوجه المجموعتان إلى ج7 وج8 (المجتمع المحلي) والعكس.</a:t>
            </a:r>
            <a:endParaRPr dirty="0"/>
          </a:p>
          <a:p>
            <a:pPr rtl="1"/>
            <a:endParaRPr dirty="0"/>
          </a:p>
        </p:txBody>
      </p:sp>
    </p:spTree>
    <p:extLst>
      <p:ext uri="{BB962C8B-B14F-4D97-AF65-F5344CB8AC3E}">
        <p14:creationId xmlns:p14="http://schemas.microsoft.com/office/powerpoint/2010/main" val="751514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2" name="Shape 123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233" name="Shape 1233"/>
          <p:cNvSpPr>
            <a:spLocks noGrp="1"/>
          </p:cNvSpPr>
          <p:nvPr>
            <p:ph type="body" sz="quarter" idx="1"/>
          </p:nvPr>
        </p:nvSpPr>
        <p:spPr>
          <a:prstGeom prst="rect">
            <a:avLst/>
          </a:prstGeom>
        </p:spPr>
        <p:txBody>
          <a:bodyPr rtlCol="1"/>
          <a:lstStyle/>
          <a:p>
            <a:pPr rtl="1"/>
            <a:r>
              <a:rPr dirty="0" err="1"/>
              <a:t>فقط</a:t>
            </a:r>
            <a:r>
              <a:rPr dirty="0"/>
              <a:t> </a:t>
            </a:r>
            <a:r>
              <a:rPr dirty="0" err="1"/>
              <a:t>لوضع</a:t>
            </a:r>
            <a:r>
              <a:rPr dirty="0"/>
              <a:t> </a:t>
            </a:r>
            <a:r>
              <a:rPr dirty="0" err="1"/>
              <a:t>الأمور</a:t>
            </a:r>
            <a:r>
              <a:rPr dirty="0"/>
              <a:t> </a:t>
            </a:r>
            <a:r>
              <a:rPr dirty="0" err="1"/>
              <a:t>في</a:t>
            </a:r>
            <a:r>
              <a:rPr dirty="0"/>
              <a:t> </a:t>
            </a:r>
            <a:r>
              <a:rPr dirty="0" err="1"/>
              <a:t>نصابها</a:t>
            </a:r>
            <a:r>
              <a:rPr dirty="0"/>
              <a:t> </a:t>
            </a:r>
            <a:r>
              <a:rPr dirty="0" err="1"/>
              <a:t>الصحيح</a:t>
            </a:r>
            <a:r>
              <a:rPr dirty="0"/>
              <a:t>، </a:t>
            </a:r>
            <a:r>
              <a:rPr dirty="0" err="1"/>
              <a:t>فإن</a:t>
            </a:r>
            <a:r>
              <a:rPr dirty="0"/>
              <a:t> </a:t>
            </a:r>
            <a:r>
              <a:rPr dirty="0" err="1"/>
              <a:t>تدريب</a:t>
            </a:r>
            <a:r>
              <a:rPr dirty="0"/>
              <a:t> </a:t>
            </a:r>
            <a:r>
              <a:rPr dirty="0" err="1"/>
              <a:t>فِرَق</a:t>
            </a:r>
            <a:r>
              <a:rPr dirty="0"/>
              <a:t> </a:t>
            </a:r>
            <a:r>
              <a:rPr dirty="0" err="1"/>
              <a:t>الاستجابة</a:t>
            </a:r>
            <a:r>
              <a:rPr dirty="0"/>
              <a:t> </a:t>
            </a:r>
            <a:r>
              <a:rPr dirty="0" err="1"/>
              <a:t>السريعة</a:t>
            </a:r>
            <a:r>
              <a:rPr dirty="0"/>
              <a:t> </a:t>
            </a:r>
            <a:r>
              <a:rPr dirty="0" err="1"/>
              <a:t>ككل</a:t>
            </a:r>
            <a:r>
              <a:rPr dirty="0"/>
              <a:t> </a:t>
            </a:r>
            <a:r>
              <a:rPr dirty="0" err="1"/>
              <a:t>مدته</a:t>
            </a:r>
            <a:r>
              <a:rPr lang="ar-EG" dirty="0"/>
              <a:t> 8 </a:t>
            </a:r>
            <a:r>
              <a:rPr dirty="0" err="1"/>
              <a:t>أيام</a:t>
            </a:r>
            <a:r>
              <a:rPr dirty="0"/>
              <a:t> </a:t>
            </a:r>
            <a:r>
              <a:rPr dirty="0" err="1"/>
              <a:t>ويشمل</a:t>
            </a:r>
            <a:r>
              <a:rPr dirty="0"/>
              <a:t> </a:t>
            </a:r>
            <a:r>
              <a:rPr dirty="0" err="1"/>
              <a:t>أربعة</a:t>
            </a:r>
            <a:r>
              <a:rPr dirty="0"/>
              <a:t> </a:t>
            </a:r>
            <a:r>
              <a:rPr dirty="0" err="1"/>
              <a:t>أجزاء</a:t>
            </a:r>
            <a:r>
              <a:rPr dirty="0"/>
              <a:t>:</a:t>
            </a:r>
          </a:p>
          <a:p>
            <a:pPr marL="171450" indent="-171450" rtl="1">
              <a:buSzPct val="100000"/>
              <a:buFont typeface="Arial"/>
              <a:buChar char="•"/>
            </a:pPr>
            <a:r>
              <a:rPr lang="ar-EG" dirty="0"/>
              <a:t>الجزء أ - فريق الاستجابة السريعة في سياق مُحدد - إعداد فِرَق الاستجابة السريعة للنشر الميداني، مع الفهم الجيد لآليات تنسيق الطوارئ الوطنية، ولدور فِرَق الاستجابة السريعة ومسؤوليات كل عضو، وتحديد الأطراف المعنية بفِرَق الاستجابة السريعة في الميدان، ويشمل ذلك الدورَ ضمن القوى العاملة العالمية المعنية بالطوارئ الصحية.</a:t>
            </a:r>
            <a:endParaRPr dirty="0"/>
          </a:p>
          <a:p>
            <a:pPr marL="171450" indent="-171450" rtl="1">
              <a:buSzPct val="100000"/>
              <a:buFont typeface="Arial"/>
              <a:buChar char="•"/>
            </a:pPr>
            <a:r>
              <a:rPr lang="ar-EG" dirty="0"/>
              <a:t>الجزء ب - الوحدات التدريبية التقنية - تعزيز معارف المشاركين ومهاراتهم في المجالات التقنية الرئيسية: الخصائص الوبائية والترصُّد؛ وإدارة البيانات؛ واستقصاء الفاشية؛ والتقييم السريع للمخاطر؛ والوقاية من العدوى ومكافحتها؛ وتعبئة العينات المختبرية ونقلها؛ والتعبئة المجتمعية والمشاركة المجتمعية؛ والتواصل بشأن المخاطر؛ والإسعافات الأولية النفسية؛ وتتبع المخالطين؛ والدفن الآمن والكريم.</a:t>
            </a:r>
            <a:endParaRPr dirty="0"/>
          </a:p>
          <a:p>
            <a:pPr marL="171450" indent="-171450" rtl="1">
              <a:buSzPct val="100000"/>
              <a:buFont typeface="Arial"/>
              <a:buChar char="•"/>
            </a:pPr>
            <a:r>
              <a:rPr lang="ar-EG" dirty="0"/>
              <a:t>الجزء ج - تمرين المهارات القائم على سيناريو - تطبيق المعارف والمهارات وممارستها في مختلف المجالات التقنية. وتقييم تعلُّم المشاركين من خلال الملاحظة.</a:t>
            </a:r>
            <a:endParaRPr dirty="0"/>
          </a:p>
          <a:p>
            <a:pPr marL="171450" indent="-171450" rtl="1">
              <a:buSzPct val="100000"/>
              <a:buFont typeface="Arial"/>
              <a:buChar char="•"/>
            </a:pPr>
            <a:r>
              <a:rPr lang="ar-EG" dirty="0"/>
              <a:t>الجزء د - التقييم وسُبُل المضيِّ قُدمًا - تسجيل نقاط التعلُّم الرئيسية والتخطيط لكيفية تطبيقها عند العودة إلى مكان العمل. وضمان التعلُّم المستمر والتشبيك بعد تدريب فريق الاستجابة السريعة.</a:t>
            </a:r>
            <a:endParaRPr dirty="0"/>
          </a:p>
          <a:p>
            <a:pPr marL="171450" indent="-171450" rtl="1">
              <a:buSzPct val="100000"/>
              <a:buFont typeface="Arial"/>
              <a:buChar char="•"/>
            </a:pPr>
            <a:endParaRPr dirty="0"/>
          </a:p>
          <a:p>
            <a:pPr rtl="1"/>
            <a:r>
              <a:rPr dirty="0" err="1"/>
              <a:t>فيما</a:t>
            </a:r>
            <a:r>
              <a:rPr dirty="0"/>
              <a:t> </a:t>
            </a:r>
            <a:r>
              <a:rPr dirty="0" err="1"/>
              <a:t>يلي</a:t>
            </a:r>
            <a:r>
              <a:rPr dirty="0"/>
              <a:t> </a:t>
            </a:r>
            <a:r>
              <a:rPr dirty="0" err="1"/>
              <a:t>الجزء</a:t>
            </a:r>
            <a:r>
              <a:rPr dirty="0"/>
              <a:t> ج </a:t>
            </a:r>
            <a:r>
              <a:rPr dirty="0" err="1"/>
              <a:t>بالتفصيل</a:t>
            </a:r>
            <a:r>
              <a:rPr lang="ar-EG" dirty="0"/>
              <a:t>. وهو </a:t>
            </a:r>
            <a:r>
              <a:rPr dirty="0" err="1"/>
              <a:t>يتألف</a:t>
            </a:r>
            <a:r>
              <a:rPr dirty="0"/>
              <a:t> </a:t>
            </a:r>
            <a:r>
              <a:rPr dirty="0" err="1"/>
              <a:t>من</a:t>
            </a:r>
            <a:r>
              <a:rPr dirty="0"/>
              <a:t> </a:t>
            </a:r>
            <a:r>
              <a:rPr lang="ar-EG" dirty="0"/>
              <a:t>9 </a:t>
            </a:r>
            <a:r>
              <a:rPr dirty="0" err="1"/>
              <a:t>جلسات</a:t>
            </a:r>
            <a:r>
              <a:rPr dirty="0"/>
              <a:t> </a:t>
            </a:r>
            <a:r>
              <a:rPr lang="ar-EG" dirty="0"/>
              <a:t>(ج1-</a:t>
            </a:r>
            <a:r>
              <a:rPr dirty="0"/>
              <a:t>ج</a:t>
            </a:r>
            <a:r>
              <a:rPr lang="ar-EG" dirty="0"/>
              <a:t>9)</a:t>
            </a:r>
            <a:r>
              <a:rPr dirty="0"/>
              <a:t>، </a:t>
            </a:r>
            <a:r>
              <a:rPr dirty="0" err="1"/>
              <a:t>وستعرض</a:t>
            </a:r>
            <a:r>
              <a:rPr dirty="0"/>
              <a:t> </a:t>
            </a:r>
            <a:r>
              <a:rPr dirty="0" err="1"/>
              <a:t>الشريحة</a:t>
            </a:r>
            <a:r>
              <a:rPr dirty="0"/>
              <a:t> </a:t>
            </a:r>
            <a:r>
              <a:rPr dirty="0" err="1"/>
              <a:t>التالية</a:t>
            </a:r>
            <a:r>
              <a:rPr dirty="0"/>
              <a:t> </a:t>
            </a:r>
            <a:r>
              <a:rPr dirty="0" err="1"/>
              <a:t>ملخصًا</a:t>
            </a:r>
            <a:r>
              <a:rPr dirty="0"/>
              <a:t> </a:t>
            </a:r>
            <a:r>
              <a:rPr dirty="0" err="1"/>
              <a:t>موجزًا</a:t>
            </a:r>
            <a:r>
              <a:rPr dirty="0"/>
              <a:t> </a:t>
            </a:r>
            <a:r>
              <a:rPr dirty="0" err="1"/>
              <a:t>لكل</a:t>
            </a:r>
            <a:r>
              <a:rPr dirty="0"/>
              <a:t> </a:t>
            </a:r>
            <a:r>
              <a:rPr dirty="0" err="1"/>
              <a:t>جلسة</a:t>
            </a:r>
            <a:r>
              <a:rPr dirty="0"/>
              <a:t>.</a:t>
            </a:r>
          </a:p>
        </p:txBody>
      </p:sp>
    </p:spTree>
    <p:extLst>
      <p:ext uri="{BB962C8B-B14F-4D97-AF65-F5344CB8AC3E}">
        <p14:creationId xmlns:p14="http://schemas.microsoft.com/office/powerpoint/2010/main" val="3447426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 name="Shape 42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29" name="Shape 429"/>
          <p:cNvSpPr>
            <a:spLocks noGrp="1"/>
          </p:cNvSpPr>
          <p:nvPr>
            <p:ph type="body" sz="quarter" idx="1"/>
          </p:nvPr>
        </p:nvSpPr>
        <p:spPr>
          <a:prstGeom prst="rect">
            <a:avLst/>
          </a:prstGeom>
        </p:spPr>
        <p:txBody>
          <a:bodyPr rtlCol="1"/>
          <a:lstStyle/>
          <a:p>
            <a:pPr rtl="1"/>
            <a:r>
              <a:rPr dirty="0" err="1"/>
              <a:t>توجد</a:t>
            </a:r>
            <a:r>
              <a:rPr dirty="0"/>
              <a:t> </a:t>
            </a:r>
            <a:r>
              <a:rPr dirty="0" err="1"/>
              <a:t>مجموعتان</a:t>
            </a:r>
            <a:r>
              <a:rPr dirty="0"/>
              <a:t> </a:t>
            </a:r>
            <a:r>
              <a:rPr dirty="0" err="1"/>
              <a:t>من</a:t>
            </a:r>
            <a:r>
              <a:rPr dirty="0"/>
              <a:t> </a:t>
            </a:r>
            <a:r>
              <a:rPr dirty="0" err="1"/>
              <a:t>الأشخاص</a:t>
            </a:r>
            <a:r>
              <a:rPr dirty="0"/>
              <a:t> </a:t>
            </a:r>
            <a:r>
              <a:rPr dirty="0" err="1"/>
              <a:t>لتنفيذ</a:t>
            </a:r>
            <a:r>
              <a:rPr dirty="0"/>
              <a:t> </a:t>
            </a:r>
            <a:r>
              <a:rPr dirty="0" err="1"/>
              <a:t>التمرين</a:t>
            </a:r>
            <a:r>
              <a:rPr dirty="0"/>
              <a:t> </a:t>
            </a:r>
            <a:r>
              <a:rPr lang="ar-EG" dirty="0"/>
              <a:t>(</a:t>
            </a:r>
            <a:r>
              <a:rPr dirty="0" err="1"/>
              <a:t>التمرين</a:t>
            </a:r>
            <a:r>
              <a:rPr dirty="0"/>
              <a:t> </a:t>
            </a:r>
            <a:r>
              <a:rPr dirty="0" err="1"/>
              <a:t>حول</a:t>
            </a:r>
            <a:r>
              <a:rPr dirty="0"/>
              <a:t> </a:t>
            </a:r>
            <a:r>
              <a:rPr dirty="0" err="1"/>
              <a:t>هذا</a:t>
            </a:r>
            <a:r>
              <a:rPr dirty="0"/>
              <a:t> </a:t>
            </a:r>
            <a:r>
              <a:rPr dirty="0" err="1"/>
              <a:t>الموضوع</a:t>
            </a:r>
            <a:r>
              <a:rPr lang="ar-EG" dirty="0"/>
              <a:t>): </a:t>
            </a:r>
            <a:r>
              <a:rPr dirty="0" err="1"/>
              <a:t>فريق</a:t>
            </a:r>
            <a:r>
              <a:rPr dirty="0"/>
              <a:t> </a:t>
            </a:r>
            <a:r>
              <a:rPr dirty="0" err="1"/>
              <a:t>التيسير</a:t>
            </a:r>
            <a:r>
              <a:rPr dirty="0"/>
              <a:t> </a:t>
            </a:r>
            <a:r>
              <a:rPr dirty="0" err="1"/>
              <a:t>والمشاركون</a:t>
            </a:r>
            <a:r>
              <a:rPr lang="ar-EG" dirty="0"/>
              <a:t>. </a:t>
            </a:r>
            <a:r>
              <a:rPr dirty="0" err="1"/>
              <a:t>أما</a:t>
            </a:r>
            <a:r>
              <a:rPr dirty="0"/>
              <a:t> </a:t>
            </a:r>
            <a:r>
              <a:rPr dirty="0" err="1"/>
              <a:t>المجموعة</a:t>
            </a:r>
            <a:r>
              <a:rPr dirty="0"/>
              <a:t> </a:t>
            </a:r>
            <a:r>
              <a:rPr dirty="0" err="1"/>
              <a:t>الثالثة</a:t>
            </a:r>
            <a:r>
              <a:rPr dirty="0"/>
              <a:t> </a:t>
            </a:r>
            <a:r>
              <a:rPr dirty="0" err="1"/>
              <a:t>وه</a:t>
            </a:r>
            <a:r>
              <a:rPr lang="ar-EG" dirty="0"/>
              <a:t>ي</a:t>
            </a:r>
            <a:r>
              <a:rPr dirty="0"/>
              <a:t> </a:t>
            </a:r>
            <a:r>
              <a:rPr dirty="0" err="1"/>
              <a:t>المراقبون</a:t>
            </a:r>
            <a:r>
              <a:rPr dirty="0"/>
              <a:t>، </a:t>
            </a:r>
            <a:r>
              <a:rPr dirty="0" err="1"/>
              <a:t>فكما</a:t>
            </a:r>
            <a:r>
              <a:rPr dirty="0"/>
              <a:t> </a:t>
            </a:r>
            <a:r>
              <a:rPr dirty="0" err="1"/>
              <a:t>يتضح</a:t>
            </a:r>
            <a:r>
              <a:rPr dirty="0"/>
              <a:t> </a:t>
            </a:r>
            <a:r>
              <a:rPr dirty="0" err="1"/>
              <a:t>من</a:t>
            </a:r>
            <a:r>
              <a:rPr dirty="0"/>
              <a:t> </a:t>
            </a:r>
            <a:r>
              <a:rPr dirty="0" err="1"/>
              <a:t>الاسم</a:t>
            </a:r>
            <a:r>
              <a:rPr dirty="0"/>
              <a:t> </a:t>
            </a:r>
            <a:r>
              <a:rPr dirty="0" err="1"/>
              <a:t>يتولون</a:t>
            </a:r>
            <a:r>
              <a:rPr dirty="0"/>
              <a:t> </a:t>
            </a:r>
            <a:r>
              <a:rPr dirty="0" err="1"/>
              <a:t>المراقبة</a:t>
            </a:r>
            <a:r>
              <a:rPr dirty="0"/>
              <a:t> </a:t>
            </a:r>
            <a:r>
              <a:rPr dirty="0" err="1"/>
              <a:t>ولكنهم</a:t>
            </a:r>
            <a:r>
              <a:rPr dirty="0"/>
              <a:t> </a:t>
            </a:r>
            <a:r>
              <a:rPr dirty="0" err="1"/>
              <a:t>لا</a:t>
            </a:r>
            <a:r>
              <a:rPr dirty="0"/>
              <a:t> </a:t>
            </a:r>
            <a:r>
              <a:rPr dirty="0" err="1"/>
              <a:t>يشاركون</a:t>
            </a:r>
            <a:r>
              <a:rPr dirty="0"/>
              <a:t> </a:t>
            </a:r>
            <a:r>
              <a:rPr dirty="0" err="1"/>
              <a:t>في</a:t>
            </a:r>
            <a:r>
              <a:rPr dirty="0"/>
              <a:t> </a:t>
            </a:r>
            <a:r>
              <a:rPr dirty="0" err="1"/>
              <a:t>التمرين</a:t>
            </a:r>
            <a:r>
              <a:rPr dirty="0"/>
              <a:t> </a:t>
            </a:r>
            <a:r>
              <a:rPr dirty="0" err="1"/>
              <a:t>ذاته</a:t>
            </a:r>
            <a:r>
              <a:rPr dirty="0"/>
              <a:t>.</a:t>
            </a:r>
          </a:p>
        </p:txBody>
      </p:sp>
    </p:spTree>
    <p:extLst>
      <p:ext uri="{BB962C8B-B14F-4D97-AF65-F5344CB8AC3E}">
        <p14:creationId xmlns:p14="http://schemas.microsoft.com/office/powerpoint/2010/main" val="3930328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Shape 45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59" name="Shape 459"/>
          <p:cNvSpPr>
            <a:spLocks noGrp="1"/>
          </p:cNvSpPr>
          <p:nvPr>
            <p:ph type="body" sz="quarter" idx="1"/>
          </p:nvPr>
        </p:nvSpPr>
        <p:spPr>
          <a:prstGeom prst="rect">
            <a:avLst/>
          </a:prstGeom>
        </p:spPr>
        <p:txBody>
          <a:bodyPr rtlCol="1"/>
          <a:lstStyle/>
          <a:p>
            <a:pPr rtl="1"/>
            <a:r>
              <a:rPr dirty="0" err="1"/>
              <a:t>هذا</a:t>
            </a:r>
            <a:r>
              <a:rPr dirty="0"/>
              <a:t> </a:t>
            </a:r>
            <a:r>
              <a:rPr dirty="0" err="1"/>
              <a:t>هيكل</a:t>
            </a:r>
            <a:r>
              <a:rPr dirty="0"/>
              <a:t> </a:t>
            </a:r>
            <a:r>
              <a:rPr dirty="0" err="1"/>
              <a:t>بسيط</a:t>
            </a:r>
            <a:r>
              <a:rPr dirty="0"/>
              <a:t> </a:t>
            </a:r>
            <a:r>
              <a:rPr dirty="0" err="1"/>
              <a:t>لتصوير</a:t>
            </a:r>
            <a:r>
              <a:rPr dirty="0"/>
              <a:t> </a:t>
            </a:r>
            <a:r>
              <a:rPr dirty="0" err="1"/>
              <a:t>الأدوار</a:t>
            </a:r>
            <a:r>
              <a:rPr dirty="0"/>
              <a:t> </a:t>
            </a:r>
            <a:r>
              <a:rPr dirty="0" err="1"/>
              <a:t>والعلاقات</a:t>
            </a:r>
            <a:r>
              <a:rPr dirty="0"/>
              <a:t> </a:t>
            </a:r>
            <a:r>
              <a:rPr dirty="0" err="1"/>
              <a:t>بين</a:t>
            </a:r>
            <a:r>
              <a:rPr dirty="0"/>
              <a:t> </a:t>
            </a:r>
            <a:r>
              <a:rPr dirty="0" err="1"/>
              <a:t>مختلف</a:t>
            </a:r>
            <a:r>
              <a:rPr dirty="0"/>
              <a:t> </a:t>
            </a:r>
            <a:r>
              <a:rPr dirty="0" err="1"/>
              <a:t>الأشخاص</a:t>
            </a:r>
            <a:r>
              <a:rPr dirty="0"/>
              <a:t> </a:t>
            </a:r>
            <a:r>
              <a:rPr dirty="0" err="1"/>
              <a:t>المشاركين</a:t>
            </a:r>
            <a:r>
              <a:rPr dirty="0"/>
              <a:t> </a:t>
            </a:r>
            <a:r>
              <a:rPr dirty="0" err="1"/>
              <a:t>في</a:t>
            </a:r>
            <a:r>
              <a:rPr dirty="0"/>
              <a:t> </a:t>
            </a:r>
            <a:r>
              <a:rPr dirty="0" err="1"/>
              <a:t>تمرين</a:t>
            </a:r>
            <a:r>
              <a:rPr dirty="0"/>
              <a:t> </a:t>
            </a:r>
            <a:r>
              <a:rPr dirty="0" err="1"/>
              <a:t>فريق</a:t>
            </a:r>
            <a:r>
              <a:rPr dirty="0"/>
              <a:t> </a:t>
            </a:r>
            <a:r>
              <a:rPr dirty="0" err="1"/>
              <a:t>الاستجابة</a:t>
            </a:r>
            <a:r>
              <a:rPr dirty="0"/>
              <a:t> </a:t>
            </a:r>
            <a:r>
              <a:rPr dirty="0" err="1"/>
              <a:t>السريعة</a:t>
            </a:r>
            <a:r>
              <a:rPr lang="ar-EG" dirty="0"/>
              <a:t>. </a:t>
            </a:r>
            <a:r>
              <a:rPr dirty="0" err="1"/>
              <a:t>وهذا</a:t>
            </a:r>
            <a:r>
              <a:rPr dirty="0"/>
              <a:t> </a:t>
            </a:r>
            <a:r>
              <a:rPr dirty="0" err="1"/>
              <a:t>موضح</a:t>
            </a:r>
            <a:r>
              <a:rPr dirty="0"/>
              <a:t> </a:t>
            </a:r>
            <a:r>
              <a:rPr dirty="0" err="1"/>
              <a:t>على</a:t>
            </a:r>
            <a:r>
              <a:rPr dirty="0"/>
              <a:t> </a:t>
            </a:r>
            <a:r>
              <a:rPr dirty="0" err="1"/>
              <a:t>نحوٍ</a:t>
            </a:r>
            <a:r>
              <a:rPr dirty="0"/>
              <a:t> </a:t>
            </a:r>
            <a:r>
              <a:rPr dirty="0" err="1"/>
              <a:t>أفضل</a:t>
            </a:r>
            <a:r>
              <a:rPr dirty="0"/>
              <a:t> </a:t>
            </a:r>
            <a:r>
              <a:rPr dirty="0" err="1"/>
              <a:t>من</a:t>
            </a:r>
            <a:r>
              <a:rPr dirty="0"/>
              <a:t> </a:t>
            </a:r>
            <a:r>
              <a:rPr dirty="0" err="1"/>
              <a:t>خلال</a:t>
            </a:r>
            <a:r>
              <a:rPr dirty="0"/>
              <a:t> </a:t>
            </a:r>
            <a:r>
              <a:rPr dirty="0" err="1"/>
              <a:t>الرسوم</a:t>
            </a:r>
            <a:r>
              <a:rPr dirty="0"/>
              <a:t> </a:t>
            </a:r>
            <a:r>
              <a:rPr dirty="0" err="1"/>
              <a:t>الواردة</a:t>
            </a:r>
            <a:r>
              <a:rPr dirty="0"/>
              <a:t> </a:t>
            </a:r>
            <a:r>
              <a:rPr dirty="0" err="1"/>
              <a:t>في</a:t>
            </a:r>
            <a:r>
              <a:rPr dirty="0"/>
              <a:t> </a:t>
            </a:r>
            <a:r>
              <a:rPr dirty="0" err="1"/>
              <a:t>الشرائح</a:t>
            </a:r>
            <a:r>
              <a:rPr dirty="0"/>
              <a:t> </a:t>
            </a:r>
            <a:r>
              <a:rPr dirty="0" err="1"/>
              <a:t>التالية</a:t>
            </a:r>
            <a:r>
              <a:rPr dirty="0"/>
              <a:t>.</a:t>
            </a:r>
          </a:p>
        </p:txBody>
      </p:sp>
    </p:spTree>
    <p:extLst>
      <p:ext uri="{BB962C8B-B14F-4D97-AF65-F5344CB8AC3E}">
        <p14:creationId xmlns:p14="http://schemas.microsoft.com/office/powerpoint/2010/main" val="3112131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Shape 49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94" name="Shape 494"/>
          <p:cNvSpPr>
            <a:spLocks noGrp="1"/>
          </p:cNvSpPr>
          <p:nvPr>
            <p:ph type="body" sz="quarter" idx="1"/>
          </p:nvPr>
        </p:nvSpPr>
        <p:spPr>
          <a:prstGeom prst="rect">
            <a:avLst/>
          </a:prstGeom>
        </p:spPr>
        <p:txBody>
          <a:bodyPr rtlCol="1"/>
          <a:lstStyle/>
          <a:p>
            <a:pPr rtl="1"/>
            <a:r>
              <a:rPr lang="ar-EG" dirty="0"/>
              <a:t>[اضغط 1، 2] أولًا، يجب عليك تجميع المشاركين على اعتبار أنهم يشكلون فِرَق الاستجابة السريعة (حسب المنطقة، وما إلى ذلك).</a:t>
            </a:r>
          </a:p>
          <a:p>
            <a:pPr rtl="1"/>
            <a:r>
              <a:rPr lang="ar-EG" dirty="0"/>
              <a:t>يُخصص لكل فريق مُيسِّر [اضغط 3] ومُقيِّم [اضغط 4].</a:t>
            </a:r>
          </a:p>
          <a:p>
            <a:pPr rtl="1"/>
            <a:r>
              <a:rPr lang="ar-EG" dirty="0"/>
              <a:t>[اضغط 5] سيتفاعل المشاركون معًا، وسيقدم المُيسِّر التعليمات والمدخلات المعلوماتية، ويوجه سير التمرين بينما يتفاعل فريق الاستجابة السريعة مع [اضغط 6] ممثلي الأدوار.</a:t>
            </a:r>
          </a:p>
          <a:p>
            <a:pPr rtl="1"/>
            <a:r>
              <a:rPr lang="ar-EG" dirty="0"/>
              <a:t>يتولى المشرف على التمرين توجيه التمرين وإدارته بالكامل [اضغط 7]</a:t>
            </a:r>
            <a:endParaRPr dirty="0"/>
          </a:p>
        </p:txBody>
      </p:sp>
    </p:spTree>
    <p:extLst>
      <p:ext uri="{BB962C8B-B14F-4D97-AF65-F5344CB8AC3E}">
        <p14:creationId xmlns:p14="http://schemas.microsoft.com/office/powerpoint/2010/main" val="28606490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1"/>
            <a:ext cx="12192000" cy="4354825"/>
          </a:xfrm>
          <a:prstGeom prst="rect">
            <a:avLst/>
          </a:prstGeom>
          <a:solidFill>
            <a:srgbClr val="ECF2F8"/>
          </a:solidFill>
          <a:ln w="12700">
            <a:miter lim="400000"/>
          </a:ln>
        </p:spPr>
        <p:txBody>
          <a:bodyPr lIns="45719" rIns="45719" rtlCol="1" anchor="ctr"/>
          <a:lstStyle/>
          <a:p>
            <a:pPr algn="ctr" rtl="1">
              <a:defRPr sz="500">
                <a:solidFill>
                  <a:srgbClr val="FFFFFF"/>
                </a:solidFill>
                <a:latin typeface="+mn-lt"/>
                <a:ea typeface="+mn-ea"/>
                <a:cs typeface="+mn-cs"/>
                <a:sym typeface="Source Sans Pro Regular"/>
              </a:defRPr>
            </a:pPr>
            <a:endParaRPr/>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5"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26"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pic>
        <p:nvPicPr>
          <p:cNvPr id="27" name="Picture 18" descr="Picture 18"/>
          <p:cNvPicPr>
            <a:picLocks noChangeAspect="1"/>
          </p:cNvPicPr>
          <p:nvPr/>
        </p:nvPicPr>
        <p:blipFill>
          <a:blip r:embed="rId4"/>
          <a:stretch>
            <a:fillRect/>
          </a:stretch>
        </p:blipFill>
        <p:spPr>
          <a:xfrm>
            <a:off x="9002490" y="5116962"/>
            <a:ext cx="2823416" cy="908687"/>
          </a:xfrm>
          <a:prstGeom prst="rect">
            <a:avLst/>
          </a:prstGeom>
          <a:ln w="12700">
            <a:miter lim="400000"/>
          </a:ln>
        </p:spPr>
      </p:pic>
      <p:pic>
        <p:nvPicPr>
          <p:cNvPr id="28" name="Picture 19" descr="Picture 19"/>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9" name="Body Level One…"/>
          <p:cNvSpPr txBox="1">
            <a:spLocks noGrp="1"/>
          </p:cNvSpPr>
          <p:nvPr>
            <p:ph type="body" sz="quarter" idx="1"/>
          </p:nvPr>
        </p:nvSpPr>
        <p:spPr>
          <a:xfrm>
            <a:off x="5525728" y="3491867"/>
            <a:ext cx="5925539" cy="914401"/>
          </a:xfrm>
          <a:prstGeom prst="rect">
            <a:avLst/>
          </a:prstGeom>
        </p:spPr>
        <p:txBody>
          <a:bodyPr rtlCol="1"/>
          <a:lstStyle>
            <a:lvl1pPr algn="r" defTabSz="289320" rtl="1">
              <a:spcBef>
                <a:spcPts val="300"/>
              </a:spcBef>
              <a:defRPr sz="3200">
                <a:latin typeface="Source Sans Pro Bold"/>
                <a:ea typeface="Source Sans Pro Bold"/>
                <a:cs typeface="Source Sans Pro Bold"/>
                <a:sym typeface="Source Sans Pro Bold"/>
              </a:defRPr>
            </a:lvl1pPr>
            <a:lvl2pPr marL="216990" indent="-72330" algn="r" defTabSz="289320" rtl="1">
              <a:spcBef>
                <a:spcPts val="300"/>
              </a:spcBef>
              <a:defRPr sz="3200">
                <a:latin typeface="Source Sans Pro Bold"/>
                <a:ea typeface="Source Sans Pro Bold"/>
                <a:cs typeface="Source Sans Pro Bold"/>
                <a:sym typeface="Source Sans Pro Bold"/>
              </a:defRPr>
            </a:lvl2pPr>
            <a:lvl3pPr marL="361649" indent="-72330" algn="r" defTabSz="289320" rtl="1">
              <a:spcBef>
                <a:spcPts val="300"/>
              </a:spcBef>
              <a:defRPr sz="3200">
                <a:latin typeface="Source Sans Pro Bold"/>
                <a:ea typeface="Source Sans Pro Bold"/>
                <a:cs typeface="Source Sans Pro Bold"/>
                <a:sym typeface="Source Sans Pro Bold"/>
              </a:defRPr>
            </a:lvl3pPr>
            <a:lvl4pPr marL="506309" indent="-72329" algn="r" defTabSz="289320" rtl="1">
              <a:spcBef>
                <a:spcPts val="300"/>
              </a:spcBef>
              <a:defRPr sz="3200">
                <a:latin typeface="Source Sans Pro Bold"/>
                <a:ea typeface="Source Sans Pro Bold"/>
                <a:cs typeface="Source Sans Pro Bold"/>
                <a:sym typeface="Source Sans Pro Bold"/>
              </a:defRPr>
            </a:lvl4pPr>
            <a:lvl5pPr marL="650968" indent="-72329" algn="r" defTabSz="289320" rtl="1">
              <a:spcBef>
                <a:spcPts val="300"/>
              </a:spcBef>
              <a:defRPr sz="3200">
                <a:latin typeface="Source Sans Pro Bold"/>
                <a:ea typeface="Source Sans Pro Bold"/>
                <a:cs typeface="Source Sans Pro Bold"/>
                <a:sym typeface="Source Sans Pro Bold"/>
              </a:defRPr>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0" name="Title Text"/>
          <p:cNvSpPr txBox="1">
            <a:spLocks noGrp="1"/>
          </p:cNvSpPr>
          <p:nvPr>
            <p:ph type="title"/>
          </p:nvPr>
        </p:nvSpPr>
        <p:spPr>
          <a:xfrm>
            <a:off x="517796" y="1587568"/>
            <a:ext cx="4490141" cy="2410276"/>
          </a:xfrm>
          <a:prstGeom prst="rect">
            <a:avLst/>
          </a:prstGeom>
        </p:spPr>
        <p:txBody>
          <a:bodyPr rtlCol="1"/>
          <a:lstStyle>
            <a:lvl1pPr algn="r" defTabSz="289320" rtl="1">
              <a:defRPr sz="3200"/>
            </a:lvl1pPr>
          </a:lstStyle>
          <a:p>
            <a:pPr rtl="1"/>
            <a:r>
              <a:t>Title Text</a:t>
            </a:r>
          </a:p>
        </p:txBody>
      </p:sp>
      <p:pic>
        <p:nvPicPr>
          <p:cNvPr id="14" name="Image 13"/>
          <p:cNvPicPr>
            <a:picLocks noChangeAspect="1"/>
          </p:cNvPicPr>
          <p:nvPr userDrawn="1"/>
        </p:nvPicPr>
        <p:blipFill>
          <a:blip r:embed="rId5"/>
          <a:stretch>
            <a:fillRect/>
          </a:stretch>
        </p:blipFill>
        <p:spPr>
          <a:xfrm>
            <a:off x="68580" y="6312793"/>
            <a:ext cx="1657350" cy="484681"/>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67"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68"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171"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172"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2" name="Slide Number">
            <a:extLst>
              <a:ext uri="{FF2B5EF4-FFF2-40B4-BE49-F238E27FC236}">
                <a16:creationId xmlns:a16="http://schemas.microsoft.com/office/drawing/2014/main" id="{D9BDF3F4-C3E8-E7AF-A71C-639605A283DC}"/>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9" name="Image 8"/>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180"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8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184"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185"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186" name="Rectangle 5"/>
          <p:cNvSpPr/>
          <p:nvPr/>
        </p:nvSpPr>
        <p:spPr>
          <a:xfrm>
            <a:off x="0" y="-9332"/>
            <a:ext cx="12192000" cy="6199821"/>
          </a:xfrm>
          <a:prstGeom prst="rect">
            <a:avLst/>
          </a:prstGeom>
          <a:solidFill>
            <a:srgbClr val="ECF2F8"/>
          </a:solidFill>
          <a:ln w="12700">
            <a:miter lim="400000"/>
          </a:ln>
        </p:spPr>
        <p:txBody>
          <a:bodyPr lIns="45719" rIns="45719" rtlCol="1" anchor="ctr"/>
          <a:lstStyle/>
          <a:p>
            <a:pPr algn="ctr" rtl="1">
              <a:defRPr sz="2000">
                <a:solidFill>
                  <a:srgbClr val="FFFFFF"/>
                </a:solidFill>
                <a:latin typeface="+mn-lt"/>
                <a:ea typeface="+mn-ea"/>
                <a:cs typeface="+mn-cs"/>
                <a:sym typeface="Source Sans Pro Regular"/>
              </a:defRPr>
            </a:pPr>
            <a:endParaRPr/>
          </a:p>
        </p:txBody>
      </p:sp>
      <p:pic>
        <p:nvPicPr>
          <p:cNvPr id="187" name="Picture 3" descr="Picture 3"/>
          <p:cNvPicPr>
            <a:picLocks noChangeAspect="1"/>
          </p:cNvPicPr>
          <p:nvPr/>
        </p:nvPicPr>
        <p:blipFill>
          <a:blip r:embed="rId3"/>
          <a:stretch>
            <a:fillRect/>
          </a:stretch>
        </p:blipFill>
        <p:spPr>
          <a:xfrm>
            <a:off x="-9143" y="-18868"/>
            <a:ext cx="5130801" cy="660401"/>
          </a:xfrm>
          <a:prstGeom prst="rect">
            <a:avLst/>
          </a:prstGeom>
          <a:ln w="12700">
            <a:miter lim="400000"/>
          </a:ln>
        </p:spPr>
      </p:pic>
      <p:sp>
        <p:nvSpPr>
          <p:cNvPr id="188" name="TextBox 4"/>
          <p:cNvSpPr txBox="1"/>
          <p:nvPr/>
        </p:nvSpPr>
        <p:spPr>
          <a:xfrm>
            <a:off x="275896" y="11103"/>
            <a:ext cx="2627840"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pic>
        <p:nvPicPr>
          <p:cNvPr id="189"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190" name="Body Level One…"/>
          <p:cNvSpPr txBox="1">
            <a:spLocks noGrp="1"/>
          </p:cNvSpPr>
          <p:nvPr>
            <p:ph type="body" idx="1"/>
          </p:nvPr>
        </p:nvSpPr>
        <p:spPr>
          <a:xfrm>
            <a:off x="797442" y="842963"/>
            <a:ext cx="10450423" cy="5206965"/>
          </a:xfrm>
          <a:prstGeom prst="rect">
            <a:avLst/>
          </a:prstGeom>
        </p:spPr>
        <p:txBody>
          <a:bodyPr rtlCol="1"/>
          <a:lstStyle>
            <a:lvl1pPr algn="r" defTabSz="289320" rtl="1">
              <a:spcBef>
                <a:spcPts val="300"/>
              </a:spcBef>
              <a:defRPr sz="2000"/>
            </a:lvl1pPr>
            <a:lvl2pPr marL="216990" indent="-72330" algn="r" defTabSz="289320" rtl="1">
              <a:spcBef>
                <a:spcPts val="300"/>
              </a:spcBef>
              <a:defRPr sz="2000"/>
            </a:lvl2pPr>
            <a:lvl3pPr marL="361649" indent="-72330" algn="r" defTabSz="289320" rtl="1">
              <a:spcBef>
                <a:spcPts val="300"/>
              </a:spcBef>
              <a:defRPr sz="2000"/>
            </a:lvl3pPr>
            <a:lvl4pPr marL="506309" indent="-72329" algn="r" defTabSz="289320" rtl="1">
              <a:spcBef>
                <a:spcPts val="300"/>
              </a:spcBef>
              <a:defRPr sz="2000"/>
            </a:lvl4pPr>
            <a:lvl5pPr marL="650968" indent="-72329" algn="r" defTabSz="289320" rtl="1">
              <a:spcBef>
                <a:spcPts val="300"/>
              </a:spcBef>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A0A2E8FA-A5AB-369B-A5D9-283429C6EFEB}"/>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198"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199"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0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03"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204"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205" name="TextBox 4"/>
          <p:cNvSpPr txBox="1"/>
          <p:nvPr/>
        </p:nvSpPr>
        <p:spPr>
          <a:xfrm>
            <a:off x="275896" y="11103"/>
            <a:ext cx="4406232"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dirty="0"/>
          </a:p>
        </p:txBody>
      </p:sp>
      <p:pic>
        <p:nvPicPr>
          <p:cNvPr id="206" name="Picture 6" descr="Picture 6"/>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07" name="Body Level One…"/>
          <p:cNvSpPr txBox="1">
            <a:spLocks noGrp="1"/>
          </p:cNvSpPr>
          <p:nvPr>
            <p:ph type="body" sz="half" idx="1"/>
          </p:nvPr>
        </p:nvSpPr>
        <p:spPr>
          <a:xfrm>
            <a:off x="2279575" y="1700808"/>
            <a:ext cx="7416826" cy="4349120"/>
          </a:xfrm>
          <a:prstGeom prst="rect">
            <a:avLst/>
          </a:prstGeom>
        </p:spPr>
        <p:txBody>
          <a:bodyPr rtlCol="1"/>
          <a:lstStyle>
            <a:lvl1pPr algn="r" defTabSz="289320" rtl="1">
              <a:spcBef>
                <a:spcPts val="300"/>
              </a:spcBef>
              <a:defRPr sz="2000"/>
            </a:lvl1pPr>
            <a:lvl2pPr marL="216990" indent="-72330" algn="r" defTabSz="289320" rtl="1">
              <a:spcBef>
                <a:spcPts val="300"/>
              </a:spcBef>
              <a:defRPr sz="2000"/>
            </a:lvl2pPr>
            <a:lvl3pPr marL="361649" indent="-72330" algn="r" defTabSz="289320" rtl="1">
              <a:spcBef>
                <a:spcPts val="300"/>
              </a:spcBef>
              <a:defRPr sz="2000"/>
            </a:lvl3pPr>
            <a:lvl4pPr marL="506309" indent="-72329" algn="r" defTabSz="289320" rtl="1">
              <a:spcBef>
                <a:spcPts val="300"/>
              </a:spcBef>
              <a:defRPr sz="2000"/>
            </a:lvl4pPr>
            <a:lvl5pPr marL="650968" indent="-72329" algn="r" defTabSz="289320" rtl="1">
              <a:spcBef>
                <a:spcPts val="300"/>
              </a:spcBef>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6B849D18-437C-81D9-FC53-80F44C77CBF7}"/>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13" name="Image 12"/>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15"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1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18"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20"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221"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222" name="Title Text"/>
          <p:cNvSpPr txBox="1">
            <a:spLocks noGrp="1"/>
          </p:cNvSpPr>
          <p:nvPr>
            <p:ph type="title"/>
          </p:nvPr>
        </p:nvSpPr>
        <p:spPr>
          <a:xfrm>
            <a:off x="251749" y="-30963"/>
            <a:ext cx="3571875" cy="646113"/>
          </a:xfrm>
          <a:prstGeom prst="rect">
            <a:avLst/>
          </a:prstGeom>
        </p:spPr>
        <p:txBody>
          <a:bodyPr rtlCol="1"/>
          <a:lstStyle>
            <a:lvl1pPr algn="r" defTabSz="289320" rtl="1">
              <a:defRPr sz="3200"/>
            </a:lvl1pPr>
          </a:lstStyle>
          <a:p>
            <a:pPr rtl="1"/>
            <a:r>
              <a:t>Title Text</a:t>
            </a:r>
          </a:p>
        </p:txBody>
      </p:sp>
      <p:sp>
        <p:nvSpPr>
          <p:cNvPr id="223" name="Body Level One…"/>
          <p:cNvSpPr txBox="1">
            <a:spLocks noGrp="1"/>
          </p:cNvSpPr>
          <p:nvPr>
            <p:ph type="body" idx="1"/>
          </p:nvPr>
        </p:nvSpPr>
        <p:spPr>
          <a:xfrm>
            <a:off x="2438402" y="1247001"/>
            <a:ext cx="8058616" cy="4654071"/>
          </a:xfrm>
          <a:prstGeom prst="rect">
            <a:avLst/>
          </a:prstGeom>
        </p:spPr>
        <p:txBody>
          <a:bodyPr rtlCol="1"/>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97D00CC5-37DF-A1E4-E7FD-4E17E95681CF}"/>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31" name="Image" descr="Image"/>
          <p:cNvPicPr>
            <a:picLocks noChangeAspect="1"/>
          </p:cNvPicPr>
          <p:nvPr/>
        </p:nvPicPr>
        <p:blipFill>
          <a:blip r:embed="rId2"/>
          <a:stretch>
            <a:fillRect/>
          </a:stretch>
        </p:blipFill>
        <p:spPr>
          <a:xfrm>
            <a:off x="-18793" y="-107941"/>
            <a:ext cx="6260767" cy="800069"/>
          </a:xfrm>
          <a:prstGeom prst="rect">
            <a:avLst/>
          </a:prstGeom>
          <a:ln w="12700">
            <a:miter lim="400000"/>
          </a:ln>
        </p:spPr>
      </p:pic>
      <p:pic>
        <p:nvPicPr>
          <p:cNvPr id="23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3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36"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237"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238" name="Click to add text"/>
          <p:cNvSpPr txBox="1">
            <a:spLocks noGrp="1"/>
          </p:cNvSpPr>
          <p:nvPr>
            <p:ph type="title" hasCustomPrompt="1"/>
          </p:nvPr>
        </p:nvSpPr>
        <p:spPr>
          <a:xfrm>
            <a:off x="286222" y="-7979"/>
            <a:ext cx="3571875" cy="646113"/>
          </a:xfrm>
          <a:prstGeom prst="rect">
            <a:avLst/>
          </a:prstGeom>
        </p:spPr>
        <p:txBody>
          <a:bodyPr rtlCol="1"/>
          <a:lstStyle>
            <a:lvl1pPr algn="r" defTabSz="289320" rtl="1">
              <a:defRPr sz="3200">
                <a:latin typeface="+mn-lt"/>
                <a:ea typeface="+mn-ea"/>
                <a:cs typeface="+mn-cs"/>
                <a:sym typeface="Source Sans Pro Regular"/>
              </a:defRPr>
            </a:lvl1pPr>
          </a:lstStyle>
          <a:p>
            <a:pPr rtl="1"/>
            <a:r>
              <a:t>Click to add text</a:t>
            </a:r>
          </a:p>
        </p:txBody>
      </p:sp>
      <p:sp>
        <p:nvSpPr>
          <p:cNvPr id="239" name="Body Level One…"/>
          <p:cNvSpPr txBox="1">
            <a:spLocks noGrp="1"/>
          </p:cNvSpPr>
          <p:nvPr>
            <p:ph type="body" idx="1"/>
          </p:nvPr>
        </p:nvSpPr>
        <p:spPr>
          <a:xfrm>
            <a:off x="2378927" y="1247001"/>
            <a:ext cx="8222168" cy="4654071"/>
          </a:xfrm>
          <a:prstGeom prst="rect">
            <a:avLst/>
          </a:prstGeom>
        </p:spPr>
        <p:txBody>
          <a:bodyPr rtlCol="1"/>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E4F803C0-FEFC-5875-E24F-C1BC60225619}"/>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rcRect t="43728"/>
          <a:stretch>
            <a:fillRect/>
          </a:stretch>
        </p:blipFill>
        <p:spPr>
          <a:xfrm>
            <a:off x="-70810" y="-58389"/>
            <a:ext cx="10038132" cy="721843"/>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5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52"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253"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254" name="Body Level One…"/>
          <p:cNvSpPr txBox="1">
            <a:spLocks noGrp="1"/>
          </p:cNvSpPr>
          <p:nvPr>
            <p:ph type="body" idx="1"/>
          </p:nvPr>
        </p:nvSpPr>
        <p:spPr>
          <a:xfrm>
            <a:off x="2378927" y="1247001"/>
            <a:ext cx="8222168" cy="4654071"/>
          </a:xfrm>
          <a:prstGeom prst="rect">
            <a:avLst/>
          </a:prstGeom>
        </p:spPr>
        <p:txBody>
          <a:bodyPr rtlCol="1"/>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55" name="Click to add text"/>
          <p:cNvSpPr txBox="1">
            <a:spLocks noGrp="1"/>
          </p:cNvSpPr>
          <p:nvPr>
            <p:ph type="title" hasCustomPrompt="1"/>
          </p:nvPr>
        </p:nvSpPr>
        <p:spPr>
          <a:xfrm>
            <a:off x="286222" y="-4960"/>
            <a:ext cx="3571875" cy="646113"/>
          </a:xfrm>
          <a:prstGeom prst="rect">
            <a:avLst/>
          </a:prstGeom>
        </p:spPr>
        <p:txBody>
          <a:bodyPr rtlCol="1"/>
          <a:lstStyle>
            <a:lvl1pPr algn="r" defTabSz="289320" rtl="1">
              <a:defRPr sz="3200">
                <a:latin typeface="+mn-lt"/>
                <a:ea typeface="+mn-ea"/>
                <a:cs typeface="+mn-cs"/>
                <a:sym typeface="Source Sans Pro Regular"/>
              </a:defRPr>
            </a:lvl1pPr>
          </a:lstStyle>
          <a:p>
            <a:pPr rtl="1"/>
            <a:r>
              <a:t>Click to add text</a:t>
            </a:r>
          </a:p>
        </p:txBody>
      </p:sp>
      <p:sp>
        <p:nvSpPr>
          <p:cNvPr id="2" name="Slide Number">
            <a:extLst>
              <a:ext uri="{FF2B5EF4-FFF2-40B4-BE49-F238E27FC236}">
                <a16:creationId xmlns:a16="http://schemas.microsoft.com/office/drawing/2014/main" id="{CAE4ADEC-C0CC-B585-41C1-6525715BD98C}"/>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263" name="Image" descr="Image"/>
          <p:cNvPicPr>
            <a:picLocks noChangeAspect="1"/>
          </p:cNvPicPr>
          <p:nvPr/>
        </p:nvPicPr>
        <p:blipFill>
          <a:blip r:embed="rId2"/>
          <a:stretch>
            <a:fillRect/>
          </a:stretch>
        </p:blipFill>
        <p:spPr>
          <a:xfrm>
            <a:off x="-27005" y="-11679"/>
            <a:ext cx="6892228" cy="880764"/>
          </a:xfrm>
          <a:prstGeom prst="rect">
            <a:avLst/>
          </a:prstGeom>
          <a:ln w="12700">
            <a:miter lim="400000"/>
          </a:ln>
        </p:spPr>
      </p:pic>
      <p:pic>
        <p:nvPicPr>
          <p:cNvPr id="26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6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68"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269"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270" name="Body Level One…"/>
          <p:cNvSpPr txBox="1">
            <a:spLocks noGrp="1"/>
          </p:cNvSpPr>
          <p:nvPr>
            <p:ph type="body" idx="1"/>
          </p:nvPr>
        </p:nvSpPr>
        <p:spPr>
          <a:xfrm>
            <a:off x="2378927" y="1247001"/>
            <a:ext cx="8222168" cy="4654071"/>
          </a:xfrm>
          <a:prstGeom prst="rect">
            <a:avLst/>
          </a:prstGeom>
        </p:spPr>
        <p:txBody>
          <a:bodyPr rtlCol="1"/>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71" name="Click to add text"/>
          <p:cNvSpPr txBox="1">
            <a:spLocks noGrp="1"/>
          </p:cNvSpPr>
          <p:nvPr>
            <p:ph type="title" hasCustomPrompt="1"/>
          </p:nvPr>
        </p:nvSpPr>
        <p:spPr>
          <a:xfrm>
            <a:off x="297713" y="70581"/>
            <a:ext cx="3571875" cy="646114"/>
          </a:xfrm>
          <a:prstGeom prst="rect">
            <a:avLst/>
          </a:prstGeom>
        </p:spPr>
        <p:txBody>
          <a:bodyPr rtlCol="1"/>
          <a:lstStyle>
            <a:lvl1pPr algn="r" defTabSz="289320" rtl="1">
              <a:defRPr sz="3200">
                <a:latin typeface="+mn-lt"/>
                <a:ea typeface="+mn-ea"/>
                <a:cs typeface="+mn-cs"/>
                <a:sym typeface="Source Sans Pro Regular"/>
              </a:defRPr>
            </a:lvl1pPr>
          </a:lstStyle>
          <a:p>
            <a:pPr rtl="1"/>
            <a:r>
              <a:t>Click to add text</a:t>
            </a:r>
          </a:p>
        </p:txBody>
      </p:sp>
      <p:sp>
        <p:nvSpPr>
          <p:cNvPr id="2" name="Slide Number">
            <a:extLst>
              <a:ext uri="{FF2B5EF4-FFF2-40B4-BE49-F238E27FC236}">
                <a16:creationId xmlns:a16="http://schemas.microsoft.com/office/drawing/2014/main" id="{06B6D1D9-C980-0DA4-67A8-2CE777FDFDF5}"/>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27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8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283"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284"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2" name="Slide Number">
            <a:extLst>
              <a:ext uri="{FF2B5EF4-FFF2-40B4-BE49-F238E27FC236}">
                <a16:creationId xmlns:a16="http://schemas.microsoft.com/office/drawing/2014/main" id="{48CB1177-9254-28CD-65D7-0754C36AE932}"/>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9" name="Image 8"/>
          <p:cNvPicPr>
            <a:picLocks noChangeAspect="1"/>
          </p:cNvPicPr>
          <p:nvPr userDrawn="1"/>
        </p:nvPicPr>
        <p:blipFill>
          <a:blip r:embed="rId3"/>
          <a:stretch>
            <a:fillRect/>
          </a:stretch>
        </p:blipFill>
        <p:spPr>
          <a:xfrm>
            <a:off x="68580" y="6312793"/>
            <a:ext cx="1657350" cy="484681"/>
          </a:xfrm>
          <a:prstGeom prst="rect">
            <a:avLst/>
          </a:prstGeom>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5_Section Header">
    <p:spTree>
      <p:nvGrpSpPr>
        <p:cNvPr id="1" name=""/>
        <p:cNvGrpSpPr/>
        <p:nvPr/>
      </p:nvGrpSpPr>
      <p:grpSpPr>
        <a:xfrm>
          <a:off x="0" y="0"/>
          <a:ext cx="0" cy="0"/>
          <a:chOff x="0" y="0"/>
          <a:chExt cx="0" cy="0"/>
        </a:xfrm>
      </p:grpSpPr>
      <p:pic>
        <p:nvPicPr>
          <p:cNvPr id="284" name="Image" descr="Image"/>
          <p:cNvPicPr>
            <a:picLocks noChangeAspect="1"/>
          </p:cNvPicPr>
          <p:nvPr/>
        </p:nvPicPr>
        <p:blipFill>
          <a:blip r:embed="rId2"/>
          <a:stretch>
            <a:fillRect/>
          </a:stretch>
        </p:blipFill>
        <p:spPr>
          <a:xfrm>
            <a:off x="-17854" y="-80173"/>
            <a:ext cx="5721836" cy="731198"/>
          </a:xfrm>
          <a:prstGeom prst="rect">
            <a:avLst/>
          </a:prstGeom>
          <a:ln w="12700">
            <a:miter lim="400000"/>
          </a:ln>
        </p:spPr>
      </p:pic>
      <p:pic>
        <p:nvPicPr>
          <p:cNvPr id="285"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8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89"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90" name="Text Placeholder 5"/>
          <p:cNvSpPr>
            <a:spLocks noGrp="1"/>
          </p:cNvSpPr>
          <p:nvPr>
            <p:ph type="body" sz="quarter" idx="21"/>
          </p:nvPr>
        </p:nvSpPr>
        <p:spPr>
          <a:xfrm>
            <a:off x="138683" y="-25725"/>
            <a:ext cx="9212263" cy="622301"/>
          </a:xfrm>
          <a:prstGeom prst="rect">
            <a:avLst/>
          </a:prstGeom>
        </p:spPr>
        <p:txBody>
          <a:bodyPr rtlCol="1"/>
          <a:lstStyle/>
          <a:p>
            <a:pPr rtl="1">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293" name="Slide Number"/>
          <p:cNvSpPr txBox="1">
            <a:spLocks noGrp="1"/>
          </p:cNvSpPr>
          <p:nvPr>
            <p:ph type="sldNum" sz="quarter" idx="2"/>
          </p:nvPr>
        </p:nvSpPr>
        <p:spPr>
          <a:prstGeom prst="rect">
            <a:avLst/>
          </a:prstGeom>
        </p:spPr>
        <p:txBody>
          <a:bodyPr rtlCol="1"/>
          <a:lstStyle/>
          <a:p>
            <a:pPr rtl="1"/>
            <a:fld id="{86CB4B4D-7CA3-9044-876B-883B54F8677D}" type="slidenum">
              <a:t>‹#›</a:t>
            </a:fld>
            <a:endParaRPr/>
          </a:p>
        </p:txBody>
      </p:sp>
      <p:sp>
        <p:nvSpPr>
          <p:cNvPr id="2" name="TextBox 7">
            <a:extLst>
              <a:ext uri="{FF2B5EF4-FFF2-40B4-BE49-F238E27FC236}">
                <a16:creationId xmlns:a16="http://schemas.microsoft.com/office/drawing/2014/main" id="{8450427C-35AF-AF83-CA12-610576541D1A}"/>
              </a:ext>
            </a:extLst>
          </p:cNvPr>
          <p:cNvSpPr txBox="1"/>
          <p:nvPr userDrawn="1"/>
        </p:nvSpPr>
        <p:spPr>
          <a:xfrm>
            <a:off x="8472299" y="6457027"/>
            <a:ext cx="3426202"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E70405AC-7F26-DFAC-939D-E47397D3BF68}"/>
              </a:ext>
            </a:extLst>
          </p:cNvPr>
          <p:cNvSpPr txBox="1"/>
          <p:nvPr userDrawn="1"/>
        </p:nvSpPr>
        <p:spPr>
          <a:xfrm>
            <a:off x="8157918" y="6611807"/>
            <a:ext cx="3740583" cy="21698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AF4C8781-5DD9-55BF-8BF4-9640AF09E6AE}"/>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a:t>
            </a:fld>
            <a:endParaRPr lang="hu-HU">
              <a:solidFill>
                <a:schemeClr val="tx2">
                  <a:lumMod val="75000"/>
                </a:schemeClr>
              </a:solidFill>
            </a:endParaRPr>
          </a:p>
        </p:txBody>
      </p:sp>
      <p:pic>
        <p:nvPicPr>
          <p:cNvPr id="13" name="Image 12"/>
          <p:cNvPicPr>
            <a:picLocks noChangeAspect="1"/>
          </p:cNvPicPr>
          <p:nvPr userDrawn="1"/>
        </p:nvPicPr>
        <p:blipFill>
          <a:blip r:embed="rId4"/>
          <a:stretch>
            <a:fillRect/>
          </a:stretch>
        </p:blipFill>
        <p:spPr>
          <a:xfrm>
            <a:off x="68580" y="6312793"/>
            <a:ext cx="1657350" cy="484681"/>
          </a:xfrm>
          <a:prstGeom prst="rect">
            <a:avLst/>
          </a:prstGeom>
        </p:spPr>
      </p:pic>
    </p:spTree>
    <p:extLst>
      <p:ext uri="{BB962C8B-B14F-4D97-AF65-F5344CB8AC3E}">
        <p14:creationId xmlns:p14="http://schemas.microsoft.com/office/powerpoint/2010/main" val="314780245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38"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39"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4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43"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44"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45"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46" name="Title Text"/>
          <p:cNvSpPr txBox="1">
            <a:spLocks noGrp="1"/>
          </p:cNvSpPr>
          <p:nvPr>
            <p:ph type="title"/>
          </p:nvPr>
        </p:nvSpPr>
        <p:spPr>
          <a:xfrm>
            <a:off x="233916" y="843592"/>
            <a:ext cx="3264196" cy="1932377"/>
          </a:xfrm>
          <a:prstGeom prst="rect">
            <a:avLst/>
          </a:prstGeom>
        </p:spPr>
        <p:txBody>
          <a:bodyPr rtlCol="1"/>
          <a:lstStyle>
            <a:lvl1pPr algn="r" defTabSz="289320" rtl="1">
              <a:defRPr sz="3200"/>
            </a:lvl1pPr>
          </a:lstStyle>
          <a:p>
            <a:pPr rtl="1"/>
            <a:r>
              <a:t>Title Text</a:t>
            </a:r>
          </a:p>
        </p:txBody>
      </p:sp>
      <p:sp>
        <p:nvSpPr>
          <p:cNvPr id="47"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E3D2C5E0-9A63-5A97-7A0F-D9414D8F99E4}"/>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13" name="Image 12"/>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55"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5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58"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60"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61"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62"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63" name="Title Text"/>
          <p:cNvSpPr txBox="1">
            <a:spLocks noGrp="1"/>
          </p:cNvSpPr>
          <p:nvPr>
            <p:ph type="title"/>
          </p:nvPr>
        </p:nvSpPr>
        <p:spPr>
          <a:xfrm>
            <a:off x="388935" y="762578"/>
            <a:ext cx="3264195" cy="1047202"/>
          </a:xfrm>
          <a:prstGeom prst="rect">
            <a:avLst/>
          </a:prstGeom>
        </p:spPr>
        <p:txBody>
          <a:bodyPr rtlCol="1"/>
          <a:lstStyle>
            <a:lvl1pPr algn="r" defTabSz="289320" rtl="1">
              <a:defRPr sz="3200"/>
            </a:lvl1pPr>
          </a:lstStyle>
          <a:p>
            <a:pPr rtl="1"/>
            <a:r>
              <a:t>Title Text</a:t>
            </a:r>
          </a:p>
        </p:txBody>
      </p:sp>
      <p:sp>
        <p:nvSpPr>
          <p:cNvPr id="64"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65" name="Rounded Rectangle 7"/>
          <p:cNvSpPr/>
          <p:nvPr/>
        </p:nvSpPr>
        <p:spPr>
          <a:xfrm flipV="1">
            <a:off x="389002" y="1722864"/>
            <a:ext cx="2655038" cy="8691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2" name="Slide Number">
            <a:extLst>
              <a:ext uri="{FF2B5EF4-FFF2-40B4-BE49-F238E27FC236}">
                <a16:creationId xmlns:a16="http://schemas.microsoft.com/office/drawing/2014/main" id="{26BF92CE-3F6F-2E05-2E7D-6306A86AC5CA}"/>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7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7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78"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79"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80" name="Rounded Rectangle 4"/>
          <p:cNvSpPr/>
          <p:nvPr/>
        </p:nvSpPr>
        <p:spPr>
          <a:xfrm flipV="1">
            <a:off x="389002" y="1340767"/>
            <a:ext cx="2655038" cy="8691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81" name="TextBox 5"/>
          <p:cNvSpPr txBox="1"/>
          <p:nvPr/>
        </p:nvSpPr>
        <p:spPr>
          <a:xfrm>
            <a:off x="403462" y="668220"/>
            <a:ext cx="2803026"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dirty="0"/>
          </a:p>
        </p:txBody>
      </p:sp>
      <p:sp>
        <p:nvSpPr>
          <p:cNvPr id="82"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83"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5C981DB6-1578-58A9-93D5-D0531D90030E}"/>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9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9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9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96"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97"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98" name="Rounded Rectangle 4"/>
          <p:cNvSpPr/>
          <p:nvPr/>
        </p:nvSpPr>
        <p:spPr>
          <a:xfrm flipV="1">
            <a:off x="389002" y="1779939"/>
            <a:ext cx="2655038" cy="8691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99" name="TextBox 5"/>
          <p:cNvSpPr txBox="1"/>
          <p:nvPr/>
        </p:nvSpPr>
        <p:spPr>
          <a:xfrm>
            <a:off x="403462" y="668220"/>
            <a:ext cx="2803026"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dirty="0"/>
          </a:p>
        </p:txBody>
      </p:sp>
      <p:sp>
        <p:nvSpPr>
          <p:cNvPr id="100"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01"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AD9D8254-EB80-092F-BD03-9177DED0642B}"/>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09"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10"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12"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114"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115"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116" name="Rounded Rectangle 4"/>
          <p:cNvSpPr/>
          <p:nvPr/>
        </p:nvSpPr>
        <p:spPr>
          <a:xfrm flipV="1">
            <a:off x="388998" y="2237881"/>
            <a:ext cx="2029082" cy="8622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117" name="TextBox 6"/>
          <p:cNvSpPr txBox="1"/>
          <p:nvPr/>
        </p:nvSpPr>
        <p:spPr>
          <a:xfrm>
            <a:off x="403462" y="668220"/>
            <a:ext cx="2803026"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dirty="0"/>
          </a:p>
        </p:txBody>
      </p:sp>
      <p:sp>
        <p:nvSpPr>
          <p:cNvPr id="118"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19"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0926010B-00A3-AD5D-C732-B9E4114AD016}"/>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2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2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3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132"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133"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134"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135" name="TextBox 6"/>
          <p:cNvSpPr txBox="1"/>
          <p:nvPr/>
        </p:nvSpPr>
        <p:spPr>
          <a:xfrm>
            <a:off x="403462" y="668217"/>
            <a:ext cx="2294023"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dirty="0"/>
          </a:p>
        </p:txBody>
      </p:sp>
      <p:sp>
        <p:nvSpPr>
          <p:cNvPr id="136"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n-lt"/>
                <a:ea typeface="+mn-ea"/>
                <a:cs typeface="+mn-cs"/>
                <a:sym typeface="Source Sans Pro Regular"/>
              </a:defRPr>
            </a:pPr>
            <a:endParaRPr/>
          </a:p>
        </p:txBody>
      </p:sp>
      <p:sp>
        <p:nvSpPr>
          <p:cNvPr id="137" name="Body Level One…"/>
          <p:cNvSpPr txBox="1">
            <a:spLocks noGrp="1"/>
          </p:cNvSpPr>
          <p:nvPr>
            <p:ph type="body" idx="1"/>
          </p:nvPr>
        </p:nvSpPr>
        <p:spPr>
          <a:xfrm>
            <a:off x="4273551" y="842965"/>
            <a:ext cx="7529515" cy="5546726"/>
          </a:xfrm>
          <a:prstGeom prst="rect">
            <a:avLst/>
          </a:prstGeom>
        </p:spPr>
        <p:txBody>
          <a:bodyPr rtlCol="1" anchor="ctr"/>
          <a:lstStyle>
            <a:lvl1pPr algn="r" defTabSz="289320" rtl="1">
              <a:spcBef>
                <a:spcPts val="300"/>
              </a:spcBef>
              <a:defRPr sz="2400"/>
            </a:lvl1pPr>
            <a:lvl2pPr marL="216990" indent="-72330" algn="r" defTabSz="289320" rtl="1">
              <a:spcBef>
                <a:spcPts val="300"/>
              </a:spcBef>
              <a:defRPr sz="2400"/>
            </a:lvl2pPr>
            <a:lvl3pPr marL="361649" indent="-72330" algn="r" defTabSz="289320" rtl="1">
              <a:spcBef>
                <a:spcPts val="300"/>
              </a:spcBef>
              <a:defRPr sz="2400"/>
            </a:lvl3pPr>
            <a:lvl4pPr marL="506309" indent="-72329" algn="r" defTabSz="289320" rtl="1">
              <a:spcBef>
                <a:spcPts val="300"/>
              </a:spcBef>
              <a:defRPr sz="2400"/>
            </a:lvl4pPr>
            <a:lvl5pPr marL="650968" indent="-72329" algn="r" defTabSz="289320" rtl="1">
              <a:spcBef>
                <a:spcPts val="300"/>
              </a:spcBef>
              <a:defRPr sz="24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9D2B541E-A9A1-AB80-EBC7-A12FB205E818}"/>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52"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53"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156"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157"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158"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159" name="Body Level One…"/>
          <p:cNvSpPr txBox="1">
            <a:spLocks noGrp="1"/>
          </p:cNvSpPr>
          <p:nvPr>
            <p:ph type="body" sz="half" idx="1" hasCustomPrompt="1"/>
          </p:nvPr>
        </p:nvSpPr>
        <p:spPr>
          <a:xfrm>
            <a:off x="587205" y="1971020"/>
            <a:ext cx="11347451" cy="1870076"/>
          </a:xfrm>
          <a:prstGeom prst="rect">
            <a:avLst/>
          </a:prstGeom>
        </p:spPr>
        <p:txBody>
          <a:bodyPr rtlCol="1" anchor="ctr"/>
          <a:lstStyle>
            <a:lvl1pPr algn="ctr" defTabSz="289320" rtl="1">
              <a:spcBef>
                <a:spcPts val="300"/>
              </a:spcBef>
              <a:defRPr sz="2400">
                <a:solidFill>
                  <a:srgbClr val="FFFFFF"/>
                </a:solidFill>
                <a:latin typeface="Source Sans Pro Bold"/>
                <a:ea typeface="Source Sans Pro Bold"/>
                <a:cs typeface="Source Sans Pro Bold"/>
                <a:sym typeface="Source Sans Pro Bold"/>
              </a:defRPr>
            </a:lvl1pPr>
            <a:lvl2pPr marL="216990" indent="-72330" algn="ctr" defTabSz="289320" rtl="1">
              <a:spcBef>
                <a:spcPts val="300"/>
              </a:spcBef>
              <a:defRPr sz="2400">
                <a:solidFill>
                  <a:srgbClr val="FFFFFF"/>
                </a:solidFill>
                <a:latin typeface="Source Sans Pro Bold"/>
                <a:ea typeface="Source Sans Pro Bold"/>
                <a:cs typeface="Source Sans Pro Bold"/>
                <a:sym typeface="Source Sans Pro Bold"/>
              </a:defRPr>
            </a:lvl2pPr>
            <a:lvl3pPr marL="361649" indent="-72330" algn="ctr" defTabSz="289320" rtl="1">
              <a:spcBef>
                <a:spcPts val="300"/>
              </a:spcBef>
              <a:defRPr sz="2400">
                <a:solidFill>
                  <a:srgbClr val="FFFFFF"/>
                </a:solidFill>
                <a:latin typeface="Source Sans Pro Bold"/>
                <a:ea typeface="Source Sans Pro Bold"/>
                <a:cs typeface="Source Sans Pro Bold"/>
                <a:sym typeface="Source Sans Pro Bold"/>
              </a:defRPr>
            </a:lvl3pPr>
            <a:lvl4pPr marL="506309" indent="-72329" algn="ctr" defTabSz="289320" rtl="1">
              <a:spcBef>
                <a:spcPts val="300"/>
              </a:spcBef>
              <a:defRPr sz="2400">
                <a:solidFill>
                  <a:srgbClr val="FFFFFF"/>
                </a:solidFill>
                <a:latin typeface="Source Sans Pro Bold"/>
                <a:ea typeface="Source Sans Pro Bold"/>
                <a:cs typeface="Source Sans Pro Bold"/>
                <a:sym typeface="Source Sans Pro Bold"/>
              </a:defRPr>
            </a:lvl4pPr>
            <a:lvl5pPr marL="650968" indent="-72329" algn="ctr" defTabSz="289320" rtl="1">
              <a:spcBef>
                <a:spcPts val="300"/>
              </a:spcBef>
              <a:defRPr sz="2400">
                <a:solidFill>
                  <a:srgbClr val="FFFFFF"/>
                </a:solidFill>
                <a:latin typeface="Source Sans Pro Bold"/>
                <a:ea typeface="Source Sans Pro Bold"/>
                <a:cs typeface="Source Sans Pro Bold"/>
                <a:sym typeface="Source Sans Pro Bold"/>
              </a:defRPr>
            </a:lvl5pPr>
          </a:lstStyle>
          <a:p>
            <a:pPr rtl="1"/>
            <a:r>
              <a:t>Click to edit Master title style</a:t>
            </a:r>
          </a:p>
          <a:p>
            <a:pPr lvl="1" rtl="1"/>
            <a:endParaRPr/>
          </a:p>
          <a:p>
            <a:pPr lvl="2" rtl="1"/>
            <a:endParaRPr/>
          </a:p>
          <a:p>
            <a:pPr lvl="3" rtl="1"/>
            <a:endParaRPr/>
          </a:p>
          <a:p>
            <a:pPr lvl="4" rtl="1"/>
            <a:endParaRPr/>
          </a:p>
        </p:txBody>
      </p:sp>
      <p:sp>
        <p:nvSpPr>
          <p:cNvPr id="2" name="Slide Number">
            <a:extLst>
              <a:ext uri="{FF2B5EF4-FFF2-40B4-BE49-F238E27FC236}">
                <a16:creationId xmlns:a16="http://schemas.microsoft.com/office/drawing/2014/main" id="{8B114D95-0CE1-29FE-E526-4AA2C1441949}"/>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11" name="Image 10"/>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0"/>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21"/>
          <a:stretch>
            <a:fillRect/>
          </a:stretch>
        </p:blipFill>
        <p:spPr>
          <a:xfrm>
            <a:off x="11358371" y="138176"/>
            <a:ext cx="685801" cy="711201"/>
          </a:xfrm>
          <a:prstGeom prst="rect">
            <a:avLst/>
          </a:prstGeom>
          <a:ln w="12700">
            <a:miter lim="400000"/>
          </a:ln>
        </p:spPr>
      </p:pic>
      <p:sp>
        <p:nvSpPr>
          <p:cNvPr id="6" name="Subtitle 5"/>
          <p:cNvSpPr txBox="1"/>
          <p:nvPr/>
        </p:nvSpPr>
        <p:spPr>
          <a:xfrm>
            <a:off x="8087566" y="6509938"/>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16992" rtl="1">
              <a:lnSpc>
                <a:spcPct val="90000"/>
              </a:lnSpc>
              <a:spcBef>
                <a:spcPts val="200"/>
              </a:spcBef>
              <a:defRPr sz="900">
                <a:solidFill>
                  <a:srgbClr val="002060"/>
                </a:solidFill>
                <a:latin typeface="+mn-lt"/>
                <a:ea typeface="+mn-ea"/>
                <a:cs typeface="+mn-cs"/>
                <a:sym typeface="Source Sans Pro Regular"/>
              </a:defRPr>
            </a:lvl1pPr>
          </a:lstStyle>
          <a:p>
            <a:pPr rtl="1"/>
            <a:r>
              <a:t>Rapid Response Teams Advanced Training Package</a:t>
            </a:r>
          </a:p>
        </p:txBody>
      </p:sp>
      <p:sp>
        <p:nvSpPr>
          <p:cNvPr id="7" name="Subtitle 5"/>
          <p:cNvSpPr txBox="1"/>
          <p:nvPr/>
        </p:nvSpPr>
        <p:spPr>
          <a:xfrm>
            <a:off x="8087566" y="6661123"/>
            <a:ext cx="3794759" cy="2311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defTabSz="289321" rtl="1">
              <a:lnSpc>
                <a:spcPct val="90000"/>
              </a:lnSpc>
              <a:spcBef>
                <a:spcPts val="300"/>
              </a:spcBef>
              <a:defRPr sz="900">
                <a:solidFill>
                  <a:srgbClr val="002060"/>
                </a:solidFill>
                <a:latin typeface="+mn-lt"/>
                <a:ea typeface="+mn-ea"/>
                <a:cs typeface="+mn-cs"/>
                <a:sym typeface="Source Sans Pro Regular"/>
              </a:defRPr>
            </a:lvl1pPr>
          </a:lstStyle>
          <a:p>
            <a:pPr rtl="1"/>
            <a:r>
              <a:t>C1 Facilitators</a:t>
            </a:r>
          </a:p>
        </p:txBody>
      </p:sp>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n-lt"/>
                <a:ea typeface="+mn-ea"/>
                <a:cs typeface="+mn-cs"/>
                <a:sym typeface="Source Sans Pro Regular"/>
              </a:defRPr>
            </a:pPr>
            <a:endParaRPr/>
          </a:p>
        </p:txBody>
      </p:sp>
      <p:sp>
        <p:nvSpPr>
          <p:cNvPr id="9" name="TextBox 5"/>
          <p:cNvSpPr txBox="1"/>
          <p:nvPr/>
        </p:nvSpPr>
        <p:spPr>
          <a:xfrm>
            <a:off x="4400182" y="2325453"/>
            <a:ext cx="3721503" cy="7899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44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10" name="Title Text"/>
          <p:cNvSpPr txBox="1">
            <a:spLocks noGrp="1"/>
          </p:cNvSpPr>
          <p:nvPr>
            <p:ph type="title"/>
          </p:nvPr>
        </p:nvSpPr>
        <p:spPr>
          <a:xfrm>
            <a:off x="609600" y="92074"/>
            <a:ext cx="10972800" cy="150812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a:bodyPr>
          <a:lstStyle/>
          <a:p>
            <a:pPr rtl="1"/>
            <a:r>
              <a:t>Title Text</a:t>
            </a:r>
          </a:p>
        </p:txBody>
      </p:sp>
      <p:sp>
        <p:nvSpPr>
          <p:cNvPr id="11"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ormAutofit/>
          </a:bodyPr>
          <a:lstStyle/>
          <a:p>
            <a:pPr rtl="1"/>
            <a:r>
              <a:t>Body Level One</a:t>
            </a:r>
          </a:p>
          <a:p>
            <a:pPr lvl="1" rtl="1"/>
            <a:r>
              <a:t>Body Level Two</a:t>
            </a:r>
          </a:p>
          <a:p>
            <a:pPr lvl="2" rtl="1"/>
            <a:r>
              <a:t>Body Level Three</a:t>
            </a:r>
          </a:p>
          <a:p>
            <a:pPr lvl="3" rtl="1"/>
            <a:r>
              <a:t>Body Level Four</a:t>
            </a:r>
          </a:p>
          <a:p>
            <a:pPr lvl="4" rtl="1"/>
            <a:r>
              <a:t>Body Level Five</a:t>
            </a:r>
          </a:p>
        </p:txBody>
      </p:sp>
      <p:sp>
        <p:nvSpPr>
          <p:cNvPr id="14" name="Slide Number">
            <a:extLst>
              <a:ext uri="{FF2B5EF4-FFF2-40B4-BE49-F238E27FC236}">
                <a16:creationId xmlns:a16="http://schemas.microsoft.com/office/drawing/2014/main" id="{353D84FC-E4DD-B49C-FAF3-8E8C97DADBD7}"/>
              </a:ext>
            </a:extLst>
          </p:cNvPr>
          <p:cNvSpPr txBox="1">
            <a:spLocks/>
          </p:cNvSpPr>
          <p:nvPr userDrawn="1"/>
        </p:nvSpPr>
        <p:spPr>
          <a:xfrm>
            <a:off x="11836400" y="6561216"/>
            <a:ext cx="370827"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a:t>
            </a:fld>
            <a:endParaRPr lang="hu-HU" sz="1100">
              <a:solidFill>
                <a:schemeClr val="bg2">
                  <a:lumMod val="75000"/>
                </a:schemeClr>
              </a:solidFill>
              <a:latin typeface="+mj-lt"/>
            </a:endParaRPr>
          </a:p>
        </p:txBody>
      </p:sp>
      <p:pic>
        <p:nvPicPr>
          <p:cNvPr id="13" name="Image 12"/>
          <p:cNvPicPr>
            <a:picLocks noChangeAspect="1"/>
          </p:cNvPicPr>
          <p:nvPr userDrawn="1"/>
        </p:nvPicPr>
        <p:blipFill>
          <a:blip r:embed="rId22"/>
          <a:stretch>
            <a:fillRect/>
          </a:stretch>
        </p:blipFill>
        <p:spPr>
          <a:xfrm>
            <a:off x="68580" y="6312793"/>
            <a:ext cx="1657350" cy="48468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spd="med"/>
  <p:txStyles>
    <p:titleStyle>
      <a:lvl1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16990"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r" defTabSz="216990" rtl="1" latinLnBrk="0">
        <a:lnSpc>
          <a:spcPct val="90000"/>
        </a:lnSpc>
        <a:spcBef>
          <a:spcPts val="200"/>
        </a:spcBef>
        <a:spcAft>
          <a:spcPts val="0"/>
        </a:spcAft>
        <a:buClrTx/>
        <a:buSzTx/>
        <a:buFontTx/>
        <a:buNone/>
        <a:tabLst/>
        <a:defRPr sz="1800" b="0" i="0" u="none" strike="noStrike" cap="none" spc="0" baseline="0">
          <a:solidFill>
            <a:srgbClr val="000000"/>
          </a:solidFill>
          <a:uFillTx/>
          <a:latin typeface="+mn-lt"/>
          <a:ea typeface="+mn-ea"/>
          <a:cs typeface="+mn-cs"/>
          <a:sym typeface="Source Sans Pro Regular"/>
        </a:defRPr>
      </a:lvl1pPr>
      <a:lvl2pPr marL="162742" marR="0" indent="-54247"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2pPr>
      <a:lvl3pPr marL="271237" marR="0" indent="-54247"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3pPr>
      <a:lvl4pPr marL="379732" marR="0" indent="-54247"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4pPr>
      <a:lvl5pPr marL="488226" marR="0" indent="-54247"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5pPr>
      <a:lvl6pPr marL="786588" marR="0" indent="-244116"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6pPr>
      <a:lvl7pPr marL="895084" marR="0" indent="-244116"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7pPr>
      <a:lvl8pPr marL="1003578" marR="0" indent="-244115"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8pPr>
      <a:lvl9pPr marL="1112073" marR="0" indent="-244116" algn="r" defTabSz="216990" rtl="1" latinLnBrk="0">
        <a:lnSpc>
          <a:spcPct val="90000"/>
        </a:lnSpc>
        <a:spcBef>
          <a:spcPts val="200"/>
        </a:spcBef>
        <a:spcAft>
          <a:spcPts val="0"/>
        </a:spcAft>
        <a:buClrTx/>
        <a:buSzPct val="100000"/>
        <a:buFontTx/>
        <a:buChar char="•"/>
        <a:tabLst/>
        <a:defRPr sz="1800" b="0" i="0" u="none" strike="noStrike" cap="none" spc="0" baseline="0">
          <a:solidFill>
            <a:srgbClr val="000000"/>
          </a:solidFill>
          <a:uFillTx/>
          <a:latin typeface="+mn-lt"/>
          <a:ea typeface="+mn-ea"/>
          <a:cs typeface="+mn-cs"/>
          <a:sym typeface="Source Sans Pro Regular"/>
        </a:defRPr>
      </a:lvl9pPr>
    </p:bodyStyle>
    <p:otherStyle>
      <a:lvl1pPr marL="0" marR="0" indent="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914400" rtl="1"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jpeg"/><Relationship Id="rId1" Type="http://schemas.openxmlformats.org/officeDocument/2006/relationships/slideLayout" Target="../slideLayouts/slideLayout14.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9.gif"/><Relationship Id="rId1" Type="http://schemas.openxmlformats.org/officeDocument/2006/relationships/slideLayout" Target="../slideLayouts/slideLayout14.xml"/><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23.gi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9.gif"/><Relationship Id="rId1" Type="http://schemas.openxmlformats.org/officeDocument/2006/relationships/slideLayout" Target="../slideLayouts/slideLayout15.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jpe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18.png"/></Relationships>
</file>

<file path=ppt/slides/_rels/slide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jpe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18.png"/></Relationships>
</file>

<file path=ppt/slides/_rels/slide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jpe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9.png"/><Relationship Id="rId4" Type="http://schemas.openxmlformats.org/officeDocument/2006/relationships/image" Target="../media/image27.png"/><Relationship Id="rId9" Type="http://schemas.openxmlformats.org/officeDocument/2006/relationships/image" Target="../media/image18.png"/></Relationships>
</file>

<file path=ppt/slides/_rels/slide2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jpeg"/><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9.png"/><Relationship Id="rId4" Type="http://schemas.openxmlformats.org/officeDocument/2006/relationships/image" Target="../media/image27.png"/><Relationship Id="rId9" Type="http://schemas.openxmlformats.org/officeDocument/2006/relationships/image" Target="../media/image18.png"/></Relationships>
</file>

<file path=ppt/slides/_rels/slide2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jpe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9.png"/><Relationship Id="rId4" Type="http://schemas.openxmlformats.org/officeDocument/2006/relationships/image" Target="../media/image27.png"/><Relationship Id="rId9" Type="http://schemas.openxmlformats.org/officeDocument/2006/relationships/image" Target="../media/image18.png"/></Relationships>
</file>

<file path=ppt/slides/_rels/slide2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jpeg"/><Relationship Id="rId7"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18.png"/><Relationship Id="rId4" Type="http://schemas.openxmlformats.org/officeDocument/2006/relationships/image" Target="../media/image27.png"/><Relationship Id="rId9"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19.gif"/><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42.png"/><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 TargetMode="External"/><Relationship Id="rId1" Type="http://schemas.openxmlformats.org/officeDocument/2006/relationships/slideLayout" Target="../slideLayouts/slideLayout11.xml"/><Relationship Id="rId4" Type="http://schemas.openxmlformats.org/officeDocument/2006/relationships/hyperlink" Target="mailto:ihrhrt@who.in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TextBox 5"/>
          <p:cNvSpPr txBox="1"/>
          <p:nvPr/>
        </p:nvSpPr>
        <p:spPr>
          <a:xfrm>
            <a:off x="309978" y="852476"/>
            <a:ext cx="6056268" cy="6463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4400">
                <a:solidFill>
                  <a:srgbClr val="FFFFFF"/>
                </a:solidFill>
                <a:latin typeface="Source Sans Pro Bold"/>
                <a:ea typeface="Source Sans Pro Bold"/>
                <a:cs typeface="Source Sans Pro Bold"/>
                <a:sym typeface="Source Sans Pro Bold"/>
              </a:defRPr>
            </a:lvl1pPr>
          </a:lstStyle>
          <a:p>
            <a:pPr rtl="1"/>
            <a:r>
              <a:rPr lang="fr-FR" sz="3600" b="1" dirty="0">
                <a:latin typeface="Sakkal Majalla" panose="02000000000000000000" pitchFamily="2" charset="-78"/>
                <a:cs typeface="Sakkal Majalla" panose="02000000000000000000" pitchFamily="2" charset="-78"/>
              </a:rPr>
              <a:t>C1.0</a:t>
            </a:r>
            <a:endParaRPr lang="ar" sz="3600" b="1" dirty="0">
              <a:latin typeface="Sakkal Majalla" panose="02000000000000000000" pitchFamily="2" charset="-78"/>
              <a:cs typeface="Sakkal Majalla" panose="02000000000000000000" pitchFamily="2" charset="-78"/>
            </a:endParaRPr>
          </a:p>
        </p:txBody>
      </p:sp>
      <p:sp>
        <p:nvSpPr>
          <p:cNvPr id="296" name="TextBox 10"/>
          <p:cNvSpPr txBox="1"/>
          <p:nvPr/>
        </p:nvSpPr>
        <p:spPr>
          <a:xfrm>
            <a:off x="359889" y="4147146"/>
            <a:ext cx="2333563" cy="30777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1400">
                <a:solidFill>
                  <a:srgbClr val="FFFFF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اسم المتحدث</a:t>
            </a:r>
          </a:p>
        </p:txBody>
      </p:sp>
      <p:sp>
        <p:nvSpPr>
          <p:cNvPr id="2" name="TextBox 1">
            <a:extLst>
              <a:ext uri="{FF2B5EF4-FFF2-40B4-BE49-F238E27FC236}">
                <a16:creationId xmlns:a16="http://schemas.microsoft.com/office/drawing/2014/main" id="{50CD5F26-B337-815C-BE99-9E752316490D}"/>
              </a:ext>
            </a:extLst>
          </p:cNvPr>
          <p:cNvSpPr txBox="1"/>
          <p:nvPr/>
        </p:nvSpPr>
        <p:spPr>
          <a:xfrm>
            <a:off x="309978" y="1444631"/>
            <a:ext cx="5095672" cy="1529686"/>
          </a:xfrm>
          <a:prstGeom prst="rect">
            <a:avLst/>
          </a:prstGeom>
          <a:ln w="12700">
            <a:miter lim="400000"/>
          </a:ln>
        </p:spPr>
        <p:txBody>
          <a:bodyPr lIns="45719" tIns="45720" rIns="45719" bIns="45720" rtlCol="1" anchor="ctr">
            <a:noAutofit/>
          </a:bodyPr>
          <a:lstStyle>
            <a:lvl1pPr algn="r" defTabSz="196737" rtl="1">
              <a:lnSpc>
                <a:spcPct val="90000"/>
              </a:lnSpc>
              <a:spcBef>
                <a:spcPts val="500"/>
              </a:spcBef>
              <a:defRPr sz="2176">
                <a:solidFill>
                  <a:srgbClr val="FFFFFF"/>
                </a:solidFill>
                <a:latin typeface="Source Sans Pro Bold"/>
                <a:ea typeface="Source Sans Pro Bold"/>
                <a:cs typeface="Source Sans Pro Bold"/>
                <a:sym typeface="Source Sans Pro Bold"/>
              </a:defRPr>
            </a:lvl1pPr>
            <a:lvl2pPr indent="0" algn="r" defTabSz="216990" rtl="1">
              <a:lnSpc>
                <a:spcPct val="90000"/>
              </a:lnSpc>
              <a:defRPr sz="2400">
                <a:solidFill>
                  <a:srgbClr val="FFFFFF"/>
                </a:solidFill>
                <a:latin typeface="Source Sans Pro Bold"/>
                <a:ea typeface="Source Sans Pro Bold"/>
                <a:cs typeface="Source Sans Pro Bold"/>
                <a:sym typeface="Source Sans Pro Bold"/>
              </a:defRPr>
            </a:lvl2pPr>
            <a:lvl3pPr indent="0" algn="r" defTabSz="216990" rtl="1">
              <a:lnSpc>
                <a:spcPct val="90000"/>
              </a:lnSpc>
              <a:defRPr sz="2400">
                <a:solidFill>
                  <a:srgbClr val="FFFFFF"/>
                </a:solidFill>
                <a:latin typeface="Source Sans Pro Bold"/>
                <a:ea typeface="Source Sans Pro Bold"/>
                <a:cs typeface="Source Sans Pro Bold"/>
                <a:sym typeface="Source Sans Pro Bold"/>
              </a:defRPr>
            </a:lvl3pPr>
            <a:lvl4pPr indent="0" algn="r" defTabSz="216990" rtl="1">
              <a:lnSpc>
                <a:spcPct val="90000"/>
              </a:lnSpc>
              <a:defRPr sz="2400">
                <a:solidFill>
                  <a:srgbClr val="FFFFFF"/>
                </a:solidFill>
                <a:latin typeface="Source Sans Pro Bold"/>
                <a:ea typeface="Source Sans Pro Bold"/>
                <a:cs typeface="Source Sans Pro Bold"/>
                <a:sym typeface="Source Sans Pro Bold"/>
              </a:defRPr>
            </a:lvl4pPr>
            <a:lvl5pPr indent="0" algn="r" defTabSz="216990" rtl="1">
              <a:lnSpc>
                <a:spcPct val="90000"/>
              </a:lnSpc>
              <a:defRPr sz="2400">
                <a:solidFill>
                  <a:srgbClr val="FFFFFF"/>
                </a:solidFill>
                <a:latin typeface="Source Sans Pro Bold"/>
                <a:ea typeface="Source Sans Pro Bold"/>
                <a:cs typeface="Source Sans Pro Bold"/>
                <a:sym typeface="Source Sans Pro Bold"/>
              </a:defRPr>
            </a:lvl5pPr>
            <a:lvl6pPr indent="0" algn="r" defTabSz="216990" rtl="1">
              <a:lnSpc>
                <a:spcPct val="90000"/>
              </a:lnSpc>
              <a:defRPr sz="2400">
                <a:solidFill>
                  <a:srgbClr val="FFFFFF"/>
                </a:solidFill>
                <a:latin typeface="Source Sans Pro Bold"/>
                <a:ea typeface="Source Sans Pro Bold"/>
                <a:cs typeface="Source Sans Pro Bold"/>
                <a:sym typeface="Source Sans Pro Bold"/>
              </a:defRPr>
            </a:lvl6pPr>
            <a:lvl7pPr indent="0" algn="r" defTabSz="216990" rtl="1">
              <a:lnSpc>
                <a:spcPct val="90000"/>
              </a:lnSpc>
              <a:defRPr sz="2400">
                <a:solidFill>
                  <a:srgbClr val="FFFFFF"/>
                </a:solidFill>
                <a:latin typeface="Source Sans Pro Bold"/>
                <a:ea typeface="Source Sans Pro Bold"/>
                <a:cs typeface="Source Sans Pro Bold"/>
                <a:sym typeface="Source Sans Pro Bold"/>
              </a:defRPr>
            </a:lvl7pPr>
            <a:lvl8pPr indent="0" algn="r" defTabSz="216990" rtl="1">
              <a:lnSpc>
                <a:spcPct val="90000"/>
              </a:lnSpc>
              <a:defRPr sz="2400">
                <a:solidFill>
                  <a:srgbClr val="FFFFFF"/>
                </a:solidFill>
                <a:latin typeface="Source Sans Pro Bold"/>
                <a:ea typeface="Source Sans Pro Bold"/>
                <a:cs typeface="Source Sans Pro Bold"/>
                <a:sym typeface="Source Sans Pro Bold"/>
              </a:defRPr>
            </a:lvl8pPr>
            <a:lvl9pPr indent="0" algn="r" defTabSz="216990" rtl="1">
              <a:lnSpc>
                <a:spcPct val="90000"/>
              </a:lnSpc>
              <a:defRPr sz="2400">
                <a:solidFill>
                  <a:srgbClr val="FFFFFF"/>
                </a:solidFill>
                <a:latin typeface="Source Sans Pro Bold"/>
                <a:ea typeface="Source Sans Pro Bold"/>
                <a:cs typeface="Source Sans Pro Bold"/>
                <a:sym typeface="Source Sans Pro Bold"/>
              </a:defRPr>
            </a:lvl9pPr>
          </a:lstStyle>
          <a:p>
            <a:pPr rtl="1"/>
            <a:r>
              <a:rPr lang="ar" sz="3200" dirty="0">
                <a:latin typeface="Sakkal Majalla" panose="02000000000000000000" pitchFamily="2" charset="-78"/>
                <a:cs typeface="Sakkal Majalla" panose="02000000000000000000" pitchFamily="2" charset="-78"/>
              </a:rPr>
              <a:t>مقدمة عن تمرين المهارات القائم على سيناريو</a:t>
            </a:r>
          </a:p>
          <a:p>
            <a:pPr rtl="1"/>
            <a:r>
              <a:rPr lang="ar" sz="3200" i="1" dirty="0">
                <a:solidFill>
                  <a:srgbClr val="65A000"/>
                </a:solidFill>
                <a:latin typeface="Sakkal Majalla" panose="02000000000000000000" pitchFamily="2" charset="-78"/>
                <a:cs typeface="Sakkal Majalla" panose="02000000000000000000" pitchFamily="2" charset="-78"/>
              </a:rPr>
              <a:t>لفريق التيسير</a:t>
            </a:r>
          </a:p>
        </p:txBody>
      </p:sp>
      <p:sp>
        <p:nvSpPr>
          <p:cNvPr id="3" name="TextBox 2">
            <a:extLst>
              <a:ext uri="{FF2B5EF4-FFF2-40B4-BE49-F238E27FC236}">
                <a16:creationId xmlns:a16="http://schemas.microsoft.com/office/drawing/2014/main" id="{045C4944-2EB3-F519-3702-9643D236BBAD}"/>
              </a:ext>
            </a:extLst>
          </p:cNvPr>
          <p:cNvSpPr txBox="1"/>
          <p:nvPr/>
        </p:nvSpPr>
        <p:spPr>
          <a:xfrm>
            <a:off x="6126879" y="3828361"/>
            <a:ext cx="5405608"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fromWordArt="0" anchor="t" anchorCtr="0" forceAA="0" compatLnSpc="1">
            <a:prstTxWarp prst="textNoShape">
              <a:avLst/>
            </a:prstTxWarp>
            <a:spAutoFit/>
          </a:bodyPr>
          <a:lstStyle/>
          <a:p>
            <a:pPr algn="ctr" rtl="1"/>
            <a:r>
              <a:rPr lang="ar" sz="2800" b="1">
                <a:solidFill>
                  <a:srgbClr val="002060"/>
                </a:solidFill>
                <a:latin typeface="Sakkal Majalla" panose="02000000000000000000" pitchFamily="2" charset="-78"/>
                <a:cs typeface="Sakkal Majalla" panose="02000000000000000000" pitchFamily="2" charset="-78"/>
              </a:rPr>
              <a:t>«وفاة غير مبررة لأطفالٍ في مقاطعة كاران، سلام»</a:t>
            </a:r>
            <a:endParaRPr lang="en-US" sz="280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Title 1"/>
          <p:cNvSpPr txBox="1">
            <a:spLocks noGrp="1"/>
          </p:cNvSpPr>
          <p:nvPr>
            <p:ph type="title"/>
          </p:nvPr>
        </p:nvSpPr>
        <p:spPr>
          <a:xfrm>
            <a:off x="208150" y="-30963"/>
            <a:ext cx="5629773"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3. الأحداث الرئيسية في القصة (1)</a:t>
            </a:r>
          </a:p>
        </p:txBody>
      </p:sp>
      <p:pic>
        <p:nvPicPr>
          <p:cNvPr id="3" name="Picture 2">
            <a:extLst>
              <a:ext uri="{FF2B5EF4-FFF2-40B4-BE49-F238E27FC236}">
                <a16:creationId xmlns:a16="http://schemas.microsoft.com/office/drawing/2014/main" id="{D9E174DC-4FC6-B671-2E60-AB83BB00091E}"/>
              </a:ext>
            </a:extLst>
          </p:cNvPr>
          <p:cNvPicPr>
            <a:picLocks noChangeAspect="1"/>
          </p:cNvPicPr>
          <p:nvPr/>
        </p:nvPicPr>
        <p:blipFill rotWithShape="1">
          <a:blip r:embed="rId2"/>
          <a:srcRect l="22575" t="46907" r="61600" b="37040"/>
          <a:stretch/>
        </p:blipFill>
        <p:spPr>
          <a:xfrm rot="20293843">
            <a:off x="32227" y="2236291"/>
            <a:ext cx="7524763" cy="2385417"/>
          </a:xfrm>
          <a:prstGeom prst="rect">
            <a:avLst/>
          </a:prstGeom>
        </p:spPr>
      </p:pic>
      <p:sp>
        <p:nvSpPr>
          <p:cNvPr id="336" name="Content Placeholder 2"/>
          <p:cNvSpPr txBox="1">
            <a:spLocks noGrp="1"/>
          </p:cNvSpPr>
          <p:nvPr>
            <p:ph type="body" sz="half" idx="1"/>
          </p:nvPr>
        </p:nvSpPr>
        <p:spPr>
          <a:xfrm>
            <a:off x="7290706" y="1247000"/>
            <a:ext cx="3706587" cy="4042630"/>
          </a:xfrm>
          <a:prstGeom prst="rect">
            <a:avLst/>
          </a:prstGeom>
          <a:solidFill>
            <a:srgbClr val="AFC6FD"/>
          </a:solidFill>
        </p:spPr>
        <p:txBody>
          <a:bodyPr rtlCol="1"/>
          <a:lstStyle/>
          <a:p>
            <a:pPr rtl="1"/>
            <a:r>
              <a:rPr dirty="0" err="1">
                <a:latin typeface="Sakkal Majalla" panose="02000000000000000000" pitchFamily="2" charset="-78"/>
                <a:cs typeface="Sakkal Majalla" panose="02000000000000000000" pitchFamily="2" charset="-78"/>
              </a:rPr>
              <a:t>تنتشر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الإعلام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وفاة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أكثر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100 </a:t>
            </a:r>
            <a:r>
              <a:rPr dirty="0" err="1">
                <a:latin typeface="Sakkal Majalla" panose="02000000000000000000" pitchFamily="2" charset="-78"/>
                <a:cs typeface="Sakkal Majalla" panose="02000000000000000000" pitchFamily="2" charset="-78"/>
              </a:rPr>
              <a:t>شخصٍ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نساء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وأطفال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بسبب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إسهال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حادّ</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سيان</a:t>
            </a:r>
            <a:r>
              <a:rPr lang="en-US"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مقاطعة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كاران</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وفُعّ</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ل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الوطني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لبدء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واتخاذ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الأولية</a:t>
            </a:r>
            <a:r>
              <a:rPr dirty="0">
                <a:latin typeface="Sakkal Majalla" panose="02000000000000000000" pitchFamily="2" charset="-78"/>
                <a:cs typeface="Sakkal Majalla" panose="02000000000000000000" pitchFamily="2" charset="-78"/>
              </a:rPr>
              <a:t>.</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map of the state of south carolina&#10;&#10;Description automatically generated">
            <a:extLst>
              <a:ext uri="{FF2B5EF4-FFF2-40B4-BE49-F238E27FC236}">
                <a16:creationId xmlns:a16="http://schemas.microsoft.com/office/drawing/2014/main" id="{E441A9D8-EF88-648D-220D-399B47178A2E}"/>
              </a:ext>
            </a:extLst>
          </p:cNvPr>
          <p:cNvPicPr>
            <a:picLocks noChangeAspect="1"/>
          </p:cNvPicPr>
          <p:nvPr/>
        </p:nvPicPr>
        <p:blipFill>
          <a:blip r:embed="rId2"/>
          <a:stretch>
            <a:fillRect/>
          </a:stretch>
        </p:blipFill>
        <p:spPr>
          <a:xfrm>
            <a:off x="1493132" y="1987138"/>
            <a:ext cx="5113514" cy="3325872"/>
          </a:xfrm>
          <a:prstGeom prst="rect">
            <a:avLst/>
          </a:prstGeom>
        </p:spPr>
      </p:pic>
      <p:pic>
        <p:nvPicPr>
          <p:cNvPr id="340" name="Picture 3" descr="Picture 3"/>
          <p:cNvPicPr>
            <a:picLocks noChangeAspect="1"/>
          </p:cNvPicPr>
          <p:nvPr/>
        </p:nvPicPr>
        <p:blipFill>
          <a:blip r:embed="rId3"/>
          <a:stretch>
            <a:fillRect/>
          </a:stretch>
        </p:blipFill>
        <p:spPr>
          <a:xfrm rot="4156898">
            <a:off x="2454548" y="1215344"/>
            <a:ext cx="774633" cy="471451"/>
          </a:xfrm>
          <a:prstGeom prst="rect">
            <a:avLst/>
          </a:prstGeom>
          <a:ln w="12700">
            <a:miter lim="400000"/>
          </a:ln>
        </p:spPr>
      </p:pic>
      <p:pic>
        <p:nvPicPr>
          <p:cNvPr id="341" name="Picture 3" descr="Picture 3"/>
          <p:cNvPicPr>
            <a:picLocks noChangeAspect="1"/>
          </p:cNvPicPr>
          <p:nvPr/>
        </p:nvPicPr>
        <p:blipFill>
          <a:blip r:embed="rId4"/>
          <a:stretch>
            <a:fillRect/>
          </a:stretch>
        </p:blipFill>
        <p:spPr>
          <a:xfrm rot="4156898">
            <a:off x="2886598" y="1215344"/>
            <a:ext cx="774633" cy="471451"/>
          </a:xfrm>
          <a:prstGeom prst="rect">
            <a:avLst/>
          </a:prstGeom>
          <a:ln w="12700">
            <a:miter lim="400000"/>
          </a:ln>
        </p:spPr>
      </p:pic>
      <p:grpSp>
        <p:nvGrpSpPr>
          <p:cNvPr id="344" name="Rectangle 4"/>
          <p:cNvGrpSpPr/>
          <p:nvPr/>
        </p:nvGrpSpPr>
        <p:grpSpPr>
          <a:xfrm>
            <a:off x="7135586" y="1990846"/>
            <a:ext cx="3412596" cy="3364926"/>
            <a:chOff x="0" y="0"/>
            <a:chExt cx="3412595" cy="3222171"/>
          </a:xfrm>
        </p:grpSpPr>
        <p:sp>
          <p:nvSpPr>
            <p:cNvPr id="342" name="Rectangle"/>
            <p:cNvSpPr/>
            <p:nvPr/>
          </p:nvSpPr>
          <p:spPr>
            <a:xfrm>
              <a:off x="0" y="0"/>
              <a:ext cx="3412595" cy="3222171"/>
            </a:xfrm>
            <a:prstGeom prst="rect">
              <a:avLst/>
            </a:prstGeom>
            <a:solidFill>
              <a:srgbClr val="AFC6FD"/>
            </a:solidFill>
            <a:ln w="12700" cap="flat">
              <a:noFill/>
              <a:miter lim="400000"/>
            </a:ln>
            <a:effectLst/>
          </p:spPr>
          <p:txBody>
            <a:bodyPr wrap="square" lIns="45719" tIns="45719" rIns="45719" bIns="45719" numCol="1" rtlCol="1" anchor="t">
              <a:noAutofit/>
            </a:bodyPr>
            <a:lstStyle/>
            <a:p>
              <a:pPr rtl="1">
                <a:spcBef>
                  <a:spcPts val="400"/>
                </a:spcBef>
                <a:defRPr sz="2400">
                  <a:solidFill>
                    <a:srgbClr val="002060"/>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343" name="Part of this area lies under the control of Thulib. There is a rumour spreading in the community that Thulib are poisoning the water to recapture the village."/>
            <p:cNvSpPr txBox="1"/>
            <p:nvPr/>
          </p:nvSpPr>
          <p:spPr>
            <a:xfrm>
              <a:off x="45719" y="66499"/>
              <a:ext cx="3321156" cy="1856729"/>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lvl1pPr marL="342900" indent="-342900" algn="r" rtl="1">
                <a:spcBef>
                  <a:spcPts val="500"/>
                </a:spcBef>
                <a:buClr>
                  <a:schemeClr val="accent3"/>
                </a:buClr>
                <a:buSzPct val="100000"/>
                <a:buFont typeface="Arial"/>
                <a:buChar char="•"/>
                <a:defRPr sz="2400">
                  <a:latin typeface="+mn-lt"/>
                  <a:ea typeface="+mn-ea"/>
                  <a:cs typeface="+mn-cs"/>
                  <a:sym typeface="Source Sans Pro Regular"/>
                </a:defRPr>
              </a:lvl1pPr>
            </a:lstStyle>
            <a:p>
              <a:pPr marL="0" indent="0" rtl="1">
                <a:buNone/>
              </a:pPr>
              <a:r>
                <a:rPr dirty="0" err="1">
                  <a:latin typeface="Sakkal Majalla" panose="02000000000000000000" pitchFamily="2" charset="-78"/>
                  <a:cs typeface="Sakkal Majalla" panose="02000000000000000000" pitchFamily="2" charset="-78"/>
                </a:rPr>
                <a:t>يقع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جزءٌ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المنطقة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سيطرة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ثاليب</a:t>
              </a:r>
              <a:r>
                <a:rPr lang="ar-EG" dirty="0">
                  <a:latin typeface="Sakkal Majalla" panose="02000000000000000000" pitchFamily="2" charset="-78"/>
                  <a:cs typeface="Sakkal Majalla" panose="02000000000000000000" pitchFamily="2" charset="-78"/>
                </a:rPr>
                <a:t>».</a:t>
              </a:r>
              <a:br>
                <a:rPr lang="hu-HU" dirty="0">
                  <a:latin typeface="Sakkal Majalla" panose="02000000000000000000" pitchFamily="2" charset="-78"/>
                  <a:cs typeface="Sakkal Majalla" panose="02000000000000000000" pitchFamily="2" charset="-78"/>
                </a:rPr>
              </a:br>
              <a:r>
                <a:rPr dirty="0" err="1">
                  <a:latin typeface="Sakkal Majalla" panose="02000000000000000000" pitchFamily="2" charset="-78"/>
                  <a:cs typeface="Sakkal Majalla" panose="02000000000000000000" pitchFamily="2" charset="-78"/>
                </a:rPr>
                <a:t>وهناك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شائعة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منتشرة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بأن</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ثاليب</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يسممون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لاستعادة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سيطرتهم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القرية</a:t>
              </a:r>
              <a:r>
                <a:rPr dirty="0">
                  <a:latin typeface="Sakkal Majalla" panose="02000000000000000000" pitchFamily="2" charset="-78"/>
                  <a:cs typeface="Sakkal Majalla" panose="02000000000000000000" pitchFamily="2" charset="-78"/>
                </a:rPr>
                <a:t>.</a:t>
              </a:r>
            </a:p>
          </p:txBody>
        </p:sp>
      </p:grpSp>
      <p:sp>
        <p:nvSpPr>
          <p:cNvPr id="345" name="Straight Arrow Connector 5"/>
          <p:cNvSpPr/>
          <p:nvPr/>
        </p:nvSpPr>
        <p:spPr>
          <a:xfrm>
            <a:off x="3199368" y="1808510"/>
            <a:ext cx="1" cy="610085"/>
          </a:xfrm>
          <a:prstGeom prst="line">
            <a:avLst/>
          </a:prstGeom>
          <a:ln w="19050">
            <a:solidFill>
              <a:schemeClr val="accent2"/>
            </a:solidFill>
            <a:miter/>
            <a:tailEnd type="triangle"/>
          </a:ln>
        </p:spPr>
        <p:txBody>
          <a:bodyPr lIns="45719" rIns="45719" rtlCol="1"/>
          <a:lstStyle/>
          <a:p>
            <a:pPr rtl="1"/>
            <a:endParaRPr/>
          </a:p>
        </p:txBody>
      </p:sp>
      <p:sp>
        <p:nvSpPr>
          <p:cNvPr id="346" name="Title 1"/>
          <p:cNvSpPr txBox="1">
            <a:spLocks noGrp="1"/>
          </p:cNvSpPr>
          <p:nvPr>
            <p:ph type="title"/>
          </p:nvPr>
        </p:nvSpPr>
        <p:spPr>
          <a:xfrm>
            <a:off x="208150" y="-30963"/>
            <a:ext cx="5629773"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3. الأحداث الرئيسية في القصة (2)</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 name="Content Placeholder 5" descr="Content Placeholder 5"/>
          <p:cNvPicPr>
            <a:picLocks noChangeAspect="1"/>
          </p:cNvPicPr>
          <p:nvPr/>
        </p:nvPicPr>
        <p:blipFill>
          <a:blip r:embed="rId2"/>
          <a:stretch>
            <a:fillRect/>
          </a:stretch>
        </p:blipFill>
        <p:spPr>
          <a:xfrm>
            <a:off x="5759637" y="2074315"/>
            <a:ext cx="1731964" cy="1039813"/>
          </a:xfrm>
          <a:prstGeom prst="rect">
            <a:avLst/>
          </a:prstGeom>
          <a:ln w="12700">
            <a:miter lim="400000"/>
          </a:ln>
        </p:spPr>
      </p:pic>
      <p:pic>
        <p:nvPicPr>
          <p:cNvPr id="349" name="Picture 2" descr="Picture 2"/>
          <p:cNvPicPr>
            <a:picLocks noChangeAspect="1"/>
          </p:cNvPicPr>
          <p:nvPr/>
        </p:nvPicPr>
        <p:blipFill>
          <a:blip r:embed="rId3"/>
          <a:stretch>
            <a:fillRect/>
          </a:stretch>
        </p:blipFill>
        <p:spPr>
          <a:xfrm>
            <a:off x="2686050" y="1238992"/>
            <a:ext cx="2243392" cy="2172494"/>
          </a:xfrm>
          <a:prstGeom prst="rect">
            <a:avLst/>
          </a:prstGeom>
          <a:ln w="12700">
            <a:miter lim="400000"/>
          </a:ln>
        </p:spPr>
      </p:pic>
      <p:pic>
        <p:nvPicPr>
          <p:cNvPr id="350" name="Picture 2" descr="Picture 2"/>
          <p:cNvPicPr>
            <a:picLocks noChangeAspect="1"/>
          </p:cNvPicPr>
          <p:nvPr/>
        </p:nvPicPr>
        <p:blipFill>
          <a:blip r:embed="rId4"/>
          <a:stretch>
            <a:fillRect/>
          </a:stretch>
        </p:blipFill>
        <p:spPr>
          <a:xfrm>
            <a:off x="2937411" y="4074695"/>
            <a:ext cx="1108107" cy="1108107"/>
          </a:xfrm>
          <a:prstGeom prst="rect">
            <a:avLst/>
          </a:prstGeom>
          <a:ln w="12700">
            <a:miter lim="400000"/>
          </a:ln>
        </p:spPr>
      </p:pic>
      <p:pic>
        <p:nvPicPr>
          <p:cNvPr id="351" name="Picture 20" descr="Picture 20"/>
          <p:cNvPicPr>
            <a:picLocks noChangeAspect="1"/>
          </p:cNvPicPr>
          <p:nvPr/>
        </p:nvPicPr>
        <p:blipFill>
          <a:blip r:embed="rId5"/>
          <a:stretch>
            <a:fillRect/>
          </a:stretch>
        </p:blipFill>
        <p:spPr>
          <a:xfrm>
            <a:off x="6332139" y="4074695"/>
            <a:ext cx="785021" cy="1291445"/>
          </a:xfrm>
          <a:prstGeom prst="rect">
            <a:avLst/>
          </a:prstGeom>
          <a:ln w="12700">
            <a:miter lim="400000"/>
          </a:ln>
        </p:spPr>
      </p:pic>
      <p:sp>
        <p:nvSpPr>
          <p:cNvPr id="352" name="Right Arrow 7"/>
          <p:cNvSpPr/>
          <p:nvPr/>
        </p:nvSpPr>
        <p:spPr>
          <a:xfrm rot="19668838">
            <a:off x="4243215" y="3451131"/>
            <a:ext cx="1600201" cy="300086"/>
          </a:xfrm>
          <a:prstGeom prst="rightArrow">
            <a:avLst>
              <a:gd name="adj1" fmla="val 50000"/>
              <a:gd name="adj2" fmla="val 50000"/>
            </a:avLst>
          </a:prstGeom>
          <a:solidFill>
            <a:schemeClr val="accent1"/>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p>
        </p:txBody>
      </p:sp>
      <p:sp>
        <p:nvSpPr>
          <p:cNvPr id="353" name="Right Arrow 8"/>
          <p:cNvSpPr/>
          <p:nvPr/>
        </p:nvSpPr>
        <p:spPr>
          <a:xfrm rot="174845">
            <a:off x="4372852" y="4478706"/>
            <a:ext cx="1600201" cy="300086"/>
          </a:xfrm>
          <a:prstGeom prst="rightArrow">
            <a:avLst>
              <a:gd name="adj1" fmla="val 50000"/>
              <a:gd name="adj2" fmla="val 50000"/>
            </a:avLst>
          </a:prstGeom>
          <a:solidFill>
            <a:schemeClr val="accent1"/>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p>
        </p:txBody>
      </p:sp>
      <p:grpSp>
        <p:nvGrpSpPr>
          <p:cNvPr id="356" name="Rectangle 9"/>
          <p:cNvGrpSpPr/>
          <p:nvPr/>
        </p:nvGrpSpPr>
        <p:grpSpPr>
          <a:xfrm>
            <a:off x="7715250" y="1157710"/>
            <a:ext cx="3429000" cy="4258985"/>
            <a:chOff x="0" y="-1"/>
            <a:chExt cx="3429000" cy="4780810"/>
          </a:xfrm>
        </p:grpSpPr>
        <p:sp>
          <p:nvSpPr>
            <p:cNvPr id="354" name="Rectangle"/>
            <p:cNvSpPr/>
            <p:nvPr/>
          </p:nvSpPr>
          <p:spPr>
            <a:xfrm>
              <a:off x="0" y="-1"/>
              <a:ext cx="3429000" cy="4780810"/>
            </a:xfrm>
            <a:prstGeom prst="rect">
              <a:avLst/>
            </a:prstGeom>
            <a:solidFill>
              <a:srgbClr val="AFC6FD"/>
            </a:solidFill>
            <a:ln w="12700" cap="flat">
              <a:noFill/>
              <a:miter lim="400000"/>
            </a:ln>
            <a:effectLst/>
          </p:spPr>
          <p:txBody>
            <a:bodyPr wrap="square" lIns="45719" tIns="45719" rIns="45719" bIns="45719" numCol="1" rtlCol="1" anchor="t">
              <a:noAutofit/>
            </a:bodyPr>
            <a:lstStyle/>
            <a:p>
              <a:pPr rtl="1"/>
              <a:endParaRPr>
                <a:latin typeface="Sakkal Majalla" panose="02000000000000000000" pitchFamily="2" charset="-78"/>
                <a:cs typeface="Sakkal Majalla" panose="02000000000000000000" pitchFamily="2" charset="-78"/>
              </a:endParaRPr>
            </a:p>
          </p:txBody>
        </p:sp>
        <p:sp>
          <p:nvSpPr>
            <p:cNvPr id="355" name="The RRT prepares for deployment and deploys to Syan. The team visits the hospital where they meet with the Hospital Manager and relevant medical staff. They also interview a patient, identify potential exposure and ask about the contacts and collect appr"/>
            <p:cNvSpPr txBox="1"/>
            <p:nvPr/>
          </p:nvSpPr>
          <p:spPr>
            <a:xfrm>
              <a:off x="45719" y="-1"/>
              <a:ext cx="3337562" cy="2763888"/>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lvl1pPr marL="342900" indent="-342900" algn="r" rtl="1">
                <a:buClr>
                  <a:schemeClr val="accent3"/>
                </a:buClr>
                <a:buSzPct val="100000"/>
                <a:buFont typeface="Arial"/>
                <a:buChar char="•"/>
                <a:defRPr sz="2200">
                  <a:latin typeface="+mn-lt"/>
                  <a:ea typeface="+mn-ea"/>
                  <a:cs typeface="+mn-cs"/>
                  <a:sym typeface="Source Sans Pro Regular"/>
                </a:defRPr>
              </a:lvl1pPr>
            </a:lstStyle>
            <a:p>
              <a:pPr marL="0" indent="0" rtl="1">
                <a:buNone/>
              </a:pPr>
              <a:r>
                <a:rPr dirty="0" err="1">
                  <a:latin typeface="Sakkal Majalla" panose="02000000000000000000" pitchFamily="2" charset="-78"/>
                  <a:cs typeface="Sakkal Majalla" panose="02000000000000000000" pitchFamily="2" charset="-78"/>
                </a:rPr>
                <a:t>يستعد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للنشر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ويتوجه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سيان</a:t>
              </a:r>
              <a:r>
                <a:rPr lang="ar-EG" dirty="0">
                  <a:latin typeface="Sakkal Majalla" panose="02000000000000000000" pitchFamily="2" charset="-78"/>
                  <a:cs typeface="Sakkal Majalla" panose="02000000000000000000" pitchFamily="2" charset="-78"/>
                </a:rPr>
                <a:t>». 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يزور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يقابل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والطاقم الطبي. </a:t>
              </a:r>
              <a:r>
                <a:rPr dirty="0" err="1">
                  <a:latin typeface="Sakkal Majalla" panose="02000000000000000000" pitchFamily="2" charset="-78"/>
                  <a:cs typeface="Sakkal Majalla" panose="02000000000000000000" pitchFamily="2" charset="-78"/>
                </a:rPr>
                <a:t>ويقابل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أيضًا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ويسأل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مخالطيها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ويحصل</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منها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العينة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لتحليلها</a:t>
              </a:r>
              <a:r>
                <a:rPr dirty="0">
                  <a:latin typeface="Sakkal Majalla" panose="02000000000000000000" pitchFamily="2" charset="-78"/>
                  <a:cs typeface="Sakkal Majalla" panose="02000000000000000000" pitchFamily="2" charset="-78"/>
                </a:rPr>
                <a:t>.</a:t>
              </a:r>
            </a:p>
          </p:txBody>
        </p:sp>
      </p:grpSp>
      <p:sp>
        <p:nvSpPr>
          <p:cNvPr id="357" name="Title 1"/>
          <p:cNvSpPr txBox="1">
            <a:spLocks noGrp="1"/>
          </p:cNvSpPr>
          <p:nvPr>
            <p:ph type="title"/>
          </p:nvPr>
        </p:nvSpPr>
        <p:spPr>
          <a:xfrm>
            <a:off x="208150" y="-112243"/>
            <a:ext cx="5629773"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3. الأحداث الرئيسية في القصة (3)</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map of the state of south carolina&#10;&#10;Description automatically generated">
            <a:extLst>
              <a:ext uri="{FF2B5EF4-FFF2-40B4-BE49-F238E27FC236}">
                <a16:creationId xmlns:a16="http://schemas.microsoft.com/office/drawing/2014/main" id="{FF06B4DE-7A79-88AD-8DA0-F78D8B9B3970}"/>
              </a:ext>
            </a:extLst>
          </p:cNvPr>
          <p:cNvPicPr>
            <a:picLocks noChangeAspect="1"/>
          </p:cNvPicPr>
          <p:nvPr/>
        </p:nvPicPr>
        <p:blipFill>
          <a:blip r:embed="rId2"/>
          <a:stretch>
            <a:fillRect/>
          </a:stretch>
        </p:blipFill>
        <p:spPr>
          <a:xfrm>
            <a:off x="1483725" y="1648471"/>
            <a:ext cx="5113514" cy="3325872"/>
          </a:xfrm>
          <a:prstGeom prst="rect">
            <a:avLst/>
          </a:prstGeom>
        </p:spPr>
      </p:pic>
      <p:sp>
        <p:nvSpPr>
          <p:cNvPr id="360" name="Straight Arrow Connector 5"/>
          <p:cNvSpPr/>
          <p:nvPr/>
        </p:nvSpPr>
        <p:spPr>
          <a:xfrm flipH="1">
            <a:off x="3163933" y="1546547"/>
            <a:ext cx="440180" cy="416250"/>
          </a:xfrm>
          <a:prstGeom prst="line">
            <a:avLst/>
          </a:prstGeom>
          <a:ln w="19050">
            <a:solidFill>
              <a:schemeClr val="accent2"/>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361" name="TextBox 6"/>
          <p:cNvSpPr txBox="1"/>
          <p:nvPr/>
        </p:nvSpPr>
        <p:spPr>
          <a:xfrm>
            <a:off x="3604113" y="1023325"/>
            <a:ext cx="1396150" cy="369332"/>
          </a:xfrm>
          <a:prstGeom prst="rect">
            <a:avLst/>
          </a:prstGeom>
          <a:solidFill>
            <a:srgbClr val="AFC6FD"/>
          </a:solidFill>
          <a:ln>
            <a:solidFill>
              <a:schemeClr val="accent1"/>
            </a:solidFill>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defRPr sz="1400">
                <a:latin typeface="+mn-lt"/>
                <a:ea typeface="+mn-ea"/>
                <a:cs typeface="+mn-cs"/>
                <a:sym typeface="Source Sans Pro Regular"/>
              </a:defRPr>
            </a:lvl1pPr>
          </a:lstStyle>
          <a:p>
            <a:pPr rtl="1"/>
            <a:r>
              <a:rPr lang="ar" sz="1800">
                <a:latin typeface="Sakkal Majalla" panose="02000000000000000000" pitchFamily="2" charset="-78"/>
                <a:cs typeface="Sakkal Majalla" panose="02000000000000000000" pitchFamily="2" charset="-78"/>
              </a:rPr>
              <a:t>قرية «غونتانا»</a:t>
            </a:r>
          </a:p>
        </p:txBody>
      </p:sp>
      <p:grpSp>
        <p:nvGrpSpPr>
          <p:cNvPr id="364" name="Rectangle 7"/>
          <p:cNvGrpSpPr/>
          <p:nvPr/>
        </p:nvGrpSpPr>
        <p:grpSpPr>
          <a:xfrm>
            <a:off x="6859262" y="1611922"/>
            <a:ext cx="3429001" cy="3368265"/>
            <a:chOff x="0" y="-1"/>
            <a:chExt cx="3429000" cy="2896086"/>
          </a:xfrm>
        </p:grpSpPr>
        <p:sp>
          <p:nvSpPr>
            <p:cNvPr id="362" name="Rectangle"/>
            <p:cNvSpPr/>
            <p:nvPr/>
          </p:nvSpPr>
          <p:spPr>
            <a:xfrm>
              <a:off x="0" y="-1"/>
              <a:ext cx="3429000" cy="2896086"/>
            </a:xfrm>
            <a:prstGeom prst="rect">
              <a:avLst/>
            </a:prstGeom>
            <a:solidFill>
              <a:srgbClr val="AFC6FD"/>
            </a:solidFill>
            <a:ln w="12700" cap="flat">
              <a:noFill/>
              <a:miter lim="400000"/>
            </a:ln>
            <a:effectLst/>
          </p:spPr>
          <p:txBody>
            <a:bodyPr wrap="square" lIns="45719" tIns="45719" rIns="45719" bIns="45719" numCol="1" rtlCol="1" anchor="t">
              <a:noAutofit/>
            </a:bodyPr>
            <a:lstStyle/>
            <a:p>
              <a:pPr rtl="1">
                <a:defRPr sz="2400">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363" name="Similar cases were seen in Guntana village 40 km away from the main village, where people complain of dumping of wastes by national metal factory in Bughaw river."/>
            <p:cNvSpPr txBox="1"/>
            <p:nvPr/>
          </p:nvSpPr>
          <p:spPr>
            <a:xfrm>
              <a:off x="45719" y="-1"/>
              <a:ext cx="3337562" cy="1608762"/>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lvl1pPr algn="r" rtl="1">
                <a:defRPr sz="2400">
                  <a:latin typeface="+mn-lt"/>
                  <a:ea typeface="+mn-ea"/>
                  <a:cs typeface="+mn-cs"/>
                  <a:sym typeface="Source Sans Pro Regular"/>
                </a:defRPr>
              </a:lvl1pPr>
            </a:lstStyle>
            <a:p>
              <a:pPr rtl="1"/>
              <a:r>
                <a:rPr lang="ar-EG" dirty="0">
                  <a:latin typeface="Sakkal Majalla" panose="02000000000000000000" pitchFamily="2" charset="-78"/>
                  <a:cs typeface="Sakkal Majalla" panose="02000000000000000000" pitchFamily="2" charset="-78"/>
                </a:rPr>
                <a:t>ظهرت حالات مشابهة في قرية  «</a:t>
              </a:r>
              <a:r>
                <a:rPr lang="ar-EG" dirty="0" err="1">
                  <a:latin typeface="Sakkal Majalla" panose="02000000000000000000" pitchFamily="2" charset="-78"/>
                  <a:cs typeface="Sakkal Majalla" panose="02000000000000000000" pitchFamily="2" charset="-78"/>
                </a:rPr>
                <a:t>غونتانا</a:t>
              </a:r>
              <a:r>
                <a:rPr lang="ar-EG" dirty="0">
                  <a:latin typeface="Sakkal Majalla" panose="02000000000000000000" pitchFamily="2" charset="-78"/>
                  <a:cs typeface="Sakkal Majalla" panose="02000000000000000000" pitchFamily="2" charset="-78"/>
                </a:rPr>
                <a:t>» التي تقع على بعد 40 كم من القرية الرئيسية، حيث يشكو الناس من أن المصنع الوطني للمعادن يُلقي النفايات في نهر «</a:t>
              </a:r>
              <a:r>
                <a:rPr lang="ar-EG" dirty="0" err="1">
                  <a:latin typeface="Sakkal Majalla" panose="02000000000000000000" pitchFamily="2" charset="-78"/>
                  <a:cs typeface="Sakkal Majalla" panose="02000000000000000000" pitchFamily="2" charset="-78"/>
                </a:rPr>
                <a:t>بوغاو</a:t>
              </a:r>
              <a:r>
                <a:rPr lang="ar-EG" dirty="0">
                  <a:latin typeface="Sakkal Majalla" panose="02000000000000000000" pitchFamily="2" charset="-78"/>
                  <a:cs typeface="Sakkal Majalla" panose="02000000000000000000" pitchFamily="2" charset="-78"/>
                </a:rPr>
                <a:t>».</a:t>
              </a:r>
            </a:p>
          </p:txBody>
        </p:sp>
      </p:grpSp>
      <p:sp>
        <p:nvSpPr>
          <p:cNvPr id="365" name="Title 1"/>
          <p:cNvSpPr txBox="1">
            <a:spLocks noGrp="1"/>
          </p:cNvSpPr>
          <p:nvPr>
            <p:ph type="title"/>
          </p:nvPr>
        </p:nvSpPr>
        <p:spPr>
          <a:xfrm>
            <a:off x="208150" y="-30963"/>
            <a:ext cx="5629773"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3. الأحداث الرئيسية في القصة (4)</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7" name="Picture 5" descr="Picture 5"/>
          <p:cNvPicPr>
            <a:picLocks noChangeAspect="1"/>
          </p:cNvPicPr>
          <p:nvPr/>
        </p:nvPicPr>
        <p:blipFill>
          <a:blip r:embed="rId2"/>
          <a:stretch>
            <a:fillRect/>
          </a:stretch>
        </p:blipFill>
        <p:spPr>
          <a:xfrm>
            <a:off x="1398497" y="1244528"/>
            <a:ext cx="3336926" cy="2209801"/>
          </a:xfrm>
          <a:prstGeom prst="rect">
            <a:avLst/>
          </a:prstGeom>
          <a:ln w="12700">
            <a:miter lim="400000"/>
          </a:ln>
        </p:spPr>
      </p:pic>
      <p:pic>
        <p:nvPicPr>
          <p:cNvPr id="368" name="Picture 2" descr="Picture 2"/>
          <p:cNvPicPr>
            <a:picLocks noChangeAspect="1"/>
          </p:cNvPicPr>
          <p:nvPr/>
        </p:nvPicPr>
        <p:blipFill>
          <a:blip r:embed="rId3"/>
          <a:stretch>
            <a:fillRect/>
          </a:stretch>
        </p:blipFill>
        <p:spPr>
          <a:xfrm>
            <a:off x="1988717" y="4170378"/>
            <a:ext cx="1108107" cy="1108107"/>
          </a:xfrm>
          <a:prstGeom prst="rect">
            <a:avLst/>
          </a:prstGeom>
          <a:ln w="12700">
            <a:miter lim="400000"/>
          </a:ln>
        </p:spPr>
      </p:pic>
      <p:grpSp>
        <p:nvGrpSpPr>
          <p:cNvPr id="371" name="Rectangle 5"/>
          <p:cNvGrpSpPr/>
          <p:nvPr/>
        </p:nvGrpSpPr>
        <p:grpSpPr>
          <a:xfrm>
            <a:off x="7632702" y="1472995"/>
            <a:ext cx="3678685" cy="4037900"/>
            <a:chOff x="-1" y="-1"/>
            <a:chExt cx="3678684" cy="4037898"/>
          </a:xfrm>
        </p:grpSpPr>
        <p:sp>
          <p:nvSpPr>
            <p:cNvPr id="369" name="Rectangle"/>
            <p:cNvSpPr/>
            <p:nvPr/>
          </p:nvSpPr>
          <p:spPr>
            <a:xfrm>
              <a:off x="-1" y="-1"/>
              <a:ext cx="3678684" cy="4037898"/>
            </a:xfrm>
            <a:prstGeom prst="rect">
              <a:avLst/>
            </a:prstGeom>
            <a:solidFill>
              <a:srgbClr val="AFC6FD"/>
            </a:solidFill>
            <a:ln w="12700" cap="flat">
              <a:noFill/>
              <a:miter lim="400000"/>
            </a:ln>
            <a:effectLst/>
          </p:spPr>
          <p:txBody>
            <a:bodyPr wrap="square" lIns="45719" tIns="45719" rIns="45719" bIns="45719" numCol="1" rtlCol="1" anchor="t">
              <a:noAutofit/>
            </a:bodyPr>
            <a:lstStyle/>
            <a:p>
              <a:pPr rtl="1">
                <a:defRPr sz="2400">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370" name="The RRT goes to the community affected to talk to the community members and leaders and to initiate active case finding and contact monitoring; they will face a number of challenging situations during this process."/>
            <p:cNvSpPr txBox="1"/>
            <p:nvPr/>
          </p:nvSpPr>
          <p:spPr>
            <a:xfrm>
              <a:off x="45719" y="-1"/>
              <a:ext cx="3587244" cy="2308321"/>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19" rIns="45719" bIns="45719" numCol="1" rtlCol="1" anchor="t">
              <a:spAutoFit/>
            </a:bodyPr>
            <a:lstStyle>
              <a:lvl1pPr algn="r" rtl="1">
                <a:defRPr sz="24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يذهب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المتضرر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وقادته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ولبدء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التقصي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النشط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ورصد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المخالطين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ويواجه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عددًا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المواقف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الصعبة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العملية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grpSp>
      <p:pic>
        <p:nvPicPr>
          <p:cNvPr id="372" name="Picture 18" descr="Picture 18"/>
          <p:cNvPicPr>
            <a:picLocks noChangeAspect="1"/>
          </p:cNvPicPr>
          <p:nvPr/>
        </p:nvPicPr>
        <p:blipFill>
          <a:blip r:embed="rId4"/>
          <a:stretch>
            <a:fillRect/>
          </a:stretch>
        </p:blipFill>
        <p:spPr>
          <a:xfrm>
            <a:off x="5269193" y="4724432"/>
            <a:ext cx="1989343" cy="924008"/>
          </a:xfrm>
          <a:prstGeom prst="rect">
            <a:avLst/>
          </a:prstGeom>
          <a:ln w="12700">
            <a:miter lim="400000"/>
          </a:ln>
        </p:spPr>
      </p:pic>
      <p:pic>
        <p:nvPicPr>
          <p:cNvPr id="373" name="Picture 19" descr="Picture 19"/>
          <p:cNvPicPr>
            <a:picLocks noChangeAspect="1"/>
          </p:cNvPicPr>
          <p:nvPr/>
        </p:nvPicPr>
        <p:blipFill>
          <a:blip r:embed="rId5"/>
          <a:stretch>
            <a:fillRect/>
          </a:stretch>
        </p:blipFill>
        <p:spPr>
          <a:xfrm>
            <a:off x="5771422" y="2819400"/>
            <a:ext cx="984888" cy="1218735"/>
          </a:xfrm>
          <a:prstGeom prst="rect">
            <a:avLst/>
          </a:prstGeom>
          <a:ln w="12700">
            <a:miter lim="400000"/>
          </a:ln>
        </p:spPr>
      </p:pic>
      <p:sp>
        <p:nvSpPr>
          <p:cNvPr id="374" name="Right Arrow 8"/>
          <p:cNvSpPr/>
          <p:nvPr/>
        </p:nvSpPr>
        <p:spPr>
          <a:xfrm rot="20205707">
            <a:off x="3589238" y="3815217"/>
            <a:ext cx="1903716" cy="299541"/>
          </a:xfrm>
          <a:prstGeom prst="rightArrow">
            <a:avLst>
              <a:gd name="adj1" fmla="val 50000"/>
              <a:gd name="adj2" fmla="val 50000"/>
            </a:avLst>
          </a:prstGeom>
          <a:solidFill>
            <a:schemeClr val="accent1"/>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p>
        </p:txBody>
      </p:sp>
      <p:sp>
        <p:nvSpPr>
          <p:cNvPr id="375" name="Right Arrow 9"/>
          <p:cNvSpPr/>
          <p:nvPr/>
        </p:nvSpPr>
        <p:spPr>
          <a:xfrm rot="174845">
            <a:off x="3641034" y="4761359"/>
            <a:ext cx="1461141" cy="329298"/>
          </a:xfrm>
          <a:prstGeom prst="rightArrow">
            <a:avLst>
              <a:gd name="adj1" fmla="val 50000"/>
              <a:gd name="adj2" fmla="val 50000"/>
            </a:avLst>
          </a:prstGeom>
          <a:solidFill>
            <a:schemeClr val="accent1"/>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p>
        </p:txBody>
      </p:sp>
      <p:sp>
        <p:nvSpPr>
          <p:cNvPr id="376" name="Title 1"/>
          <p:cNvSpPr txBox="1">
            <a:spLocks noGrp="1"/>
          </p:cNvSpPr>
          <p:nvPr>
            <p:ph type="title"/>
          </p:nvPr>
        </p:nvSpPr>
        <p:spPr>
          <a:xfrm>
            <a:off x="208150" y="-30963"/>
            <a:ext cx="5629773"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3. الأحداث الرئيسية في القصة (5)</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 name="Content Placeholder 2"/>
          <p:cNvSpPr txBox="1">
            <a:spLocks noGrp="1"/>
          </p:cNvSpPr>
          <p:nvPr>
            <p:ph type="body" sz="quarter" idx="1"/>
          </p:nvPr>
        </p:nvSpPr>
        <p:spPr>
          <a:xfrm>
            <a:off x="7050119" y="2257540"/>
            <a:ext cx="3898217" cy="1902262"/>
          </a:xfrm>
          <a:prstGeom prst="rect">
            <a:avLst/>
          </a:prstGeom>
          <a:solidFill>
            <a:srgbClr val="AFC6FD"/>
          </a:solidFill>
        </p:spPr>
        <p:txBody>
          <a:bodyPr rtlCol="1"/>
          <a:lstStyle>
            <a:lvl1pPr algn="r" rtl="1">
              <a:spcBef>
                <a:spcPts val="0"/>
              </a:spcBef>
            </a:lvl1pPr>
          </a:lstStyle>
          <a:p>
            <a:pPr rtl="1"/>
            <a:r>
              <a:rPr dirty="0" err="1">
                <a:latin typeface="Sakkal Majalla" panose="02000000000000000000" pitchFamily="2" charset="-78"/>
                <a:cs typeface="Sakkal Majalla" panose="02000000000000000000" pitchFamily="2" charset="-78"/>
              </a:rPr>
              <a:t>يُطلب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شامل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يتضمن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إليه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نتائج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واستنتاجات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وتوصيات</a:t>
            </a:r>
            <a:r>
              <a:rPr dirty="0">
                <a:latin typeface="Sakkal Majalla" panose="02000000000000000000" pitchFamily="2" charset="-78"/>
                <a:cs typeface="Sakkal Majalla" panose="02000000000000000000" pitchFamily="2" charset="-78"/>
              </a:rPr>
              <a:t>.</a:t>
            </a:r>
          </a:p>
        </p:txBody>
      </p:sp>
      <p:pic>
        <p:nvPicPr>
          <p:cNvPr id="379" name="Picture 3" descr="Picture 3"/>
          <p:cNvPicPr>
            <a:picLocks noChangeAspect="1"/>
          </p:cNvPicPr>
          <p:nvPr/>
        </p:nvPicPr>
        <p:blipFill>
          <a:blip r:embed="rId3"/>
          <a:stretch>
            <a:fillRect/>
          </a:stretch>
        </p:blipFill>
        <p:spPr>
          <a:xfrm>
            <a:off x="2081396" y="1079009"/>
            <a:ext cx="2857501" cy="2857501"/>
          </a:xfrm>
          <a:prstGeom prst="rect">
            <a:avLst/>
          </a:prstGeom>
          <a:ln w="12700">
            <a:miter lim="400000"/>
          </a:ln>
        </p:spPr>
      </p:pic>
      <p:pic>
        <p:nvPicPr>
          <p:cNvPr id="380" name="Picture 2" descr="Picture 2"/>
          <p:cNvPicPr>
            <a:picLocks noChangeAspect="1"/>
          </p:cNvPicPr>
          <p:nvPr/>
        </p:nvPicPr>
        <p:blipFill>
          <a:blip r:embed="rId4"/>
          <a:stretch>
            <a:fillRect/>
          </a:stretch>
        </p:blipFill>
        <p:spPr>
          <a:xfrm>
            <a:off x="3091046" y="3441210"/>
            <a:ext cx="3695701" cy="2181226"/>
          </a:xfrm>
          <a:prstGeom prst="rect">
            <a:avLst/>
          </a:prstGeom>
          <a:ln w="12700">
            <a:miter lim="400000"/>
          </a:ln>
        </p:spPr>
      </p:pic>
      <p:sp>
        <p:nvSpPr>
          <p:cNvPr id="381" name="TextBox 1"/>
          <p:cNvSpPr txBox="1"/>
          <p:nvPr/>
        </p:nvSpPr>
        <p:spPr>
          <a:xfrm rot="21162827">
            <a:off x="2829471" y="1544073"/>
            <a:ext cx="849207"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defRPr sz="2400">
                <a:solidFill>
                  <a:srgbClr val="92D050"/>
                </a:solidFill>
                <a:latin typeface="+mn-lt"/>
                <a:ea typeface="+mn-ea"/>
                <a:cs typeface="+mn-cs"/>
                <a:sym typeface="Source Sans Pro Regular"/>
              </a:defRPr>
            </a:lvl1pPr>
          </a:lstStyle>
          <a:p>
            <a:pPr algn="ctr" rtl="1"/>
            <a:r>
              <a:rPr sz="1100" dirty="0" err="1">
                <a:latin typeface="Sakkal Majalla" panose="02000000000000000000" pitchFamily="2" charset="-78"/>
                <a:cs typeface="Sakkal Majalla" panose="02000000000000000000" pitchFamily="2" charset="-78"/>
              </a:rPr>
              <a:t>فريق</a:t>
            </a:r>
            <a:r>
              <a:rPr sz="1100" dirty="0">
                <a:latin typeface="Sakkal Majalla" panose="02000000000000000000" pitchFamily="2" charset="-78"/>
                <a:cs typeface="Sakkal Majalla" panose="02000000000000000000" pitchFamily="2" charset="-78"/>
              </a:rPr>
              <a:t> </a:t>
            </a:r>
            <a:r>
              <a:rPr sz="1100" dirty="0" err="1">
                <a:latin typeface="Sakkal Majalla" panose="02000000000000000000" pitchFamily="2" charset="-78"/>
                <a:cs typeface="Sakkal Majalla" panose="02000000000000000000" pitchFamily="2" charset="-78"/>
              </a:rPr>
              <a:t>الاستجابة</a:t>
            </a:r>
            <a:r>
              <a:rPr sz="1100" dirty="0">
                <a:latin typeface="Sakkal Majalla" panose="02000000000000000000" pitchFamily="2" charset="-78"/>
                <a:cs typeface="Sakkal Majalla" panose="02000000000000000000" pitchFamily="2" charset="-78"/>
              </a:rPr>
              <a:t> </a:t>
            </a:r>
            <a:r>
              <a:rPr sz="1100" dirty="0" err="1">
                <a:latin typeface="Sakkal Majalla" panose="02000000000000000000" pitchFamily="2" charset="-78"/>
                <a:cs typeface="Sakkal Majalla" panose="02000000000000000000" pitchFamily="2" charset="-78"/>
              </a:rPr>
              <a:t>السريعة</a:t>
            </a:r>
            <a:endParaRPr sz="1100" dirty="0">
              <a:latin typeface="Sakkal Majalla" panose="02000000000000000000" pitchFamily="2" charset="-78"/>
              <a:cs typeface="Sakkal Majalla" panose="02000000000000000000" pitchFamily="2" charset="-78"/>
            </a:endParaRPr>
          </a:p>
        </p:txBody>
      </p:sp>
      <p:sp>
        <p:nvSpPr>
          <p:cNvPr id="382" name="TextBox 7"/>
          <p:cNvSpPr txBox="1"/>
          <p:nvPr/>
        </p:nvSpPr>
        <p:spPr>
          <a:xfrm rot="21162827">
            <a:off x="2937818" y="2404848"/>
            <a:ext cx="1358644" cy="6463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algn="ctr" rtl="1">
              <a:defRPr>
                <a:solidFill>
                  <a:srgbClr val="92D050"/>
                </a:solidFill>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الفاشية</a:t>
            </a:r>
            <a:r>
              <a:rPr dirty="0">
                <a:latin typeface="Sakkal Majalla" panose="02000000000000000000" pitchFamily="2" charset="-78"/>
                <a:cs typeface="Sakkal Majalla" panose="02000000000000000000" pitchFamily="2" charset="-78"/>
              </a:rPr>
              <a:t> </a:t>
            </a:r>
          </a:p>
          <a:p>
            <a:pPr algn="ctr" rtl="1">
              <a:defRPr>
                <a:solidFill>
                  <a:srgbClr val="92D050"/>
                </a:solidFill>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«س</a:t>
            </a:r>
            <a:r>
              <a:rPr dirty="0" err="1">
                <a:latin typeface="Sakkal Majalla" panose="02000000000000000000" pitchFamily="2" charset="-78"/>
                <a:cs typeface="Sakkal Majalla" panose="02000000000000000000" pitchFamily="2" charset="-78"/>
              </a:rPr>
              <a:t>يان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383" name="Title 1"/>
          <p:cNvSpPr txBox="1">
            <a:spLocks noGrp="1"/>
          </p:cNvSpPr>
          <p:nvPr>
            <p:ph type="title"/>
          </p:nvPr>
        </p:nvSpPr>
        <p:spPr>
          <a:xfrm>
            <a:off x="208150" y="-30962"/>
            <a:ext cx="5629773"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3. الأحداث الرئيسية في القصة (6)</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5" name="Content Placeholder 3"/>
          <p:cNvGraphicFramePr/>
          <p:nvPr>
            <p:extLst>
              <p:ext uri="{D42A27DB-BD31-4B8C-83A1-F6EECF244321}">
                <p14:modId xmlns:p14="http://schemas.microsoft.com/office/powerpoint/2010/main" val="1878152824"/>
              </p:ext>
            </p:extLst>
          </p:nvPr>
        </p:nvGraphicFramePr>
        <p:xfrm>
          <a:off x="1202507" y="1023431"/>
          <a:ext cx="9406361" cy="4348673"/>
        </p:xfrm>
        <a:graphic>
          <a:graphicData uri="http://schemas.openxmlformats.org/drawingml/2006/table">
            <a:tbl>
              <a:tblPr rtl="1" firstRow="1" firstCol="1" bandRow="1">
                <a:tableStyleId>{4C3C2611-4C71-4FC5-86AE-919BDF0F9419}</a:tableStyleId>
              </a:tblPr>
              <a:tblGrid>
                <a:gridCol w="419928">
                  <a:extLst>
                    <a:ext uri="{9D8B030D-6E8A-4147-A177-3AD203B41FA5}">
                      <a16:colId xmlns:a16="http://schemas.microsoft.com/office/drawing/2014/main" val="20000"/>
                    </a:ext>
                  </a:extLst>
                </a:gridCol>
                <a:gridCol w="2519561">
                  <a:extLst>
                    <a:ext uri="{9D8B030D-6E8A-4147-A177-3AD203B41FA5}">
                      <a16:colId xmlns:a16="http://schemas.microsoft.com/office/drawing/2014/main" val="20001"/>
                    </a:ext>
                  </a:extLst>
                </a:gridCol>
                <a:gridCol w="6466872">
                  <a:extLst>
                    <a:ext uri="{9D8B030D-6E8A-4147-A177-3AD203B41FA5}">
                      <a16:colId xmlns:a16="http://schemas.microsoft.com/office/drawing/2014/main" val="20002"/>
                    </a:ext>
                  </a:extLst>
                </a:gridCol>
              </a:tblGrid>
              <a:tr h="435779">
                <a:tc>
                  <a:txBody>
                    <a:bodyPr/>
                    <a:lstStyle/>
                    <a:p>
                      <a:pPr algn="ctr" defTabSz="289320" rtl="1">
                        <a:lnSpc>
                          <a:spcPct val="115000"/>
                        </a:lnSpc>
                        <a:spcBef>
                          <a:spcPts val="1000"/>
                        </a:spcBef>
                        <a:defRPr sz="1800" b="0">
                          <a:solidFill>
                            <a:srgbClr val="000000"/>
                          </a:solidFill>
                        </a:defRPr>
                      </a:pPr>
                      <a:r>
                        <a:rPr lang="ar" sz="2000" b="1" dirty="0">
                          <a:solidFill>
                            <a:srgbClr val="FFFFFF"/>
                          </a:solidFill>
                          <a:latin typeface="Sakkal Majalla" panose="02000000000000000000" pitchFamily="2" charset="-78"/>
                          <a:ea typeface="+mn-ea"/>
                          <a:cs typeface="Sakkal Majalla" panose="02000000000000000000" pitchFamily="2" charset="-78"/>
                          <a:sym typeface="Source Sans Pro Regular"/>
                        </a:rPr>
                        <a:t>العدد</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defTabSz="289320" rtl="1">
                        <a:lnSpc>
                          <a:spcPct val="115000"/>
                        </a:lnSpc>
                        <a:spcBef>
                          <a:spcPts val="1000"/>
                        </a:spcBef>
                        <a:defRPr sz="1800" b="0">
                          <a:solidFill>
                            <a:srgbClr val="000000"/>
                          </a:solidFill>
                        </a:defRPr>
                      </a:pPr>
                      <a:r>
                        <a:rPr lang="ar" sz="2000" b="1" dirty="0">
                          <a:solidFill>
                            <a:srgbClr val="FFFFFF"/>
                          </a:solidFill>
                          <a:latin typeface="Sakkal Majalla"/>
                          <a:ea typeface="+mn-ea"/>
                          <a:cs typeface="Sakkal Majalla"/>
                          <a:sym typeface="Source Sans Pro Regular"/>
                        </a:rPr>
                        <a:t>العنوان</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defTabSz="289320" rtl="1">
                        <a:lnSpc>
                          <a:spcPct val="115000"/>
                        </a:lnSpc>
                        <a:spcBef>
                          <a:spcPts val="1000"/>
                        </a:spcBef>
                        <a:defRPr sz="1800" b="0">
                          <a:solidFill>
                            <a:srgbClr val="000000"/>
                          </a:solidFill>
                        </a:defRPr>
                      </a:pPr>
                      <a:r>
                        <a:rPr lang="ar" sz="2000" b="1" dirty="0">
                          <a:solidFill>
                            <a:srgbClr val="FFFFFF"/>
                          </a:solidFill>
                          <a:latin typeface="Sakkal Majalla" panose="02000000000000000000" pitchFamily="2" charset="-78"/>
                          <a:ea typeface="+mn-ea"/>
                          <a:cs typeface="Sakkal Majalla" panose="02000000000000000000" pitchFamily="2" charset="-78"/>
                          <a:sym typeface="Source Sans Pro Regular"/>
                        </a:rPr>
                        <a:t>الملخص</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17979">
                <a:tc>
                  <a:txBody>
                    <a:bodyPr/>
                    <a:lstStyle/>
                    <a:p>
                      <a:pPr lvl="0" algn="ctr" defTabSz="289320" rtl="1">
                        <a:lnSpc>
                          <a:spcPct val="114999"/>
                        </a:lnSpc>
                        <a:spcBef>
                          <a:spcPts val="1000"/>
                        </a:spcBef>
                        <a:buNone/>
                        <a:defRPr sz="1800" b="0">
                          <a:solidFill>
                            <a:srgbClr val="000000"/>
                          </a:solidFill>
                        </a:defRPr>
                      </a:pPr>
                      <a:r>
                        <a:rPr lang="ar" sz="1600" b="1" dirty="0">
                          <a:solidFill>
                            <a:srgbClr val="FFFFFF"/>
                          </a:solidFill>
                          <a:latin typeface="Sakkal Majalla"/>
                          <a:ea typeface="+mn-ea"/>
                          <a:cs typeface="Sakkal Majalla"/>
                        </a:rPr>
                        <a:t>C1</a:t>
                      </a:r>
                      <a:endParaRPr lang="ar" sz="1600" b="1" dirty="0">
                        <a:solidFill>
                          <a:srgbClr val="FFFFFF"/>
                        </a:solidFill>
                        <a:latin typeface="Sakkal Majalla" panose="02000000000000000000" pitchFamily="2" charset="-78"/>
                        <a:ea typeface="+mn-ea"/>
                        <a:cs typeface="Sakkal Majalla" panose="02000000000000000000" pitchFamily="2" charset="-78"/>
                        <a:sym typeface="Source Sans Pro Regular"/>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r" defTabSz="289320" rtl="1">
                        <a:lnSpc>
                          <a:spcPct val="115000"/>
                        </a:lnSpc>
                        <a:spcBef>
                          <a:spcPts val="1000"/>
                        </a:spcBef>
                        <a:defRPr sz="1800"/>
                      </a:pPr>
                      <a:r>
                        <a:rPr lang="ar" sz="1600" dirty="0">
                          <a:latin typeface="Sakkal Majalla" panose="02000000000000000000" pitchFamily="2" charset="-78"/>
                          <a:ea typeface="+mn-ea"/>
                          <a:cs typeface="Sakkal Majalla" panose="02000000000000000000" pitchFamily="2" charset="-78"/>
                          <a:sym typeface="Source Sans Pro Regular"/>
                        </a:rPr>
                        <a:t>تفعيل فريق الاستجابة السريعة</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2720" indent="0" algn="r" defTabSz="289320" rtl="1">
                        <a:lnSpc>
                          <a:spcPct val="115000"/>
                        </a:lnSpc>
                        <a:spcBef>
                          <a:spcPts val="1000"/>
                        </a:spcBef>
                        <a:defRPr sz="16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lang="ar" sz="1600" b="0" i="0" u="none" strike="noStrike" cap="none" spc="0" dirty="0">
                          <a:solidFill>
                            <a:srgbClr val="000000"/>
                          </a:solidFill>
                          <a:uFillTx/>
                          <a:latin typeface="Sakkal Majalla" panose="02000000000000000000" pitchFamily="2" charset="-78"/>
                          <a:ea typeface="+mn-ea"/>
                          <a:cs typeface="Sakkal Majalla" panose="02000000000000000000" pitchFamily="2" charset="-78"/>
                          <a:sym typeface="Calibri"/>
                        </a:rPr>
                        <a:t>وفاة أكثر من 100 شخصٍ، منهم نساء وأطفال، بسبب </a:t>
                      </a:r>
                      <a:r>
                        <a:rPr lang="ar" sz="1600" b="0" i="0" u="none" strike="noStrike" cap="none" spc="0" dirty="0">
                          <a:solidFill>
                            <a:srgbClr val="000000"/>
                          </a:solidFill>
                          <a:uFillTx/>
                          <a:latin typeface="Sakkal Majalla" panose="02000000000000000000" pitchFamily="2" charset="-78"/>
                          <a:ea typeface="+mn-ea"/>
                          <a:cs typeface="Sakkal Majalla" panose="02000000000000000000" pitchFamily="2" charset="-78"/>
                          <a:sym typeface="Source Sans Pro Regular"/>
                        </a:rPr>
                        <a:t>إسهال حاد</a:t>
                      </a:r>
                      <a:r>
                        <a:rPr lang="ar-EG" sz="1600" b="0" i="0" u="none" strike="noStrike" cap="none" spc="0" dirty="0">
                          <a:solidFill>
                            <a:srgbClr val="000000"/>
                          </a:solidFill>
                          <a:uFillTx/>
                          <a:latin typeface="Sakkal Majalla" panose="02000000000000000000" pitchFamily="2" charset="-78"/>
                          <a:ea typeface="+mn-ea"/>
                          <a:cs typeface="Sakkal Majalla" panose="02000000000000000000" pitchFamily="2" charset="-78"/>
                          <a:sym typeface="Calibri"/>
                        </a:rPr>
                        <a:t>. و</a:t>
                      </a:r>
                      <a:r>
                        <a:rPr lang="ar" sz="1600" b="0" i="0" u="none" strike="noStrike" cap="none" spc="0" dirty="0">
                          <a:solidFill>
                            <a:srgbClr val="000000"/>
                          </a:solidFill>
                          <a:uFillTx/>
                          <a:latin typeface="Sakkal Majalla" panose="02000000000000000000" pitchFamily="2" charset="-78"/>
                          <a:ea typeface="+mn-ea"/>
                          <a:cs typeface="Sakkal Majalla" panose="02000000000000000000" pitchFamily="2" charset="-78"/>
                          <a:sym typeface="Calibri"/>
                        </a:rPr>
                        <a:t>يُفعّل الدكتور زاهر، مدير فريق الاستجابة السريعة في مركز عمليات الطوارئ، الفريق الوطني للاستقصاء</a:t>
                      </a:r>
                      <a:r>
                        <a:rPr lang="ar-EG" sz="1600" b="0" i="0" u="none" strike="noStrike" cap="none" spc="0" dirty="0">
                          <a:solidFill>
                            <a:srgbClr val="000000"/>
                          </a:solidFill>
                          <a:uFillTx/>
                          <a:latin typeface="Sakkal Majalla" panose="02000000000000000000" pitchFamily="2" charset="-78"/>
                          <a:ea typeface="+mn-ea"/>
                          <a:cs typeface="Sakkal Majalla" panose="02000000000000000000" pitchFamily="2" charset="-78"/>
                          <a:sym typeface="Calibri"/>
                        </a:rPr>
                        <a:t>. و</a:t>
                      </a:r>
                      <a:r>
                        <a:rPr lang="ar" sz="1600" b="0" i="0" u="none" strike="noStrike" cap="none" spc="0" dirty="0">
                          <a:solidFill>
                            <a:srgbClr val="000000"/>
                          </a:solidFill>
                          <a:uFillTx/>
                          <a:latin typeface="Sakkal Majalla" panose="02000000000000000000" pitchFamily="2" charset="-78"/>
                          <a:ea typeface="+mn-ea"/>
                          <a:cs typeface="Sakkal Majalla" panose="02000000000000000000" pitchFamily="2" charset="-78"/>
                          <a:sym typeface="Source Sans Pro Regular"/>
                        </a:rPr>
                        <a:t>تنتشر شائعات عن احتمال </a:t>
                      </a:r>
                      <a:r>
                        <a:rPr lang="ar-EG" sz="1600" b="0" i="0" u="none" strike="noStrike" cap="none" spc="0" dirty="0">
                          <a:solidFill>
                            <a:srgbClr val="000000"/>
                          </a:solidFill>
                          <a:uFillTx/>
                          <a:latin typeface="Sakkal Majalla" panose="02000000000000000000" pitchFamily="2" charset="-78"/>
                          <a:ea typeface="+mn-ea"/>
                          <a:cs typeface="Sakkal Majalla" panose="02000000000000000000" pitchFamily="2" charset="-78"/>
                          <a:sym typeface="Source Sans Pro Regular"/>
                        </a:rPr>
                        <a:t>تسميم</a:t>
                      </a:r>
                      <a:r>
                        <a:rPr lang="ar" sz="1600" b="0" i="0" u="none" strike="noStrike" cap="none" spc="0" dirty="0">
                          <a:solidFill>
                            <a:srgbClr val="000000"/>
                          </a:solidFill>
                          <a:uFillTx/>
                          <a:latin typeface="Sakkal Majalla" panose="02000000000000000000" pitchFamily="2" charset="-78"/>
                          <a:ea typeface="+mn-ea"/>
                          <a:cs typeface="Sakkal Majalla" panose="02000000000000000000" pitchFamily="2" charset="-78"/>
                          <a:sym typeface="Source Sans Pro Regular"/>
                        </a:rPr>
                        <a:t> </a:t>
                      </a:r>
                      <a:r>
                        <a:rPr lang="ar" sz="1600" b="0" i="0" u="none" strike="noStrike" cap="none" spc="0" dirty="0">
                          <a:solidFill>
                            <a:srgbClr val="000000"/>
                          </a:solidFill>
                          <a:uFillTx/>
                          <a:latin typeface="Sakkal Majalla" panose="02000000000000000000" pitchFamily="2" charset="-78"/>
                          <a:ea typeface="+mn-ea"/>
                          <a:cs typeface="Sakkal Majalla" panose="02000000000000000000" pitchFamily="2" charset="-78"/>
                          <a:sym typeface="Calibri"/>
                        </a:rPr>
                        <a:t>متمردي «ثاليب» </a:t>
                      </a:r>
                      <a:r>
                        <a:rPr lang="ar" sz="1600" b="0" i="0" u="none" strike="noStrike" cap="none" spc="0" dirty="0">
                          <a:solidFill>
                            <a:srgbClr val="000000"/>
                          </a:solidFill>
                          <a:uFillTx/>
                          <a:latin typeface="Sakkal Majalla" panose="02000000000000000000" pitchFamily="2" charset="-78"/>
                          <a:ea typeface="+mn-ea"/>
                          <a:cs typeface="Sakkal Majalla" panose="02000000000000000000" pitchFamily="2" charset="-78"/>
                          <a:sym typeface="Source Sans Pro Regular"/>
                        </a:rPr>
                        <a:t>المياه عمدًا. </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38630">
                <a:tc>
                  <a:txBody>
                    <a:bodyPr/>
                    <a:lstStyle/>
                    <a:p>
                      <a:pPr lvl="0" algn="ctr" defTabSz="289320" rtl="1">
                        <a:lnSpc>
                          <a:spcPct val="114999"/>
                        </a:lnSpc>
                        <a:spcBef>
                          <a:spcPts val="1000"/>
                        </a:spcBef>
                        <a:buNone/>
                        <a:defRPr sz="1800" b="0">
                          <a:solidFill>
                            <a:srgbClr val="000000"/>
                          </a:solidFill>
                        </a:defRPr>
                      </a:pPr>
                      <a:r>
                        <a:rPr lang="ar" sz="1600" b="1" dirty="0">
                          <a:solidFill>
                            <a:srgbClr val="FFFFFF"/>
                          </a:solidFill>
                          <a:latin typeface="Sakkal Majalla"/>
                          <a:ea typeface="+mn-ea"/>
                          <a:cs typeface="Sakkal Majalla"/>
                        </a:rPr>
                        <a:t>C2</a:t>
                      </a:r>
                      <a:endParaRPr lang="ar" sz="1600" b="1" dirty="0">
                        <a:solidFill>
                          <a:srgbClr val="FFFFFF"/>
                        </a:solidFill>
                        <a:latin typeface="Sakkal Majalla" panose="02000000000000000000" pitchFamily="2" charset="-78"/>
                        <a:ea typeface="+mn-ea"/>
                        <a:cs typeface="Sakkal Majalla" panose="02000000000000000000" pitchFamily="2" charset="-78"/>
                        <a:sym typeface="Source Sans Pro Regular"/>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2720" indent="0" algn="r" defTabSz="289320" rtl="1">
                        <a:lnSpc>
                          <a:spcPct val="115000"/>
                        </a:lnSpc>
                        <a:spcBef>
                          <a:spcPts val="1000"/>
                        </a:spcBef>
                        <a:defRPr sz="1800"/>
                      </a:pPr>
                      <a:r>
                        <a:rPr lang="ar" sz="1600" dirty="0">
                          <a:latin typeface="Sakkal Majalla"/>
                          <a:ea typeface="+mn-ea"/>
                          <a:cs typeface="Sakkal Majalla"/>
                          <a:sym typeface="Source Sans Pro Regular"/>
                        </a:rPr>
                        <a:t>في المستشفى</a:t>
                      </a:r>
                      <a:r>
                        <a:rPr lang="ar-EG" sz="1600" dirty="0">
                          <a:latin typeface="Sakkal Majalla"/>
                          <a:ea typeface="+mn-ea"/>
                          <a:cs typeface="Sakkal Majalla"/>
                          <a:sym typeface="Source Sans Pro Regular"/>
                        </a:rPr>
                        <a:t>: </a:t>
                      </a:r>
                      <a:r>
                        <a:rPr lang="ar" sz="1600" dirty="0">
                          <a:latin typeface="Sakkal Majalla"/>
                          <a:ea typeface="+mn-ea"/>
                          <a:cs typeface="Sakkal Majalla"/>
                          <a:sym typeface="Source Sans Pro Regular"/>
                        </a:rPr>
                        <a:t>مقابلة </a:t>
                      </a:r>
                      <a:r>
                        <a:rPr lang="ar-EG" sz="1600" dirty="0">
                          <a:latin typeface="Sakkal Majalla"/>
                          <a:ea typeface="+mn-ea"/>
                          <a:cs typeface="Sakkal Majalla"/>
                          <a:sym typeface="Source Sans Pro Regular"/>
                        </a:rPr>
                        <a:t>الطاقم الطبي</a:t>
                      </a:r>
                      <a:endParaRPr lang="ar" sz="1600" dirty="0">
                        <a:latin typeface="Sakkal Majalla"/>
                        <a:ea typeface="+mn-ea"/>
                        <a:cs typeface="Sakkal Majalla"/>
                        <a:sym typeface="Source Sans Pro Regular"/>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3038" indent="0" algn="r" defTabSz="289320" rtl="1">
                        <a:lnSpc>
                          <a:spcPct val="115000"/>
                        </a:lnSpc>
                        <a:defRPr sz="1800"/>
                      </a:pPr>
                      <a:r>
                        <a:rPr lang="ar" sz="1600" dirty="0">
                          <a:latin typeface="Sakkal Majalla" panose="02000000000000000000" pitchFamily="2" charset="-78"/>
                          <a:ea typeface="+mn-ea"/>
                          <a:cs typeface="Sakkal Majalla" panose="02000000000000000000" pitchFamily="2" charset="-78"/>
                          <a:sym typeface="Source Sans Pro Regular"/>
                        </a:rPr>
                        <a:t>يُنشر فريق الاستجابة السريعة إلى المستشفى للاستفسار عن الحالات وقدرة المستشفى على استيعاب الزيادة في الحالات.</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85259">
                <a:tc>
                  <a:txBody>
                    <a:bodyPr/>
                    <a:lstStyle/>
                    <a:p>
                      <a:pPr lvl="0" algn="ctr" defTabSz="289320" rtl="1">
                        <a:lnSpc>
                          <a:spcPct val="114999"/>
                        </a:lnSpc>
                        <a:spcBef>
                          <a:spcPts val="1000"/>
                        </a:spcBef>
                        <a:buNone/>
                        <a:defRPr sz="1800" b="0">
                          <a:solidFill>
                            <a:srgbClr val="000000"/>
                          </a:solidFill>
                        </a:defRPr>
                      </a:pPr>
                      <a:r>
                        <a:rPr lang="ar" sz="1600" b="1" dirty="0">
                          <a:solidFill>
                            <a:srgbClr val="FFFFFF"/>
                          </a:solidFill>
                          <a:latin typeface="Sakkal Majalla"/>
                          <a:ea typeface="+mn-ea"/>
                          <a:cs typeface="Sakkal Majalla"/>
                        </a:rPr>
                        <a:t>C3</a:t>
                      </a:r>
                      <a:endParaRPr lang="ar" sz="1600" b="1" dirty="0">
                        <a:solidFill>
                          <a:srgbClr val="FFFFFF"/>
                        </a:solidFill>
                        <a:latin typeface="Sakkal Majalla" panose="02000000000000000000" pitchFamily="2" charset="-78"/>
                        <a:ea typeface="+mn-ea"/>
                        <a:cs typeface="Sakkal Majalla" panose="02000000000000000000" pitchFamily="2" charset="-78"/>
                        <a:sym typeface="Source Sans Pro Regular"/>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r" defTabSz="289320" rtl="1">
                        <a:lnSpc>
                          <a:spcPct val="115000"/>
                        </a:lnSpc>
                        <a:spcBef>
                          <a:spcPts val="1000"/>
                        </a:spcBef>
                        <a:defRPr sz="1800"/>
                      </a:pPr>
                      <a:r>
                        <a:rPr lang="ar" sz="1600" dirty="0">
                          <a:latin typeface="Sakkal Majalla" panose="02000000000000000000" pitchFamily="2" charset="-78"/>
                          <a:ea typeface="+mn-ea"/>
                          <a:cs typeface="Sakkal Majalla" panose="02000000000000000000" pitchFamily="2" charset="-78"/>
                          <a:sym typeface="Source Sans Pro Regular"/>
                        </a:rPr>
                        <a:t>في المستشفى</a:t>
                      </a:r>
                      <a:r>
                        <a:rPr lang="ar-EG" sz="1600" dirty="0">
                          <a:latin typeface="Sakkal Majalla" panose="02000000000000000000" pitchFamily="2" charset="-78"/>
                          <a:ea typeface="+mn-ea"/>
                          <a:cs typeface="Sakkal Majalla" panose="02000000000000000000" pitchFamily="2" charset="-78"/>
                          <a:sym typeface="Source Sans Pro Regular"/>
                        </a:rPr>
                        <a:t>: </a:t>
                      </a:r>
                      <a:r>
                        <a:rPr lang="ar" sz="1600" dirty="0">
                          <a:latin typeface="Sakkal Majalla" panose="02000000000000000000" pitchFamily="2" charset="-78"/>
                          <a:ea typeface="+mn-ea"/>
                          <a:cs typeface="Sakkal Majalla" panose="02000000000000000000" pitchFamily="2" charset="-78"/>
                          <a:sym typeface="Source Sans Pro Regular"/>
                        </a:rPr>
                        <a:t>مقابلة مع واحدةٍ من المرضى وجمع العينات</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r" defTabSz="289320" rtl="1">
                        <a:lnSpc>
                          <a:spcPct val="115000"/>
                        </a:lnSpc>
                        <a:spcBef>
                          <a:spcPts val="1000"/>
                        </a:spcBef>
                        <a:tabLst>
                          <a:tab pos="1041400" algn="l"/>
                        </a:tabLst>
                        <a:defRPr sz="1800"/>
                      </a:pPr>
                      <a:r>
                        <a:rPr lang="ar" sz="1600" dirty="0">
                          <a:latin typeface="Sakkal Majalla" panose="02000000000000000000" pitchFamily="2" charset="-78"/>
                          <a:ea typeface="+mn-ea"/>
                          <a:cs typeface="Sakkal Majalla" panose="02000000000000000000" pitchFamily="2" charset="-78"/>
                          <a:sym typeface="Source Sans Pro Regular"/>
                        </a:rPr>
                        <a:t>يُجري فريق الاستجابة السريعة مقابلةً مع واحدةٍ من المرضى ويحصل منها على عينة مختبرية.</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85259">
                <a:tc>
                  <a:txBody>
                    <a:bodyPr/>
                    <a:lstStyle/>
                    <a:p>
                      <a:pPr algn="ctr" defTabSz="289320" rtl="1">
                        <a:lnSpc>
                          <a:spcPct val="115000"/>
                        </a:lnSpc>
                        <a:spcBef>
                          <a:spcPts val="1000"/>
                        </a:spcBef>
                        <a:defRPr sz="1800" b="0">
                          <a:solidFill>
                            <a:srgbClr val="000000"/>
                          </a:solidFill>
                        </a:defRPr>
                      </a:pPr>
                      <a:r>
                        <a:rPr lang="ar" sz="1600" b="1" dirty="0">
                          <a:solidFill>
                            <a:srgbClr val="FFFFFF"/>
                          </a:solidFill>
                          <a:latin typeface="Sakkal Majalla"/>
                          <a:ea typeface="+mn-ea"/>
                          <a:cs typeface="Sakkal Majalla"/>
                        </a:rPr>
                        <a:t>C4</a:t>
                      </a:r>
                      <a:endParaRPr lang="ar" sz="1600" b="1" dirty="0">
                        <a:solidFill>
                          <a:srgbClr val="FFFFFF"/>
                        </a:solidFill>
                        <a:latin typeface="Sakkal Majalla"/>
                        <a:ea typeface="+mn-ea"/>
                        <a:cs typeface="Sakkal Majalla"/>
                        <a:sym typeface="Source Sans Pro Regular"/>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r" defTabSz="289320" rtl="1">
                        <a:lnSpc>
                          <a:spcPct val="115000"/>
                        </a:lnSpc>
                        <a:spcBef>
                          <a:spcPts val="1000"/>
                        </a:spcBef>
                        <a:defRPr sz="1800"/>
                      </a:pPr>
                      <a:r>
                        <a:rPr lang="ar" sz="1600" dirty="0">
                          <a:latin typeface="Sakkal Majalla" panose="02000000000000000000" pitchFamily="2" charset="-78"/>
                          <a:ea typeface="+mn-ea"/>
                          <a:cs typeface="Sakkal Majalla" panose="02000000000000000000" pitchFamily="2" charset="-78"/>
                          <a:sym typeface="Source Sans Pro Regular"/>
                        </a:rPr>
                        <a:t>التواصل بشأن المخاطر والمشاركة المجتمعية</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r" defTabSz="289320" rtl="1">
                        <a:lnSpc>
                          <a:spcPct val="115000"/>
                        </a:lnSpc>
                        <a:spcBef>
                          <a:spcPts val="1000"/>
                        </a:spcBef>
                        <a:tabLst>
                          <a:tab pos="1041400" algn="l"/>
                        </a:tabLst>
                        <a:defRPr sz="1800"/>
                      </a:pPr>
                      <a:r>
                        <a:rPr lang="ar" sz="1600" dirty="0">
                          <a:latin typeface="Sakkal Majalla" panose="02000000000000000000" pitchFamily="2" charset="-78"/>
                          <a:ea typeface="+mn-ea"/>
                          <a:cs typeface="Sakkal Majalla" panose="02000000000000000000" pitchFamily="2" charset="-78"/>
                          <a:sym typeface="Source Sans Pro Regular"/>
                        </a:rPr>
                        <a:t>يزور فريق الاستجابة السريعة المجتمع المحلي للحصول على مزيدٍ من المعلومات من قادة المجتمع، وفهم ممارسات المجتمع المحلي ودينامياته.</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85259">
                <a:tc>
                  <a:txBody>
                    <a:bodyPr/>
                    <a:lstStyle/>
                    <a:p>
                      <a:pPr algn="ctr" defTabSz="289320" rtl="1">
                        <a:lnSpc>
                          <a:spcPct val="115000"/>
                        </a:lnSpc>
                        <a:spcBef>
                          <a:spcPts val="1000"/>
                        </a:spcBef>
                        <a:defRPr sz="1800" b="0">
                          <a:solidFill>
                            <a:srgbClr val="000000"/>
                          </a:solidFill>
                        </a:defRPr>
                      </a:pPr>
                      <a:r>
                        <a:rPr lang="ar" sz="1600" b="1" dirty="0">
                          <a:solidFill>
                            <a:srgbClr val="FFFFFF"/>
                          </a:solidFill>
                          <a:latin typeface="Sakkal Majalla"/>
                          <a:ea typeface="+mn-ea"/>
                          <a:cs typeface="Sakkal Majalla"/>
                        </a:rPr>
                        <a:t>C5</a:t>
                      </a:r>
                      <a:endParaRPr lang="ar" sz="1600" b="1" dirty="0">
                        <a:solidFill>
                          <a:srgbClr val="FFFFFF"/>
                        </a:solidFill>
                        <a:latin typeface="Sakkal Majalla"/>
                        <a:ea typeface="+mn-ea"/>
                        <a:cs typeface="Sakkal Majalla"/>
                        <a:sym typeface="Source Sans Pro Regular"/>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r" defTabSz="289320" rtl="1">
                        <a:lnSpc>
                          <a:spcPct val="115000"/>
                        </a:lnSpc>
                        <a:spcBef>
                          <a:spcPts val="1000"/>
                        </a:spcBef>
                        <a:defRPr sz="1800"/>
                      </a:pPr>
                      <a:r>
                        <a:rPr lang="ar" sz="1600" dirty="0">
                          <a:latin typeface="Sakkal Majalla" panose="02000000000000000000" pitchFamily="2" charset="-78"/>
                          <a:ea typeface="+mn-ea"/>
                          <a:cs typeface="Sakkal Majalla" panose="02000000000000000000" pitchFamily="2" charset="-78"/>
                          <a:sym typeface="Source Sans Pro Regular"/>
                        </a:rPr>
                        <a:t>التقصي النشط للحالات وتتبُّع المُخالِطين</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3038" indent="0" algn="r" defTabSz="289320" rtl="1">
                        <a:lnSpc>
                          <a:spcPct val="115000"/>
                        </a:lnSpc>
                        <a:spcBef>
                          <a:spcPts val="1000"/>
                        </a:spcBef>
                        <a:tabLst>
                          <a:tab pos="1041400" algn="l"/>
                        </a:tabLst>
                        <a:defRPr sz="1800"/>
                      </a:pPr>
                      <a:r>
                        <a:rPr lang="ar" sz="1600" dirty="0">
                          <a:latin typeface="Sakkal Majalla" panose="02000000000000000000" pitchFamily="2" charset="-78"/>
                          <a:ea typeface="+mn-ea"/>
                          <a:cs typeface="Sakkal Majalla" panose="02000000000000000000" pitchFamily="2" charset="-78"/>
                          <a:sym typeface="Source Sans Pro Regular"/>
                        </a:rPr>
                        <a:t>يشرع فريق الاستجابة السريعة في تنفيذ التقصي النشط للحالات ورصد المخالطين، ويواجه مواقف صعبة.</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85259">
                <a:tc>
                  <a:txBody>
                    <a:bodyPr/>
                    <a:lstStyle/>
                    <a:p>
                      <a:pPr algn="ctr" defTabSz="289320" rtl="1">
                        <a:lnSpc>
                          <a:spcPct val="115000"/>
                        </a:lnSpc>
                        <a:spcBef>
                          <a:spcPts val="1000"/>
                        </a:spcBef>
                        <a:defRPr sz="1800" b="0">
                          <a:solidFill>
                            <a:srgbClr val="000000"/>
                          </a:solidFill>
                        </a:defRPr>
                      </a:pPr>
                      <a:r>
                        <a:rPr lang="ar" sz="1600" b="1" dirty="0">
                          <a:solidFill>
                            <a:srgbClr val="FFFFFF"/>
                          </a:solidFill>
                          <a:latin typeface="Sakkal Majalla"/>
                          <a:ea typeface="+mn-ea"/>
                          <a:cs typeface="Sakkal Majalla"/>
                        </a:rPr>
                        <a:t>C6</a:t>
                      </a:r>
                      <a:endParaRPr lang="ar" sz="1600" b="1" dirty="0">
                        <a:solidFill>
                          <a:srgbClr val="FFFFFF"/>
                        </a:solidFill>
                        <a:latin typeface="Sakkal Majalla"/>
                        <a:ea typeface="+mn-ea"/>
                        <a:cs typeface="Sakkal Majalla"/>
                        <a:sym typeface="Source Sans Pro Regular"/>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r" defTabSz="289320" rtl="1">
                        <a:lnSpc>
                          <a:spcPct val="115000"/>
                        </a:lnSpc>
                        <a:spcBef>
                          <a:spcPts val="1000"/>
                        </a:spcBef>
                        <a:defRPr sz="1800"/>
                      </a:pPr>
                      <a:r>
                        <a:rPr lang="ar" sz="1600" dirty="0">
                          <a:latin typeface="Sakkal Majalla" panose="02000000000000000000" pitchFamily="2" charset="-78"/>
                          <a:ea typeface="+mn-ea"/>
                          <a:cs typeface="Sakkal Majalla" panose="02000000000000000000" pitchFamily="2" charset="-78"/>
                          <a:sym typeface="Source Sans Pro Regular"/>
                        </a:rPr>
                        <a:t>تقرير الاستقصاء</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73038" indent="0" algn="r" defTabSz="289320" rtl="1">
                        <a:lnSpc>
                          <a:spcPct val="115000"/>
                        </a:lnSpc>
                        <a:spcBef>
                          <a:spcPts val="1000"/>
                        </a:spcBef>
                        <a:defRPr sz="1800"/>
                      </a:pPr>
                      <a:r>
                        <a:rPr lang="ar" sz="1600" dirty="0">
                          <a:latin typeface="Sakkal Majalla" panose="02000000000000000000" pitchFamily="2" charset="-78"/>
                          <a:ea typeface="+mn-ea"/>
                          <a:cs typeface="Sakkal Majalla" panose="02000000000000000000" pitchFamily="2" charset="-78"/>
                          <a:sym typeface="Source Sans Pro Regular"/>
                        </a:rPr>
                        <a:t>يطلب الدكتور زاهر من فريق الاستجابة السريعة تقديم تقرير استقصاء شامل يتضمن ما خلُص إليه الفريق من نتائج، واستنتاجات، وتوصيات.</a:t>
                      </a: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2" name="Title 1">
            <a:extLst>
              <a:ext uri="{FF2B5EF4-FFF2-40B4-BE49-F238E27FC236}">
                <a16:creationId xmlns:a16="http://schemas.microsoft.com/office/drawing/2014/main" id="{E35E713F-64CB-46E1-928F-336D8DBEB7AF}"/>
              </a:ext>
            </a:extLst>
          </p:cNvPr>
          <p:cNvSpPr>
            <a:spLocks noGrp="1"/>
          </p:cNvSpPr>
          <p:nvPr>
            <p:ph type="title"/>
          </p:nvPr>
        </p:nvSpPr>
        <p:spPr/>
        <p:txBody>
          <a:bodyPr rtlCol="1">
            <a:normAutofit/>
          </a:bodyPr>
          <a:lstStyle/>
          <a:p>
            <a:pPr rtl="1"/>
            <a:r>
              <a:rPr lang="ar" dirty="0">
                <a:latin typeface="Sakkal Majalla" panose="02000000000000000000" pitchFamily="2" charset="-78"/>
                <a:cs typeface="Sakkal Majalla" panose="02000000000000000000" pitchFamily="2" charset="-78"/>
              </a:rPr>
              <a:t>3. ملخص الجلسة</a:t>
            </a:r>
            <a:endParaRPr lang="en-US"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2F9398F-8AD0-FDFA-536D-388ECA728D4F}"/>
              </a:ext>
            </a:extLst>
          </p:cNvPr>
          <p:cNvSpPr txBox="1">
            <a:spLocks/>
          </p:cNvSpPr>
          <p:nvPr/>
        </p:nvSpPr>
        <p:spPr>
          <a:xfrm>
            <a:off x="199749" y="0"/>
            <a:ext cx="5156022" cy="51589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a:r>
              <a:rPr lang="ar" sz="2400" b="1" dirty="0">
                <a:latin typeface="Sakkal Majalla" panose="02000000000000000000" pitchFamily="2" charset="-78"/>
                <a:cs typeface="Sakkal Majalla" panose="02000000000000000000" pitchFamily="2" charset="-78"/>
              </a:rPr>
              <a:t>4. حزمة التدريب المتقدم لفِرَق الاستجابة السريعة: جدول الأعمال</a:t>
            </a:r>
          </a:p>
        </p:txBody>
      </p:sp>
      <p:graphicFrame>
        <p:nvGraphicFramePr>
          <p:cNvPr id="3" name="Tableau 2">
            <a:extLst>
              <a:ext uri="{FF2B5EF4-FFF2-40B4-BE49-F238E27FC236}">
                <a16:creationId xmlns:a16="http://schemas.microsoft.com/office/drawing/2014/main" id="{0F1ABEFF-1F3F-F430-D62E-F524C80460C3}"/>
              </a:ext>
            </a:extLst>
          </p:cNvPr>
          <p:cNvGraphicFramePr>
            <a:graphicFrameLocks noGrp="1"/>
          </p:cNvGraphicFramePr>
          <p:nvPr>
            <p:extLst>
              <p:ext uri="{D42A27DB-BD31-4B8C-83A1-F6EECF244321}">
                <p14:modId xmlns:p14="http://schemas.microsoft.com/office/powerpoint/2010/main" val="3177000079"/>
              </p:ext>
            </p:extLst>
          </p:nvPr>
        </p:nvGraphicFramePr>
        <p:xfrm>
          <a:off x="1511085" y="1136542"/>
          <a:ext cx="8879205" cy="5191964"/>
        </p:xfrm>
        <a:graphic>
          <a:graphicData uri="http://schemas.openxmlformats.org/drawingml/2006/table">
            <a:tbl>
              <a:tblPr firstRow="1" firstCol="1" bandRow="1">
                <a:tableStyleId>{5940675A-B579-460E-94D1-54222C63F5DA}</a:tableStyleId>
              </a:tblPr>
              <a:tblGrid>
                <a:gridCol w="1489133">
                  <a:extLst>
                    <a:ext uri="{9D8B030D-6E8A-4147-A177-3AD203B41FA5}">
                      <a16:colId xmlns:a16="http://schemas.microsoft.com/office/drawing/2014/main" val="782601249"/>
                    </a:ext>
                  </a:extLst>
                </a:gridCol>
                <a:gridCol w="1489874">
                  <a:extLst>
                    <a:ext uri="{9D8B030D-6E8A-4147-A177-3AD203B41FA5}">
                      <a16:colId xmlns:a16="http://schemas.microsoft.com/office/drawing/2014/main" val="3453514360"/>
                    </a:ext>
                  </a:extLst>
                </a:gridCol>
                <a:gridCol w="1489874">
                  <a:extLst>
                    <a:ext uri="{9D8B030D-6E8A-4147-A177-3AD203B41FA5}">
                      <a16:colId xmlns:a16="http://schemas.microsoft.com/office/drawing/2014/main" val="4161576237"/>
                    </a:ext>
                  </a:extLst>
                </a:gridCol>
                <a:gridCol w="1489874">
                  <a:extLst>
                    <a:ext uri="{9D8B030D-6E8A-4147-A177-3AD203B41FA5}">
                      <a16:colId xmlns:a16="http://schemas.microsoft.com/office/drawing/2014/main" val="3830433478"/>
                    </a:ext>
                  </a:extLst>
                </a:gridCol>
                <a:gridCol w="1460225">
                  <a:extLst>
                    <a:ext uri="{9D8B030D-6E8A-4147-A177-3AD203B41FA5}">
                      <a16:colId xmlns:a16="http://schemas.microsoft.com/office/drawing/2014/main" val="3836468728"/>
                    </a:ext>
                  </a:extLst>
                </a:gridCol>
                <a:gridCol w="1460225">
                  <a:extLst>
                    <a:ext uri="{9D8B030D-6E8A-4147-A177-3AD203B41FA5}">
                      <a16:colId xmlns:a16="http://schemas.microsoft.com/office/drawing/2014/main" val="2443374902"/>
                    </a:ext>
                  </a:extLst>
                </a:gridCol>
              </a:tblGrid>
              <a:tr h="548218">
                <a:tc>
                  <a:txBody>
                    <a:bodyPr/>
                    <a:lstStyle/>
                    <a:p>
                      <a:pPr algn="ctr" rtl="1" fontAlgn="base">
                        <a:lnSpc>
                          <a:spcPct val="107000"/>
                        </a:lnSpc>
                        <a:spcAft>
                          <a:spcPts val="800"/>
                        </a:spcAft>
                      </a:pPr>
                      <a:r>
                        <a:rPr lang="ar-AE" sz="1400" dirty="0">
                          <a:solidFill>
                            <a:srgbClr val="000000"/>
                          </a:solidFill>
                          <a:effectLst/>
                          <a:latin typeface="Sakkal Majalla"/>
                          <a:ea typeface="Times New Roman" panose="02020603050405020304" pitchFamily="18" charset="0"/>
                          <a:cs typeface="Sakkal Majalla"/>
                        </a:rPr>
                        <a:t> </a:t>
                      </a:r>
                      <a:r>
                        <a:rPr lang="ar-AE" sz="1400" b="0" i="0" u="none" strike="noStrike" noProof="0" dirty="0">
                          <a:solidFill>
                            <a:srgbClr val="000000"/>
                          </a:solidFill>
                          <a:effectLst/>
                          <a:latin typeface="Calibri"/>
                          <a:cs typeface="Calibri"/>
                        </a:rPr>
                        <a:t>اليوم </a:t>
                      </a:r>
                      <a:r>
                        <a:rPr lang="ar-AE" sz="1400" dirty="0">
                          <a:solidFill>
                            <a:srgbClr val="000000"/>
                          </a:solidFill>
                          <a:effectLst/>
                          <a:latin typeface="Sakkal Majalla"/>
                          <a:ea typeface="Times New Roman" panose="02020603050405020304" pitchFamily="18" charset="0"/>
                          <a:cs typeface="Arial"/>
                        </a:rPr>
                        <a:t>5 </a:t>
                      </a:r>
                      <a:r>
                        <a:rPr lang="ar-AE" sz="1400" dirty="0">
                          <a:solidFill>
                            <a:srgbClr val="000000"/>
                          </a:solidFill>
                          <a:effectLst/>
                          <a:latin typeface="Calibri"/>
                          <a:ea typeface="Times New Roman" panose="02020603050405020304" pitchFamily="18" charset="0"/>
                          <a:cs typeface="Sakkal Majalla"/>
                        </a:rPr>
                        <a:t> </a:t>
                      </a:r>
                      <a:endParaRPr lang="ar-AE" sz="1400" dirty="0">
                        <a:effectLst/>
                        <a:latin typeface="Times New Roman"/>
                        <a:ea typeface="Calibri" panose="020F0502020204030204" pitchFamily="34" charset="0"/>
                        <a:cs typeface="Sakkal Majalla"/>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fontAlgn="base">
                        <a:lnSpc>
                          <a:spcPct val="107000"/>
                        </a:lnSpc>
                        <a:spcAft>
                          <a:spcPts val="800"/>
                        </a:spcAft>
                      </a:pPr>
                      <a:r>
                        <a:rPr lang="ar-SA" sz="1400" dirty="0">
                          <a:solidFill>
                            <a:srgbClr val="000000"/>
                          </a:solidFill>
                          <a:effectLst/>
                          <a:latin typeface="Calibri"/>
                          <a:ea typeface="Times New Roman" panose="02020603050405020304" pitchFamily="18" charset="0"/>
                          <a:cs typeface="Sakkal Majalla"/>
                        </a:rPr>
                        <a:t>اليوم </a:t>
                      </a:r>
                      <a:r>
                        <a:rPr lang="ar-SA" sz="1400" dirty="0">
                          <a:solidFill>
                            <a:srgbClr val="000000"/>
                          </a:solidFill>
                          <a:effectLst/>
                          <a:latin typeface="Sakkal Majalla"/>
                          <a:ea typeface="Times New Roman" panose="02020603050405020304" pitchFamily="18" charset="0"/>
                          <a:cs typeface="Arial"/>
                        </a:rPr>
                        <a:t>4</a:t>
                      </a:r>
                      <a:endParaRPr lang="ar-SA" sz="1400" dirty="0">
                        <a:effectLst/>
                        <a:latin typeface="Sakkal Majalla"/>
                        <a:ea typeface="Calibri" panose="020F0502020204030204" pitchFamily="34" charset="0"/>
                        <a:cs typeface="Arial"/>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fontAlgn="base">
                        <a:lnSpc>
                          <a:spcPct val="107000"/>
                        </a:lnSpc>
                        <a:spcAft>
                          <a:spcPts val="800"/>
                        </a:spcAft>
                      </a:pPr>
                      <a:r>
                        <a:rPr lang="ar-SA" sz="1400" dirty="0">
                          <a:solidFill>
                            <a:srgbClr val="000000"/>
                          </a:solidFill>
                          <a:effectLst/>
                          <a:latin typeface="Calibri"/>
                          <a:ea typeface="Times New Roman" panose="02020603050405020304" pitchFamily="18" charset="0"/>
                          <a:cs typeface="Sakkal Majalla"/>
                        </a:rPr>
                        <a:t>اليوم </a:t>
                      </a:r>
                      <a:r>
                        <a:rPr lang="ar-SA" sz="1400" dirty="0">
                          <a:solidFill>
                            <a:srgbClr val="000000"/>
                          </a:solidFill>
                          <a:effectLst/>
                          <a:latin typeface="Sakkal Majalla"/>
                          <a:ea typeface="Times New Roman" panose="02020603050405020304" pitchFamily="18" charset="0"/>
                          <a:cs typeface="Arial"/>
                        </a:rPr>
                        <a:t>3</a:t>
                      </a:r>
                      <a:endParaRPr lang="ar-SA" sz="1400" dirty="0">
                        <a:effectLst/>
                        <a:latin typeface="Sakkal Majalla"/>
                        <a:ea typeface="Calibri" panose="020F0502020204030204" pitchFamily="34" charset="0"/>
                        <a:cs typeface="Arial"/>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fontAlgn="base">
                        <a:lnSpc>
                          <a:spcPct val="107000"/>
                        </a:lnSpc>
                        <a:spcAft>
                          <a:spcPts val="800"/>
                        </a:spcAft>
                      </a:pPr>
                      <a:r>
                        <a:rPr lang="ar-SA" sz="1400" dirty="0">
                          <a:solidFill>
                            <a:srgbClr val="000000"/>
                          </a:solidFill>
                          <a:effectLst/>
                          <a:latin typeface="Calibri"/>
                          <a:ea typeface="Times New Roman" panose="02020603050405020304" pitchFamily="18" charset="0"/>
                          <a:cs typeface="Sakkal Majalla"/>
                        </a:rPr>
                        <a:t>اليوم </a:t>
                      </a:r>
                      <a:r>
                        <a:rPr lang="ar-SA" sz="1400" dirty="0">
                          <a:solidFill>
                            <a:srgbClr val="000000"/>
                          </a:solidFill>
                          <a:effectLst/>
                          <a:latin typeface="Sakkal Majalla"/>
                          <a:ea typeface="Times New Roman" panose="02020603050405020304" pitchFamily="18" charset="0"/>
                          <a:cs typeface="Arial"/>
                        </a:rPr>
                        <a:t>2</a:t>
                      </a:r>
                      <a:endParaRPr lang="ar-SA" sz="1400" dirty="0">
                        <a:effectLst/>
                        <a:latin typeface="Sakkal Majalla"/>
                        <a:ea typeface="Calibri" panose="020F0502020204030204" pitchFamily="34" charset="0"/>
                        <a:cs typeface="Arial"/>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rtl="1" fontAlgn="base">
                        <a:lnSpc>
                          <a:spcPct val="107000"/>
                        </a:lnSpc>
                        <a:spcAft>
                          <a:spcPts val="800"/>
                        </a:spcAft>
                      </a:pPr>
                      <a:r>
                        <a:rPr lang="ar-SA" sz="1400" dirty="0">
                          <a:solidFill>
                            <a:srgbClr val="000000"/>
                          </a:solidFill>
                          <a:effectLst/>
                          <a:latin typeface="Calibri"/>
                          <a:ea typeface="Times New Roman" panose="02020603050405020304" pitchFamily="18" charset="0"/>
                          <a:cs typeface="Sakkal Majalla"/>
                        </a:rPr>
                        <a:t>اليوم </a:t>
                      </a:r>
                      <a:r>
                        <a:rPr lang="ar-SA" sz="1400" dirty="0">
                          <a:solidFill>
                            <a:srgbClr val="000000"/>
                          </a:solidFill>
                          <a:effectLst/>
                          <a:latin typeface="Sakkal Majalla"/>
                          <a:ea typeface="Times New Roman" panose="02020603050405020304" pitchFamily="18" charset="0"/>
                          <a:cs typeface="Arial"/>
                        </a:rPr>
                        <a:t>1</a:t>
                      </a:r>
                      <a:endParaRPr lang="ar-SA" sz="1400" dirty="0">
                        <a:effectLst/>
                        <a:latin typeface="Sakkal Majalla"/>
                        <a:ea typeface="Calibri" panose="020F0502020204030204" pitchFamily="34" charset="0"/>
                        <a:cs typeface="Arial"/>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13584431"/>
                  </a:ext>
                </a:extLst>
              </a:tr>
              <a:tr h="806206">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48235"/>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48235"/>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r" fontAlgn="base">
                        <a:lnSpc>
                          <a:spcPct val="107000"/>
                        </a:lnSpc>
                        <a:spcAft>
                          <a:spcPts val="800"/>
                        </a:spcAft>
                      </a:pPr>
                      <a:endParaRPr lang="en-US" sz="1100" dirty="0">
                        <a:effectLst/>
                        <a:latin typeface="Times New Roman"/>
                        <a:ea typeface="Calibri" panose="020F0502020204030204" pitchFamily="34" charset="0"/>
                        <a:cs typeface="Arial"/>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021F64"/>
                    </a:solidFill>
                  </a:tcPr>
                </a:tc>
                <a:tc rowSpan="2">
                  <a:txBody>
                    <a:bodyPr/>
                    <a:lstStyle/>
                    <a:p>
                      <a:pPr algn="r" fontAlgn="base">
                        <a:lnSpc>
                          <a:spcPct val="107000"/>
                        </a:lnSpc>
                        <a:spcAft>
                          <a:spcPts val="800"/>
                        </a:spcAft>
                      </a:pPr>
                      <a:endParaRPr lang="ar-AE"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p>
                      <a:pPr algn="r" fontAlgn="base">
                        <a:lnSpc>
                          <a:spcPct val="107000"/>
                        </a:lnSpc>
                        <a:spcAft>
                          <a:spcPts val="800"/>
                        </a:spcAft>
                      </a:pPr>
                      <a:r>
                        <a:rPr lang="ar-AE" sz="1200" b="1" dirty="0">
                          <a:solidFill>
                            <a:srgbClr val="000000"/>
                          </a:solidFill>
                          <a:effectLst/>
                          <a:latin typeface="Calibri"/>
                          <a:ea typeface="Times New Roman" panose="02020603050405020304" pitchFamily="18" charset="0"/>
                          <a:cs typeface="Sakkal Majalla"/>
                        </a:rPr>
                        <a:t>فترة الصباح</a:t>
                      </a:r>
                      <a:endParaRPr lang="ar-AE" sz="1100" dirty="0">
                        <a:effectLst/>
                        <a:latin typeface="Calibri"/>
                        <a:ea typeface="Calibri" panose="020F0502020204030204" pitchFamily="34" charset="0"/>
                        <a:cs typeface="Sakkal Majalla"/>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76652669"/>
                  </a:ext>
                </a:extLst>
              </a:tr>
              <a:tr h="806206">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r" fontAlgn="base">
                        <a:lnSpc>
                          <a:spcPct val="107000"/>
                        </a:lnSpc>
                        <a:spcAft>
                          <a:spcPts val="800"/>
                        </a:spcAft>
                      </a:pPr>
                      <a:endParaRPr lang="en-US" sz="1100" dirty="0">
                        <a:effectLst/>
                        <a:latin typeface="Times New Roman"/>
                        <a:ea typeface="Calibri" panose="020F0502020204030204" pitchFamily="34" charset="0"/>
                        <a:cs typeface="Arial"/>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021F64"/>
                    </a:solidFill>
                  </a:tcPr>
                </a:tc>
                <a:tc vMerge="1">
                  <a:txBody>
                    <a:bodyPr/>
                    <a:lstStyle/>
                    <a:p>
                      <a:endParaRPr lang="fr-FR"/>
                    </a:p>
                  </a:txBody>
                  <a:tcPr/>
                </a:tc>
                <a:extLst>
                  <a:ext uri="{0D108BD9-81ED-4DB2-BD59-A6C34878D82A}">
                    <a16:rowId xmlns:a16="http://schemas.microsoft.com/office/drawing/2014/main" val="925448443"/>
                  </a:ext>
                </a:extLst>
              </a:tr>
              <a:tr h="806206">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r" fontAlgn="base">
                        <a:lnSpc>
                          <a:spcPct val="107000"/>
                        </a:lnSpc>
                        <a:spcAft>
                          <a:spcPts val="800"/>
                        </a:spcAft>
                      </a:pPr>
                      <a:endParaRPr lang="en-US" sz="1100" dirty="0">
                        <a:effectLst/>
                        <a:latin typeface="Times New Roman"/>
                        <a:ea typeface="Calibri" panose="020F0502020204030204" pitchFamily="34" charset="0"/>
                        <a:cs typeface="Arial"/>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021F64"/>
                    </a:solidFill>
                  </a:tcPr>
                </a:tc>
                <a:tc rowSpan="4">
                  <a:txBody>
                    <a:bodyPr/>
                    <a:lstStyle/>
                    <a:p>
                      <a:pPr algn="r" fontAlgn="base">
                        <a:lnSpc>
                          <a:spcPct val="107000"/>
                        </a:lnSpc>
                        <a:spcAft>
                          <a:spcPts val="800"/>
                        </a:spcAft>
                      </a:pPr>
                      <a:endParaRPr lang="ar-AE" sz="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p>
                      <a:pPr algn="r" fontAlgn="base">
                        <a:lnSpc>
                          <a:spcPct val="107000"/>
                        </a:lnSpc>
                        <a:spcAft>
                          <a:spcPts val="800"/>
                        </a:spcAft>
                      </a:pPr>
                      <a:r>
                        <a:rPr lang="ar-AE" sz="1200" b="1" dirty="0">
                          <a:solidFill>
                            <a:srgbClr val="000000"/>
                          </a:solidFill>
                          <a:effectLst/>
                          <a:latin typeface="Calibri"/>
                          <a:ea typeface="Times New Roman" panose="02020603050405020304" pitchFamily="18" charset="0"/>
                          <a:cs typeface="Sakkal Majalla"/>
                        </a:rPr>
                        <a:t>فترة ما بعد الظهر</a:t>
                      </a:r>
                      <a:endParaRPr lang="ar-AE" sz="1100" dirty="0">
                        <a:effectLst/>
                        <a:latin typeface="Calibri"/>
                        <a:ea typeface="Calibri" panose="020F0502020204030204" pitchFamily="34" charset="0"/>
                        <a:cs typeface="Sakkal Majalla"/>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06405516"/>
                  </a:ext>
                </a:extLst>
              </a:tr>
              <a:tr h="806206">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r" fontAlgn="base">
                        <a:lnSpc>
                          <a:spcPct val="107000"/>
                        </a:lnSpc>
                        <a:spcAft>
                          <a:spcPts val="800"/>
                        </a:spcAft>
                      </a:pPr>
                      <a:endParaRPr lang="en-US" sz="1100" dirty="0">
                        <a:effectLst/>
                        <a:latin typeface="Times New Roman"/>
                        <a:ea typeface="Calibri" panose="020F0502020204030204" pitchFamily="34" charset="0"/>
                        <a:cs typeface="Arial"/>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021F64"/>
                    </a:solidFill>
                  </a:tcPr>
                </a:tc>
                <a:tc vMerge="1">
                  <a:txBody>
                    <a:bodyPr/>
                    <a:lstStyle/>
                    <a:p>
                      <a:endParaRPr lang="fr-FR"/>
                    </a:p>
                  </a:txBody>
                  <a:tcPr/>
                </a:tc>
                <a:extLst>
                  <a:ext uri="{0D108BD9-81ED-4DB2-BD59-A6C34878D82A}">
                    <a16:rowId xmlns:a16="http://schemas.microsoft.com/office/drawing/2014/main" val="3668660485"/>
                  </a:ext>
                </a:extLst>
              </a:tr>
              <a:tr h="806206">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20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r" fontAlgn="base">
                        <a:lnSpc>
                          <a:spcPct val="107000"/>
                        </a:lnSpc>
                        <a:spcAft>
                          <a:spcPts val="800"/>
                        </a:spcAft>
                      </a:pPr>
                      <a:endParaRPr lang="en-US" sz="1100" dirty="0">
                        <a:effectLst/>
                        <a:latin typeface="Times New Roman"/>
                        <a:ea typeface="Calibri" panose="020F0502020204030204" pitchFamily="34" charset="0"/>
                        <a:cs typeface="Arial"/>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021F64"/>
                    </a:solidFill>
                  </a:tcPr>
                </a:tc>
                <a:tc vMerge="1">
                  <a:txBody>
                    <a:bodyPr/>
                    <a:lstStyle/>
                    <a:p>
                      <a:endParaRPr lang="fr-FR"/>
                    </a:p>
                  </a:txBody>
                  <a:tcPr/>
                </a:tc>
                <a:extLst>
                  <a:ext uri="{0D108BD9-81ED-4DB2-BD59-A6C34878D82A}">
                    <a16:rowId xmlns:a16="http://schemas.microsoft.com/office/drawing/2014/main" val="1036326502"/>
                  </a:ext>
                </a:extLst>
              </a:tr>
              <a:tr h="612716">
                <a:tc>
                  <a:txBody>
                    <a:bodyPr/>
                    <a:lstStyle/>
                    <a:p>
                      <a:pPr algn="r" fontAlgn="base">
                        <a:lnSpc>
                          <a:spcPct val="107000"/>
                        </a:lnSpc>
                        <a:spcAft>
                          <a:spcPts val="800"/>
                        </a:spcAft>
                      </a:pPr>
                      <a:endParaRPr lang="en-US" sz="1100" dirty="0">
                        <a:effectLst/>
                        <a:latin typeface="Times New Roman"/>
                        <a:ea typeface="Calibri" panose="020F0502020204030204" pitchFamily="34" charset="0"/>
                        <a:cs typeface="Arial"/>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100" dirty="0">
                        <a:effectLst/>
                        <a:latin typeface="Times New Roman"/>
                        <a:ea typeface="Calibri" panose="020F0502020204030204" pitchFamily="34" charset="0"/>
                        <a:cs typeface="Arial"/>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100" dirty="0">
                        <a:effectLst/>
                        <a:latin typeface="Times New Roman"/>
                        <a:ea typeface="Calibri" panose="020F0502020204030204" pitchFamily="34" charset="0"/>
                        <a:cs typeface="Arial"/>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5A8A39"/>
                    </a:solidFill>
                  </a:tcPr>
                </a:tc>
                <a:tc>
                  <a:txBody>
                    <a:bodyPr/>
                    <a:lstStyle/>
                    <a:p>
                      <a:pPr algn="r" fontAlgn="base">
                        <a:lnSpc>
                          <a:spcPct val="107000"/>
                        </a:lnSpc>
                        <a:spcAft>
                          <a:spcPts val="800"/>
                        </a:spcAft>
                      </a:pPr>
                      <a:endParaRPr lang="en-US" sz="1100" dirty="0">
                        <a:effectLst/>
                        <a:latin typeface="Times New Roman"/>
                        <a:ea typeface="Calibri" panose="020F0502020204030204" pitchFamily="34" charset="0"/>
                        <a:cs typeface="Arial"/>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0000"/>
                    </a:solidFill>
                  </a:tcPr>
                </a:tc>
                <a:tc>
                  <a:txBody>
                    <a:bodyPr/>
                    <a:lstStyle/>
                    <a:p>
                      <a:pPr algn="r" fontAlgn="base">
                        <a:lnSpc>
                          <a:spcPct val="107000"/>
                        </a:lnSpc>
                        <a:spcAft>
                          <a:spcPts val="800"/>
                        </a:spcAft>
                      </a:pPr>
                      <a:endParaRPr lang="en-US" sz="1100" dirty="0">
                        <a:effectLst/>
                        <a:latin typeface="Times New Roman"/>
                        <a:ea typeface="Calibri" panose="020F0502020204030204" pitchFamily="34" charset="0"/>
                        <a:cs typeface="Arial"/>
                      </a:endParaRPr>
                    </a:p>
                  </a:txBody>
                  <a:tcPr marL="9525" marR="9525" marT="9525" marB="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21F64"/>
                    </a:solidFill>
                  </a:tcPr>
                </a:tc>
                <a:tc vMerge="1">
                  <a:txBody>
                    <a:bodyPr/>
                    <a:lstStyle/>
                    <a:p>
                      <a:endParaRPr lang="fr-FR"/>
                    </a:p>
                  </a:txBody>
                  <a:tcPr/>
                </a:tc>
                <a:extLst>
                  <a:ext uri="{0D108BD9-81ED-4DB2-BD59-A6C34878D82A}">
                    <a16:rowId xmlns:a16="http://schemas.microsoft.com/office/drawing/2014/main" val="3651080034"/>
                  </a:ext>
                </a:extLst>
              </a:tr>
            </a:tbl>
          </a:graphicData>
        </a:graphic>
      </p:graphicFrame>
      <p:sp>
        <p:nvSpPr>
          <p:cNvPr id="7" name="TextBox 15">
            <a:extLst>
              <a:ext uri="{FF2B5EF4-FFF2-40B4-BE49-F238E27FC236}">
                <a16:creationId xmlns:a16="http://schemas.microsoft.com/office/drawing/2014/main" id="{1933C26E-A059-F6D8-5562-EFD7DF739D80}"/>
              </a:ext>
            </a:extLst>
          </p:cNvPr>
          <p:cNvSpPr txBox="1"/>
          <p:nvPr/>
        </p:nvSpPr>
        <p:spPr>
          <a:xfrm>
            <a:off x="7444230" y="5959906"/>
            <a:ext cx="1487409" cy="369332"/>
          </a:xfrm>
          <a:prstGeom prst="rect">
            <a:avLst/>
          </a:prstGeom>
          <a:solidFill>
            <a:schemeClr val="bg1">
              <a:lumMod val="7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dirty="0" err="1">
                <a:latin typeface="Sakkal Majalla"/>
                <a:cs typeface="Sakkal Majalla"/>
              </a:rPr>
              <a:t>الوحدة</a:t>
            </a:r>
            <a:r>
              <a:rPr dirty="0">
                <a:latin typeface="Sakkal Majalla"/>
                <a:cs typeface="Sakkal Majalla"/>
              </a:rPr>
              <a:t> </a:t>
            </a:r>
            <a:r>
              <a:rPr lang="fr-FR" dirty="0">
                <a:latin typeface="Sakkal Majalla"/>
                <a:cs typeface="Sakkal Majalla"/>
              </a:rPr>
              <a:t>D</a:t>
            </a:r>
            <a:endParaRPr dirty="0">
              <a:latin typeface="Sakkal Majalla" panose="02000000000000000000" pitchFamily="2" charset="-78"/>
              <a:cs typeface="Sakkal Majalla" panose="02000000000000000000" pitchFamily="2" charset="-78"/>
            </a:endParaRPr>
          </a:p>
        </p:txBody>
      </p:sp>
      <p:sp>
        <p:nvSpPr>
          <p:cNvPr id="8" name="TextBox 16">
            <a:extLst>
              <a:ext uri="{FF2B5EF4-FFF2-40B4-BE49-F238E27FC236}">
                <a16:creationId xmlns:a16="http://schemas.microsoft.com/office/drawing/2014/main" id="{FE892894-6CDA-559F-1C01-6FB1980E8C65}"/>
              </a:ext>
            </a:extLst>
          </p:cNvPr>
          <p:cNvSpPr txBox="1"/>
          <p:nvPr/>
        </p:nvSpPr>
        <p:spPr>
          <a:xfrm>
            <a:off x="3026331" y="5972399"/>
            <a:ext cx="1437442" cy="369332"/>
          </a:xfrm>
          <a:prstGeom prst="rect">
            <a:avLst/>
          </a:prstGeom>
          <a:solidFill>
            <a:schemeClr val="bg1">
              <a:lumMod val="7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lang="ar-AE" dirty="0">
                <a:latin typeface="Sakkal Majalla"/>
                <a:cs typeface="Sakkal Majalla"/>
              </a:rPr>
              <a:t>الوحدة</a:t>
            </a:r>
            <a:r>
              <a:rPr lang="fr-FR" dirty="0">
                <a:latin typeface="Sakkal Majalla"/>
                <a:cs typeface="Sakkal Majalla"/>
              </a:rPr>
              <a:t>D</a:t>
            </a:r>
            <a:endParaRPr dirty="0">
              <a:latin typeface="Sakkal Majalla" panose="02000000000000000000" pitchFamily="2" charset="-78"/>
              <a:cs typeface="Sakkal Majalla" panose="02000000000000000000" pitchFamily="2" charset="-78"/>
            </a:endParaRPr>
          </a:p>
        </p:txBody>
      </p:sp>
      <p:sp>
        <p:nvSpPr>
          <p:cNvPr id="9" name="TextBox 17">
            <a:extLst>
              <a:ext uri="{FF2B5EF4-FFF2-40B4-BE49-F238E27FC236}">
                <a16:creationId xmlns:a16="http://schemas.microsoft.com/office/drawing/2014/main" id="{0022CE1F-A9FA-9B7C-6AA0-0FD4DC44E2D5}"/>
              </a:ext>
            </a:extLst>
          </p:cNvPr>
          <p:cNvSpPr txBox="1"/>
          <p:nvPr/>
        </p:nvSpPr>
        <p:spPr>
          <a:xfrm>
            <a:off x="4467086" y="5972398"/>
            <a:ext cx="1492918" cy="369332"/>
          </a:xfrm>
          <a:prstGeom prst="rect">
            <a:avLst/>
          </a:prstGeom>
          <a:solidFill>
            <a:schemeClr val="bg1">
              <a:lumMod val="7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lang="ar-AE" dirty="0">
                <a:latin typeface="Sakkal Majalla"/>
                <a:cs typeface="Sakkal Majalla"/>
              </a:rPr>
              <a:t>الوحدة</a:t>
            </a:r>
            <a:r>
              <a:rPr lang="fr-FR" dirty="0">
                <a:latin typeface="Sakkal Majalla"/>
                <a:cs typeface="Sakkal Majalla"/>
              </a:rPr>
              <a:t>D</a:t>
            </a:r>
            <a:endParaRPr dirty="0">
              <a:latin typeface="Sakkal Majalla" panose="02000000000000000000" pitchFamily="2" charset="-78"/>
              <a:cs typeface="Sakkal Majalla" panose="02000000000000000000" pitchFamily="2" charset="-78"/>
            </a:endParaRPr>
          </a:p>
        </p:txBody>
      </p:sp>
      <p:sp>
        <p:nvSpPr>
          <p:cNvPr id="10" name="TextBox 18">
            <a:extLst>
              <a:ext uri="{FF2B5EF4-FFF2-40B4-BE49-F238E27FC236}">
                <a16:creationId xmlns:a16="http://schemas.microsoft.com/office/drawing/2014/main" id="{C839426E-9958-952C-5E11-B24C569BA8BE}"/>
              </a:ext>
            </a:extLst>
          </p:cNvPr>
          <p:cNvSpPr txBox="1"/>
          <p:nvPr/>
        </p:nvSpPr>
        <p:spPr>
          <a:xfrm>
            <a:off x="5952175" y="5972399"/>
            <a:ext cx="1474917" cy="369332"/>
          </a:xfrm>
          <a:prstGeom prst="rect">
            <a:avLst/>
          </a:prstGeom>
          <a:solidFill>
            <a:schemeClr val="bg1">
              <a:lumMod val="7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lang="ar-AE" dirty="0">
                <a:latin typeface="Sakkal Majalla"/>
                <a:cs typeface="Sakkal Majalla"/>
              </a:rPr>
              <a:t>الوحدة</a:t>
            </a:r>
            <a:r>
              <a:rPr lang="fr-FR" dirty="0">
                <a:latin typeface="Sakkal Majalla"/>
                <a:cs typeface="Sakkal Majalla"/>
              </a:rPr>
              <a:t> </a:t>
            </a:r>
            <a:r>
              <a:rPr lang="ar-AE" dirty="0">
                <a:latin typeface="Sakkal Majalla"/>
                <a:cs typeface="Sakkal Majalla"/>
              </a:rPr>
              <a:t>D</a:t>
            </a:r>
            <a:endParaRPr dirty="0">
              <a:latin typeface="Sakkal Majalla" panose="02000000000000000000" pitchFamily="2" charset="-78"/>
              <a:cs typeface="Sakkal Majalla" panose="02000000000000000000" pitchFamily="2" charset="-78"/>
            </a:endParaRPr>
          </a:p>
        </p:txBody>
      </p:sp>
      <p:sp>
        <p:nvSpPr>
          <p:cNvPr id="11" name="TextBox 8">
            <a:extLst>
              <a:ext uri="{FF2B5EF4-FFF2-40B4-BE49-F238E27FC236}">
                <a16:creationId xmlns:a16="http://schemas.microsoft.com/office/drawing/2014/main" id="{ACD8C6F5-456E-BC6D-7BB0-39730CBD9A27}"/>
              </a:ext>
            </a:extLst>
          </p:cNvPr>
          <p:cNvSpPr txBox="1"/>
          <p:nvPr/>
        </p:nvSpPr>
        <p:spPr>
          <a:xfrm>
            <a:off x="1521183" y="1740201"/>
            <a:ext cx="2937343" cy="646331"/>
          </a:xfrm>
          <a:prstGeom prst="rect">
            <a:avLst/>
          </a:prstGeom>
          <a:solidFill>
            <a:srgbClr val="5A8A39"/>
          </a:solidFill>
          <a:ln>
            <a:noFill/>
            <a:miter/>
          </a:ln>
          <a:extLst>
            <a:ext uri="{C572A759-6A51-4108-AA02-DFA0A04FC94B}">
              <ma14:wrappingTextBoxFlag xmlns="" xmlns:ma14="http://schemas.microsoft.com/office/mac/drawingml/2011/main" xmlns:a14="http://schemas.microsoft.com/office/drawing/2010/main" xmlns:m="http://schemas.openxmlformats.org/officeDocument/2006/math"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b="1" dirty="0" err="1">
                <a:solidFill>
                  <a:srgbClr val="FFFFFF"/>
                </a:solidFill>
                <a:latin typeface="Sakkal Majalla"/>
                <a:cs typeface="Sakkal Majalla"/>
              </a:rPr>
              <a:t>الوحدة</a:t>
            </a:r>
            <a:r>
              <a:rPr b="1" dirty="0">
                <a:solidFill>
                  <a:srgbClr val="FFFFFF"/>
                </a:solidFill>
                <a:latin typeface="Sakkal Majalla"/>
                <a:cs typeface="Sakkal Majalla"/>
              </a:rPr>
              <a:t> </a:t>
            </a:r>
            <a:r>
              <a:rPr lang="fr-FR" b="1" dirty="0">
                <a:solidFill>
                  <a:srgbClr val="FFFFFF"/>
                </a:solidFill>
                <a:latin typeface="Sakkal Majalla"/>
                <a:cs typeface="Sakkal Majalla"/>
              </a:rPr>
              <a:t>C</a:t>
            </a:r>
            <a:r>
              <a:rPr b="1" dirty="0">
                <a:solidFill>
                  <a:srgbClr val="FFFFFF"/>
                </a:solidFill>
                <a:latin typeface="Sakkal Majalla"/>
                <a:cs typeface="Sakkal Majalla"/>
              </a:rPr>
              <a:t>: </a:t>
            </a:r>
            <a:br>
              <a:rPr lang="hu-HU" b="1" dirty="0">
                <a:latin typeface="Sakkal Majalla" panose="02000000000000000000" pitchFamily="2" charset="-78"/>
                <a:cs typeface="Sakkal Majalla" panose="02000000000000000000" pitchFamily="2" charset="-78"/>
              </a:rPr>
            </a:br>
            <a:r>
              <a:rPr b="1" dirty="0" err="1">
                <a:solidFill>
                  <a:srgbClr val="FFFFFF"/>
                </a:solidFill>
                <a:latin typeface="Sakkal Majalla"/>
                <a:cs typeface="Sakkal Majalla"/>
              </a:rPr>
              <a:t>تمرين</a:t>
            </a:r>
            <a:r>
              <a:rPr b="1" dirty="0">
                <a:solidFill>
                  <a:srgbClr val="FFFFFF"/>
                </a:solidFill>
                <a:latin typeface="Sakkal Majalla"/>
                <a:cs typeface="Sakkal Majalla"/>
              </a:rPr>
              <a:t> </a:t>
            </a:r>
            <a:r>
              <a:rPr b="1" dirty="0" err="1">
                <a:solidFill>
                  <a:srgbClr val="FFFFFF"/>
                </a:solidFill>
                <a:latin typeface="Sakkal Majalla"/>
                <a:cs typeface="Sakkal Majalla"/>
              </a:rPr>
              <a:t>المهارات</a:t>
            </a:r>
            <a:r>
              <a:rPr b="1" dirty="0">
                <a:solidFill>
                  <a:srgbClr val="FFFFFF"/>
                </a:solidFill>
                <a:latin typeface="Sakkal Majalla"/>
                <a:cs typeface="Sakkal Majalla"/>
              </a:rPr>
              <a:t> </a:t>
            </a:r>
            <a:r>
              <a:rPr b="1" dirty="0" err="1">
                <a:solidFill>
                  <a:srgbClr val="FFFFFF"/>
                </a:solidFill>
                <a:latin typeface="Sakkal Majalla"/>
                <a:cs typeface="Sakkal Majalla"/>
              </a:rPr>
              <a:t>القائم</a:t>
            </a:r>
            <a:r>
              <a:rPr b="1" dirty="0">
                <a:solidFill>
                  <a:srgbClr val="FFFFFF"/>
                </a:solidFill>
                <a:latin typeface="Sakkal Majalla"/>
                <a:cs typeface="Sakkal Majalla"/>
              </a:rPr>
              <a:t> </a:t>
            </a:r>
            <a:r>
              <a:rPr b="1" dirty="0" err="1">
                <a:solidFill>
                  <a:srgbClr val="FFFFFF"/>
                </a:solidFill>
                <a:latin typeface="Sakkal Majalla"/>
                <a:cs typeface="Sakkal Majalla"/>
              </a:rPr>
              <a:t>على</a:t>
            </a:r>
            <a:r>
              <a:rPr b="1" dirty="0">
                <a:solidFill>
                  <a:srgbClr val="FFFFFF"/>
                </a:solidFill>
                <a:latin typeface="Sakkal Majalla"/>
                <a:cs typeface="Sakkal Majalla"/>
              </a:rPr>
              <a:t> </a:t>
            </a:r>
            <a:r>
              <a:rPr b="1" dirty="0" err="1">
                <a:solidFill>
                  <a:srgbClr val="FFFFFF"/>
                </a:solidFill>
                <a:latin typeface="Sakkal Majalla"/>
                <a:cs typeface="Sakkal Majalla"/>
              </a:rPr>
              <a:t>سيناريو</a:t>
            </a:r>
            <a:endParaRPr lang="fr-FR" b="1" dirty="0">
              <a:solidFill>
                <a:srgbClr val="FFFFFF"/>
              </a:solidFill>
              <a:latin typeface="Sakkal Majalla"/>
              <a:cs typeface="Sakkal Majalla"/>
            </a:endParaRPr>
          </a:p>
        </p:txBody>
      </p:sp>
      <p:sp>
        <p:nvSpPr>
          <p:cNvPr id="12" name="TextBox 9">
            <a:extLst>
              <a:ext uri="{FF2B5EF4-FFF2-40B4-BE49-F238E27FC236}">
                <a16:creationId xmlns:a16="http://schemas.microsoft.com/office/drawing/2014/main" id="{5840F7B9-E515-2C5A-77D9-AC09408AFC45}"/>
              </a:ext>
            </a:extLst>
          </p:cNvPr>
          <p:cNvSpPr txBox="1"/>
          <p:nvPr/>
        </p:nvSpPr>
        <p:spPr>
          <a:xfrm>
            <a:off x="7506129" y="1746594"/>
            <a:ext cx="1365575" cy="1508105"/>
          </a:xfrm>
          <a:prstGeom prst="rect">
            <a:avLst/>
          </a:prstGeom>
          <a:solidFill>
            <a:schemeClr val="accent1"/>
          </a:solidFill>
          <a:ln>
            <a:noFill/>
            <a:miter/>
          </a:ln>
          <a:extLst>
            <a:ext uri="{C572A759-6A51-4108-AA02-DFA0A04FC94B}">
              <ma14:wrappingTextBoxFlag xmlns="" xmlns:ma14="http://schemas.microsoft.com/office/mac/drawingml/2011/main" xmlns:a14="http://schemas.microsoft.com/office/drawing/2010/main" xmlns:m="http://schemas.openxmlformats.org/officeDocument/2006/math" xmlns:lc="http://schemas.openxmlformats.org/drawingml/2006/lockedCanvas" val="1"/>
            </a:ext>
          </a:extLst>
        </p:spPr>
        <p:txBody>
          <a:bodyPr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endParaRPr lang="hu-HU" sz="2000" b="1">
              <a:solidFill>
                <a:srgbClr val="FFFFFF"/>
              </a:solidFill>
              <a:latin typeface="Sakkal Majalla" panose="02000000000000000000" pitchFamily="2" charset="-78"/>
              <a:cs typeface="Sakkal Majalla" panose="02000000000000000000" pitchFamily="2" charset="-78"/>
            </a:endParaRPr>
          </a:p>
          <a:p>
            <a:pPr algn="ctr"/>
            <a:r>
              <a:rPr b="1" dirty="0" err="1">
                <a:solidFill>
                  <a:srgbClr val="FFFFFF"/>
                </a:solidFill>
                <a:latin typeface="Sakkal Majalla"/>
                <a:cs typeface="Sakkal Majalla"/>
              </a:rPr>
              <a:t>الوحدة</a:t>
            </a:r>
            <a:r>
              <a:rPr lang="ar-AE" b="1" dirty="0">
                <a:solidFill>
                  <a:srgbClr val="FFFFFF"/>
                </a:solidFill>
                <a:latin typeface="Sakkal Majalla"/>
                <a:cs typeface="Sakkal Majalla"/>
              </a:rPr>
              <a:t> A</a:t>
            </a:r>
            <a:r>
              <a:rPr lang="fr-FR" b="1" dirty="0">
                <a:solidFill>
                  <a:srgbClr val="FFFFFF"/>
                </a:solidFill>
                <a:latin typeface="Sakkal Majalla"/>
                <a:cs typeface="Sakkal Majalla"/>
              </a:rPr>
              <a:t>: </a:t>
            </a:r>
            <a:br>
              <a:rPr lang="hu-HU" b="1" dirty="0">
                <a:latin typeface="Sakkal Majalla" panose="02000000000000000000" pitchFamily="2" charset="-78"/>
                <a:cs typeface="Sakkal Majalla" panose="02000000000000000000" pitchFamily="2" charset="-78"/>
              </a:rPr>
            </a:br>
            <a:r>
              <a:rPr b="1" dirty="0" err="1">
                <a:solidFill>
                  <a:srgbClr val="FFFFFF"/>
                </a:solidFill>
                <a:latin typeface="Sakkal Majalla"/>
                <a:cs typeface="Sakkal Majalla"/>
              </a:rPr>
              <a:t>فريق</a:t>
            </a:r>
            <a:r>
              <a:rPr b="1" dirty="0">
                <a:solidFill>
                  <a:srgbClr val="FFFFFF"/>
                </a:solidFill>
                <a:latin typeface="Sakkal Majalla"/>
                <a:cs typeface="Sakkal Majalla"/>
              </a:rPr>
              <a:t> </a:t>
            </a:r>
            <a:r>
              <a:rPr b="1" dirty="0" err="1">
                <a:solidFill>
                  <a:srgbClr val="FFFFFF"/>
                </a:solidFill>
                <a:latin typeface="Sakkal Majalla"/>
                <a:cs typeface="Sakkal Majalla"/>
              </a:rPr>
              <a:t>الاستجابة</a:t>
            </a:r>
            <a:r>
              <a:rPr b="1" dirty="0">
                <a:solidFill>
                  <a:srgbClr val="FFFFFF"/>
                </a:solidFill>
                <a:latin typeface="Sakkal Majalla"/>
                <a:cs typeface="Sakkal Majalla"/>
              </a:rPr>
              <a:t> </a:t>
            </a:r>
            <a:r>
              <a:rPr b="1" dirty="0" err="1">
                <a:solidFill>
                  <a:srgbClr val="FFFFFF"/>
                </a:solidFill>
                <a:latin typeface="Sakkal Majalla"/>
                <a:cs typeface="Sakkal Majalla"/>
              </a:rPr>
              <a:t>السريعة</a:t>
            </a:r>
            <a:r>
              <a:rPr b="1" dirty="0">
                <a:solidFill>
                  <a:srgbClr val="FFFFFF"/>
                </a:solidFill>
                <a:latin typeface="Sakkal Majalla"/>
                <a:cs typeface="Sakkal Majalla"/>
              </a:rPr>
              <a:t> </a:t>
            </a:r>
            <a:r>
              <a:rPr b="1" dirty="0" err="1">
                <a:solidFill>
                  <a:srgbClr val="FFFFFF"/>
                </a:solidFill>
                <a:latin typeface="Sakkal Majalla"/>
                <a:cs typeface="Sakkal Majalla"/>
              </a:rPr>
              <a:t>في</a:t>
            </a:r>
            <a:r>
              <a:rPr b="1" dirty="0">
                <a:solidFill>
                  <a:srgbClr val="FFFFFF"/>
                </a:solidFill>
                <a:latin typeface="Sakkal Majalla"/>
                <a:cs typeface="Sakkal Majalla"/>
              </a:rPr>
              <a:t> </a:t>
            </a:r>
            <a:r>
              <a:rPr b="1" dirty="0" err="1">
                <a:solidFill>
                  <a:srgbClr val="FFFFFF"/>
                </a:solidFill>
                <a:latin typeface="Sakkal Majalla"/>
                <a:cs typeface="Sakkal Majalla"/>
              </a:rPr>
              <a:t>سياق</a:t>
            </a:r>
            <a:r>
              <a:rPr b="1" dirty="0">
                <a:solidFill>
                  <a:srgbClr val="FFFFFF"/>
                </a:solidFill>
                <a:latin typeface="Sakkal Majalla"/>
                <a:cs typeface="Sakkal Majalla"/>
              </a:rPr>
              <a:t> </a:t>
            </a:r>
            <a:r>
              <a:rPr b="1" dirty="0" err="1">
                <a:solidFill>
                  <a:srgbClr val="FFFFFF"/>
                </a:solidFill>
                <a:latin typeface="Sakkal Majalla"/>
                <a:cs typeface="Sakkal Majalla"/>
              </a:rPr>
              <a:t>مُحدد</a:t>
            </a:r>
            <a:endParaRPr b="1" dirty="0">
              <a:solidFill>
                <a:srgbClr val="FFFFFF"/>
              </a:solidFill>
              <a:latin typeface="Sakkal Majalla"/>
              <a:cs typeface="Sakkal Majalla"/>
            </a:endParaRPr>
          </a:p>
        </p:txBody>
      </p:sp>
      <p:sp>
        <p:nvSpPr>
          <p:cNvPr id="13" name="TextBox 10">
            <a:extLst>
              <a:ext uri="{FF2B5EF4-FFF2-40B4-BE49-F238E27FC236}">
                <a16:creationId xmlns:a16="http://schemas.microsoft.com/office/drawing/2014/main" id="{E015A09A-E21F-154C-15B8-960A32A4836D}"/>
              </a:ext>
            </a:extLst>
          </p:cNvPr>
          <p:cNvSpPr txBox="1"/>
          <p:nvPr/>
        </p:nvSpPr>
        <p:spPr>
          <a:xfrm>
            <a:off x="4611812" y="1673695"/>
            <a:ext cx="2688518" cy="709219"/>
          </a:xfrm>
          <a:prstGeom prst="rect">
            <a:avLst/>
          </a:prstGeom>
          <a:solidFill>
            <a:srgbClr val="C00000"/>
          </a:solidFill>
          <a:ln>
            <a:noFill/>
            <a:miter/>
          </a:ln>
          <a:extLst>
            <a:ext uri="{C572A759-6A51-4108-AA02-DFA0A04FC94B}">
              <ma14:wrappingTextBoxFlag xmlns="" xmlns:ma14="http://schemas.microsoft.com/office/mac/drawingml/2011/main" xmlns:a14="http://schemas.microsoft.com/office/drawing/2010/main" xmlns:m="http://schemas.openxmlformats.org/officeDocument/2006/math" xmlns:lc="http://schemas.openxmlformats.org/drawingml/2006/lockedCanvas" val="1"/>
            </a:ext>
          </a:extLst>
        </p:spPr>
        <p:txBody>
          <a:bodyPr wrap="square" lIns="45719" tIns="10800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b="1" dirty="0" err="1">
                <a:solidFill>
                  <a:srgbClr val="FFFFFF"/>
                </a:solidFill>
                <a:latin typeface="Sakkal Majalla"/>
                <a:cs typeface="Sakkal Majalla"/>
              </a:rPr>
              <a:t>الوحدة</a:t>
            </a:r>
            <a:r>
              <a:rPr b="1" dirty="0">
                <a:solidFill>
                  <a:srgbClr val="FFFFFF"/>
                </a:solidFill>
                <a:latin typeface="Sakkal Majalla"/>
                <a:cs typeface="Sakkal Majalla"/>
              </a:rPr>
              <a:t> </a:t>
            </a:r>
            <a:r>
              <a:rPr lang="fr-FR" b="1" dirty="0">
                <a:solidFill>
                  <a:srgbClr val="FFFFFF"/>
                </a:solidFill>
                <a:latin typeface="Sakkal Majalla"/>
                <a:cs typeface="Sakkal Majalla"/>
              </a:rPr>
              <a:t>B</a:t>
            </a:r>
            <a:r>
              <a:rPr b="1" dirty="0">
                <a:solidFill>
                  <a:srgbClr val="FFFFFF"/>
                </a:solidFill>
                <a:latin typeface="Sakkal Majalla"/>
                <a:cs typeface="Sakkal Majalla"/>
              </a:rPr>
              <a:t>: </a:t>
            </a:r>
            <a:br>
              <a:rPr lang="hu-HU" b="1" dirty="0">
                <a:latin typeface="Sakkal Majalla" panose="02000000000000000000" pitchFamily="2" charset="-78"/>
                <a:cs typeface="Sakkal Majalla" panose="02000000000000000000" pitchFamily="2" charset="-78"/>
              </a:rPr>
            </a:br>
            <a:r>
              <a:rPr b="1" dirty="0" err="1">
                <a:solidFill>
                  <a:srgbClr val="FFFFFF"/>
                </a:solidFill>
                <a:latin typeface="Sakkal Majalla"/>
                <a:cs typeface="Sakkal Majalla"/>
              </a:rPr>
              <a:t>الوحدات</a:t>
            </a:r>
            <a:r>
              <a:rPr b="1" dirty="0">
                <a:solidFill>
                  <a:srgbClr val="FFFFFF"/>
                </a:solidFill>
                <a:latin typeface="Sakkal Majalla"/>
                <a:cs typeface="Sakkal Majalla"/>
              </a:rPr>
              <a:t> </a:t>
            </a:r>
            <a:r>
              <a:rPr b="1" dirty="0" err="1">
                <a:solidFill>
                  <a:srgbClr val="FFFFFF"/>
                </a:solidFill>
                <a:latin typeface="Sakkal Majalla"/>
                <a:cs typeface="Sakkal Majalla"/>
              </a:rPr>
              <a:t>التدريبية</a:t>
            </a:r>
            <a:r>
              <a:rPr b="1" dirty="0">
                <a:solidFill>
                  <a:srgbClr val="FFFFFF"/>
                </a:solidFill>
                <a:latin typeface="Sakkal Majalla"/>
                <a:cs typeface="Sakkal Majalla"/>
              </a:rPr>
              <a:t> </a:t>
            </a:r>
            <a:r>
              <a:rPr b="1" dirty="0" err="1">
                <a:solidFill>
                  <a:srgbClr val="FFFFFF"/>
                </a:solidFill>
                <a:latin typeface="Sakkal Majalla"/>
                <a:cs typeface="Sakkal Majalla"/>
              </a:rPr>
              <a:t>التقنية</a:t>
            </a:r>
            <a:endParaRPr b="1" dirty="0">
              <a:solidFill>
                <a:srgbClr val="FFFFFF"/>
              </a:solidFill>
              <a:latin typeface="Sakkal Majalla"/>
              <a:cs typeface="Sakkal Majalla"/>
            </a:endParaRPr>
          </a:p>
        </p:txBody>
      </p:sp>
      <p:sp>
        <p:nvSpPr>
          <p:cNvPr id="14" name="TextBox 12">
            <a:extLst>
              <a:ext uri="{FF2B5EF4-FFF2-40B4-BE49-F238E27FC236}">
                <a16:creationId xmlns:a16="http://schemas.microsoft.com/office/drawing/2014/main" id="{5F5E558A-9F17-DEE8-BA07-36727109E5B5}"/>
              </a:ext>
            </a:extLst>
          </p:cNvPr>
          <p:cNvSpPr txBox="1"/>
          <p:nvPr/>
        </p:nvSpPr>
        <p:spPr>
          <a:xfrm>
            <a:off x="1514989" y="5607703"/>
            <a:ext cx="1520850" cy="738664"/>
          </a:xfrm>
          <a:prstGeom prst="rect">
            <a:avLst/>
          </a:prstGeom>
          <a:solidFill>
            <a:schemeClr val="bg1">
              <a:lumMod val="75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xmlns:lc="http://schemas.openxmlformats.org/drawingml/2006/lockedCanvas" val="1"/>
            </a:ext>
          </a:extLst>
        </p:spPr>
        <p:txBody>
          <a:bodyPr wrap="square" lIns="45719" tIns="45720" rIns="45719" bIns="45720" rtlCol="1" anchor="ctr">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ar" sz="1400" dirty="0">
                <a:latin typeface="Sakkal Majalla"/>
                <a:cs typeface="Sakkal Majalla"/>
              </a:rPr>
              <a:t>الوحدة D: التقييم وسُبُل الـمُضيّ</a:t>
            </a:r>
            <a:r>
              <a:rPr lang="ar-EG" sz="1400" dirty="0">
                <a:latin typeface="Sakkal Majalla"/>
                <a:cs typeface="Sakkal Majalla"/>
              </a:rPr>
              <a:t>ِ</a:t>
            </a:r>
            <a:r>
              <a:rPr lang="ar" sz="1400" dirty="0">
                <a:latin typeface="Sakkal Majalla"/>
                <a:cs typeface="Sakkal Majalla"/>
              </a:rPr>
              <a:t> قُدُمًا</a:t>
            </a:r>
          </a:p>
          <a:p>
            <a:pPr algn="ctr"/>
            <a:endParaRPr lang="ar" sz="1400" dirty="0">
              <a:latin typeface="Sakkal Majalla"/>
              <a:cs typeface="Sakkal Majalla"/>
            </a:endParaRPr>
          </a:p>
        </p:txBody>
      </p:sp>
    </p:spTree>
    <p:extLst>
      <p:ext uri="{BB962C8B-B14F-4D97-AF65-F5344CB8AC3E}">
        <p14:creationId xmlns:p14="http://schemas.microsoft.com/office/powerpoint/2010/main" val="845558116"/>
      </p:ext>
    </p:extLst>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0" name="Picture 5" descr="Picture 5"/>
          <p:cNvPicPr>
            <a:picLocks noChangeAspect="1"/>
          </p:cNvPicPr>
          <p:nvPr/>
        </p:nvPicPr>
        <p:blipFill>
          <a:blip r:embed="rId2"/>
          <a:stretch>
            <a:fillRect/>
          </a:stretch>
        </p:blipFill>
        <p:spPr>
          <a:xfrm>
            <a:off x="7099737" y="1553594"/>
            <a:ext cx="2716926" cy="1799208"/>
          </a:xfrm>
          <a:prstGeom prst="rect">
            <a:avLst/>
          </a:prstGeom>
          <a:ln w="12700">
            <a:miter lim="400000"/>
          </a:ln>
        </p:spPr>
      </p:pic>
      <p:pic>
        <p:nvPicPr>
          <p:cNvPr id="401" name="Picture 2" descr="Picture 2"/>
          <p:cNvPicPr>
            <a:picLocks noChangeAspect="1"/>
          </p:cNvPicPr>
          <p:nvPr/>
        </p:nvPicPr>
        <p:blipFill>
          <a:blip r:embed="rId3"/>
          <a:stretch>
            <a:fillRect/>
          </a:stretch>
        </p:blipFill>
        <p:spPr>
          <a:xfrm>
            <a:off x="2725737" y="1401762"/>
            <a:ext cx="2016126" cy="1951038"/>
          </a:xfrm>
          <a:prstGeom prst="rect">
            <a:avLst/>
          </a:prstGeom>
          <a:ln w="12700">
            <a:miter lim="400000"/>
          </a:ln>
        </p:spPr>
      </p:pic>
      <p:pic>
        <p:nvPicPr>
          <p:cNvPr id="402" name="Picture 2" descr="Picture 2"/>
          <p:cNvPicPr>
            <a:picLocks noChangeAspect="1"/>
          </p:cNvPicPr>
          <p:nvPr/>
        </p:nvPicPr>
        <p:blipFill>
          <a:blip r:embed="rId4"/>
          <a:stretch>
            <a:fillRect/>
          </a:stretch>
        </p:blipFill>
        <p:spPr>
          <a:xfrm>
            <a:off x="3935360" y="3550046"/>
            <a:ext cx="891382" cy="891382"/>
          </a:xfrm>
          <a:prstGeom prst="rect">
            <a:avLst/>
          </a:prstGeom>
          <a:ln w="12700">
            <a:miter lim="400000"/>
          </a:ln>
        </p:spPr>
      </p:pic>
      <p:pic>
        <p:nvPicPr>
          <p:cNvPr id="403" name="Picture 2" descr="Picture 2"/>
          <p:cNvPicPr>
            <a:picLocks noChangeAspect="1"/>
          </p:cNvPicPr>
          <p:nvPr/>
        </p:nvPicPr>
        <p:blipFill>
          <a:blip r:embed="rId4"/>
          <a:stretch>
            <a:fillRect/>
          </a:stretch>
        </p:blipFill>
        <p:spPr>
          <a:xfrm>
            <a:off x="3935360" y="4856233"/>
            <a:ext cx="891382" cy="891382"/>
          </a:xfrm>
          <a:prstGeom prst="rect">
            <a:avLst/>
          </a:prstGeom>
          <a:ln w="12700">
            <a:miter lim="400000"/>
          </a:ln>
        </p:spPr>
      </p:pic>
      <p:pic>
        <p:nvPicPr>
          <p:cNvPr id="404" name="Picture 2" descr="Picture 2"/>
          <p:cNvPicPr>
            <a:picLocks noChangeAspect="1"/>
          </p:cNvPicPr>
          <p:nvPr/>
        </p:nvPicPr>
        <p:blipFill>
          <a:blip r:embed="rId4"/>
          <a:stretch>
            <a:fillRect/>
          </a:stretch>
        </p:blipFill>
        <p:spPr>
          <a:xfrm>
            <a:off x="8634892" y="3657600"/>
            <a:ext cx="642459" cy="642459"/>
          </a:xfrm>
          <a:prstGeom prst="rect">
            <a:avLst/>
          </a:prstGeom>
          <a:ln w="12700">
            <a:miter lim="400000"/>
          </a:ln>
        </p:spPr>
      </p:pic>
      <p:sp>
        <p:nvSpPr>
          <p:cNvPr id="405" name="TextBox 4"/>
          <p:cNvSpPr txBox="1"/>
          <p:nvPr/>
        </p:nvSpPr>
        <p:spPr>
          <a:xfrm>
            <a:off x="1923679" y="3542434"/>
            <a:ext cx="1508761" cy="80021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spAutoFit/>
          </a:bodyPr>
          <a:lstStyle/>
          <a:p>
            <a:pPr algn="ctr" rtl="1">
              <a:defRPr sz="2800">
                <a:latin typeface="+mn-lt"/>
                <a:ea typeface="+mn-ea"/>
                <a:cs typeface="+mn-cs"/>
                <a:sym typeface="Source Sans Pro Regular"/>
              </a:defRPr>
            </a:pPr>
            <a:r>
              <a:rPr lang="fr-FR" dirty="0">
                <a:latin typeface="Sakkal Majalla"/>
                <a:cs typeface="Sakkal Majalla"/>
              </a:rPr>
              <a:t>C2</a:t>
            </a:r>
            <a:endParaRPr dirty="0">
              <a:latin typeface="Sakkal Majalla" panose="02000000000000000000" pitchFamily="2" charset="-78"/>
              <a:cs typeface="Sakkal Majalla" panose="02000000000000000000" pitchFamily="2" charset="-78"/>
            </a:endParaRPr>
          </a:p>
          <a:p>
            <a:pPr algn="ctr" rtl="1">
              <a:defRPr>
                <a:latin typeface="+mn-lt"/>
                <a:ea typeface="+mn-ea"/>
                <a:cs typeface="+mn-cs"/>
                <a:sym typeface="Source Sans Pro Regular"/>
              </a:defRPr>
            </a:pPr>
            <a:r>
              <a:rPr dirty="0" err="1">
                <a:latin typeface="Sakkal Majalla"/>
                <a:cs typeface="Sakkal Majalla"/>
              </a:rPr>
              <a:t>مقابلة</a:t>
            </a:r>
            <a:r>
              <a:rPr dirty="0">
                <a:latin typeface="Sakkal Majalla"/>
                <a:cs typeface="Sakkal Majalla"/>
              </a:rPr>
              <a:t> </a:t>
            </a:r>
            <a:r>
              <a:rPr dirty="0" err="1">
                <a:latin typeface="Sakkal Majalla"/>
                <a:cs typeface="Sakkal Majalla"/>
              </a:rPr>
              <a:t>الطاقم</a:t>
            </a:r>
            <a:r>
              <a:rPr dirty="0">
                <a:latin typeface="Sakkal Majalla"/>
                <a:cs typeface="Sakkal Majalla"/>
              </a:rPr>
              <a:t> </a:t>
            </a:r>
            <a:r>
              <a:rPr dirty="0" err="1">
                <a:latin typeface="Sakkal Majalla"/>
                <a:cs typeface="Sakkal Majalla"/>
              </a:rPr>
              <a:t>الطبي</a:t>
            </a:r>
            <a:endParaRPr dirty="0">
              <a:latin typeface="Sakkal Majalla"/>
              <a:cs typeface="Sakkal Majalla"/>
            </a:endParaRPr>
          </a:p>
        </p:txBody>
      </p:sp>
      <p:sp>
        <p:nvSpPr>
          <p:cNvPr id="406" name="TextBox 16"/>
          <p:cNvSpPr txBox="1"/>
          <p:nvPr/>
        </p:nvSpPr>
        <p:spPr>
          <a:xfrm>
            <a:off x="1889521" y="4763313"/>
            <a:ext cx="1508761"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spAutoFit/>
          </a:bodyPr>
          <a:lstStyle/>
          <a:p>
            <a:pPr algn="ctr" rtl="1">
              <a:defRPr sz="2800">
                <a:latin typeface="+mn-lt"/>
                <a:ea typeface="+mn-ea"/>
                <a:cs typeface="+mn-cs"/>
                <a:sym typeface="Source Sans Pro Regular"/>
              </a:defRPr>
            </a:pPr>
            <a:r>
              <a:rPr lang="fr-FR" dirty="0">
                <a:latin typeface="Sakkal Majalla"/>
                <a:cs typeface="Sakkal Majalla"/>
              </a:rPr>
              <a:t>C3</a:t>
            </a:r>
            <a:endParaRPr dirty="0">
              <a:latin typeface="Sakkal Majalla" panose="02000000000000000000" pitchFamily="2" charset="-78"/>
              <a:cs typeface="Sakkal Majalla" panose="02000000000000000000" pitchFamily="2" charset="-78"/>
            </a:endParaRPr>
          </a:p>
          <a:p>
            <a:pPr algn="ctr" rtl="1">
              <a:defRPr>
                <a:latin typeface="+mn-lt"/>
                <a:ea typeface="+mn-ea"/>
                <a:cs typeface="+mn-cs"/>
                <a:sym typeface="Source Sans Pro Regular"/>
              </a:defRPr>
            </a:pPr>
            <a:r>
              <a:rPr dirty="0" err="1">
                <a:latin typeface="Sakkal Majalla"/>
                <a:cs typeface="Sakkal Majalla"/>
              </a:rPr>
              <a:t>مقابلة</a:t>
            </a:r>
            <a:r>
              <a:rPr dirty="0">
                <a:latin typeface="Sakkal Majalla"/>
                <a:cs typeface="Sakkal Majalla"/>
              </a:rPr>
              <a:t> </a:t>
            </a:r>
            <a:r>
              <a:rPr dirty="0" err="1">
                <a:latin typeface="Sakkal Majalla"/>
                <a:cs typeface="Sakkal Majalla"/>
              </a:rPr>
              <a:t>مع</a:t>
            </a:r>
            <a:r>
              <a:rPr dirty="0">
                <a:latin typeface="Sakkal Majalla"/>
                <a:cs typeface="Sakkal Majalla"/>
              </a:rPr>
              <a:t> </a:t>
            </a:r>
            <a:r>
              <a:rPr dirty="0" err="1">
                <a:latin typeface="Sakkal Majalla"/>
                <a:cs typeface="Sakkal Majalla"/>
              </a:rPr>
              <a:t>واحدةٍ</a:t>
            </a:r>
            <a:r>
              <a:rPr dirty="0">
                <a:latin typeface="Sakkal Majalla"/>
                <a:cs typeface="Sakkal Majalla"/>
              </a:rPr>
              <a:t> </a:t>
            </a:r>
            <a:r>
              <a:rPr dirty="0" err="1">
                <a:latin typeface="Sakkal Majalla"/>
                <a:cs typeface="Sakkal Majalla"/>
              </a:rPr>
              <a:t>من</a:t>
            </a:r>
            <a:r>
              <a:rPr dirty="0">
                <a:latin typeface="Sakkal Majalla"/>
                <a:cs typeface="Sakkal Majalla"/>
              </a:rPr>
              <a:t> </a:t>
            </a:r>
            <a:r>
              <a:rPr dirty="0" err="1">
                <a:latin typeface="Sakkal Majalla"/>
                <a:cs typeface="Sakkal Majalla"/>
              </a:rPr>
              <a:t>المرضى</a:t>
            </a:r>
          </a:p>
        </p:txBody>
      </p:sp>
      <p:sp>
        <p:nvSpPr>
          <p:cNvPr id="407" name="TextBox 17"/>
          <p:cNvSpPr txBox="1"/>
          <p:nvPr/>
        </p:nvSpPr>
        <p:spPr>
          <a:xfrm>
            <a:off x="5836920" y="3476792"/>
            <a:ext cx="1916035" cy="107721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spAutoFit/>
          </a:bodyPr>
          <a:lstStyle/>
          <a:p>
            <a:pPr algn="ctr" rtl="1">
              <a:defRPr sz="2800">
                <a:latin typeface="+mn-lt"/>
                <a:ea typeface="+mn-ea"/>
                <a:cs typeface="+mn-cs"/>
                <a:sym typeface="Source Sans Pro Regular"/>
              </a:defRPr>
            </a:pPr>
            <a:r>
              <a:rPr lang="fr-FR" dirty="0">
                <a:latin typeface="Sakkal Majalla"/>
                <a:cs typeface="Sakkal Majalla"/>
              </a:rPr>
              <a:t>C5</a:t>
            </a:r>
            <a:endParaRPr dirty="0">
              <a:latin typeface="Sakkal Majalla" panose="02000000000000000000" pitchFamily="2" charset="-78"/>
              <a:cs typeface="Sakkal Majalla" panose="02000000000000000000" pitchFamily="2" charset="-78"/>
            </a:endParaRPr>
          </a:p>
          <a:p>
            <a:pPr algn="ctr" rtl="1">
              <a:defRPr>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تتبُّع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المُخالِطين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وتقصي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الحالات</a:t>
            </a:r>
            <a:endParaRPr dirty="0">
              <a:latin typeface="Sakkal Majalla" panose="02000000000000000000" pitchFamily="2" charset="-78"/>
              <a:cs typeface="Sakkal Majalla" panose="02000000000000000000" pitchFamily="2" charset="-78"/>
            </a:endParaRPr>
          </a:p>
        </p:txBody>
      </p:sp>
      <p:sp>
        <p:nvSpPr>
          <p:cNvPr id="408" name="TextBox 18"/>
          <p:cNvSpPr txBox="1"/>
          <p:nvPr/>
        </p:nvSpPr>
        <p:spPr>
          <a:xfrm>
            <a:off x="5471006" y="4985859"/>
            <a:ext cx="1687435" cy="138499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28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تناوب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p>
        </p:txBody>
      </p:sp>
      <p:sp>
        <p:nvSpPr>
          <p:cNvPr id="409" name="TextBox 19"/>
          <p:cNvSpPr txBox="1"/>
          <p:nvPr/>
        </p:nvSpPr>
        <p:spPr>
          <a:xfrm>
            <a:off x="2618013" y="952247"/>
            <a:ext cx="2385061"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المستشفى</a:t>
            </a:r>
          </a:p>
        </p:txBody>
      </p:sp>
      <p:sp>
        <p:nvSpPr>
          <p:cNvPr id="410" name="TextBox 20"/>
          <p:cNvSpPr txBox="1"/>
          <p:nvPr/>
        </p:nvSpPr>
        <p:spPr>
          <a:xfrm>
            <a:off x="6813851" y="952247"/>
            <a:ext cx="3148150" cy="46166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2400">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المجتمع المحلي</a:t>
            </a:r>
          </a:p>
        </p:txBody>
      </p:sp>
      <p:sp>
        <p:nvSpPr>
          <p:cNvPr id="411" name="TextBox 21"/>
          <p:cNvSpPr txBox="1"/>
          <p:nvPr/>
        </p:nvSpPr>
        <p:spPr>
          <a:xfrm>
            <a:off x="3828680" y="4380826"/>
            <a:ext cx="1011477" cy="101566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20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2/1</a:t>
            </a:r>
            <a:endParaRPr dirty="0">
              <a:latin typeface="Sakkal Majalla" panose="02000000000000000000" pitchFamily="2" charset="-78"/>
              <a:cs typeface="Sakkal Majalla" panose="02000000000000000000" pitchFamily="2" charset="-78"/>
            </a:endParaRPr>
          </a:p>
        </p:txBody>
      </p:sp>
      <p:sp>
        <p:nvSpPr>
          <p:cNvPr id="412" name="TextBox 22"/>
          <p:cNvSpPr txBox="1"/>
          <p:nvPr/>
        </p:nvSpPr>
        <p:spPr>
          <a:xfrm>
            <a:off x="3769545" y="5619136"/>
            <a:ext cx="1011477" cy="101566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20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4/3</a:t>
            </a:r>
            <a:endParaRPr dirty="0">
              <a:latin typeface="Sakkal Majalla" panose="02000000000000000000" pitchFamily="2" charset="-78"/>
              <a:cs typeface="Sakkal Majalla" panose="02000000000000000000" pitchFamily="2" charset="-78"/>
            </a:endParaRPr>
          </a:p>
        </p:txBody>
      </p:sp>
      <p:sp>
        <p:nvSpPr>
          <p:cNvPr id="413" name="TextBox 23"/>
          <p:cNvSpPr txBox="1"/>
          <p:nvPr/>
        </p:nvSpPr>
        <p:spPr>
          <a:xfrm>
            <a:off x="7858312" y="3429001"/>
            <a:ext cx="2154370"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14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 1:</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تمثيل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1، 2، 3، 4</a:t>
            </a:r>
          </a:p>
        </p:txBody>
      </p:sp>
      <p:sp>
        <p:nvSpPr>
          <p:cNvPr id="414" name="Up Arrow 6"/>
          <p:cNvSpPr/>
          <p:nvPr/>
        </p:nvSpPr>
        <p:spPr>
          <a:xfrm>
            <a:off x="4771576" y="4340040"/>
            <a:ext cx="228601" cy="559227"/>
          </a:xfrm>
          <a:custGeom>
            <a:avLst/>
            <a:gdLst/>
            <a:ahLst/>
            <a:cxnLst>
              <a:cxn ang="0">
                <a:pos x="wd2" y="hd2"/>
              </a:cxn>
              <a:cxn ang="5400000">
                <a:pos x="wd2" y="hd2"/>
              </a:cxn>
              <a:cxn ang="10800000">
                <a:pos x="wd2" y="hd2"/>
              </a:cxn>
              <a:cxn ang="16200000">
                <a:pos x="wd2" y="hd2"/>
              </a:cxn>
            </a:cxnLst>
            <a:rect l="0" t="0" r="r" b="b"/>
            <a:pathLst>
              <a:path w="21600" h="21600" extrusionOk="0">
                <a:moveTo>
                  <a:pt x="0" y="4415"/>
                </a:moveTo>
                <a:lnTo>
                  <a:pt x="10800" y="0"/>
                </a:lnTo>
                <a:lnTo>
                  <a:pt x="21600" y="4415"/>
                </a:lnTo>
                <a:lnTo>
                  <a:pt x="16200" y="4415"/>
                </a:lnTo>
                <a:lnTo>
                  <a:pt x="16200" y="21600"/>
                </a:lnTo>
                <a:lnTo>
                  <a:pt x="5400" y="21600"/>
                </a:lnTo>
                <a:lnTo>
                  <a:pt x="5400" y="4415"/>
                </a:lnTo>
                <a:close/>
              </a:path>
            </a:pathLst>
          </a:custGeom>
          <a:solidFill>
            <a:schemeClr val="accent1"/>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415" name="Up Arrow 27"/>
          <p:cNvSpPr/>
          <p:nvPr/>
        </p:nvSpPr>
        <p:spPr>
          <a:xfrm flipV="1">
            <a:off x="3685726" y="4375615"/>
            <a:ext cx="249635" cy="567471"/>
          </a:xfrm>
          <a:custGeom>
            <a:avLst/>
            <a:gdLst/>
            <a:ahLst/>
            <a:cxnLst>
              <a:cxn ang="0">
                <a:pos x="wd2" y="hd2"/>
              </a:cxn>
              <a:cxn ang="5400000">
                <a:pos x="wd2" y="hd2"/>
              </a:cxn>
              <a:cxn ang="10800000">
                <a:pos x="wd2" y="hd2"/>
              </a:cxn>
              <a:cxn ang="16200000">
                <a:pos x="wd2" y="hd2"/>
              </a:cxn>
            </a:cxnLst>
            <a:rect l="0" t="0" r="r" b="b"/>
            <a:pathLst>
              <a:path w="21600" h="21600" extrusionOk="0">
                <a:moveTo>
                  <a:pt x="0" y="4751"/>
                </a:moveTo>
                <a:lnTo>
                  <a:pt x="10800" y="0"/>
                </a:lnTo>
                <a:lnTo>
                  <a:pt x="21600" y="4751"/>
                </a:lnTo>
                <a:lnTo>
                  <a:pt x="16200" y="4751"/>
                </a:lnTo>
                <a:lnTo>
                  <a:pt x="16200" y="21600"/>
                </a:lnTo>
                <a:lnTo>
                  <a:pt x="5400" y="21600"/>
                </a:lnTo>
                <a:lnTo>
                  <a:pt x="5400" y="4751"/>
                </a:lnTo>
                <a:close/>
              </a:path>
            </a:pathLst>
          </a:custGeom>
          <a:solidFill>
            <a:schemeClr val="accent1"/>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416" name="Rectangle 7"/>
          <p:cNvSpPr/>
          <p:nvPr/>
        </p:nvSpPr>
        <p:spPr>
          <a:xfrm>
            <a:off x="1843801" y="3457126"/>
            <a:ext cx="3657601" cy="2560322"/>
          </a:xfrm>
          <a:prstGeom prst="rect">
            <a:avLst/>
          </a:prstGeom>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417" name="Rectangle 31"/>
          <p:cNvSpPr/>
          <p:nvPr/>
        </p:nvSpPr>
        <p:spPr>
          <a:xfrm>
            <a:off x="5777285" y="3441362"/>
            <a:ext cx="4939767" cy="2560321"/>
          </a:xfrm>
          <a:prstGeom prst="rect">
            <a:avLst/>
          </a:prstGeom>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pic>
        <p:nvPicPr>
          <p:cNvPr id="418" name="Picture 2" descr="Picture 2"/>
          <p:cNvPicPr>
            <a:picLocks noChangeAspect="1"/>
          </p:cNvPicPr>
          <p:nvPr/>
        </p:nvPicPr>
        <p:blipFill>
          <a:blip r:embed="rId4"/>
          <a:stretch>
            <a:fillRect/>
          </a:stretch>
        </p:blipFill>
        <p:spPr>
          <a:xfrm>
            <a:off x="9415942" y="4539141"/>
            <a:ext cx="642459" cy="642459"/>
          </a:xfrm>
          <a:prstGeom prst="rect">
            <a:avLst/>
          </a:prstGeom>
          <a:ln w="12700">
            <a:miter lim="400000"/>
          </a:ln>
        </p:spPr>
      </p:pic>
      <p:pic>
        <p:nvPicPr>
          <p:cNvPr id="419" name="Picture 2" descr="Picture 2"/>
          <p:cNvPicPr>
            <a:picLocks noChangeAspect="1"/>
          </p:cNvPicPr>
          <p:nvPr/>
        </p:nvPicPr>
        <p:blipFill>
          <a:blip r:embed="rId4"/>
          <a:stretch>
            <a:fillRect/>
          </a:stretch>
        </p:blipFill>
        <p:spPr>
          <a:xfrm>
            <a:off x="8610600" y="5148741"/>
            <a:ext cx="642459" cy="642459"/>
          </a:xfrm>
          <a:prstGeom prst="rect">
            <a:avLst/>
          </a:prstGeom>
          <a:ln w="12700">
            <a:miter lim="400000"/>
          </a:ln>
        </p:spPr>
      </p:pic>
      <p:pic>
        <p:nvPicPr>
          <p:cNvPr id="420" name="Picture 2" descr="Picture 2"/>
          <p:cNvPicPr>
            <a:picLocks noChangeAspect="1"/>
          </p:cNvPicPr>
          <p:nvPr/>
        </p:nvPicPr>
        <p:blipFill>
          <a:blip r:embed="rId4"/>
          <a:stretch>
            <a:fillRect/>
          </a:stretch>
        </p:blipFill>
        <p:spPr>
          <a:xfrm>
            <a:off x="7772400" y="4343400"/>
            <a:ext cx="642459" cy="642459"/>
          </a:xfrm>
          <a:prstGeom prst="rect">
            <a:avLst/>
          </a:prstGeom>
          <a:ln w="12700">
            <a:miter lim="400000"/>
          </a:ln>
        </p:spPr>
      </p:pic>
      <p:sp>
        <p:nvSpPr>
          <p:cNvPr id="421" name="TextBox 32"/>
          <p:cNvSpPr txBox="1"/>
          <p:nvPr/>
        </p:nvSpPr>
        <p:spPr>
          <a:xfrm>
            <a:off x="8851293" y="4165524"/>
            <a:ext cx="2035579"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14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 2: </a:t>
            </a:r>
            <a:r>
              <a:rPr dirty="0" err="1">
                <a:latin typeface="Sakkal Majalla" panose="02000000000000000000" pitchFamily="2" charset="-78"/>
                <a:cs typeface="Sakkal Majalla" panose="02000000000000000000" pitchFamily="2" charset="-78"/>
              </a:rPr>
              <a:t>تمثيل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2، 3، 4، 1</a:t>
            </a:r>
          </a:p>
        </p:txBody>
      </p:sp>
      <p:sp>
        <p:nvSpPr>
          <p:cNvPr id="422" name="TextBox 33"/>
          <p:cNvSpPr txBox="1"/>
          <p:nvPr/>
        </p:nvSpPr>
        <p:spPr>
          <a:xfrm>
            <a:off x="7844395" y="5733096"/>
            <a:ext cx="2114179"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14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 3: </a:t>
            </a:r>
            <a:r>
              <a:rPr dirty="0" err="1">
                <a:latin typeface="Sakkal Majalla" panose="02000000000000000000" pitchFamily="2" charset="-78"/>
                <a:cs typeface="Sakkal Majalla" panose="02000000000000000000" pitchFamily="2" charset="-78"/>
              </a:rPr>
              <a:t>تمثيل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4، 1، 2، 3</a:t>
            </a:r>
          </a:p>
        </p:txBody>
      </p:sp>
      <p:sp>
        <p:nvSpPr>
          <p:cNvPr id="423" name="TextBox 34"/>
          <p:cNvSpPr txBox="1"/>
          <p:nvPr/>
        </p:nvSpPr>
        <p:spPr>
          <a:xfrm>
            <a:off x="7054544" y="4876801"/>
            <a:ext cx="2078170"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sz="1400">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 4: </a:t>
            </a:r>
            <a:r>
              <a:rPr dirty="0" err="1">
                <a:latin typeface="Sakkal Majalla" panose="02000000000000000000" pitchFamily="2" charset="-78"/>
                <a:cs typeface="Sakkal Majalla" panose="02000000000000000000" pitchFamily="2" charset="-78"/>
              </a:rPr>
              <a:t>تمثيل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3، 4، 1، 2</a:t>
            </a:r>
          </a:p>
        </p:txBody>
      </p:sp>
      <p:sp>
        <p:nvSpPr>
          <p:cNvPr id="424" name="Title 3"/>
          <p:cNvSpPr txBox="1">
            <a:spLocks noGrp="1"/>
          </p:cNvSpPr>
          <p:nvPr>
            <p:ph type="title"/>
          </p:nvPr>
        </p:nvSpPr>
        <p:spPr>
          <a:xfrm>
            <a:off x="92700" y="-7979"/>
            <a:ext cx="8737792" cy="636993"/>
          </a:xfrm>
          <a:prstGeom prst="rect">
            <a:avLst/>
          </a:prstGeom>
        </p:spPr>
        <p:txBody>
          <a:bodyPr rtlCol="1"/>
          <a:lstStyle>
            <a:lvl1pPr algn="r" rtl="1">
              <a:lnSpc>
                <a:spcPct val="80000"/>
              </a:lnSpc>
              <a:defRPr>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يفعل فريق الاستجابة السريعة أشياء مختلفة في الوقت نفسه!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0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406"/>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40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411"/>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412"/>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40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iterate>
                                    <p:tmAbs val="0"/>
                                  </p:iterate>
                                  <p:childTnLst>
                                    <p:set>
                                      <p:cBhvr>
                                        <p:cTn id="25" fill="hold"/>
                                        <p:tgtEl>
                                          <p:spTgt spid="41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fill="hold" grpId="0" nodeType="clickEffect">
                                  <p:stCondLst>
                                    <p:cond delay="0"/>
                                  </p:stCondLst>
                                  <p:iterate>
                                    <p:tmAbs val="0"/>
                                  </p:iterate>
                                  <p:childTnLst>
                                    <p:set>
                                      <p:cBhvr>
                                        <p:cTn id="29" fill="hold"/>
                                        <p:tgtEl>
                                          <p:spTgt spid="414"/>
                                        </p:tgtEl>
                                        <p:attrNameLst>
                                          <p:attrName>style.visibility</p:attrName>
                                        </p:attrNameLst>
                                      </p:cBhvr>
                                      <p:to>
                                        <p:strVal val="visible"/>
                                      </p:to>
                                    </p:set>
                                    <p:animEffect transition="in" filter="fade">
                                      <p:cBhvr>
                                        <p:cTn id="30" dur="500"/>
                                        <p:tgtEl>
                                          <p:spTgt spid="414"/>
                                        </p:tgtEl>
                                      </p:cBhvr>
                                    </p:animEffect>
                                  </p:childTnLst>
                                </p:cTn>
                              </p:par>
                            </p:childTnLst>
                          </p:cTn>
                        </p:par>
                        <p:par>
                          <p:cTn id="31" fill="hold">
                            <p:stCondLst>
                              <p:cond delay="500"/>
                            </p:stCondLst>
                            <p:childTnLst>
                              <p:par>
                                <p:cTn id="32" presetID="10" presetClass="entr" fill="hold" grpId="0" nodeType="afterEffect">
                                  <p:stCondLst>
                                    <p:cond delay="0"/>
                                  </p:stCondLst>
                                  <p:iterate>
                                    <p:tmAbs val="0"/>
                                  </p:iterate>
                                  <p:childTnLst>
                                    <p:set>
                                      <p:cBhvr>
                                        <p:cTn id="33" fill="hold"/>
                                        <p:tgtEl>
                                          <p:spTgt spid="415"/>
                                        </p:tgtEl>
                                        <p:attrNameLst>
                                          <p:attrName>style.visibility</p:attrName>
                                        </p:attrNameLst>
                                      </p:cBhvr>
                                      <p:to>
                                        <p:strVal val="visible"/>
                                      </p:to>
                                    </p:set>
                                    <p:animEffect transition="in" filter="fade">
                                      <p:cBhvr>
                                        <p:cTn id="34" dur="500"/>
                                        <p:tgtEl>
                                          <p:spTgt spid="4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fill="hold" grpId="0" nodeType="clickEffect">
                                  <p:stCondLst>
                                    <p:cond delay="0"/>
                                  </p:stCondLst>
                                  <p:iterate>
                                    <p:tmAbs val="0"/>
                                  </p:iterate>
                                  <p:childTnLst>
                                    <p:set>
                                      <p:cBhvr>
                                        <p:cTn id="38" fill="hold"/>
                                        <p:tgtEl>
                                          <p:spTgt spid="407"/>
                                        </p:tgtEl>
                                        <p:attrNameLst>
                                          <p:attrName>style.visibility</p:attrName>
                                        </p:attrNameLst>
                                      </p:cBhvr>
                                      <p:to>
                                        <p:strVal val="visible"/>
                                      </p:to>
                                    </p:set>
                                    <p:animEffect transition="in" filter="fade">
                                      <p:cBhvr>
                                        <p:cTn id="39" dur="500"/>
                                        <p:tgtEl>
                                          <p:spTgt spid="407"/>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iterate>
                                    <p:tmAbs val="0"/>
                                  </p:iterate>
                                  <p:childTnLst>
                                    <p:set>
                                      <p:cBhvr>
                                        <p:cTn id="43" fill="hold"/>
                                        <p:tgtEl>
                                          <p:spTgt spid="417"/>
                                        </p:tgtEl>
                                        <p:attrNameLst>
                                          <p:attrName>style.visibility</p:attrName>
                                        </p:attrNameLst>
                                      </p:cBhvr>
                                      <p:to>
                                        <p:strVal val="visible"/>
                                      </p:to>
                                    </p:set>
                                  </p:childTnLst>
                                </p:cTn>
                              </p:par>
                            </p:childTnLst>
                          </p:cTn>
                        </p:par>
                        <p:par>
                          <p:cTn id="44" fill="hold">
                            <p:stCondLst>
                              <p:cond delay="0"/>
                            </p:stCondLst>
                            <p:childTnLst>
                              <p:par>
                                <p:cTn id="45" presetID="10" presetClass="entr" fill="hold" grpId="0" nodeType="afterEffect">
                                  <p:stCondLst>
                                    <p:cond delay="0"/>
                                  </p:stCondLst>
                                  <p:iterate>
                                    <p:tmAbs val="0"/>
                                  </p:iterate>
                                  <p:childTnLst>
                                    <p:set>
                                      <p:cBhvr>
                                        <p:cTn id="46" fill="hold"/>
                                        <p:tgtEl>
                                          <p:spTgt spid="408"/>
                                        </p:tgtEl>
                                        <p:attrNameLst>
                                          <p:attrName>style.visibility</p:attrName>
                                        </p:attrNameLst>
                                      </p:cBhvr>
                                      <p:to>
                                        <p:strVal val="visible"/>
                                      </p:to>
                                    </p:set>
                                    <p:animEffect transition="in" filter="fade">
                                      <p:cBhvr>
                                        <p:cTn id="47" dur="500"/>
                                        <p:tgtEl>
                                          <p:spTgt spid="40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fill="hold" grpId="0" nodeType="clickEffect">
                                  <p:stCondLst>
                                    <p:cond delay="0"/>
                                  </p:stCondLst>
                                  <p:iterate>
                                    <p:tmAbs val="0"/>
                                  </p:iterate>
                                  <p:childTnLst>
                                    <p:set>
                                      <p:cBhvr>
                                        <p:cTn id="51" fill="hold"/>
                                        <p:tgtEl>
                                          <p:spTgt spid="404"/>
                                        </p:tgtEl>
                                        <p:attrNameLst>
                                          <p:attrName>style.visibility</p:attrName>
                                        </p:attrNameLst>
                                      </p:cBhvr>
                                      <p:to>
                                        <p:strVal val="visible"/>
                                      </p:to>
                                    </p:set>
                                    <p:animEffect transition="in" filter="fade">
                                      <p:cBhvr>
                                        <p:cTn id="52" dur="500"/>
                                        <p:tgtEl>
                                          <p:spTgt spid="404"/>
                                        </p:tgtEl>
                                      </p:cBhvr>
                                    </p:animEffect>
                                  </p:childTnLst>
                                </p:cTn>
                              </p:par>
                            </p:childTnLst>
                          </p:cTn>
                        </p:par>
                        <p:par>
                          <p:cTn id="53" fill="hold">
                            <p:stCondLst>
                              <p:cond delay="500"/>
                            </p:stCondLst>
                            <p:childTnLst>
                              <p:par>
                                <p:cTn id="54" presetID="10" presetClass="entr" fill="hold" grpId="0" nodeType="afterEffect">
                                  <p:stCondLst>
                                    <p:cond delay="0"/>
                                  </p:stCondLst>
                                  <p:iterate>
                                    <p:tmAbs val="0"/>
                                  </p:iterate>
                                  <p:childTnLst>
                                    <p:set>
                                      <p:cBhvr>
                                        <p:cTn id="55" fill="hold"/>
                                        <p:tgtEl>
                                          <p:spTgt spid="413"/>
                                        </p:tgtEl>
                                        <p:attrNameLst>
                                          <p:attrName>style.visibility</p:attrName>
                                        </p:attrNameLst>
                                      </p:cBhvr>
                                      <p:to>
                                        <p:strVal val="visible"/>
                                      </p:to>
                                    </p:set>
                                    <p:animEffect transition="in" filter="fade">
                                      <p:cBhvr>
                                        <p:cTn id="56" dur="500"/>
                                        <p:tgtEl>
                                          <p:spTgt spid="41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fill="hold" grpId="0" nodeType="clickEffect">
                                  <p:stCondLst>
                                    <p:cond delay="0"/>
                                  </p:stCondLst>
                                  <p:iterate>
                                    <p:tmAbs val="0"/>
                                  </p:iterate>
                                  <p:childTnLst>
                                    <p:set>
                                      <p:cBhvr>
                                        <p:cTn id="60" fill="hold"/>
                                        <p:tgtEl>
                                          <p:spTgt spid="418"/>
                                        </p:tgtEl>
                                        <p:attrNameLst>
                                          <p:attrName>style.visibility</p:attrName>
                                        </p:attrNameLst>
                                      </p:cBhvr>
                                      <p:to>
                                        <p:strVal val="visible"/>
                                      </p:to>
                                    </p:set>
                                    <p:animEffect transition="in" filter="fade">
                                      <p:cBhvr>
                                        <p:cTn id="61" dur="500"/>
                                        <p:tgtEl>
                                          <p:spTgt spid="418"/>
                                        </p:tgtEl>
                                      </p:cBhvr>
                                    </p:animEffect>
                                  </p:childTnLst>
                                </p:cTn>
                              </p:par>
                            </p:childTnLst>
                          </p:cTn>
                        </p:par>
                        <p:par>
                          <p:cTn id="62" fill="hold">
                            <p:stCondLst>
                              <p:cond delay="500"/>
                            </p:stCondLst>
                            <p:childTnLst>
                              <p:par>
                                <p:cTn id="63" presetID="10" presetClass="entr" fill="hold" grpId="0" nodeType="afterEffect">
                                  <p:stCondLst>
                                    <p:cond delay="0"/>
                                  </p:stCondLst>
                                  <p:iterate>
                                    <p:tmAbs val="0"/>
                                  </p:iterate>
                                  <p:childTnLst>
                                    <p:set>
                                      <p:cBhvr>
                                        <p:cTn id="64" fill="hold"/>
                                        <p:tgtEl>
                                          <p:spTgt spid="421"/>
                                        </p:tgtEl>
                                        <p:attrNameLst>
                                          <p:attrName>style.visibility</p:attrName>
                                        </p:attrNameLst>
                                      </p:cBhvr>
                                      <p:to>
                                        <p:strVal val="visible"/>
                                      </p:to>
                                    </p:set>
                                    <p:animEffect transition="in" filter="fade">
                                      <p:cBhvr>
                                        <p:cTn id="65" dur="500"/>
                                        <p:tgtEl>
                                          <p:spTgt spid="421"/>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fill="hold" grpId="0" nodeType="clickEffect">
                                  <p:stCondLst>
                                    <p:cond delay="0"/>
                                  </p:stCondLst>
                                  <p:iterate>
                                    <p:tmAbs val="0"/>
                                  </p:iterate>
                                  <p:childTnLst>
                                    <p:set>
                                      <p:cBhvr>
                                        <p:cTn id="69" fill="hold"/>
                                        <p:tgtEl>
                                          <p:spTgt spid="419"/>
                                        </p:tgtEl>
                                        <p:attrNameLst>
                                          <p:attrName>style.visibility</p:attrName>
                                        </p:attrNameLst>
                                      </p:cBhvr>
                                      <p:to>
                                        <p:strVal val="visible"/>
                                      </p:to>
                                    </p:set>
                                    <p:animEffect transition="in" filter="fade">
                                      <p:cBhvr>
                                        <p:cTn id="70" dur="500"/>
                                        <p:tgtEl>
                                          <p:spTgt spid="419"/>
                                        </p:tgtEl>
                                      </p:cBhvr>
                                    </p:animEffect>
                                  </p:childTnLst>
                                </p:cTn>
                              </p:par>
                            </p:childTnLst>
                          </p:cTn>
                        </p:par>
                        <p:par>
                          <p:cTn id="71" fill="hold">
                            <p:stCondLst>
                              <p:cond delay="500"/>
                            </p:stCondLst>
                            <p:childTnLst>
                              <p:par>
                                <p:cTn id="72" presetID="10" presetClass="entr" fill="hold" grpId="0" nodeType="afterEffect">
                                  <p:stCondLst>
                                    <p:cond delay="0"/>
                                  </p:stCondLst>
                                  <p:iterate>
                                    <p:tmAbs val="0"/>
                                  </p:iterate>
                                  <p:childTnLst>
                                    <p:set>
                                      <p:cBhvr>
                                        <p:cTn id="73" fill="hold"/>
                                        <p:tgtEl>
                                          <p:spTgt spid="422"/>
                                        </p:tgtEl>
                                        <p:attrNameLst>
                                          <p:attrName>style.visibility</p:attrName>
                                        </p:attrNameLst>
                                      </p:cBhvr>
                                      <p:to>
                                        <p:strVal val="visible"/>
                                      </p:to>
                                    </p:set>
                                    <p:animEffect transition="in" filter="fade">
                                      <p:cBhvr>
                                        <p:cTn id="74" dur="500"/>
                                        <p:tgtEl>
                                          <p:spTgt spid="42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fill="hold" grpId="0" nodeType="clickEffect">
                                  <p:stCondLst>
                                    <p:cond delay="0"/>
                                  </p:stCondLst>
                                  <p:iterate>
                                    <p:tmAbs val="0"/>
                                  </p:iterate>
                                  <p:childTnLst>
                                    <p:set>
                                      <p:cBhvr>
                                        <p:cTn id="78" fill="hold"/>
                                        <p:tgtEl>
                                          <p:spTgt spid="420"/>
                                        </p:tgtEl>
                                        <p:attrNameLst>
                                          <p:attrName>style.visibility</p:attrName>
                                        </p:attrNameLst>
                                      </p:cBhvr>
                                      <p:to>
                                        <p:strVal val="visible"/>
                                      </p:to>
                                    </p:set>
                                    <p:animEffect transition="in" filter="fade">
                                      <p:cBhvr>
                                        <p:cTn id="79" dur="500"/>
                                        <p:tgtEl>
                                          <p:spTgt spid="420"/>
                                        </p:tgtEl>
                                      </p:cBhvr>
                                    </p:animEffect>
                                  </p:childTnLst>
                                </p:cTn>
                              </p:par>
                            </p:childTnLst>
                          </p:cTn>
                        </p:par>
                        <p:par>
                          <p:cTn id="80" fill="hold">
                            <p:stCondLst>
                              <p:cond delay="500"/>
                            </p:stCondLst>
                            <p:childTnLst>
                              <p:par>
                                <p:cTn id="81" presetID="10" presetClass="entr" fill="hold" grpId="0" nodeType="afterEffect">
                                  <p:stCondLst>
                                    <p:cond delay="0"/>
                                  </p:stCondLst>
                                  <p:iterate>
                                    <p:tmAbs val="0"/>
                                  </p:iterate>
                                  <p:childTnLst>
                                    <p:set>
                                      <p:cBhvr>
                                        <p:cTn id="82" fill="hold"/>
                                        <p:tgtEl>
                                          <p:spTgt spid="423"/>
                                        </p:tgtEl>
                                        <p:attrNameLst>
                                          <p:attrName>style.visibility</p:attrName>
                                        </p:attrNameLst>
                                      </p:cBhvr>
                                      <p:to>
                                        <p:strVal val="visible"/>
                                      </p:to>
                                    </p:set>
                                    <p:animEffect transition="in" filter="fade">
                                      <p:cBhvr>
                                        <p:cTn id="83" dur="500"/>
                                        <p:tgtEl>
                                          <p:spTgt spid="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2" grpId="0" animBg="1" advAuto="0"/>
      <p:bldP spid="403" grpId="0" animBg="1" advAuto="0"/>
      <p:bldP spid="404" grpId="0" animBg="1" advAuto="0"/>
      <p:bldP spid="405" grpId="0" animBg="1" advAuto="0"/>
      <p:bldP spid="406" grpId="0" animBg="1" advAuto="0"/>
      <p:bldP spid="407" grpId="0" animBg="1" advAuto="0"/>
      <p:bldP spid="408" grpId="0" animBg="1" advAuto="0"/>
      <p:bldP spid="411" grpId="0" animBg="1" advAuto="0"/>
      <p:bldP spid="412" grpId="0" animBg="1" advAuto="0"/>
      <p:bldP spid="413" grpId="0" animBg="1" advAuto="0"/>
      <p:bldP spid="414" grpId="0" animBg="1" advAuto="0"/>
      <p:bldP spid="415" grpId="0" animBg="1" advAuto="0"/>
      <p:bldP spid="416" grpId="0" animBg="1" advAuto="0"/>
      <p:bldP spid="417" grpId="0" animBg="1" advAuto="0"/>
      <p:bldP spid="418" grpId="0" animBg="1" advAuto="0"/>
      <p:bldP spid="419" grpId="0" animBg="1" advAuto="0"/>
      <p:bldP spid="420" grpId="0" animBg="1" advAuto="0"/>
      <p:bldP spid="421" grpId="0" animBg="1" advAuto="0"/>
      <p:bldP spid="422" grpId="0" animBg="1" advAuto="0"/>
      <p:bldP spid="423" grpId="0"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Title 1"/>
          <p:cNvSpPr txBox="1">
            <a:spLocks noGrp="1"/>
          </p:cNvSpPr>
          <p:nvPr>
            <p:ph type="title"/>
          </p:nvPr>
        </p:nvSpPr>
        <p:spPr>
          <a:xfrm>
            <a:off x="157207" y="-7979"/>
            <a:ext cx="5938793" cy="687248"/>
          </a:xfrm>
          <a:prstGeom prst="rect">
            <a:avLst/>
          </a:prstGeom>
        </p:spPr>
        <p:txBody>
          <a:bodyPr rtlCol="1">
            <a:normAutofit/>
          </a:bodyPr>
          <a:lstStyle>
            <a:lvl1pPr algn="r" rtl="1">
              <a:defRPr>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5. الأدوار في تيسير تمرين فريق الاستجابة السريعة</a:t>
            </a:r>
          </a:p>
        </p:txBody>
      </p:sp>
      <p:sp>
        <p:nvSpPr>
          <p:cNvPr id="2" name="TextBox 1">
            <a:extLst>
              <a:ext uri="{FF2B5EF4-FFF2-40B4-BE49-F238E27FC236}">
                <a16:creationId xmlns:a16="http://schemas.microsoft.com/office/drawing/2014/main" id="{FB679B6E-C67C-F5A0-3F88-F65E7FB68F5F}"/>
              </a:ext>
            </a:extLst>
          </p:cNvPr>
          <p:cNvSpPr txBox="1"/>
          <p:nvPr/>
        </p:nvSpPr>
        <p:spPr>
          <a:xfrm>
            <a:off x="812156" y="1157469"/>
            <a:ext cx="10287966" cy="38369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rtl="1">
              <a:defRPr sz="2000">
                <a:solidFill>
                  <a:schemeClr val="accent6"/>
                </a:solidFill>
              </a:defRPr>
            </a:pPr>
            <a:r>
              <a:rPr lang="ar" sz="2400" b="1" dirty="0">
                <a:solidFill>
                  <a:srgbClr val="C00000"/>
                </a:solidFill>
                <a:latin typeface="Sakkal Majalla" panose="02000000000000000000" pitchFamily="2" charset="-78"/>
                <a:ea typeface="Source Sans Pro Bold"/>
                <a:cs typeface="Sakkal Majalla" panose="02000000000000000000" pitchFamily="2" charset="-78"/>
                <a:sym typeface="Source Sans Pro Bold"/>
              </a:rPr>
              <a:t>فريق التيسير:</a:t>
            </a:r>
            <a:r>
              <a:rPr lang="ar" sz="2400" b="1" dirty="0">
                <a:solidFill>
                  <a:srgbClr val="C00000"/>
                </a:solidFill>
                <a:latin typeface="Sakkal Majalla" panose="02000000000000000000" pitchFamily="2" charset="-78"/>
                <a:cs typeface="Sakkal Majalla" panose="02000000000000000000" pitchFamily="2" charset="-78"/>
              </a:rPr>
              <a:t> </a:t>
            </a:r>
            <a:r>
              <a:rPr lang="ar" sz="2400" dirty="0">
                <a:solidFill>
                  <a:srgbClr val="000000"/>
                </a:solidFill>
                <a:latin typeface="Sakkal Majalla" panose="02000000000000000000" pitchFamily="2" charset="-78"/>
                <a:cs typeface="Sakkal Majalla" panose="02000000000000000000" pitchFamily="2" charset="-78"/>
              </a:rPr>
              <a:t>الفريق المسؤول عن التخطيط لتمرين فريق الاستجابة السريعة وتنفيذه وتقييمه. </a:t>
            </a:r>
            <a:r>
              <a:rPr lang="ar-EG" sz="2400" dirty="0">
                <a:solidFill>
                  <a:srgbClr val="000000"/>
                </a:solidFill>
                <a:latin typeface="Sakkal Majalla" panose="02000000000000000000" pitchFamily="2" charset="-78"/>
                <a:cs typeface="Sakkal Majalla" panose="02000000000000000000" pitchFamily="2" charset="-78"/>
              </a:rPr>
              <a:t>و</a:t>
            </a:r>
            <a:r>
              <a:rPr lang="ar" sz="2400" dirty="0">
                <a:solidFill>
                  <a:srgbClr val="000000"/>
                </a:solidFill>
                <a:latin typeface="Sakkal Majalla" panose="02000000000000000000" pitchFamily="2" charset="-78"/>
                <a:cs typeface="Sakkal Majalla" panose="02000000000000000000" pitchFamily="2" charset="-78"/>
              </a:rPr>
              <a:t>يتألف فريق التيسير من:</a:t>
            </a:r>
          </a:p>
          <a:p>
            <a:pPr marL="596900" lvl="1" indent="-342900" rtl="1">
              <a:spcBef>
                <a:spcPts val="100"/>
              </a:spcBef>
              <a:buClr>
                <a:srgbClr val="C00000"/>
              </a:buClr>
              <a:buFont typeface="Arial" panose="020B0604020202020204" pitchFamily="34" charset="0"/>
              <a:buChar char="•"/>
              <a:defRPr sz="2000"/>
            </a:pPr>
            <a:r>
              <a:rPr lang="ar" sz="2400" dirty="0">
                <a:latin typeface="Sakkal Majalla" panose="02000000000000000000" pitchFamily="2" charset="-78"/>
                <a:cs typeface="Sakkal Majalla" panose="02000000000000000000" pitchFamily="2" charset="-78"/>
              </a:rPr>
              <a:t>المشرف على التمرين</a:t>
            </a:r>
            <a:r>
              <a:rPr lang="ar-EG" sz="2400" dirty="0">
                <a:latin typeface="Sakkal Majalla" panose="02000000000000000000" pitchFamily="2" charset="-78"/>
                <a:cs typeface="Sakkal Majalla" panose="02000000000000000000" pitchFamily="2" charset="-78"/>
              </a:rPr>
              <a:t>.</a:t>
            </a:r>
            <a:r>
              <a:rPr lang="ar" sz="2400" dirty="0">
                <a:latin typeface="Sakkal Majalla" panose="02000000000000000000" pitchFamily="2" charset="-78"/>
                <a:cs typeface="Sakkal Majalla" panose="02000000000000000000" pitchFamily="2" charset="-78"/>
              </a:rPr>
              <a:t> </a:t>
            </a:r>
          </a:p>
          <a:p>
            <a:pPr marL="596900" lvl="1" indent="-342900" rtl="1">
              <a:spcBef>
                <a:spcPts val="100"/>
              </a:spcBef>
              <a:buClr>
                <a:srgbClr val="C00000"/>
              </a:buClr>
              <a:buFont typeface="Arial" panose="020B0604020202020204" pitchFamily="34" charset="0"/>
              <a:buChar char="•"/>
              <a:defRPr sz="2000"/>
            </a:pPr>
            <a:r>
              <a:rPr lang="ar" sz="2400" dirty="0">
                <a:latin typeface="Sakkal Majalla" panose="02000000000000000000" pitchFamily="2" charset="-78"/>
                <a:cs typeface="Sakkal Majalla" panose="02000000000000000000" pitchFamily="2" charset="-78"/>
              </a:rPr>
              <a:t>مدرب الفريق</a:t>
            </a:r>
            <a:r>
              <a:rPr lang="ar-EG" sz="2400" dirty="0">
                <a:latin typeface="Sakkal Majalla" panose="02000000000000000000" pitchFamily="2" charset="-78"/>
                <a:cs typeface="Sakkal Majalla" panose="02000000000000000000" pitchFamily="2" charset="-78"/>
              </a:rPr>
              <a:t>.</a:t>
            </a:r>
            <a:r>
              <a:rPr lang="ar" sz="2400" dirty="0">
                <a:latin typeface="Sakkal Majalla" panose="02000000000000000000" pitchFamily="2" charset="-78"/>
                <a:cs typeface="Sakkal Majalla" panose="02000000000000000000" pitchFamily="2" charset="-78"/>
              </a:rPr>
              <a:t> </a:t>
            </a:r>
          </a:p>
          <a:p>
            <a:pPr marL="596900" lvl="1" indent="-342900" rtl="1">
              <a:spcBef>
                <a:spcPts val="100"/>
              </a:spcBef>
              <a:buClr>
                <a:srgbClr val="C00000"/>
              </a:buClr>
              <a:buFont typeface="Arial" panose="020B0604020202020204" pitchFamily="34" charset="0"/>
              <a:buChar char="•"/>
              <a:defRPr sz="2000"/>
            </a:pPr>
            <a:r>
              <a:rPr lang="ar" sz="2400" dirty="0">
                <a:latin typeface="Sakkal Majalla" panose="02000000000000000000" pitchFamily="2" charset="-78"/>
                <a:cs typeface="Sakkal Majalla" panose="02000000000000000000" pitchFamily="2" charset="-78"/>
              </a:rPr>
              <a:t>مُقيِّم الفريق (إذا استُنفدت الموارد البشرية، يمكن إلغاء دور المُقيِّم)</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596900" lvl="1" indent="-342900" rtl="1">
              <a:spcBef>
                <a:spcPts val="100"/>
              </a:spcBef>
              <a:buClr>
                <a:srgbClr val="C00000"/>
              </a:buClr>
              <a:buFont typeface="Arial" panose="020B0604020202020204" pitchFamily="34" charset="0"/>
              <a:buChar char="•"/>
              <a:defRPr sz="2000"/>
            </a:pPr>
            <a:r>
              <a:rPr lang="ar" sz="2400" dirty="0">
                <a:latin typeface="Sakkal Majalla" panose="02000000000000000000" pitchFamily="2" charset="-78"/>
                <a:cs typeface="Sakkal Majalla" panose="02000000000000000000" pitchFamily="2" charset="-78"/>
              </a:rPr>
              <a:t>ممثل الدور (الممثل</a:t>
            </a:r>
            <a:r>
              <a:rPr lang="ar-EG" sz="2400" dirty="0">
                <a:latin typeface="Sakkal Majalla" panose="02000000000000000000" pitchFamily="2" charset="-78"/>
                <a:cs typeface="Sakkal Majalla" panose="02000000000000000000" pitchFamily="2" charset="-78"/>
              </a:rPr>
              <a:t>ي</a:t>
            </a:r>
            <a:r>
              <a:rPr lang="ar" sz="2400" dirty="0">
                <a:latin typeface="Sakkal Majalla" panose="02000000000000000000" pitchFamily="2" charset="-78"/>
                <a:cs typeface="Sakkal Majalla" panose="02000000000000000000" pitchFamily="2" charset="-78"/>
              </a:rPr>
              <a:t>ن)</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rtl="1">
              <a:defRPr sz="2000">
                <a:solidFill>
                  <a:srgbClr val="0070C0"/>
                </a:solidFill>
              </a:defRPr>
            </a:pPr>
            <a:endParaRPr lang="en-US" sz="2400" b="1" dirty="0">
              <a:solidFill>
                <a:schemeClr val="accent3"/>
              </a:solidFill>
              <a:latin typeface="Sakkal Majalla" panose="02000000000000000000" pitchFamily="2" charset="-78"/>
              <a:cs typeface="Sakkal Majalla" panose="02000000000000000000" pitchFamily="2" charset="-78"/>
            </a:endParaRPr>
          </a:p>
          <a:p>
            <a:pPr rtl="1">
              <a:defRPr sz="2000">
                <a:solidFill>
                  <a:schemeClr val="accent6"/>
                </a:solidFill>
              </a:defRPr>
            </a:pPr>
            <a:r>
              <a:rPr lang="ar" sz="2400" b="1" dirty="0">
                <a:solidFill>
                  <a:srgbClr val="C00000"/>
                </a:solidFill>
                <a:latin typeface="Sakkal Majalla" panose="02000000000000000000" pitchFamily="2" charset="-78"/>
                <a:cs typeface="Sakkal Majalla" panose="02000000000000000000" pitchFamily="2" charset="-78"/>
                <a:sym typeface="Source Sans Pro Bold"/>
              </a:rPr>
              <a:t>المشارك: </a:t>
            </a:r>
            <a:r>
              <a:rPr lang="ar" sz="2400" dirty="0">
                <a:solidFill>
                  <a:srgbClr val="000000"/>
                </a:solidFill>
                <a:latin typeface="Sakkal Majalla" panose="02000000000000000000" pitchFamily="2" charset="-78"/>
                <a:cs typeface="Sakkal Majalla" panose="02000000000000000000" pitchFamily="2" charset="-78"/>
              </a:rPr>
              <a:t>الشخص المكلف بدور في فريق الاستجابة السريعة، والذي يؤدي دورًا في هذا التمرين.</a:t>
            </a:r>
          </a:p>
          <a:p>
            <a:pPr rtl="1">
              <a:defRPr sz="2000"/>
            </a:pPr>
            <a:endParaRPr lang="en-US" sz="2400" dirty="0">
              <a:solidFill>
                <a:srgbClr val="000000"/>
              </a:solidFill>
              <a:latin typeface="Sakkal Majalla" panose="02000000000000000000" pitchFamily="2" charset="-78"/>
              <a:cs typeface="Sakkal Majalla" panose="02000000000000000000" pitchFamily="2" charset="-78"/>
            </a:endParaRPr>
          </a:p>
          <a:p>
            <a:pPr rtl="1">
              <a:defRPr sz="2000">
                <a:solidFill>
                  <a:schemeClr val="accent6"/>
                </a:solidFill>
              </a:defRPr>
            </a:pPr>
            <a:r>
              <a:rPr lang="ar" sz="2400" b="1" dirty="0">
                <a:solidFill>
                  <a:srgbClr val="C00000"/>
                </a:solidFill>
                <a:latin typeface="Sakkal Majalla" panose="02000000000000000000" pitchFamily="2" charset="-78"/>
                <a:cs typeface="Sakkal Majalla" panose="02000000000000000000" pitchFamily="2" charset="-78"/>
                <a:sym typeface="Source Sans Pro Bold"/>
              </a:rPr>
              <a:t>المراقب: </a:t>
            </a:r>
            <a:r>
              <a:rPr lang="ar" sz="2400" dirty="0">
                <a:solidFill>
                  <a:srgbClr val="000000"/>
                </a:solidFill>
                <a:latin typeface="Sakkal Majalla" panose="02000000000000000000" pitchFamily="2" charset="-78"/>
                <a:cs typeface="Sakkal Majalla" panose="02000000000000000000" pitchFamily="2" charset="-78"/>
              </a:rPr>
              <a:t>الشخص الذي يراقب سير التمرين. </a:t>
            </a:r>
            <a:r>
              <a:rPr lang="ar-EG" sz="2400" dirty="0">
                <a:solidFill>
                  <a:srgbClr val="000000"/>
                </a:solidFill>
                <a:latin typeface="Sakkal Majalla" panose="02000000000000000000" pitchFamily="2" charset="-78"/>
                <a:cs typeface="Sakkal Majalla" panose="02000000000000000000" pitchFamily="2" charset="-78"/>
              </a:rPr>
              <a:t>و</a:t>
            </a:r>
            <a:r>
              <a:rPr lang="ar" sz="2400" dirty="0">
                <a:solidFill>
                  <a:srgbClr val="000000"/>
                </a:solidFill>
                <a:latin typeface="Sakkal Majalla" panose="02000000000000000000" pitchFamily="2" charset="-78"/>
                <a:cs typeface="Sakkal Majalla" panose="02000000000000000000" pitchFamily="2" charset="-78"/>
              </a:rPr>
              <a:t>يمكن أن يقدم المراقبون ملاحظاتهم في إطار عملية التقييم، ولكن ليس لهم دور رسمي في تنفيذ التمرين.</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Google Shape;307;p8"/>
          <p:cNvSpPr txBox="1">
            <a:spLocks noGrp="1"/>
          </p:cNvSpPr>
          <p:nvPr>
            <p:ph type="title"/>
          </p:nvPr>
        </p:nvSpPr>
        <p:spPr>
          <a:xfrm>
            <a:off x="391223" y="842965"/>
            <a:ext cx="2666302" cy="1047202"/>
          </a:xfrm>
          <a:prstGeom prst="rect">
            <a:avLst/>
          </a:prstGeom>
        </p:spPr>
        <p:txBody>
          <a:bodyPr lIns="0" tIns="0" rIns="0" bIns="0" rtlCol="1"/>
          <a:lstStyle/>
          <a:p>
            <a:pPr rtl="1"/>
            <a:r>
              <a:rPr lang="ar" b="1">
                <a:latin typeface="Sakkal Majalla" panose="02000000000000000000" pitchFamily="2" charset="-78"/>
                <a:cs typeface="Sakkal Majalla" panose="02000000000000000000" pitchFamily="2" charset="-78"/>
              </a:rPr>
              <a:t>مقدمة</a:t>
            </a:r>
          </a:p>
        </p:txBody>
      </p:sp>
      <p:sp>
        <p:nvSpPr>
          <p:cNvPr id="299" name="Google Shape;308;p8"/>
          <p:cNvSpPr txBox="1">
            <a:spLocks noGrp="1"/>
          </p:cNvSpPr>
          <p:nvPr>
            <p:ph type="body" idx="1"/>
          </p:nvPr>
        </p:nvSpPr>
        <p:spPr>
          <a:xfrm>
            <a:off x="4221596" y="1557579"/>
            <a:ext cx="7529515" cy="4832113"/>
          </a:xfrm>
          <a:prstGeom prst="rect">
            <a:avLst/>
          </a:prstGeom>
        </p:spPr>
        <p:txBody>
          <a:bodyPr lIns="0" tIns="0" rIns="0" bIns="0" rtlCol="1" anchor="t"/>
          <a:lstStyle/>
          <a:p>
            <a:pPr rtl="1"/>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جزءٌ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المُوجّ</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ه </a:t>
            </a:r>
            <a:r>
              <a:rPr dirty="0" err="1">
                <a:latin typeface="Sakkal Majalla" panose="02000000000000000000" pitchFamily="2" charset="-78"/>
                <a:cs typeface="Sakkal Majalla" panose="02000000000000000000" pitchFamily="2" charset="-78"/>
              </a:rPr>
              <a:t>خصيصًا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rtl="1"/>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استناد</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التصدي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يهدف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تزويد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بالمعارف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والمواقف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للكشف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بفعالية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تُعدُّ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مكونات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 name="Title 1"/>
          <p:cNvSpPr txBox="1">
            <a:spLocks noGrp="1"/>
          </p:cNvSpPr>
          <p:nvPr>
            <p:ph type="title"/>
          </p:nvPr>
        </p:nvSpPr>
        <p:spPr>
          <a:xfrm>
            <a:off x="251749" y="-30963"/>
            <a:ext cx="4394478" cy="646113"/>
          </a:xfrm>
          <a:prstGeom prst="rect">
            <a:avLst/>
          </a:prstGeom>
        </p:spPr>
        <p:txBody>
          <a:bodyPr rtlCol="1">
            <a:normAutofit fontScale="90000"/>
          </a:bodyPr>
          <a:lstStyle/>
          <a:p>
            <a:pPr rtl="1"/>
            <a:r>
              <a:rPr lang="ar" b="1" dirty="0">
                <a:latin typeface="Sakkal Majalla" panose="02000000000000000000" pitchFamily="2" charset="-78"/>
                <a:cs typeface="Sakkal Majalla" panose="02000000000000000000" pitchFamily="2" charset="-78"/>
              </a:rPr>
              <a:t>الأدوار في تمرين فريق الاستجابة السريعة</a:t>
            </a:r>
          </a:p>
        </p:txBody>
      </p:sp>
      <p:pic>
        <p:nvPicPr>
          <p:cNvPr id="432" name="Picture 2" descr="Picture 2"/>
          <p:cNvPicPr>
            <a:picLocks noChangeAspect="1"/>
          </p:cNvPicPr>
          <p:nvPr/>
        </p:nvPicPr>
        <p:blipFill>
          <a:blip r:embed="rId3"/>
          <a:stretch>
            <a:fillRect/>
          </a:stretch>
        </p:blipFill>
        <p:spPr>
          <a:xfrm>
            <a:off x="1905794" y="3216947"/>
            <a:ext cx="1347789" cy="1347788"/>
          </a:xfrm>
          <a:prstGeom prst="rect">
            <a:avLst/>
          </a:prstGeom>
          <a:ln w="12700">
            <a:miter lim="400000"/>
          </a:ln>
        </p:spPr>
      </p:pic>
      <p:pic>
        <p:nvPicPr>
          <p:cNvPr id="433" name="Picture 2" descr="Picture 2"/>
          <p:cNvPicPr>
            <a:picLocks noChangeAspect="1"/>
          </p:cNvPicPr>
          <p:nvPr/>
        </p:nvPicPr>
        <p:blipFill>
          <a:blip r:embed="rId3"/>
          <a:stretch>
            <a:fillRect/>
          </a:stretch>
        </p:blipFill>
        <p:spPr>
          <a:xfrm>
            <a:off x="4114801" y="3215538"/>
            <a:ext cx="1348582" cy="1348581"/>
          </a:xfrm>
          <a:prstGeom prst="rect">
            <a:avLst/>
          </a:prstGeom>
          <a:ln w="12700">
            <a:miter lim="400000"/>
          </a:ln>
        </p:spPr>
      </p:pic>
      <p:pic>
        <p:nvPicPr>
          <p:cNvPr id="434" name="Picture 2" descr="Picture 2"/>
          <p:cNvPicPr>
            <a:picLocks noChangeAspect="1"/>
          </p:cNvPicPr>
          <p:nvPr/>
        </p:nvPicPr>
        <p:blipFill>
          <a:blip r:embed="rId3"/>
          <a:stretch>
            <a:fillRect/>
          </a:stretch>
        </p:blipFill>
        <p:spPr>
          <a:xfrm>
            <a:off x="6324601" y="3215537"/>
            <a:ext cx="1348582" cy="1348582"/>
          </a:xfrm>
          <a:prstGeom prst="rect">
            <a:avLst/>
          </a:prstGeom>
          <a:ln w="12700">
            <a:miter lim="400000"/>
          </a:ln>
        </p:spPr>
      </p:pic>
      <p:pic>
        <p:nvPicPr>
          <p:cNvPr id="435" name="Picture 2" descr="Picture 2"/>
          <p:cNvPicPr>
            <a:picLocks noChangeAspect="1"/>
          </p:cNvPicPr>
          <p:nvPr/>
        </p:nvPicPr>
        <p:blipFill>
          <a:blip r:embed="rId3"/>
          <a:stretch>
            <a:fillRect/>
          </a:stretch>
        </p:blipFill>
        <p:spPr>
          <a:xfrm>
            <a:off x="8458200" y="3215536"/>
            <a:ext cx="1348582" cy="1348582"/>
          </a:xfrm>
          <a:prstGeom prst="rect">
            <a:avLst/>
          </a:prstGeom>
          <a:ln w="12700">
            <a:miter lim="400000"/>
          </a:ln>
        </p:spPr>
      </p:pic>
      <p:pic>
        <p:nvPicPr>
          <p:cNvPr id="436" name="Picture 15" descr="Picture 15"/>
          <p:cNvPicPr>
            <a:picLocks noChangeAspect="1"/>
          </p:cNvPicPr>
          <p:nvPr/>
        </p:nvPicPr>
        <p:blipFill>
          <a:blip r:embed="rId4"/>
          <a:stretch>
            <a:fillRect/>
          </a:stretch>
        </p:blipFill>
        <p:spPr>
          <a:xfrm>
            <a:off x="1934749" y="1870908"/>
            <a:ext cx="622711" cy="730340"/>
          </a:xfrm>
          <a:prstGeom prst="rect">
            <a:avLst/>
          </a:prstGeom>
          <a:ln w="12700">
            <a:miter lim="400000"/>
          </a:ln>
        </p:spPr>
      </p:pic>
      <p:pic>
        <p:nvPicPr>
          <p:cNvPr id="437" name="Picture 16" descr="Picture 16"/>
          <p:cNvPicPr>
            <a:picLocks noChangeAspect="1"/>
          </p:cNvPicPr>
          <p:nvPr/>
        </p:nvPicPr>
        <p:blipFill>
          <a:blip r:embed="rId5"/>
          <a:stretch>
            <a:fillRect/>
          </a:stretch>
        </p:blipFill>
        <p:spPr>
          <a:xfrm>
            <a:off x="5551487" y="252322"/>
            <a:ext cx="773113" cy="906464"/>
          </a:xfrm>
          <a:prstGeom prst="rect">
            <a:avLst/>
          </a:prstGeom>
          <a:ln w="12700">
            <a:miter lim="400000"/>
          </a:ln>
        </p:spPr>
      </p:pic>
      <p:pic>
        <p:nvPicPr>
          <p:cNvPr id="438" name="Picture 17" descr="Picture 17"/>
          <p:cNvPicPr>
            <a:picLocks noChangeAspect="1"/>
          </p:cNvPicPr>
          <p:nvPr/>
        </p:nvPicPr>
        <p:blipFill>
          <a:blip r:embed="rId6"/>
          <a:stretch>
            <a:fillRect/>
          </a:stretch>
        </p:blipFill>
        <p:spPr>
          <a:xfrm>
            <a:off x="2696749" y="1834503"/>
            <a:ext cx="656051" cy="766743"/>
          </a:xfrm>
          <a:prstGeom prst="rect">
            <a:avLst/>
          </a:prstGeom>
          <a:ln w="12700">
            <a:miter lim="400000"/>
          </a:ln>
        </p:spPr>
      </p:pic>
      <p:pic>
        <p:nvPicPr>
          <p:cNvPr id="439" name="Picture 15" descr="Picture 15"/>
          <p:cNvPicPr>
            <a:picLocks noChangeAspect="1"/>
          </p:cNvPicPr>
          <p:nvPr/>
        </p:nvPicPr>
        <p:blipFill>
          <a:blip r:embed="rId4"/>
          <a:stretch>
            <a:fillRect/>
          </a:stretch>
        </p:blipFill>
        <p:spPr>
          <a:xfrm>
            <a:off x="4023516" y="1925960"/>
            <a:ext cx="622711" cy="730340"/>
          </a:xfrm>
          <a:prstGeom prst="rect">
            <a:avLst/>
          </a:prstGeom>
          <a:ln w="12700">
            <a:miter lim="400000"/>
          </a:ln>
        </p:spPr>
      </p:pic>
      <p:pic>
        <p:nvPicPr>
          <p:cNvPr id="440" name="Picture 17" descr="Picture 17"/>
          <p:cNvPicPr>
            <a:picLocks noChangeAspect="1"/>
          </p:cNvPicPr>
          <p:nvPr/>
        </p:nvPicPr>
        <p:blipFill>
          <a:blip r:embed="rId6"/>
          <a:stretch>
            <a:fillRect/>
          </a:stretch>
        </p:blipFill>
        <p:spPr>
          <a:xfrm>
            <a:off x="4785516" y="1889556"/>
            <a:ext cx="656051" cy="766743"/>
          </a:xfrm>
          <a:prstGeom prst="rect">
            <a:avLst/>
          </a:prstGeom>
          <a:ln w="12700">
            <a:miter lim="400000"/>
          </a:ln>
        </p:spPr>
      </p:pic>
      <p:pic>
        <p:nvPicPr>
          <p:cNvPr id="441" name="Picture 15" descr="Picture 15"/>
          <p:cNvPicPr>
            <a:picLocks noChangeAspect="1"/>
          </p:cNvPicPr>
          <p:nvPr/>
        </p:nvPicPr>
        <p:blipFill>
          <a:blip r:embed="rId4"/>
          <a:stretch>
            <a:fillRect/>
          </a:stretch>
        </p:blipFill>
        <p:spPr>
          <a:xfrm>
            <a:off x="6236889" y="1959992"/>
            <a:ext cx="622711" cy="730340"/>
          </a:xfrm>
          <a:prstGeom prst="rect">
            <a:avLst/>
          </a:prstGeom>
          <a:ln w="12700">
            <a:miter lim="400000"/>
          </a:ln>
        </p:spPr>
      </p:pic>
      <p:pic>
        <p:nvPicPr>
          <p:cNvPr id="442" name="Picture 17" descr="Picture 17"/>
          <p:cNvPicPr>
            <a:picLocks noChangeAspect="1"/>
          </p:cNvPicPr>
          <p:nvPr/>
        </p:nvPicPr>
        <p:blipFill>
          <a:blip r:embed="rId6"/>
          <a:stretch>
            <a:fillRect/>
          </a:stretch>
        </p:blipFill>
        <p:spPr>
          <a:xfrm>
            <a:off x="6998889" y="1923588"/>
            <a:ext cx="656051" cy="766743"/>
          </a:xfrm>
          <a:prstGeom prst="rect">
            <a:avLst/>
          </a:prstGeom>
          <a:ln w="12700">
            <a:miter lim="400000"/>
          </a:ln>
        </p:spPr>
      </p:pic>
      <p:pic>
        <p:nvPicPr>
          <p:cNvPr id="443" name="Picture 15" descr="Picture 15"/>
          <p:cNvPicPr>
            <a:picLocks noChangeAspect="1"/>
          </p:cNvPicPr>
          <p:nvPr/>
        </p:nvPicPr>
        <p:blipFill>
          <a:blip r:embed="rId4"/>
          <a:stretch>
            <a:fillRect/>
          </a:stretch>
        </p:blipFill>
        <p:spPr>
          <a:xfrm>
            <a:off x="8473965" y="2012862"/>
            <a:ext cx="622711" cy="730340"/>
          </a:xfrm>
          <a:prstGeom prst="rect">
            <a:avLst/>
          </a:prstGeom>
          <a:ln w="12700">
            <a:miter lim="400000"/>
          </a:ln>
        </p:spPr>
      </p:pic>
      <p:pic>
        <p:nvPicPr>
          <p:cNvPr id="444" name="Picture 17" descr="Picture 17"/>
          <p:cNvPicPr>
            <a:picLocks noChangeAspect="1"/>
          </p:cNvPicPr>
          <p:nvPr/>
        </p:nvPicPr>
        <p:blipFill>
          <a:blip r:embed="rId6"/>
          <a:stretch>
            <a:fillRect/>
          </a:stretch>
        </p:blipFill>
        <p:spPr>
          <a:xfrm>
            <a:off x="9235965" y="1976458"/>
            <a:ext cx="656051" cy="766743"/>
          </a:xfrm>
          <a:prstGeom prst="rect">
            <a:avLst/>
          </a:prstGeom>
          <a:ln w="12700">
            <a:miter lim="400000"/>
          </a:ln>
        </p:spPr>
      </p:pic>
      <p:pic>
        <p:nvPicPr>
          <p:cNvPr id="445" name="Picture 18" descr="Picture 18"/>
          <p:cNvPicPr>
            <a:picLocks noChangeAspect="1"/>
          </p:cNvPicPr>
          <p:nvPr/>
        </p:nvPicPr>
        <p:blipFill>
          <a:blip r:embed="rId7"/>
          <a:stretch>
            <a:fillRect/>
          </a:stretch>
        </p:blipFill>
        <p:spPr>
          <a:xfrm>
            <a:off x="2796175" y="5138553"/>
            <a:ext cx="1989343" cy="924007"/>
          </a:xfrm>
          <a:prstGeom prst="rect">
            <a:avLst/>
          </a:prstGeom>
          <a:ln w="12700">
            <a:miter lim="400000"/>
          </a:ln>
        </p:spPr>
      </p:pic>
      <p:pic>
        <p:nvPicPr>
          <p:cNvPr id="446" name="Picture 19" descr="Picture 19"/>
          <p:cNvPicPr>
            <a:picLocks noChangeAspect="1"/>
          </p:cNvPicPr>
          <p:nvPr/>
        </p:nvPicPr>
        <p:blipFill>
          <a:blip r:embed="rId8"/>
          <a:stretch>
            <a:fillRect/>
          </a:stretch>
        </p:blipFill>
        <p:spPr>
          <a:xfrm>
            <a:off x="5563358" y="4958739"/>
            <a:ext cx="984888" cy="1218735"/>
          </a:xfrm>
          <a:prstGeom prst="rect">
            <a:avLst/>
          </a:prstGeom>
          <a:ln w="12700">
            <a:miter lim="400000"/>
          </a:ln>
        </p:spPr>
      </p:pic>
      <p:pic>
        <p:nvPicPr>
          <p:cNvPr id="447" name="Picture 20" descr="Picture 20"/>
          <p:cNvPicPr>
            <a:picLocks/>
          </p:cNvPicPr>
          <p:nvPr/>
        </p:nvPicPr>
        <p:blipFill>
          <a:blip r:embed="rId9"/>
          <a:stretch>
            <a:fillRect/>
          </a:stretch>
        </p:blipFill>
        <p:spPr>
          <a:xfrm>
            <a:off x="7960617" y="5138551"/>
            <a:ext cx="525641" cy="1291445"/>
          </a:xfrm>
          <a:prstGeom prst="rect">
            <a:avLst/>
          </a:prstGeom>
          <a:ln w="12700">
            <a:miter lim="400000"/>
          </a:ln>
        </p:spPr>
      </p:pic>
      <p:sp>
        <p:nvSpPr>
          <p:cNvPr id="448" name="Right Brace 7"/>
          <p:cNvSpPr/>
          <p:nvPr/>
        </p:nvSpPr>
        <p:spPr>
          <a:xfrm rot="16200000">
            <a:off x="5810023"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rtlCol="1" anchor="ctr"/>
          <a:lstStyle/>
          <a:p>
            <a:pPr algn="ctr" rtl="1">
              <a:defRPr>
                <a:latin typeface="+mn-lt"/>
                <a:ea typeface="+mn-ea"/>
                <a:cs typeface="+mn-cs"/>
                <a:sym typeface="Source Sans Pro Regular"/>
              </a:defRPr>
            </a:pPr>
            <a:endParaRPr/>
          </a:p>
        </p:txBody>
      </p:sp>
      <p:sp>
        <p:nvSpPr>
          <p:cNvPr id="449" name="Up-Down Arrow 8"/>
          <p:cNvSpPr/>
          <p:nvPr/>
        </p:nvSpPr>
        <p:spPr>
          <a:xfrm>
            <a:off x="2438399" y="2667000"/>
            <a:ext cx="258352"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p>
        </p:txBody>
      </p:sp>
      <p:sp>
        <p:nvSpPr>
          <p:cNvPr id="450" name="Up-Down Arrow 35"/>
          <p:cNvSpPr/>
          <p:nvPr/>
        </p:nvSpPr>
        <p:spPr>
          <a:xfrm>
            <a:off x="4530740"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p>
        </p:txBody>
      </p:sp>
      <p:sp>
        <p:nvSpPr>
          <p:cNvPr id="451" name="Up-Down Arrow 36"/>
          <p:cNvSpPr/>
          <p:nvPr/>
        </p:nvSpPr>
        <p:spPr>
          <a:xfrm>
            <a:off x="6740539"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p>
        </p:txBody>
      </p:sp>
      <p:sp>
        <p:nvSpPr>
          <p:cNvPr id="452" name="Up-Down Arrow 37"/>
          <p:cNvSpPr/>
          <p:nvPr/>
        </p:nvSpPr>
        <p:spPr>
          <a:xfrm>
            <a:off x="9003314"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p>
        </p:txBody>
      </p:sp>
      <p:sp>
        <p:nvSpPr>
          <p:cNvPr id="453" name="Right Bracket 10"/>
          <p:cNvSpPr/>
          <p:nvPr/>
        </p:nvSpPr>
        <p:spPr>
          <a:xfrm rot="16200000">
            <a:off x="5300009"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rtlCol="1" anchor="ctr"/>
          <a:lstStyle/>
          <a:p>
            <a:pPr algn="ctr" rtl="1">
              <a:defRPr>
                <a:latin typeface="+mn-lt"/>
                <a:ea typeface="+mn-ea"/>
                <a:cs typeface="+mn-cs"/>
                <a:sym typeface="Source Sans Pro Regular"/>
              </a:defRPr>
            </a:pPr>
            <a:endParaRPr/>
          </a:p>
        </p:txBody>
      </p:sp>
      <p:sp>
        <p:nvSpPr>
          <p:cNvPr id="454" name="Straight Arrow Connector 12"/>
          <p:cNvSpPr/>
          <p:nvPr/>
        </p:nvSpPr>
        <p:spPr>
          <a:xfrm>
            <a:off x="3276599" y="4564115"/>
            <a:ext cx="1058273" cy="236484"/>
          </a:xfrm>
          <a:prstGeom prst="line">
            <a:avLst/>
          </a:prstGeom>
          <a:ln w="38100">
            <a:solidFill>
              <a:srgbClr val="000000"/>
            </a:solidFill>
            <a:miter/>
            <a:tailEnd type="triangle"/>
          </a:ln>
        </p:spPr>
        <p:txBody>
          <a:bodyPr lIns="45719" rIns="45719" rtlCol="1"/>
          <a:lstStyle/>
          <a:p>
            <a:pPr rtl="1"/>
            <a:endParaRPr/>
          </a:p>
        </p:txBody>
      </p:sp>
      <p:sp>
        <p:nvSpPr>
          <p:cNvPr id="455" name="Straight Arrow Connector 42"/>
          <p:cNvSpPr/>
          <p:nvPr/>
        </p:nvSpPr>
        <p:spPr>
          <a:xfrm flipH="1">
            <a:off x="6548243" y="4490542"/>
            <a:ext cx="192297" cy="310059"/>
          </a:xfrm>
          <a:prstGeom prst="line">
            <a:avLst/>
          </a:prstGeom>
          <a:ln w="38100">
            <a:solidFill>
              <a:srgbClr val="000000"/>
            </a:solidFill>
            <a:miter/>
            <a:tailEnd type="triangle"/>
          </a:ln>
        </p:spPr>
        <p:txBody>
          <a:bodyPr lIns="45719" rIns="45719" rtlCol="1"/>
          <a:lstStyle/>
          <a:p>
            <a:pPr rtl="1"/>
            <a:endParaRPr/>
          </a:p>
        </p:txBody>
      </p:sp>
      <p:sp>
        <p:nvSpPr>
          <p:cNvPr id="456" name="Straight Arrow Connector 43"/>
          <p:cNvSpPr/>
          <p:nvPr/>
        </p:nvSpPr>
        <p:spPr>
          <a:xfrm>
            <a:off x="5034222" y="4564117"/>
            <a:ext cx="223579" cy="270641"/>
          </a:xfrm>
          <a:prstGeom prst="line">
            <a:avLst/>
          </a:prstGeom>
          <a:ln w="38100">
            <a:solidFill>
              <a:srgbClr val="000000"/>
            </a:solidFill>
            <a:miter/>
            <a:tailEnd type="triangle"/>
          </a:ln>
        </p:spPr>
        <p:txBody>
          <a:bodyPr lIns="45719" rIns="45719" rtlCol="1"/>
          <a:lstStyle/>
          <a:p>
            <a:pPr rtl="1"/>
            <a:endParaRPr/>
          </a:p>
        </p:txBody>
      </p:sp>
      <p:sp>
        <p:nvSpPr>
          <p:cNvPr id="457" name="Straight Arrow Connector 44"/>
          <p:cNvSpPr/>
          <p:nvPr/>
        </p:nvSpPr>
        <p:spPr>
          <a:xfrm flipH="1">
            <a:off x="8093747" y="4564115"/>
            <a:ext cx="739997" cy="236484"/>
          </a:xfrm>
          <a:prstGeom prst="line">
            <a:avLst/>
          </a:prstGeom>
          <a:ln w="38100">
            <a:solidFill>
              <a:srgbClr val="000000"/>
            </a:solidFill>
            <a:miter/>
            <a:tailEnd type="triangle"/>
          </a:ln>
        </p:spPr>
        <p:txBody>
          <a:bodyPr lIns="45719" rIns="45719" rtlCol="1"/>
          <a:lstStyle/>
          <a:p>
            <a:pPr rtl="1"/>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Right Brace 7"/>
          <p:cNvSpPr/>
          <p:nvPr/>
        </p:nvSpPr>
        <p:spPr>
          <a:xfrm rot="16200000">
            <a:off x="5810023"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rtlCol="1" anchor="ctr"/>
          <a:lstStyle/>
          <a:p>
            <a:pPr algn="ct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pic>
        <p:nvPicPr>
          <p:cNvPr id="462" name="Picture 2" descr="Picture 2"/>
          <p:cNvPicPr>
            <a:picLocks noChangeAspect="1"/>
          </p:cNvPicPr>
          <p:nvPr/>
        </p:nvPicPr>
        <p:blipFill>
          <a:blip r:embed="rId3"/>
          <a:stretch>
            <a:fillRect/>
          </a:stretch>
        </p:blipFill>
        <p:spPr>
          <a:xfrm>
            <a:off x="1905794" y="3216947"/>
            <a:ext cx="1347789" cy="1347788"/>
          </a:xfrm>
          <a:prstGeom prst="rect">
            <a:avLst/>
          </a:prstGeom>
          <a:ln w="12700">
            <a:miter lim="400000"/>
          </a:ln>
        </p:spPr>
      </p:pic>
      <p:pic>
        <p:nvPicPr>
          <p:cNvPr id="463" name="Picture 2" descr="Picture 2"/>
          <p:cNvPicPr>
            <a:picLocks noChangeAspect="1"/>
          </p:cNvPicPr>
          <p:nvPr/>
        </p:nvPicPr>
        <p:blipFill>
          <a:blip r:embed="rId3"/>
          <a:stretch>
            <a:fillRect/>
          </a:stretch>
        </p:blipFill>
        <p:spPr>
          <a:xfrm>
            <a:off x="4114801" y="3215538"/>
            <a:ext cx="1348582" cy="1348581"/>
          </a:xfrm>
          <a:prstGeom prst="rect">
            <a:avLst/>
          </a:prstGeom>
          <a:ln w="12700">
            <a:miter lim="400000"/>
          </a:ln>
        </p:spPr>
      </p:pic>
      <p:pic>
        <p:nvPicPr>
          <p:cNvPr id="464" name="Picture 2" descr="Picture 2"/>
          <p:cNvPicPr>
            <a:picLocks noChangeAspect="1"/>
          </p:cNvPicPr>
          <p:nvPr/>
        </p:nvPicPr>
        <p:blipFill>
          <a:blip r:embed="rId3"/>
          <a:stretch>
            <a:fillRect/>
          </a:stretch>
        </p:blipFill>
        <p:spPr>
          <a:xfrm>
            <a:off x="6324601" y="3215537"/>
            <a:ext cx="1348582" cy="1348582"/>
          </a:xfrm>
          <a:prstGeom prst="rect">
            <a:avLst/>
          </a:prstGeom>
          <a:ln w="12700">
            <a:miter lim="400000"/>
          </a:ln>
        </p:spPr>
      </p:pic>
      <p:pic>
        <p:nvPicPr>
          <p:cNvPr id="465" name="Picture 2" descr="Picture 2"/>
          <p:cNvPicPr>
            <a:picLocks noChangeAspect="1"/>
          </p:cNvPicPr>
          <p:nvPr/>
        </p:nvPicPr>
        <p:blipFill>
          <a:blip r:embed="rId3"/>
          <a:stretch>
            <a:fillRect/>
          </a:stretch>
        </p:blipFill>
        <p:spPr>
          <a:xfrm>
            <a:off x="8458200" y="3215536"/>
            <a:ext cx="1348582" cy="1348582"/>
          </a:xfrm>
          <a:prstGeom prst="rect">
            <a:avLst/>
          </a:prstGeom>
          <a:ln w="12700">
            <a:miter lim="400000"/>
          </a:ln>
        </p:spPr>
      </p:pic>
      <p:pic>
        <p:nvPicPr>
          <p:cNvPr id="466" name="Picture 15" descr="Picture 15"/>
          <p:cNvPicPr>
            <a:picLocks noChangeAspect="1"/>
          </p:cNvPicPr>
          <p:nvPr/>
        </p:nvPicPr>
        <p:blipFill>
          <a:blip r:embed="rId4"/>
          <a:stretch>
            <a:fillRect/>
          </a:stretch>
        </p:blipFill>
        <p:spPr>
          <a:xfrm>
            <a:off x="1934749" y="1870908"/>
            <a:ext cx="622711" cy="730340"/>
          </a:xfrm>
          <a:prstGeom prst="rect">
            <a:avLst/>
          </a:prstGeom>
          <a:ln w="12700">
            <a:miter lim="400000"/>
          </a:ln>
        </p:spPr>
      </p:pic>
      <p:pic>
        <p:nvPicPr>
          <p:cNvPr id="467" name="Picture 16" descr="Picture 16"/>
          <p:cNvPicPr>
            <a:picLocks noChangeAspect="1"/>
          </p:cNvPicPr>
          <p:nvPr/>
        </p:nvPicPr>
        <p:blipFill>
          <a:blip r:embed="rId5"/>
          <a:stretch>
            <a:fillRect/>
          </a:stretch>
        </p:blipFill>
        <p:spPr>
          <a:xfrm>
            <a:off x="5551487" y="252322"/>
            <a:ext cx="773113" cy="906464"/>
          </a:xfrm>
          <a:prstGeom prst="rect">
            <a:avLst/>
          </a:prstGeom>
          <a:ln w="12700">
            <a:miter lim="400000"/>
          </a:ln>
        </p:spPr>
      </p:pic>
      <p:pic>
        <p:nvPicPr>
          <p:cNvPr id="468" name="Picture 17" descr="Picture 17"/>
          <p:cNvPicPr>
            <a:picLocks noChangeAspect="1"/>
          </p:cNvPicPr>
          <p:nvPr/>
        </p:nvPicPr>
        <p:blipFill>
          <a:blip r:embed="rId6"/>
          <a:stretch>
            <a:fillRect/>
          </a:stretch>
        </p:blipFill>
        <p:spPr>
          <a:xfrm>
            <a:off x="2696749" y="1834503"/>
            <a:ext cx="656051" cy="766743"/>
          </a:xfrm>
          <a:prstGeom prst="rect">
            <a:avLst/>
          </a:prstGeom>
          <a:ln w="12700">
            <a:miter lim="400000"/>
          </a:ln>
        </p:spPr>
      </p:pic>
      <p:pic>
        <p:nvPicPr>
          <p:cNvPr id="469" name="Picture 15" descr="Picture 15"/>
          <p:cNvPicPr>
            <a:picLocks noChangeAspect="1"/>
          </p:cNvPicPr>
          <p:nvPr/>
        </p:nvPicPr>
        <p:blipFill>
          <a:blip r:embed="rId4"/>
          <a:stretch>
            <a:fillRect/>
          </a:stretch>
        </p:blipFill>
        <p:spPr>
          <a:xfrm>
            <a:off x="4023516" y="1925960"/>
            <a:ext cx="622711" cy="730340"/>
          </a:xfrm>
          <a:prstGeom prst="rect">
            <a:avLst/>
          </a:prstGeom>
          <a:ln w="12700">
            <a:miter lim="400000"/>
          </a:ln>
        </p:spPr>
      </p:pic>
      <p:pic>
        <p:nvPicPr>
          <p:cNvPr id="470" name="Picture 17" descr="Picture 17"/>
          <p:cNvPicPr>
            <a:picLocks noChangeAspect="1"/>
          </p:cNvPicPr>
          <p:nvPr/>
        </p:nvPicPr>
        <p:blipFill>
          <a:blip r:embed="rId6"/>
          <a:stretch>
            <a:fillRect/>
          </a:stretch>
        </p:blipFill>
        <p:spPr>
          <a:xfrm>
            <a:off x="4785516" y="1889556"/>
            <a:ext cx="656051" cy="766743"/>
          </a:xfrm>
          <a:prstGeom prst="rect">
            <a:avLst/>
          </a:prstGeom>
          <a:ln w="12700">
            <a:miter lim="400000"/>
          </a:ln>
        </p:spPr>
      </p:pic>
      <p:pic>
        <p:nvPicPr>
          <p:cNvPr id="471" name="Picture 15" descr="Picture 15"/>
          <p:cNvPicPr>
            <a:picLocks noChangeAspect="1"/>
          </p:cNvPicPr>
          <p:nvPr/>
        </p:nvPicPr>
        <p:blipFill>
          <a:blip r:embed="rId4"/>
          <a:stretch>
            <a:fillRect/>
          </a:stretch>
        </p:blipFill>
        <p:spPr>
          <a:xfrm>
            <a:off x="6236889" y="1959992"/>
            <a:ext cx="622711" cy="730340"/>
          </a:xfrm>
          <a:prstGeom prst="rect">
            <a:avLst/>
          </a:prstGeom>
          <a:ln w="12700">
            <a:miter lim="400000"/>
          </a:ln>
        </p:spPr>
      </p:pic>
      <p:pic>
        <p:nvPicPr>
          <p:cNvPr id="472" name="Picture 17" descr="Picture 17"/>
          <p:cNvPicPr>
            <a:picLocks noChangeAspect="1"/>
          </p:cNvPicPr>
          <p:nvPr/>
        </p:nvPicPr>
        <p:blipFill>
          <a:blip r:embed="rId6"/>
          <a:stretch>
            <a:fillRect/>
          </a:stretch>
        </p:blipFill>
        <p:spPr>
          <a:xfrm>
            <a:off x="6998889" y="1923588"/>
            <a:ext cx="656051" cy="766743"/>
          </a:xfrm>
          <a:prstGeom prst="rect">
            <a:avLst/>
          </a:prstGeom>
          <a:ln w="12700">
            <a:miter lim="400000"/>
          </a:ln>
        </p:spPr>
      </p:pic>
      <p:pic>
        <p:nvPicPr>
          <p:cNvPr id="473" name="Picture 15" descr="Picture 15"/>
          <p:cNvPicPr>
            <a:picLocks noChangeAspect="1"/>
          </p:cNvPicPr>
          <p:nvPr/>
        </p:nvPicPr>
        <p:blipFill>
          <a:blip r:embed="rId4"/>
          <a:stretch>
            <a:fillRect/>
          </a:stretch>
        </p:blipFill>
        <p:spPr>
          <a:xfrm>
            <a:off x="8473965" y="2012862"/>
            <a:ext cx="622711" cy="730340"/>
          </a:xfrm>
          <a:prstGeom prst="rect">
            <a:avLst/>
          </a:prstGeom>
          <a:ln w="12700">
            <a:miter lim="400000"/>
          </a:ln>
        </p:spPr>
      </p:pic>
      <p:pic>
        <p:nvPicPr>
          <p:cNvPr id="474" name="Picture 17" descr="Picture 17"/>
          <p:cNvPicPr>
            <a:picLocks noChangeAspect="1"/>
          </p:cNvPicPr>
          <p:nvPr/>
        </p:nvPicPr>
        <p:blipFill>
          <a:blip r:embed="rId6"/>
          <a:stretch>
            <a:fillRect/>
          </a:stretch>
        </p:blipFill>
        <p:spPr>
          <a:xfrm>
            <a:off x="9235965" y="1976458"/>
            <a:ext cx="656051" cy="766743"/>
          </a:xfrm>
          <a:prstGeom prst="rect">
            <a:avLst/>
          </a:prstGeom>
          <a:ln w="12700">
            <a:miter lim="400000"/>
          </a:ln>
        </p:spPr>
      </p:pic>
      <p:pic>
        <p:nvPicPr>
          <p:cNvPr id="475" name="Picture 18" descr="Picture 18"/>
          <p:cNvPicPr>
            <a:picLocks noChangeAspect="1"/>
          </p:cNvPicPr>
          <p:nvPr/>
        </p:nvPicPr>
        <p:blipFill>
          <a:blip r:embed="rId7"/>
          <a:stretch>
            <a:fillRect/>
          </a:stretch>
        </p:blipFill>
        <p:spPr>
          <a:xfrm>
            <a:off x="2796175" y="5138553"/>
            <a:ext cx="1989343" cy="924007"/>
          </a:xfrm>
          <a:prstGeom prst="rect">
            <a:avLst/>
          </a:prstGeom>
          <a:ln w="12700">
            <a:miter lim="400000"/>
          </a:ln>
        </p:spPr>
      </p:pic>
      <p:pic>
        <p:nvPicPr>
          <p:cNvPr id="476" name="Picture 19" descr="Picture 19"/>
          <p:cNvPicPr>
            <a:picLocks noChangeAspect="1"/>
          </p:cNvPicPr>
          <p:nvPr/>
        </p:nvPicPr>
        <p:blipFill>
          <a:blip r:embed="rId8"/>
          <a:stretch>
            <a:fillRect/>
          </a:stretch>
        </p:blipFill>
        <p:spPr>
          <a:xfrm>
            <a:off x="5563358" y="4958739"/>
            <a:ext cx="984888" cy="1218735"/>
          </a:xfrm>
          <a:prstGeom prst="rect">
            <a:avLst/>
          </a:prstGeom>
          <a:ln w="12700">
            <a:miter lim="400000"/>
          </a:ln>
        </p:spPr>
      </p:pic>
      <p:pic>
        <p:nvPicPr>
          <p:cNvPr id="477" name="Picture 20" descr="Picture 20"/>
          <p:cNvPicPr>
            <a:picLocks/>
          </p:cNvPicPr>
          <p:nvPr/>
        </p:nvPicPr>
        <p:blipFill>
          <a:blip r:embed="rId9"/>
          <a:stretch>
            <a:fillRect/>
          </a:stretch>
        </p:blipFill>
        <p:spPr>
          <a:xfrm>
            <a:off x="7960617" y="5138551"/>
            <a:ext cx="525641" cy="1291445"/>
          </a:xfrm>
          <a:prstGeom prst="rect">
            <a:avLst/>
          </a:prstGeom>
          <a:ln w="12700">
            <a:miter lim="400000"/>
          </a:ln>
        </p:spPr>
      </p:pic>
      <p:sp>
        <p:nvSpPr>
          <p:cNvPr id="478" name="Up-Down Arrow 8"/>
          <p:cNvSpPr/>
          <p:nvPr/>
        </p:nvSpPr>
        <p:spPr>
          <a:xfrm>
            <a:off x="2438400" y="2667000"/>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479" name="Up-Down Arrow 35"/>
          <p:cNvSpPr/>
          <p:nvPr/>
        </p:nvSpPr>
        <p:spPr>
          <a:xfrm>
            <a:off x="4530740"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480" name="Up-Down Arrow 36"/>
          <p:cNvSpPr/>
          <p:nvPr/>
        </p:nvSpPr>
        <p:spPr>
          <a:xfrm>
            <a:off x="6740539"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481" name="Up-Down Arrow 37"/>
          <p:cNvSpPr/>
          <p:nvPr/>
        </p:nvSpPr>
        <p:spPr>
          <a:xfrm>
            <a:off x="9003314"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482" name="Right Bracket 10"/>
          <p:cNvSpPr/>
          <p:nvPr/>
        </p:nvSpPr>
        <p:spPr>
          <a:xfrm rot="16200000">
            <a:off x="5300009"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rtlCol="1" anchor="ctr"/>
          <a:lstStyle/>
          <a:p>
            <a:pPr algn="ct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483" name="Straight Arrow Connector 12"/>
          <p:cNvSpPr/>
          <p:nvPr/>
        </p:nvSpPr>
        <p:spPr>
          <a:xfrm>
            <a:off x="3276599" y="4564115"/>
            <a:ext cx="1058273" cy="236485"/>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484" name="Straight Arrow Connector 42"/>
          <p:cNvSpPr/>
          <p:nvPr/>
        </p:nvSpPr>
        <p:spPr>
          <a:xfrm flipH="1">
            <a:off x="6548243" y="4490542"/>
            <a:ext cx="192297" cy="310059"/>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485" name="Straight Arrow Connector 43"/>
          <p:cNvSpPr/>
          <p:nvPr/>
        </p:nvSpPr>
        <p:spPr>
          <a:xfrm>
            <a:off x="5034222" y="4564117"/>
            <a:ext cx="223579" cy="270641"/>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486" name="Straight Arrow Connector 44"/>
          <p:cNvSpPr/>
          <p:nvPr/>
        </p:nvSpPr>
        <p:spPr>
          <a:xfrm flipH="1">
            <a:off x="8093747" y="4564116"/>
            <a:ext cx="739997" cy="236484"/>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487" name="TextBox 31"/>
          <p:cNvSpPr txBox="1"/>
          <p:nvPr/>
        </p:nvSpPr>
        <p:spPr>
          <a:xfrm>
            <a:off x="7291195" y="457199"/>
            <a:ext cx="2237077"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a:latin typeface="+mn-lt"/>
                <a:ea typeface="+mn-ea"/>
                <a:cs typeface="+mn-cs"/>
                <a:sym typeface="Source Sans Pro Regular"/>
              </a:defRPr>
            </a:lvl1pPr>
          </a:lstStyle>
          <a:p>
            <a:pPr algn="ctr" rtl="1"/>
            <a:r>
              <a:rPr lang="ar" b="1">
                <a:latin typeface="Sakkal Majalla" panose="02000000000000000000" pitchFamily="2" charset="-78"/>
                <a:cs typeface="Sakkal Majalla" panose="02000000000000000000" pitchFamily="2" charset="-78"/>
              </a:rPr>
              <a:t>المشرف على التمرين</a:t>
            </a:r>
          </a:p>
        </p:txBody>
      </p:sp>
      <p:sp>
        <p:nvSpPr>
          <p:cNvPr id="488" name="TextBox 32"/>
          <p:cNvSpPr txBox="1"/>
          <p:nvPr/>
        </p:nvSpPr>
        <p:spPr>
          <a:xfrm>
            <a:off x="1795482" y="1070223"/>
            <a:ext cx="124443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a:latin typeface="+mn-lt"/>
                <a:ea typeface="+mn-ea"/>
                <a:cs typeface="+mn-cs"/>
                <a:sym typeface="Source Sans Pro Regular"/>
              </a:defRPr>
            </a:lvl1pPr>
          </a:lstStyle>
          <a:p>
            <a:pPr algn="ctr" rtl="1"/>
            <a:r>
              <a:rPr lang="ar" b="1">
                <a:latin typeface="Sakkal Majalla" panose="02000000000000000000" pitchFamily="2" charset="-78"/>
                <a:cs typeface="Sakkal Majalla" panose="02000000000000000000" pitchFamily="2" charset="-78"/>
              </a:rPr>
              <a:t>المدربون</a:t>
            </a:r>
          </a:p>
        </p:txBody>
      </p:sp>
      <p:sp>
        <p:nvSpPr>
          <p:cNvPr id="489" name="TextBox 33"/>
          <p:cNvSpPr txBox="1"/>
          <p:nvPr/>
        </p:nvSpPr>
        <p:spPr>
          <a:xfrm>
            <a:off x="3143395" y="1079540"/>
            <a:ext cx="147102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a:latin typeface="+mn-lt"/>
                <a:ea typeface="+mn-ea"/>
                <a:cs typeface="+mn-cs"/>
                <a:sym typeface="Source Sans Pro Regular"/>
              </a:defRPr>
            </a:lvl1pPr>
          </a:lstStyle>
          <a:p>
            <a:pPr algn="ctr" rtl="1"/>
            <a:r>
              <a:rPr lang="ar" b="1" dirty="0">
                <a:latin typeface="Sakkal Majalla" panose="02000000000000000000" pitchFamily="2" charset="-78"/>
                <a:cs typeface="Sakkal Majalla" panose="02000000000000000000" pitchFamily="2" charset="-78"/>
              </a:rPr>
              <a:t>المُقيّ</a:t>
            </a:r>
            <a:r>
              <a:rPr lang="ar-EG" b="1" dirty="0">
                <a:latin typeface="Sakkal Majalla" panose="02000000000000000000" pitchFamily="2" charset="-78"/>
                <a:cs typeface="Sakkal Majalla" panose="02000000000000000000" pitchFamily="2" charset="-78"/>
              </a:rPr>
              <a:t>ِ</a:t>
            </a:r>
            <a:r>
              <a:rPr lang="ar" b="1" dirty="0">
                <a:latin typeface="Sakkal Majalla" panose="02000000000000000000" pitchFamily="2" charset="-78"/>
                <a:cs typeface="Sakkal Majalla" panose="02000000000000000000" pitchFamily="2" charset="-78"/>
              </a:rPr>
              <a:t>مون</a:t>
            </a:r>
          </a:p>
        </p:txBody>
      </p:sp>
      <p:sp>
        <p:nvSpPr>
          <p:cNvPr id="490" name="TextBox 38"/>
          <p:cNvSpPr txBox="1"/>
          <p:nvPr/>
        </p:nvSpPr>
        <p:spPr>
          <a:xfrm>
            <a:off x="4957110" y="3731299"/>
            <a:ext cx="2834641" cy="646331"/>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ctr" rtl="1">
              <a:defRPr>
                <a:latin typeface="+mn-lt"/>
                <a:ea typeface="+mn-ea"/>
                <a:cs typeface="+mn-cs"/>
                <a:sym typeface="Source Sans Pro Regular"/>
              </a:defRPr>
            </a:lvl1pPr>
          </a:lstStyle>
          <a:p>
            <a:pPr rtl="1"/>
            <a:r>
              <a:rPr lang="ar" b="1">
                <a:latin typeface="Sakkal Majalla" panose="02000000000000000000" pitchFamily="2" charset="-78"/>
                <a:cs typeface="Sakkal Majalla" panose="02000000000000000000" pitchFamily="2" charset="-78"/>
              </a:rPr>
              <a:t>المشاركون (أعضاء فريق الاستجابة السريعة)</a:t>
            </a:r>
          </a:p>
        </p:txBody>
      </p:sp>
      <p:sp>
        <p:nvSpPr>
          <p:cNvPr id="491" name="TextBox 40"/>
          <p:cNvSpPr txBox="1"/>
          <p:nvPr/>
        </p:nvSpPr>
        <p:spPr>
          <a:xfrm>
            <a:off x="9174910" y="5288631"/>
            <a:ext cx="147102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a:latin typeface="+mn-lt"/>
                <a:ea typeface="+mn-ea"/>
                <a:cs typeface="+mn-cs"/>
                <a:sym typeface="Source Sans Pro Regular"/>
              </a:defRPr>
            </a:lvl1pPr>
          </a:lstStyle>
          <a:p>
            <a:pPr algn="ctr" rtl="1"/>
            <a:r>
              <a:rPr lang="ar" b="1" dirty="0">
                <a:latin typeface="Sakkal Majalla" panose="02000000000000000000" pitchFamily="2" charset="-78"/>
                <a:cs typeface="Sakkal Majalla" panose="02000000000000000000" pitchFamily="2" charset="-78"/>
              </a:rPr>
              <a:t>ممثلو الأدوار</a:t>
            </a:r>
          </a:p>
        </p:txBody>
      </p:sp>
      <p:sp>
        <p:nvSpPr>
          <p:cNvPr id="492" name="Roles in RRT drill"/>
          <p:cNvSpPr txBox="1">
            <a:spLocks noGrp="1"/>
          </p:cNvSpPr>
          <p:nvPr>
            <p:ph type="title"/>
          </p:nvPr>
        </p:nvSpPr>
        <p:spPr>
          <a:xfrm>
            <a:off x="251748" y="-30963"/>
            <a:ext cx="4705361" cy="646113"/>
          </a:xfrm>
          <a:prstGeom prst="rect">
            <a:avLst/>
          </a:prstGeom>
        </p:spPr>
        <p:txBody>
          <a:bodyPr rtlCol="1">
            <a:normAutofit fontScale="90000"/>
          </a:bodyPr>
          <a:lstStyle/>
          <a:p>
            <a:pPr rtl="1"/>
            <a:r>
              <a:rPr lang="ar" b="1" dirty="0">
                <a:latin typeface="Sakkal Majalla" panose="02000000000000000000" pitchFamily="2" charset="-78"/>
                <a:cs typeface="Sakkal Majalla" panose="02000000000000000000" pitchFamily="2" charset="-78"/>
              </a:rPr>
              <a:t>الأدوار في تمرين فريق الاستجابة السريعة</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490"/>
                                        </p:tgtEl>
                                        <p:attrNameLst>
                                          <p:attrName>style.visibility</p:attrName>
                                        </p:attrNameLst>
                                      </p:cBhvr>
                                      <p:to>
                                        <p:strVal val="visible"/>
                                      </p:to>
                                    </p:set>
                                    <p:animEffect transition="in" filter="fade">
                                      <p:cBhvr>
                                        <p:cTn id="7" dur="500"/>
                                        <p:tgtEl>
                                          <p:spTgt spid="490"/>
                                        </p:tgtEl>
                                      </p:cBhvr>
                                    </p:animEffect>
                                  </p:childTnLst>
                                </p:cTn>
                              </p:par>
                            </p:childTnLst>
                          </p:cTn>
                        </p:par>
                        <p:par>
                          <p:cTn id="8" fill="hold">
                            <p:stCondLst>
                              <p:cond delay="500"/>
                            </p:stCondLst>
                            <p:childTnLst>
                              <p:par>
                                <p:cTn id="9" presetID="10" presetClass="entr" fill="hold" grpId="0" nodeType="afterEffect">
                                  <p:stCondLst>
                                    <p:cond delay="0"/>
                                  </p:stCondLst>
                                  <p:iterate>
                                    <p:tmAbs val="0"/>
                                  </p:iterate>
                                  <p:childTnLst>
                                    <p:set>
                                      <p:cBhvr>
                                        <p:cTn id="10" fill="hold"/>
                                        <p:tgtEl>
                                          <p:spTgt spid="488"/>
                                        </p:tgtEl>
                                        <p:attrNameLst>
                                          <p:attrName>style.visibility</p:attrName>
                                        </p:attrNameLst>
                                      </p:cBhvr>
                                      <p:to>
                                        <p:strVal val="visible"/>
                                      </p:to>
                                    </p:set>
                                    <p:animEffect transition="in" filter="fade">
                                      <p:cBhvr>
                                        <p:cTn id="11" dur="500"/>
                                        <p:tgtEl>
                                          <p:spTgt spid="488"/>
                                        </p:tgtEl>
                                      </p:cBhvr>
                                    </p:animEffect>
                                  </p:childTnLst>
                                </p:cTn>
                              </p:par>
                            </p:childTnLst>
                          </p:cTn>
                        </p:par>
                        <p:par>
                          <p:cTn id="12" fill="hold">
                            <p:stCondLst>
                              <p:cond delay="1000"/>
                            </p:stCondLst>
                            <p:childTnLst>
                              <p:par>
                                <p:cTn id="13" presetID="10" presetClass="entr" fill="hold" grpId="0" nodeType="afterEffect">
                                  <p:stCondLst>
                                    <p:cond delay="0"/>
                                  </p:stCondLst>
                                  <p:iterate>
                                    <p:tmAbs val="0"/>
                                  </p:iterate>
                                  <p:childTnLst>
                                    <p:set>
                                      <p:cBhvr>
                                        <p:cTn id="14" fill="hold"/>
                                        <p:tgtEl>
                                          <p:spTgt spid="489"/>
                                        </p:tgtEl>
                                        <p:attrNameLst>
                                          <p:attrName>style.visibility</p:attrName>
                                        </p:attrNameLst>
                                      </p:cBhvr>
                                      <p:to>
                                        <p:strVal val="visible"/>
                                      </p:to>
                                    </p:set>
                                    <p:animEffect transition="in" filter="fade">
                                      <p:cBhvr>
                                        <p:cTn id="15" dur="500"/>
                                        <p:tgtEl>
                                          <p:spTgt spid="489"/>
                                        </p:tgtEl>
                                      </p:cBhvr>
                                    </p:animEffect>
                                  </p:childTnLst>
                                </p:cTn>
                              </p:par>
                            </p:childTnLst>
                          </p:cTn>
                        </p:par>
                        <p:par>
                          <p:cTn id="16" fill="hold">
                            <p:stCondLst>
                              <p:cond delay="1500"/>
                            </p:stCondLst>
                            <p:childTnLst>
                              <p:par>
                                <p:cTn id="17" presetID="10" presetClass="entr" fill="hold" grpId="0" nodeType="afterEffect">
                                  <p:stCondLst>
                                    <p:cond delay="0"/>
                                  </p:stCondLst>
                                  <p:iterate>
                                    <p:tmAbs val="0"/>
                                  </p:iterate>
                                  <p:childTnLst>
                                    <p:set>
                                      <p:cBhvr>
                                        <p:cTn id="18" fill="hold"/>
                                        <p:tgtEl>
                                          <p:spTgt spid="491"/>
                                        </p:tgtEl>
                                        <p:attrNameLst>
                                          <p:attrName>style.visibility</p:attrName>
                                        </p:attrNameLst>
                                      </p:cBhvr>
                                      <p:to>
                                        <p:strVal val="visible"/>
                                      </p:to>
                                    </p:set>
                                    <p:animEffect transition="in" filter="fade">
                                      <p:cBhvr>
                                        <p:cTn id="19" dur="500"/>
                                        <p:tgtEl>
                                          <p:spTgt spid="491"/>
                                        </p:tgtEl>
                                      </p:cBhvr>
                                    </p:animEffect>
                                  </p:childTnLst>
                                </p:cTn>
                              </p:par>
                            </p:childTnLst>
                          </p:cTn>
                        </p:par>
                        <p:par>
                          <p:cTn id="20" fill="hold">
                            <p:stCondLst>
                              <p:cond delay="2000"/>
                            </p:stCondLst>
                            <p:childTnLst>
                              <p:par>
                                <p:cTn id="21" presetID="22" presetClass="entr" presetSubtype="4" fill="hold" grpId="0" nodeType="afterEffect">
                                  <p:stCondLst>
                                    <p:cond delay="0"/>
                                  </p:stCondLst>
                                  <p:iterate>
                                    <p:tmAbs val="0"/>
                                  </p:iterate>
                                  <p:childTnLst>
                                    <p:set>
                                      <p:cBhvr>
                                        <p:cTn id="22" fill="hold"/>
                                        <p:tgtEl>
                                          <p:spTgt spid="487"/>
                                        </p:tgtEl>
                                        <p:attrNameLst>
                                          <p:attrName>style.visibility</p:attrName>
                                        </p:attrNameLst>
                                      </p:cBhvr>
                                      <p:to>
                                        <p:strVal val="visible"/>
                                      </p:to>
                                    </p:set>
                                    <p:animEffect transition="in" filter="wipe(down)">
                                      <p:cBhvr>
                                        <p:cTn id="23" dur="500"/>
                                        <p:tgtEl>
                                          <p:spTgt spid="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7" grpId="0" animBg="1" advAuto="0"/>
      <p:bldP spid="488" grpId="0" animBg="1" advAuto="0"/>
      <p:bldP spid="489" grpId="0" animBg="1" advAuto="0"/>
      <p:bldP spid="490" grpId="0" animBg="1" advAuto="0"/>
      <p:bldP spid="491"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 name="Picture 2" descr="Picture 2"/>
          <p:cNvPicPr>
            <a:picLocks noChangeAspect="1"/>
          </p:cNvPicPr>
          <p:nvPr/>
        </p:nvPicPr>
        <p:blipFill>
          <a:blip r:embed="rId3"/>
          <a:stretch>
            <a:fillRect/>
          </a:stretch>
        </p:blipFill>
        <p:spPr>
          <a:xfrm>
            <a:off x="4114801" y="3215538"/>
            <a:ext cx="1348582" cy="1348581"/>
          </a:xfrm>
          <a:prstGeom prst="rect">
            <a:avLst/>
          </a:prstGeom>
          <a:ln w="12700">
            <a:miter lim="400000"/>
          </a:ln>
        </p:spPr>
      </p:pic>
      <p:pic>
        <p:nvPicPr>
          <p:cNvPr id="497" name="Picture 2" descr="Picture 2"/>
          <p:cNvPicPr>
            <a:picLocks noChangeAspect="1"/>
          </p:cNvPicPr>
          <p:nvPr/>
        </p:nvPicPr>
        <p:blipFill>
          <a:blip r:embed="rId3"/>
          <a:stretch>
            <a:fillRect/>
          </a:stretch>
        </p:blipFill>
        <p:spPr>
          <a:xfrm>
            <a:off x="1905794" y="3344014"/>
            <a:ext cx="1347789" cy="1347788"/>
          </a:xfrm>
          <a:prstGeom prst="rect">
            <a:avLst/>
          </a:prstGeom>
          <a:ln w="12700">
            <a:miter lim="400000"/>
          </a:ln>
        </p:spPr>
      </p:pic>
      <p:pic>
        <p:nvPicPr>
          <p:cNvPr id="498" name="Picture 2" descr="Picture 2"/>
          <p:cNvPicPr>
            <a:picLocks noChangeAspect="1"/>
          </p:cNvPicPr>
          <p:nvPr/>
        </p:nvPicPr>
        <p:blipFill>
          <a:blip r:embed="rId3"/>
          <a:stretch>
            <a:fillRect/>
          </a:stretch>
        </p:blipFill>
        <p:spPr>
          <a:xfrm>
            <a:off x="6324601" y="3215537"/>
            <a:ext cx="1348582" cy="1348582"/>
          </a:xfrm>
          <a:prstGeom prst="rect">
            <a:avLst/>
          </a:prstGeom>
          <a:ln w="12700">
            <a:miter lim="400000"/>
          </a:ln>
        </p:spPr>
      </p:pic>
      <p:pic>
        <p:nvPicPr>
          <p:cNvPr id="499" name="Picture 2" descr="Picture 2"/>
          <p:cNvPicPr>
            <a:picLocks noChangeAspect="1"/>
          </p:cNvPicPr>
          <p:nvPr/>
        </p:nvPicPr>
        <p:blipFill>
          <a:blip r:embed="rId3"/>
          <a:stretch>
            <a:fillRect/>
          </a:stretch>
        </p:blipFill>
        <p:spPr>
          <a:xfrm>
            <a:off x="8458200" y="3215536"/>
            <a:ext cx="1348582" cy="1348582"/>
          </a:xfrm>
          <a:prstGeom prst="rect">
            <a:avLst/>
          </a:prstGeom>
          <a:ln w="12700">
            <a:miter lim="400000"/>
          </a:ln>
        </p:spPr>
      </p:pic>
      <p:pic>
        <p:nvPicPr>
          <p:cNvPr id="500" name="Picture 15" descr="Picture 15"/>
          <p:cNvPicPr>
            <a:picLocks noChangeAspect="1"/>
          </p:cNvPicPr>
          <p:nvPr/>
        </p:nvPicPr>
        <p:blipFill>
          <a:blip r:embed="rId4"/>
          <a:stretch>
            <a:fillRect/>
          </a:stretch>
        </p:blipFill>
        <p:spPr>
          <a:xfrm>
            <a:off x="1934749" y="1870908"/>
            <a:ext cx="622711" cy="730340"/>
          </a:xfrm>
          <a:prstGeom prst="rect">
            <a:avLst/>
          </a:prstGeom>
          <a:ln w="12700">
            <a:miter lim="400000"/>
          </a:ln>
        </p:spPr>
      </p:pic>
      <p:pic>
        <p:nvPicPr>
          <p:cNvPr id="501" name="Picture 16" descr="Picture 16"/>
          <p:cNvPicPr>
            <a:picLocks noChangeAspect="1"/>
          </p:cNvPicPr>
          <p:nvPr/>
        </p:nvPicPr>
        <p:blipFill>
          <a:blip r:embed="rId5"/>
          <a:stretch>
            <a:fillRect/>
          </a:stretch>
        </p:blipFill>
        <p:spPr>
          <a:xfrm>
            <a:off x="5551487" y="252322"/>
            <a:ext cx="773113" cy="906464"/>
          </a:xfrm>
          <a:prstGeom prst="rect">
            <a:avLst/>
          </a:prstGeom>
          <a:ln w="12700">
            <a:miter lim="400000"/>
          </a:ln>
        </p:spPr>
      </p:pic>
      <p:pic>
        <p:nvPicPr>
          <p:cNvPr id="502" name="Picture 17" descr="Picture 17"/>
          <p:cNvPicPr>
            <a:picLocks noChangeAspect="1"/>
          </p:cNvPicPr>
          <p:nvPr/>
        </p:nvPicPr>
        <p:blipFill>
          <a:blip r:embed="rId6"/>
          <a:stretch>
            <a:fillRect/>
          </a:stretch>
        </p:blipFill>
        <p:spPr>
          <a:xfrm>
            <a:off x="2696749" y="1834503"/>
            <a:ext cx="656051" cy="766743"/>
          </a:xfrm>
          <a:prstGeom prst="rect">
            <a:avLst/>
          </a:prstGeom>
          <a:ln w="12700">
            <a:miter lim="400000"/>
          </a:ln>
        </p:spPr>
      </p:pic>
      <p:pic>
        <p:nvPicPr>
          <p:cNvPr id="503" name="Picture 15" descr="Picture 15"/>
          <p:cNvPicPr>
            <a:picLocks noChangeAspect="1"/>
          </p:cNvPicPr>
          <p:nvPr/>
        </p:nvPicPr>
        <p:blipFill>
          <a:blip r:embed="rId4"/>
          <a:stretch>
            <a:fillRect/>
          </a:stretch>
        </p:blipFill>
        <p:spPr>
          <a:xfrm>
            <a:off x="4023516" y="1925960"/>
            <a:ext cx="622711" cy="730340"/>
          </a:xfrm>
          <a:prstGeom prst="rect">
            <a:avLst/>
          </a:prstGeom>
          <a:ln w="12700">
            <a:miter lim="400000"/>
          </a:ln>
        </p:spPr>
      </p:pic>
      <p:pic>
        <p:nvPicPr>
          <p:cNvPr id="504" name="Picture 17" descr="Picture 17"/>
          <p:cNvPicPr>
            <a:picLocks noChangeAspect="1"/>
          </p:cNvPicPr>
          <p:nvPr/>
        </p:nvPicPr>
        <p:blipFill>
          <a:blip r:embed="rId6"/>
          <a:stretch>
            <a:fillRect/>
          </a:stretch>
        </p:blipFill>
        <p:spPr>
          <a:xfrm>
            <a:off x="4785516" y="1889556"/>
            <a:ext cx="656051" cy="766743"/>
          </a:xfrm>
          <a:prstGeom prst="rect">
            <a:avLst/>
          </a:prstGeom>
          <a:ln w="12700">
            <a:miter lim="400000"/>
          </a:ln>
        </p:spPr>
      </p:pic>
      <p:pic>
        <p:nvPicPr>
          <p:cNvPr id="505" name="Picture 15" descr="Picture 15"/>
          <p:cNvPicPr>
            <a:picLocks noChangeAspect="1"/>
          </p:cNvPicPr>
          <p:nvPr/>
        </p:nvPicPr>
        <p:blipFill>
          <a:blip r:embed="rId4"/>
          <a:stretch>
            <a:fillRect/>
          </a:stretch>
        </p:blipFill>
        <p:spPr>
          <a:xfrm>
            <a:off x="6236889" y="1959992"/>
            <a:ext cx="622711" cy="730340"/>
          </a:xfrm>
          <a:prstGeom prst="rect">
            <a:avLst/>
          </a:prstGeom>
          <a:ln w="12700">
            <a:miter lim="400000"/>
          </a:ln>
        </p:spPr>
      </p:pic>
      <p:pic>
        <p:nvPicPr>
          <p:cNvPr id="506" name="Picture 17" descr="Picture 17"/>
          <p:cNvPicPr>
            <a:picLocks noChangeAspect="1"/>
          </p:cNvPicPr>
          <p:nvPr/>
        </p:nvPicPr>
        <p:blipFill>
          <a:blip r:embed="rId6"/>
          <a:stretch>
            <a:fillRect/>
          </a:stretch>
        </p:blipFill>
        <p:spPr>
          <a:xfrm>
            <a:off x="6998889" y="1923588"/>
            <a:ext cx="656051" cy="766743"/>
          </a:xfrm>
          <a:prstGeom prst="rect">
            <a:avLst/>
          </a:prstGeom>
          <a:ln w="12700">
            <a:miter lim="400000"/>
          </a:ln>
        </p:spPr>
      </p:pic>
      <p:pic>
        <p:nvPicPr>
          <p:cNvPr id="507" name="Picture 15" descr="Picture 15"/>
          <p:cNvPicPr>
            <a:picLocks noChangeAspect="1"/>
          </p:cNvPicPr>
          <p:nvPr/>
        </p:nvPicPr>
        <p:blipFill>
          <a:blip r:embed="rId4"/>
          <a:stretch>
            <a:fillRect/>
          </a:stretch>
        </p:blipFill>
        <p:spPr>
          <a:xfrm>
            <a:off x="8473965" y="2012862"/>
            <a:ext cx="622711" cy="730340"/>
          </a:xfrm>
          <a:prstGeom prst="rect">
            <a:avLst/>
          </a:prstGeom>
          <a:ln w="12700">
            <a:miter lim="400000"/>
          </a:ln>
        </p:spPr>
      </p:pic>
      <p:pic>
        <p:nvPicPr>
          <p:cNvPr id="508" name="Picture 17" descr="Picture 17"/>
          <p:cNvPicPr>
            <a:picLocks noChangeAspect="1"/>
          </p:cNvPicPr>
          <p:nvPr/>
        </p:nvPicPr>
        <p:blipFill>
          <a:blip r:embed="rId6"/>
          <a:stretch>
            <a:fillRect/>
          </a:stretch>
        </p:blipFill>
        <p:spPr>
          <a:xfrm>
            <a:off x="9235965" y="1976458"/>
            <a:ext cx="656051" cy="766743"/>
          </a:xfrm>
          <a:prstGeom prst="rect">
            <a:avLst/>
          </a:prstGeom>
          <a:ln w="12700">
            <a:miter lim="400000"/>
          </a:ln>
        </p:spPr>
      </p:pic>
      <p:pic>
        <p:nvPicPr>
          <p:cNvPr id="509" name="Picture 18" descr="Picture 18"/>
          <p:cNvPicPr>
            <a:picLocks noChangeAspect="1"/>
          </p:cNvPicPr>
          <p:nvPr/>
        </p:nvPicPr>
        <p:blipFill>
          <a:blip r:embed="rId7"/>
          <a:stretch>
            <a:fillRect/>
          </a:stretch>
        </p:blipFill>
        <p:spPr>
          <a:xfrm>
            <a:off x="2796175" y="5138553"/>
            <a:ext cx="1989343" cy="924007"/>
          </a:xfrm>
          <a:prstGeom prst="rect">
            <a:avLst/>
          </a:prstGeom>
          <a:ln w="12700">
            <a:miter lim="400000"/>
          </a:ln>
        </p:spPr>
      </p:pic>
      <p:pic>
        <p:nvPicPr>
          <p:cNvPr id="510" name="Picture 19" descr="Picture 19"/>
          <p:cNvPicPr>
            <a:picLocks noChangeAspect="1"/>
          </p:cNvPicPr>
          <p:nvPr/>
        </p:nvPicPr>
        <p:blipFill>
          <a:blip r:embed="rId8"/>
          <a:stretch>
            <a:fillRect/>
          </a:stretch>
        </p:blipFill>
        <p:spPr>
          <a:xfrm>
            <a:off x="5563358" y="4958739"/>
            <a:ext cx="984888" cy="1218735"/>
          </a:xfrm>
          <a:prstGeom prst="rect">
            <a:avLst/>
          </a:prstGeom>
          <a:ln w="12700">
            <a:miter lim="400000"/>
          </a:ln>
        </p:spPr>
      </p:pic>
      <p:pic>
        <p:nvPicPr>
          <p:cNvPr id="511" name="Picture 20" descr="Picture 20"/>
          <p:cNvPicPr>
            <a:picLocks noChangeAspect="1"/>
          </p:cNvPicPr>
          <p:nvPr/>
        </p:nvPicPr>
        <p:blipFill>
          <a:blip r:embed="rId9"/>
          <a:stretch>
            <a:fillRect/>
          </a:stretch>
        </p:blipFill>
        <p:spPr>
          <a:xfrm>
            <a:off x="7701237" y="5138551"/>
            <a:ext cx="785021" cy="1291445"/>
          </a:xfrm>
          <a:prstGeom prst="rect">
            <a:avLst/>
          </a:prstGeom>
          <a:ln w="12700">
            <a:miter lim="400000"/>
          </a:ln>
        </p:spPr>
      </p:pic>
      <p:sp>
        <p:nvSpPr>
          <p:cNvPr id="512" name="Right Brace 7"/>
          <p:cNvSpPr/>
          <p:nvPr/>
        </p:nvSpPr>
        <p:spPr>
          <a:xfrm rot="16200000">
            <a:off x="5810023"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rtlCol="1" anchor="ctr"/>
          <a:lstStyle/>
          <a:p>
            <a:pPr algn="ct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13" name="Up-Down Arrow 8"/>
          <p:cNvSpPr/>
          <p:nvPr/>
        </p:nvSpPr>
        <p:spPr>
          <a:xfrm>
            <a:off x="2438399" y="2667000"/>
            <a:ext cx="258352"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14" name="Up-Down Arrow 35"/>
          <p:cNvSpPr/>
          <p:nvPr/>
        </p:nvSpPr>
        <p:spPr>
          <a:xfrm>
            <a:off x="4530740"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15" name="Up-Down Arrow 36"/>
          <p:cNvSpPr/>
          <p:nvPr/>
        </p:nvSpPr>
        <p:spPr>
          <a:xfrm>
            <a:off x="6740539"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16" name="Up-Down Arrow 37"/>
          <p:cNvSpPr/>
          <p:nvPr/>
        </p:nvSpPr>
        <p:spPr>
          <a:xfrm>
            <a:off x="9003314"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17" name="Right Bracket 10"/>
          <p:cNvSpPr/>
          <p:nvPr/>
        </p:nvSpPr>
        <p:spPr>
          <a:xfrm rot="16200000">
            <a:off x="5300009"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rtlCol="1" anchor="ctr"/>
          <a:lstStyle/>
          <a:p>
            <a:pPr algn="ct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18" name="Straight Arrow Connector 12"/>
          <p:cNvSpPr/>
          <p:nvPr/>
        </p:nvSpPr>
        <p:spPr>
          <a:xfrm>
            <a:off x="3276599" y="4564115"/>
            <a:ext cx="1058273" cy="236484"/>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519" name="Straight Arrow Connector 42"/>
          <p:cNvSpPr/>
          <p:nvPr/>
        </p:nvSpPr>
        <p:spPr>
          <a:xfrm flipH="1">
            <a:off x="6548243" y="4490542"/>
            <a:ext cx="192297" cy="310059"/>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520" name="Straight Arrow Connector 43"/>
          <p:cNvSpPr/>
          <p:nvPr/>
        </p:nvSpPr>
        <p:spPr>
          <a:xfrm>
            <a:off x="5034222" y="4564117"/>
            <a:ext cx="223579" cy="270641"/>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521" name="Straight Arrow Connector 44"/>
          <p:cNvSpPr/>
          <p:nvPr/>
        </p:nvSpPr>
        <p:spPr>
          <a:xfrm flipH="1">
            <a:off x="8093747" y="4564115"/>
            <a:ext cx="739997" cy="236484"/>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522" name="TextBox 29"/>
          <p:cNvSpPr txBox="1"/>
          <p:nvPr/>
        </p:nvSpPr>
        <p:spPr>
          <a:xfrm>
            <a:off x="6548245" y="457199"/>
            <a:ext cx="2237077"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المشرف على التمرين</a:t>
            </a:r>
          </a:p>
        </p:txBody>
      </p:sp>
      <p:grpSp>
        <p:nvGrpSpPr>
          <p:cNvPr id="525" name="Group 9"/>
          <p:cNvGrpSpPr/>
          <p:nvPr/>
        </p:nvGrpSpPr>
        <p:grpSpPr>
          <a:xfrm>
            <a:off x="1747452" y="155120"/>
            <a:ext cx="8610600" cy="6702880"/>
            <a:chOff x="0" y="0"/>
            <a:chExt cx="8610600" cy="6702878"/>
          </a:xfrm>
        </p:grpSpPr>
        <p:sp>
          <p:nvSpPr>
            <p:cNvPr id="523" name="Rectangle 2"/>
            <p:cNvSpPr/>
            <p:nvPr/>
          </p:nvSpPr>
          <p:spPr>
            <a:xfrm>
              <a:off x="0" y="0"/>
              <a:ext cx="8610600" cy="6110018"/>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dirty="0">
                <a:latin typeface="Sakkal Majalla" panose="02000000000000000000" pitchFamily="2" charset="-78"/>
                <a:cs typeface="Sakkal Majalla" panose="02000000000000000000" pitchFamily="2" charset="-78"/>
              </a:endParaRPr>
            </a:p>
          </p:txBody>
        </p:sp>
        <p:sp>
          <p:nvSpPr>
            <p:cNvPr id="524" name="Rectangle 31"/>
            <p:cNvSpPr/>
            <p:nvPr/>
          </p:nvSpPr>
          <p:spPr>
            <a:xfrm>
              <a:off x="6172199" y="6141909"/>
              <a:ext cx="561460" cy="560970"/>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grpSp>
      <p:sp>
        <p:nvSpPr>
          <p:cNvPr id="526" name="Rectangle 3"/>
          <p:cNvSpPr txBox="1"/>
          <p:nvPr/>
        </p:nvSpPr>
        <p:spPr>
          <a:xfrm>
            <a:off x="2068810" y="1314060"/>
            <a:ext cx="8511580" cy="34163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rtl="1">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شخص</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واحد</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يُشرف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ويكفل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يحقق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الأهداف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المرجوة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a:t>
            </a:r>
            <a:r>
              <a:rPr dirty="0">
                <a:latin typeface="Sakkal Majalla" panose="02000000000000000000" pitchFamily="2" charset="-78"/>
                <a:cs typeface="Sakkal Majalla" panose="02000000000000000000" pitchFamily="2" charset="-78"/>
              </a:rPr>
              <a:t>. </a:t>
            </a:r>
          </a:p>
          <a:p>
            <a:pPr rtl="1">
              <a:defRPr sz="2400">
                <a:latin typeface="+mn-lt"/>
                <a:ea typeface="+mn-ea"/>
                <a:cs typeface="+mn-cs"/>
                <a:sym typeface="Source Sans Pro Regular"/>
              </a:defRPr>
            </a:pPr>
            <a:endParaRPr dirty="0">
              <a:latin typeface="Sakkal Majalla" panose="02000000000000000000" pitchFamily="2" charset="-78"/>
              <a:cs typeface="Sakkal Majalla" panose="02000000000000000000" pitchFamily="2" charset="-78"/>
            </a:endParaRPr>
          </a:p>
          <a:p>
            <a:pPr rtl="1">
              <a:defRPr sz="2400">
                <a:latin typeface="+mn-lt"/>
                <a:ea typeface="+mn-ea"/>
                <a:cs typeface="+mn-cs"/>
                <a:sym typeface="Source Sans Pro Regular"/>
              </a:defRPr>
            </a:pPr>
            <a:r>
              <a:rPr lang="ar" b="1" dirty="0">
                <a:solidFill>
                  <a:srgbClr val="C00000"/>
                </a:solidFill>
                <a:latin typeface="Sakkal Majalla" panose="02000000000000000000" pitchFamily="2" charset="-78"/>
                <a:cs typeface="Sakkal Majalla" panose="02000000000000000000" pitchFamily="2" charset="-78"/>
              </a:rPr>
              <a:t>المهام الرئيسية:</a:t>
            </a:r>
          </a:p>
          <a:p>
            <a:pPr marL="285750" indent="-28575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أهداف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وجدوله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الزمني</a:t>
            </a:r>
            <a:r>
              <a:rPr dirty="0">
                <a:latin typeface="Sakkal Majalla" panose="02000000000000000000" pitchFamily="2" charset="-78"/>
                <a:cs typeface="Sakkal Majalla" panose="02000000000000000000" pitchFamily="2" charset="-78"/>
              </a:rPr>
              <a:t>.</a:t>
            </a:r>
          </a:p>
          <a:p>
            <a:pPr marL="285750" indent="-28575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يكفل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اتخاذ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الترتيبات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الإدارية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واللوجستية</a:t>
            </a:r>
            <a:r>
              <a:rPr dirty="0">
                <a:latin typeface="Sakkal Majalla" panose="02000000000000000000" pitchFamily="2" charset="-78"/>
                <a:cs typeface="Sakkal Majalla" panose="02000000000000000000" pitchFamily="2" charset="-78"/>
              </a:rPr>
              <a:t>.</a:t>
            </a:r>
          </a:p>
          <a:p>
            <a:pPr marL="285750" indent="-28575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إسناد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a:t>
            </a:r>
          </a:p>
          <a:p>
            <a:pPr marL="285750" indent="-28575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تعليمات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واضحة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جلسة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85750" indent="-28575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الاستفسارات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المتعلقة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بالسيناريو</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الإجراء</a:t>
            </a:r>
            <a:r>
              <a:rPr dirty="0">
                <a:latin typeface="Sakkal Majalla" panose="02000000000000000000" pitchFamily="2" charset="-78"/>
                <a:cs typeface="Sakkal Majalla" panose="02000000000000000000" pitchFamily="2" charset="-78"/>
              </a:rPr>
              <a:t>.</a:t>
            </a:r>
          </a:p>
          <a:p>
            <a:pPr marL="285750" indent="-28575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يتولى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تيسير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تنسيق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استخلاص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pic>
        <p:nvPicPr>
          <p:cNvPr id="527" name="Image" descr="Image"/>
          <p:cNvPicPr>
            <a:picLocks noChangeAspect="1"/>
          </p:cNvPicPr>
          <p:nvPr/>
        </p:nvPicPr>
        <p:blipFill>
          <a:blip r:embed="rId10"/>
          <a:stretch>
            <a:fillRect/>
          </a:stretch>
        </p:blipFill>
        <p:spPr>
          <a:xfrm>
            <a:off x="-18793" y="-35795"/>
            <a:ext cx="5346635" cy="655777"/>
          </a:xfrm>
          <a:prstGeom prst="rect">
            <a:avLst/>
          </a:prstGeom>
          <a:ln w="12700">
            <a:miter lim="400000"/>
          </a:ln>
        </p:spPr>
      </p:pic>
      <p:sp>
        <p:nvSpPr>
          <p:cNvPr id="528" name="Title 11"/>
          <p:cNvSpPr txBox="1">
            <a:spLocks noGrp="1"/>
          </p:cNvSpPr>
          <p:nvPr>
            <p:ph type="title"/>
          </p:nvPr>
        </p:nvSpPr>
        <p:spPr>
          <a:xfrm>
            <a:off x="251749" y="-30963"/>
            <a:ext cx="4718618" cy="646113"/>
          </a:xfrm>
          <a:prstGeom prst="rect">
            <a:avLst/>
          </a:prstGeom>
        </p:spPr>
        <p:txBody>
          <a:bodyPr rtlCol="1">
            <a:normAutofit fontScale="90000"/>
          </a:bodyPr>
          <a:lstStyle/>
          <a:p>
            <a:pPr rtl="1"/>
            <a:r>
              <a:rPr lang="ar" b="1" dirty="0">
                <a:latin typeface="Sakkal Majalla" panose="02000000000000000000" pitchFamily="2" charset="-78"/>
                <a:cs typeface="Sakkal Majalla" panose="02000000000000000000" pitchFamily="2" charset="-78"/>
              </a:rPr>
              <a:t>الأدوار في تمرين فريق الاستجابة السريعة</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526"/>
                                        </p:tgtEl>
                                        <p:attrNameLst>
                                          <p:attrName>style.visibility</p:attrName>
                                        </p:attrNameLst>
                                      </p:cBhvr>
                                      <p:to>
                                        <p:strVal val="visible"/>
                                      </p:to>
                                    </p:set>
                                    <p:animEffect transition="in" filter="fade">
                                      <p:cBhvr>
                                        <p:cTn id="7" dur="500"/>
                                        <p:tgtEl>
                                          <p:spTgt spid="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 grpId="0" animBg="1" advAuto="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 name="Right Brace 7"/>
          <p:cNvSpPr/>
          <p:nvPr/>
        </p:nvSpPr>
        <p:spPr>
          <a:xfrm rot="16200000">
            <a:off x="5808268" y="-2236219"/>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rtlCol="1" anchor="ctr"/>
          <a:lstStyle/>
          <a:p>
            <a:pPr algn="ct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pic>
        <p:nvPicPr>
          <p:cNvPr id="533" name="Picture 2" descr="Picture 2"/>
          <p:cNvPicPr>
            <a:picLocks noChangeAspect="1"/>
          </p:cNvPicPr>
          <p:nvPr/>
        </p:nvPicPr>
        <p:blipFill>
          <a:blip r:embed="rId3"/>
          <a:stretch>
            <a:fillRect/>
          </a:stretch>
        </p:blipFill>
        <p:spPr>
          <a:xfrm>
            <a:off x="4113046" y="3246501"/>
            <a:ext cx="1348582" cy="1348581"/>
          </a:xfrm>
          <a:prstGeom prst="rect">
            <a:avLst/>
          </a:prstGeom>
          <a:ln w="12700">
            <a:miter lim="400000"/>
          </a:ln>
        </p:spPr>
      </p:pic>
      <p:pic>
        <p:nvPicPr>
          <p:cNvPr id="534" name="Picture 2" descr="Picture 2"/>
          <p:cNvPicPr>
            <a:picLocks noChangeAspect="1"/>
          </p:cNvPicPr>
          <p:nvPr/>
        </p:nvPicPr>
        <p:blipFill>
          <a:blip r:embed="rId3"/>
          <a:stretch>
            <a:fillRect/>
          </a:stretch>
        </p:blipFill>
        <p:spPr>
          <a:xfrm>
            <a:off x="1786036" y="3247910"/>
            <a:ext cx="1347789" cy="1347788"/>
          </a:xfrm>
          <a:prstGeom prst="rect">
            <a:avLst/>
          </a:prstGeom>
          <a:ln w="12700">
            <a:miter lim="400000"/>
          </a:ln>
        </p:spPr>
      </p:pic>
      <p:pic>
        <p:nvPicPr>
          <p:cNvPr id="535" name="Picture 2" descr="Picture 2"/>
          <p:cNvPicPr>
            <a:picLocks noChangeAspect="1"/>
          </p:cNvPicPr>
          <p:nvPr/>
        </p:nvPicPr>
        <p:blipFill>
          <a:blip r:embed="rId3"/>
          <a:stretch>
            <a:fillRect/>
          </a:stretch>
        </p:blipFill>
        <p:spPr>
          <a:xfrm>
            <a:off x="6322846" y="3246500"/>
            <a:ext cx="1348582" cy="1348582"/>
          </a:xfrm>
          <a:prstGeom prst="rect">
            <a:avLst/>
          </a:prstGeom>
          <a:ln w="12700">
            <a:miter lim="400000"/>
          </a:ln>
        </p:spPr>
      </p:pic>
      <p:pic>
        <p:nvPicPr>
          <p:cNvPr id="536" name="Picture 2" descr="Picture 2"/>
          <p:cNvPicPr>
            <a:picLocks noChangeAspect="1"/>
          </p:cNvPicPr>
          <p:nvPr/>
        </p:nvPicPr>
        <p:blipFill>
          <a:blip r:embed="rId3"/>
          <a:stretch>
            <a:fillRect/>
          </a:stretch>
        </p:blipFill>
        <p:spPr>
          <a:xfrm>
            <a:off x="8456445" y="3246499"/>
            <a:ext cx="1348582" cy="1348582"/>
          </a:xfrm>
          <a:prstGeom prst="rect">
            <a:avLst/>
          </a:prstGeom>
          <a:ln w="12700">
            <a:miter lim="400000"/>
          </a:ln>
        </p:spPr>
      </p:pic>
      <p:pic>
        <p:nvPicPr>
          <p:cNvPr id="537" name="Picture 15" descr="Picture 15"/>
          <p:cNvPicPr>
            <a:picLocks noChangeAspect="1"/>
          </p:cNvPicPr>
          <p:nvPr/>
        </p:nvPicPr>
        <p:blipFill>
          <a:blip r:embed="rId4"/>
          <a:stretch>
            <a:fillRect/>
          </a:stretch>
        </p:blipFill>
        <p:spPr>
          <a:xfrm>
            <a:off x="1932994" y="1901871"/>
            <a:ext cx="622711" cy="730340"/>
          </a:xfrm>
          <a:prstGeom prst="rect">
            <a:avLst/>
          </a:prstGeom>
          <a:ln w="12700">
            <a:miter lim="400000"/>
          </a:ln>
        </p:spPr>
      </p:pic>
      <p:pic>
        <p:nvPicPr>
          <p:cNvPr id="538" name="Picture 16" descr="Picture 16"/>
          <p:cNvPicPr>
            <a:picLocks noChangeAspect="1"/>
          </p:cNvPicPr>
          <p:nvPr/>
        </p:nvPicPr>
        <p:blipFill>
          <a:blip r:embed="rId5"/>
          <a:stretch>
            <a:fillRect/>
          </a:stretch>
        </p:blipFill>
        <p:spPr>
          <a:xfrm>
            <a:off x="5549732" y="283285"/>
            <a:ext cx="773113" cy="906464"/>
          </a:xfrm>
          <a:prstGeom prst="rect">
            <a:avLst/>
          </a:prstGeom>
          <a:ln w="12700">
            <a:miter lim="400000"/>
          </a:ln>
        </p:spPr>
      </p:pic>
      <p:pic>
        <p:nvPicPr>
          <p:cNvPr id="539" name="Picture 17" descr="Picture 17"/>
          <p:cNvPicPr>
            <a:picLocks noChangeAspect="1"/>
          </p:cNvPicPr>
          <p:nvPr/>
        </p:nvPicPr>
        <p:blipFill>
          <a:blip r:embed="rId6"/>
          <a:stretch>
            <a:fillRect/>
          </a:stretch>
        </p:blipFill>
        <p:spPr>
          <a:xfrm>
            <a:off x="2694994" y="1865466"/>
            <a:ext cx="656051" cy="766743"/>
          </a:xfrm>
          <a:prstGeom prst="rect">
            <a:avLst/>
          </a:prstGeom>
          <a:ln w="12700">
            <a:miter lim="400000"/>
          </a:ln>
        </p:spPr>
      </p:pic>
      <p:pic>
        <p:nvPicPr>
          <p:cNvPr id="540" name="Picture 15" descr="Picture 15"/>
          <p:cNvPicPr>
            <a:picLocks noChangeAspect="1"/>
          </p:cNvPicPr>
          <p:nvPr/>
        </p:nvPicPr>
        <p:blipFill>
          <a:blip r:embed="rId4"/>
          <a:stretch>
            <a:fillRect/>
          </a:stretch>
        </p:blipFill>
        <p:spPr>
          <a:xfrm>
            <a:off x="4021761" y="1956923"/>
            <a:ext cx="622711" cy="730340"/>
          </a:xfrm>
          <a:prstGeom prst="rect">
            <a:avLst/>
          </a:prstGeom>
          <a:ln w="12700">
            <a:miter lim="400000"/>
          </a:ln>
        </p:spPr>
      </p:pic>
      <p:pic>
        <p:nvPicPr>
          <p:cNvPr id="541" name="Picture 17" descr="Picture 17"/>
          <p:cNvPicPr>
            <a:picLocks noChangeAspect="1"/>
          </p:cNvPicPr>
          <p:nvPr/>
        </p:nvPicPr>
        <p:blipFill>
          <a:blip r:embed="rId6"/>
          <a:stretch>
            <a:fillRect/>
          </a:stretch>
        </p:blipFill>
        <p:spPr>
          <a:xfrm>
            <a:off x="4783761" y="1920519"/>
            <a:ext cx="656051" cy="766743"/>
          </a:xfrm>
          <a:prstGeom prst="rect">
            <a:avLst/>
          </a:prstGeom>
          <a:ln w="12700">
            <a:miter lim="400000"/>
          </a:ln>
        </p:spPr>
      </p:pic>
      <p:pic>
        <p:nvPicPr>
          <p:cNvPr id="542" name="Picture 15" descr="Picture 15"/>
          <p:cNvPicPr>
            <a:picLocks noChangeAspect="1"/>
          </p:cNvPicPr>
          <p:nvPr/>
        </p:nvPicPr>
        <p:blipFill>
          <a:blip r:embed="rId4"/>
          <a:stretch>
            <a:fillRect/>
          </a:stretch>
        </p:blipFill>
        <p:spPr>
          <a:xfrm>
            <a:off x="6235134" y="1990955"/>
            <a:ext cx="622711" cy="730340"/>
          </a:xfrm>
          <a:prstGeom prst="rect">
            <a:avLst/>
          </a:prstGeom>
          <a:ln w="12700">
            <a:miter lim="400000"/>
          </a:ln>
        </p:spPr>
      </p:pic>
      <p:pic>
        <p:nvPicPr>
          <p:cNvPr id="543" name="Picture 17" descr="Picture 17"/>
          <p:cNvPicPr>
            <a:picLocks noChangeAspect="1"/>
          </p:cNvPicPr>
          <p:nvPr/>
        </p:nvPicPr>
        <p:blipFill>
          <a:blip r:embed="rId6"/>
          <a:stretch>
            <a:fillRect/>
          </a:stretch>
        </p:blipFill>
        <p:spPr>
          <a:xfrm>
            <a:off x="6997134" y="1954551"/>
            <a:ext cx="656051" cy="766743"/>
          </a:xfrm>
          <a:prstGeom prst="rect">
            <a:avLst/>
          </a:prstGeom>
          <a:ln w="12700">
            <a:miter lim="400000"/>
          </a:ln>
        </p:spPr>
      </p:pic>
      <p:pic>
        <p:nvPicPr>
          <p:cNvPr id="544" name="Picture 15" descr="Picture 15"/>
          <p:cNvPicPr>
            <a:picLocks noChangeAspect="1"/>
          </p:cNvPicPr>
          <p:nvPr/>
        </p:nvPicPr>
        <p:blipFill>
          <a:blip r:embed="rId4"/>
          <a:stretch>
            <a:fillRect/>
          </a:stretch>
        </p:blipFill>
        <p:spPr>
          <a:xfrm>
            <a:off x="8472210" y="2043825"/>
            <a:ext cx="622711" cy="730340"/>
          </a:xfrm>
          <a:prstGeom prst="rect">
            <a:avLst/>
          </a:prstGeom>
          <a:ln w="12700">
            <a:miter lim="400000"/>
          </a:ln>
        </p:spPr>
      </p:pic>
      <p:pic>
        <p:nvPicPr>
          <p:cNvPr id="545" name="Picture 17" descr="Picture 17"/>
          <p:cNvPicPr>
            <a:picLocks noChangeAspect="1"/>
          </p:cNvPicPr>
          <p:nvPr/>
        </p:nvPicPr>
        <p:blipFill>
          <a:blip r:embed="rId6"/>
          <a:stretch>
            <a:fillRect/>
          </a:stretch>
        </p:blipFill>
        <p:spPr>
          <a:xfrm>
            <a:off x="9234210" y="2007421"/>
            <a:ext cx="656051" cy="766743"/>
          </a:xfrm>
          <a:prstGeom prst="rect">
            <a:avLst/>
          </a:prstGeom>
          <a:ln w="12700">
            <a:miter lim="400000"/>
          </a:ln>
        </p:spPr>
      </p:pic>
      <p:pic>
        <p:nvPicPr>
          <p:cNvPr id="546" name="Picture 18" descr="Picture 18"/>
          <p:cNvPicPr>
            <a:picLocks noChangeAspect="1"/>
          </p:cNvPicPr>
          <p:nvPr/>
        </p:nvPicPr>
        <p:blipFill>
          <a:blip r:embed="rId7"/>
          <a:stretch>
            <a:fillRect/>
          </a:stretch>
        </p:blipFill>
        <p:spPr>
          <a:xfrm>
            <a:off x="2794420" y="5169516"/>
            <a:ext cx="1989343" cy="924007"/>
          </a:xfrm>
          <a:prstGeom prst="rect">
            <a:avLst/>
          </a:prstGeom>
          <a:ln w="12700">
            <a:miter lim="400000"/>
          </a:ln>
        </p:spPr>
      </p:pic>
      <p:pic>
        <p:nvPicPr>
          <p:cNvPr id="547" name="Picture 19" descr="Picture 19"/>
          <p:cNvPicPr>
            <a:picLocks noChangeAspect="1"/>
          </p:cNvPicPr>
          <p:nvPr/>
        </p:nvPicPr>
        <p:blipFill>
          <a:blip r:embed="rId8"/>
          <a:stretch>
            <a:fillRect/>
          </a:stretch>
        </p:blipFill>
        <p:spPr>
          <a:xfrm>
            <a:off x="5561603" y="4989702"/>
            <a:ext cx="984888" cy="1218735"/>
          </a:xfrm>
          <a:prstGeom prst="rect">
            <a:avLst/>
          </a:prstGeom>
          <a:ln w="12700">
            <a:miter lim="400000"/>
          </a:ln>
        </p:spPr>
      </p:pic>
      <p:pic>
        <p:nvPicPr>
          <p:cNvPr id="548" name="Picture 20" descr="Picture 20"/>
          <p:cNvPicPr>
            <a:picLocks noChangeAspect="1"/>
          </p:cNvPicPr>
          <p:nvPr/>
        </p:nvPicPr>
        <p:blipFill>
          <a:blip r:embed="rId9"/>
          <a:stretch>
            <a:fillRect/>
          </a:stretch>
        </p:blipFill>
        <p:spPr>
          <a:xfrm>
            <a:off x="7699482" y="5169514"/>
            <a:ext cx="785021" cy="1291445"/>
          </a:xfrm>
          <a:prstGeom prst="rect">
            <a:avLst/>
          </a:prstGeom>
          <a:ln w="12700">
            <a:miter lim="400000"/>
          </a:ln>
        </p:spPr>
      </p:pic>
      <p:sp>
        <p:nvSpPr>
          <p:cNvPr id="549" name="Up-Down Arrow 8"/>
          <p:cNvSpPr/>
          <p:nvPr/>
        </p:nvSpPr>
        <p:spPr>
          <a:xfrm>
            <a:off x="2436644" y="2697963"/>
            <a:ext cx="258352"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50" name="Up-Down Arrow 35"/>
          <p:cNvSpPr/>
          <p:nvPr/>
        </p:nvSpPr>
        <p:spPr>
          <a:xfrm>
            <a:off x="4528985" y="2658548"/>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51" name="Up-Down Arrow 36"/>
          <p:cNvSpPr/>
          <p:nvPr/>
        </p:nvSpPr>
        <p:spPr>
          <a:xfrm>
            <a:off x="6738784" y="2728862"/>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52" name="Up-Down Arrow 37"/>
          <p:cNvSpPr/>
          <p:nvPr/>
        </p:nvSpPr>
        <p:spPr>
          <a:xfrm>
            <a:off x="9001559" y="2766596"/>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53" name="Right Bracket 10"/>
          <p:cNvSpPr/>
          <p:nvPr/>
        </p:nvSpPr>
        <p:spPr>
          <a:xfrm rot="16200000">
            <a:off x="5298254" y="2184453"/>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rtlCol="1" anchor="ctr"/>
          <a:lstStyle/>
          <a:p>
            <a:pPr algn="ct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54" name="Straight Arrow Connector 12"/>
          <p:cNvSpPr/>
          <p:nvPr/>
        </p:nvSpPr>
        <p:spPr>
          <a:xfrm>
            <a:off x="3274844" y="4595078"/>
            <a:ext cx="1058273" cy="236484"/>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555" name="Straight Arrow Connector 42"/>
          <p:cNvSpPr/>
          <p:nvPr/>
        </p:nvSpPr>
        <p:spPr>
          <a:xfrm flipH="1">
            <a:off x="6546488" y="4521505"/>
            <a:ext cx="192297" cy="310059"/>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556" name="Straight Arrow Connector 43"/>
          <p:cNvSpPr/>
          <p:nvPr/>
        </p:nvSpPr>
        <p:spPr>
          <a:xfrm>
            <a:off x="5032467" y="4595080"/>
            <a:ext cx="223579" cy="270641"/>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557" name="Straight Arrow Connector 44"/>
          <p:cNvSpPr/>
          <p:nvPr/>
        </p:nvSpPr>
        <p:spPr>
          <a:xfrm flipH="1">
            <a:off x="8091992" y="4595078"/>
            <a:ext cx="739997" cy="236484"/>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grpSp>
        <p:nvGrpSpPr>
          <p:cNvPr id="562" name="Group 3"/>
          <p:cNvGrpSpPr/>
          <p:nvPr/>
        </p:nvGrpSpPr>
        <p:grpSpPr>
          <a:xfrm>
            <a:off x="2694995" y="189712"/>
            <a:ext cx="7666451" cy="6346280"/>
            <a:chOff x="0" y="0"/>
            <a:chExt cx="7666450" cy="6346278"/>
          </a:xfrm>
        </p:grpSpPr>
        <p:grpSp>
          <p:nvGrpSpPr>
            <p:cNvPr id="560" name="Group 2"/>
            <p:cNvGrpSpPr/>
            <p:nvPr/>
          </p:nvGrpSpPr>
          <p:grpSpPr>
            <a:xfrm>
              <a:off x="0" y="-1"/>
              <a:ext cx="7666451" cy="5984240"/>
              <a:chOff x="0" y="0"/>
              <a:chExt cx="7666450" cy="5984238"/>
            </a:xfrm>
          </p:grpSpPr>
          <p:sp>
            <p:nvSpPr>
              <p:cNvPr id="558" name="Rectangle 30"/>
              <p:cNvSpPr/>
              <p:nvPr/>
            </p:nvSpPr>
            <p:spPr>
              <a:xfrm>
                <a:off x="0" y="-1"/>
                <a:ext cx="7666451" cy="5984240"/>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59" name="Rectangle 31"/>
              <p:cNvSpPr/>
              <p:nvPr/>
            </p:nvSpPr>
            <p:spPr>
              <a:xfrm>
                <a:off x="112689" y="3247896"/>
                <a:ext cx="939088" cy="2736342"/>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grpSp>
        <p:sp>
          <p:nvSpPr>
            <p:cNvPr id="561" name="Rectangle 32"/>
            <p:cNvSpPr/>
            <p:nvPr/>
          </p:nvSpPr>
          <p:spPr>
            <a:xfrm>
              <a:off x="5562578" y="6003714"/>
              <a:ext cx="484432" cy="342565"/>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grpSp>
      <p:sp>
        <p:nvSpPr>
          <p:cNvPr id="563" name="TextBox 34"/>
          <p:cNvSpPr txBox="1"/>
          <p:nvPr/>
        </p:nvSpPr>
        <p:spPr>
          <a:xfrm>
            <a:off x="1622132" y="1043778"/>
            <a:ext cx="124443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a:latin typeface="+mn-lt"/>
                <a:ea typeface="+mn-ea"/>
                <a:cs typeface="+mn-cs"/>
                <a:sym typeface="Source Sans Pro Regular"/>
              </a:defRPr>
            </a:lvl1pPr>
          </a:lstStyle>
          <a:p>
            <a:pPr algn="ctr" rtl="1"/>
            <a:r>
              <a:rPr lang="ar" b="1">
                <a:latin typeface="Sakkal Majalla" panose="02000000000000000000" pitchFamily="2" charset="-78"/>
                <a:cs typeface="Sakkal Majalla" panose="02000000000000000000" pitchFamily="2" charset="-78"/>
              </a:rPr>
              <a:t>المُدرب</a:t>
            </a:r>
          </a:p>
        </p:txBody>
      </p:sp>
      <p:sp>
        <p:nvSpPr>
          <p:cNvPr id="564" name="Rectangle 9"/>
          <p:cNvSpPr txBox="1"/>
          <p:nvPr/>
        </p:nvSpPr>
        <p:spPr>
          <a:xfrm>
            <a:off x="3091964" y="1948642"/>
            <a:ext cx="7125850" cy="267765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rtl="1">
              <a:defRPr sz="2400">
                <a:latin typeface="+mn-lt"/>
                <a:ea typeface="+mn-ea"/>
                <a:cs typeface="+mn-cs"/>
                <a:sym typeface="Source Sans Pro Regular"/>
              </a:defRPr>
            </a:pPr>
            <a:r>
              <a:rPr lang="ar" b="1" dirty="0">
                <a:solidFill>
                  <a:srgbClr val="C00000"/>
                </a:solidFill>
                <a:latin typeface="Sakkal Majalla" panose="02000000000000000000" pitchFamily="2" charset="-78"/>
                <a:cs typeface="Sakkal Majalla" panose="02000000000000000000" pitchFamily="2" charset="-78"/>
              </a:rPr>
              <a:t>الشخص الذي:</a:t>
            </a:r>
          </a:p>
          <a:p>
            <a:pPr marL="285750" indent="-28575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يُلقنهم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85750" indent="-285750" rtl="1">
              <a:buClr>
                <a:srgbClr val="C00000"/>
              </a:buClr>
              <a:buSzPct val="100000"/>
              <a:buFont typeface="Arial"/>
              <a:buChar char="•"/>
              <a:defRPr sz="2400">
                <a:latin typeface="+mn-lt"/>
                <a:ea typeface="+mn-ea"/>
                <a:cs typeface="+mn-cs"/>
                <a:sym typeface="Source Sans Pro Regular"/>
              </a:defRPr>
            </a:pPr>
            <a:r>
              <a:rPr lang="ar-EG" dirty="0">
                <a:latin typeface="Sakkal Majalla" panose="02000000000000000000" pitchFamily="2" charset="-78"/>
                <a:cs typeface="Sakkal Majalla" panose="02000000000000000000" pitchFamily="2" charset="-78"/>
              </a:rPr>
              <a:t>يكون </a:t>
            </a:r>
            <a:r>
              <a:rPr dirty="0" err="1">
                <a:latin typeface="Sakkal Majalla" panose="02000000000000000000" pitchFamily="2" charset="-78"/>
                <a:cs typeface="Sakkal Majalla" panose="02000000000000000000" pitchFamily="2" charset="-78"/>
              </a:rPr>
              <a:t>نقطة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الاتصال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أسئلة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توضيحات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طلبات</a:t>
            </a:r>
            <a:r>
              <a:rPr dirty="0">
                <a:latin typeface="Sakkal Majalla" panose="02000000000000000000" pitchFamily="2" charset="-78"/>
                <a:cs typeface="Sakkal Majalla" panose="02000000000000000000" pitchFamily="2" charset="-78"/>
              </a:rPr>
              <a:t>.</a:t>
            </a:r>
          </a:p>
          <a:p>
            <a:pPr marL="285750" indent="-285750" rtl="1">
              <a:buClr>
                <a:schemeClr val="accent3"/>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يُشرف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المحرز</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dirty="0">
                <a:latin typeface="Sakkal Majalla" panose="02000000000000000000" pitchFamily="2" charset="-78"/>
                <a:cs typeface="Sakkal Majalla" panose="02000000000000000000" pitchFamily="2" charset="-78"/>
              </a:rPr>
              <a:t>.</a:t>
            </a:r>
          </a:p>
          <a:p>
            <a:pPr marL="800100" lvl="1" indent="-34290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يضمن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المناقشة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يتدخل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مناقشات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a:t>
            </a:r>
          </a:p>
          <a:p>
            <a:pPr marL="800100" lvl="1" indent="-34290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تحقيق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للمُخرجات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المتوقعة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التعقيبات</a:t>
            </a:r>
            <a:r>
              <a:rPr dirty="0">
                <a:latin typeface="Sakkal Majalla" panose="02000000000000000000" pitchFamily="2" charset="-78"/>
                <a:cs typeface="Sakkal Majalla" panose="02000000000000000000" pitchFamily="2" charset="-78"/>
              </a:rPr>
              <a:t>. </a:t>
            </a:r>
          </a:p>
        </p:txBody>
      </p:sp>
      <p:pic>
        <p:nvPicPr>
          <p:cNvPr id="565" name="Image" descr="Image"/>
          <p:cNvPicPr>
            <a:picLocks noChangeAspect="1"/>
          </p:cNvPicPr>
          <p:nvPr/>
        </p:nvPicPr>
        <p:blipFill>
          <a:blip r:embed="rId10"/>
          <a:stretch>
            <a:fillRect/>
          </a:stretch>
        </p:blipFill>
        <p:spPr>
          <a:xfrm>
            <a:off x="0" y="7003"/>
            <a:ext cx="5131640" cy="655777"/>
          </a:xfrm>
          <a:prstGeom prst="rect">
            <a:avLst/>
          </a:prstGeom>
          <a:ln w="12700">
            <a:miter lim="400000"/>
          </a:ln>
        </p:spPr>
      </p:pic>
      <p:sp>
        <p:nvSpPr>
          <p:cNvPr id="566" name="Title 11"/>
          <p:cNvSpPr txBox="1">
            <a:spLocks noGrp="1"/>
          </p:cNvSpPr>
          <p:nvPr>
            <p:ph type="title"/>
          </p:nvPr>
        </p:nvSpPr>
        <p:spPr>
          <a:xfrm>
            <a:off x="249994" y="0"/>
            <a:ext cx="4533767" cy="646113"/>
          </a:xfrm>
          <a:prstGeom prst="rect">
            <a:avLst/>
          </a:prstGeom>
        </p:spPr>
        <p:txBody>
          <a:bodyPr rtlCol="1">
            <a:normAutofit fontScale="90000"/>
          </a:bodyPr>
          <a:lstStyle/>
          <a:p>
            <a:pPr rtl="1"/>
            <a:r>
              <a:rPr lang="ar" b="1" dirty="0">
                <a:latin typeface="Sakkal Majalla" panose="02000000000000000000" pitchFamily="2" charset="-78"/>
                <a:cs typeface="Sakkal Majalla" panose="02000000000000000000" pitchFamily="2" charset="-78"/>
              </a:rPr>
              <a:t>الأدوار في تمرين فريق الاستجابة السريعة</a:t>
            </a:r>
          </a:p>
        </p:txBody>
      </p:sp>
      <p:grpSp>
        <p:nvGrpSpPr>
          <p:cNvPr id="571" name="Group 3"/>
          <p:cNvGrpSpPr/>
          <p:nvPr/>
        </p:nvGrpSpPr>
        <p:grpSpPr>
          <a:xfrm>
            <a:off x="2353863" y="6129261"/>
            <a:ext cx="7666451" cy="490295"/>
            <a:chOff x="0" y="0"/>
            <a:chExt cx="7666450" cy="490294"/>
          </a:xfrm>
        </p:grpSpPr>
        <p:grpSp>
          <p:nvGrpSpPr>
            <p:cNvPr id="569" name="Group 2"/>
            <p:cNvGrpSpPr/>
            <p:nvPr/>
          </p:nvGrpSpPr>
          <p:grpSpPr>
            <a:xfrm>
              <a:off x="0" y="-1"/>
              <a:ext cx="7666451" cy="462326"/>
              <a:chOff x="0" y="0"/>
              <a:chExt cx="7666450" cy="462324"/>
            </a:xfrm>
          </p:grpSpPr>
          <p:sp>
            <p:nvSpPr>
              <p:cNvPr id="567" name="Rectangle 30"/>
              <p:cNvSpPr/>
              <p:nvPr/>
            </p:nvSpPr>
            <p:spPr>
              <a:xfrm>
                <a:off x="0" y="-1"/>
                <a:ext cx="7666451" cy="462326"/>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68" name="Rectangle 31"/>
              <p:cNvSpPr/>
              <p:nvPr/>
            </p:nvSpPr>
            <p:spPr>
              <a:xfrm>
                <a:off x="112689" y="250922"/>
                <a:ext cx="939088" cy="211403"/>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grpSp>
        <p:sp>
          <p:nvSpPr>
            <p:cNvPr id="570" name="Rectangle 32"/>
            <p:cNvSpPr/>
            <p:nvPr/>
          </p:nvSpPr>
          <p:spPr>
            <a:xfrm>
              <a:off x="5562578" y="463829"/>
              <a:ext cx="484432" cy="26466"/>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grpSp>
      <p:grpSp>
        <p:nvGrpSpPr>
          <p:cNvPr id="576" name="Group 3"/>
          <p:cNvGrpSpPr/>
          <p:nvPr/>
        </p:nvGrpSpPr>
        <p:grpSpPr>
          <a:xfrm>
            <a:off x="824934" y="2688983"/>
            <a:ext cx="2214423" cy="3228490"/>
            <a:chOff x="0" y="2"/>
            <a:chExt cx="2214422" cy="3228488"/>
          </a:xfrm>
        </p:grpSpPr>
        <p:grpSp>
          <p:nvGrpSpPr>
            <p:cNvPr id="574" name="Group 2"/>
            <p:cNvGrpSpPr/>
            <p:nvPr/>
          </p:nvGrpSpPr>
          <p:grpSpPr>
            <a:xfrm>
              <a:off x="-1" y="2"/>
              <a:ext cx="2214424" cy="3044314"/>
              <a:chOff x="0" y="2"/>
              <a:chExt cx="2214422" cy="3044313"/>
            </a:xfrm>
          </p:grpSpPr>
          <p:sp>
            <p:nvSpPr>
              <p:cNvPr id="572" name="Rectangle 30"/>
              <p:cNvSpPr/>
              <p:nvPr/>
            </p:nvSpPr>
            <p:spPr>
              <a:xfrm>
                <a:off x="-1" y="2"/>
                <a:ext cx="2214424" cy="3044314"/>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73" name="Rectangle 31"/>
              <p:cNvSpPr/>
              <p:nvPr/>
            </p:nvSpPr>
            <p:spPr>
              <a:xfrm>
                <a:off x="32549" y="1652276"/>
                <a:ext cx="271253" cy="1392038"/>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grpSp>
        <p:sp>
          <p:nvSpPr>
            <p:cNvPr id="575" name="Rectangle 32"/>
            <p:cNvSpPr/>
            <p:nvPr/>
          </p:nvSpPr>
          <p:spPr>
            <a:xfrm>
              <a:off x="1606727" y="3054221"/>
              <a:ext cx="139927" cy="174271"/>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564"/>
                                        </p:tgtEl>
                                        <p:attrNameLst>
                                          <p:attrName>style.visibility</p:attrName>
                                        </p:attrNameLst>
                                      </p:cBhvr>
                                      <p:to>
                                        <p:strVal val="visible"/>
                                      </p:to>
                                    </p:set>
                                    <p:animEffect transition="in" filter="fade">
                                      <p:cBhvr>
                                        <p:cTn id="7" dur="500"/>
                                        <p:tgtEl>
                                          <p:spTgt spid="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Right Brace 7"/>
          <p:cNvSpPr/>
          <p:nvPr/>
        </p:nvSpPr>
        <p:spPr>
          <a:xfrm rot="16200000">
            <a:off x="5810023"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rtlCol="1" anchor="ctr"/>
          <a:lstStyle/>
          <a:p>
            <a:pPr algn="ct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pic>
        <p:nvPicPr>
          <p:cNvPr id="581" name="Picture 2" descr="Picture 2"/>
          <p:cNvPicPr>
            <a:picLocks noChangeAspect="1"/>
          </p:cNvPicPr>
          <p:nvPr/>
        </p:nvPicPr>
        <p:blipFill>
          <a:blip r:embed="rId3"/>
          <a:stretch>
            <a:fillRect/>
          </a:stretch>
        </p:blipFill>
        <p:spPr>
          <a:xfrm>
            <a:off x="4114801" y="3215538"/>
            <a:ext cx="1348582" cy="1348581"/>
          </a:xfrm>
          <a:prstGeom prst="rect">
            <a:avLst/>
          </a:prstGeom>
          <a:ln w="12700">
            <a:miter lim="400000"/>
          </a:ln>
        </p:spPr>
      </p:pic>
      <p:pic>
        <p:nvPicPr>
          <p:cNvPr id="582" name="Picture 2" descr="Picture 2"/>
          <p:cNvPicPr>
            <a:picLocks noChangeAspect="1"/>
          </p:cNvPicPr>
          <p:nvPr/>
        </p:nvPicPr>
        <p:blipFill>
          <a:blip r:embed="rId3"/>
          <a:stretch>
            <a:fillRect/>
          </a:stretch>
        </p:blipFill>
        <p:spPr>
          <a:xfrm>
            <a:off x="2119546" y="3172398"/>
            <a:ext cx="1347789" cy="1347788"/>
          </a:xfrm>
          <a:prstGeom prst="rect">
            <a:avLst/>
          </a:prstGeom>
          <a:ln w="12700">
            <a:miter lim="400000"/>
          </a:ln>
        </p:spPr>
      </p:pic>
      <p:pic>
        <p:nvPicPr>
          <p:cNvPr id="583" name="Picture 2" descr="Picture 2"/>
          <p:cNvPicPr>
            <a:picLocks noChangeAspect="1"/>
          </p:cNvPicPr>
          <p:nvPr/>
        </p:nvPicPr>
        <p:blipFill>
          <a:blip r:embed="rId3"/>
          <a:stretch>
            <a:fillRect/>
          </a:stretch>
        </p:blipFill>
        <p:spPr>
          <a:xfrm>
            <a:off x="6324601" y="3215537"/>
            <a:ext cx="1348582" cy="1348582"/>
          </a:xfrm>
          <a:prstGeom prst="rect">
            <a:avLst/>
          </a:prstGeom>
          <a:ln w="12700">
            <a:miter lim="400000"/>
          </a:ln>
        </p:spPr>
      </p:pic>
      <p:pic>
        <p:nvPicPr>
          <p:cNvPr id="584" name="Picture 2" descr="Picture 2"/>
          <p:cNvPicPr>
            <a:picLocks noChangeAspect="1"/>
          </p:cNvPicPr>
          <p:nvPr/>
        </p:nvPicPr>
        <p:blipFill>
          <a:blip r:embed="rId3"/>
          <a:stretch>
            <a:fillRect/>
          </a:stretch>
        </p:blipFill>
        <p:spPr>
          <a:xfrm>
            <a:off x="8458200" y="3215536"/>
            <a:ext cx="1348582" cy="1348582"/>
          </a:xfrm>
          <a:prstGeom prst="rect">
            <a:avLst/>
          </a:prstGeom>
          <a:ln w="12700">
            <a:miter lim="400000"/>
          </a:ln>
        </p:spPr>
      </p:pic>
      <p:pic>
        <p:nvPicPr>
          <p:cNvPr id="585" name="Picture 15" descr="Picture 15"/>
          <p:cNvPicPr>
            <a:picLocks noChangeAspect="1"/>
          </p:cNvPicPr>
          <p:nvPr/>
        </p:nvPicPr>
        <p:blipFill>
          <a:blip r:embed="rId4"/>
          <a:stretch>
            <a:fillRect/>
          </a:stretch>
        </p:blipFill>
        <p:spPr>
          <a:xfrm>
            <a:off x="1934749" y="1870908"/>
            <a:ext cx="622711" cy="730340"/>
          </a:xfrm>
          <a:prstGeom prst="rect">
            <a:avLst/>
          </a:prstGeom>
          <a:ln w="12700">
            <a:miter lim="400000"/>
          </a:ln>
        </p:spPr>
      </p:pic>
      <p:pic>
        <p:nvPicPr>
          <p:cNvPr id="586" name="Picture 16" descr="Picture 16"/>
          <p:cNvPicPr>
            <a:picLocks noChangeAspect="1"/>
          </p:cNvPicPr>
          <p:nvPr/>
        </p:nvPicPr>
        <p:blipFill>
          <a:blip r:embed="rId5"/>
          <a:stretch>
            <a:fillRect/>
          </a:stretch>
        </p:blipFill>
        <p:spPr>
          <a:xfrm>
            <a:off x="5551487" y="252322"/>
            <a:ext cx="773113" cy="906464"/>
          </a:xfrm>
          <a:prstGeom prst="rect">
            <a:avLst/>
          </a:prstGeom>
          <a:ln w="12700">
            <a:miter lim="400000"/>
          </a:ln>
        </p:spPr>
      </p:pic>
      <p:pic>
        <p:nvPicPr>
          <p:cNvPr id="587" name="Picture 17" descr="Picture 17"/>
          <p:cNvPicPr>
            <a:picLocks noChangeAspect="1"/>
          </p:cNvPicPr>
          <p:nvPr/>
        </p:nvPicPr>
        <p:blipFill>
          <a:blip r:embed="rId6"/>
          <a:stretch>
            <a:fillRect/>
          </a:stretch>
        </p:blipFill>
        <p:spPr>
          <a:xfrm>
            <a:off x="2696749" y="1834503"/>
            <a:ext cx="656051" cy="766743"/>
          </a:xfrm>
          <a:prstGeom prst="rect">
            <a:avLst/>
          </a:prstGeom>
          <a:ln w="12700">
            <a:miter lim="400000"/>
          </a:ln>
        </p:spPr>
      </p:pic>
      <p:pic>
        <p:nvPicPr>
          <p:cNvPr id="588" name="Picture 15" descr="Picture 15"/>
          <p:cNvPicPr>
            <a:picLocks noChangeAspect="1"/>
          </p:cNvPicPr>
          <p:nvPr/>
        </p:nvPicPr>
        <p:blipFill>
          <a:blip r:embed="rId4"/>
          <a:stretch>
            <a:fillRect/>
          </a:stretch>
        </p:blipFill>
        <p:spPr>
          <a:xfrm>
            <a:off x="4023516" y="1925960"/>
            <a:ext cx="622711" cy="730340"/>
          </a:xfrm>
          <a:prstGeom prst="rect">
            <a:avLst/>
          </a:prstGeom>
          <a:ln w="12700">
            <a:miter lim="400000"/>
          </a:ln>
        </p:spPr>
      </p:pic>
      <p:pic>
        <p:nvPicPr>
          <p:cNvPr id="589" name="Picture 17" descr="Picture 17"/>
          <p:cNvPicPr>
            <a:picLocks noChangeAspect="1"/>
          </p:cNvPicPr>
          <p:nvPr/>
        </p:nvPicPr>
        <p:blipFill>
          <a:blip r:embed="rId6"/>
          <a:stretch>
            <a:fillRect/>
          </a:stretch>
        </p:blipFill>
        <p:spPr>
          <a:xfrm>
            <a:off x="4785516" y="1889556"/>
            <a:ext cx="656051" cy="766743"/>
          </a:xfrm>
          <a:prstGeom prst="rect">
            <a:avLst/>
          </a:prstGeom>
          <a:ln w="12700">
            <a:miter lim="400000"/>
          </a:ln>
        </p:spPr>
      </p:pic>
      <p:pic>
        <p:nvPicPr>
          <p:cNvPr id="590" name="Picture 15" descr="Picture 15"/>
          <p:cNvPicPr>
            <a:picLocks noChangeAspect="1"/>
          </p:cNvPicPr>
          <p:nvPr/>
        </p:nvPicPr>
        <p:blipFill>
          <a:blip r:embed="rId4"/>
          <a:stretch>
            <a:fillRect/>
          </a:stretch>
        </p:blipFill>
        <p:spPr>
          <a:xfrm>
            <a:off x="6236889" y="1959992"/>
            <a:ext cx="622711" cy="730340"/>
          </a:xfrm>
          <a:prstGeom prst="rect">
            <a:avLst/>
          </a:prstGeom>
          <a:ln w="12700">
            <a:miter lim="400000"/>
          </a:ln>
        </p:spPr>
      </p:pic>
      <p:pic>
        <p:nvPicPr>
          <p:cNvPr id="591" name="Picture 17" descr="Picture 17"/>
          <p:cNvPicPr>
            <a:picLocks noChangeAspect="1"/>
          </p:cNvPicPr>
          <p:nvPr/>
        </p:nvPicPr>
        <p:blipFill>
          <a:blip r:embed="rId6"/>
          <a:stretch>
            <a:fillRect/>
          </a:stretch>
        </p:blipFill>
        <p:spPr>
          <a:xfrm>
            <a:off x="6998889" y="1923588"/>
            <a:ext cx="656051" cy="766743"/>
          </a:xfrm>
          <a:prstGeom prst="rect">
            <a:avLst/>
          </a:prstGeom>
          <a:ln w="12700">
            <a:miter lim="400000"/>
          </a:ln>
        </p:spPr>
      </p:pic>
      <p:pic>
        <p:nvPicPr>
          <p:cNvPr id="592" name="Picture 15" descr="Picture 15"/>
          <p:cNvPicPr>
            <a:picLocks noChangeAspect="1"/>
          </p:cNvPicPr>
          <p:nvPr/>
        </p:nvPicPr>
        <p:blipFill>
          <a:blip r:embed="rId4"/>
          <a:stretch>
            <a:fillRect/>
          </a:stretch>
        </p:blipFill>
        <p:spPr>
          <a:xfrm>
            <a:off x="8473965" y="2012862"/>
            <a:ext cx="622711" cy="730340"/>
          </a:xfrm>
          <a:prstGeom prst="rect">
            <a:avLst/>
          </a:prstGeom>
          <a:ln w="12700">
            <a:miter lim="400000"/>
          </a:ln>
        </p:spPr>
      </p:pic>
      <p:pic>
        <p:nvPicPr>
          <p:cNvPr id="593" name="Picture 17" descr="Picture 17"/>
          <p:cNvPicPr>
            <a:picLocks noChangeAspect="1"/>
          </p:cNvPicPr>
          <p:nvPr/>
        </p:nvPicPr>
        <p:blipFill>
          <a:blip r:embed="rId6"/>
          <a:stretch>
            <a:fillRect/>
          </a:stretch>
        </p:blipFill>
        <p:spPr>
          <a:xfrm>
            <a:off x="9235965" y="1976458"/>
            <a:ext cx="656051" cy="766743"/>
          </a:xfrm>
          <a:prstGeom prst="rect">
            <a:avLst/>
          </a:prstGeom>
          <a:ln w="12700">
            <a:miter lim="400000"/>
          </a:ln>
        </p:spPr>
      </p:pic>
      <p:pic>
        <p:nvPicPr>
          <p:cNvPr id="594" name="Picture 18" descr="Picture 18"/>
          <p:cNvPicPr>
            <a:picLocks noChangeAspect="1"/>
          </p:cNvPicPr>
          <p:nvPr/>
        </p:nvPicPr>
        <p:blipFill>
          <a:blip r:embed="rId7"/>
          <a:stretch>
            <a:fillRect/>
          </a:stretch>
        </p:blipFill>
        <p:spPr>
          <a:xfrm>
            <a:off x="2796175" y="5138553"/>
            <a:ext cx="1989343" cy="924007"/>
          </a:xfrm>
          <a:prstGeom prst="rect">
            <a:avLst/>
          </a:prstGeom>
          <a:ln w="12700">
            <a:miter lim="400000"/>
          </a:ln>
        </p:spPr>
      </p:pic>
      <p:pic>
        <p:nvPicPr>
          <p:cNvPr id="595" name="Picture 19" descr="Picture 19"/>
          <p:cNvPicPr>
            <a:picLocks noChangeAspect="1"/>
          </p:cNvPicPr>
          <p:nvPr/>
        </p:nvPicPr>
        <p:blipFill>
          <a:blip r:embed="rId8"/>
          <a:stretch>
            <a:fillRect/>
          </a:stretch>
        </p:blipFill>
        <p:spPr>
          <a:xfrm>
            <a:off x="5563358" y="4958739"/>
            <a:ext cx="984888" cy="1218735"/>
          </a:xfrm>
          <a:prstGeom prst="rect">
            <a:avLst/>
          </a:prstGeom>
          <a:ln w="12700">
            <a:miter lim="400000"/>
          </a:ln>
        </p:spPr>
      </p:pic>
      <p:pic>
        <p:nvPicPr>
          <p:cNvPr id="596" name="Picture 20" descr="Picture 20"/>
          <p:cNvPicPr>
            <a:picLocks noChangeAspect="1"/>
          </p:cNvPicPr>
          <p:nvPr/>
        </p:nvPicPr>
        <p:blipFill>
          <a:blip r:embed="rId9"/>
          <a:stretch>
            <a:fillRect/>
          </a:stretch>
        </p:blipFill>
        <p:spPr>
          <a:xfrm>
            <a:off x="7701237" y="5138551"/>
            <a:ext cx="785021" cy="1291445"/>
          </a:xfrm>
          <a:prstGeom prst="rect">
            <a:avLst/>
          </a:prstGeom>
          <a:ln w="12700">
            <a:miter lim="400000"/>
          </a:ln>
        </p:spPr>
      </p:pic>
      <p:sp>
        <p:nvSpPr>
          <p:cNvPr id="597" name="Up-Down Arrow 8"/>
          <p:cNvSpPr/>
          <p:nvPr/>
        </p:nvSpPr>
        <p:spPr>
          <a:xfrm>
            <a:off x="2438399" y="2667000"/>
            <a:ext cx="258352"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98" name="Up-Down Arrow 35"/>
          <p:cNvSpPr/>
          <p:nvPr/>
        </p:nvSpPr>
        <p:spPr>
          <a:xfrm>
            <a:off x="4530740"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599" name="Up-Down Arrow 36"/>
          <p:cNvSpPr/>
          <p:nvPr/>
        </p:nvSpPr>
        <p:spPr>
          <a:xfrm>
            <a:off x="6740539"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00" name="Up-Down Arrow 37"/>
          <p:cNvSpPr/>
          <p:nvPr/>
        </p:nvSpPr>
        <p:spPr>
          <a:xfrm>
            <a:off x="9003314"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01" name="Right Bracket 10"/>
          <p:cNvSpPr/>
          <p:nvPr/>
        </p:nvSpPr>
        <p:spPr>
          <a:xfrm rot="16200000">
            <a:off x="5300009"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rtlCol="1" anchor="ctr"/>
          <a:lstStyle/>
          <a:p>
            <a:pPr algn="ct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02" name="Straight Arrow Connector 12"/>
          <p:cNvSpPr/>
          <p:nvPr/>
        </p:nvSpPr>
        <p:spPr>
          <a:xfrm>
            <a:off x="3276599" y="4564115"/>
            <a:ext cx="1058273" cy="236484"/>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603" name="Straight Arrow Connector 42"/>
          <p:cNvSpPr/>
          <p:nvPr/>
        </p:nvSpPr>
        <p:spPr>
          <a:xfrm flipH="1">
            <a:off x="6548243" y="4490542"/>
            <a:ext cx="192297" cy="310059"/>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604" name="Straight Arrow Connector 43"/>
          <p:cNvSpPr/>
          <p:nvPr/>
        </p:nvSpPr>
        <p:spPr>
          <a:xfrm>
            <a:off x="5034222" y="4564117"/>
            <a:ext cx="223579" cy="270641"/>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605" name="Straight Arrow Connector 44"/>
          <p:cNvSpPr/>
          <p:nvPr/>
        </p:nvSpPr>
        <p:spPr>
          <a:xfrm flipH="1">
            <a:off x="8093747" y="4564115"/>
            <a:ext cx="739997" cy="236484"/>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grpSp>
        <p:nvGrpSpPr>
          <p:cNvPr id="610" name="Group 29"/>
          <p:cNvGrpSpPr/>
          <p:nvPr/>
        </p:nvGrpSpPr>
        <p:grpSpPr>
          <a:xfrm>
            <a:off x="1608341" y="0"/>
            <a:ext cx="8754859" cy="6517727"/>
            <a:chOff x="0" y="0"/>
            <a:chExt cx="8754857" cy="6517727"/>
          </a:xfrm>
        </p:grpSpPr>
        <p:grpSp>
          <p:nvGrpSpPr>
            <p:cNvPr id="608" name="Group 30"/>
            <p:cNvGrpSpPr/>
            <p:nvPr/>
          </p:nvGrpSpPr>
          <p:grpSpPr>
            <a:xfrm>
              <a:off x="-1" y="-1"/>
              <a:ext cx="8754859" cy="6359980"/>
              <a:chOff x="0" y="0"/>
              <a:chExt cx="8754858" cy="6359978"/>
            </a:xfrm>
          </p:grpSpPr>
          <p:sp>
            <p:nvSpPr>
              <p:cNvPr id="606" name="Rectangle 32"/>
              <p:cNvSpPr/>
              <p:nvPr/>
            </p:nvSpPr>
            <p:spPr>
              <a:xfrm>
                <a:off x="1973057" y="-1"/>
                <a:ext cx="6781801" cy="6359980"/>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07" name="Rectangle 33"/>
              <p:cNvSpPr/>
              <p:nvPr/>
            </p:nvSpPr>
            <p:spPr>
              <a:xfrm>
                <a:off x="-1" y="2576250"/>
                <a:ext cx="1973058" cy="3480924"/>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grpSp>
        <p:sp>
          <p:nvSpPr>
            <p:cNvPr id="609" name="Rectangle 31"/>
            <p:cNvSpPr/>
            <p:nvPr/>
          </p:nvSpPr>
          <p:spPr>
            <a:xfrm>
              <a:off x="6316456" y="6081949"/>
              <a:ext cx="561460" cy="435779"/>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grpSp>
      <p:sp>
        <p:nvSpPr>
          <p:cNvPr id="611" name="Rectangle 34"/>
          <p:cNvSpPr/>
          <p:nvPr/>
        </p:nvSpPr>
        <p:spPr>
          <a:xfrm>
            <a:off x="1523999" y="1234983"/>
            <a:ext cx="1070872" cy="1392603"/>
          </a:xfrm>
          <a:prstGeom prst="rect">
            <a:avLst/>
          </a:prstGeom>
          <a:solidFill>
            <a:srgbClr val="FFFFFF">
              <a:alpha val="85098"/>
            </a:srgbClr>
          </a:solidFill>
          <a:ln w="12700">
            <a:solidFill>
              <a:srgbClr val="FFFFFF"/>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12" name="TextBox 38"/>
          <p:cNvSpPr txBox="1"/>
          <p:nvPr/>
        </p:nvSpPr>
        <p:spPr>
          <a:xfrm>
            <a:off x="2362200" y="1307067"/>
            <a:ext cx="147102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a:latin typeface="+mn-lt"/>
                <a:ea typeface="+mn-ea"/>
                <a:cs typeface="+mn-cs"/>
                <a:sym typeface="Source Sans Pro Regular"/>
              </a:defRPr>
            </a:lvl1pPr>
          </a:lstStyle>
          <a:p>
            <a:pPr algn="ctr" rtl="1"/>
            <a:r>
              <a:rPr lang="ar" b="1">
                <a:latin typeface="Sakkal Majalla" panose="02000000000000000000" pitchFamily="2" charset="-78"/>
                <a:cs typeface="Sakkal Majalla" panose="02000000000000000000" pitchFamily="2" charset="-78"/>
              </a:rPr>
              <a:t>المُقيّم</a:t>
            </a:r>
          </a:p>
        </p:txBody>
      </p:sp>
      <p:sp>
        <p:nvSpPr>
          <p:cNvPr id="613" name="Rectangle 3"/>
          <p:cNvSpPr txBox="1"/>
          <p:nvPr/>
        </p:nvSpPr>
        <p:spPr>
          <a:xfrm>
            <a:off x="3504515" y="1834503"/>
            <a:ext cx="6508170" cy="193899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rtl="1">
              <a:defRPr sz="2400">
                <a:latin typeface="+mn-lt"/>
                <a:ea typeface="+mn-ea"/>
                <a:cs typeface="+mn-cs"/>
                <a:sym typeface="Source Sans Pro Regular"/>
              </a:defRPr>
            </a:pPr>
            <a:r>
              <a:rPr lang="ar" b="1" dirty="0">
                <a:solidFill>
                  <a:srgbClr val="C00000"/>
                </a:solidFill>
                <a:latin typeface="Sakkal Majalla" panose="02000000000000000000" pitchFamily="2" charset="-78"/>
                <a:cs typeface="Sakkal Majalla" panose="02000000000000000000" pitchFamily="2" charset="-78"/>
              </a:rPr>
              <a:t>الشخص الذي يجمع البيانات من التمرين ويُقيم ما إذا كانت الأهداف المرجوة تحققت أم لا:</a:t>
            </a:r>
          </a:p>
          <a:p>
            <a:pPr rtl="1">
              <a:defRPr sz="2400">
                <a:latin typeface="+mn-lt"/>
                <a:ea typeface="+mn-ea"/>
                <a:cs typeface="+mn-cs"/>
                <a:sym typeface="Source Sans Pro Regular"/>
              </a:defRPr>
            </a:pPr>
            <a:endParaRPr dirty="0">
              <a:latin typeface="Sakkal Majalla" panose="02000000000000000000" pitchFamily="2" charset="-78"/>
              <a:cs typeface="Sakkal Majalla" panose="02000000000000000000" pitchFamily="2" charset="-78"/>
            </a:endParaRPr>
          </a:p>
          <a:p>
            <a:pPr marL="285750" indent="-28575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يُقيم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والشخصية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مثال</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85750" indent="-28575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يُجري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استخلاص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جلسة</a:t>
            </a:r>
            <a:r>
              <a:rPr dirty="0">
                <a:latin typeface="Sakkal Majalla" panose="02000000000000000000" pitchFamily="2" charset="-78"/>
                <a:cs typeface="Sakkal Majalla" panose="02000000000000000000" pitchFamily="2" charset="-78"/>
              </a:rPr>
              <a:t>.</a:t>
            </a:r>
          </a:p>
        </p:txBody>
      </p:sp>
      <p:sp>
        <p:nvSpPr>
          <p:cNvPr id="614" name="Title 11"/>
          <p:cNvSpPr txBox="1">
            <a:spLocks noGrp="1"/>
          </p:cNvSpPr>
          <p:nvPr>
            <p:ph type="title"/>
          </p:nvPr>
        </p:nvSpPr>
        <p:spPr>
          <a:xfrm>
            <a:off x="251749" y="-30963"/>
            <a:ext cx="3571875" cy="646113"/>
          </a:xfrm>
          <a:prstGeom prst="rect">
            <a:avLst/>
          </a:prstGeom>
        </p:spPr>
        <p:txBody>
          <a:bodyPr rtlCol="1">
            <a:normAutofit fontScale="90000"/>
          </a:bodyPr>
          <a:lstStyle/>
          <a:p>
            <a:pPr rtl="1"/>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endParaRPr dirty="0">
              <a:latin typeface="Sakkal Majalla" panose="02000000000000000000" pitchFamily="2" charset="-78"/>
              <a:cs typeface="Sakkal Majalla" panose="02000000000000000000" pitchFamily="2" charset="-78"/>
            </a:endParaRPr>
          </a:p>
        </p:txBody>
      </p:sp>
      <p:pic>
        <p:nvPicPr>
          <p:cNvPr id="615" name="Image" descr="Image"/>
          <p:cNvPicPr>
            <a:picLocks noChangeAspect="1"/>
          </p:cNvPicPr>
          <p:nvPr/>
        </p:nvPicPr>
        <p:blipFill>
          <a:blip r:embed="rId10"/>
          <a:stretch>
            <a:fillRect/>
          </a:stretch>
        </p:blipFill>
        <p:spPr>
          <a:xfrm>
            <a:off x="1755" y="-23960"/>
            <a:ext cx="5131640" cy="655777"/>
          </a:xfrm>
          <a:prstGeom prst="rect">
            <a:avLst/>
          </a:prstGeom>
          <a:ln w="12700">
            <a:miter lim="400000"/>
          </a:ln>
        </p:spPr>
      </p:pic>
      <p:sp>
        <p:nvSpPr>
          <p:cNvPr id="616" name="Title 11"/>
          <p:cNvSpPr txBox="1"/>
          <p:nvPr/>
        </p:nvSpPr>
        <p:spPr>
          <a:xfrm>
            <a:off x="251749" y="-30963"/>
            <a:ext cx="4646822"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92500"/>
          </a:bodyPr>
          <a:lstStyle>
            <a:lvl1pPr algn="r" defTabSz="289320" rtl="1">
              <a:lnSpc>
                <a:spcPct val="90000"/>
              </a:lnSpc>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الأدوار في تمرين فريق الاستجابة السريعة</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1" name="Picture 2" descr="Picture 2"/>
          <p:cNvPicPr>
            <a:picLocks noChangeAspect="1"/>
          </p:cNvPicPr>
          <p:nvPr/>
        </p:nvPicPr>
        <p:blipFill>
          <a:blip r:embed="rId3"/>
          <a:stretch>
            <a:fillRect/>
          </a:stretch>
        </p:blipFill>
        <p:spPr>
          <a:xfrm>
            <a:off x="4114801" y="3215538"/>
            <a:ext cx="1348582" cy="1348581"/>
          </a:xfrm>
          <a:prstGeom prst="rect">
            <a:avLst/>
          </a:prstGeom>
          <a:ln w="12700">
            <a:miter lim="400000"/>
          </a:ln>
        </p:spPr>
      </p:pic>
      <p:pic>
        <p:nvPicPr>
          <p:cNvPr id="622" name="Picture 2" descr="Picture 2"/>
          <p:cNvPicPr>
            <a:picLocks noChangeAspect="1"/>
          </p:cNvPicPr>
          <p:nvPr/>
        </p:nvPicPr>
        <p:blipFill>
          <a:blip r:embed="rId3"/>
          <a:stretch>
            <a:fillRect/>
          </a:stretch>
        </p:blipFill>
        <p:spPr>
          <a:xfrm>
            <a:off x="1893681" y="3224213"/>
            <a:ext cx="1347788" cy="1347788"/>
          </a:xfrm>
          <a:prstGeom prst="rect">
            <a:avLst/>
          </a:prstGeom>
          <a:ln w="12700">
            <a:miter lim="400000"/>
          </a:ln>
        </p:spPr>
      </p:pic>
      <p:pic>
        <p:nvPicPr>
          <p:cNvPr id="623" name="Picture 2" descr="Picture 2"/>
          <p:cNvPicPr>
            <a:picLocks noChangeAspect="1"/>
          </p:cNvPicPr>
          <p:nvPr/>
        </p:nvPicPr>
        <p:blipFill>
          <a:blip r:embed="rId3"/>
          <a:stretch>
            <a:fillRect/>
          </a:stretch>
        </p:blipFill>
        <p:spPr>
          <a:xfrm>
            <a:off x="6324601" y="3215537"/>
            <a:ext cx="1348582" cy="1348582"/>
          </a:xfrm>
          <a:prstGeom prst="rect">
            <a:avLst/>
          </a:prstGeom>
          <a:ln w="12700">
            <a:miter lim="400000"/>
          </a:ln>
        </p:spPr>
      </p:pic>
      <p:pic>
        <p:nvPicPr>
          <p:cNvPr id="624" name="Picture 2" descr="Picture 2"/>
          <p:cNvPicPr>
            <a:picLocks noChangeAspect="1"/>
          </p:cNvPicPr>
          <p:nvPr/>
        </p:nvPicPr>
        <p:blipFill>
          <a:blip r:embed="rId3"/>
          <a:stretch>
            <a:fillRect/>
          </a:stretch>
        </p:blipFill>
        <p:spPr>
          <a:xfrm>
            <a:off x="8458200" y="3215536"/>
            <a:ext cx="1348582" cy="1348582"/>
          </a:xfrm>
          <a:prstGeom prst="rect">
            <a:avLst/>
          </a:prstGeom>
          <a:ln w="12700">
            <a:miter lim="400000"/>
          </a:ln>
        </p:spPr>
      </p:pic>
      <p:pic>
        <p:nvPicPr>
          <p:cNvPr id="625" name="Picture 15" descr="Picture 15"/>
          <p:cNvPicPr>
            <a:picLocks noChangeAspect="1"/>
          </p:cNvPicPr>
          <p:nvPr/>
        </p:nvPicPr>
        <p:blipFill>
          <a:blip r:embed="rId4"/>
          <a:stretch>
            <a:fillRect/>
          </a:stretch>
        </p:blipFill>
        <p:spPr>
          <a:xfrm>
            <a:off x="1934749" y="1870908"/>
            <a:ext cx="622711" cy="730340"/>
          </a:xfrm>
          <a:prstGeom prst="rect">
            <a:avLst/>
          </a:prstGeom>
          <a:ln w="12700">
            <a:miter lim="400000"/>
          </a:ln>
        </p:spPr>
      </p:pic>
      <p:pic>
        <p:nvPicPr>
          <p:cNvPr id="626" name="Picture 16" descr="Picture 16"/>
          <p:cNvPicPr>
            <a:picLocks noChangeAspect="1"/>
          </p:cNvPicPr>
          <p:nvPr/>
        </p:nvPicPr>
        <p:blipFill>
          <a:blip r:embed="rId5"/>
          <a:stretch>
            <a:fillRect/>
          </a:stretch>
        </p:blipFill>
        <p:spPr>
          <a:xfrm>
            <a:off x="5551487" y="252322"/>
            <a:ext cx="773113" cy="906464"/>
          </a:xfrm>
          <a:prstGeom prst="rect">
            <a:avLst/>
          </a:prstGeom>
          <a:ln w="12700">
            <a:miter lim="400000"/>
          </a:ln>
        </p:spPr>
      </p:pic>
      <p:pic>
        <p:nvPicPr>
          <p:cNvPr id="627" name="Picture 17" descr="Picture 17"/>
          <p:cNvPicPr>
            <a:picLocks noChangeAspect="1"/>
          </p:cNvPicPr>
          <p:nvPr/>
        </p:nvPicPr>
        <p:blipFill>
          <a:blip r:embed="rId6"/>
          <a:stretch>
            <a:fillRect/>
          </a:stretch>
        </p:blipFill>
        <p:spPr>
          <a:xfrm>
            <a:off x="2696749" y="1834503"/>
            <a:ext cx="656051" cy="766743"/>
          </a:xfrm>
          <a:prstGeom prst="rect">
            <a:avLst/>
          </a:prstGeom>
          <a:ln w="12700">
            <a:miter lim="400000"/>
          </a:ln>
        </p:spPr>
      </p:pic>
      <p:pic>
        <p:nvPicPr>
          <p:cNvPr id="628" name="Picture 15" descr="Picture 15"/>
          <p:cNvPicPr>
            <a:picLocks noChangeAspect="1"/>
          </p:cNvPicPr>
          <p:nvPr/>
        </p:nvPicPr>
        <p:blipFill>
          <a:blip r:embed="rId4"/>
          <a:stretch>
            <a:fillRect/>
          </a:stretch>
        </p:blipFill>
        <p:spPr>
          <a:xfrm>
            <a:off x="4023516" y="1925960"/>
            <a:ext cx="622711" cy="730340"/>
          </a:xfrm>
          <a:prstGeom prst="rect">
            <a:avLst/>
          </a:prstGeom>
          <a:ln w="12700">
            <a:miter lim="400000"/>
          </a:ln>
        </p:spPr>
      </p:pic>
      <p:pic>
        <p:nvPicPr>
          <p:cNvPr id="629" name="Picture 17" descr="Picture 17"/>
          <p:cNvPicPr>
            <a:picLocks noChangeAspect="1"/>
          </p:cNvPicPr>
          <p:nvPr/>
        </p:nvPicPr>
        <p:blipFill>
          <a:blip r:embed="rId6"/>
          <a:stretch>
            <a:fillRect/>
          </a:stretch>
        </p:blipFill>
        <p:spPr>
          <a:xfrm>
            <a:off x="4785516" y="1889556"/>
            <a:ext cx="656051" cy="766743"/>
          </a:xfrm>
          <a:prstGeom prst="rect">
            <a:avLst/>
          </a:prstGeom>
          <a:ln w="12700">
            <a:miter lim="400000"/>
          </a:ln>
        </p:spPr>
      </p:pic>
      <p:pic>
        <p:nvPicPr>
          <p:cNvPr id="630" name="Picture 15" descr="Picture 15"/>
          <p:cNvPicPr>
            <a:picLocks noChangeAspect="1"/>
          </p:cNvPicPr>
          <p:nvPr/>
        </p:nvPicPr>
        <p:blipFill>
          <a:blip r:embed="rId4"/>
          <a:stretch>
            <a:fillRect/>
          </a:stretch>
        </p:blipFill>
        <p:spPr>
          <a:xfrm>
            <a:off x="6236889" y="1959992"/>
            <a:ext cx="622711" cy="730340"/>
          </a:xfrm>
          <a:prstGeom prst="rect">
            <a:avLst/>
          </a:prstGeom>
          <a:ln w="12700">
            <a:miter lim="400000"/>
          </a:ln>
        </p:spPr>
      </p:pic>
      <p:pic>
        <p:nvPicPr>
          <p:cNvPr id="631" name="Picture 17" descr="Picture 17"/>
          <p:cNvPicPr>
            <a:picLocks noChangeAspect="1"/>
          </p:cNvPicPr>
          <p:nvPr/>
        </p:nvPicPr>
        <p:blipFill>
          <a:blip r:embed="rId6"/>
          <a:stretch>
            <a:fillRect/>
          </a:stretch>
        </p:blipFill>
        <p:spPr>
          <a:xfrm>
            <a:off x="6998889" y="1923588"/>
            <a:ext cx="656051" cy="766743"/>
          </a:xfrm>
          <a:prstGeom prst="rect">
            <a:avLst/>
          </a:prstGeom>
          <a:ln w="12700">
            <a:miter lim="400000"/>
          </a:ln>
        </p:spPr>
      </p:pic>
      <p:pic>
        <p:nvPicPr>
          <p:cNvPr id="632" name="Picture 15" descr="Picture 15"/>
          <p:cNvPicPr>
            <a:picLocks noChangeAspect="1"/>
          </p:cNvPicPr>
          <p:nvPr/>
        </p:nvPicPr>
        <p:blipFill>
          <a:blip r:embed="rId4"/>
          <a:stretch>
            <a:fillRect/>
          </a:stretch>
        </p:blipFill>
        <p:spPr>
          <a:xfrm>
            <a:off x="8473965" y="2012862"/>
            <a:ext cx="622711" cy="730340"/>
          </a:xfrm>
          <a:prstGeom prst="rect">
            <a:avLst/>
          </a:prstGeom>
          <a:ln w="12700">
            <a:miter lim="400000"/>
          </a:ln>
        </p:spPr>
      </p:pic>
      <p:pic>
        <p:nvPicPr>
          <p:cNvPr id="633" name="Picture 17" descr="Picture 17"/>
          <p:cNvPicPr>
            <a:picLocks noChangeAspect="1"/>
          </p:cNvPicPr>
          <p:nvPr/>
        </p:nvPicPr>
        <p:blipFill>
          <a:blip r:embed="rId6"/>
          <a:stretch>
            <a:fillRect/>
          </a:stretch>
        </p:blipFill>
        <p:spPr>
          <a:xfrm>
            <a:off x="9235965" y="1976458"/>
            <a:ext cx="656051" cy="766743"/>
          </a:xfrm>
          <a:prstGeom prst="rect">
            <a:avLst/>
          </a:prstGeom>
          <a:ln w="12700">
            <a:miter lim="400000"/>
          </a:ln>
        </p:spPr>
      </p:pic>
      <p:pic>
        <p:nvPicPr>
          <p:cNvPr id="634" name="Picture 18" descr="Picture 18"/>
          <p:cNvPicPr>
            <a:picLocks noChangeAspect="1"/>
          </p:cNvPicPr>
          <p:nvPr/>
        </p:nvPicPr>
        <p:blipFill>
          <a:blip r:embed="rId7"/>
          <a:stretch>
            <a:fillRect/>
          </a:stretch>
        </p:blipFill>
        <p:spPr>
          <a:xfrm>
            <a:off x="2796175" y="5138553"/>
            <a:ext cx="1989343" cy="924007"/>
          </a:xfrm>
          <a:prstGeom prst="rect">
            <a:avLst/>
          </a:prstGeom>
          <a:ln w="12700">
            <a:miter lim="400000"/>
          </a:ln>
        </p:spPr>
      </p:pic>
      <p:pic>
        <p:nvPicPr>
          <p:cNvPr id="635" name="Picture 19" descr="Picture 19"/>
          <p:cNvPicPr>
            <a:picLocks noChangeAspect="1"/>
          </p:cNvPicPr>
          <p:nvPr/>
        </p:nvPicPr>
        <p:blipFill>
          <a:blip r:embed="rId8"/>
          <a:stretch>
            <a:fillRect/>
          </a:stretch>
        </p:blipFill>
        <p:spPr>
          <a:xfrm>
            <a:off x="5563358" y="4958739"/>
            <a:ext cx="984888" cy="1218735"/>
          </a:xfrm>
          <a:prstGeom prst="rect">
            <a:avLst/>
          </a:prstGeom>
          <a:ln w="12700">
            <a:miter lim="400000"/>
          </a:ln>
        </p:spPr>
      </p:pic>
      <p:sp>
        <p:nvSpPr>
          <p:cNvPr id="637" name="Right Brace 7"/>
          <p:cNvSpPr/>
          <p:nvPr/>
        </p:nvSpPr>
        <p:spPr>
          <a:xfrm rot="16200000">
            <a:off x="5810023"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rtlCol="1" anchor="ctr"/>
          <a:lstStyle/>
          <a:p>
            <a:pPr algn="ct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38" name="Up-Down Arrow 8"/>
          <p:cNvSpPr/>
          <p:nvPr/>
        </p:nvSpPr>
        <p:spPr>
          <a:xfrm>
            <a:off x="2438399" y="2667000"/>
            <a:ext cx="258352"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39" name="Up-Down Arrow 35"/>
          <p:cNvSpPr/>
          <p:nvPr/>
        </p:nvSpPr>
        <p:spPr>
          <a:xfrm>
            <a:off x="4530740"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40" name="Up-Down Arrow 36"/>
          <p:cNvSpPr/>
          <p:nvPr/>
        </p:nvSpPr>
        <p:spPr>
          <a:xfrm>
            <a:off x="6740539"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41" name="Up-Down Arrow 37"/>
          <p:cNvSpPr/>
          <p:nvPr/>
        </p:nvSpPr>
        <p:spPr>
          <a:xfrm>
            <a:off x="9003314"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42" name="Right Bracket 10"/>
          <p:cNvSpPr/>
          <p:nvPr/>
        </p:nvSpPr>
        <p:spPr>
          <a:xfrm rot="16200000">
            <a:off x="5300009"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rtlCol="1" anchor="ctr"/>
          <a:lstStyle/>
          <a:p>
            <a:pPr algn="ctr" rtl="1">
              <a:defRPr>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43" name="Straight Arrow Connector 12"/>
          <p:cNvSpPr/>
          <p:nvPr/>
        </p:nvSpPr>
        <p:spPr>
          <a:xfrm>
            <a:off x="3276599" y="4564115"/>
            <a:ext cx="1058273" cy="236484"/>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644" name="Straight Arrow Connector 42"/>
          <p:cNvSpPr/>
          <p:nvPr/>
        </p:nvSpPr>
        <p:spPr>
          <a:xfrm flipH="1">
            <a:off x="6548243" y="4490542"/>
            <a:ext cx="192297" cy="310059"/>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645" name="Straight Arrow Connector 43"/>
          <p:cNvSpPr/>
          <p:nvPr/>
        </p:nvSpPr>
        <p:spPr>
          <a:xfrm>
            <a:off x="5034222" y="4564117"/>
            <a:ext cx="223579" cy="270641"/>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646" name="Straight Arrow Connector 44"/>
          <p:cNvSpPr/>
          <p:nvPr/>
        </p:nvSpPr>
        <p:spPr>
          <a:xfrm flipH="1">
            <a:off x="8093747" y="4564115"/>
            <a:ext cx="739997" cy="236484"/>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649" name="Rectangle 2"/>
          <p:cNvSpPr/>
          <p:nvPr/>
        </p:nvSpPr>
        <p:spPr>
          <a:xfrm>
            <a:off x="7521455" y="1368893"/>
            <a:ext cx="3569514" cy="4620394"/>
          </a:xfrm>
          <a:prstGeom prst="rect">
            <a:avLst/>
          </a:prstGeom>
          <a:solidFill>
            <a:srgbClr val="FFFFFF">
              <a:alpha val="89804"/>
            </a:srgbClr>
          </a:solidFill>
          <a:ln w="12700">
            <a:solidFill>
              <a:srgbClr val="FFFFFF"/>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47" name="Rectangle 2"/>
          <p:cNvSpPr/>
          <p:nvPr/>
        </p:nvSpPr>
        <p:spPr>
          <a:xfrm>
            <a:off x="1528919" y="252323"/>
            <a:ext cx="5994443" cy="6033369"/>
          </a:xfrm>
          <a:prstGeom prst="rect">
            <a:avLst/>
          </a:prstGeom>
          <a:solidFill>
            <a:srgbClr val="FFFFFF">
              <a:alpha val="89804"/>
            </a:srgbClr>
          </a:solidFill>
          <a:ln w="12700">
            <a:solidFill>
              <a:srgbClr val="FFFFFF"/>
            </a:solidFill>
            <a:miter/>
          </a:ln>
        </p:spPr>
        <p:txBody>
          <a:bodyPr lIns="45719" rIns="45719" rtlCol="1" anchor="ctr"/>
          <a:lstStyle/>
          <a:p>
            <a:pPr algn="ctr" rtl="1">
              <a:defRPr>
                <a:solidFill>
                  <a:srgbClr val="FFFFFF"/>
                </a:solidFill>
                <a:latin typeface="+mn-lt"/>
                <a:ea typeface="+mn-ea"/>
                <a:cs typeface="+mn-cs"/>
                <a:sym typeface="Source Sans Pro Regular"/>
              </a:defRPr>
            </a:pPr>
            <a:endParaRPr>
              <a:latin typeface="Sakkal Majalla" panose="02000000000000000000" pitchFamily="2" charset="-78"/>
              <a:cs typeface="Sakkal Majalla" panose="02000000000000000000" pitchFamily="2" charset="-78"/>
            </a:endParaRPr>
          </a:p>
        </p:txBody>
      </p:sp>
      <p:sp>
        <p:nvSpPr>
          <p:cNvPr id="648" name="TextBox 34"/>
          <p:cNvSpPr txBox="1"/>
          <p:nvPr/>
        </p:nvSpPr>
        <p:spPr>
          <a:xfrm>
            <a:off x="9003316" y="5231222"/>
            <a:ext cx="147102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a:latin typeface="+mn-lt"/>
                <a:ea typeface="+mn-ea"/>
                <a:cs typeface="+mn-cs"/>
                <a:sym typeface="Source Sans Pro Regular"/>
              </a:defRPr>
            </a:lvl1pPr>
          </a:lstStyle>
          <a:p>
            <a:pPr algn="ctr" rtl="1"/>
            <a:r>
              <a:rPr lang="ar" b="1">
                <a:latin typeface="Sakkal Majalla" panose="02000000000000000000" pitchFamily="2" charset="-78"/>
                <a:cs typeface="Sakkal Majalla" panose="02000000000000000000" pitchFamily="2" charset="-78"/>
              </a:rPr>
              <a:t>ممثلو الأدوار</a:t>
            </a:r>
          </a:p>
        </p:txBody>
      </p:sp>
      <p:sp>
        <p:nvSpPr>
          <p:cNvPr id="650" name="Rectangle 11"/>
          <p:cNvSpPr txBox="1"/>
          <p:nvPr/>
        </p:nvSpPr>
        <p:spPr>
          <a:xfrm>
            <a:off x="2546504" y="1441254"/>
            <a:ext cx="7018592" cy="230832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rtl="1">
              <a:defRPr sz="2400">
                <a:latin typeface="+mn-lt"/>
                <a:ea typeface="+mn-ea"/>
                <a:cs typeface="+mn-cs"/>
                <a:sym typeface="Source Sans Pro Regular"/>
              </a:defRPr>
            </a:pPr>
            <a:r>
              <a:rPr lang="ar" b="1" dirty="0">
                <a:solidFill>
                  <a:srgbClr val="C00000"/>
                </a:solidFill>
                <a:latin typeface="Sakkal Majalla" panose="02000000000000000000" pitchFamily="2" charset="-78"/>
                <a:cs typeface="Sakkal Majalla" panose="02000000000000000000" pitchFamily="2" charset="-78"/>
              </a:rPr>
              <a:t>ال</a:t>
            </a:r>
            <a:r>
              <a:rPr lang="ar-EG" b="1" dirty="0">
                <a:solidFill>
                  <a:srgbClr val="C00000"/>
                </a:solidFill>
                <a:latin typeface="Sakkal Majalla" panose="02000000000000000000" pitchFamily="2" charset="-78"/>
                <a:cs typeface="Sakkal Majalla" panose="02000000000000000000" pitchFamily="2" charset="-78"/>
              </a:rPr>
              <a:t>أ</a:t>
            </a:r>
            <a:r>
              <a:rPr lang="ar" b="1" dirty="0">
                <a:solidFill>
                  <a:srgbClr val="C00000"/>
                </a:solidFill>
                <a:latin typeface="Sakkal Majalla" panose="02000000000000000000" pitchFamily="2" charset="-78"/>
                <a:cs typeface="Sakkal Majalla" panose="02000000000000000000" pitchFamily="2" charset="-78"/>
              </a:rPr>
              <a:t>شخ</a:t>
            </a:r>
            <a:r>
              <a:rPr lang="ar-EG" b="1" dirty="0">
                <a:solidFill>
                  <a:srgbClr val="C00000"/>
                </a:solidFill>
                <a:latin typeface="Sakkal Majalla" panose="02000000000000000000" pitchFamily="2" charset="-78"/>
                <a:cs typeface="Sakkal Majalla" panose="02000000000000000000" pitchFamily="2" charset="-78"/>
              </a:rPr>
              <a:t>ا</a:t>
            </a:r>
            <a:r>
              <a:rPr lang="ar" b="1" dirty="0">
                <a:solidFill>
                  <a:srgbClr val="C00000"/>
                </a:solidFill>
                <a:latin typeface="Sakkal Majalla" panose="02000000000000000000" pitchFamily="2" charset="-78"/>
                <a:cs typeface="Sakkal Majalla" panose="02000000000000000000" pitchFamily="2" charset="-78"/>
              </a:rPr>
              <a:t>ص الذي</a:t>
            </a:r>
            <a:r>
              <a:rPr lang="ar-EG" b="1" dirty="0">
                <a:solidFill>
                  <a:srgbClr val="C00000"/>
                </a:solidFill>
                <a:latin typeface="Sakkal Majalla" panose="02000000000000000000" pitchFamily="2" charset="-78"/>
                <a:cs typeface="Sakkal Majalla" panose="02000000000000000000" pitchFamily="2" charset="-78"/>
              </a:rPr>
              <a:t>ن</a:t>
            </a:r>
            <a:r>
              <a:rPr lang="ar" b="1" dirty="0">
                <a:solidFill>
                  <a:srgbClr val="C00000"/>
                </a:solidFill>
                <a:latin typeface="Sakkal Majalla" panose="02000000000000000000" pitchFamily="2" charset="-78"/>
                <a:cs typeface="Sakkal Majalla" panose="02000000000000000000" pitchFamily="2" charset="-78"/>
              </a:rPr>
              <a:t> يحاك</a:t>
            </a:r>
            <a:r>
              <a:rPr lang="ar-EG" b="1" dirty="0" err="1">
                <a:solidFill>
                  <a:srgbClr val="C00000"/>
                </a:solidFill>
                <a:latin typeface="Sakkal Majalla" panose="02000000000000000000" pitchFamily="2" charset="-78"/>
                <a:cs typeface="Sakkal Majalla" panose="02000000000000000000" pitchFamily="2" charset="-78"/>
              </a:rPr>
              <a:t>ون</a:t>
            </a:r>
            <a:r>
              <a:rPr lang="ar" b="1" dirty="0">
                <a:solidFill>
                  <a:srgbClr val="C00000"/>
                </a:solidFill>
                <a:latin typeface="Sakkal Majalla" panose="02000000000000000000" pitchFamily="2" charset="-78"/>
                <a:cs typeface="Sakkal Majalla" panose="02000000000000000000" pitchFamily="2" charset="-78"/>
              </a:rPr>
              <a:t> (ي</a:t>
            </a:r>
            <a:r>
              <a:rPr lang="ar-EG" b="1" dirty="0">
                <a:solidFill>
                  <a:srgbClr val="C00000"/>
                </a:solidFill>
                <a:latin typeface="Sakkal Majalla" panose="02000000000000000000" pitchFamily="2" charset="-78"/>
                <a:cs typeface="Sakkal Majalla" panose="02000000000000000000" pitchFamily="2" charset="-78"/>
              </a:rPr>
              <a:t>مثلون</a:t>
            </a:r>
            <a:r>
              <a:rPr lang="ar" b="1" dirty="0">
                <a:solidFill>
                  <a:srgbClr val="C00000"/>
                </a:solidFill>
                <a:latin typeface="Sakkal Majalla" panose="02000000000000000000" pitchFamily="2" charset="-78"/>
                <a:cs typeface="Sakkal Majalla" panose="02000000000000000000" pitchFamily="2" charset="-78"/>
              </a:rPr>
              <a:t>) دورًا محددًا في التمرين</a:t>
            </a:r>
          </a:p>
          <a:p>
            <a:pPr marL="285750" indent="-28575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يستخدم</a:t>
            </a:r>
            <a:r>
              <a:rPr lang="ar-EG" dirty="0" err="1">
                <a:latin typeface="Sakkal Majalla" panose="02000000000000000000" pitchFamily="2" charset="-78"/>
                <a:cs typeface="Sakkal Majalla" panose="02000000000000000000" pitchFamily="2" charset="-78"/>
              </a:rPr>
              <a:t>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الواردة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النصوص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أسئلة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و</a:t>
            </a:r>
            <a:r>
              <a:rPr lang="ar" u="sng" dirty="0">
                <a:latin typeface="Sakkal Majalla" panose="02000000000000000000" pitchFamily="2" charset="-78"/>
                <a:cs typeface="Sakkal Majalla" panose="02000000000000000000" pitchFamily="2" charset="-78"/>
              </a:rPr>
              <a:t>لا يختلق</a:t>
            </a:r>
            <a:r>
              <a:rPr lang="ar-EG" u="sng" dirty="0" err="1">
                <a:latin typeface="Sakkal Majalla" panose="02000000000000000000" pitchFamily="2" charset="-78"/>
                <a:cs typeface="Sakkal Majalla" panose="02000000000000000000" pitchFamily="2" charset="-78"/>
              </a:rPr>
              <a:t>ون</a:t>
            </a:r>
            <a:r>
              <a:rPr lang="ar" u="sng" dirty="0">
                <a:latin typeface="Sakkal Majalla" panose="02000000000000000000" pitchFamily="2" charset="-78"/>
                <a:cs typeface="Sakkal Majalla" panose="02000000000000000000" pitchFamily="2" charset="-78"/>
              </a:rPr>
              <a:t> معلومات جديدة</a:t>
            </a:r>
            <a:r>
              <a:rPr lang="ar-EG" u="sng" dirty="0">
                <a:latin typeface="Sakkal Majalla" panose="02000000000000000000" pitchFamily="2" charset="-78"/>
                <a:cs typeface="Sakkal Majalla" panose="02000000000000000000" pitchFamily="2" charset="-78"/>
              </a:rPr>
              <a:t>.</a:t>
            </a:r>
            <a:r>
              <a:rPr lang="ar" u="sng" dirty="0">
                <a:latin typeface="Sakkal Majalla" panose="02000000000000000000" pitchFamily="2" charset="-78"/>
                <a:cs typeface="Sakkal Majalla" panose="02000000000000000000" pitchFamily="2" charset="-78"/>
              </a:rPr>
              <a:t> </a:t>
            </a:r>
          </a:p>
          <a:p>
            <a:pPr marL="285750" indent="-28575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يُقدم</a:t>
            </a:r>
            <a:r>
              <a:rPr lang="ar-EG" dirty="0" err="1">
                <a:latin typeface="Sakkal Majalla" panose="02000000000000000000" pitchFamily="2" charset="-78"/>
                <a:cs typeface="Sakkal Majalla" panose="02000000000000000000" pitchFamily="2" charset="-78"/>
              </a:rPr>
              <a:t>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الملاحظات</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استخلاص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85750" indent="-285750" rtl="1">
              <a:buClr>
                <a:srgbClr val="C00000"/>
              </a:buClr>
              <a:buSzPct val="100000"/>
              <a:buFont typeface="Arial"/>
              <a:buChar char="•"/>
              <a:defRPr sz="2400">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يُطلب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مُيسِّري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الآخرين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أداء</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أدوار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مختلفة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النصوص</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pic>
        <p:nvPicPr>
          <p:cNvPr id="651" name="Image" descr="Image"/>
          <p:cNvPicPr>
            <a:picLocks noChangeAspect="1"/>
          </p:cNvPicPr>
          <p:nvPr/>
        </p:nvPicPr>
        <p:blipFill>
          <a:blip r:embed="rId9"/>
          <a:stretch>
            <a:fillRect/>
          </a:stretch>
        </p:blipFill>
        <p:spPr>
          <a:xfrm>
            <a:off x="1755" y="-23960"/>
            <a:ext cx="5131640" cy="655777"/>
          </a:xfrm>
          <a:prstGeom prst="rect">
            <a:avLst/>
          </a:prstGeom>
          <a:ln w="12700">
            <a:miter lim="400000"/>
          </a:ln>
        </p:spPr>
      </p:pic>
      <p:sp>
        <p:nvSpPr>
          <p:cNvPr id="652" name="Title 11"/>
          <p:cNvSpPr txBox="1"/>
          <p:nvPr/>
        </p:nvSpPr>
        <p:spPr>
          <a:xfrm>
            <a:off x="251749" y="-10334"/>
            <a:ext cx="4533767" cy="6461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normAutofit fontScale="92500"/>
          </a:bodyPr>
          <a:lstStyle>
            <a:lvl1pPr algn="r" defTabSz="289320" rtl="1">
              <a:lnSpc>
                <a:spcPct val="90000"/>
              </a:lnSpc>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الأدوار في تمرين فريق الاستجابة السريعة</a:t>
            </a:r>
          </a:p>
        </p:txBody>
      </p:sp>
      <p:pic>
        <p:nvPicPr>
          <p:cNvPr id="636" name="Picture 20" descr="Picture 20"/>
          <p:cNvPicPr>
            <a:picLocks/>
          </p:cNvPicPr>
          <p:nvPr/>
        </p:nvPicPr>
        <p:blipFill>
          <a:blip r:embed="rId10"/>
          <a:stretch>
            <a:fillRect/>
          </a:stretch>
        </p:blipFill>
        <p:spPr>
          <a:xfrm>
            <a:off x="7701237" y="5138551"/>
            <a:ext cx="535147" cy="1291445"/>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650"/>
                                        </p:tgtEl>
                                        <p:attrNameLst>
                                          <p:attrName>style.visibility</p:attrName>
                                        </p:attrNameLst>
                                      </p:cBhvr>
                                      <p:to>
                                        <p:strVal val="visible"/>
                                      </p:to>
                                    </p:set>
                                    <p:animEffect transition="in" filter="fade">
                                      <p:cBhvr>
                                        <p:cTn id="7" dur="500"/>
                                        <p:tgtEl>
                                          <p:spTgt spid="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0" grpId="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Content Placeholder 2"/>
          <p:cNvSpPr txBox="1">
            <a:spLocks noGrp="1"/>
          </p:cNvSpPr>
          <p:nvPr>
            <p:ph type="body" idx="1"/>
          </p:nvPr>
        </p:nvSpPr>
        <p:spPr>
          <a:xfrm>
            <a:off x="1511958" y="864623"/>
            <a:ext cx="9389200" cy="5378047"/>
          </a:xfrm>
          <a:prstGeom prst="rect">
            <a:avLst/>
          </a:prstGeom>
        </p:spPr>
        <p:txBody>
          <a:bodyPr lIns="45719" tIns="45720" rIns="45719" bIns="45720" rtlCol="1" anchor="t">
            <a:normAutofit/>
          </a:bodyPr>
          <a:lstStyle/>
          <a:p>
            <a:pPr rtl="1">
              <a:defRPr>
                <a:solidFill>
                  <a:schemeClr val="accent6"/>
                </a:solidFill>
                <a:latin typeface="Source Sans Pro Bold"/>
                <a:ea typeface="Source Sans Pro Bold"/>
                <a:cs typeface="Source Sans Pro Bold"/>
                <a:sym typeface="Source Sans Pro Bold"/>
              </a:defRPr>
            </a:pPr>
            <a:r>
              <a:rPr lang="ar" b="1" dirty="0">
                <a:solidFill>
                  <a:srgbClr val="65A000"/>
                </a:solidFill>
                <a:latin typeface="Sakkal Majalla" panose="02000000000000000000" pitchFamily="2" charset="-78"/>
                <a:cs typeface="Sakkal Majalla" panose="02000000000000000000" pitchFamily="2" charset="-78"/>
              </a:rPr>
              <a:t>تشمل البنود الرئيسية الآتي:</a:t>
            </a:r>
          </a:p>
          <a:p>
            <a:pPr marL="342900" indent="-342900">
              <a:buClr>
                <a:srgbClr val="65A000"/>
              </a:buClr>
              <a:buFont typeface="Arial" panose="020B0604020202020204" pitchFamily="34" charset="0"/>
              <a:buChar char="•"/>
            </a:pPr>
            <a:r>
              <a:rPr lang="ar-EG" dirty="0">
                <a:latin typeface="Sakkal Majalla"/>
                <a:cs typeface="Sakkal Majalla"/>
              </a:rPr>
              <a:t>نُسخ من C2.1 دليل المشاركين، وC2.2 الملاحق.</a:t>
            </a:r>
            <a:endParaRPr dirty="0">
              <a:latin typeface="Sakkal Majalla"/>
              <a:cs typeface="Sakkal Majalla"/>
            </a:endParaRPr>
          </a:p>
          <a:p>
            <a:pPr marL="342900" indent="-342900" rtl="1">
              <a:buClr>
                <a:srgbClr val="65A000"/>
              </a:buClr>
              <a:buFont typeface="Arial" panose="020B0604020202020204" pitchFamily="34" charset="0"/>
              <a:buChar char="•"/>
            </a:pPr>
            <a:r>
              <a:rPr lang="ar-EG" dirty="0">
                <a:latin typeface="Sakkal Majalla" panose="02000000000000000000" pitchFamily="2" charset="-78"/>
                <a:cs typeface="Sakkal Majalla" panose="02000000000000000000" pitchFamily="2" charset="-78"/>
              </a:rPr>
              <a:t>قاعات ومساحات لمختلف السياقات/ الأماكن (المستشفى، والمجتمع المحلي، وقاعة الدرس)</a:t>
            </a:r>
          </a:p>
          <a:p>
            <a:pPr marL="342900" indent="-342900" rtl="1">
              <a:buClr>
                <a:srgbClr val="65A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ومجموعة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تحضير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الكلور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ومجموعات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الحماية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المعززة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وأكياس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المقاومة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للتسريب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أجل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إعدامها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وتطهيرها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والرشاشات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أجل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التطهير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محلول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الكلور</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وسرير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ووسادة،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وبطانية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ومجموعة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وموازين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الحرارة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التلامسية</a:t>
            </a:r>
            <a:r>
              <a:rPr dirty="0">
                <a:latin typeface="Sakkal Majalla" panose="02000000000000000000" pitchFamily="2" charset="-78"/>
                <a:cs typeface="Sakkal Majalla" panose="02000000000000000000" pitchFamily="2" charset="-78"/>
              </a:rPr>
              <a:t> ...</a:t>
            </a:r>
          </a:p>
          <a:p>
            <a:pPr rtl="1"/>
            <a:endParaRPr dirty="0">
              <a:latin typeface="Sakkal Majalla" panose="02000000000000000000" pitchFamily="2" charset="-78"/>
              <a:cs typeface="Sakkal Majalla" panose="02000000000000000000" pitchFamily="2" charset="-78"/>
            </a:endParaRPr>
          </a:p>
          <a:p>
            <a:pPr rtl="0"/>
            <a:r>
              <a:rPr lang="ar-EG" dirty="0">
                <a:solidFill>
                  <a:srgbClr val="C00000"/>
                </a:solidFill>
                <a:latin typeface="Sakkal Majalla" panose="02000000000000000000" pitchFamily="2" charset="-78"/>
                <a:cs typeface="Sakkal Majalla" panose="02000000000000000000" pitchFamily="2" charset="-78"/>
              </a:rPr>
              <a:t>قائمة مفصلة بالمواد والمعدات المتاحة في هذه الحزمة، ملف إكسل: </a:t>
            </a:r>
            <a:r>
              <a:rPr lang="en-US" dirty="0">
                <a:solidFill>
                  <a:srgbClr val="C00000"/>
                </a:solidFill>
                <a:latin typeface="Sakkal Majalla" panose="02000000000000000000" pitchFamily="2" charset="-78"/>
                <a:cs typeface="Sakkal Majalla" panose="02000000000000000000" pitchFamily="2" charset="-78"/>
              </a:rPr>
              <a:t>04.RRT_ATP_material_equipment_checklist</a:t>
            </a:r>
            <a:endParaRPr dirty="0">
              <a:solidFill>
                <a:srgbClr val="C00000"/>
              </a:solidFill>
              <a:latin typeface="Sakkal Majalla" panose="02000000000000000000" pitchFamily="2" charset="-78"/>
              <a:cs typeface="Sakkal Majalla" panose="02000000000000000000" pitchFamily="2" charset="-78"/>
            </a:endParaRPr>
          </a:p>
        </p:txBody>
      </p:sp>
      <p:sp>
        <p:nvSpPr>
          <p:cNvPr id="657" name="Title 1"/>
          <p:cNvSpPr txBox="1">
            <a:spLocks noGrp="1"/>
          </p:cNvSpPr>
          <p:nvPr>
            <p:ph type="title"/>
          </p:nvPr>
        </p:nvSpPr>
        <p:spPr>
          <a:xfrm>
            <a:off x="297711" y="-72739"/>
            <a:ext cx="8552375"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6. المواد والمعدات اللازمة لتمرين فريق الاستجابة السريعة</a:t>
            </a:r>
          </a:p>
        </p:txBody>
      </p:sp>
      <p:sp>
        <p:nvSpPr>
          <p:cNvPr id="658" name="Rectangle 3"/>
          <p:cNvSpPr txBox="1"/>
          <p:nvPr/>
        </p:nvSpPr>
        <p:spPr>
          <a:xfrm>
            <a:off x="1511958" y="5482505"/>
            <a:ext cx="9288903" cy="40011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nchor="ctr">
            <a:spAutoFit/>
          </a:bodyPr>
          <a:lstStyle/>
          <a:p>
            <a:pPr rtl="1">
              <a:defRPr sz="2000">
                <a:solidFill>
                  <a:srgbClr val="C00000"/>
                </a:solidFill>
                <a:latin typeface="+mn-lt"/>
                <a:ea typeface="+mn-ea"/>
                <a:cs typeface="+mn-cs"/>
                <a:sym typeface="Source Sans Pro Regular"/>
              </a:defRPr>
            </a:pPr>
            <a:r>
              <a:rPr>
                <a:latin typeface="Sakkal Majalla" panose="02000000000000000000" pitchFamily="2" charset="-78"/>
                <a:cs typeface="Sakkal Majalla" panose="02000000000000000000" pitchFamily="2" charset="-78"/>
              </a:rPr>
              <a:t>تحقق من تجهيز جميع المواد والمعدات والمساحات اللازمة </a:t>
            </a:r>
            <a:r>
              <a:rPr lang="ar" u="sng">
                <a:solidFill>
                  <a:srgbClr val="C00000"/>
                </a:solidFill>
                <a:latin typeface="Sakkal Majalla" panose="02000000000000000000" pitchFamily="2" charset="-78"/>
                <a:cs typeface="Sakkal Majalla" panose="02000000000000000000" pitchFamily="2" charset="-78"/>
              </a:rPr>
              <a:t>قبل</a:t>
            </a:r>
            <a:r>
              <a:rPr>
                <a:latin typeface="Sakkal Majalla" panose="02000000000000000000" pitchFamily="2" charset="-78"/>
                <a:cs typeface="Sakkal Majalla" panose="02000000000000000000" pitchFamily="2" charset="-78"/>
              </a:rPr>
              <a:t> بدء تمرين فريق الاستجابة السريعة.</a:t>
            </a: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 name="Title 1"/>
          <p:cNvSpPr txBox="1">
            <a:spLocks noGrp="1"/>
          </p:cNvSpPr>
          <p:nvPr>
            <p:ph type="title"/>
          </p:nvPr>
        </p:nvSpPr>
        <p:spPr>
          <a:xfrm>
            <a:off x="288497" y="-20487"/>
            <a:ext cx="9034067"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الموارد اللازمة لتيسير تمرين فريق الاستجابة السريعة</a:t>
            </a:r>
          </a:p>
        </p:txBody>
      </p:sp>
      <p:sp>
        <p:nvSpPr>
          <p:cNvPr id="661" name="TextBox 9"/>
          <p:cNvSpPr txBox="1"/>
          <p:nvPr/>
        </p:nvSpPr>
        <p:spPr>
          <a:xfrm>
            <a:off x="2220310" y="3105835"/>
            <a:ext cx="1676401" cy="646331"/>
          </a:xfrm>
          <a:prstGeom prst="rect">
            <a:avLst/>
          </a:prstGeom>
          <a:solidFill>
            <a:srgbClr val="FFFFFF"/>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a:solidFill>
                  <a:srgbClr val="FFFFFF"/>
                </a:solidFill>
                <a:latin typeface="+mn-lt"/>
                <a:ea typeface="+mn-ea"/>
                <a:cs typeface="+mn-cs"/>
                <a:sym typeface="Source Sans Pro Regular"/>
              </a:defRPr>
            </a:lvl1pPr>
          </a:lstStyle>
          <a:p>
            <a:pPr rtl="1"/>
            <a:r>
              <a:rPr>
                <a:latin typeface="Sakkal Majalla" panose="02000000000000000000" pitchFamily="2" charset="-78"/>
                <a:cs typeface="Sakkal Majalla" panose="02000000000000000000" pitchFamily="2" charset="-78"/>
              </a:rPr>
              <a:t>الجزء أ: فريق الاستجابة السريعة في سياق مُحدد</a:t>
            </a:r>
          </a:p>
        </p:txBody>
      </p:sp>
      <p:sp>
        <p:nvSpPr>
          <p:cNvPr id="664" name="TextBox 2"/>
          <p:cNvSpPr txBox="1"/>
          <p:nvPr/>
        </p:nvSpPr>
        <p:spPr>
          <a:xfrm>
            <a:off x="2218634" y="2133600"/>
            <a:ext cx="3657601" cy="2862322"/>
          </a:xfrm>
          <a:prstGeom prst="rect">
            <a:avLst/>
          </a:prstGeom>
          <a:solidFill>
            <a:srgbClr val="DEEBF7"/>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tIns="45720" rIns="45719" bIns="45720" rtlCol="1" anchor="t">
            <a:spAutoFit/>
          </a:bodyPr>
          <a:lstStyle/>
          <a:p>
            <a:pPr algn="ctr" rtl="1">
              <a:defRPr sz="2000">
                <a:latin typeface="+mn-lt"/>
                <a:ea typeface="+mn-ea"/>
                <a:cs typeface="+mn-cs"/>
                <a:sym typeface="Source Sans Pro Regular"/>
              </a:defRPr>
            </a:pPr>
            <a:r>
              <a:rPr lang="ar-EG" b="1" dirty="0">
                <a:latin typeface="Sakkal Majalla" panose="02000000000000000000" pitchFamily="2" charset="-78"/>
                <a:cs typeface="Sakkal Majalla" panose="02000000000000000000" pitchFamily="2" charset="-78"/>
              </a:rPr>
              <a:t> بالنسبة </a:t>
            </a:r>
            <a:r>
              <a:rPr lang="ar" b="1" dirty="0">
                <a:latin typeface="Sakkal Majalla" panose="02000000000000000000" pitchFamily="2" charset="-78"/>
                <a:cs typeface="Sakkal Majalla" panose="02000000000000000000" pitchFamily="2" charset="-78"/>
              </a:rPr>
              <a:t>للميسرين</a:t>
            </a:r>
          </a:p>
          <a:p>
            <a:pPr rtl="1">
              <a:defRPr sz="2000">
                <a:latin typeface="+mn-lt"/>
                <a:ea typeface="+mn-ea"/>
                <a:cs typeface="+mn-cs"/>
                <a:sym typeface="Source Sans Pro Regular"/>
              </a:defRPr>
            </a:pPr>
            <a:endParaRPr dirty="0">
              <a:latin typeface="Sakkal Majalla" panose="02000000000000000000" pitchFamily="2" charset="-78"/>
              <a:cs typeface="Sakkal Majalla" panose="02000000000000000000" pitchFamily="2" charset="-78"/>
            </a:endParaRPr>
          </a:p>
          <a:p>
            <a:pPr rtl="1">
              <a:defRPr sz="2000">
                <a:latin typeface="+mn-lt"/>
                <a:ea typeface="+mn-ea"/>
                <a:cs typeface="+mn-cs"/>
                <a:sym typeface="Source Sans Pro Regular"/>
              </a:defRPr>
            </a:pPr>
            <a:r>
              <a:rPr lang="ar-EG" dirty="0">
                <a:latin typeface="Sakkal Majalla"/>
                <a:cs typeface="Sakkal Majalla"/>
              </a:rPr>
              <a:t>C1.0 مقدمة للميسرين</a:t>
            </a:r>
          </a:p>
          <a:p>
            <a:pPr>
              <a:defRPr sz="2000">
                <a:latin typeface="+mn-lt"/>
                <a:ea typeface="+mn-ea"/>
                <a:cs typeface="+mn-cs"/>
                <a:sym typeface="Source Sans Pro Regular"/>
              </a:defRPr>
            </a:pPr>
            <a:r>
              <a:rPr lang="ar-EG" dirty="0">
                <a:latin typeface="Sakkal Majalla"/>
                <a:cs typeface="Sakkal Majalla"/>
              </a:rPr>
              <a:t>C1.1  دليل المُيسِّرين</a:t>
            </a:r>
          </a:p>
          <a:p>
            <a:pPr rtl="1">
              <a:defRPr sz="2000">
                <a:latin typeface="+mn-lt"/>
                <a:ea typeface="+mn-ea"/>
                <a:cs typeface="+mn-cs"/>
                <a:sym typeface="Source Sans Pro Regular"/>
              </a:defRPr>
            </a:pPr>
            <a:r>
              <a:rPr lang="ar-EG" dirty="0">
                <a:latin typeface="Sakkal Majalla"/>
                <a:cs typeface="Sakkal Majalla"/>
              </a:rPr>
              <a:t>C1.2 الجدول الزمني التفصيلي</a:t>
            </a:r>
          </a:p>
          <a:p>
            <a:pPr rtl="1">
              <a:defRPr sz="2000">
                <a:latin typeface="+mn-lt"/>
                <a:ea typeface="+mn-ea"/>
                <a:cs typeface="+mn-cs"/>
                <a:sym typeface="Source Sans Pro Regular"/>
              </a:defRPr>
            </a:pPr>
            <a:r>
              <a:rPr lang="ar-EG" dirty="0">
                <a:latin typeface="Sakkal Majalla"/>
                <a:cs typeface="Sakkal Majalla"/>
              </a:rPr>
              <a:t>C1.3 القائمة المرجعية للتقييم</a:t>
            </a:r>
          </a:p>
          <a:p>
            <a:pPr>
              <a:defRPr sz="2000">
                <a:latin typeface="+mn-lt"/>
                <a:ea typeface="+mn-ea"/>
                <a:cs typeface="+mn-cs"/>
                <a:sym typeface="Source Sans Pro Regular"/>
              </a:defRPr>
            </a:pPr>
            <a:r>
              <a:rPr lang="ar-EG" dirty="0">
                <a:latin typeface="Sakkal Majalla"/>
                <a:cs typeface="Sakkal Majalla"/>
              </a:rPr>
              <a:t>C1.4 استخلاص المعلومات</a:t>
            </a:r>
          </a:p>
          <a:p>
            <a:pPr rtl="1">
              <a:defRPr sz="2000">
                <a:latin typeface="+mn-lt"/>
                <a:ea typeface="+mn-ea"/>
                <a:cs typeface="+mn-cs"/>
                <a:sym typeface="Source Sans Pro Regular"/>
              </a:defRPr>
            </a:pPr>
            <a:r>
              <a:rPr lang="ar-EG" dirty="0">
                <a:latin typeface="Sakkal Majalla"/>
                <a:cs typeface="Sakkal Majalla"/>
              </a:rPr>
              <a:t>C1.5 السياق القطري</a:t>
            </a:r>
          </a:p>
          <a:p>
            <a:pPr rtl="1">
              <a:defRPr sz="2000">
                <a:latin typeface="+mn-lt"/>
                <a:ea typeface="+mn-ea"/>
                <a:cs typeface="+mn-cs"/>
                <a:sym typeface="Source Sans Pro Regular"/>
              </a:defRPr>
            </a:pPr>
            <a:r>
              <a:rPr lang="ar-EG" dirty="0">
                <a:latin typeface="Sakkal Majalla"/>
                <a:cs typeface="Sakkal Majalla"/>
              </a:rPr>
              <a:t>C1.6 اللافتات</a:t>
            </a:r>
            <a:endParaRPr dirty="0">
              <a:latin typeface="Sakkal Majalla"/>
              <a:cs typeface="Sakkal Majalla"/>
            </a:endParaRPr>
          </a:p>
        </p:txBody>
      </p:sp>
      <p:sp>
        <p:nvSpPr>
          <p:cNvPr id="665" name="TextBox 4"/>
          <p:cNvSpPr txBox="1"/>
          <p:nvPr/>
        </p:nvSpPr>
        <p:spPr>
          <a:xfrm>
            <a:off x="6615152" y="2133599"/>
            <a:ext cx="3583671" cy="2948941"/>
          </a:xfrm>
          <a:prstGeom prst="rect">
            <a:avLst/>
          </a:prstGeom>
          <a:solidFill>
            <a:srgbClr val="E2F0D9"/>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rtlCol="1" anchor="t">
            <a:noAutofit/>
          </a:bodyPr>
          <a:lstStyle/>
          <a:p>
            <a:pPr algn="ctr" rtl="1">
              <a:defRPr sz="2000">
                <a:latin typeface="+mn-lt"/>
                <a:ea typeface="+mn-ea"/>
                <a:cs typeface="+mn-cs"/>
                <a:sym typeface="Source Sans Pro Regular"/>
              </a:defRPr>
            </a:pPr>
            <a:r>
              <a:rPr lang="ar" b="1" dirty="0">
                <a:latin typeface="Sakkal Majalla" panose="02000000000000000000" pitchFamily="2" charset="-78"/>
                <a:cs typeface="Sakkal Majalla" panose="02000000000000000000" pitchFamily="2" charset="-78"/>
              </a:rPr>
              <a:t>بالنسبة للمشاركين</a:t>
            </a:r>
          </a:p>
          <a:p>
            <a:pPr rtl="1">
              <a:defRPr sz="2000">
                <a:latin typeface="+mn-lt"/>
                <a:ea typeface="+mn-ea"/>
                <a:cs typeface="+mn-cs"/>
                <a:sym typeface="Source Sans Pro Regular"/>
              </a:defRPr>
            </a:pPr>
            <a:endParaRPr dirty="0">
              <a:latin typeface="Sakkal Majalla" panose="02000000000000000000" pitchFamily="2" charset="-78"/>
              <a:cs typeface="Sakkal Majalla" panose="02000000000000000000" pitchFamily="2" charset="-78"/>
            </a:endParaRPr>
          </a:p>
          <a:p>
            <a:pPr>
              <a:defRPr sz="2000">
                <a:latin typeface="+mn-lt"/>
                <a:ea typeface="+mn-ea"/>
                <a:cs typeface="+mn-cs"/>
                <a:sym typeface="Source Sans Pro Regular"/>
              </a:defRPr>
            </a:pPr>
            <a:r>
              <a:rPr lang="ar-EG" dirty="0">
                <a:latin typeface="Sakkal Majalla"/>
                <a:cs typeface="Sakkal Majalla"/>
              </a:rPr>
              <a:t>C2.1  دليل المشاركين</a:t>
            </a:r>
          </a:p>
          <a:p>
            <a:pPr>
              <a:defRPr sz="2000">
                <a:latin typeface="+mn-lt"/>
                <a:ea typeface="+mn-ea"/>
                <a:cs typeface="+mn-cs"/>
                <a:sym typeface="Source Sans Pro Regular"/>
              </a:defRPr>
            </a:pPr>
            <a:r>
              <a:rPr lang="ar-EG" dirty="0">
                <a:latin typeface="Sakkal Majalla"/>
                <a:cs typeface="Sakkal Majalla"/>
              </a:rPr>
              <a:t>C2.2 دليل المشاركين – الملاحق</a:t>
            </a:r>
          </a:p>
          <a:p>
            <a:pPr>
              <a:defRPr sz="2000">
                <a:latin typeface="+mn-lt"/>
                <a:ea typeface="+mn-ea"/>
                <a:cs typeface="+mn-cs"/>
                <a:sym typeface="Source Sans Pro Regular"/>
              </a:defRPr>
            </a:pPr>
            <a:r>
              <a:rPr lang="ar-EG" dirty="0">
                <a:latin typeface="Sakkal Majalla"/>
                <a:cs typeface="Sakkal Majalla"/>
              </a:rPr>
              <a:t>C2.3 القائمة الخطية</a:t>
            </a:r>
            <a:endParaRPr lang="ar-EG" dirty="0"/>
          </a:p>
          <a:p>
            <a:pPr>
              <a:defRPr sz="2000">
                <a:latin typeface="+mn-lt"/>
                <a:ea typeface="+mn-ea"/>
                <a:cs typeface="+mn-cs"/>
                <a:sym typeface="Source Sans Pro Regular"/>
              </a:defRPr>
            </a:pPr>
            <a:r>
              <a:rPr lang="ar-EG" dirty="0">
                <a:latin typeface="Sakkal Majalla"/>
                <a:cs typeface="Sakkal Majalla"/>
              </a:rPr>
              <a:t>C2.4 الخطوط العريضة لتقرير الاستقصاء</a:t>
            </a:r>
            <a:endParaRPr dirty="0">
              <a:latin typeface="Sakkal Majalla"/>
              <a:cs typeface="Sakkal Majalla"/>
            </a:endParaRP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9" name="Picture 15" descr="Picture 15"/>
          <p:cNvPicPr>
            <a:picLocks noChangeAspect="1"/>
          </p:cNvPicPr>
          <p:nvPr/>
        </p:nvPicPr>
        <p:blipFill>
          <a:blip r:embed="rId3"/>
          <a:stretch>
            <a:fillRect/>
          </a:stretch>
        </p:blipFill>
        <p:spPr>
          <a:xfrm>
            <a:off x="4847613" y="1638193"/>
            <a:ext cx="1202910" cy="1806287"/>
          </a:xfrm>
          <a:prstGeom prst="rect">
            <a:avLst/>
          </a:prstGeom>
          <a:ln w="12700">
            <a:miter lim="400000"/>
          </a:ln>
        </p:spPr>
      </p:pic>
      <p:sp>
        <p:nvSpPr>
          <p:cNvPr id="670" name="Title 1"/>
          <p:cNvSpPr txBox="1">
            <a:spLocks noGrp="1"/>
          </p:cNvSpPr>
          <p:nvPr>
            <p:ph type="title"/>
          </p:nvPr>
        </p:nvSpPr>
        <p:spPr>
          <a:xfrm>
            <a:off x="251749" y="-30963"/>
            <a:ext cx="4241874" cy="646113"/>
          </a:xfrm>
          <a:prstGeom prst="rect">
            <a:avLst/>
          </a:prstGeom>
        </p:spPr>
        <p:txBody>
          <a:bodyPr rtlCol="1">
            <a:normAutofit fontScale="90000"/>
          </a:bodyPr>
          <a:lstStyle/>
          <a:p>
            <a:pPr rtl="1"/>
            <a:r>
              <a:rPr lang="ar" b="1" dirty="0">
                <a:latin typeface="Sakkal Majalla" panose="02000000000000000000" pitchFamily="2" charset="-78"/>
                <a:cs typeface="Sakkal Majalla" panose="02000000000000000000" pitchFamily="2" charset="-78"/>
              </a:rPr>
              <a:t>إعداد تمرين فريق الاستجابة السريعة</a:t>
            </a:r>
          </a:p>
        </p:txBody>
      </p:sp>
      <p:pic>
        <p:nvPicPr>
          <p:cNvPr id="671" name="Picture 2" descr="Picture 2"/>
          <p:cNvPicPr>
            <a:picLocks noChangeAspect="1"/>
          </p:cNvPicPr>
          <p:nvPr/>
        </p:nvPicPr>
        <p:blipFill>
          <a:blip r:embed="rId4"/>
          <a:stretch>
            <a:fillRect/>
          </a:stretch>
        </p:blipFill>
        <p:spPr>
          <a:xfrm>
            <a:off x="4754882" y="3932836"/>
            <a:ext cx="2086019" cy="2020095"/>
          </a:xfrm>
          <a:prstGeom prst="rect">
            <a:avLst/>
          </a:prstGeom>
          <a:ln w="12700">
            <a:miter lim="400000"/>
          </a:ln>
        </p:spPr>
      </p:pic>
      <p:pic>
        <p:nvPicPr>
          <p:cNvPr id="672" name="Picture 5" descr="Picture 5"/>
          <p:cNvPicPr>
            <a:picLocks noChangeAspect="1"/>
          </p:cNvPicPr>
          <p:nvPr/>
        </p:nvPicPr>
        <p:blipFill>
          <a:blip r:embed="rId5"/>
          <a:stretch>
            <a:fillRect/>
          </a:stretch>
        </p:blipFill>
        <p:spPr>
          <a:xfrm>
            <a:off x="7672574" y="3581400"/>
            <a:ext cx="3037347" cy="2011398"/>
          </a:xfrm>
          <a:prstGeom prst="rect">
            <a:avLst/>
          </a:prstGeom>
          <a:ln w="12700">
            <a:miter lim="400000"/>
          </a:ln>
        </p:spPr>
      </p:pic>
      <p:pic>
        <p:nvPicPr>
          <p:cNvPr id="673" name="Picture 5" descr="Picture 5"/>
          <p:cNvPicPr>
            <a:picLocks noChangeAspect="1"/>
          </p:cNvPicPr>
          <p:nvPr/>
        </p:nvPicPr>
        <p:blipFill>
          <a:blip r:embed="rId6"/>
          <a:stretch>
            <a:fillRect/>
          </a:stretch>
        </p:blipFill>
        <p:spPr>
          <a:xfrm>
            <a:off x="1736730" y="1066587"/>
            <a:ext cx="1550484" cy="1143214"/>
          </a:xfrm>
          <a:prstGeom prst="rect">
            <a:avLst/>
          </a:prstGeom>
          <a:ln w="12700">
            <a:miter lim="400000"/>
          </a:ln>
        </p:spPr>
      </p:pic>
      <p:pic>
        <p:nvPicPr>
          <p:cNvPr id="674" name="Picture 6" descr="Picture 6"/>
          <p:cNvPicPr>
            <a:picLocks noChangeAspect="1"/>
          </p:cNvPicPr>
          <p:nvPr/>
        </p:nvPicPr>
        <p:blipFill>
          <a:blip r:embed="rId6"/>
          <a:stretch>
            <a:fillRect/>
          </a:stretch>
        </p:blipFill>
        <p:spPr>
          <a:xfrm>
            <a:off x="3429001" y="779964"/>
            <a:ext cx="1550484" cy="1143213"/>
          </a:xfrm>
          <a:prstGeom prst="rect">
            <a:avLst/>
          </a:prstGeom>
          <a:ln w="12700">
            <a:miter lim="400000"/>
          </a:ln>
        </p:spPr>
      </p:pic>
      <p:pic>
        <p:nvPicPr>
          <p:cNvPr id="675" name="Picture 7" descr="Picture 7"/>
          <p:cNvPicPr>
            <a:picLocks noChangeAspect="1"/>
          </p:cNvPicPr>
          <p:nvPr/>
        </p:nvPicPr>
        <p:blipFill>
          <a:blip r:embed="rId6"/>
          <a:stretch>
            <a:fillRect/>
          </a:stretch>
        </p:blipFill>
        <p:spPr>
          <a:xfrm>
            <a:off x="1723592" y="2277545"/>
            <a:ext cx="1550484" cy="1143214"/>
          </a:xfrm>
          <a:prstGeom prst="rect">
            <a:avLst/>
          </a:prstGeom>
          <a:ln w="12700">
            <a:miter lim="400000"/>
          </a:ln>
        </p:spPr>
      </p:pic>
      <p:pic>
        <p:nvPicPr>
          <p:cNvPr id="676" name="Picture 8" descr="Picture 8"/>
          <p:cNvPicPr>
            <a:picLocks noChangeAspect="1"/>
          </p:cNvPicPr>
          <p:nvPr/>
        </p:nvPicPr>
        <p:blipFill>
          <a:blip r:embed="rId6"/>
          <a:stretch>
            <a:fillRect/>
          </a:stretch>
        </p:blipFill>
        <p:spPr>
          <a:xfrm>
            <a:off x="3305012" y="2971587"/>
            <a:ext cx="1550484" cy="1143214"/>
          </a:xfrm>
          <a:prstGeom prst="rect">
            <a:avLst/>
          </a:prstGeom>
          <a:ln w="12700">
            <a:miter lim="400000"/>
          </a:ln>
        </p:spPr>
      </p:pic>
      <p:sp>
        <p:nvSpPr>
          <p:cNvPr id="677" name="TextBox 16"/>
          <p:cNvSpPr txBox="1"/>
          <p:nvPr/>
        </p:nvSpPr>
        <p:spPr>
          <a:xfrm>
            <a:off x="3627121" y="2176540"/>
            <a:ext cx="1182656" cy="70788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algn="ctr" rtl="1">
              <a:defRPr>
                <a:latin typeface="+mn-lt"/>
                <a:ea typeface="+mn-ea"/>
                <a:cs typeface="+mn-cs"/>
                <a:sym typeface="Source Sans Pro Regular"/>
              </a:defRPr>
            </a:pPr>
            <a:r>
              <a:rPr lang="ar" sz="2000" b="1">
                <a:latin typeface="Sakkal Majalla" panose="02000000000000000000" pitchFamily="2" charset="-78"/>
                <a:cs typeface="Sakkal Majalla" panose="02000000000000000000" pitchFamily="2" charset="-78"/>
              </a:rPr>
              <a:t>تجهيز  </a:t>
            </a:r>
          </a:p>
          <a:p>
            <a:pPr algn="ctr" rtl="1">
              <a:defRPr>
                <a:latin typeface="+mn-lt"/>
                <a:ea typeface="+mn-ea"/>
                <a:cs typeface="+mn-cs"/>
                <a:sym typeface="Source Sans Pro Regular"/>
              </a:defRPr>
            </a:pPr>
            <a:r>
              <a:rPr lang="ar" sz="2000" b="1">
                <a:latin typeface="Sakkal Majalla" panose="02000000000000000000" pitchFamily="2" charset="-78"/>
                <a:cs typeface="Sakkal Majalla" panose="02000000000000000000" pitchFamily="2" charset="-78"/>
              </a:rPr>
              <a:t>الجلسة العامة</a:t>
            </a:r>
          </a:p>
        </p:txBody>
      </p:sp>
      <p:sp>
        <p:nvSpPr>
          <p:cNvPr id="678" name="TextBox 17"/>
          <p:cNvSpPr txBox="1"/>
          <p:nvPr/>
        </p:nvSpPr>
        <p:spPr>
          <a:xfrm>
            <a:off x="3572226" y="4382870"/>
            <a:ext cx="1182656" cy="70788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algn="ctr" rtl="1">
              <a:defRPr>
                <a:latin typeface="+mn-lt"/>
                <a:ea typeface="+mn-ea"/>
                <a:cs typeface="+mn-cs"/>
                <a:sym typeface="Source Sans Pro Regular"/>
              </a:defRPr>
            </a:pPr>
            <a:r>
              <a:rPr lang="ar" sz="2000" b="1">
                <a:latin typeface="Sakkal Majalla" panose="02000000000000000000" pitchFamily="2" charset="-78"/>
                <a:cs typeface="Sakkal Majalla" panose="02000000000000000000" pitchFamily="2" charset="-78"/>
              </a:rPr>
              <a:t>تجهيز </a:t>
            </a:r>
          </a:p>
          <a:p>
            <a:pPr algn="ctr" rtl="1">
              <a:defRPr>
                <a:latin typeface="+mn-lt"/>
                <a:ea typeface="+mn-ea"/>
                <a:cs typeface="+mn-cs"/>
                <a:sym typeface="Source Sans Pro Regular"/>
              </a:defRPr>
            </a:pPr>
            <a:r>
              <a:rPr lang="ar" sz="2000" b="1">
                <a:latin typeface="Sakkal Majalla" panose="02000000000000000000" pitchFamily="2" charset="-78"/>
                <a:cs typeface="Sakkal Majalla" panose="02000000000000000000" pitchFamily="2" charset="-78"/>
              </a:rPr>
              <a:t>المستشفى</a:t>
            </a:r>
          </a:p>
        </p:txBody>
      </p:sp>
      <p:sp>
        <p:nvSpPr>
          <p:cNvPr id="679" name="TextBox 18"/>
          <p:cNvSpPr txBox="1"/>
          <p:nvPr/>
        </p:nvSpPr>
        <p:spPr>
          <a:xfrm>
            <a:off x="8427719" y="2782670"/>
            <a:ext cx="1584962" cy="70788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p>
            <a:pPr algn="ctr" rtl="1">
              <a:defRPr>
                <a:latin typeface="+mn-lt"/>
                <a:ea typeface="+mn-ea"/>
                <a:cs typeface="+mn-cs"/>
                <a:sym typeface="Source Sans Pro Regular"/>
              </a:defRPr>
            </a:pPr>
            <a:r>
              <a:rPr lang="ar" sz="2000" b="1">
                <a:latin typeface="Sakkal Majalla" panose="02000000000000000000" pitchFamily="2" charset="-78"/>
                <a:cs typeface="Sakkal Majalla" panose="02000000000000000000" pitchFamily="2" charset="-78"/>
              </a:rPr>
              <a:t>تجهيز</a:t>
            </a:r>
          </a:p>
          <a:p>
            <a:pPr algn="ctr" rtl="1">
              <a:defRPr>
                <a:latin typeface="+mn-lt"/>
                <a:ea typeface="+mn-ea"/>
                <a:cs typeface="+mn-cs"/>
                <a:sym typeface="Source Sans Pro Regular"/>
              </a:defRPr>
            </a:pPr>
            <a:r>
              <a:rPr lang="ar" sz="2000" b="1">
                <a:latin typeface="Sakkal Majalla" panose="02000000000000000000" pitchFamily="2" charset="-78"/>
                <a:cs typeface="Sakkal Majalla" panose="02000000000000000000" pitchFamily="2" charset="-78"/>
              </a:rPr>
              <a:t>المجتمع المحلي</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5" name="Picture 5" descr="Picture 5"/>
          <p:cNvPicPr>
            <a:picLocks noChangeAspect="1"/>
          </p:cNvPicPr>
          <p:nvPr/>
        </p:nvPicPr>
        <p:blipFill>
          <a:blip r:embed="rId3"/>
          <a:stretch>
            <a:fillRect/>
          </a:stretch>
        </p:blipFill>
        <p:spPr>
          <a:xfrm>
            <a:off x="2226768" y="3288269"/>
            <a:ext cx="3800299" cy="2666663"/>
          </a:xfrm>
          <a:prstGeom prst="rect">
            <a:avLst/>
          </a:prstGeom>
          <a:ln w="12700">
            <a:miter lim="400000"/>
          </a:ln>
        </p:spPr>
      </p:pic>
      <p:pic>
        <p:nvPicPr>
          <p:cNvPr id="686" name="Picture 3" descr="Picture 3"/>
          <p:cNvPicPr>
            <a:picLocks noChangeAspect="1"/>
          </p:cNvPicPr>
          <p:nvPr/>
        </p:nvPicPr>
        <p:blipFill>
          <a:blip r:embed="rId4"/>
          <a:stretch>
            <a:fillRect/>
          </a:stretch>
        </p:blipFill>
        <p:spPr>
          <a:xfrm>
            <a:off x="2226770" y="1096530"/>
            <a:ext cx="3800297" cy="2453768"/>
          </a:xfrm>
          <a:prstGeom prst="rect">
            <a:avLst/>
          </a:prstGeom>
          <a:ln w="12700">
            <a:miter lim="400000"/>
          </a:ln>
        </p:spPr>
      </p:pic>
      <p:pic>
        <p:nvPicPr>
          <p:cNvPr id="687" name="Picture 6" descr="Picture 6"/>
          <p:cNvPicPr>
            <a:picLocks noChangeAspect="1"/>
          </p:cNvPicPr>
          <p:nvPr/>
        </p:nvPicPr>
        <p:blipFill>
          <a:blip r:embed="rId5"/>
          <a:stretch>
            <a:fillRect/>
          </a:stretch>
        </p:blipFill>
        <p:spPr>
          <a:xfrm>
            <a:off x="6003918" y="1102452"/>
            <a:ext cx="3221104" cy="4180304"/>
          </a:xfrm>
          <a:prstGeom prst="rect">
            <a:avLst/>
          </a:prstGeom>
          <a:ln w="12700">
            <a:miter lim="400000"/>
          </a:ln>
        </p:spPr>
      </p:pic>
      <p:sp>
        <p:nvSpPr>
          <p:cNvPr id="688" name="TextBox 9"/>
          <p:cNvSpPr txBox="1"/>
          <p:nvPr/>
        </p:nvSpPr>
        <p:spPr>
          <a:xfrm>
            <a:off x="210351" y="-59879"/>
            <a:ext cx="4479215"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تجهيز المستشفى</a:t>
            </a:r>
          </a:p>
        </p:txBody>
      </p:sp>
      <p:pic>
        <p:nvPicPr>
          <p:cNvPr id="684" name="Picture 4" descr="Picture 4"/>
          <p:cNvPicPr>
            <a:picLocks noChangeAspect="1"/>
          </p:cNvPicPr>
          <p:nvPr/>
        </p:nvPicPr>
        <p:blipFill>
          <a:blip r:embed="rId6"/>
          <a:stretch>
            <a:fillRect/>
          </a:stretch>
        </p:blipFill>
        <p:spPr>
          <a:xfrm>
            <a:off x="6003919" y="3551523"/>
            <a:ext cx="3221104" cy="2403410"/>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Rectangle 2"/>
          <p:cNvSpPr txBox="1">
            <a:spLocks noGrp="1"/>
          </p:cNvSpPr>
          <p:nvPr>
            <p:ph type="title"/>
          </p:nvPr>
        </p:nvSpPr>
        <p:spPr>
          <a:xfrm>
            <a:off x="378543" y="713417"/>
            <a:ext cx="2698032" cy="1047202"/>
          </a:xfrm>
          <a:prstGeom prst="rect">
            <a:avLst/>
          </a:prstGeom>
        </p:spPr>
        <p:txBody>
          <a:bodyPr rtlCol="1"/>
          <a:lstStyle>
            <a:lvl1pPr algn="r" defTabSz="280640" rtl="1">
              <a:defRPr sz="3104"/>
            </a:lvl1pPr>
          </a:lstStyle>
          <a:p>
            <a:pPr rtl="1"/>
            <a:r>
              <a:rPr lang="ar" b="1" dirty="0">
                <a:latin typeface="Sakkal Majalla" panose="02000000000000000000" pitchFamily="2" charset="-78"/>
                <a:cs typeface="Sakkal Majalla" panose="02000000000000000000" pitchFamily="2" charset="-78"/>
              </a:rPr>
              <a:t>أهداف التعلُّم</a:t>
            </a:r>
          </a:p>
        </p:txBody>
      </p:sp>
      <p:sp>
        <p:nvSpPr>
          <p:cNvPr id="304" name="Content Placeholder 1"/>
          <p:cNvSpPr txBox="1">
            <a:spLocks noGrp="1"/>
          </p:cNvSpPr>
          <p:nvPr>
            <p:ph type="body" idx="1"/>
          </p:nvPr>
        </p:nvSpPr>
        <p:spPr>
          <a:xfrm>
            <a:off x="4263160" y="842965"/>
            <a:ext cx="7529515" cy="5546726"/>
          </a:xfrm>
          <a:prstGeom prst="rect">
            <a:avLst/>
          </a:prstGeom>
        </p:spPr>
        <p:txBody>
          <a:bodyPr lIns="45719" tIns="45720" rIns="45719" bIns="45720" rtlCol="1" anchor="ctr">
            <a:normAutofit/>
          </a:bodyPr>
          <a:lstStyle/>
          <a:p>
            <a:pPr rtl="1">
              <a:spcBef>
                <a:spcPts val="1200"/>
              </a:spcBef>
            </a:pPr>
            <a:r>
              <a:rPr lang="ar" b="1" dirty="0">
                <a:solidFill>
                  <a:schemeClr val="tx1"/>
                </a:solidFill>
                <a:latin typeface="Sakkal Majalla" panose="02000000000000000000" pitchFamily="2" charset="-78"/>
                <a:cs typeface="Sakkal Majalla" panose="02000000000000000000" pitchFamily="2" charset="-78"/>
              </a:rPr>
              <a:t>بنهاية هذه الجلسة، سيكون بمقدوركم:</a:t>
            </a:r>
          </a:p>
          <a:p>
            <a:pPr marL="363220" lvl="1" indent="-274320" rtl="1">
              <a:spcBef>
                <a:spcPts val="1200"/>
              </a:spcBef>
              <a:buClr>
                <a:srgbClr val="65A000"/>
              </a:buClr>
              <a:buFont typeface="Arial"/>
            </a:pPr>
            <a:r>
              <a:rPr dirty="0" err="1">
                <a:latin typeface="Sakkal Majalla" panose="02000000000000000000" pitchFamily="2" charset="-78"/>
                <a:cs typeface="Sakkal Majalla" panose="02000000000000000000" pitchFamily="2" charset="-78"/>
              </a:rPr>
              <a:t>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الغرض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وسماته</a:t>
            </a:r>
            <a:r>
              <a:rPr dirty="0">
                <a:latin typeface="Sakkal Majalla" panose="02000000000000000000" pitchFamily="2" charset="-78"/>
                <a:cs typeface="Sakkal Majalla" panose="02000000000000000000" pitchFamily="2" charset="-78"/>
              </a:rPr>
              <a:t>.</a:t>
            </a:r>
          </a:p>
          <a:p>
            <a:pPr marL="363220" lvl="1" indent="-274320" rtl="1">
              <a:spcBef>
                <a:spcPts val="1200"/>
              </a:spcBef>
              <a:buClr>
                <a:srgbClr val="65A000"/>
              </a:buClr>
              <a:buFont typeface="Arial"/>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الرئيسية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قصة</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سلام</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السيناريو</a:t>
            </a:r>
            <a:r>
              <a:rPr dirty="0">
                <a:latin typeface="Sakkal Majalla" panose="02000000000000000000" pitchFamily="2" charset="-78"/>
                <a:cs typeface="Sakkal Majalla" panose="02000000000000000000" pitchFamily="2" charset="-78"/>
              </a:rPr>
              <a:t>.</a:t>
            </a:r>
          </a:p>
          <a:p>
            <a:pPr marL="363220" lvl="1" indent="-274320" rtl="1">
              <a:spcBef>
                <a:spcPts val="1200"/>
              </a:spcBef>
              <a:buClr>
                <a:srgbClr val="65A000"/>
              </a:buClr>
              <a:buFont typeface="Arial"/>
            </a:pPr>
            <a:r>
              <a:rPr dirty="0" err="1">
                <a:latin typeface="Sakkal Majalla" panose="02000000000000000000" pitchFamily="2" charset="-78"/>
                <a:cs typeface="Sakkal Majalla" panose="02000000000000000000" pitchFamily="2" charset="-78"/>
              </a:rPr>
              <a:t>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المختلفة</a:t>
            </a:r>
            <a:r>
              <a:rPr dirty="0">
                <a:latin typeface="Sakkal Majalla" panose="02000000000000000000" pitchFamily="2" charset="-78"/>
                <a:cs typeface="Sakkal Majalla" panose="02000000000000000000" pitchFamily="2" charset="-78"/>
              </a:rPr>
              <a:t> ل</a:t>
            </a:r>
            <a:r>
              <a:rPr lang="ar-EG" dirty="0">
                <a:latin typeface="Sakkal Majalla" panose="02000000000000000000" pitchFamily="2" charset="-78"/>
                <a:cs typeface="Sakkal Majalla" panose="02000000000000000000" pitchFamily="2" charset="-78"/>
              </a:rPr>
              <a:t>أعضاء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marL="363220" lvl="1" indent="-274320" rtl="1">
              <a:spcBef>
                <a:spcPts val="1200"/>
              </a:spcBef>
              <a:buClr>
                <a:srgbClr val="65A000"/>
              </a:buClr>
              <a:buFont typeface="Arial"/>
            </a:pPr>
            <a:r>
              <a:rPr dirty="0" err="1">
                <a:latin typeface="Sakkal Majalla" panose="02000000000000000000" pitchFamily="2" charset="-78"/>
                <a:cs typeface="Sakkal Majalla" panose="02000000000000000000" pitchFamily="2" charset="-78"/>
              </a:rPr>
              <a:t>استعراض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marL="363220" lvl="1" indent="-274320" rtl="1">
              <a:spcBef>
                <a:spcPts val="1200"/>
              </a:spcBef>
              <a:buClr>
                <a:srgbClr val="65A000"/>
              </a:buClr>
              <a:buFont typeface="Arial"/>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المتطلبات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ل</a:t>
            </a:r>
            <a:r>
              <a:rPr lang="ar-EG" dirty="0">
                <a:latin typeface="Sakkal Majalla" panose="02000000000000000000" pitchFamily="2" charset="-78"/>
                <a:cs typeface="Sakkal Majalla" panose="02000000000000000000" pitchFamily="2" charset="-78"/>
              </a:rPr>
              <a:t>تنفيذ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marL="363220" lvl="1" indent="-274320" rtl="1">
              <a:spcBef>
                <a:spcPts val="1200"/>
              </a:spcBef>
              <a:buClr>
                <a:srgbClr val="65A000"/>
              </a:buClr>
              <a:buFont typeface="Arial"/>
            </a:pPr>
            <a:r>
              <a:rPr dirty="0" err="1">
                <a:latin typeface="Sakkal Majalla" panose="02000000000000000000" pitchFamily="2" charset="-78"/>
                <a:cs typeface="Sakkal Majalla" panose="02000000000000000000" pitchFamily="2" charset="-78"/>
              </a:rPr>
              <a:t>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تسلسل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3" name="Picture 6" descr="Picture 6"/>
          <p:cNvPicPr>
            <a:picLocks noChangeAspect="1"/>
          </p:cNvPicPr>
          <p:nvPr/>
        </p:nvPicPr>
        <p:blipFill>
          <a:blip r:embed="rId3"/>
          <a:stretch>
            <a:fillRect/>
          </a:stretch>
        </p:blipFill>
        <p:spPr>
          <a:xfrm>
            <a:off x="2487216" y="868895"/>
            <a:ext cx="3600000" cy="2540053"/>
          </a:xfrm>
          <a:prstGeom prst="rect">
            <a:avLst/>
          </a:prstGeom>
          <a:ln w="12700">
            <a:miter lim="400000"/>
          </a:ln>
        </p:spPr>
      </p:pic>
      <p:pic>
        <p:nvPicPr>
          <p:cNvPr id="694" name="Picture 7" descr="Picture 7"/>
          <p:cNvPicPr>
            <a:picLocks noChangeAspect="1"/>
          </p:cNvPicPr>
          <p:nvPr/>
        </p:nvPicPr>
        <p:blipFill>
          <a:blip r:embed="rId4"/>
          <a:stretch>
            <a:fillRect/>
          </a:stretch>
        </p:blipFill>
        <p:spPr>
          <a:xfrm>
            <a:off x="6146800" y="888947"/>
            <a:ext cx="3627051" cy="2540053"/>
          </a:xfrm>
          <a:prstGeom prst="rect">
            <a:avLst/>
          </a:prstGeom>
          <a:ln w="12700">
            <a:miter lim="400000"/>
          </a:ln>
        </p:spPr>
      </p:pic>
      <p:pic>
        <p:nvPicPr>
          <p:cNvPr id="695" name="Picture 8" descr="Picture 8"/>
          <p:cNvPicPr>
            <a:picLocks noChangeAspect="1"/>
          </p:cNvPicPr>
          <p:nvPr/>
        </p:nvPicPr>
        <p:blipFill>
          <a:blip r:embed="rId5"/>
          <a:stretch>
            <a:fillRect/>
          </a:stretch>
        </p:blipFill>
        <p:spPr>
          <a:xfrm>
            <a:off x="2477498" y="3511277"/>
            <a:ext cx="3627051" cy="2520000"/>
          </a:xfrm>
          <a:prstGeom prst="rect">
            <a:avLst/>
          </a:prstGeom>
          <a:ln w="12700">
            <a:miter lim="400000"/>
          </a:ln>
        </p:spPr>
      </p:pic>
      <p:pic>
        <p:nvPicPr>
          <p:cNvPr id="696" name="Picture 9" descr="Picture 9"/>
          <p:cNvPicPr>
            <a:picLocks noChangeAspect="1"/>
          </p:cNvPicPr>
          <p:nvPr/>
        </p:nvPicPr>
        <p:blipFill>
          <a:blip r:embed="rId6"/>
          <a:stretch>
            <a:fillRect/>
          </a:stretch>
        </p:blipFill>
        <p:spPr>
          <a:xfrm>
            <a:off x="6156960" y="3511277"/>
            <a:ext cx="3627051" cy="2520000"/>
          </a:xfrm>
          <a:prstGeom prst="rect">
            <a:avLst/>
          </a:prstGeom>
          <a:ln w="12700">
            <a:miter lim="400000"/>
          </a:ln>
        </p:spPr>
      </p:pic>
      <p:sp>
        <p:nvSpPr>
          <p:cNvPr id="697" name="TextBox 9"/>
          <p:cNvSpPr txBox="1"/>
          <p:nvPr/>
        </p:nvSpPr>
        <p:spPr>
          <a:xfrm>
            <a:off x="210351" y="-7627"/>
            <a:ext cx="4544529"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تجهيز المستشفى</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2" name="Content Placeholder 3" descr="Content Placeholder 3"/>
          <p:cNvPicPr>
            <a:picLocks noChangeAspect="1"/>
          </p:cNvPicPr>
          <p:nvPr/>
        </p:nvPicPr>
        <p:blipFill>
          <a:blip r:embed="rId3"/>
          <a:stretch>
            <a:fillRect/>
          </a:stretch>
        </p:blipFill>
        <p:spPr>
          <a:xfrm>
            <a:off x="3482339" y="1842841"/>
            <a:ext cx="4805061" cy="4243686"/>
          </a:xfrm>
          <a:prstGeom prst="rect">
            <a:avLst/>
          </a:prstGeom>
          <a:ln w="12700">
            <a:miter lim="400000"/>
          </a:ln>
        </p:spPr>
      </p:pic>
      <p:pic>
        <p:nvPicPr>
          <p:cNvPr id="703" name="Picture 5" descr="Picture 5"/>
          <p:cNvPicPr>
            <a:picLocks noChangeAspect="1"/>
          </p:cNvPicPr>
          <p:nvPr/>
        </p:nvPicPr>
        <p:blipFill>
          <a:blip r:embed="rId4"/>
          <a:stretch>
            <a:fillRect/>
          </a:stretch>
        </p:blipFill>
        <p:spPr>
          <a:xfrm>
            <a:off x="1374623" y="883921"/>
            <a:ext cx="3886202" cy="3949910"/>
          </a:xfrm>
          <a:prstGeom prst="rect">
            <a:avLst/>
          </a:prstGeom>
          <a:ln w="12700">
            <a:miter lim="400000"/>
          </a:ln>
        </p:spPr>
      </p:pic>
      <p:pic>
        <p:nvPicPr>
          <p:cNvPr id="704" name="Picture 4" descr="Picture 4"/>
          <p:cNvPicPr>
            <a:picLocks noChangeAspect="1"/>
          </p:cNvPicPr>
          <p:nvPr/>
        </p:nvPicPr>
        <p:blipFill>
          <a:blip r:embed="rId5"/>
          <a:stretch>
            <a:fillRect/>
          </a:stretch>
        </p:blipFill>
        <p:spPr>
          <a:xfrm>
            <a:off x="5260825" y="883921"/>
            <a:ext cx="4805061" cy="2928336"/>
          </a:xfrm>
          <a:prstGeom prst="rect">
            <a:avLst/>
          </a:prstGeom>
          <a:ln w="12700">
            <a:miter lim="400000"/>
          </a:ln>
        </p:spPr>
      </p:pic>
      <p:sp>
        <p:nvSpPr>
          <p:cNvPr id="705" name="TextBox 8"/>
          <p:cNvSpPr txBox="1"/>
          <p:nvPr/>
        </p:nvSpPr>
        <p:spPr>
          <a:xfrm>
            <a:off x="189174" y="-1"/>
            <a:ext cx="3571875" cy="599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تجهيز المجتمع المحلي</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0" name="Content Placeholder 3" descr="Content Placeholder 3"/>
          <p:cNvPicPr>
            <a:picLocks noChangeAspect="1"/>
          </p:cNvPicPr>
          <p:nvPr/>
        </p:nvPicPr>
        <p:blipFill>
          <a:blip r:embed="rId2"/>
          <a:stretch>
            <a:fillRect/>
          </a:stretch>
        </p:blipFill>
        <p:spPr>
          <a:xfrm>
            <a:off x="6275790" y="1524000"/>
            <a:ext cx="4587001" cy="3600000"/>
          </a:xfrm>
          <a:prstGeom prst="rect">
            <a:avLst/>
          </a:prstGeom>
          <a:ln w="12700">
            <a:miter lim="400000"/>
          </a:ln>
        </p:spPr>
      </p:pic>
      <p:pic>
        <p:nvPicPr>
          <p:cNvPr id="711" name="Picture 4" descr="Picture 4"/>
          <p:cNvPicPr>
            <a:picLocks noChangeAspect="1"/>
          </p:cNvPicPr>
          <p:nvPr/>
        </p:nvPicPr>
        <p:blipFill>
          <a:blip r:embed="rId3"/>
          <a:stretch>
            <a:fillRect/>
          </a:stretch>
        </p:blipFill>
        <p:spPr>
          <a:xfrm>
            <a:off x="1669720" y="1524000"/>
            <a:ext cx="4393874" cy="3600000"/>
          </a:xfrm>
          <a:prstGeom prst="rect">
            <a:avLst/>
          </a:prstGeom>
          <a:ln w="12700">
            <a:miter lim="400000"/>
          </a:ln>
        </p:spPr>
      </p:pic>
      <p:sp>
        <p:nvSpPr>
          <p:cNvPr id="712" name="TextBox 7"/>
          <p:cNvSpPr txBox="1"/>
          <p:nvPr/>
        </p:nvSpPr>
        <p:spPr>
          <a:xfrm>
            <a:off x="168641" y="15837"/>
            <a:ext cx="4494799" cy="58477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أمثلة على النتائج</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 name="Content Placeholder 2"/>
          <p:cNvSpPr txBox="1">
            <a:spLocks noGrp="1"/>
          </p:cNvSpPr>
          <p:nvPr>
            <p:ph type="body" idx="1"/>
          </p:nvPr>
        </p:nvSpPr>
        <p:spPr>
          <a:xfrm>
            <a:off x="1232034" y="1194749"/>
            <a:ext cx="9369061" cy="4654072"/>
          </a:xfrm>
          <a:prstGeom prst="rect">
            <a:avLst/>
          </a:prstGeom>
        </p:spPr>
        <p:txBody>
          <a:bodyPr rtlCol="1">
            <a:normAutofit/>
          </a:bodyPr>
          <a:lstStyle/>
          <a:p>
            <a:pPr defTabSz="286426" rtl="1">
              <a:lnSpc>
                <a:spcPct val="81000"/>
              </a:lnSpc>
              <a:spcBef>
                <a:spcPts val="200"/>
              </a:spcBef>
              <a:defRPr sz="2376">
                <a:solidFill>
                  <a:schemeClr val="accent6"/>
                </a:solidFill>
                <a:latin typeface="Source Sans Pro Bold"/>
                <a:ea typeface="Source Sans Pro Bold"/>
                <a:cs typeface="Source Sans Pro Bold"/>
                <a:sym typeface="Source Sans Pro Bold"/>
              </a:defRPr>
            </a:pPr>
            <a:r>
              <a:rPr lang="ar" sz="2376" b="1" dirty="0">
                <a:solidFill>
                  <a:srgbClr val="65A000"/>
                </a:solidFill>
                <a:latin typeface="Sakkal Majalla" panose="02000000000000000000" pitchFamily="2" charset="-78"/>
                <a:cs typeface="Sakkal Majalla" panose="02000000000000000000" pitchFamily="2" charset="-78"/>
              </a:rPr>
              <a:t>الإعداد والإطلاق:</a:t>
            </a:r>
          </a:p>
          <a:p>
            <a:pPr defTabSz="286426" rtl="1">
              <a:lnSpc>
                <a:spcPct val="81000"/>
              </a:lnSpc>
              <a:spcBef>
                <a:spcPts val="200"/>
              </a:spcBef>
              <a:defRPr sz="2376"/>
            </a:pP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إطلاق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بيوم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تزويد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بنسخٍ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ليطلعوا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عليها</a:t>
            </a:r>
            <a:r>
              <a:rPr dirty="0">
                <a:latin typeface="Sakkal Majalla" panose="02000000000000000000" pitchFamily="2" charset="-78"/>
                <a:cs typeface="Sakkal Majalla" panose="02000000000000000000" pitchFamily="2" charset="-78"/>
              </a:rPr>
              <a:t>.</a:t>
            </a:r>
          </a:p>
          <a:p>
            <a:pPr defTabSz="286426" rtl="1">
              <a:lnSpc>
                <a:spcPct val="81000"/>
              </a:lnSpc>
              <a:spcBef>
                <a:spcPts val="200"/>
              </a:spcBef>
              <a:defRPr sz="2376"/>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بداية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القطري</a:t>
            </a:r>
            <a:r>
              <a:rPr dirty="0">
                <a:latin typeface="Sakkal Majalla" panose="02000000000000000000" pitchFamily="2" charset="-78"/>
                <a:cs typeface="Sakkal Majalla" panose="02000000000000000000" pitchFamily="2" charset="-78"/>
              </a:rPr>
              <a:t>.</a:t>
            </a:r>
          </a:p>
          <a:p>
            <a:pPr defTabSz="286426" rtl="1">
              <a:lnSpc>
                <a:spcPct val="81000"/>
              </a:lnSpc>
              <a:spcBef>
                <a:spcPts val="200"/>
              </a:spcBef>
              <a:defRPr sz="2376"/>
            </a:pPr>
            <a:endParaRPr dirty="0">
              <a:latin typeface="Sakkal Majalla" panose="02000000000000000000" pitchFamily="2" charset="-78"/>
              <a:cs typeface="Sakkal Majalla" panose="02000000000000000000" pitchFamily="2" charset="-78"/>
            </a:endParaRPr>
          </a:p>
          <a:p>
            <a:pPr defTabSz="286426" rtl="1">
              <a:lnSpc>
                <a:spcPct val="81000"/>
              </a:lnSpc>
              <a:spcBef>
                <a:spcPts val="200"/>
              </a:spcBef>
              <a:defRPr sz="2376">
                <a:solidFill>
                  <a:schemeClr val="accent6"/>
                </a:solidFill>
                <a:latin typeface="Source Sans Pro Bold"/>
                <a:ea typeface="Source Sans Pro Bold"/>
                <a:cs typeface="Source Sans Pro Bold"/>
                <a:sym typeface="Source Sans Pro Bold"/>
              </a:defRPr>
            </a:pPr>
            <a:r>
              <a:rPr lang="ar" b="1" dirty="0">
                <a:solidFill>
                  <a:srgbClr val="65A000"/>
                </a:solidFill>
                <a:latin typeface="Sakkal Majalla" panose="02000000000000000000" pitchFamily="2" charset="-78"/>
                <a:cs typeface="Sakkal Majalla" panose="02000000000000000000" pitchFamily="2" charset="-78"/>
              </a:rPr>
              <a:t>تيسير كل جلسة:</a:t>
            </a:r>
          </a:p>
          <a:p>
            <a:pPr marL="457200" indent="-457200" defTabSz="286426" rtl="1">
              <a:lnSpc>
                <a:spcPct val="81000"/>
              </a:lnSpc>
              <a:spcBef>
                <a:spcPts val="200"/>
              </a:spcBef>
              <a:buClr>
                <a:srgbClr val="65A000"/>
              </a:buClr>
              <a:buFont typeface="+mj-lt"/>
              <a:buAutoNum type="arabicPeriod"/>
              <a:defRPr sz="2376"/>
            </a:pPr>
            <a:r>
              <a:rPr dirty="0" err="1">
                <a:latin typeface="Sakkal Majalla" panose="02000000000000000000" pitchFamily="2" charset="-78"/>
                <a:cs typeface="Sakkal Majalla" panose="02000000000000000000" pitchFamily="2" charset="-78"/>
              </a:rPr>
              <a:t>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تعليمات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defTabSz="286426" rtl="1">
              <a:lnSpc>
                <a:spcPct val="81000"/>
              </a:lnSpc>
              <a:spcBef>
                <a:spcPts val="200"/>
              </a:spcBef>
              <a:buClr>
                <a:srgbClr val="65A000"/>
              </a:buClr>
              <a:buFont typeface="+mj-lt"/>
              <a:buAutoNum type="arabicPeriod"/>
              <a:defRPr sz="2376"/>
            </a:pPr>
            <a:r>
              <a:rPr dirty="0" err="1">
                <a:latin typeface="Sakkal Majalla" panose="02000000000000000000" pitchFamily="2" charset="-78"/>
                <a:cs typeface="Sakkal Majalla" panose="02000000000000000000" pitchFamily="2" charset="-78"/>
              </a:rPr>
              <a:t>توزيع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نسخ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التعليمات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وملاحق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a:t>
            </a:r>
          </a:p>
          <a:p>
            <a:pPr marL="457200" indent="-457200" defTabSz="286426" rtl="1">
              <a:lnSpc>
                <a:spcPct val="81000"/>
              </a:lnSpc>
              <a:spcBef>
                <a:spcPts val="200"/>
              </a:spcBef>
              <a:buClr>
                <a:srgbClr val="65A000"/>
              </a:buClr>
              <a:buFont typeface="+mj-lt"/>
              <a:buAutoNum type="arabicPeriod"/>
              <a:defRPr sz="2376"/>
            </a:pPr>
            <a:r>
              <a:rPr dirty="0" err="1">
                <a:latin typeface="Sakkal Majalla" panose="02000000000000000000" pitchFamily="2" charset="-78"/>
                <a:cs typeface="Sakkal Majalla" panose="02000000000000000000" pitchFamily="2" charset="-78"/>
              </a:rPr>
              <a:t>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defTabSz="286426" rtl="1">
              <a:lnSpc>
                <a:spcPct val="81000"/>
              </a:lnSpc>
              <a:spcBef>
                <a:spcPts val="200"/>
              </a:spcBef>
              <a:buClr>
                <a:srgbClr val="65A000"/>
              </a:buClr>
              <a:buFont typeface="+mj-lt"/>
              <a:buAutoNum type="arabicPeriod"/>
              <a:defRPr sz="2376"/>
            </a:pP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defTabSz="286426" rtl="1">
              <a:lnSpc>
                <a:spcPct val="81000"/>
              </a:lnSpc>
              <a:spcBef>
                <a:spcPts val="200"/>
              </a:spcBef>
              <a:buClr>
                <a:srgbClr val="65A000"/>
              </a:buClr>
              <a:buFont typeface="+mj-lt"/>
              <a:buAutoNum type="arabicPeriod"/>
              <a:defRPr sz="2376"/>
            </a:pPr>
            <a:r>
              <a:rPr dirty="0" err="1">
                <a:latin typeface="Sakkal Majalla" panose="02000000000000000000" pitchFamily="2" charset="-78"/>
                <a:cs typeface="Sakkal Majalla" panose="02000000000000000000" pitchFamily="2" charset="-78"/>
              </a:rPr>
              <a:t>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التعقيبات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defTabSz="286426" rtl="1">
              <a:lnSpc>
                <a:spcPct val="81000"/>
              </a:lnSpc>
              <a:spcBef>
                <a:spcPts val="200"/>
              </a:spcBef>
              <a:buClr>
                <a:srgbClr val="65A000"/>
              </a:buClr>
              <a:buFont typeface="+mj-lt"/>
              <a:buAutoNum type="arabicPeriod"/>
              <a:defRPr sz="2376"/>
            </a:pPr>
            <a:r>
              <a:rPr dirty="0" err="1">
                <a:latin typeface="Sakkal Majalla" panose="02000000000000000000" pitchFamily="2" charset="-78"/>
                <a:cs typeface="Sakkal Majalla" panose="02000000000000000000" pitchFamily="2" charset="-78"/>
              </a:rPr>
              <a:t>استخلاص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a:t>
            </a:r>
          </a:p>
        </p:txBody>
      </p:sp>
      <p:sp>
        <p:nvSpPr>
          <p:cNvPr id="715" name="Title 1"/>
          <p:cNvSpPr txBox="1">
            <a:spLocks noGrp="1"/>
          </p:cNvSpPr>
          <p:nvPr>
            <p:ph type="title"/>
          </p:nvPr>
        </p:nvSpPr>
        <p:spPr>
          <a:xfrm>
            <a:off x="297712" y="-60230"/>
            <a:ext cx="8446239"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7. المراحل الرئيسية لتيسير تمرين فريق الاستجابة السريعة</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551B78D-304F-78A3-37B4-2A527C3CC7DD}"/>
              </a:ext>
            </a:extLst>
          </p:cNvPr>
          <p:cNvSpPr txBox="1"/>
          <p:nvPr/>
        </p:nvSpPr>
        <p:spPr>
          <a:xfrm>
            <a:off x="4378960" y="2261136"/>
            <a:ext cx="3708400" cy="923328"/>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5400" b="0" i="0" u="none" strike="noStrike" cap="none" spc="0" normalizeH="0" baseline="0" dirty="0">
                <a:ln>
                  <a:noFill/>
                </a:ln>
                <a:solidFill>
                  <a:schemeClr val="bg1"/>
                </a:solidFill>
                <a:effectLst/>
                <a:uFillTx/>
                <a:latin typeface="Calibri"/>
                <a:ea typeface="Calibri"/>
                <a:cs typeface="Calibri"/>
                <a:sym typeface="Calibri"/>
              </a:rPr>
              <a:t>شكرًا لكم</a:t>
            </a:r>
            <a:endParaRPr kumimoji="0" lang="en-US" sz="54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8F2E145-3941-7E18-2B77-2BA97C1551AD}"/>
              </a:ext>
            </a:extLst>
          </p:cNvPr>
          <p:cNvSpPr txBox="1">
            <a:spLocks noGrp="1"/>
          </p:cNvSpPr>
          <p:nvPr>
            <p:ph type="body" idx="1"/>
          </p:nvPr>
        </p:nvSpPr>
        <p:spPr>
          <a:xfrm>
            <a:off x="301336" y="811792"/>
            <a:ext cx="10794197" cy="5206965"/>
          </a:xfrm>
          <a:prstGeom prst="rect">
            <a:avLst/>
          </a:prstGeom>
        </p:spPr>
        <p:txBody>
          <a:bodyPr lIns="0" tIns="0" rIns="0" bIns="0" rtlCol="1"/>
          <a:lstStyle/>
          <a:p>
            <a:pPr marL="0" marR="0" algn="r" rtl="1" eaLnBrk="0" fontAlgn="base" hangingPunct="0">
              <a:lnSpc>
                <a:spcPct val="115000"/>
              </a:lnSpc>
              <a:spcBef>
                <a:spcPts val="0"/>
              </a:spcBef>
              <a:spcAft>
                <a:spcPts val="1000"/>
              </a:spcAft>
            </a:pP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منصة منظمة الصحة العالمية للتعلُّم في مجال الأمن الص</a:t>
            </a:r>
            <a:r>
              <a:rPr lang="ar-EG"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a:t>
            </a: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ِحيِّ - مواد تدريبية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حقوق هذه المواد التدريبية محفوظة لصالح منظمة الصحة العالمية بموجب حق المؤلف (© منظمة الصحة العالمية 2022). جميع الحقوق محفوظة.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يخضع استخدامك لهذه المواد إلى «</a:t>
            </a:r>
            <a:r>
              <a:rPr lang="ar-MA" sz="1600" u="sng" dirty="0">
                <a:solidFill>
                  <a:srgbClr val="0000FF"/>
                </a:solidFill>
                <a:latin typeface="Calibri" panose="020F0502020204030204" pitchFamily="34" charset="0"/>
                <a:cs typeface="Calibri" panose="020F0502020204030204" pitchFamily="34" charset="0"/>
              </a:rPr>
              <a:t>شروط الاستخدام - منصة منظمة الصحة العالمية للتعلُّم في مجال الأمن الصِّحيِّ، مواد تدريبية</a:t>
            </a: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التي قبلتها عند تنزيلها، وهي متاحة على منصة التعلُّم في مجال الأمن الصِّحيِّ على الرابط الآتي: (</a:t>
            </a:r>
            <a:r>
              <a:rPr lang="en-US" sz="1600" u="sng" dirty="0">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2"/>
              </a:rPr>
              <a:t>https://extranet.who.int/hslp</a:t>
            </a: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إذا أحدثت تغييرات في محتويات هذه المواد أو عدَّلتها أو ترجمتها أو نقَّحتها بأي طريقة أخرى، فعليك أن تُوضِّح أن المنظمة ليس لها علاقة من قريبٍ أو بعيدٍ بهذه التعديلات، ولا يجوز أن تستخدم اسم المنظمة أو شعارها في هذه المواد المُعدَّلة.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6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وإذا أحدثت تغييرات في محتويات هذه المواد أو عدَّلتها أو ترجمتها أو نقَّحتها بأي طريقة أخرى، فعليك أن تُفصح عن مصدر المواد من خلال الإسناد الآتي: «هذه المواد التدريبية هي نسخة معدلة من «برنامج التدريب المتقدم لفِرَق الاستجابة السريعة» (متاح على الرابط الآتي: </a:t>
            </a:r>
            <a:r>
              <a:rPr lang="en-US" sz="1600" u="sng" dirty="0">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https://extranet.who.int/hslp</a:t>
            </a:r>
            <a:r>
              <a:rPr lang="ar-MA" sz="1600" u="sng" dirty="0">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a:t>
            </a:r>
            <a:r>
              <a:rPr lang="ar-MA" sz="16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 وحقوقها محفوظة لصالح منظمة الصحة العالمية بموجب حق المؤلف (© منظمة الصحة العالمية، 2022)، ومُستخدمة بتصريح من منظمة الصحة العالمية. وتُخلي منظمة الصحة العالمية مسؤوليتها تمامًا عن أي تعديلات أو </a:t>
            </a:r>
            <a:r>
              <a:rPr lang="ar-MA" sz="1600" dirty="0" err="1">
                <a:solidFill>
                  <a:srgbClr val="000000"/>
                </a:solidFill>
                <a:effectLst/>
                <a:latin typeface="Calibri" panose="020F0502020204030204" pitchFamily="34" charset="0"/>
                <a:ea typeface="Segoe UI" panose="020B0502040204020203" pitchFamily="34" charset="0"/>
                <a:cs typeface="Arial" panose="020B0604020202020204" pitchFamily="34" charset="0"/>
              </a:rPr>
              <a:t>تنقيحات</a:t>
            </a:r>
            <a:r>
              <a:rPr lang="ar-MA" sz="16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 على المواد الخاصة بها المحمية بموجب حق المؤلف».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r>
              <a:rPr lang="ar-MA" sz="1600" dirty="0">
                <a:solidFill>
                  <a:srgbClr val="000000"/>
                </a:solidFill>
                <a:effectLst/>
                <a:ea typeface="Segoe UI" panose="020B0502040204020203" pitchFamily="34" charset="0"/>
                <a:cs typeface="Calibri" panose="020F0502020204030204" pitchFamily="34" charset="0"/>
              </a:rPr>
              <a:t>وعلاوةً على ذلك، يُرجَى إخطار المنظمة بأي تعديلات قد تطرأ على هذه المواد التي تستخدمها علانيةً، لأغراض حفظ السجلات ومواصلة التطوير، عن طريق إرسال رسالة على عنوان البريد الإلكتروني التالي:</a:t>
            </a:r>
            <a:r>
              <a:rPr lang="en-US" sz="1600" u="sng" dirty="0">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4"/>
              </a:rPr>
              <a:t>ihrhrt@who.int</a:t>
            </a:r>
            <a:r>
              <a:rPr lang="en-US" sz="1600" dirty="0">
                <a:solidFill>
                  <a:srgbClr val="000000"/>
                </a:solidFill>
                <a:effectLst/>
                <a:latin typeface="Calibri" panose="020F0502020204030204" pitchFamily="34" charset="0"/>
                <a:ea typeface="Segoe UI" panose="020B0502040204020203" pitchFamily="34" charset="0"/>
              </a:rPr>
              <a:t> </a:t>
            </a:r>
            <a:r>
              <a:rPr lang="ar-MA" sz="1600" dirty="0">
                <a:solidFill>
                  <a:srgbClr val="000000"/>
                </a:solidFill>
                <a:effectLst/>
                <a:ea typeface="Segoe UI" panose="020B0502040204020203" pitchFamily="34" charset="0"/>
                <a:cs typeface="Calibri" panose="020F0502020204030204" pitchFamily="34" charset="0"/>
              </a:rPr>
              <a:t>.</a:t>
            </a:r>
            <a:endParaRPr lang="en-US" sz="1600" dirty="0"/>
          </a:p>
          <a:p>
            <a:pPr algn="just" defTabSz="214822" rtl="1">
              <a:spcBef>
                <a:spcPts val="100"/>
              </a:spcBef>
              <a:defRPr sz="1979"/>
            </a:pPr>
            <a:endParaRPr sz="1800" dirty="0"/>
          </a:p>
        </p:txBody>
      </p:sp>
      <p:sp>
        <p:nvSpPr>
          <p:cNvPr id="5" name="TextBox 4">
            <a:extLst>
              <a:ext uri="{FF2B5EF4-FFF2-40B4-BE49-F238E27FC236}">
                <a16:creationId xmlns:a16="http://schemas.microsoft.com/office/drawing/2014/main" id="{62F32B59-B6F9-D0EF-2597-8C7D7A3CFAC7}"/>
              </a:ext>
            </a:extLst>
          </p:cNvPr>
          <p:cNvSpPr txBox="1"/>
          <p:nvPr/>
        </p:nvSpPr>
        <p:spPr>
          <a:xfrm>
            <a:off x="704850" y="20783"/>
            <a:ext cx="2685507" cy="523218"/>
          </a:xfrm>
          <a:prstGeom prst="rect">
            <a:avLst/>
          </a:prstGeom>
          <a:solidFill>
            <a:srgbClr val="951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2800" b="1" dirty="0">
                <a:solidFill>
                  <a:schemeClr val="bg1"/>
                </a:solidFill>
                <a:latin typeface="Sakkal Majalla" panose="02000000000000000000" pitchFamily="2" charset="-78"/>
                <a:cs typeface="Sakkal Majalla" panose="02000000000000000000" pitchFamily="2" charset="-78"/>
              </a:rPr>
              <a:t>إخلاء المسؤولية</a:t>
            </a:r>
            <a:endParaRPr kumimoji="0" lang="en-US" sz="2800" b="1" i="0" u="none" strike="noStrike" cap="none" spc="0" normalizeH="0" baseline="0" dirty="0">
              <a:ln>
                <a:noFill/>
              </a:ln>
              <a:solidFill>
                <a:schemeClr val="bg1"/>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Rectangle 2"/>
          <p:cNvSpPr txBox="1">
            <a:spLocks noGrp="1"/>
          </p:cNvSpPr>
          <p:nvPr>
            <p:ph type="title"/>
          </p:nvPr>
        </p:nvSpPr>
        <p:spPr>
          <a:xfrm>
            <a:off x="368152" y="811738"/>
            <a:ext cx="2689373" cy="1047202"/>
          </a:xfrm>
          <a:prstGeom prst="rect">
            <a:avLst/>
          </a:prstGeom>
        </p:spPr>
        <p:txBody>
          <a:bodyPr rtlCol="1"/>
          <a:lstStyle/>
          <a:p>
            <a:pPr rtl="1"/>
            <a:r>
              <a:rPr lang="ar" b="1">
                <a:latin typeface="Sakkal Majalla" panose="02000000000000000000" pitchFamily="2" charset="-78"/>
                <a:cs typeface="Sakkal Majalla" panose="02000000000000000000" pitchFamily="2" charset="-78"/>
              </a:rPr>
              <a:t>عناصر العرض</a:t>
            </a:r>
          </a:p>
        </p:txBody>
      </p:sp>
      <p:sp>
        <p:nvSpPr>
          <p:cNvPr id="307" name="Content Placeholder 1"/>
          <p:cNvSpPr txBox="1">
            <a:spLocks noGrp="1"/>
          </p:cNvSpPr>
          <p:nvPr>
            <p:ph type="body" idx="1"/>
          </p:nvPr>
        </p:nvSpPr>
        <p:spPr>
          <a:xfrm>
            <a:off x="4252769" y="842965"/>
            <a:ext cx="7529515" cy="5546726"/>
          </a:xfrm>
          <a:prstGeom prst="rect">
            <a:avLst/>
          </a:prstGeom>
        </p:spPr>
        <p:txBody>
          <a:bodyPr rtlCol="1"/>
          <a:lstStyle/>
          <a:p>
            <a:pPr marL="857250" lvl="1" indent="-457200" rtl="1">
              <a:spcBef>
                <a:spcPts val="1200"/>
              </a:spcBef>
              <a:buClr>
                <a:schemeClr val="accent3"/>
              </a:buClr>
              <a:buAutoNum type="arabicPeriod"/>
            </a:pPr>
            <a:r>
              <a:rPr dirty="0" err="1">
                <a:latin typeface="Sakkal Majalla" panose="02000000000000000000" pitchFamily="2" charset="-78"/>
                <a:cs typeface="Sakkal Majalla" panose="02000000000000000000" pitchFamily="2" charset="-78"/>
              </a:rPr>
              <a:t>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الغرض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وسماته</a:t>
            </a:r>
            <a:r>
              <a:rPr dirty="0">
                <a:latin typeface="Sakkal Majalla" panose="02000000000000000000" pitchFamily="2" charset="-78"/>
                <a:cs typeface="Sakkal Majalla" panose="02000000000000000000" pitchFamily="2" charset="-78"/>
              </a:rPr>
              <a:t>.</a:t>
            </a:r>
          </a:p>
          <a:p>
            <a:pPr marL="857250" lvl="1" indent="-457200" rtl="1">
              <a:spcBef>
                <a:spcPts val="1200"/>
              </a:spcBef>
              <a:buClr>
                <a:schemeClr val="accent3"/>
              </a:buClr>
              <a:buAutoNum type="arabicPeriod"/>
            </a:pP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القُطري</a:t>
            </a:r>
            <a:r>
              <a:rPr dirty="0">
                <a:latin typeface="Sakkal Majalla" panose="02000000000000000000" pitchFamily="2" charset="-78"/>
                <a:cs typeface="Sakkal Majalla" panose="02000000000000000000" pitchFamily="2" charset="-78"/>
              </a:rPr>
              <a:t>.</a:t>
            </a:r>
          </a:p>
          <a:p>
            <a:pPr marL="857250" lvl="1" indent="-457200" rtl="1">
              <a:spcBef>
                <a:spcPts val="1200"/>
              </a:spcBef>
              <a:buClr>
                <a:schemeClr val="accent3"/>
              </a:buClr>
              <a:buAutoNum type="arabicPeriod"/>
            </a:pPr>
            <a:r>
              <a:rPr dirty="0" err="1">
                <a:latin typeface="Sakkal Majalla" panose="02000000000000000000" pitchFamily="2" charset="-78"/>
                <a:cs typeface="Sakkal Majalla" panose="02000000000000000000" pitchFamily="2" charset="-78"/>
              </a:rPr>
              <a:t>الأحداث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الرئيسية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القصة</a:t>
            </a:r>
            <a:r>
              <a:rPr dirty="0">
                <a:latin typeface="Sakkal Majalla" panose="02000000000000000000" pitchFamily="2" charset="-78"/>
                <a:cs typeface="Sakkal Majalla" panose="02000000000000000000" pitchFamily="2" charset="-78"/>
              </a:rPr>
              <a:t>.</a:t>
            </a:r>
          </a:p>
          <a:p>
            <a:pPr marL="857250" lvl="1" indent="-457200" rtl="1">
              <a:spcBef>
                <a:spcPts val="1200"/>
              </a:spcBef>
              <a:buClr>
                <a:schemeClr val="accent3"/>
              </a:buClr>
              <a:buAutoNum type="arabicPeriod"/>
            </a:pPr>
            <a:r>
              <a:rPr dirty="0" err="1">
                <a:latin typeface="Sakkal Majalla" panose="02000000000000000000" pitchFamily="2" charset="-78"/>
                <a:cs typeface="Sakkal Majalla" panose="02000000000000000000" pitchFamily="2" charset="-78"/>
              </a:rPr>
              <a:t>أدوار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أعضاء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marL="857250" lvl="1" indent="-457200" rtl="1">
              <a:spcBef>
                <a:spcPts val="1200"/>
              </a:spcBef>
              <a:buClr>
                <a:schemeClr val="accent3"/>
              </a:buClr>
              <a:buAutoNum type="arabicPeriod"/>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و </a:t>
            </a:r>
            <a:r>
              <a:rPr dirty="0" err="1">
                <a:latin typeface="Sakkal Majalla" panose="02000000000000000000" pitchFamily="2" charset="-78"/>
                <a:cs typeface="Sakkal Majalla" panose="02000000000000000000" pitchFamily="2" charset="-78"/>
              </a:rPr>
              <a:t>جدول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marL="857250" lvl="1" indent="-457200" rtl="1">
              <a:spcBef>
                <a:spcPts val="1200"/>
              </a:spcBef>
              <a:buClr>
                <a:schemeClr val="accent3"/>
              </a:buClr>
              <a:buAutoNum type="arabicPeriod"/>
            </a:pP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marL="857250" lvl="1" indent="-457200" rtl="1">
              <a:spcBef>
                <a:spcPts val="1200"/>
              </a:spcBef>
              <a:buClr>
                <a:schemeClr val="accent3"/>
              </a:buClr>
              <a:buAutoNum type="arabicPeriod"/>
            </a:pPr>
            <a:r>
              <a:rPr dirty="0" err="1">
                <a:latin typeface="Sakkal Majalla" panose="02000000000000000000" pitchFamily="2" charset="-78"/>
                <a:cs typeface="Sakkal Majalla" panose="02000000000000000000" pitchFamily="2" charset="-78"/>
              </a:rPr>
              <a:t>المراحل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الرئيسية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Title 1"/>
          <p:cNvSpPr txBox="1">
            <a:spLocks noGrp="1"/>
          </p:cNvSpPr>
          <p:nvPr>
            <p:ph type="title"/>
          </p:nvPr>
        </p:nvSpPr>
        <p:spPr>
          <a:xfrm>
            <a:off x="368152" y="674088"/>
            <a:ext cx="3264196" cy="1047202"/>
          </a:xfrm>
          <a:prstGeom prst="rect">
            <a:avLst/>
          </a:prstGeom>
        </p:spPr>
        <p:txBody>
          <a:bodyPr rtlCol="1"/>
          <a:lstStyle>
            <a:lvl1pPr algn="r" defTabSz="280640" rtl="1">
              <a:defRPr sz="3104"/>
            </a:lvl1pPr>
          </a:lstStyle>
          <a:p>
            <a:pPr rtl="1"/>
            <a:r>
              <a:rPr lang="ar" b="1">
                <a:latin typeface="Sakkal Majalla" panose="02000000000000000000" pitchFamily="2" charset="-78"/>
                <a:cs typeface="Sakkal Majalla" panose="02000000000000000000" pitchFamily="2" charset="-78"/>
              </a:rPr>
              <a:t>1. الغرض من تمرين فريق الاستجابة السريعة</a:t>
            </a:r>
          </a:p>
        </p:txBody>
      </p:sp>
      <p:sp>
        <p:nvSpPr>
          <p:cNvPr id="310" name="Content Placeholder 2"/>
          <p:cNvSpPr txBox="1">
            <a:spLocks noGrp="1"/>
          </p:cNvSpPr>
          <p:nvPr>
            <p:ph type="body" idx="1"/>
          </p:nvPr>
        </p:nvSpPr>
        <p:spPr>
          <a:xfrm>
            <a:off x="4695221" y="872462"/>
            <a:ext cx="6945055" cy="5546726"/>
          </a:xfrm>
          <a:prstGeom prst="rect">
            <a:avLst/>
          </a:prstGeom>
        </p:spPr>
        <p:txBody>
          <a:bodyPr rtlCol="1"/>
          <a:lstStyle/>
          <a:p>
            <a:pPr rtl="1"/>
            <a:r>
              <a:rPr dirty="0" err="1">
                <a:latin typeface="Sakkal Majalla" panose="02000000000000000000" pitchFamily="2" charset="-78"/>
                <a:cs typeface="Sakkal Majalla" panose="02000000000000000000" pitchFamily="2" charset="-78"/>
              </a:rPr>
              <a:t>يتمثل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الغرض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القائم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سيناريوهات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المتعددة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التخصصات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وفرادى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أعضائها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solidFill>
                  <a:srgbClr val="65A000"/>
                </a:solidFill>
                <a:latin typeface="Sakkal Majalla" panose="02000000000000000000" pitchFamily="2" charset="-78"/>
                <a:cs typeface="Sakkal Majalla" panose="02000000000000000000" pitchFamily="2" charset="-78"/>
              </a:rPr>
              <a:t>ممارسة</a:t>
            </a:r>
            <a:r>
              <a:rPr dirty="0">
                <a:solidFill>
                  <a:srgbClr val="65A000"/>
                </a:solidFill>
                <a:latin typeface="Sakkal Majalla" panose="02000000000000000000" pitchFamily="2" charset="-78"/>
                <a:cs typeface="Sakkal Majalla" panose="02000000000000000000" pitchFamily="2" charset="-78"/>
              </a:rPr>
              <a:t> </a:t>
            </a:r>
            <a:r>
              <a:rPr dirty="0" err="1">
                <a:solidFill>
                  <a:srgbClr val="65A000"/>
                </a:solidFill>
                <a:latin typeface="Sakkal Majalla" panose="02000000000000000000" pitchFamily="2" charset="-78"/>
                <a:cs typeface="Sakkal Majalla" panose="02000000000000000000" pitchFamily="2" charset="-78"/>
              </a:rPr>
              <a:t>وإظهار</a:t>
            </a:r>
            <a:r>
              <a:rPr dirty="0">
                <a:solidFill>
                  <a:srgbClr val="65A000"/>
                </a:solidFill>
                <a:latin typeface="Sakkal Majalla" panose="02000000000000000000" pitchFamily="2" charset="-78"/>
                <a:cs typeface="Sakkal Majalla" panose="02000000000000000000" pitchFamily="2" charset="-78"/>
              </a:rPr>
              <a:t> </a:t>
            </a:r>
            <a:r>
              <a:rPr dirty="0" err="1">
                <a:solidFill>
                  <a:srgbClr val="65A000"/>
                </a:solidFill>
                <a:latin typeface="Sakkal Majalla" panose="02000000000000000000" pitchFamily="2" charset="-78"/>
                <a:cs typeface="Sakkal Majalla" panose="02000000000000000000" pitchFamily="2" charset="-78"/>
              </a:rPr>
              <a:t>المعارف</a:t>
            </a:r>
            <a:r>
              <a:rPr dirty="0">
                <a:solidFill>
                  <a:srgbClr val="65A000"/>
                </a:solidFill>
                <a:latin typeface="Sakkal Majalla" panose="02000000000000000000" pitchFamily="2" charset="-78"/>
                <a:cs typeface="Sakkal Majalla" panose="02000000000000000000" pitchFamily="2" charset="-78"/>
              </a:rPr>
              <a:t> </a:t>
            </a:r>
            <a:r>
              <a:rPr dirty="0" err="1">
                <a:solidFill>
                  <a:srgbClr val="65A000"/>
                </a:solidFill>
                <a:latin typeface="Sakkal Majalla" panose="02000000000000000000" pitchFamily="2" charset="-78"/>
                <a:cs typeface="Sakkal Majalla" panose="02000000000000000000" pitchFamily="2" charset="-78"/>
              </a:rPr>
              <a:t>والمهارات</a:t>
            </a:r>
            <a:r>
              <a:rPr dirty="0">
                <a:solidFill>
                  <a:srgbClr val="65A000"/>
                </a:solidFill>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للكشف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بفعالية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defRPr>
                <a:solidFill>
                  <a:srgbClr val="002060"/>
                </a:solidFill>
              </a:defRPr>
            </a:pPr>
            <a:endParaRPr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Rectangle 2"/>
          <p:cNvSpPr txBox="1">
            <a:spLocks noGrp="1"/>
          </p:cNvSpPr>
          <p:nvPr>
            <p:ph type="title"/>
          </p:nvPr>
        </p:nvSpPr>
        <p:spPr>
          <a:xfrm>
            <a:off x="357761" y="772852"/>
            <a:ext cx="2734760" cy="1047202"/>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السمات الرئيس</a:t>
            </a:r>
            <a:r>
              <a:rPr lang="ar-EG" b="1" dirty="0">
                <a:latin typeface="Sakkal Majalla" panose="02000000000000000000" pitchFamily="2" charset="-78"/>
                <a:cs typeface="Sakkal Majalla" panose="02000000000000000000" pitchFamily="2" charset="-78"/>
              </a:rPr>
              <a:t>ي</a:t>
            </a:r>
            <a:r>
              <a:rPr lang="ar" b="1" dirty="0">
                <a:latin typeface="Sakkal Majalla" panose="02000000000000000000" pitchFamily="2" charset="-78"/>
                <a:cs typeface="Sakkal Majalla" panose="02000000000000000000" pitchFamily="2" charset="-78"/>
              </a:rPr>
              <a:t>ة</a:t>
            </a:r>
          </a:p>
        </p:txBody>
      </p:sp>
      <p:sp>
        <p:nvSpPr>
          <p:cNvPr id="313" name="Text Placeholder 1"/>
          <p:cNvSpPr txBox="1">
            <a:spLocks noGrp="1"/>
          </p:cNvSpPr>
          <p:nvPr>
            <p:ph type="body" idx="1"/>
          </p:nvPr>
        </p:nvSpPr>
        <p:spPr>
          <a:xfrm>
            <a:off x="4641566" y="665911"/>
            <a:ext cx="7130327" cy="5546726"/>
          </a:xfrm>
          <a:prstGeom prst="rect">
            <a:avLst/>
          </a:prstGeom>
        </p:spPr>
        <p:txBody>
          <a:bodyPr rtlCol="1"/>
          <a:lstStyle/>
          <a:p>
            <a:pPr marL="240631" indent="-240631" rtl="1">
              <a:buClr>
                <a:schemeClr val="accent3"/>
              </a:buClr>
              <a:buSzPct val="100000"/>
              <a:buChar char="•"/>
              <a:defRPr>
                <a:solidFill>
                  <a:srgbClr val="002060"/>
                </a:solidFill>
              </a:defRPr>
            </a:pPr>
            <a:r>
              <a:rPr dirty="0" err="1">
                <a:latin typeface="Sakkal Majalla" panose="02000000000000000000" pitchFamily="2" charset="-78"/>
                <a:cs typeface="Sakkal Majalla" panose="02000000000000000000" pitchFamily="2" charset="-78"/>
              </a:rPr>
              <a:t>المدة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الزمنية</a:t>
            </a:r>
            <a:r>
              <a:rPr lang="ar-EG" dirty="0">
                <a:latin typeface="Sakkal Majalla" panose="02000000000000000000" pitchFamily="2" charset="-78"/>
                <a:cs typeface="Sakkal Majalla" panose="02000000000000000000" pitchFamily="2" charset="-78"/>
              </a:rPr>
              <a:t>: </a:t>
            </a:r>
            <a:r>
              <a:rPr dirty="0" err="1">
                <a:solidFill>
                  <a:schemeClr val="accent6"/>
                </a:solidFill>
                <a:latin typeface="Sakkal Majalla" panose="02000000000000000000" pitchFamily="2" charset="-78"/>
                <a:cs typeface="Sakkal Majalla" panose="02000000000000000000" pitchFamily="2" charset="-78"/>
              </a:rPr>
              <a:t>يومان</a:t>
            </a:r>
            <a:r>
              <a:rPr dirty="0">
                <a:solidFill>
                  <a:schemeClr val="accent6"/>
                </a:solidFill>
                <a:latin typeface="Sakkal Majalla" panose="02000000000000000000" pitchFamily="2" charset="-78"/>
                <a:cs typeface="Sakkal Majalla" panose="02000000000000000000" pitchFamily="2" charset="-78"/>
              </a:rPr>
              <a:t> </a:t>
            </a:r>
            <a:r>
              <a:rPr dirty="0" err="1">
                <a:solidFill>
                  <a:schemeClr val="accent6"/>
                </a:solidFill>
                <a:latin typeface="Sakkal Majalla" panose="02000000000000000000" pitchFamily="2" charset="-78"/>
                <a:cs typeface="Sakkal Majalla" panose="02000000000000000000" pitchFamily="2" charset="-78"/>
              </a:rPr>
              <a:t>إلى</a:t>
            </a:r>
            <a:r>
              <a:rPr dirty="0">
                <a:solidFill>
                  <a:schemeClr val="accent6"/>
                </a:solidFill>
                <a:latin typeface="Sakkal Majalla" panose="02000000000000000000" pitchFamily="2" charset="-78"/>
                <a:cs typeface="Sakkal Majalla" panose="02000000000000000000" pitchFamily="2" charset="-78"/>
              </a:rPr>
              <a:t> </a:t>
            </a:r>
            <a:r>
              <a:rPr lang="ar-EG" dirty="0">
                <a:solidFill>
                  <a:schemeClr val="accent6"/>
                </a:solidFill>
                <a:latin typeface="Sakkal Majalla" panose="02000000000000000000" pitchFamily="2" charset="-78"/>
                <a:cs typeface="Sakkal Majalla" panose="02000000000000000000" pitchFamily="2" charset="-78"/>
              </a:rPr>
              <a:t> 3 </a:t>
            </a:r>
            <a:r>
              <a:rPr dirty="0" err="1">
                <a:solidFill>
                  <a:schemeClr val="accent6"/>
                </a:solidFill>
                <a:latin typeface="Sakkal Majalla" panose="02000000000000000000" pitchFamily="2" charset="-78"/>
                <a:cs typeface="Sakkal Majalla" panose="02000000000000000000" pitchFamily="2" charset="-78"/>
              </a:rPr>
              <a:t>أيام</a:t>
            </a:r>
            <a:r>
              <a:rPr lang="ar-EG" dirty="0">
                <a:solidFill>
                  <a:schemeClr val="accent6"/>
                </a:solidFill>
                <a:latin typeface="Sakkal Majalla" panose="02000000000000000000" pitchFamily="2" charset="-78"/>
                <a:cs typeface="Sakkal Majalla" panose="02000000000000000000" pitchFamily="2" charset="-78"/>
              </a:rPr>
              <a:t>.</a:t>
            </a:r>
            <a:endParaRPr dirty="0">
              <a:solidFill>
                <a:schemeClr val="accent6"/>
              </a:solidFill>
              <a:latin typeface="Sakkal Majalla" panose="02000000000000000000" pitchFamily="2" charset="-78"/>
              <a:cs typeface="Sakkal Majalla" panose="02000000000000000000" pitchFamily="2" charset="-78"/>
            </a:endParaRPr>
          </a:p>
          <a:p>
            <a:pPr marL="240631" indent="-240631" rtl="1">
              <a:buClr>
                <a:schemeClr val="accent3"/>
              </a:buClr>
              <a:buSzPct val="100000"/>
              <a:buChar char="•"/>
              <a:defRPr>
                <a:solidFill>
                  <a:srgbClr val="002060"/>
                </a:solidFill>
              </a:defRPr>
            </a:pPr>
            <a:r>
              <a:rPr dirty="0" err="1">
                <a:latin typeface="Sakkal Majalla" panose="02000000000000000000" pitchFamily="2" charset="-78"/>
                <a:cs typeface="Sakkal Majalla" panose="02000000000000000000" pitchFamily="2" charset="-78"/>
              </a:rPr>
              <a:t>مُقسم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lang="ar-EG" dirty="0">
                <a:latin typeface="Sakkal Majalla" panose="02000000000000000000" pitchFamily="2" charset="-78"/>
                <a:cs typeface="Sakkal Majalla" panose="02000000000000000000" pitchFamily="2" charset="-78"/>
              </a:rPr>
              <a:t> </a:t>
            </a:r>
            <a:r>
              <a:rPr lang="ar-EG" dirty="0">
                <a:solidFill>
                  <a:schemeClr val="accent6"/>
                </a:solidFill>
                <a:latin typeface="Sakkal Majalla" panose="02000000000000000000" pitchFamily="2" charset="-78"/>
                <a:cs typeface="Sakkal Majalla" panose="02000000000000000000" pitchFamily="2" charset="-78"/>
              </a:rPr>
              <a:t>6 </a:t>
            </a:r>
            <a:r>
              <a:rPr dirty="0" err="1">
                <a:solidFill>
                  <a:schemeClr val="accent6"/>
                </a:solidFill>
                <a:latin typeface="Sakkal Majalla" panose="02000000000000000000" pitchFamily="2" charset="-78"/>
                <a:cs typeface="Sakkal Majalla" panose="02000000000000000000" pitchFamily="2" charset="-78"/>
              </a:rPr>
              <a:t>جلسات</a:t>
            </a:r>
            <a:r>
              <a:rPr dirty="0">
                <a:solidFill>
                  <a:schemeClr val="accent6"/>
                </a:solidFill>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ج1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ج</a:t>
            </a:r>
            <a:r>
              <a:rPr lang="ar-EG" dirty="0">
                <a:latin typeface="Sakkal Majalla" panose="02000000000000000000" pitchFamily="2" charset="-78"/>
                <a:cs typeface="Sakkal Majalla" panose="02000000000000000000" pitchFamily="2" charset="-78"/>
              </a:rPr>
              <a:t>6).</a:t>
            </a:r>
            <a:endParaRPr dirty="0">
              <a:latin typeface="Sakkal Majalla" panose="02000000000000000000" pitchFamily="2" charset="-78"/>
              <a:cs typeface="Sakkal Majalla" panose="02000000000000000000" pitchFamily="2" charset="-78"/>
            </a:endParaRPr>
          </a:p>
          <a:p>
            <a:pPr marL="240631" indent="-240631" rtl="1">
              <a:buClr>
                <a:schemeClr val="accent3"/>
              </a:buClr>
              <a:buSzPct val="100000"/>
              <a:buChar char="•"/>
              <a:defRPr>
                <a:solidFill>
                  <a:srgbClr val="002060"/>
                </a:solidFill>
              </a:defRPr>
            </a:pPr>
            <a:r>
              <a:rPr dirty="0" err="1">
                <a:latin typeface="Sakkal Majalla" panose="02000000000000000000" pitchFamily="2" charset="-78"/>
                <a:cs typeface="Sakkal Majalla" panose="02000000000000000000" pitchFamily="2" charset="-78"/>
              </a:rPr>
              <a:t>يعمل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مجموعات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اعتبار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يشكلون</a:t>
            </a:r>
            <a:r>
              <a:rPr dirty="0">
                <a:latin typeface="Sakkal Majalla" panose="02000000000000000000" pitchFamily="2" charset="-78"/>
                <a:cs typeface="Sakkal Majalla" panose="02000000000000000000" pitchFamily="2" charset="-78"/>
              </a:rPr>
              <a:t> </a:t>
            </a:r>
            <a:r>
              <a:rPr dirty="0" err="1">
                <a:solidFill>
                  <a:schemeClr val="accent6"/>
                </a:solidFill>
                <a:latin typeface="Sakkal Majalla" panose="02000000000000000000" pitchFamily="2" charset="-78"/>
                <a:cs typeface="Sakkal Majalla" panose="02000000000000000000" pitchFamily="2" charset="-78"/>
              </a:rPr>
              <a:t>فريق</a:t>
            </a:r>
            <a:r>
              <a:rPr dirty="0">
                <a:solidFill>
                  <a:schemeClr val="accent6"/>
                </a:solidFill>
                <a:latin typeface="Sakkal Majalla" panose="02000000000000000000" pitchFamily="2" charset="-78"/>
                <a:cs typeface="Sakkal Majalla" panose="02000000000000000000" pitchFamily="2" charset="-78"/>
              </a:rPr>
              <a:t> </a:t>
            </a:r>
            <a:r>
              <a:rPr dirty="0" err="1">
                <a:solidFill>
                  <a:schemeClr val="accent6"/>
                </a:solidFill>
                <a:latin typeface="Sakkal Majalla" panose="02000000000000000000" pitchFamily="2" charset="-78"/>
                <a:cs typeface="Sakkal Majalla" panose="02000000000000000000" pitchFamily="2" charset="-78"/>
              </a:rPr>
              <a:t>الاستجابة</a:t>
            </a:r>
            <a:r>
              <a:rPr dirty="0">
                <a:solidFill>
                  <a:schemeClr val="accent6"/>
                </a:solidFill>
                <a:latin typeface="Sakkal Majalla" panose="02000000000000000000" pitchFamily="2" charset="-78"/>
                <a:cs typeface="Sakkal Majalla" panose="02000000000000000000" pitchFamily="2" charset="-78"/>
              </a:rPr>
              <a:t> </a:t>
            </a:r>
            <a:r>
              <a:rPr dirty="0" err="1">
                <a:solidFill>
                  <a:schemeClr val="accent6"/>
                </a:solidFill>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40631" indent="-240631" rtl="1">
              <a:buClr>
                <a:schemeClr val="accent3"/>
              </a:buClr>
              <a:buSzPct val="100000"/>
              <a:buChar char="•"/>
            </a:pPr>
            <a:r>
              <a:rPr dirty="0" err="1">
                <a:latin typeface="Sakkal Majalla" panose="02000000000000000000" pitchFamily="2" charset="-78"/>
                <a:cs typeface="Sakkal Majalla" panose="02000000000000000000" pitchFamily="2" charset="-78"/>
              </a:rPr>
              <a:t>يلزم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تحضير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الآتي</a:t>
            </a:r>
            <a:r>
              <a:rPr dirty="0">
                <a:latin typeface="Sakkal Majalla" panose="02000000000000000000" pitchFamily="2" charset="-78"/>
                <a:cs typeface="Sakkal Majalla" panose="02000000000000000000" pitchFamily="2" charset="-78"/>
              </a:rPr>
              <a:t>:</a:t>
            </a:r>
          </a:p>
          <a:p>
            <a:pPr marL="596900" lvl="1" indent="-342900" rtl="1">
              <a:spcBef>
                <a:spcPts val="100"/>
              </a:spcBef>
              <a:buClr>
                <a:schemeClr val="accent3"/>
              </a:buClr>
              <a:buSzPct val="75000"/>
              <a:buFont typeface="Courier New" panose="02070309020205020404" pitchFamily="49" charset="0"/>
              <a:buChar char="o"/>
              <a:defRPr>
                <a:solidFill>
                  <a:schemeClr val="accent6"/>
                </a:solidFill>
              </a:defRPr>
            </a:pPr>
            <a:r>
              <a:rPr dirty="0" err="1">
                <a:latin typeface="Sakkal Majalla" panose="02000000000000000000" pitchFamily="2" charset="-78"/>
                <a:cs typeface="Sakkal Majalla" panose="02000000000000000000" pitchFamily="2" charset="-78"/>
              </a:rPr>
              <a:t>المعدات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والمواد</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596900" lvl="1" indent="-342900" rtl="1">
              <a:spcBef>
                <a:spcPts val="100"/>
              </a:spcBef>
              <a:buClr>
                <a:schemeClr val="accent3"/>
              </a:buClr>
              <a:buSzPct val="75000"/>
              <a:buFont typeface="Courier New" panose="02070309020205020404" pitchFamily="49" charset="0"/>
              <a:buChar char="o"/>
              <a:defRPr>
                <a:solidFill>
                  <a:schemeClr val="accent6"/>
                </a:solidFill>
              </a:defRPr>
            </a:pPr>
            <a:r>
              <a:rPr dirty="0" err="1">
                <a:latin typeface="Sakkal Majalla" panose="02000000000000000000" pitchFamily="2" charset="-78"/>
                <a:cs typeface="Sakkal Majalla" panose="02000000000000000000" pitchFamily="2" charset="-78"/>
              </a:rPr>
              <a:t>تجهيز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المكان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596900" lvl="1" indent="-342900" rtl="1">
              <a:spcBef>
                <a:spcPts val="100"/>
              </a:spcBef>
              <a:buClr>
                <a:schemeClr val="accent3"/>
              </a:buClr>
              <a:buSzPct val="75000"/>
              <a:buFont typeface="Courier New" panose="02070309020205020404" pitchFamily="49" charset="0"/>
              <a:buChar char="o"/>
              <a:defRPr>
                <a:solidFill>
                  <a:schemeClr val="accent6"/>
                </a:solidFill>
              </a:defRPr>
            </a:pP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 name="Title 1"/>
          <p:cNvSpPr txBox="1">
            <a:spLocks noGrp="1"/>
          </p:cNvSpPr>
          <p:nvPr>
            <p:ph type="title"/>
          </p:nvPr>
        </p:nvSpPr>
        <p:spPr>
          <a:xfrm>
            <a:off x="351863" y="787024"/>
            <a:ext cx="2771481" cy="1047202"/>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تمرين فريق الاستجابة السريعة</a:t>
            </a:r>
          </a:p>
        </p:txBody>
      </p:sp>
      <p:sp>
        <p:nvSpPr>
          <p:cNvPr id="321" name="Content Placeholder 2"/>
          <p:cNvSpPr txBox="1">
            <a:spLocks noGrp="1"/>
          </p:cNvSpPr>
          <p:nvPr>
            <p:ph type="body" idx="1"/>
          </p:nvPr>
        </p:nvSpPr>
        <p:spPr>
          <a:xfrm>
            <a:off x="4236480" y="818251"/>
            <a:ext cx="7529515" cy="5546726"/>
          </a:xfrm>
          <a:prstGeom prst="rect">
            <a:avLst/>
          </a:prstGeom>
        </p:spPr>
        <p:txBody>
          <a:bodyPr rtlCol="1"/>
          <a:lstStyle/>
          <a:p>
            <a:pPr rtl="1"/>
            <a:r>
              <a:rPr dirty="0" err="1">
                <a:latin typeface="Sakkal Majalla" panose="02000000000000000000" pitchFamily="2" charset="-78"/>
                <a:cs typeface="Sakkal Majalla" panose="02000000000000000000" pitchFamily="2" charset="-78"/>
              </a:rPr>
              <a:t>يستخدم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سيناريو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محاكاة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بلد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تخيلي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اسمه</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سلام</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محتملة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مختلفة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منها</a:t>
            </a:r>
            <a:r>
              <a:rPr dirty="0">
                <a:latin typeface="Sakkal Majalla" panose="02000000000000000000" pitchFamily="2" charset="-78"/>
                <a:cs typeface="Sakkal Majalla" panose="02000000000000000000" pitchFamily="2" charset="-78"/>
              </a:rPr>
              <a:t>:</a:t>
            </a:r>
          </a:p>
          <a:p>
            <a:pPr marL="354013" indent="-239713" rtl="1">
              <a:buClr>
                <a:srgbClr val="65A000"/>
              </a:buClr>
              <a:buSzPct val="100000"/>
              <a:buChar char="•"/>
            </a:pPr>
            <a:r>
              <a:rPr dirty="0" err="1">
                <a:latin typeface="Sakkal Majalla" panose="02000000000000000000" pitchFamily="2" charset="-78"/>
                <a:cs typeface="Sakkal Majalla" panose="02000000000000000000" pitchFamily="2" charset="-78"/>
              </a:rPr>
              <a:t>كيميائية</a:t>
            </a:r>
            <a:endParaRPr dirty="0">
              <a:latin typeface="Sakkal Majalla" panose="02000000000000000000" pitchFamily="2" charset="-78"/>
              <a:cs typeface="Sakkal Majalla" panose="02000000000000000000" pitchFamily="2" charset="-78"/>
            </a:endParaRPr>
          </a:p>
          <a:p>
            <a:pPr marL="354013" indent="-239713" rtl="1">
              <a:buClr>
                <a:srgbClr val="65A000"/>
              </a:buClr>
              <a:buSzPct val="100000"/>
              <a:buChar char="•"/>
            </a:pPr>
            <a:r>
              <a:rPr dirty="0" err="1">
                <a:latin typeface="Sakkal Majalla" panose="02000000000000000000" pitchFamily="2" charset="-78"/>
                <a:cs typeface="Sakkal Majalla" panose="02000000000000000000" pitchFamily="2" charset="-78"/>
              </a:rPr>
              <a:t>بيئية</a:t>
            </a:r>
            <a:r>
              <a:rPr dirty="0">
                <a:latin typeface="Sakkal Majalla" panose="02000000000000000000" pitchFamily="2" charset="-78"/>
                <a:cs typeface="Sakkal Majalla" panose="02000000000000000000" pitchFamily="2" charset="-78"/>
              </a:rPr>
              <a:t> </a:t>
            </a:r>
          </a:p>
          <a:p>
            <a:pPr marL="354013" indent="-239713" rtl="1">
              <a:buClr>
                <a:srgbClr val="65A000"/>
              </a:buClr>
              <a:buSzPct val="100000"/>
              <a:buChar char="•"/>
            </a:pPr>
            <a:r>
              <a:rPr dirty="0" err="1">
                <a:latin typeface="Sakkal Majalla" panose="02000000000000000000" pitchFamily="2" charset="-78"/>
                <a:cs typeface="Sakkal Majalla" panose="02000000000000000000" pitchFamily="2" charset="-78"/>
              </a:rPr>
              <a:t>مُعدية</a:t>
            </a:r>
            <a:endParaRPr dirty="0">
              <a:latin typeface="Sakkal Majalla" panose="02000000000000000000" pitchFamily="2" charset="-78"/>
              <a:cs typeface="Sakkal Majalla" panose="02000000000000000000" pitchFamily="2" charset="-78"/>
            </a:endParaRPr>
          </a:p>
          <a:p>
            <a:pPr rtl="1">
              <a:buClr>
                <a:schemeClr val="accent3"/>
              </a:buClr>
              <a:buSzPct val="100000"/>
              <a:buFont typeface="Courier New"/>
              <a:buChar char="o"/>
            </a:pPr>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الخيال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ووردت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خصيصًا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لأغراض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م.</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itle 1"/>
          <p:cNvSpPr txBox="1">
            <a:spLocks noGrp="1"/>
          </p:cNvSpPr>
          <p:nvPr>
            <p:ph type="title"/>
          </p:nvPr>
        </p:nvSpPr>
        <p:spPr>
          <a:xfrm>
            <a:off x="270066" y="-30963"/>
            <a:ext cx="4339602"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2. السياق القطري (1)</a:t>
            </a:r>
          </a:p>
        </p:txBody>
      </p:sp>
      <p:graphicFrame>
        <p:nvGraphicFramePr>
          <p:cNvPr id="326" name="Table 4"/>
          <p:cNvGraphicFramePr/>
          <p:nvPr>
            <p:extLst>
              <p:ext uri="{D42A27DB-BD31-4B8C-83A1-F6EECF244321}">
                <p14:modId xmlns:p14="http://schemas.microsoft.com/office/powerpoint/2010/main" val="1441723440"/>
              </p:ext>
            </p:extLst>
          </p:nvPr>
        </p:nvGraphicFramePr>
        <p:xfrm>
          <a:off x="7818149" y="1847280"/>
          <a:ext cx="3869309" cy="3226498"/>
        </p:xfrm>
        <a:graphic>
          <a:graphicData uri="http://schemas.openxmlformats.org/drawingml/2006/table">
            <a:tbl>
              <a:tblPr rtl="1" firstCol="1" bandRow="1">
                <a:tableStyleId>{4C3C2611-4C71-4FC5-86AE-919BDF0F9419}</a:tableStyleId>
              </a:tblPr>
              <a:tblGrid>
                <a:gridCol w="1030785">
                  <a:extLst>
                    <a:ext uri="{9D8B030D-6E8A-4147-A177-3AD203B41FA5}">
                      <a16:colId xmlns:a16="http://schemas.microsoft.com/office/drawing/2014/main" val="20000"/>
                    </a:ext>
                  </a:extLst>
                </a:gridCol>
                <a:gridCol w="2838524">
                  <a:extLst>
                    <a:ext uri="{9D8B030D-6E8A-4147-A177-3AD203B41FA5}">
                      <a16:colId xmlns:a16="http://schemas.microsoft.com/office/drawing/2014/main" val="20001"/>
                    </a:ext>
                  </a:extLst>
                </a:gridCol>
              </a:tblGrid>
              <a:tr h="261371">
                <a:tc>
                  <a:txBody>
                    <a:bodyPr/>
                    <a:lstStyle/>
                    <a:p>
                      <a:pPr marL="86995" indent="0" algn="just" defTabSz="289320" rtl="1">
                        <a:lnSpc>
                          <a:spcPct val="115000"/>
                        </a:lnSpc>
                        <a:spcBef>
                          <a:spcPts val="1000"/>
                        </a:spcBef>
                        <a:defRPr sz="1800" b="0">
                          <a:solidFill>
                            <a:srgbClr val="000000"/>
                          </a:solidFill>
                        </a:defRPr>
                      </a:pPr>
                      <a:r>
                        <a:rPr lang="ar-EG" sz="1800" dirty="0">
                          <a:solidFill>
                            <a:srgbClr val="FFFFFF"/>
                          </a:solidFill>
                          <a:latin typeface="Sakkal Majalla" panose="02000000000000000000" pitchFamily="2" charset="-78"/>
                          <a:ea typeface="+mn-ea"/>
                          <a:cs typeface="Sakkal Majalla" panose="02000000000000000000" pitchFamily="2" charset="-78"/>
                          <a:sym typeface="Source Sans Pro Regular"/>
                        </a:rPr>
                        <a:t>المساحة</a:t>
                      </a:r>
                      <a:endParaRPr lang="ar" sz="1800" dirty="0">
                        <a:solidFill>
                          <a:srgbClr val="FFFFFF"/>
                        </a:solidFill>
                        <a:latin typeface="Sakkal Majalla" panose="02000000000000000000" pitchFamily="2" charset="-78"/>
                        <a:ea typeface="+mn-ea"/>
                        <a:cs typeface="Sakkal Majalla" panose="02000000000000000000" pitchFamily="2" charset="-78"/>
                        <a:sym typeface="Source Sans Pro Regular"/>
                      </a:endParaRPr>
                    </a:p>
                  </a:txBody>
                  <a:tcPr marL="0" marR="0" marT="0" marB="0" horzOverflow="overflow"/>
                </a:tc>
                <a:tc>
                  <a:txBody>
                    <a:bodyPr/>
                    <a:lstStyle/>
                    <a:p>
                      <a:pPr marL="92075" indent="0" algn="just" defTabSz="289320" rtl="1">
                        <a:lnSpc>
                          <a:spcPct val="115000"/>
                        </a:lnSpc>
                        <a:spcBef>
                          <a:spcPts val="1000"/>
                        </a:spcBef>
                        <a:defRPr sz="1800"/>
                      </a:pPr>
                      <a:r>
                        <a:rPr lang="ar" sz="1200" dirty="0">
                          <a:latin typeface="Sakkal Majalla" panose="02000000000000000000" pitchFamily="2" charset="-78"/>
                          <a:ea typeface="+mn-ea"/>
                          <a:cs typeface="Sakkal Majalla" panose="02000000000000000000" pitchFamily="2" charset="-78"/>
                          <a:sym typeface="Source Sans Pro Regular"/>
                        </a:rPr>
                        <a:t>630278 كيلومتر</a:t>
                      </a:r>
                      <a:r>
                        <a:rPr lang="ar-EG" sz="1200" dirty="0">
                          <a:latin typeface="Sakkal Majalla" panose="02000000000000000000" pitchFamily="2" charset="-78"/>
                          <a:ea typeface="+mn-ea"/>
                          <a:cs typeface="Sakkal Majalla" panose="02000000000000000000" pitchFamily="2" charset="-78"/>
                          <a:sym typeface="Source Sans Pro Regular"/>
                        </a:rPr>
                        <a:t>ًا</a:t>
                      </a:r>
                      <a:r>
                        <a:rPr lang="ar" sz="1200" dirty="0">
                          <a:latin typeface="Sakkal Majalla" panose="02000000000000000000" pitchFamily="2" charset="-78"/>
                          <a:ea typeface="+mn-ea"/>
                          <a:cs typeface="Sakkal Majalla" panose="02000000000000000000" pitchFamily="2" charset="-78"/>
                          <a:sym typeface="Source Sans Pro Regular"/>
                        </a:rPr>
                        <a:t> مربع</a:t>
                      </a:r>
                      <a:r>
                        <a:rPr lang="ar-EG" sz="1200" dirty="0">
                          <a:latin typeface="Sakkal Majalla" panose="02000000000000000000" pitchFamily="2" charset="-78"/>
                          <a:ea typeface="+mn-ea"/>
                          <a:cs typeface="Sakkal Majalla" panose="02000000000000000000" pitchFamily="2" charset="-78"/>
                          <a:sym typeface="Source Sans Pro Regular"/>
                        </a:rPr>
                        <a:t>ًا</a:t>
                      </a:r>
                      <a:endParaRPr lang="ar" sz="1200" dirty="0">
                        <a:latin typeface="Sakkal Majalla" panose="02000000000000000000" pitchFamily="2" charset="-78"/>
                        <a:ea typeface="+mn-ea"/>
                        <a:cs typeface="Sakkal Majalla" panose="02000000000000000000" pitchFamily="2" charset="-78"/>
                        <a:sym typeface="Source Sans Pro Regular"/>
                      </a:endParaRPr>
                    </a:p>
                  </a:txBody>
                  <a:tcPr marL="0" marR="0" marT="0" marB="0" horzOverflow="overflow"/>
                </a:tc>
                <a:extLst>
                  <a:ext uri="{0D108BD9-81ED-4DB2-BD59-A6C34878D82A}">
                    <a16:rowId xmlns:a16="http://schemas.microsoft.com/office/drawing/2014/main" val="10000"/>
                  </a:ext>
                </a:extLst>
              </a:tr>
              <a:tr h="218292">
                <a:tc>
                  <a:txBody>
                    <a:bodyPr/>
                    <a:lstStyle/>
                    <a:p>
                      <a:pPr marL="86995" indent="0" algn="just" defTabSz="289320" rtl="1">
                        <a:lnSpc>
                          <a:spcPct val="115000"/>
                        </a:lnSpc>
                        <a:spcBef>
                          <a:spcPts val="1000"/>
                        </a:spcBef>
                        <a:defRPr sz="1800" b="0">
                          <a:solidFill>
                            <a:srgbClr val="000000"/>
                          </a:solidFill>
                        </a:defRPr>
                      </a:pPr>
                      <a:r>
                        <a:rPr lang="ar" sz="1800" b="0" i="0" u="none" strike="noStrike" cap="none" spc="0">
                          <a:solidFill>
                            <a:srgbClr val="FFFFFF"/>
                          </a:solidFill>
                          <a:uFillTx/>
                          <a:latin typeface="Sakkal Majalla" panose="02000000000000000000" pitchFamily="2" charset="-78"/>
                          <a:ea typeface="+mn-ea"/>
                          <a:cs typeface="Sakkal Majalla" panose="02000000000000000000" pitchFamily="2" charset="-78"/>
                          <a:sym typeface="Source Sans Pro Regular"/>
                        </a:rPr>
                        <a:t>تعداد السكان</a:t>
                      </a:r>
                    </a:p>
                  </a:txBody>
                  <a:tcPr marL="0" marR="0" marT="0" marB="0" horzOverflow="overflow"/>
                </a:tc>
                <a:tc>
                  <a:txBody>
                    <a:bodyPr/>
                    <a:lstStyle/>
                    <a:p>
                      <a:pPr marL="92075" indent="0" algn="just" defTabSz="289320" rtl="1">
                        <a:lnSpc>
                          <a:spcPct val="115000"/>
                        </a:lnSpc>
                        <a:spcBef>
                          <a:spcPts val="1000"/>
                        </a:spcBef>
                        <a:defRPr sz="1800"/>
                      </a:pPr>
                      <a:r>
                        <a:rPr lang="ar" sz="1200">
                          <a:latin typeface="Sakkal Majalla" panose="02000000000000000000" pitchFamily="2" charset="-78"/>
                          <a:ea typeface="+mn-ea"/>
                          <a:cs typeface="Sakkal Majalla" panose="02000000000000000000" pitchFamily="2" charset="-78"/>
                          <a:sym typeface="Source Sans Pro Regular"/>
                        </a:rPr>
                        <a:t>30.5 مليون نسمة</a:t>
                      </a:r>
                    </a:p>
                  </a:txBody>
                  <a:tcPr marL="0" marR="0" marT="0" marB="0" horzOverflow="overflow"/>
                </a:tc>
                <a:extLst>
                  <a:ext uri="{0D108BD9-81ED-4DB2-BD59-A6C34878D82A}">
                    <a16:rowId xmlns:a16="http://schemas.microsoft.com/office/drawing/2014/main" val="10001"/>
                  </a:ext>
                </a:extLst>
              </a:tr>
              <a:tr h="218292">
                <a:tc>
                  <a:txBody>
                    <a:bodyPr/>
                    <a:lstStyle/>
                    <a:p>
                      <a:pPr marL="86995" indent="0" algn="just" defTabSz="289320" rtl="1">
                        <a:lnSpc>
                          <a:spcPct val="115000"/>
                        </a:lnSpc>
                        <a:spcBef>
                          <a:spcPts val="1000"/>
                        </a:spcBef>
                        <a:defRPr sz="1800" b="0">
                          <a:solidFill>
                            <a:srgbClr val="000000"/>
                          </a:solidFill>
                        </a:defRPr>
                      </a:pPr>
                      <a:r>
                        <a:rPr lang="ar" sz="1800" dirty="0">
                          <a:solidFill>
                            <a:srgbClr val="FFFFFF"/>
                          </a:solidFill>
                          <a:latin typeface="Sakkal Majalla" panose="02000000000000000000" pitchFamily="2" charset="-78"/>
                          <a:ea typeface="+mn-ea"/>
                          <a:cs typeface="Sakkal Majalla" panose="02000000000000000000" pitchFamily="2" charset="-78"/>
                          <a:sym typeface="Source Sans Pro Regular"/>
                        </a:rPr>
                        <a:t>العاصمة</a:t>
                      </a:r>
                    </a:p>
                  </a:txBody>
                  <a:tcPr marL="0" marR="0" marT="0" marB="0" horzOverflow="overflow"/>
                </a:tc>
                <a:tc>
                  <a:txBody>
                    <a:bodyPr/>
                    <a:lstStyle/>
                    <a:p>
                      <a:pPr marL="92075" indent="0" algn="just" defTabSz="289320" rtl="1">
                        <a:lnSpc>
                          <a:spcPct val="115000"/>
                        </a:lnSpc>
                        <a:spcBef>
                          <a:spcPts val="1000"/>
                        </a:spcBef>
                        <a:defRPr sz="1800"/>
                      </a:pPr>
                      <a:r>
                        <a:rPr lang="ar" sz="1200">
                          <a:latin typeface="Sakkal Majalla" panose="02000000000000000000" pitchFamily="2" charset="-78"/>
                          <a:ea typeface="+mn-ea"/>
                          <a:cs typeface="Sakkal Majalla" panose="02000000000000000000" pitchFamily="2" charset="-78"/>
                          <a:sym typeface="Source Sans Pro Regular"/>
                        </a:rPr>
                        <a:t>مدينة ماندو</a:t>
                      </a:r>
                    </a:p>
                  </a:txBody>
                  <a:tcPr marL="0" marR="0" marT="0" marB="0" horzOverflow="overflow"/>
                </a:tc>
                <a:extLst>
                  <a:ext uri="{0D108BD9-81ED-4DB2-BD59-A6C34878D82A}">
                    <a16:rowId xmlns:a16="http://schemas.microsoft.com/office/drawing/2014/main" val="10002"/>
                  </a:ext>
                </a:extLst>
              </a:tr>
              <a:tr h="654874">
                <a:tc>
                  <a:txBody>
                    <a:bodyPr/>
                    <a:lstStyle/>
                    <a:p>
                      <a:pPr marL="86995" indent="0" algn="just" defTabSz="289320" rtl="1">
                        <a:lnSpc>
                          <a:spcPct val="115000"/>
                        </a:lnSpc>
                        <a:spcBef>
                          <a:spcPts val="1000"/>
                        </a:spcBef>
                        <a:defRPr sz="1800" b="0">
                          <a:solidFill>
                            <a:srgbClr val="000000"/>
                          </a:solidFill>
                        </a:defRPr>
                      </a:pPr>
                      <a:r>
                        <a:rPr lang="ar" sz="1800" dirty="0">
                          <a:solidFill>
                            <a:srgbClr val="FFFFFF"/>
                          </a:solidFill>
                          <a:latin typeface="Sakkal Majalla" panose="02000000000000000000" pitchFamily="2" charset="-78"/>
                          <a:ea typeface="+mn-ea"/>
                          <a:cs typeface="Sakkal Majalla" panose="02000000000000000000" pitchFamily="2" charset="-78"/>
                          <a:sym typeface="Source Sans Pro Regular"/>
                        </a:rPr>
                        <a:t>الشعب</a:t>
                      </a:r>
                    </a:p>
                  </a:txBody>
                  <a:tcPr marL="0" marR="0" marT="0" marB="0" horzOverflow="overflow"/>
                </a:tc>
                <a:tc>
                  <a:txBody>
                    <a:bodyPr/>
                    <a:lstStyle/>
                    <a:p>
                      <a:pPr marL="92075" indent="0" algn="just" defTabSz="289320" rtl="1">
                        <a:lnSpc>
                          <a:spcPct val="115000"/>
                        </a:lnSpc>
                        <a:spcBef>
                          <a:spcPts val="1000"/>
                        </a:spcBef>
                        <a:defRPr>
                          <a:latin typeface="+mn-lt"/>
                          <a:ea typeface="+mn-ea"/>
                          <a:cs typeface="+mn-cs"/>
                          <a:sym typeface="Source Sans Pro Regular"/>
                        </a:defRPr>
                      </a:pPr>
                      <a:r>
                        <a:rPr lang="ar-EG" dirty="0">
                          <a:latin typeface="Sakkal Majalla" panose="02000000000000000000" pitchFamily="2" charset="-78"/>
                          <a:cs typeface="Sakkal Majalla" panose="02000000000000000000" pitchFamily="2" charset="-78"/>
                        </a:rPr>
                        <a:t>أجاويد (72%)، وثوار (22%)، ومن أصول بريطانية، ومجموعات قبلية وآخرون (6%)</a:t>
                      </a:r>
                      <a:endParaRPr dirty="0">
                        <a:latin typeface="Sakkal Majalla" panose="02000000000000000000" pitchFamily="2" charset="-78"/>
                        <a:cs typeface="Sakkal Majalla" panose="02000000000000000000" pitchFamily="2" charset="-78"/>
                      </a:endParaRPr>
                    </a:p>
                  </a:txBody>
                  <a:tcPr marL="0" marR="0" marT="0" marB="0" horzOverflow="overflow"/>
                </a:tc>
                <a:extLst>
                  <a:ext uri="{0D108BD9-81ED-4DB2-BD59-A6C34878D82A}">
                    <a16:rowId xmlns:a16="http://schemas.microsoft.com/office/drawing/2014/main" val="10003"/>
                  </a:ext>
                </a:extLst>
              </a:tr>
              <a:tr h="436584">
                <a:tc>
                  <a:txBody>
                    <a:bodyPr/>
                    <a:lstStyle/>
                    <a:p>
                      <a:pPr marL="86995" indent="0" algn="just" defTabSz="289320" rtl="1">
                        <a:lnSpc>
                          <a:spcPct val="115000"/>
                        </a:lnSpc>
                        <a:spcBef>
                          <a:spcPts val="1000"/>
                        </a:spcBef>
                        <a:defRPr sz="1800" b="0">
                          <a:solidFill>
                            <a:srgbClr val="000000"/>
                          </a:solidFill>
                        </a:defRPr>
                      </a:pPr>
                      <a:r>
                        <a:rPr lang="ar" sz="1800">
                          <a:solidFill>
                            <a:srgbClr val="FFFFFF"/>
                          </a:solidFill>
                          <a:latin typeface="Sakkal Majalla" panose="02000000000000000000" pitchFamily="2" charset="-78"/>
                          <a:ea typeface="+mn-ea"/>
                          <a:cs typeface="Sakkal Majalla" panose="02000000000000000000" pitchFamily="2" charset="-78"/>
                          <a:sym typeface="Source Sans Pro Regular"/>
                        </a:rPr>
                        <a:t>اللغة </a:t>
                      </a:r>
                    </a:p>
                  </a:txBody>
                  <a:tcPr marL="0" marR="0" marT="0" marB="0" horzOverflow="overflow"/>
                </a:tc>
                <a:tc>
                  <a:txBody>
                    <a:bodyPr/>
                    <a:lstStyle/>
                    <a:p>
                      <a:pPr marL="92075" indent="0" algn="just" defTabSz="289320" rtl="1">
                        <a:lnSpc>
                          <a:spcPct val="115000"/>
                        </a:lnSpc>
                        <a:spcBef>
                          <a:spcPts val="1000"/>
                        </a:spcBef>
                        <a:defRPr>
                          <a:latin typeface="+mn-lt"/>
                          <a:ea typeface="+mn-ea"/>
                          <a:cs typeface="+mn-cs"/>
                          <a:sym typeface="Source Sans Pro Regular"/>
                        </a:defRPr>
                      </a:pPr>
                      <a:r>
                        <a:rPr dirty="0" err="1">
                          <a:latin typeface="Sakkal Majalla" panose="02000000000000000000" pitchFamily="2" charset="-78"/>
                          <a:cs typeface="Sakkal Majalla" panose="02000000000000000000" pitchFamily="2" charset="-78"/>
                        </a:rPr>
                        <a:t>العربية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والإن</a:t>
                      </a:r>
                      <a:r>
                        <a:rPr lang="ar-EG" dirty="0">
                          <a:latin typeface="Sakkal Majalla" panose="02000000000000000000" pitchFamily="2" charset="-78"/>
                          <a:cs typeface="Sakkal Majalla" panose="02000000000000000000" pitchFamily="2" charset="-78"/>
                        </a:rPr>
                        <a:t>ج</a:t>
                      </a:r>
                      <a:r>
                        <a:rPr dirty="0" err="1">
                          <a:latin typeface="Sakkal Majalla" panose="02000000000000000000" pitchFamily="2" charset="-78"/>
                          <a:cs typeface="Sakkal Majalla" panose="02000000000000000000" pitchFamily="2" charset="-78"/>
                        </a:rPr>
                        <a:t>ليزية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والثواري</a:t>
                      </a:r>
                      <a:r>
                        <a:rPr dirty="0">
                          <a:latin typeface="Sakkal Majalla" panose="02000000000000000000" pitchFamily="2" charset="-78"/>
                          <a:cs typeface="Sakkal Majalla" panose="02000000000000000000" pitchFamily="2" charset="-78"/>
                        </a:rPr>
                        <a:t>، و102 </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لغة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قبيلة</a:t>
                      </a:r>
                      <a:endParaRPr dirty="0">
                        <a:latin typeface="Sakkal Majalla" panose="02000000000000000000" pitchFamily="2" charset="-78"/>
                        <a:cs typeface="Sakkal Majalla" panose="02000000000000000000" pitchFamily="2" charset="-78"/>
                      </a:endParaRPr>
                    </a:p>
                  </a:txBody>
                  <a:tcPr marL="0" marR="0" marT="0" marB="0" horzOverflow="overflow"/>
                </a:tc>
                <a:extLst>
                  <a:ext uri="{0D108BD9-81ED-4DB2-BD59-A6C34878D82A}">
                    <a16:rowId xmlns:a16="http://schemas.microsoft.com/office/drawing/2014/main" val="10004"/>
                  </a:ext>
                </a:extLst>
              </a:tr>
              <a:tr h="436584">
                <a:tc>
                  <a:txBody>
                    <a:bodyPr/>
                    <a:lstStyle/>
                    <a:p>
                      <a:pPr marL="86995" indent="0" algn="just" defTabSz="289320" rtl="1">
                        <a:lnSpc>
                          <a:spcPct val="115000"/>
                        </a:lnSpc>
                        <a:spcBef>
                          <a:spcPts val="1000"/>
                        </a:spcBef>
                        <a:defRPr sz="1800" b="0">
                          <a:solidFill>
                            <a:srgbClr val="000000"/>
                          </a:solidFill>
                        </a:defRPr>
                      </a:pPr>
                      <a:r>
                        <a:rPr lang="ar" sz="1800">
                          <a:solidFill>
                            <a:srgbClr val="FFFFFF"/>
                          </a:solidFill>
                          <a:latin typeface="Sakkal Majalla" panose="02000000000000000000" pitchFamily="2" charset="-78"/>
                          <a:ea typeface="+mn-ea"/>
                          <a:cs typeface="Sakkal Majalla" panose="02000000000000000000" pitchFamily="2" charset="-78"/>
                          <a:sym typeface="Source Sans Pro Regular"/>
                        </a:rPr>
                        <a:t>الديانة</a:t>
                      </a:r>
                    </a:p>
                  </a:txBody>
                  <a:tcPr marL="0" marR="0" marT="0" marB="0" horzOverflow="overflow"/>
                </a:tc>
                <a:tc>
                  <a:txBody>
                    <a:bodyPr/>
                    <a:lstStyle/>
                    <a:p>
                      <a:pPr marL="92075" indent="0" algn="just" defTabSz="289320" rtl="1">
                        <a:lnSpc>
                          <a:spcPct val="115000"/>
                        </a:lnSpc>
                        <a:spcBef>
                          <a:spcPts val="1000"/>
                        </a:spcBef>
                        <a:defRPr sz="1800"/>
                      </a:pPr>
                      <a:r>
                        <a:rPr lang="ar" sz="1200" dirty="0">
                          <a:latin typeface="Sakkal Majalla" panose="02000000000000000000" pitchFamily="2" charset="-78"/>
                          <a:ea typeface="+mn-ea"/>
                          <a:cs typeface="Sakkal Majalla" panose="02000000000000000000" pitchFamily="2" charset="-78"/>
                          <a:sym typeface="Source Sans Pro Regular"/>
                        </a:rPr>
                        <a:t>الإسلام (65%)، والمسيحية (20%)، وأخرى (15%)</a:t>
                      </a:r>
                    </a:p>
                  </a:txBody>
                  <a:tcPr marL="0" marR="0" marT="0" marB="0" horzOverflow="overflow"/>
                </a:tc>
                <a:extLst>
                  <a:ext uri="{0D108BD9-81ED-4DB2-BD59-A6C34878D82A}">
                    <a16:rowId xmlns:a16="http://schemas.microsoft.com/office/drawing/2014/main" val="10005"/>
                  </a:ext>
                </a:extLst>
              </a:tr>
              <a:tr h="218292">
                <a:tc>
                  <a:txBody>
                    <a:bodyPr/>
                    <a:lstStyle/>
                    <a:p>
                      <a:pPr marL="86995" indent="0" algn="just" defTabSz="289320" rtl="1">
                        <a:lnSpc>
                          <a:spcPct val="115000"/>
                        </a:lnSpc>
                        <a:spcBef>
                          <a:spcPts val="1000"/>
                        </a:spcBef>
                        <a:defRPr sz="1800" b="0">
                          <a:solidFill>
                            <a:srgbClr val="000000"/>
                          </a:solidFill>
                        </a:defRPr>
                      </a:pPr>
                      <a:r>
                        <a:rPr lang="ar" sz="1800">
                          <a:solidFill>
                            <a:srgbClr val="FFFFFF"/>
                          </a:solidFill>
                          <a:latin typeface="Sakkal Majalla" panose="02000000000000000000" pitchFamily="2" charset="-78"/>
                          <a:ea typeface="+mn-ea"/>
                          <a:cs typeface="Sakkal Majalla" panose="02000000000000000000" pitchFamily="2" charset="-78"/>
                          <a:sym typeface="Source Sans Pro Regular"/>
                        </a:rPr>
                        <a:t>العملة</a:t>
                      </a:r>
                    </a:p>
                  </a:txBody>
                  <a:tcPr marL="0" marR="0" marT="0" marB="0" horzOverflow="overflow"/>
                </a:tc>
                <a:tc>
                  <a:txBody>
                    <a:bodyPr/>
                    <a:lstStyle/>
                    <a:p>
                      <a:pPr marL="92075" indent="0" algn="just" defTabSz="289320" rtl="1">
                        <a:lnSpc>
                          <a:spcPct val="115000"/>
                        </a:lnSpc>
                        <a:spcBef>
                          <a:spcPts val="1000"/>
                        </a:spcBef>
                        <a:defRPr sz="1800"/>
                      </a:pPr>
                      <a:r>
                        <a:rPr lang="ar" sz="1200">
                          <a:latin typeface="Sakkal Majalla" panose="02000000000000000000" pitchFamily="2" charset="-78"/>
                          <a:ea typeface="+mn-ea"/>
                          <a:cs typeface="Sakkal Majalla" panose="02000000000000000000" pitchFamily="2" charset="-78"/>
                          <a:sym typeface="Source Sans Pro Regular"/>
                        </a:rPr>
                        <a:t>1 دولار أمريكي = 500 جنيه من عملة «سلام»</a:t>
                      </a:r>
                    </a:p>
                  </a:txBody>
                  <a:tcPr marL="0" marR="0" marT="0" marB="0" horzOverflow="overflow"/>
                </a:tc>
                <a:extLst>
                  <a:ext uri="{0D108BD9-81ED-4DB2-BD59-A6C34878D82A}">
                    <a16:rowId xmlns:a16="http://schemas.microsoft.com/office/drawing/2014/main" val="10006"/>
                  </a:ext>
                </a:extLst>
              </a:tr>
              <a:tr h="436584">
                <a:tc>
                  <a:txBody>
                    <a:bodyPr/>
                    <a:lstStyle/>
                    <a:p>
                      <a:pPr marL="86995" indent="0" algn="r" defTabSz="289320" rtl="1">
                        <a:lnSpc>
                          <a:spcPct val="115000"/>
                        </a:lnSpc>
                        <a:spcBef>
                          <a:spcPts val="1000"/>
                        </a:spcBef>
                        <a:tabLst/>
                        <a:defRPr sz="1800" b="0">
                          <a:solidFill>
                            <a:srgbClr val="000000"/>
                          </a:solidFill>
                        </a:defRPr>
                      </a:pPr>
                      <a:r>
                        <a:rPr lang="ar" sz="1800" dirty="0">
                          <a:solidFill>
                            <a:srgbClr val="FFFFFF"/>
                          </a:solidFill>
                          <a:latin typeface="Sakkal Majalla" panose="02000000000000000000" pitchFamily="2" charset="-78"/>
                          <a:ea typeface="+mn-ea"/>
                          <a:cs typeface="Sakkal Majalla" panose="02000000000000000000" pitchFamily="2" charset="-78"/>
                          <a:sym typeface="Source Sans Pro Regular"/>
                        </a:rPr>
                        <a:t>الطقس</a:t>
                      </a:r>
                    </a:p>
                  </a:txBody>
                  <a:tcPr marL="0" marR="0" marT="0" marB="0" horzOverflow="overflow"/>
                </a:tc>
                <a:tc>
                  <a:txBody>
                    <a:bodyPr/>
                    <a:lstStyle/>
                    <a:p>
                      <a:pPr marL="92075" indent="0" algn="just" defTabSz="289320" rtl="1">
                        <a:lnSpc>
                          <a:spcPct val="115000"/>
                        </a:lnSpc>
                        <a:spcBef>
                          <a:spcPts val="1000"/>
                        </a:spcBef>
                        <a:defRPr sz="1800"/>
                      </a:pPr>
                      <a:r>
                        <a:rPr lang="ar" sz="1200" dirty="0">
                          <a:latin typeface="Sakkal Majalla" panose="02000000000000000000" pitchFamily="2" charset="-78"/>
                          <a:ea typeface="+mn-ea"/>
                          <a:cs typeface="Sakkal Majalla" panose="02000000000000000000" pitchFamily="2" charset="-78"/>
                          <a:sym typeface="Source Sans Pro Regular"/>
                        </a:rPr>
                        <a:t>مداري، ويوجد موسمان للأمطار (أيار/ مايو - حزيران/ يونيو، وآب/ أغسطس - أيلول/ سبتمبر)</a:t>
                      </a:r>
                    </a:p>
                  </a:txBody>
                  <a:tcPr marL="0" marR="0" marT="0" marB="0" horzOverflow="overflow"/>
                </a:tc>
                <a:extLst>
                  <a:ext uri="{0D108BD9-81ED-4DB2-BD59-A6C34878D82A}">
                    <a16:rowId xmlns:a16="http://schemas.microsoft.com/office/drawing/2014/main" val="10007"/>
                  </a:ext>
                </a:extLst>
              </a:tr>
            </a:tbl>
          </a:graphicData>
        </a:graphic>
      </p:graphicFrame>
      <p:sp>
        <p:nvSpPr>
          <p:cNvPr id="327" name="Rectangle 2"/>
          <p:cNvSpPr txBox="1"/>
          <p:nvPr/>
        </p:nvSpPr>
        <p:spPr>
          <a:xfrm>
            <a:off x="4156419" y="5410199"/>
            <a:ext cx="911466" cy="3693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rtlCol="1">
            <a:spAutoFit/>
          </a:bodyPr>
          <a:lstStyle>
            <a:lvl1pPr algn="r" rtl="1">
              <a:defRPr>
                <a:solidFill>
                  <a:srgbClr val="002060"/>
                </a:solidFill>
                <a:latin typeface="+mn-lt"/>
                <a:ea typeface="+mn-ea"/>
                <a:cs typeface="+mn-cs"/>
                <a:sym typeface="Source Sans Pro Regular"/>
              </a:defRPr>
            </a:lvl1pPr>
          </a:lstStyle>
          <a:p>
            <a:pPr rtl="1"/>
            <a:r>
              <a:rPr dirty="0" err="1">
                <a:latin typeface="Sakkal Majalla" panose="02000000000000000000" pitchFamily="2" charset="-78"/>
                <a:cs typeface="Sakkal Majalla" panose="02000000000000000000" pitchFamily="2" charset="-78"/>
              </a:rPr>
              <a:t>البلد</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سلام</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pic>
        <p:nvPicPr>
          <p:cNvPr id="2" name="Picture 1" descr="A map of the state of south carolina&#10;&#10;Description automatically generated">
            <a:extLst>
              <a:ext uri="{FF2B5EF4-FFF2-40B4-BE49-F238E27FC236}">
                <a16:creationId xmlns:a16="http://schemas.microsoft.com/office/drawing/2014/main" id="{941C8547-5EB5-4F45-3D8B-86B633873078}"/>
              </a:ext>
            </a:extLst>
          </p:cNvPr>
          <p:cNvPicPr>
            <a:picLocks noChangeAspect="1"/>
          </p:cNvPicPr>
          <p:nvPr/>
        </p:nvPicPr>
        <p:blipFill>
          <a:blip r:embed="rId3"/>
          <a:stretch>
            <a:fillRect/>
          </a:stretch>
        </p:blipFill>
        <p:spPr>
          <a:xfrm>
            <a:off x="2179873" y="1846027"/>
            <a:ext cx="5113514" cy="3325872"/>
          </a:xfrm>
          <a:prstGeom prst="rect">
            <a:avLst/>
          </a:prstGeom>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Title 1"/>
          <p:cNvSpPr txBox="1">
            <a:spLocks noGrp="1"/>
          </p:cNvSpPr>
          <p:nvPr>
            <p:ph type="title"/>
          </p:nvPr>
        </p:nvSpPr>
        <p:spPr>
          <a:xfrm>
            <a:off x="270066" y="-30963"/>
            <a:ext cx="4576367" cy="646113"/>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2. السياق القطري (2)</a:t>
            </a:r>
          </a:p>
        </p:txBody>
      </p:sp>
      <p:sp>
        <p:nvSpPr>
          <p:cNvPr id="332" name="Content Placeholder 2"/>
          <p:cNvSpPr txBox="1">
            <a:spLocks noGrp="1"/>
          </p:cNvSpPr>
          <p:nvPr>
            <p:ph type="body" sz="quarter" idx="1"/>
          </p:nvPr>
        </p:nvSpPr>
        <p:spPr>
          <a:xfrm>
            <a:off x="7242235" y="1597306"/>
            <a:ext cx="3138939" cy="3379809"/>
          </a:xfrm>
          <a:prstGeom prst="rect">
            <a:avLst/>
          </a:prstGeom>
          <a:solidFill>
            <a:srgbClr val="AFC6FD"/>
          </a:solidFill>
        </p:spPr>
        <p:txBody>
          <a:bodyPr rtlCol="1"/>
          <a:lstStyle/>
          <a:p>
            <a:pPr rtl="1"/>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سلام</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بلدٌ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يقع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ميدأوشن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ويواجه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الكثير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التحديات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يؤثر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سكانه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ورفاههم</a:t>
            </a:r>
            <a:r>
              <a:rPr dirty="0">
                <a:latin typeface="Sakkal Majalla" panose="02000000000000000000" pitchFamily="2" charset="-78"/>
                <a:cs typeface="Sakkal Majalla" panose="02000000000000000000" pitchFamily="2" charset="-78"/>
              </a:rPr>
              <a:t>.</a:t>
            </a:r>
          </a:p>
        </p:txBody>
      </p:sp>
      <p:pic>
        <p:nvPicPr>
          <p:cNvPr id="3" name="Picture 2" descr="A map of the state of south carolina&#10;&#10;Description automatically generated">
            <a:extLst>
              <a:ext uri="{FF2B5EF4-FFF2-40B4-BE49-F238E27FC236}">
                <a16:creationId xmlns:a16="http://schemas.microsoft.com/office/drawing/2014/main" id="{66CE147F-F3A3-6D0D-6A1A-105D98A317B7}"/>
              </a:ext>
            </a:extLst>
          </p:cNvPr>
          <p:cNvPicPr>
            <a:picLocks noChangeAspect="1"/>
          </p:cNvPicPr>
          <p:nvPr/>
        </p:nvPicPr>
        <p:blipFill>
          <a:blip r:embed="rId2"/>
          <a:stretch>
            <a:fillRect/>
          </a:stretch>
        </p:blipFill>
        <p:spPr>
          <a:xfrm>
            <a:off x="1737725" y="1648471"/>
            <a:ext cx="5113514" cy="3325872"/>
          </a:xfrm>
          <a:prstGeom prst="rect">
            <a:avLst/>
          </a:prstGeom>
        </p:spPr>
      </p:pic>
    </p:spTree>
  </p:cSld>
  <p:clrMapOvr>
    <a:masterClrMapping/>
  </p:clrMapOvr>
  <p:transition spd="med"/>
</p:sld>
</file>

<file path=ppt/theme/theme1.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Helvetica"/>
        <a:ea typeface="Helvetica"/>
        <a:cs typeface="Helvetica"/>
      </a:majorFont>
      <a:minorFont>
        <a:latin typeface="Source Sans Pro Regular"/>
        <a:ea typeface="Source Sans Pro Regular"/>
        <a:cs typeface="Source Sans Pro Regular"/>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f9f9cc930a8e5e8e0d3aa7e589c1b19e">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73ca7d39f97e0265ccc615152ee8e9a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
        <AccountId xsi:nil="true"/>
        <AccountType/>
      </UserInfo>
    </SharedWithUsers>
    <MediaLengthInSeconds xmlns="e2a64997-203d-4655-a595-383c2eb1e865" xsi:nil="true"/>
  </documentManagement>
</p:properties>
</file>

<file path=customXml/itemProps1.xml><?xml version="1.0" encoding="utf-8"?>
<ds:datastoreItem xmlns:ds="http://schemas.openxmlformats.org/officeDocument/2006/customXml" ds:itemID="{B2CDBFD1-DE8B-4EBC-85C6-EBC437B3E78F}">
  <ds:schemaRefs>
    <ds:schemaRef ds:uri="http://schemas.microsoft.com/sharepoint/v3/contenttype/forms"/>
  </ds:schemaRefs>
</ds:datastoreItem>
</file>

<file path=customXml/itemProps2.xml><?xml version="1.0" encoding="utf-8"?>
<ds:datastoreItem xmlns:ds="http://schemas.openxmlformats.org/officeDocument/2006/customXml" ds:itemID="{5A0E93B4-0147-4D4C-AE56-D6A85BBA930F}"/>
</file>

<file path=customXml/itemProps3.xml><?xml version="1.0" encoding="utf-8"?>
<ds:datastoreItem xmlns:ds="http://schemas.openxmlformats.org/officeDocument/2006/customXml" ds:itemID="{683F454C-FC18-4BBE-AC9F-06BBFEC3B183}">
  <ds:schemaRefs>
    <ds:schemaRef ds:uri="http://schemas.openxmlformats.org/package/2006/metadata/core-properties"/>
    <ds:schemaRef ds:uri="e2a64997-203d-4655-a595-383c2eb1e865"/>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450f158c-397a-4a9d-b005-a44c92e0fccb"/>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402</TotalTime>
  <Words>3116</Words>
  <Application>Microsoft Office PowerPoint</Application>
  <PresentationFormat>Widescreen</PresentationFormat>
  <Paragraphs>321</Paragraphs>
  <Slides>35</Slides>
  <Notes>18</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RRT_Theme_v3</vt:lpstr>
      <vt:lpstr>PowerPoint Presentation</vt:lpstr>
      <vt:lpstr>مقدمة</vt:lpstr>
      <vt:lpstr>أهداف التعلُّم</vt:lpstr>
      <vt:lpstr>عناصر العرض</vt:lpstr>
      <vt:lpstr>1. الغرض من تمرين فريق الاستجابة السريعة</vt:lpstr>
      <vt:lpstr>السمات الرئيسية</vt:lpstr>
      <vt:lpstr>تمرين فريق الاستجابة السريعة</vt:lpstr>
      <vt:lpstr>2. السياق القطري (1)</vt:lpstr>
      <vt:lpstr>2. السياق القطري (2)</vt:lpstr>
      <vt:lpstr>3. الأحداث الرئيسية في القصة (1)</vt:lpstr>
      <vt:lpstr>3. الأحداث الرئيسية في القصة (2)</vt:lpstr>
      <vt:lpstr>3. الأحداث الرئيسية في القصة (3)</vt:lpstr>
      <vt:lpstr>3. الأحداث الرئيسية في القصة (4)</vt:lpstr>
      <vt:lpstr>3. الأحداث الرئيسية في القصة (5)</vt:lpstr>
      <vt:lpstr>3. الأحداث الرئيسية في القصة (6)</vt:lpstr>
      <vt:lpstr>3. ملخص الجلسة</vt:lpstr>
      <vt:lpstr>PowerPoint Presentation</vt:lpstr>
      <vt:lpstr>يفعل فريق الاستجابة السريعة أشياء مختلفة في الوقت نفسه!  </vt:lpstr>
      <vt:lpstr>5. الأدوار في تيسير تمرين فريق الاستجابة السريعة</vt:lpstr>
      <vt:lpstr>الأدوار في تمرين فريق الاستجابة السريعة</vt:lpstr>
      <vt:lpstr>الأدوار في تمرين فريق الاستجابة السريعة</vt:lpstr>
      <vt:lpstr>الأدوار في تمرين فريق الاستجابة السريعة</vt:lpstr>
      <vt:lpstr>الأدوار في تمرين فريق الاستجابة السريعة</vt:lpstr>
      <vt:lpstr>الأدوار في تمرين فريق الاستجابة السريعة</vt:lpstr>
      <vt:lpstr>PowerPoint Presentation</vt:lpstr>
      <vt:lpstr>6. المواد والمعدات اللازمة لتمرين فريق الاستجابة السريعة</vt:lpstr>
      <vt:lpstr>الموارد اللازمة لتيسير تمرين فريق الاستجابة السريعة</vt:lpstr>
      <vt:lpstr>إعداد تمرين فريق الاستجابة السريعة</vt:lpstr>
      <vt:lpstr>PowerPoint Presentation</vt:lpstr>
      <vt:lpstr>PowerPoint Presentation</vt:lpstr>
      <vt:lpstr>PowerPoint Presentation</vt:lpstr>
      <vt:lpstr>PowerPoint Presentation</vt:lpstr>
      <vt:lpstr>7. المراحل الرئيسية لتيسير تمرين فريق الاستجابة السريعة</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Szilvia Horváth</dc:creator>
  <cp:lastModifiedBy>Hind</cp:lastModifiedBy>
  <cp:revision>253</cp:revision>
  <dcterms:modified xsi:type="dcterms:W3CDTF">2024-07-11T12:01:01Z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3331300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