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tl="1">
  <p:sldMasterIdLst>
    <p:sldMasterId id="2147483648" r:id="rId4"/>
  </p:sldMasterIdLst>
  <p:notesMasterIdLst>
    <p:notesMasterId r:id="rId80"/>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 id="326" r:id="rId75"/>
    <p:sldId id="327" r:id="rId76"/>
    <p:sldId id="328" r:id="rId77"/>
    <p:sldId id="329" r:id="rId78"/>
    <p:sldId id="330" r:id="rId79"/>
  </p:sldIdLst>
  <p:sldSz cx="12192000" cy="6858000"/>
  <p:notesSz cx="6858000" cy="9144000"/>
  <p:defaultTextStyle>
    <a:defPPr marL="0" marR="0" indent="0" algn="r" defTabSz="914400" rtl="1" fontAlgn="auto" latinLnBrk="1" hangingPunct="0">
      <a:lnSpc>
        <a:spcPct val="100000"/>
      </a:lnSpc>
      <a:spcBef>
        <a:spcPts val="0"/>
      </a:spcBef>
      <a:spcAft>
        <a:spcPts val="0"/>
      </a:spcAft>
      <a:buClrTx/>
      <a:buSzTx/>
      <a:buFontTx/>
      <a:buNone/>
      <a:tabLst/>
      <a:defRPr kumimoji="0" lang="ar-MA"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402596A-4C49-C5ED-2FF4-8F6433CDD6E8}" name="EZZINE, Hind" initials="EH" userId="S::ezzineh@who.int::edcab00f-6318-46e5-a4a9-188b01ee222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Walaa" initials="W" lastIdx="1" clrIdx="0">
    <p:extLst>
      <p:ext uri="{19B8F6BF-5375-455C-9EA6-DF929625EA0E}">
        <p15:presenceInfo xmlns:p15="http://schemas.microsoft.com/office/powerpoint/2012/main" userId="Walaa" providerId="None"/>
      </p:ext>
    </p:extLst>
  </p:cmAuthor>
  <p:cmAuthor id="2" name="GOMEZ, Paula" initials="GP" lastIdx="3" clrIdx="1">
    <p:extLst>
      <p:ext uri="{19B8F6BF-5375-455C-9EA6-DF929625EA0E}">
        <p15:presenceInfo xmlns:p15="http://schemas.microsoft.com/office/powerpoint/2012/main" userId="S::gomezp@who.int::c93cf399-3ed7-4230-9282-8831e3fe5ae7" providerId="AD"/>
      </p:ext>
    </p:extLst>
  </p:cmAuthor>
  <p:cmAuthor id="3" name="EZZINE, Hind" initials="EH" lastIdx="4" clrIdx="2">
    <p:extLst>
      <p:ext uri="{19B8F6BF-5375-455C-9EA6-DF929625EA0E}">
        <p15:presenceInfo xmlns:p15="http://schemas.microsoft.com/office/powerpoint/2012/main" userId="S::ezzineh@who.int::edcab00f-6318-46e5-a4a9-188b01ee222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51D19"/>
    <a:srgbClr val="65A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5F592A-0003-E189-7057-82A6B3431232}" v="4" dt="2024-07-11T12:03:38.315"/>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BD2"/>
          </a:solidFill>
        </a:fill>
      </a:tcStyle>
    </a:wholeTbl>
    <a:band2H>
      <a:tcTxStyle/>
      <a:tcStyle>
        <a:tcBdr/>
        <a:fill>
          <a:solidFill>
            <a:srgbClr val="E6E7EA"/>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2DFCA"/>
          </a:solidFill>
        </a:fill>
      </a:tcStyle>
    </a:wholeTbl>
    <a:band2H>
      <a:tcTxStyle/>
      <a:tcStyle>
        <a:tcBdr/>
        <a:fill>
          <a:solidFill>
            <a:srgbClr val="EAF0E6"/>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Calibri"/>
          <a:ea typeface="Calibri"/>
          <a:cs typeface="Calibri"/>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
          <a:latin typeface="Calibri"/>
          <a:ea typeface="Calibri"/>
          <a:cs typeface="Calibri"/>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Calibri"/>
          <a:ea typeface="Calibri"/>
          <a:cs typeface="Calibri"/>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Calibri"/>
          <a:ea typeface="Calibri"/>
          <a:cs typeface="Calibri"/>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9665" autoAdjust="0"/>
    <p:restoredTop sz="94384" autoAdjust="0"/>
  </p:normalViewPr>
  <p:slideViewPr>
    <p:cSldViewPr snapToGrid="0">
      <p:cViewPr varScale="1">
        <p:scale>
          <a:sx n="63" d="100"/>
          <a:sy n="63" d="100"/>
        </p:scale>
        <p:origin x="912"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theme" Target="theme/theme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notesMaster" Target="notesMasters/notesMaster1.xml"/><Relationship Id="rId85"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viewProps" Target="viewProps.xml"/><Relationship Id="rId88"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commentAuthors" Target="commentAuthors.xml"/><Relationship Id="rId86"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microsoft.com/office/2015/10/relationships/revisionInfo" Target="revisionInfo.xml"/><Relationship Id="rId61" Type="http://schemas.openxmlformats.org/officeDocument/2006/relationships/slide" Target="slides/slide57.xml"/><Relationship Id="rId8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OMEZ, Paula" userId="c93cf399-3ed7-4230-9282-8831e3fe5ae7" providerId="ADAL" clId="{251649B4-6F7A-4352-AF1B-4C04191BBB83}"/>
    <pc:docChg chg="custSel modSld modMainMaster">
      <pc:chgData name="GOMEZ, Paula" userId="c93cf399-3ed7-4230-9282-8831e3fe5ae7" providerId="ADAL" clId="{251649B4-6F7A-4352-AF1B-4C04191BBB83}" dt="2024-02-12T15:20:41.293" v="117"/>
      <pc:docMkLst>
        <pc:docMk/>
      </pc:docMkLst>
      <pc:sldChg chg="modSp mod">
        <pc:chgData name="GOMEZ, Paula" userId="c93cf399-3ed7-4230-9282-8831e3fe5ae7" providerId="ADAL" clId="{251649B4-6F7A-4352-AF1B-4C04191BBB83}" dt="2024-02-12T15:11:27.337" v="3" actId="27636"/>
        <pc:sldMkLst>
          <pc:docMk/>
          <pc:sldMk cId="0" sldId="262"/>
        </pc:sldMkLst>
        <pc:spChg chg="mod">
          <ac:chgData name="GOMEZ, Paula" userId="c93cf399-3ed7-4230-9282-8831e3fe5ae7" providerId="ADAL" clId="{251649B4-6F7A-4352-AF1B-4C04191BBB83}" dt="2024-02-12T15:11:27.337" v="3" actId="27636"/>
          <ac:spMkLst>
            <pc:docMk/>
            <pc:sldMk cId="0" sldId="262"/>
            <ac:spMk id="306" creationId="{00000000-0000-0000-0000-000000000000}"/>
          </ac:spMkLst>
        </pc:spChg>
      </pc:sldChg>
      <pc:sldChg chg="addSp delSp mod">
        <pc:chgData name="GOMEZ, Paula" userId="c93cf399-3ed7-4230-9282-8831e3fe5ae7" providerId="ADAL" clId="{251649B4-6F7A-4352-AF1B-4C04191BBB83}" dt="2024-02-12T15:14:31.134" v="88"/>
        <pc:sldMkLst>
          <pc:docMk/>
          <pc:sldMk cId="0" sldId="276"/>
        </pc:sldMkLst>
        <pc:picChg chg="del">
          <ac:chgData name="GOMEZ, Paula" userId="c93cf399-3ed7-4230-9282-8831e3fe5ae7" providerId="ADAL" clId="{251649B4-6F7A-4352-AF1B-4C04191BBB83}" dt="2024-02-12T15:14:30.427" v="87" actId="478"/>
          <ac:picMkLst>
            <pc:docMk/>
            <pc:sldMk cId="0" sldId="276"/>
            <ac:picMk id="368" creationId="{00000000-0000-0000-0000-000000000000}"/>
          </ac:picMkLst>
        </pc:picChg>
        <pc:picChg chg="add">
          <ac:chgData name="GOMEZ, Paula" userId="c93cf399-3ed7-4230-9282-8831e3fe5ae7" providerId="ADAL" clId="{251649B4-6F7A-4352-AF1B-4C04191BBB83}" dt="2024-02-12T15:14:31.134" v="88"/>
          <ac:picMkLst>
            <pc:docMk/>
            <pc:sldMk cId="0" sldId="276"/>
            <ac:picMk id="1026" creationId="{9ABE83C7-8A2E-1DF6-DAAE-A72DC083BD2C}"/>
          </ac:picMkLst>
        </pc:picChg>
      </pc:sldChg>
      <pc:sldChg chg="addSp delSp modSp mod">
        <pc:chgData name="GOMEZ, Paula" userId="c93cf399-3ed7-4230-9282-8831e3fe5ae7" providerId="ADAL" clId="{251649B4-6F7A-4352-AF1B-4C04191BBB83}" dt="2024-02-12T15:15:22.755" v="91" actId="1076"/>
        <pc:sldMkLst>
          <pc:docMk/>
          <pc:sldMk cId="0" sldId="284"/>
        </pc:sldMkLst>
        <pc:picChg chg="del">
          <ac:chgData name="GOMEZ, Paula" userId="c93cf399-3ed7-4230-9282-8831e3fe5ae7" providerId="ADAL" clId="{251649B4-6F7A-4352-AF1B-4C04191BBB83}" dt="2024-02-12T15:15:08.439" v="89" actId="478"/>
          <ac:picMkLst>
            <pc:docMk/>
            <pc:sldMk cId="0" sldId="284"/>
            <ac:picMk id="405" creationId="{00000000-0000-0000-0000-000000000000}"/>
          </ac:picMkLst>
        </pc:picChg>
        <pc:picChg chg="add mod">
          <ac:chgData name="GOMEZ, Paula" userId="c93cf399-3ed7-4230-9282-8831e3fe5ae7" providerId="ADAL" clId="{251649B4-6F7A-4352-AF1B-4C04191BBB83}" dt="2024-02-12T15:15:22.755" v="91" actId="1076"/>
          <ac:picMkLst>
            <pc:docMk/>
            <pc:sldMk cId="0" sldId="284"/>
            <ac:picMk id="2050" creationId="{5681C92E-3CEF-EE23-FE1A-0DA6D48E2644}"/>
          </ac:picMkLst>
        </pc:picChg>
      </pc:sldChg>
      <pc:sldChg chg="addSp delSp modSp mod">
        <pc:chgData name="GOMEZ, Paula" userId="c93cf399-3ed7-4230-9282-8831e3fe5ae7" providerId="ADAL" clId="{251649B4-6F7A-4352-AF1B-4C04191BBB83}" dt="2024-02-12T15:15:52.291" v="94" actId="1076"/>
        <pc:sldMkLst>
          <pc:docMk/>
          <pc:sldMk cId="0" sldId="288"/>
        </pc:sldMkLst>
        <pc:picChg chg="del">
          <ac:chgData name="GOMEZ, Paula" userId="c93cf399-3ed7-4230-9282-8831e3fe5ae7" providerId="ADAL" clId="{251649B4-6F7A-4352-AF1B-4C04191BBB83}" dt="2024-02-12T15:15:46.829" v="92" actId="478"/>
          <ac:picMkLst>
            <pc:docMk/>
            <pc:sldMk cId="0" sldId="288"/>
            <ac:picMk id="428" creationId="{00000000-0000-0000-0000-000000000000}"/>
          </ac:picMkLst>
        </pc:picChg>
        <pc:picChg chg="add mod">
          <ac:chgData name="GOMEZ, Paula" userId="c93cf399-3ed7-4230-9282-8831e3fe5ae7" providerId="ADAL" clId="{251649B4-6F7A-4352-AF1B-4C04191BBB83}" dt="2024-02-12T15:15:52.291" v="94" actId="1076"/>
          <ac:picMkLst>
            <pc:docMk/>
            <pc:sldMk cId="0" sldId="288"/>
            <ac:picMk id="3074" creationId="{DD609945-E854-9ED2-1744-8CD6CB2F1336}"/>
          </ac:picMkLst>
        </pc:picChg>
      </pc:sldChg>
      <pc:sldChg chg="addSp delSp modSp mod">
        <pc:chgData name="GOMEZ, Paula" userId="c93cf399-3ed7-4230-9282-8831e3fe5ae7" providerId="ADAL" clId="{251649B4-6F7A-4352-AF1B-4C04191BBB83}" dt="2024-02-12T15:16:15.614" v="97" actId="1076"/>
        <pc:sldMkLst>
          <pc:docMk/>
          <pc:sldMk cId="0" sldId="290"/>
        </pc:sldMkLst>
        <pc:picChg chg="del">
          <ac:chgData name="GOMEZ, Paula" userId="c93cf399-3ed7-4230-9282-8831e3fe5ae7" providerId="ADAL" clId="{251649B4-6F7A-4352-AF1B-4C04191BBB83}" dt="2024-02-12T15:16:09.933" v="95" actId="478"/>
          <ac:picMkLst>
            <pc:docMk/>
            <pc:sldMk cId="0" sldId="290"/>
            <ac:picMk id="439" creationId="{00000000-0000-0000-0000-000000000000}"/>
          </ac:picMkLst>
        </pc:picChg>
        <pc:picChg chg="add mod">
          <ac:chgData name="GOMEZ, Paula" userId="c93cf399-3ed7-4230-9282-8831e3fe5ae7" providerId="ADAL" clId="{251649B4-6F7A-4352-AF1B-4C04191BBB83}" dt="2024-02-12T15:16:15.614" v="97" actId="1076"/>
          <ac:picMkLst>
            <pc:docMk/>
            <pc:sldMk cId="0" sldId="290"/>
            <ac:picMk id="4098" creationId="{ED572063-7C03-5717-0FA3-3179C6BFBBF4}"/>
          </ac:picMkLst>
        </pc:picChg>
      </pc:sldChg>
      <pc:sldChg chg="addSp delSp modSp mod">
        <pc:chgData name="GOMEZ, Paula" userId="c93cf399-3ed7-4230-9282-8831e3fe5ae7" providerId="ADAL" clId="{251649B4-6F7A-4352-AF1B-4C04191BBB83}" dt="2024-02-12T15:17:44.261" v="110" actId="1076"/>
        <pc:sldMkLst>
          <pc:docMk/>
          <pc:sldMk cId="0" sldId="294"/>
        </pc:sldMkLst>
        <pc:picChg chg="add mod modCrop">
          <ac:chgData name="GOMEZ, Paula" userId="c93cf399-3ed7-4230-9282-8831e3fe5ae7" providerId="ADAL" clId="{251649B4-6F7A-4352-AF1B-4C04191BBB83}" dt="2024-02-12T15:17:44.261" v="110" actId="1076"/>
          <ac:picMkLst>
            <pc:docMk/>
            <pc:sldMk cId="0" sldId="294"/>
            <ac:picMk id="3" creationId="{68008FC9-CD47-6882-83D2-4F9D70E98FC6}"/>
          </ac:picMkLst>
        </pc:picChg>
        <pc:picChg chg="del">
          <ac:chgData name="GOMEZ, Paula" userId="c93cf399-3ed7-4230-9282-8831e3fe5ae7" providerId="ADAL" clId="{251649B4-6F7A-4352-AF1B-4C04191BBB83}" dt="2024-02-12T15:16:57.924" v="98" actId="478"/>
          <ac:picMkLst>
            <pc:docMk/>
            <pc:sldMk cId="0" sldId="294"/>
            <ac:picMk id="6" creationId="{17799758-B058-4286-8E1B-BD0AB2654231}"/>
          </ac:picMkLst>
        </pc:picChg>
      </pc:sldChg>
      <pc:sldChg chg="addSp delSp mod">
        <pc:chgData name="GOMEZ, Paula" userId="c93cf399-3ed7-4230-9282-8831e3fe5ae7" providerId="ADAL" clId="{251649B4-6F7A-4352-AF1B-4C04191BBB83}" dt="2024-02-12T15:18:05.537" v="112"/>
        <pc:sldMkLst>
          <pc:docMk/>
          <pc:sldMk cId="0" sldId="298"/>
        </pc:sldMkLst>
        <pc:picChg chg="del">
          <ac:chgData name="GOMEZ, Paula" userId="c93cf399-3ed7-4230-9282-8831e3fe5ae7" providerId="ADAL" clId="{251649B4-6F7A-4352-AF1B-4C04191BBB83}" dt="2024-02-12T15:17:51.293" v="111" actId="478"/>
          <ac:picMkLst>
            <pc:docMk/>
            <pc:sldMk cId="0" sldId="298"/>
            <ac:picMk id="478" creationId="{00000000-0000-0000-0000-000000000000}"/>
          </ac:picMkLst>
        </pc:picChg>
        <pc:picChg chg="add">
          <ac:chgData name="GOMEZ, Paula" userId="c93cf399-3ed7-4230-9282-8831e3fe5ae7" providerId="ADAL" clId="{251649B4-6F7A-4352-AF1B-4C04191BBB83}" dt="2024-02-12T15:18:05.537" v="112"/>
          <ac:picMkLst>
            <pc:docMk/>
            <pc:sldMk cId="0" sldId="298"/>
            <ac:picMk id="5122" creationId="{EF4E298B-07A4-1331-9F8E-6B475878189A}"/>
          </ac:picMkLst>
        </pc:picChg>
      </pc:sldChg>
      <pc:sldChg chg="addSp delSp modSp mod">
        <pc:chgData name="GOMEZ, Paula" userId="c93cf399-3ed7-4230-9282-8831e3fe5ae7" providerId="ADAL" clId="{251649B4-6F7A-4352-AF1B-4C04191BBB83}" dt="2024-02-12T15:19:04.204" v="115" actId="1076"/>
        <pc:sldMkLst>
          <pc:docMk/>
          <pc:sldMk cId="0" sldId="309"/>
        </pc:sldMkLst>
        <pc:picChg chg="del">
          <ac:chgData name="GOMEZ, Paula" userId="c93cf399-3ed7-4230-9282-8831e3fe5ae7" providerId="ADAL" clId="{251649B4-6F7A-4352-AF1B-4C04191BBB83}" dt="2024-02-12T15:18:18.568" v="113" actId="478"/>
          <ac:picMkLst>
            <pc:docMk/>
            <pc:sldMk cId="0" sldId="309"/>
            <ac:picMk id="524" creationId="{00000000-0000-0000-0000-000000000000}"/>
          </ac:picMkLst>
        </pc:picChg>
        <pc:picChg chg="add mod">
          <ac:chgData name="GOMEZ, Paula" userId="c93cf399-3ed7-4230-9282-8831e3fe5ae7" providerId="ADAL" clId="{251649B4-6F7A-4352-AF1B-4C04191BBB83}" dt="2024-02-12T15:19:04.204" v="115" actId="1076"/>
          <ac:picMkLst>
            <pc:docMk/>
            <pc:sldMk cId="0" sldId="309"/>
            <ac:picMk id="6146" creationId="{1257F0AE-4F47-07D6-F144-9AF07CBF9623}"/>
          </ac:picMkLst>
        </pc:picChg>
      </pc:sldChg>
      <pc:sldChg chg="addSp delSp mod">
        <pc:chgData name="GOMEZ, Paula" userId="c93cf399-3ed7-4230-9282-8831e3fe5ae7" providerId="ADAL" clId="{251649B4-6F7A-4352-AF1B-4C04191BBB83}" dt="2024-02-12T15:20:41.293" v="117"/>
        <pc:sldMkLst>
          <pc:docMk/>
          <pc:sldMk cId="0" sldId="322"/>
        </pc:sldMkLst>
        <pc:picChg chg="del">
          <ac:chgData name="GOMEZ, Paula" userId="c93cf399-3ed7-4230-9282-8831e3fe5ae7" providerId="ADAL" clId="{251649B4-6F7A-4352-AF1B-4C04191BBB83}" dt="2024-02-12T15:20:31.851" v="116" actId="478"/>
          <ac:picMkLst>
            <pc:docMk/>
            <pc:sldMk cId="0" sldId="322"/>
            <ac:picMk id="578" creationId="{00000000-0000-0000-0000-000000000000}"/>
          </ac:picMkLst>
        </pc:picChg>
        <pc:picChg chg="add">
          <ac:chgData name="GOMEZ, Paula" userId="c93cf399-3ed7-4230-9282-8831e3fe5ae7" providerId="ADAL" clId="{251649B4-6F7A-4352-AF1B-4C04191BBB83}" dt="2024-02-12T15:20:41.293" v="117"/>
          <ac:picMkLst>
            <pc:docMk/>
            <pc:sldMk cId="0" sldId="322"/>
            <ac:picMk id="7170" creationId="{6D98A991-F715-1066-18BE-0D6A23FD96A9}"/>
          </ac:picMkLst>
        </pc:picChg>
      </pc:sldChg>
      <pc:sldMasterChg chg="addSp delSp modSp mod modSldLayout">
        <pc:chgData name="GOMEZ, Paula" userId="c93cf399-3ed7-4230-9282-8831e3fe5ae7" providerId="ADAL" clId="{251649B4-6F7A-4352-AF1B-4C04191BBB83}" dt="2024-02-12T15:13:02.341" v="86"/>
        <pc:sldMasterMkLst>
          <pc:docMk/>
          <pc:sldMasterMk cId="0" sldId="2147483648"/>
        </pc:sldMasterMkLst>
        <pc:picChg chg="del">
          <ac:chgData name="GOMEZ, Paula" userId="c93cf399-3ed7-4230-9282-8831e3fe5ae7" providerId="ADAL" clId="{251649B4-6F7A-4352-AF1B-4C04191BBB83}" dt="2024-02-12T15:11:11.385" v="1" actId="478"/>
          <ac:picMkLst>
            <pc:docMk/>
            <pc:sldMasterMk cId="0" sldId="2147483648"/>
            <ac:picMk id="4" creationId="{00000000-0000-0000-0000-000000000000}"/>
          </ac:picMkLst>
        </pc:picChg>
        <pc:picChg chg="del">
          <ac:chgData name="GOMEZ, Paula" userId="c93cf399-3ed7-4230-9282-8831e3fe5ae7" providerId="ADAL" clId="{251649B4-6F7A-4352-AF1B-4C04191BBB83}" dt="2024-02-12T15:11:10.377" v="0" actId="478"/>
          <ac:picMkLst>
            <pc:docMk/>
            <pc:sldMasterMk cId="0" sldId="2147483648"/>
            <ac:picMk id="5" creationId="{00000000-0000-0000-0000-000000000000}"/>
          </ac:picMkLst>
        </pc:picChg>
        <pc:picChg chg="add mod">
          <ac:chgData name="GOMEZ, Paula" userId="c93cf399-3ed7-4230-9282-8831e3fe5ae7" providerId="ADAL" clId="{251649B4-6F7A-4352-AF1B-4C04191BBB83}" dt="2024-02-12T15:11:40.611" v="50" actId="1076"/>
          <ac:picMkLst>
            <pc:docMk/>
            <pc:sldMasterMk cId="0" sldId="2147483648"/>
            <ac:picMk id="15" creationId="{C1D06A1F-6643-89B0-BBE6-F753F6599DE3}"/>
          </ac:picMkLst>
        </pc:picChg>
        <pc:sldLayoutChg chg="addSp delSp modSp mod">
          <pc:chgData name="GOMEZ, Paula" userId="c93cf399-3ed7-4230-9282-8831e3fe5ae7" providerId="ADAL" clId="{251649B4-6F7A-4352-AF1B-4C04191BBB83}" dt="2024-02-12T15:11:48.735" v="53"/>
          <pc:sldLayoutMkLst>
            <pc:docMk/>
            <pc:sldMasterMk cId="0" sldId="2147483648"/>
            <pc:sldLayoutMk cId="0" sldId="2147483649"/>
          </pc:sldLayoutMkLst>
          <pc:picChg chg="add mod">
            <ac:chgData name="GOMEZ, Paula" userId="c93cf399-3ed7-4230-9282-8831e3fe5ae7" providerId="ADAL" clId="{251649B4-6F7A-4352-AF1B-4C04191BBB83}" dt="2024-02-12T15:11:48.735" v="53"/>
            <ac:picMkLst>
              <pc:docMk/>
              <pc:sldMasterMk cId="0" sldId="2147483648"/>
              <pc:sldLayoutMk cId="0" sldId="2147483649"/>
              <ac:picMk id="2" creationId="{E36768D2-D873-4FE5-253B-47CE1B6BCE44}"/>
            </ac:picMkLst>
          </pc:picChg>
          <pc:picChg chg="del">
            <ac:chgData name="GOMEZ, Paula" userId="c93cf399-3ed7-4230-9282-8831e3fe5ae7" providerId="ADAL" clId="{251649B4-6F7A-4352-AF1B-4C04191BBB83}" dt="2024-02-12T15:11:47.646" v="52" actId="478"/>
            <ac:picMkLst>
              <pc:docMk/>
              <pc:sldMasterMk cId="0" sldId="2147483648"/>
              <pc:sldLayoutMk cId="0" sldId="2147483649"/>
              <ac:picMk id="22" creationId="{00000000-0000-0000-0000-000000000000}"/>
            </ac:picMkLst>
          </pc:picChg>
          <pc:picChg chg="del">
            <ac:chgData name="GOMEZ, Paula" userId="c93cf399-3ed7-4230-9282-8831e3fe5ae7" providerId="ADAL" clId="{251649B4-6F7A-4352-AF1B-4C04191BBB83}" dt="2024-02-12T15:11:47.121" v="51" actId="478"/>
            <ac:picMkLst>
              <pc:docMk/>
              <pc:sldMasterMk cId="0" sldId="2147483648"/>
              <pc:sldLayoutMk cId="0" sldId="2147483649"/>
              <ac:picMk id="24" creationId="{00000000-0000-0000-0000-000000000000}"/>
            </ac:picMkLst>
          </pc:picChg>
        </pc:sldLayoutChg>
        <pc:sldLayoutChg chg="addSp delSp modSp mod">
          <pc:chgData name="GOMEZ, Paula" userId="c93cf399-3ed7-4230-9282-8831e3fe5ae7" providerId="ADAL" clId="{251649B4-6F7A-4352-AF1B-4C04191BBB83}" dt="2024-02-12T15:11:54.125" v="56"/>
          <pc:sldLayoutMkLst>
            <pc:docMk/>
            <pc:sldMasterMk cId="0" sldId="2147483648"/>
            <pc:sldLayoutMk cId="0" sldId="2147483650"/>
          </pc:sldLayoutMkLst>
          <pc:picChg chg="add mod">
            <ac:chgData name="GOMEZ, Paula" userId="c93cf399-3ed7-4230-9282-8831e3fe5ae7" providerId="ADAL" clId="{251649B4-6F7A-4352-AF1B-4C04191BBB83}" dt="2024-02-12T15:11:54.125" v="56"/>
            <ac:picMkLst>
              <pc:docMk/>
              <pc:sldMasterMk cId="0" sldId="2147483648"/>
              <pc:sldLayoutMk cId="0" sldId="2147483650"/>
              <ac:picMk id="3" creationId="{578B9278-52B3-AC9A-CD48-BE3CCF0C41F4}"/>
            </ac:picMkLst>
          </pc:picChg>
          <pc:picChg chg="del">
            <ac:chgData name="GOMEZ, Paula" userId="c93cf399-3ed7-4230-9282-8831e3fe5ae7" providerId="ADAL" clId="{251649B4-6F7A-4352-AF1B-4C04191BBB83}" dt="2024-02-12T15:11:53.113" v="55" actId="478"/>
            <ac:picMkLst>
              <pc:docMk/>
              <pc:sldMasterMk cId="0" sldId="2147483648"/>
              <pc:sldLayoutMk cId="0" sldId="2147483650"/>
              <ac:picMk id="40" creationId="{00000000-0000-0000-0000-000000000000}"/>
            </ac:picMkLst>
          </pc:picChg>
          <pc:picChg chg="del">
            <ac:chgData name="GOMEZ, Paula" userId="c93cf399-3ed7-4230-9282-8831e3fe5ae7" providerId="ADAL" clId="{251649B4-6F7A-4352-AF1B-4C04191BBB83}" dt="2024-02-12T15:11:52.650" v="54" actId="478"/>
            <ac:picMkLst>
              <pc:docMk/>
              <pc:sldMasterMk cId="0" sldId="2147483648"/>
              <pc:sldLayoutMk cId="0" sldId="2147483650"/>
              <ac:picMk id="42" creationId="{00000000-0000-0000-0000-000000000000}"/>
            </ac:picMkLst>
          </pc:picChg>
        </pc:sldLayoutChg>
        <pc:sldLayoutChg chg="addSp delSp modSp mod">
          <pc:chgData name="GOMEZ, Paula" userId="c93cf399-3ed7-4230-9282-8831e3fe5ae7" providerId="ADAL" clId="{251649B4-6F7A-4352-AF1B-4C04191BBB83}" dt="2024-02-12T15:12:00.069" v="59"/>
          <pc:sldLayoutMkLst>
            <pc:docMk/>
            <pc:sldMasterMk cId="0" sldId="2147483648"/>
            <pc:sldLayoutMk cId="0" sldId="2147483651"/>
          </pc:sldLayoutMkLst>
          <pc:picChg chg="add mod">
            <ac:chgData name="GOMEZ, Paula" userId="c93cf399-3ed7-4230-9282-8831e3fe5ae7" providerId="ADAL" clId="{251649B4-6F7A-4352-AF1B-4C04191BBB83}" dt="2024-02-12T15:12:00.069" v="59"/>
            <ac:picMkLst>
              <pc:docMk/>
              <pc:sldMasterMk cId="0" sldId="2147483648"/>
              <pc:sldLayoutMk cId="0" sldId="2147483651"/>
              <ac:picMk id="3" creationId="{4AEB1BD3-D075-2F97-C8E2-2BFB27697475}"/>
            </ac:picMkLst>
          </pc:picChg>
          <pc:picChg chg="del">
            <ac:chgData name="GOMEZ, Paula" userId="c93cf399-3ed7-4230-9282-8831e3fe5ae7" providerId="ADAL" clId="{251649B4-6F7A-4352-AF1B-4C04191BBB83}" dt="2024-02-12T15:11:59.042" v="58" actId="478"/>
            <ac:picMkLst>
              <pc:docMk/>
              <pc:sldMasterMk cId="0" sldId="2147483648"/>
              <pc:sldLayoutMk cId="0" sldId="2147483651"/>
              <ac:picMk id="57" creationId="{00000000-0000-0000-0000-000000000000}"/>
            </ac:picMkLst>
          </pc:picChg>
          <pc:picChg chg="del">
            <ac:chgData name="GOMEZ, Paula" userId="c93cf399-3ed7-4230-9282-8831e3fe5ae7" providerId="ADAL" clId="{251649B4-6F7A-4352-AF1B-4C04191BBB83}" dt="2024-02-12T15:11:58.600" v="57" actId="478"/>
            <ac:picMkLst>
              <pc:docMk/>
              <pc:sldMasterMk cId="0" sldId="2147483648"/>
              <pc:sldLayoutMk cId="0" sldId="2147483651"/>
              <ac:picMk id="59" creationId="{00000000-0000-0000-0000-000000000000}"/>
            </ac:picMkLst>
          </pc:picChg>
        </pc:sldLayoutChg>
        <pc:sldLayoutChg chg="addSp delSp modSp mod">
          <pc:chgData name="GOMEZ, Paula" userId="c93cf399-3ed7-4230-9282-8831e3fe5ae7" providerId="ADAL" clId="{251649B4-6F7A-4352-AF1B-4C04191BBB83}" dt="2024-02-12T15:12:06.012" v="62"/>
          <pc:sldLayoutMkLst>
            <pc:docMk/>
            <pc:sldMasterMk cId="0" sldId="2147483648"/>
            <pc:sldLayoutMk cId="0" sldId="2147483652"/>
          </pc:sldLayoutMkLst>
          <pc:picChg chg="add mod">
            <ac:chgData name="GOMEZ, Paula" userId="c93cf399-3ed7-4230-9282-8831e3fe5ae7" providerId="ADAL" clId="{251649B4-6F7A-4352-AF1B-4C04191BBB83}" dt="2024-02-12T15:12:06.012" v="62"/>
            <ac:picMkLst>
              <pc:docMk/>
              <pc:sldMasterMk cId="0" sldId="2147483648"/>
              <pc:sldLayoutMk cId="0" sldId="2147483652"/>
              <ac:picMk id="3" creationId="{C0503651-8D38-1216-2F14-16D029485A26}"/>
            </ac:picMkLst>
          </pc:picChg>
          <pc:picChg chg="del">
            <ac:chgData name="GOMEZ, Paula" userId="c93cf399-3ed7-4230-9282-8831e3fe5ae7" providerId="ADAL" clId="{251649B4-6F7A-4352-AF1B-4C04191BBB83}" dt="2024-02-12T15:12:04.961" v="61" actId="478"/>
            <ac:picMkLst>
              <pc:docMk/>
              <pc:sldMasterMk cId="0" sldId="2147483648"/>
              <pc:sldLayoutMk cId="0" sldId="2147483652"/>
              <ac:picMk id="75" creationId="{00000000-0000-0000-0000-000000000000}"/>
            </ac:picMkLst>
          </pc:picChg>
          <pc:picChg chg="del">
            <ac:chgData name="GOMEZ, Paula" userId="c93cf399-3ed7-4230-9282-8831e3fe5ae7" providerId="ADAL" clId="{251649B4-6F7A-4352-AF1B-4C04191BBB83}" dt="2024-02-12T15:12:04.556" v="60" actId="478"/>
            <ac:picMkLst>
              <pc:docMk/>
              <pc:sldMasterMk cId="0" sldId="2147483648"/>
              <pc:sldLayoutMk cId="0" sldId="2147483652"/>
              <ac:picMk id="77" creationId="{00000000-0000-0000-0000-000000000000}"/>
            </ac:picMkLst>
          </pc:picChg>
        </pc:sldLayoutChg>
        <pc:sldLayoutChg chg="delSp mod">
          <pc:chgData name="GOMEZ, Paula" userId="c93cf399-3ed7-4230-9282-8831e3fe5ae7" providerId="ADAL" clId="{251649B4-6F7A-4352-AF1B-4C04191BBB83}" dt="2024-02-12T15:12:10.399" v="64" actId="478"/>
          <pc:sldLayoutMkLst>
            <pc:docMk/>
            <pc:sldMasterMk cId="0" sldId="2147483648"/>
            <pc:sldLayoutMk cId="0" sldId="2147483653"/>
          </pc:sldLayoutMkLst>
          <pc:picChg chg="del">
            <ac:chgData name="GOMEZ, Paula" userId="c93cf399-3ed7-4230-9282-8831e3fe5ae7" providerId="ADAL" clId="{251649B4-6F7A-4352-AF1B-4C04191BBB83}" dt="2024-02-12T15:12:10.399" v="64" actId="478"/>
            <ac:picMkLst>
              <pc:docMk/>
              <pc:sldMasterMk cId="0" sldId="2147483648"/>
              <pc:sldLayoutMk cId="0" sldId="2147483653"/>
              <ac:picMk id="93" creationId="{00000000-0000-0000-0000-000000000000}"/>
            </ac:picMkLst>
          </pc:picChg>
          <pc:picChg chg="del">
            <ac:chgData name="GOMEZ, Paula" userId="c93cf399-3ed7-4230-9282-8831e3fe5ae7" providerId="ADAL" clId="{251649B4-6F7A-4352-AF1B-4C04191BBB83}" dt="2024-02-12T15:12:09.946" v="63" actId="478"/>
            <ac:picMkLst>
              <pc:docMk/>
              <pc:sldMasterMk cId="0" sldId="2147483648"/>
              <pc:sldLayoutMk cId="0" sldId="2147483653"/>
              <ac:picMk id="95" creationId="{00000000-0000-0000-0000-000000000000}"/>
            </ac:picMkLst>
          </pc:picChg>
        </pc:sldLayoutChg>
        <pc:sldLayoutChg chg="addSp delSp modSp mod">
          <pc:chgData name="GOMEZ, Paula" userId="c93cf399-3ed7-4230-9282-8831e3fe5ae7" providerId="ADAL" clId="{251649B4-6F7A-4352-AF1B-4C04191BBB83}" dt="2024-02-12T15:12:19.878" v="67"/>
          <pc:sldLayoutMkLst>
            <pc:docMk/>
            <pc:sldMasterMk cId="0" sldId="2147483648"/>
            <pc:sldLayoutMk cId="0" sldId="2147483657"/>
          </pc:sldLayoutMkLst>
          <pc:picChg chg="add mod">
            <ac:chgData name="GOMEZ, Paula" userId="c93cf399-3ed7-4230-9282-8831e3fe5ae7" providerId="ADAL" clId="{251649B4-6F7A-4352-AF1B-4C04191BBB83}" dt="2024-02-12T15:12:19.878" v="67"/>
            <ac:picMkLst>
              <pc:docMk/>
              <pc:sldMasterMk cId="0" sldId="2147483648"/>
              <pc:sldLayoutMk cId="0" sldId="2147483657"/>
              <ac:picMk id="3" creationId="{3ECA0F1B-BAB0-E695-5070-C781B9A9FE85}"/>
            </ac:picMkLst>
          </pc:picChg>
          <pc:picChg chg="del">
            <ac:chgData name="GOMEZ, Paula" userId="c93cf399-3ed7-4230-9282-8831e3fe5ae7" providerId="ADAL" clId="{251649B4-6F7A-4352-AF1B-4C04191BBB83}" dt="2024-02-12T15:12:18.921" v="66" actId="478"/>
            <ac:picMkLst>
              <pc:docMk/>
              <pc:sldMasterMk cId="0" sldId="2147483648"/>
              <pc:sldLayoutMk cId="0" sldId="2147483657"/>
              <ac:picMk id="154" creationId="{00000000-0000-0000-0000-000000000000}"/>
            </ac:picMkLst>
          </pc:picChg>
          <pc:picChg chg="del">
            <ac:chgData name="GOMEZ, Paula" userId="c93cf399-3ed7-4230-9282-8831e3fe5ae7" providerId="ADAL" clId="{251649B4-6F7A-4352-AF1B-4C04191BBB83}" dt="2024-02-12T15:12:18.475" v="65" actId="478"/>
            <ac:picMkLst>
              <pc:docMk/>
              <pc:sldMasterMk cId="0" sldId="2147483648"/>
              <pc:sldLayoutMk cId="0" sldId="2147483657"/>
              <ac:picMk id="155" creationId="{00000000-0000-0000-0000-000000000000}"/>
            </ac:picMkLst>
          </pc:picChg>
        </pc:sldLayoutChg>
        <pc:sldLayoutChg chg="addSp delSp modSp mod">
          <pc:chgData name="GOMEZ, Paula" userId="c93cf399-3ed7-4230-9282-8831e3fe5ae7" providerId="ADAL" clId="{251649B4-6F7A-4352-AF1B-4C04191BBB83}" dt="2024-02-12T15:12:25.101" v="70"/>
          <pc:sldLayoutMkLst>
            <pc:docMk/>
            <pc:sldMasterMk cId="0" sldId="2147483648"/>
            <pc:sldLayoutMk cId="0" sldId="2147483658"/>
          </pc:sldLayoutMkLst>
          <pc:picChg chg="add mod">
            <ac:chgData name="GOMEZ, Paula" userId="c93cf399-3ed7-4230-9282-8831e3fe5ae7" providerId="ADAL" clId="{251649B4-6F7A-4352-AF1B-4C04191BBB83}" dt="2024-02-12T15:12:25.101" v="70"/>
            <ac:picMkLst>
              <pc:docMk/>
              <pc:sldMasterMk cId="0" sldId="2147483648"/>
              <pc:sldLayoutMk cId="0" sldId="2147483658"/>
              <ac:picMk id="3" creationId="{AB71C4D8-0A37-8682-F204-4777CE6AA082}"/>
            </ac:picMkLst>
          </pc:picChg>
          <pc:picChg chg="del">
            <ac:chgData name="GOMEZ, Paula" userId="c93cf399-3ed7-4230-9282-8831e3fe5ae7" providerId="ADAL" clId="{251649B4-6F7A-4352-AF1B-4C04191BBB83}" dt="2024-02-12T15:12:24.120" v="69" actId="478"/>
            <ac:picMkLst>
              <pc:docMk/>
              <pc:sldMasterMk cId="0" sldId="2147483648"/>
              <pc:sldLayoutMk cId="0" sldId="2147483658"/>
              <ac:picMk id="169" creationId="{00000000-0000-0000-0000-000000000000}"/>
            </ac:picMkLst>
          </pc:picChg>
          <pc:picChg chg="del">
            <ac:chgData name="GOMEZ, Paula" userId="c93cf399-3ed7-4230-9282-8831e3fe5ae7" providerId="ADAL" clId="{251649B4-6F7A-4352-AF1B-4C04191BBB83}" dt="2024-02-12T15:12:23.683" v="68" actId="478"/>
            <ac:picMkLst>
              <pc:docMk/>
              <pc:sldMasterMk cId="0" sldId="2147483648"/>
              <pc:sldLayoutMk cId="0" sldId="2147483658"/>
              <ac:picMk id="170" creationId="{00000000-0000-0000-0000-000000000000}"/>
            </ac:picMkLst>
          </pc:picChg>
        </pc:sldLayoutChg>
        <pc:sldLayoutChg chg="addSp delSp modSp mod">
          <pc:chgData name="GOMEZ, Paula" userId="c93cf399-3ed7-4230-9282-8831e3fe5ae7" providerId="ADAL" clId="{251649B4-6F7A-4352-AF1B-4C04191BBB83}" dt="2024-02-12T15:12:35.830" v="74" actId="478"/>
          <pc:sldLayoutMkLst>
            <pc:docMk/>
            <pc:sldMasterMk cId="0" sldId="2147483648"/>
            <pc:sldLayoutMk cId="0" sldId="2147483659"/>
          </pc:sldLayoutMkLst>
          <pc:spChg chg="del">
            <ac:chgData name="GOMEZ, Paula" userId="c93cf399-3ed7-4230-9282-8831e3fe5ae7" providerId="ADAL" clId="{251649B4-6F7A-4352-AF1B-4C04191BBB83}" dt="2024-02-12T15:12:35.830" v="74" actId="478"/>
            <ac:spMkLst>
              <pc:docMk/>
              <pc:sldMasterMk cId="0" sldId="2147483648"/>
              <pc:sldLayoutMk cId="0" sldId="2147483659"/>
              <ac:spMk id="188" creationId="{00000000-0000-0000-0000-000000000000}"/>
            </ac:spMkLst>
          </pc:spChg>
          <pc:picChg chg="add mod">
            <ac:chgData name="GOMEZ, Paula" userId="c93cf399-3ed7-4230-9282-8831e3fe5ae7" providerId="ADAL" clId="{251649B4-6F7A-4352-AF1B-4C04191BBB83}" dt="2024-02-12T15:12:31.885" v="73"/>
            <ac:picMkLst>
              <pc:docMk/>
              <pc:sldMasterMk cId="0" sldId="2147483648"/>
              <pc:sldLayoutMk cId="0" sldId="2147483659"/>
              <ac:picMk id="3" creationId="{2BA7FE92-C84F-D1AF-5818-C6782BEA803E}"/>
            </ac:picMkLst>
          </pc:picChg>
          <pc:picChg chg="del">
            <ac:chgData name="GOMEZ, Paula" userId="c93cf399-3ed7-4230-9282-8831e3fe5ae7" providerId="ADAL" clId="{251649B4-6F7A-4352-AF1B-4C04191BBB83}" dt="2024-02-12T15:12:30.945" v="72" actId="478"/>
            <ac:picMkLst>
              <pc:docMk/>
              <pc:sldMasterMk cId="0" sldId="2147483648"/>
              <pc:sldLayoutMk cId="0" sldId="2147483659"/>
              <ac:picMk id="181" creationId="{00000000-0000-0000-0000-000000000000}"/>
            </ac:picMkLst>
          </pc:picChg>
          <pc:picChg chg="del">
            <ac:chgData name="GOMEZ, Paula" userId="c93cf399-3ed7-4230-9282-8831e3fe5ae7" providerId="ADAL" clId="{251649B4-6F7A-4352-AF1B-4C04191BBB83}" dt="2024-02-12T15:12:30.450" v="71" actId="478"/>
            <ac:picMkLst>
              <pc:docMk/>
              <pc:sldMasterMk cId="0" sldId="2147483648"/>
              <pc:sldLayoutMk cId="0" sldId="2147483659"/>
              <ac:picMk id="183" creationId="{00000000-0000-0000-0000-000000000000}"/>
            </ac:picMkLst>
          </pc:picChg>
        </pc:sldLayoutChg>
        <pc:sldLayoutChg chg="addSp delSp modSp mod">
          <pc:chgData name="GOMEZ, Paula" userId="c93cf399-3ed7-4230-9282-8831e3fe5ae7" providerId="ADAL" clId="{251649B4-6F7A-4352-AF1B-4C04191BBB83}" dt="2024-02-12T15:12:43.517" v="77"/>
          <pc:sldLayoutMkLst>
            <pc:docMk/>
            <pc:sldMasterMk cId="0" sldId="2147483648"/>
            <pc:sldLayoutMk cId="0" sldId="2147483661"/>
          </pc:sldLayoutMkLst>
          <pc:picChg chg="add mod">
            <ac:chgData name="GOMEZ, Paula" userId="c93cf399-3ed7-4230-9282-8831e3fe5ae7" providerId="ADAL" clId="{251649B4-6F7A-4352-AF1B-4C04191BBB83}" dt="2024-02-12T15:12:43.517" v="77"/>
            <ac:picMkLst>
              <pc:docMk/>
              <pc:sldMasterMk cId="0" sldId="2147483648"/>
              <pc:sldLayoutMk cId="0" sldId="2147483661"/>
              <ac:picMk id="3" creationId="{424B4D8D-B61C-5175-4E21-27C21F250FFA}"/>
            </ac:picMkLst>
          </pc:picChg>
          <pc:picChg chg="del">
            <ac:chgData name="GOMEZ, Paula" userId="c93cf399-3ed7-4230-9282-8831e3fe5ae7" providerId="ADAL" clId="{251649B4-6F7A-4352-AF1B-4C04191BBB83}" dt="2024-02-12T15:12:42.490" v="76" actId="478"/>
            <ac:picMkLst>
              <pc:docMk/>
              <pc:sldMasterMk cId="0" sldId="2147483648"/>
              <pc:sldLayoutMk cId="0" sldId="2147483661"/>
              <ac:picMk id="217" creationId="{00000000-0000-0000-0000-000000000000}"/>
            </ac:picMkLst>
          </pc:picChg>
          <pc:picChg chg="del">
            <ac:chgData name="GOMEZ, Paula" userId="c93cf399-3ed7-4230-9282-8831e3fe5ae7" providerId="ADAL" clId="{251649B4-6F7A-4352-AF1B-4C04191BBB83}" dt="2024-02-12T15:12:42.035" v="75" actId="478"/>
            <ac:picMkLst>
              <pc:docMk/>
              <pc:sldMasterMk cId="0" sldId="2147483648"/>
              <pc:sldLayoutMk cId="0" sldId="2147483661"/>
              <ac:picMk id="219" creationId="{00000000-0000-0000-0000-000000000000}"/>
            </ac:picMkLst>
          </pc:picChg>
        </pc:sldLayoutChg>
        <pc:sldLayoutChg chg="addSp delSp modSp mod">
          <pc:chgData name="GOMEZ, Paula" userId="c93cf399-3ed7-4230-9282-8831e3fe5ae7" providerId="ADAL" clId="{251649B4-6F7A-4352-AF1B-4C04191BBB83}" dt="2024-02-12T15:12:51.503" v="80"/>
          <pc:sldLayoutMkLst>
            <pc:docMk/>
            <pc:sldMasterMk cId="0" sldId="2147483648"/>
            <pc:sldLayoutMk cId="0" sldId="2147483662"/>
          </pc:sldLayoutMkLst>
          <pc:picChg chg="add mod">
            <ac:chgData name="GOMEZ, Paula" userId="c93cf399-3ed7-4230-9282-8831e3fe5ae7" providerId="ADAL" clId="{251649B4-6F7A-4352-AF1B-4C04191BBB83}" dt="2024-02-12T15:12:51.503" v="80"/>
            <ac:picMkLst>
              <pc:docMk/>
              <pc:sldMasterMk cId="0" sldId="2147483648"/>
              <pc:sldLayoutMk cId="0" sldId="2147483662"/>
              <ac:picMk id="3" creationId="{A7FC8356-531C-5A5A-8F8C-D0177C2BD3F5}"/>
            </ac:picMkLst>
          </pc:picChg>
          <pc:picChg chg="del">
            <ac:chgData name="GOMEZ, Paula" userId="c93cf399-3ed7-4230-9282-8831e3fe5ae7" providerId="ADAL" clId="{251649B4-6F7A-4352-AF1B-4C04191BBB83}" dt="2024-02-12T15:12:50.531" v="79" actId="478"/>
            <ac:picMkLst>
              <pc:docMk/>
              <pc:sldMasterMk cId="0" sldId="2147483648"/>
              <pc:sldLayoutMk cId="0" sldId="2147483662"/>
              <ac:picMk id="233" creationId="{00000000-0000-0000-0000-000000000000}"/>
            </ac:picMkLst>
          </pc:picChg>
          <pc:picChg chg="del">
            <ac:chgData name="GOMEZ, Paula" userId="c93cf399-3ed7-4230-9282-8831e3fe5ae7" providerId="ADAL" clId="{251649B4-6F7A-4352-AF1B-4C04191BBB83}" dt="2024-02-12T15:12:50.082" v="78" actId="478"/>
            <ac:picMkLst>
              <pc:docMk/>
              <pc:sldMasterMk cId="0" sldId="2147483648"/>
              <pc:sldLayoutMk cId="0" sldId="2147483662"/>
              <ac:picMk id="235" creationId="{00000000-0000-0000-0000-000000000000}"/>
            </ac:picMkLst>
          </pc:picChg>
        </pc:sldLayoutChg>
        <pc:sldLayoutChg chg="addSp delSp modSp mod">
          <pc:chgData name="GOMEZ, Paula" userId="c93cf399-3ed7-4230-9282-8831e3fe5ae7" providerId="ADAL" clId="{251649B4-6F7A-4352-AF1B-4C04191BBB83}" dt="2024-02-12T15:12:56.973" v="83"/>
          <pc:sldLayoutMkLst>
            <pc:docMk/>
            <pc:sldMasterMk cId="0" sldId="2147483648"/>
            <pc:sldLayoutMk cId="0" sldId="2147483663"/>
          </pc:sldLayoutMkLst>
          <pc:picChg chg="add mod">
            <ac:chgData name="GOMEZ, Paula" userId="c93cf399-3ed7-4230-9282-8831e3fe5ae7" providerId="ADAL" clId="{251649B4-6F7A-4352-AF1B-4C04191BBB83}" dt="2024-02-12T15:12:56.973" v="83"/>
            <ac:picMkLst>
              <pc:docMk/>
              <pc:sldMasterMk cId="0" sldId="2147483648"/>
              <pc:sldLayoutMk cId="0" sldId="2147483663"/>
              <ac:picMk id="3" creationId="{7B08021B-4E00-DE67-3641-CA18F3464AE6}"/>
            </ac:picMkLst>
          </pc:picChg>
          <pc:picChg chg="del">
            <ac:chgData name="GOMEZ, Paula" userId="c93cf399-3ed7-4230-9282-8831e3fe5ae7" providerId="ADAL" clId="{251649B4-6F7A-4352-AF1B-4C04191BBB83}" dt="2024-02-12T15:12:55.962" v="82" actId="478"/>
            <ac:picMkLst>
              <pc:docMk/>
              <pc:sldMasterMk cId="0" sldId="2147483648"/>
              <pc:sldLayoutMk cId="0" sldId="2147483663"/>
              <ac:picMk id="249" creationId="{00000000-0000-0000-0000-000000000000}"/>
            </ac:picMkLst>
          </pc:picChg>
          <pc:picChg chg="del">
            <ac:chgData name="GOMEZ, Paula" userId="c93cf399-3ed7-4230-9282-8831e3fe5ae7" providerId="ADAL" clId="{251649B4-6F7A-4352-AF1B-4C04191BBB83}" dt="2024-02-12T15:12:55.437" v="81" actId="478"/>
            <ac:picMkLst>
              <pc:docMk/>
              <pc:sldMasterMk cId="0" sldId="2147483648"/>
              <pc:sldLayoutMk cId="0" sldId="2147483663"/>
              <ac:picMk id="251" creationId="{00000000-0000-0000-0000-000000000000}"/>
            </ac:picMkLst>
          </pc:picChg>
        </pc:sldLayoutChg>
        <pc:sldLayoutChg chg="addSp delSp modSp mod">
          <pc:chgData name="GOMEZ, Paula" userId="c93cf399-3ed7-4230-9282-8831e3fe5ae7" providerId="ADAL" clId="{251649B4-6F7A-4352-AF1B-4C04191BBB83}" dt="2024-02-12T15:13:02.341" v="86"/>
          <pc:sldLayoutMkLst>
            <pc:docMk/>
            <pc:sldMasterMk cId="0" sldId="2147483648"/>
            <pc:sldLayoutMk cId="0" sldId="2147483664"/>
          </pc:sldLayoutMkLst>
          <pc:picChg chg="add mod">
            <ac:chgData name="GOMEZ, Paula" userId="c93cf399-3ed7-4230-9282-8831e3fe5ae7" providerId="ADAL" clId="{251649B4-6F7A-4352-AF1B-4C04191BBB83}" dt="2024-02-12T15:13:02.341" v="86"/>
            <ac:picMkLst>
              <pc:docMk/>
              <pc:sldMasterMk cId="0" sldId="2147483648"/>
              <pc:sldLayoutMk cId="0" sldId="2147483664"/>
              <ac:picMk id="3" creationId="{844704ED-A5AA-73BA-2254-D14C8FF95230}"/>
            </ac:picMkLst>
          </pc:picChg>
          <pc:picChg chg="del">
            <ac:chgData name="GOMEZ, Paula" userId="c93cf399-3ed7-4230-9282-8831e3fe5ae7" providerId="ADAL" clId="{251649B4-6F7A-4352-AF1B-4C04191BBB83}" dt="2024-02-12T15:13:01.171" v="85" actId="478"/>
            <ac:picMkLst>
              <pc:docMk/>
              <pc:sldMasterMk cId="0" sldId="2147483648"/>
              <pc:sldLayoutMk cId="0" sldId="2147483664"/>
              <ac:picMk id="265" creationId="{00000000-0000-0000-0000-000000000000}"/>
            </ac:picMkLst>
          </pc:picChg>
          <pc:picChg chg="del">
            <ac:chgData name="GOMEZ, Paula" userId="c93cf399-3ed7-4230-9282-8831e3fe5ae7" providerId="ADAL" clId="{251649B4-6F7A-4352-AF1B-4C04191BBB83}" dt="2024-02-12T15:13:00.690" v="84" actId="478"/>
            <ac:picMkLst>
              <pc:docMk/>
              <pc:sldMasterMk cId="0" sldId="2147483648"/>
              <pc:sldLayoutMk cId="0" sldId="2147483664"/>
              <ac:picMk id="267" creationId="{00000000-0000-0000-0000-000000000000}"/>
            </ac:picMkLst>
          </pc:picChg>
        </pc:sldLayoutChg>
      </pc:sldMasterChg>
    </pc:docChg>
  </pc:docChgLst>
  <pc:docChgLst>
    <pc:chgData name="EZZINE, Hind" userId="S::ezzineh@who.int::edcab00f-6318-46e5-a4a9-188b01ee222f" providerId="AD" clId="Web-{12BB6BC1-857B-4D44-C1F1-21AE010AAD8D}"/>
    <pc:docChg chg="modSld">
      <pc:chgData name="EZZINE, Hind" userId="S::ezzineh@who.int::edcab00f-6318-46e5-a4a9-188b01ee222f" providerId="AD" clId="Web-{12BB6BC1-857B-4D44-C1F1-21AE010AAD8D}" dt="2024-03-23T11:45:16.226" v="0" actId="20577"/>
      <pc:docMkLst>
        <pc:docMk/>
      </pc:docMkLst>
      <pc:sldChg chg="modSp">
        <pc:chgData name="EZZINE, Hind" userId="S::ezzineh@who.int::edcab00f-6318-46e5-a4a9-188b01ee222f" providerId="AD" clId="Web-{12BB6BC1-857B-4D44-C1F1-21AE010AAD8D}" dt="2024-03-23T11:45:16.226" v="0" actId="20577"/>
        <pc:sldMkLst>
          <pc:docMk/>
          <pc:sldMk cId="0" sldId="276"/>
        </pc:sldMkLst>
        <pc:spChg chg="mod">
          <ac:chgData name="EZZINE, Hind" userId="S::ezzineh@who.int::edcab00f-6318-46e5-a4a9-188b01ee222f" providerId="AD" clId="Web-{12BB6BC1-857B-4D44-C1F1-21AE010AAD8D}" dt="2024-03-23T11:45:16.226" v="0" actId="20577"/>
          <ac:spMkLst>
            <pc:docMk/>
            <pc:sldMk cId="0" sldId="276"/>
            <ac:spMk id="4" creationId="{239B3FC8-EDC7-183A-2CA0-F156C0EE917A}"/>
          </ac:spMkLst>
        </pc:spChg>
      </pc:sldChg>
    </pc:docChg>
  </pc:docChgLst>
  <pc:docChgLst>
    <pc:chgData name="GOMEZ, Paula" userId="S::gomezp@who.int::c93cf399-3ed7-4230-9282-8831e3fe5ae7" providerId="AD" clId="Web-{225F592A-0003-E189-7057-82A6B3431232}"/>
    <pc:docChg chg="">
      <pc:chgData name="GOMEZ, Paula" userId="S::gomezp@who.int::c93cf399-3ed7-4230-9282-8831e3fe5ae7" providerId="AD" clId="Web-{225F592A-0003-E189-7057-82A6B3431232}" dt="2024-07-11T12:03:38.315" v="3"/>
      <pc:docMkLst>
        <pc:docMk/>
      </pc:docMkLst>
      <pc:sldChg chg="delCm">
        <pc:chgData name="GOMEZ, Paula" userId="S::gomezp@who.int::c93cf399-3ed7-4230-9282-8831e3fe5ae7" providerId="AD" clId="Web-{225F592A-0003-E189-7057-82A6B3431232}" dt="2024-07-11T12:03:15.813" v="0"/>
        <pc:sldMkLst>
          <pc:docMk/>
          <pc:sldMk cId="0" sldId="257"/>
        </pc:sldMkLst>
      </pc:sldChg>
      <pc:sldChg chg="delCm">
        <pc:chgData name="GOMEZ, Paula" userId="S::gomezp@who.int::c93cf399-3ed7-4230-9282-8831e3fe5ae7" providerId="AD" clId="Web-{225F592A-0003-E189-7057-82A6B3431232}" dt="2024-07-11T12:03:26.064" v="1"/>
        <pc:sldMkLst>
          <pc:docMk/>
          <pc:sldMk cId="0" sldId="259"/>
        </pc:sldMkLst>
      </pc:sldChg>
      <pc:sldChg chg="delCm">
        <pc:chgData name="GOMEZ, Paula" userId="S::gomezp@who.int::c93cf399-3ed7-4230-9282-8831e3fe5ae7" providerId="AD" clId="Web-{225F592A-0003-E189-7057-82A6B3431232}" dt="2024-07-11T12:03:33.361" v="2"/>
        <pc:sldMkLst>
          <pc:docMk/>
          <pc:sldMk cId="0" sldId="268"/>
        </pc:sldMkLst>
      </pc:sldChg>
      <pc:sldChg chg="delCm">
        <pc:chgData name="GOMEZ, Paula" userId="S::gomezp@who.int::c93cf399-3ed7-4230-9282-8831e3fe5ae7" providerId="AD" clId="Web-{225F592A-0003-E189-7057-82A6B3431232}" dt="2024-07-11T12:03:38.315" v="3"/>
        <pc:sldMkLst>
          <pc:docMk/>
          <pc:sldMk cId="0" sldId="271"/>
        </pc:sldMkLst>
      </pc:sldChg>
    </pc:docChg>
  </pc:docChgLst>
  <pc:docChgLst>
    <pc:chgData name="EZZINE, Hind" userId="S::ezzineh@who.int::edcab00f-6318-46e5-a4a9-188b01ee222f" providerId="AD" clId="Web-{C366F8C1-F8E0-1D80-B64B-1ABA328D3A34}"/>
    <pc:docChg chg="modSld">
      <pc:chgData name="EZZINE, Hind" userId="S::ezzineh@who.int::edcab00f-6318-46e5-a4a9-188b01ee222f" providerId="AD" clId="Web-{C366F8C1-F8E0-1D80-B64B-1ABA328D3A34}" dt="2024-03-22T15:49:08.317" v="64" actId="20577"/>
      <pc:docMkLst>
        <pc:docMk/>
      </pc:docMkLst>
      <pc:sldChg chg="modSp">
        <pc:chgData name="EZZINE, Hind" userId="S::ezzineh@who.int::edcab00f-6318-46e5-a4a9-188b01ee222f" providerId="AD" clId="Web-{C366F8C1-F8E0-1D80-B64B-1ABA328D3A34}" dt="2024-03-22T15:44:46.214" v="9" actId="1076"/>
        <pc:sldMkLst>
          <pc:docMk/>
          <pc:sldMk cId="0" sldId="256"/>
        </pc:sldMkLst>
        <pc:spChg chg="mod">
          <ac:chgData name="EZZINE, Hind" userId="S::ezzineh@who.int::edcab00f-6318-46e5-a4a9-188b01ee222f" providerId="AD" clId="Web-{C366F8C1-F8E0-1D80-B64B-1ABA328D3A34}" dt="2024-03-22T15:44:46.214" v="9" actId="1076"/>
          <ac:spMkLst>
            <pc:docMk/>
            <pc:sldMk cId="0" sldId="256"/>
            <ac:spMk id="283" creationId="{00000000-0000-0000-0000-000000000000}"/>
          </ac:spMkLst>
        </pc:spChg>
      </pc:sldChg>
      <pc:sldChg chg="modSp">
        <pc:chgData name="EZZINE, Hind" userId="S::ezzineh@who.int::edcab00f-6318-46e5-a4a9-188b01ee222f" providerId="AD" clId="Web-{C366F8C1-F8E0-1D80-B64B-1ABA328D3A34}" dt="2024-03-22T15:45:27.450" v="10" actId="20577"/>
        <pc:sldMkLst>
          <pc:docMk/>
          <pc:sldMk cId="0" sldId="261"/>
        </pc:sldMkLst>
        <pc:spChg chg="mod">
          <ac:chgData name="EZZINE, Hind" userId="S::ezzineh@who.int::edcab00f-6318-46e5-a4a9-188b01ee222f" providerId="AD" clId="Web-{C366F8C1-F8E0-1D80-B64B-1ABA328D3A34}" dt="2024-03-22T15:45:27.450" v="10" actId="20577"/>
          <ac:spMkLst>
            <pc:docMk/>
            <pc:sldMk cId="0" sldId="261"/>
            <ac:spMk id="301" creationId="{00000000-0000-0000-0000-000000000000}"/>
          </ac:spMkLst>
        </pc:spChg>
      </pc:sldChg>
      <pc:sldChg chg="modSp">
        <pc:chgData name="EZZINE, Hind" userId="S::ezzineh@who.int::edcab00f-6318-46e5-a4a9-188b01ee222f" providerId="AD" clId="Web-{C366F8C1-F8E0-1D80-B64B-1ABA328D3A34}" dt="2024-03-22T15:45:59.248" v="14" actId="1076"/>
        <pc:sldMkLst>
          <pc:docMk/>
          <pc:sldMk cId="0" sldId="262"/>
        </pc:sldMkLst>
        <pc:spChg chg="mod">
          <ac:chgData name="EZZINE, Hind" userId="S::ezzineh@who.int::edcab00f-6318-46e5-a4a9-188b01ee222f" providerId="AD" clId="Web-{C366F8C1-F8E0-1D80-B64B-1ABA328D3A34}" dt="2024-03-22T15:45:46.388" v="12" actId="14100"/>
          <ac:spMkLst>
            <pc:docMk/>
            <pc:sldMk cId="0" sldId="262"/>
            <ac:spMk id="305" creationId="{00000000-0000-0000-0000-000000000000}"/>
          </ac:spMkLst>
        </pc:spChg>
        <pc:spChg chg="mod">
          <ac:chgData name="EZZINE, Hind" userId="S::ezzineh@who.int::edcab00f-6318-46e5-a4a9-188b01ee222f" providerId="AD" clId="Web-{C366F8C1-F8E0-1D80-B64B-1ABA328D3A34}" dt="2024-03-22T15:45:59.248" v="14" actId="1076"/>
          <ac:spMkLst>
            <pc:docMk/>
            <pc:sldMk cId="0" sldId="262"/>
            <ac:spMk id="306" creationId="{00000000-0000-0000-0000-000000000000}"/>
          </ac:spMkLst>
        </pc:spChg>
      </pc:sldChg>
      <pc:sldChg chg="modSp">
        <pc:chgData name="EZZINE, Hind" userId="S::ezzineh@who.int::edcab00f-6318-46e5-a4a9-188b01ee222f" providerId="AD" clId="Web-{C366F8C1-F8E0-1D80-B64B-1ABA328D3A34}" dt="2024-03-22T15:46:18.061" v="19" actId="1076"/>
        <pc:sldMkLst>
          <pc:docMk/>
          <pc:sldMk cId="0" sldId="263"/>
        </pc:sldMkLst>
        <pc:spChg chg="mod">
          <ac:chgData name="EZZINE, Hind" userId="S::ezzineh@who.int::edcab00f-6318-46e5-a4a9-188b01ee222f" providerId="AD" clId="Web-{C366F8C1-F8E0-1D80-B64B-1ABA328D3A34}" dt="2024-03-22T15:46:18.061" v="19" actId="1076"/>
          <ac:spMkLst>
            <pc:docMk/>
            <pc:sldMk cId="0" sldId="263"/>
            <ac:spMk id="312" creationId="{00000000-0000-0000-0000-000000000000}"/>
          </ac:spMkLst>
        </pc:spChg>
        <pc:spChg chg="mod">
          <ac:chgData name="EZZINE, Hind" userId="S::ezzineh@who.int::edcab00f-6318-46e5-a4a9-188b01ee222f" providerId="AD" clId="Web-{C366F8C1-F8E0-1D80-B64B-1ABA328D3A34}" dt="2024-03-22T15:46:07.998" v="17" actId="20577"/>
          <ac:spMkLst>
            <pc:docMk/>
            <pc:sldMk cId="0" sldId="263"/>
            <ac:spMk id="313" creationId="{00000000-0000-0000-0000-000000000000}"/>
          </ac:spMkLst>
        </pc:spChg>
      </pc:sldChg>
      <pc:sldChg chg="addSp delSp modSp">
        <pc:chgData name="EZZINE, Hind" userId="S::ezzineh@who.int::edcab00f-6318-46e5-a4a9-188b01ee222f" providerId="AD" clId="Web-{C366F8C1-F8E0-1D80-B64B-1ABA328D3A34}" dt="2024-03-22T15:47:04.281" v="28" actId="1076"/>
        <pc:sldMkLst>
          <pc:docMk/>
          <pc:sldMk cId="0" sldId="264"/>
        </pc:sldMkLst>
        <pc:spChg chg="add del mod">
          <ac:chgData name="EZZINE, Hind" userId="S::ezzineh@who.int::edcab00f-6318-46e5-a4a9-188b01ee222f" providerId="AD" clId="Web-{C366F8C1-F8E0-1D80-B64B-1ABA328D3A34}" dt="2024-03-22T15:46:46.375" v="24"/>
          <ac:spMkLst>
            <pc:docMk/>
            <pc:sldMk cId="0" sldId="264"/>
            <ac:spMk id="3" creationId="{013B6CF3-44A0-A1F5-9C37-E18BBD738118}"/>
          </ac:spMkLst>
        </pc:spChg>
        <pc:spChg chg="add del mod">
          <ac:chgData name="EZZINE, Hind" userId="S::ezzineh@who.int::edcab00f-6318-46e5-a4a9-188b01ee222f" providerId="AD" clId="Web-{C366F8C1-F8E0-1D80-B64B-1ABA328D3A34}" dt="2024-03-22T15:46:58.281" v="26"/>
          <ac:spMkLst>
            <pc:docMk/>
            <pc:sldMk cId="0" sldId="264"/>
            <ac:spMk id="5" creationId="{D3F39265-E2A6-2A82-3B08-999D6C724F97}"/>
          </ac:spMkLst>
        </pc:spChg>
        <pc:spChg chg="add mod">
          <ac:chgData name="EZZINE, Hind" userId="S::ezzineh@who.int::edcab00f-6318-46e5-a4a9-188b01ee222f" providerId="AD" clId="Web-{C366F8C1-F8E0-1D80-B64B-1ABA328D3A34}" dt="2024-03-22T15:47:04.281" v="28" actId="1076"/>
          <ac:spMkLst>
            <pc:docMk/>
            <pc:sldMk cId="0" sldId="264"/>
            <ac:spMk id="7" creationId="{9B96CF15-97AE-9DAB-7964-6FC179D6556D}"/>
          </ac:spMkLst>
        </pc:spChg>
        <pc:spChg chg="del">
          <ac:chgData name="EZZINE, Hind" userId="S::ezzineh@who.int::edcab00f-6318-46e5-a4a9-188b01ee222f" providerId="AD" clId="Web-{C366F8C1-F8E0-1D80-B64B-1ABA328D3A34}" dt="2024-03-22T15:46:27.686" v="20"/>
          <ac:spMkLst>
            <pc:docMk/>
            <pc:sldMk cId="0" sldId="264"/>
            <ac:spMk id="317" creationId="{00000000-0000-0000-0000-000000000000}"/>
          </ac:spMkLst>
        </pc:spChg>
      </pc:sldChg>
      <pc:sldChg chg="modSp">
        <pc:chgData name="EZZINE, Hind" userId="S::ezzineh@who.int::edcab00f-6318-46e5-a4a9-188b01ee222f" providerId="AD" clId="Web-{C366F8C1-F8E0-1D80-B64B-1ABA328D3A34}" dt="2024-03-22T15:47:15.407" v="31" actId="20577"/>
        <pc:sldMkLst>
          <pc:docMk/>
          <pc:sldMk cId="0" sldId="265"/>
        </pc:sldMkLst>
        <pc:spChg chg="mod">
          <ac:chgData name="EZZINE, Hind" userId="S::ezzineh@who.int::edcab00f-6318-46e5-a4a9-188b01ee222f" providerId="AD" clId="Web-{C366F8C1-F8E0-1D80-B64B-1ABA328D3A34}" dt="2024-03-22T15:47:15.407" v="31" actId="20577"/>
          <ac:spMkLst>
            <pc:docMk/>
            <pc:sldMk cId="0" sldId="265"/>
            <ac:spMk id="321" creationId="{00000000-0000-0000-0000-000000000000}"/>
          </ac:spMkLst>
        </pc:spChg>
      </pc:sldChg>
      <pc:sldChg chg="modSp">
        <pc:chgData name="EZZINE, Hind" userId="S::ezzineh@who.int::edcab00f-6318-46e5-a4a9-188b01ee222f" providerId="AD" clId="Web-{C366F8C1-F8E0-1D80-B64B-1ABA328D3A34}" dt="2024-03-22T15:49:08.317" v="64" actId="20577"/>
        <pc:sldMkLst>
          <pc:docMk/>
          <pc:sldMk cId="0" sldId="266"/>
        </pc:sldMkLst>
        <pc:spChg chg="mod">
          <ac:chgData name="EZZINE, Hind" userId="S::ezzineh@who.int::edcab00f-6318-46e5-a4a9-188b01ee222f" providerId="AD" clId="Web-{C366F8C1-F8E0-1D80-B64B-1ABA328D3A34}" dt="2024-03-22T15:49:08.317" v="64" actId="20577"/>
          <ac:spMkLst>
            <pc:docMk/>
            <pc:sldMk cId="0" sldId="266"/>
            <ac:spMk id="325" creationId="{00000000-0000-0000-0000-000000000000}"/>
          </ac:spMkLst>
        </pc:spChg>
      </pc:sldChg>
    </pc:docChg>
  </pc:docChgLst>
  <pc:docChgLst>
    <pc:chgData name="GOMEZ, Paula" userId="S::gomezp@who.int::c93cf399-3ed7-4230-9282-8831e3fe5ae7" providerId="AD" clId="Web-{2703FA9C-013D-8F74-44BA-37E48FE47429}"/>
    <pc:docChg chg="">
      <pc:chgData name="GOMEZ, Paula" userId="S::gomezp@who.int::c93cf399-3ed7-4230-9282-8831e3fe5ae7" providerId="AD" clId="Web-{2703FA9C-013D-8F74-44BA-37E48FE47429}" dt="2024-02-14T15:51:06.046" v="2"/>
      <pc:docMkLst>
        <pc:docMk/>
      </pc:docMkLst>
      <pc:sldChg chg="addCm">
        <pc:chgData name="GOMEZ, Paula" userId="S::gomezp@who.int::c93cf399-3ed7-4230-9282-8831e3fe5ae7" providerId="AD" clId="Web-{2703FA9C-013D-8F74-44BA-37E48FE47429}" dt="2024-02-14T15:50:23.044" v="0"/>
        <pc:sldMkLst>
          <pc:docMk/>
          <pc:sldMk cId="0" sldId="259"/>
        </pc:sldMkLst>
      </pc:sldChg>
      <pc:sldChg chg="addCm">
        <pc:chgData name="GOMEZ, Paula" userId="S::gomezp@who.int::c93cf399-3ed7-4230-9282-8831e3fe5ae7" providerId="AD" clId="Web-{2703FA9C-013D-8F74-44BA-37E48FE47429}" dt="2024-02-14T15:50:46.373" v="1"/>
        <pc:sldMkLst>
          <pc:docMk/>
          <pc:sldMk cId="0" sldId="268"/>
        </pc:sldMkLst>
      </pc:sldChg>
      <pc:sldChg chg="addCm">
        <pc:chgData name="GOMEZ, Paula" userId="S::gomezp@who.int::c93cf399-3ed7-4230-9282-8831e3fe5ae7" providerId="AD" clId="Web-{2703FA9C-013D-8F74-44BA-37E48FE47429}" dt="2024-02-14T15:51:06.046" v="2"/>
        <pc:sldMkLst>
          <pc:docMk/>
          <pc:sldMk cId="0" sldId="271"/>
        </pc:sldMkLst>
      </pc:sldChg>
    </pc:docChg>
  </pc:docChgLst>
  <pc:docChgLst>
    <pc:chgData name="EZZINE, Hind" userId="S::ezzineh@who.int::edcab00f-6318-46e5-a4a9-188b01ee222f" providerId="AD" clId="Web-{4108FDD6-3229-0869-12E1-AB365BE873B9}"/>
    <pc:docChg chg="modSld">
      <pc:chgData name="EZZINE, Hind" userId="S::ezzineh@who.int::edcab00f-6318-46e5-a4a9-188b01ee222f" providerId="AD" clId="Web-{4108FDD6-3229-0869-12E1-AB365BE873B9}" dt="2024-03-22T16:11:38.696" v="3" actId="20577"/>
      <pc:docMkLst>
        <pc:docMk/>
      </pc:docMkLst>
      <pc:sldChg chg="modSp">
        <pc:chgData name="EZZINE, Hind" userId="S::ezzineh@who.int::edcab00f-6318-46e5-a4a9-188b01ee222f" providerId="AD" clId="Web-{4108FDD6-3229-0869-12E1-AB365BE873B9}" dt="2024-03-22T16:11:38.696" v="3" actId="20577"/>
        <pc:sldMkLst>
          <pc:docMk/>
          <pc:sldMk cId="0" sldId="264"/>
        </pc:sldMkLst>
        <pc:spChg chg="mod">
          <ac:chgData name="EZZINE, Hind" userId="S::ezzineh@who.int::edcab00f-6318-46e5-a4a9-188b01ee222f" providerId="AD" clId="Web-{4108FDD6-3229-0869-12E1-AB365BE873B9}" dt="2024-03-22T16:11:38.696" v="3" actId="20577"/>
          <ac:spMkLst>
            <pc:docMk/>
            <pc:sldMk cId="0" sldId="264"/>
            <ac:spMk id="7" creationId="{9B96CF15-97AE-9DAB-7964-6FC179D6556D}"/>
          </ac:spMkLst>
        </pc:spChg>
      </pc:sldChg>
      <pc:sldChg chg="modSp">
        <pc:chgData name="EZZINE, Hind" userId="S::ezzineh@who.int::edcab00f-6318-46e5-a4a9-188b01ee222f" providerId="AD" clId="Web-{4108FDD6-3229-0869-12E1-AB365BE873B9}" dt="2024-03-22T16:10:58.993" v="1" actId="20577"/>
        <pc:sldMkLst>
          <pc:docMk/>
          <pc:sldMk cId="0" sldId="265"/>
        </pc:sldMkLst>
        <pc:spChg chg="mod">
          <ac:chgData name="EZZINE, Hind" userId="S::ezzineh@who.int::edcab00f-6318-46e5-a4a9-188b01ee222f" providerId="AD" clId="Web-{4108FDD6-3229-0869-12E1-AB365BE873B9}" dt="2024-03-22T16:10:58.993" v="1" actId="20577"/>
          <ac:spMkLst>
            <pc:docMk/>
            <pc:sldMk cId="0" sldId="265"/>
            <ac:spMk id="321" creationId="{00000000-0000-0000-0000-000000000000}"/>
          </ac:spMkLst>
        </pc:spChg>
      </pc:sldChg>
    </pc:docChg>
  </pc:docChgLst>
  <pc:docChgLst>
    <pc:chgData name="EZZINE, Hind" userId="S::ezzineh@who.int::edcab00f-6318-46e5-a4a9-188b01ee222f" providerId="AD" clId="Web-{FED73D99-1A99-054E-F936-1A24A8281CF1}"/>
    <pc:docChg chg="modSld">
      <pc:chgData name="EZZINE, Hind" userId="S::ezzineh@who.int::edcab00f-6318-46e5-a4a9-188b01ee222f" providerId="AD" clId="Web-{FED73D99-1A99-054E-F936-1A24A8281CF1}" dt="2024-02-19T15:25:38.766" v="12"/>
      <pc:docMkLst>
        <pc:docMk/>
      </pc:docMkLst>
      <pc:sldChg chg="addCm">
        <pc:chgData name="EZZINE, Hind" userId="S::ezzineh@who.int::edcab00f-6318-46e5-a4a9-188b01ee222f" providerId="AD" clId="Web-{FED73D99-1A99-054E-F936-1A24A8281CF1}" dt="2024-02-19T15:21:45.646" v="3"/>
        <pc:sldMkLst>
          <pc:docMk/>
          <pc:sldMk cId="0" sldId="257"/>
        </pc:sldMkLst>
      </pc:sldChg>
      <pc:sldChg chg="modSp">
        <pc:chgData name="EZZINE, Hind" userId="S::ezzineh@who.int::edcab00f-6318-46e5-a4a9-188b01ee222f" providerId="AD" clId="Web-{FED73D99-1A99-054E-F936-1A24A8281CF1}" dt="2024-02-19T15:18:13.325" v="1" actId="20577"/>
        <pc:sldMkLst>
          <pc:docMk/>
          <pc:sldMk cId="0" sldId="258"/>
        </pc:sldMkLst>
        <pc:spChg chg="mod">
          <ac:chgData name="EZZINE, Hind" userId="S::ezzineh@who.int::edcab00f-6318-46e5-a4a9-188b01ee222f" providerId="AD" clId="Web-{FED73D99-1A99-054E-F936-1A24A8281CF1}" dt="2024-02-19T15:18:13.325" v="1" actId="20577"/>
          <ac:spMkLst>
            <pc:docMk/>
            <pc:sldMk cId="0" sldId="258"/>
            <ac:spMk id="290" creationId="{00000000-0000-0000-0000-000000000000}"/>
          </ac:spMkLst>
        </pc:spChg>
      </pc:sldChg>
      <pc:sldChg chg="modSp addCm">
        <pc:chgData name="EZZINE, Hind" userId="S::ezzineh@who.int::edcab00f-6318-46e5-a4a9-188b01ee222f" providerId="AD" clId="Web-{FED73D99-1A99-054E-F936-1A24A8281CF1}" dt="2024-02-19T15:22:05.991" v="5"/>
        <pc:sldMkLst>
          <pc:docMk/>
          <pc:sldMk cId="0" sldId="259"/>
        </pc:sldMkLst>
        <pc:graphicFrameChg chg="mod modGraphic">
          <ac:chgData name="EZZINE, Hind" userId="S::ezzineh@who.int::edcab00f-6318-46e5-a4a9-188b01ee222f" providerId="AD" clId="Web-{FED73D99-1A99-054E-F936-1A24A8281CF1}" dt="2024-02-19T15:22:05.991" v="5"/>
          <ac:graphicFrameMkLst>
            <pc:docMk/>
            <pc:sldMk cId="0" sldId="259"/>
            <ac:graphicFrameMk id="294" creationId="{00000000-0000-0000-0000-000000000000}"/>
          </ac:graphicFrameMkLst>
        </pc:graphicFrameChg>
      </pc:sldChg>
      <pc:sldChg chg="modSp">
        <pc:chgData name="EZZINE, Hind" userId="S::ezzineh@who.int::edcab00f-6318-46e5-a4a9-188b01ee222f" providerId="AD" clId="Web-{FED73D99-1A99-054E-F936-1A24A8281CF1}" dt="2024-02-19T15:23:34.432" v="10" actId="20577"/>
        <pc:sldMkLst>
          <pc:docMk/>
          <pc:sldMk cId="0" sldId="260"/>
        </pc:sldMkLst>
        <pc:spChg chg="mod">
          <ac:chgData name="EZZINE, Hind" userId="S::ezzineh@who.int::edcab00f-6318-46e5-a4a9-188b01ee222f" providerId="AD" clId="Web-{FED73D99-1A99-054E-F936-1A24A8281CF1}" dt="2024-02-19T15:23:34.432" v="10" actId="20577"/>
          <ac:spMkLst>
            <pc:docMk/>
            <pc:sldMk cId="0" sldId="260"/>
            <ac:spMk id="296" creationId="{00000000-0000-0000-0000-000000000000}"/>
          </ac:spMkLst>
        </pc:spChg>
      </pc:sldChg>
      <pc:sldChg chg="addCm">
        <pc:chgData name="EZZINE, Hind" userId="S::ezzineh@who.int::edcab00f-6318-46e5-a4a9-188b01ee222f" providerId="AD" clId="Web-{FED73D99-1A99-054E-F936-1A24A8281CF1}" dt="2024-02-19T15:24:41.247" v="11"/>
        <pc:sldMkLst>
          <pc:docMk/>
          <pc:sldMk cId="0" sldId="268"/>
        </pc:sldMkLst>
      </pc:sldChg>
      <pc:sldChg chg="addCm">
        <pc:chgData name="EZZINE, Hind" userId="S::ezzineh@who.int::edcab00f-6318-46e5-a4a9-188b01ee222f" providerId="AD" clId="Web-{FED73D99-1A99-054E-F936-1A24A8281CF1}" dt="2024-02-19T15:25:38.766" v="12"/>
        <pc:sldMkLst>
          <pc:docMk/>
          <pc:sldMk cId="0" sldId="27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78" name="Shape 278"/>
          <p:cNvSpPr>
            <a:spLocks noGrp="1" noRot="1" noChangeAspect="1"/>
          </p:cNvSpPr>
          <p:nvPr>
            <p:ph type="sldImg"/>
          </p:nvPr>
        </p:nvSpPr>
        <p:spPr>
          <a:xfrm>
            <a:off x="1143000" y="685800"/>
            <a:ext cx="4572000" cy="3429000"/>
          </a:xfrm>
          <a:prstGeom prst="rect">
            <a:avLst/>
          </a:prstGeom>
        </p:spPr>
        <p:txBody>
          <a:bodyPr rtlCol="1"/>
          <a:lstStyle/>
          <a:p>
            <a:pPr rtl="1"/>
            <a:endParaRPr/>
          </a:p>
        </p:txBody>
      </p:sp>
      <p:sp>
        <p:nvSpPr>
          <p:cNvPr id="279" name="Shape 279"/>
          <p:cNvSpPr>
            <a:spLocks noGrp="1"/>
          </p:cNvSpPr>
          <p:nvPr>
            <p:ph type="body" sz="quarter" idx="1"/>
          </p:nvPr>
        </p:nvSpPr>
        <p:spPr>
          <a:xfrm>
            <a:off x="914400" y="4343400"/>
            <a:ext cx="5029200" cy="4114800"/>
          </a:xfrm>
          <a:prstGeom prst="rect">
            <a:avLst/>
          </a:prstGeom>
        </p:spPr>
        <p:txBody>
          <a:bodyPr rtlCol="1"/>
          <a:lstStyle/>
          <a:p>
            <a:pPr rtl="1"/>
            <a:endParaRPr/>
          </a:p>
        </p:txBody>
      </p:sp>
    </p:spTree>
    <p:extLst>
      <p:ext uri="{BB962C8B-B14F-4D97-AF65-F5344CB8AC3E}">
        <p14:creationId xmlns:p14="http://schemas.microsoft.com/office/powerpoint/2010/main" val="3415127616"/>
      </p:ext>
    </p:extLst>
  </p:cSld>
  <p:clrMap bg1="lt1" tx1="dk1" bg2="lt2" tx2="dk2" accent1="accent1" accent2="accent2" accent3="accent3" accent4="accent4" accent5="accent5" accent6="accent6" hlink="hlink" folHlink="folHlink"/>
  <p:notesStyle>
    <a:lvl1pPr algn="r" rtl="1" latinLnBrk="0">
      <a:spcBef>
        <a:spcPts val="400"/>
      </a:spcBef>
      <a:defRPr sz="1200">
        <a:latin typeface="+mn-lt"/>
        <a:ea typeface="+mn-ea"/>
        <a:cs typeface="+mn-cs"/>
        <a:sym typeface="Source Sans Pro Regular"/>
      </a:defRPr>
    </a:lvl1pPr>
    <a:lvl2pPr indent="228600" algn="r" rtl="1" latinLnBrk="0">
      <a:spcBef>
        <a:spcPts val="400"/>
      </a:spcBef>
      <a:defRPr sz="1200">
        <a:latin typeface="+mn-lt"/>
        <a:ea typeface="+mn-ea"/>
        <a:cs typeface="+mn-cs"/>
        <a:sym typeface="Source Sans Pro Regular"/>
      </a:defRPr>
    </a:lvl2pPr>
    <a:lvl3pPr indent="457200" algn="r" rtl="1" latinLnBrk="0">
      <a:spcBef>
        <a:spcPts val="400"/>
      </a:spcBef>
      <a:defRPr sz="1200">
        <a:latin typeface="+mn-lt"/>
        <a:ea typeface="+mn-ea"/>
        <a:cs typeface="+mn-cs"/>
        <a:sym typeface="Source Sans Pro Regular"/>
      </a:defRPr>
    </a:lvl3pPr>
    <a:lvl4pPr indent="685800" algn="r" rtl="1" latinLnBrk="0">
      <a:spcBef>
        <a:spcPts val="400"/>
      </a:spcBef>
      <a:defRPr sz="1200">
        <a:latin typeface="+mn-lt"/>
        <a:ea typeface="+mn-ea"/>
        <a:cs typeface="+mn-cs"/>
        <a:sym typeface="Source Sans Pro Regular"/>
      </a:defRPr>
    </a:lvl4pPr>
    <a:lvl5pPr indent="914400" algn="r" rtl="1" latinLnBrk="0">
      <a:spcBef>
        <a:spcPts val="400"/>
      </a:spcBef>
      <a:defRPr sz="1200">
        <a:latin typeface="+mn-lt"/>
        <a:ea typeface="+mn-ea"/>
        <a:cs typeface="+mn-cs"/>
        <a:sym typeface="Source Sans Pro Regular"/>
      </a:defRPr>
    </a:lvl5pPr>
    <a:lvl6pPr indent="1143000" algn="r" rtl="1" latinLnBrk="0">
      <a:spcBef>
        <a:spcPts val="400"/>
      </a:spcBef>
      <a:defRPr sz="1200">
        <a:latin typeface="+mn-lt"/>
        <a:ea typeface="+mn-ea"/>
        <a:cs typeface="+mn-cs"/>
        <a:sym typeface="Source Sans Pro Regular"/>
      </a:defRPr>
    </a:lvl6pPr>
    <a:lvl7pPr indent="1371600" algn="r" rtl="1" latinLnBrk="0">
      <a:spcBef>
        <a:spcPts val="400"/>
      </a:spcBef>
      <a:defRPr sz="1200">
        <a:latin typeface="+mn-lt"/>
        <a:ea typeface="+mn-ea"/>
        <a:cs typeface="+mn-cs"/>
        <a:sym typeface="Source Sans Pro Regular"/>
      </a:defRPr>
    </a:lvl7pPr>
    <a:lvl8pPr indent="1600200" algn="r" rtl="1" latinLnBrk="0">
      <a:spcBef>
        <a:spcPts val="400"/>
      </a:spcBef>
      <a:defRPr sz="1200">
        <a:latin typeface="+mn-lt"/>
        <a:ea typeface="+mn-ea"/>
        <a:cs typeface="+mn-cs"/>
        <a:sym typeface="Source Sans Pro Regular"/>
      </a:defRPr>
    </a:lvl8pPr>
    <a:lvl9pPr indent="1828800" algn="r" rtl="1" latinLnBrk="0">
      <a:spcBef>
        <a:spcPts val="400"/>
      </a:spcBef>
      <a:defRPr sz="1200">
        <a:latin typeface="+mn-lt"/>
        <a:ea typeface="+mn-ea"/>
        <a:cs typeface="+mn-cs"/>
        <a:sym typeface="Source Sans Pro Regular"/>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8" name="Shape 298"/>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299" name="Shape 299"/>
          <p:cNvSpPr>
            <a:spLocks noGrp="1"/>
          </p:cNvSpPr>
          <p:nvPr>
            <p:ph type="body" sz="quarter" idx="1"/>
          </p:nvPr>
        </p:nvSpPr>
        <p:spPr>
          <a:prstGeom prst="rect">
            <a:avLst/>
          </a:prstGeom>
        </p:spPr>
        <p:txBody>
          <a:bodyPr rtlCol="1"/>
          <a:lstStyle/>
          <a:p>
            <a:pPr rtl="1"/>
            <a:r>
              <a:rPr dirty="0" err="1"/>
              <a:t>سيُناقش</a:t>
            </a:r>
            <a:r>
              <a:rPr dirty="0"/>
              <a:t> </a:t>
            </a:r>
            <a:r>
              <a:rPr dirty="0" err="1"/>
              <a:t>هذا</a:t>
            </a:r>
            <a:r>
              <a:rPr dirty="0"/>
              <a:t> </a:t>
            </a:r>
            <a:r>
              <a:rPr dirty="0" err="1"/>
              <a:t>الأمر</a:t>
            </a:r>
            <a:r>
              <a:rPr dirty="0"/>
              <a:t> </a:t>
            </a:r>
            <a:r>
              <a:rPr dirty="0" err="1"/>
              <a:t>بمزيد</a:t>
            </a:r>
            <a:r>
              <a:rPr dirty="0"/>
              <a:t> </a:t>
            </a:r>
            <a:r>
              <a:rPr dirty="0" err="1"/>
              <a:t>من</a:t>
            </a:r>
            <a:r>
              <a:rPr dirty="0"/>
              <a:t> </a:t>
            </a:r>
            <a:r>
              <a:rPr dirty="0" err="1"/>
              <a:t>التعمق</a:t>
            </a:r>
            <a:r>
              <a:rPr dirty="0"/>
              <a:t> </a:t>
            </a:r>
            <a:r>
              <a:rPr dirty="0" err="1"/>
              <a:t>في</a:t>
            </a:r>
            <a:r>
              <a:rPr dirty="0"/>
              <a:t> </a:t>
            </a:r>
            <a:r>
              <a:rPr dirty="0" err="1"/>
              <a:t>وقت</a:t>
            </a:r>
            <a:r>
              <a:rPr dirty="0"/>
              <a:t> </a:t>
            </a:r>
            <a:r>
              <a:rPr dirty="0" err="1"/>
              <a:t>لاحق</a:t>
            </a:r>
            <a:r>
              <a:rPr dirty="0"/>
              <a:t> </a:t>
            </a:r>
            <a:r>
              <a:rPr dirty="0" err="1"/>
              <a:t>في</a:t>
            </a:r>
            <a:r>
              <a:rPr dirty="0"/>
              <a:t> </a:t>
            </a:r>
            <a:r>
              <a:rPr dirty="0" err="1"/>
              <a:t>التدريب</a:t>
            </a:r>
            <a:r>
              <a:rPr dirty="0"/>
              <a:t> </a:t>
            </a:r>
            <a:r>
              <a:rPr dirty="0" err="1"/>
              <a:t>مع</a:t>
            </a:r>
            <a:r>
              <a:rPr dirty="0"/>
              <a:t> </a:t>
            </a:r>
            <a:r>
              <a:rPr dirty="0" err="1"/>
              <a:t>بدء</a:t>
            </a:r>
            <a:r>
              <a:rPr dirty="0"/>
              <a:t> </a:t>
            </a:r>
            <a:r>
              <a:rPr dirty="0" err="1"/>
              <a:t>التمرين</a:t>
            </a:r>
            <a:r>
              <a:rPr dirty="0"/>
              <a:t> </a:t>
            </a:r>
            <a:r>
              <a:rPr dirty="0" err="1"/>
              <a:t>على</a:t>
            </a:r>
            <a:r>
              <a:rPr dirty="0"/>
              <a:t> </a:t>
            </a:r>
            <a:r>
              <a:rPr dirty="0" err="1"/>
              <a:t>المهارات</a:t>
            </a:r>
            <a:r>
              <a:rPr lang="ar-EG" dirty="0"/>
              <a:t>. </a:t>
            </a:r>
            <a:r>
              <a:rPr dirty="0" err="1"/>
              <a:t>التمرين</a:t>
            </a:r>
            <a:r>
              <a:rPr dirty="0"/>
              <a:t> </a:t>
            </a:r>
            <a:r>
              <a:rPr dirty="0" err="1"/>
              <a:t>على</a:t>
            </a:r>
            <a:r>
              <a:rPr dirty="0"/>
              <a:t> </a:t>
            </a:r>
            <a:r>
              <a:rPr dirty="0" err="1"/>
              <a:t>المهارات</a:t>
            </a:r>
            <a:r>
              <a:rPr dirty="0"/>
              <a:t> </a:t>
            </a:r>
            <a:r>
              <a:rPr dirty="0" err="1"/>
              <a:t>يُشبه</a:t>
            </a:r>
            <a:r>
              <a:rPr dirty="0"/>
              <a:t> </a:t>
            </a:r>
            <a:r>
              <a:rPr dirty="0" err="1"/>
              <a:t>إلى</a:t>
            </a:r>
            <a:r>
              <a:rPr dirty="0"/>
              <a:t> </a:t>
            </a:r>
            <a:r>
              <a:rPr dirty="0" err="1"/>
              <a:t>حدٍ</a:t>
            </a:r>
            <a:r>
              <a:rPr dirty="0"/>
              <a:t> </a:t>
            </a:r>
            <a:r>
              <a:rPr dirty="0" err="1"/>
              <a:t>كبير</a:t>
            </a:r>
            <a:r>
              <a:rPr dirty="0"/>
              <a:t> </a:t>
            </a:r>
            <a:r>
              <a:rPr dirty="0" err="1"/>
              <a:t>تمرين</a:t>
            </a:r>
            <a:r>
              <a:rPr dirty="0"/>
              <a:t> </a:t>
            </a:r>
            <a:r>
              <a:rPr dirty="0" err="1"/>
              <a:t>المحاكاة</a:t>
            </a:r>
            <a:r>
              <a:rPr dirty="0"/>
              <a:t>. </a:t>
            </a:r>
          </a:p>
          <a:p>
            <a:pPr rtl="1"/>
            <a:r>
              <a:rPr dirty="0" err="1"/>
              <a:t>تحتاج</a:t>
            </a:r>
            <a:r>
              <a:rPr dirty="0"/>
              <a:t> </a:t>
            </a:r>
            <a:r>
              <a:rPr dirty="0" err="1"/>
              <a:t>إلى</a:t>
            </a:r>
            <a:r>
              <a:rPr dirty="0"/>
              <a:t> </a:t>
            </a:r>
            <a:r>
              <a:rPr dirty="0" err="1"/>
              <a:t>هذه</a:t>
            </a:r>
            <a:r>
              <a:rPr dirty="0"/>
              <a:t> </a:t>
            </a:r>
            <a:r>
              <a:rPr dirty="0" err="1"/>
              <a:t>الأدوار</a:t>
            </a:r>
            <a:r>
              <a:rPr dirty="0"/>
              <a:t> </a:t>
            </a:r>
            <a:r>
              <a:rPr dirty="0" err="1"/>
              <a:t>الثلاثة</a:t>
            </a:r>
            <a:r>
              <a:rPr dirty="0"/>
              <a:t> </a:t>
            </a:r>
            <a:r>
              <a:rPr dirty="0" err="1"/>
              <a:t>لكل</a:t>
            </a:r>
            <a:r>
              <a:rPr dirty="0"/>
              <a:t> </a:t>
            </a:r>
            <a:r>
              <a:rPr dirty="0" err="1"/>
              <a:t>تمرين</a:t>
            </a:r>
            <a:r>
              <a:rPr dirty="0"/>
              <a:t> </a:t>
            </a:r>
            <a:r>
              <a:rPr dirty="0" err="1"/>
              <a:t>على</a:t>
            </a:r>
            <a:r>
              <a:rPr dirty="0"/>
              <a:t> </a:t>
            </a:r>
            <a:r>
              <a:rPr dirty="0" err="1"/>
              <a:t>المهارات</a:t>
            </a:r>
            <a:r>
              <a:rPr lang="ar-EG" dirty="0"/>
              <a:t>. </a:t>
            </a:r>
            <a:r>
              <a:rPr dirty="0" err="1"/>
              <a:t>مدرب</a:t>
            </a:r>
            <a:r>
              <a:rPr dirty="0"/>
              <a:t> </a:t>
            </a:r>
            <a:r>
              <a:rPr lang="ar-EG" dirty="0"/>
              <a:t>واحد لكل فريق (لديه خبرة في الاستجابة للطوارئ، مهم لفهم دليل الميسرين والقصة وراء التمرين على المهارات) ومُقيِّم واحد لكل فريق (يستخدم استمارة لتقييم المخرجات أثناء كل تمرين). و</a:t>
            </a:r>
            <a:r>
              <a:rPr dirty="0" err="1"/>
              <a:t>من</a:t>
            </a:r>
            <a:r>
              <a:rPr dirty="0"/>
              <a:t> </a:t>
            </a:r>
            <a:r>
              <a:rPr dirty="0" err="1"/>
              <a:t>المهم</a:t>
            </a:r>
            <a:r>
              <a:rPr dirty="0"/>
              <a:t> </a:t>
            </a:r>
            <a:r>
              <a:rPr dirty="0" err="1"/>
              <a:t>أن</a:t>
            </a:r>
            <a:r>
              <a:rPr dirty="0"/>
              <a:t> </a:t>
            </a:r>
            <a:r>
              <a:rPr dirty="0" err="1"/>
              <a:t>يقرأ</a:t>
            </a:r>
            <a:r>
              <a:rPr dirty="0"/>
              <a:t> </a:t>
            </a:r>
            <a:r>
              <a:rPr dirty="0" err="1"/>
              <a:t>الجميع</a:t>
            </a:r>
            <a:r>
              <a:rPr dirty="0"/>
              <a:t> </a:t>
            </a:r>
            <a:r>
              <a:rPr dirty="0" err="1"/>
              <a:t>السيناريو</a:t>
            </a:r>
            <a:r>
              <a:rPr dirty="0"/>
              <a:t> </a:t>
            </a:r>
            <a:r>
              <a:rPr dirty="0" err="1"/>
              <a:t>بالكامل</a:t>
            </a:r>
            <a:r>
              <a:rPr dirty="0"/>
              <a:t> </a:t>
            </a:r>
            <a:r>
              <a:rPr dirty="0" err="1"/>
              <a:t>لأن</a:t>
            </a:r>
            <a:r>
              <a:rPr dirty="0"/>
              <a:t> </a:t>
            </a:r>
            <a:r>
              <a:rPr dirty="0" err="1"/>
              <a:t>كل</a:t>
            </a:r>
            <a:r>
              <a:rPr dirty="0"/>
              <a:t> </a:t>
            </a:r>
            <a:r>
              <a:rPr dirty="0" err="1"/>
              <a:t>شخص</a:t>
            </a:r>
            <a:r>
              <a:rPr dirty="0"/>
              <a:t> </a:t>
            </a:r>
            <a:r>
              <a:rPr dirty="0" err="1"/>
              <a:t>سيكون</a:t>
            </a:r>
            <a:r>
              <a:rPr dirty="0"/>
              <a:t> </a:t>
            </a:r>
            <a:r>
              <a:rPr dirty="0" err="1"/>
              <a:t>له</a:t>
            </a:r>
            <a:r>
              <a:rPr dirty="0"/>
              <a:t> </a:t>
            </a:r>
            <a:r>
              <a:rPr dirty="0" err="1"/>
              <a:t>دور</a:t>
            </a:r>
            <a:r>
              <a:rPr dirty="0"/>
              <a:t> </a:t>
            </a:r>
            <a:r>
              <a:rPr dirty="0" err="1"/>
              <a:t>بنص</a:t>
            </a:r>
            <a:r>
              <a:rPr dirty="0"/>
              <a:t> </a:t>
            </a:r>
            <a:r>
              <a:rPr dirty="0" err="1"/>
              <a:t>محدد</a:t>
            </a:r>
            <a:r>
              <a:rPr dirty="0"/>
              <a:t>، </a:t>
            </a:r>
            <a:r>
              <a:rPr dirty="0" err="1"/>
              <a:t>وسيمثل</a:t>
            </a:r>
            <a:r>
              <a:rPr dirty="0"/>
              <a:t> </a:t>
            </a:r>
            <a:r>
              <a:rPr dirty="0" err="1"/>
              <a:t>دوره</a:t>
            </a:r>
            <a:r>
              <a:rPr dirty="0"/>
              <a:t> </a:t>
            </a:r>
            <a:r>
              <a:rPr dirty="0" err="1"/>
              <a:t>في</a:t>
            </a:r>
            <a:r>
              <a:rPr dirty="0"/>
              <a:t> </a:t>
            </a:r>
            <a:r>
              <a:rPr dirty="0" err="1"/>
              <a:t>مرحلة</a:t>
            </a:r>
            <a:r>
              <a:rPr dirty="0"/>
              <a:t> </a:t>
            </a:r>
            <a:r>
              <a:rPr dirty="0" err="1"/>
              <a:t>ما</a:t>
            </a:r>
            <a:r>
              <a:rPr dirty="0"/>
              <a:t> </a:t>
            </a:r>
            <a:r>
              <a:rPr dirty="0" err="1"/>
              <a:t>خلال</a:t>
            </a:r>
            <a:r>
              <a:rPr dirty="0"/>
              <a:t> </a:t>
            </a:r>
            <a:r>
              <a:rPr dirty="0" err="1"/>
              <a:t>التمرين</a:t>
            </a:r>
            <a:r>
              <a:rPr dirty="0"/>
              <a:t> </a:t>
            </a:r>
            <a:r>
              <a:rPr dirty="0" err="1"/>
              <a:t>على</a:t>
            </a:r>
            <a:r>
              <a:rPr dirty="0"/>
              <a:t> </a:t>
            </a:r>
            <a:r>
              <a:rPr dirty="0" err="1"/>
              <a:t>المهارات</a:t>
            </a:r>
            <a:r>
              <a:rPr dirty="0"/>
              <a:t>.</a:t>
            </a:r>
          </a:p>
        </p:txBody>
      </p:sp>
    </p:spTree>
    <p:extLst>
      <p:ext uri="{BB962C8B-B14F-4D97-AF65-F5344CB8AC3E}">
        <p14:creationId xmlns:p14="http://schemas.microsoft.com/office/powerpoint/2010/main" val="31003881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 name="Shape 302"/>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303" name="Shape 303"/>
          <p:cNvSpPr>
            <a:spLocks noGrp="1"/>
          </p:cNvSpPr>
          <p:nvPr>
            <p:ph type="body" sz="quarter" idx="1"/>
          </p:nvPr>
        </p:nvSpPr>
        <p:spPr>
          <a:prstGeom prst="rect">
            <a:avLst/>
          </a:prstGeom>
        </p:spPr>
        <p:txBody>
          <a:bodyPr rtlCol="1"/>
          <a:lstStyle>
            <a:lvl1pPr algn="r" rtl="1">
              <a:spcBef>
                <a:spcPts val="0"/>
              </a:spcBef>
            </a:lvl1pPr>
          </a:lstStyle>
          <a:p>
            <a:pPr rtl="1"/>
            <a:r>
              <a:t> بولا</a:t>
            </a:r>
          </a:p>
        </p:txBody>
      </p:sp>
    </p:spTree>
    <p:extLst>
      <p:ext uri="{BB962C8B-B14F-4D97-AF65-F5344CB8AC3E}">
        <p14:creationId xmlns:p14="http://schemas.microsoft.com/office/powerpoint/2010/main" val="846641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 name="Shape 354"/>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355" name="Shape 355"/>
          <p:cNvSpPr>
            <a:spLocks noGrp="1"/>
          </p:cNvSpPr>
          <p:nvPr>
            <p:ph type="body" sz="quarter" idx="1"/>
          </p:nvPr>
        </p:nvSpPr>
        <p:spPr>
          <a:prstGeom prst="rect">
            <a:avLst/>
          </a:prstGeom>
        </p:spPr>
        <p:txBody>
          <a:bodyPr rtlCol="1"/>
          <a:lstStyle>
            <a:lvl1pPr algn="r" rtl="1">
              <a:spcBef>
                <a:spcPts val="0"/>
              </a:spcBef>
            </a:lvl1pPr>
          </a:lstStyle>
          <a:p>
            <a:pPr rtl="1"/>
            <a:r>
              <a:t> بولا</a:t>
            </a:r>
          </a:p>
        </p:txBody>
      </p:sp>
    </p:spTree>
    <p:extLst>
      <p:ext uri="{BB962C8B-B14F-4D97-AF65-F5344CB8AC3E}">
        <p14:creationId xmlns:p14="http://schemas.microsoft.com/office/powerpoint/2010/main" val="42810775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 name="Shape 384"/>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385" name="Shape 385"/>
          <p:cNvSpPr>
            <a:spLocks noGrp="1"/>
          </p:cNvSpPr>
          <p:nvPr>
            <p:ph type="body" sz="quarter" idx="1"/>
          </p:nvPr>
        </p:nvSpPr>
        <p:spPr>
          <a:prstGeom prst="rect">
            <a:avLst/>
          </a:prstGeom>
        </p:spPr>
        <p:txBody>
          <a:bodyPr rtlCol="1"/>
          <a:lstStyle/>
          <a:p>
            <a:pPr rtl="1"/>
            <a:r>
              <a:rPr dirty="0" err="1"/>
              <a:t>ينبغي</a:t>
            </a:r>
            <a:r>
              <a:rPr dirty="0"/>
              <a:t> </a:t>
            </a:r>
            <a:r>
              <a:rPr dirty="0" err="1"/>
              <a:t>أن</a:t>
            </a:r>
            <a:r>
              <a:rPr dirty="0"/>
              <a:t> </a:t>
            </a:r>
            <a:r>
              <a:rPr lang="ar-EG" dirty="0"/>
              <a:t>ت</a:t>
            </a:r>
            <a:r>
              <a:rPr dirty="0" err="1"/>
              <a:t>شمل</a:t>
            </a:r>
            <a:r>
              <a:rPr dirty="0"/>
              <a:t> </a:t>
            </a:r>
            <a:r>
              <a:rPr dirty="0" err="1"/>
              <a:t>البيانات</a:t>
            </a:r>
            <a:r>
              <a:rPr lang="ar-EG" dirty="0"/>
              <a:t>ِ</a:t>
            </a:r>
            <a:r>
              <a:rPr dirty="0"/>
              <a:t> </a:t>
            </a:r>
            <a:r>
              <a:rPr dirty="0" err="1"/>
              <a:t>المُجمَّعة</a:t>
            </a:r>
            <a:r>
              <a:rPr lang="ar-EG" dirty="0"/>
              <a:t>َ</a:t>
            </a:r>
            <a:r>
              <a:rPr dirty="0"/>
              <a:t> </a:t>
            </a:r>
            <a:r>
              <a:rPr dirty="0" err="1"/>
              <a:t>من</a:t>
            </a:r>
            <a:r>
              <a:rPr dirty="0"/>
              <a:t> </a:t>
            </a:r>
            <a:r>
              <a:rPr dirty="0" err="1"/>
              <a:t>استمارات</a:t>
            </a:r>
            <a:r>
              <a:rPr dirty="0"/>
              <a:t> </a:t>
            </a:r>
            <a:r>
              <a:rPr dirty="0" err="1"/>
              <a:t>الاستقصاء</a:t>
            </a:r>
            <a:r>
              <a:rPr dirty="0"/>
              <a:t> </a:t>
            </a:r>
            <a:r>
              <a:rPr dirty="0" err="1"/>
              <a:t>والسجلات</a:t>
            </a:r>
            <a:r>
              <a:rPr dirty="0"/>
              <a:t> </a:t>
            </a:r>
            <a:r>
              <a:rPr dirty="0" err="1"/>
              <a:t>السريرية</a:t>
            </a:r>
            <a:r>
              <a:rPr dirty="0"/>
              <a:t> </a:t>
            </a:r>
            <a:r>
              <a:rPr dirty="0" err="1"/>
              <a:t>ونتائج</a:t>
            </a:r>
            <a:r>
              <a:rPr dirty="0"/>
              <a:t> </a:t>
            </a:r>
            <a:r>
              <a:rPr dirty="0" err="1"/>
              <a:t>الفحوص</a:t>
            </a:r>
            <a:r>
              <a:rPr dirty="0"/>
              <a:t> </a:t>
            </a:r>
            <a:r>
              <a:rPr dirty="0" err="1"/>
              <a:t>المختبرية</a:t>
            </a:r>
            <a:r>
              <a:rPr dirty="0"/>
              <a:t> </a:t>
            </a:r>
            <a:r>
              <a:rPr dirty="0" err="1"/>
              <a:t>لمختلف</a:t>
            </a:r>
            <a:r>
              <a:rPr dirty="0"/>
              <a:t> </a:t>
            </a:r>
            <a:r>
              <a:rPr dirty="0" err="1"/>
              <a:t>فئات</a:t>
            </a:r>
            <a:r>
              <a:rPr dirty="0"/>
              <a:t> </a:t>
            </a:r>
            <a:r>
              <a:rPr dirty="0" err="1"/>
              <a:t>الحالات</a:t>
            </a:r>
            <a:r>
              <a:rPr dirty="0"/>
              <a:t> </a:t>
            </a:r>
            <a:r>
              <a:rPr dirty="0" err="1"/>
              <a:t>والمخالطين</a:t>
            </a:r>
            <a:r>
              <a:rPr dirty="0"/>
              <a:t> </a:t>
            </a:r>
            <a:r>
              <a:rPr dirty="0" err="1"/>
              <a:t>والأشخاص</a:t>
            </a:r>
            <a:r>
              <a:rPr dirty="0"/>
              <a:t> </a:t>
            </a:r>
            <a:r>
              <a:rPr dirty="0" err="1"/>
              <a:t>الخاضعين</a:t>
            </a:r>
            <a:r>
              <a:rPr dirty="0"/>
              <a:t> </a:t>
            </a:r>
            <a:r>
              <a:rPr dirty="0" err="1"/>
              <a:t>للاستقصاء</a:t>
            </a:r>
            <a:r>
              <a:rPr dirty="0"/>
              <a:t>.</a:t>
            </a:r>
          </a:p>
        </p:txBody>
      </p:sp>
    </p:spTree>
    <p:extLst>
      <p:ext uri="{BB962C8B-B14F-4D97-AF65-F5344CB8AC3E}">
        <p14:creationId xmlns:p14="http://schemas.microsoft.com/office/powerpoint/2010/main" val="403689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 name="Shape 392"/>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393" name="Shape 393"/>
          <p:cNvSpPr>
            <a:spLocks noGrp="1"/>
          </p:cNvSpPr>
          <p:nvPr>
            <p:ph type="body" sz="quarter" idx="1"/>
          </p:nvPr>
        </p:nvSpPr>
        <p:spPr>
          <a:prstGeom prst="rect">
            <a:avLst/>
          </a:prstGeom>
        </p:spPr>
        <p:txBody>
          <a:bodyPr rtlCol="1"/>
          <a:lstStyle>
            <a:lvl1pPr algn="r" rtl="1">
              <a:spcBef>
                <a:spcPts val="0"/>
              </a:spcBef>
            </a:lvl1pPr>
          </a:lstStyle>
          <a:p>
            <a:pPr rtl="1"/>
            <a:r>
              <a:t> بولا</a:t>
            </a:r>
          </a:p>
        </p:txBody>
      </p:sp>
    </p:spTree>
    <p:extLst>
      <p:ext uri="{BB962C8B-B14F-4D97-AF65-F5344CB8AC3E}">
        <p14:creationId xmlns:p14="http://schemas.microsoft.com/office/powerpoint/2010/main" val="20228502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 name="Shape 465"/>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466" name="Shape 466"/>
          <p:cNvSpPr>
            <a:spLocks noGrp="1"/>
          </p:cNvSpPr>
          <p:nvPr>
            <p:ph type="body" sz="quarter" idx="1"/>
          </p:nvPr>
        </p:nvSpPr>
        <p:spPr>
          <a:prstGeom prst="rect">
            <a:avLst/>
          </a:prstGeom>
        </p:spPr>
        <p:txBody>
          <a:bodyPr rtlCol="1"/>
          <a:lstStyle>
            <a:lvl1pPr algn="r" rtl="1">
              <a:spcBef>
                <a:spcPts val="0"/>
              </a:spcBef>
            </a:lvl1pPr>
          </a:lstStyle>
          <a:p>
            <a:pPr rtl="1"/>
            <a:r>
              <a:t> بولا</a:t>
            </a:r>
          </a:p>
        </p:txBody>
      </p:sp>
    </p:spTree>
    <p:extLst>
      <p:ext uri="{BB962C8B-B14F-4D97-AF65-F5344CB8AC3E}">
        <p14:creationId xmlns:p14="http://schemas.microsoft.com/office/powerpoint/2010/main" val="28962533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7" name="Shape 507"/>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508" name="Shape 508"/>
          <p:cNvSpPr>
            <a:spLocks noGrp="1"/>
          </p:cNvSpPr>
          <p:nvPr>
            <p:ph type="body" sz="quarter" idx="1"/>
          </p:nvPr>
        </p:nvSpPr>
        <p:spPr>
          <a:prstGeom prst="rect">
            <a:avLst/>
          </a:prstGeom>
        </p:spPr>
        <p:txBody>
          <a:bodyPr rtlCol="1"/>
          <a:lstStyle>
            <a:lvl1pPr algn="r" rtl="1">
              <a:spcBef>
                <a:spcPts val="0"/>
              </a:spcBef>
            </a:lvl1pPr>
          </a:lstStyle>
          <a:p>
            <a:pPr rtl="1"/>
            <a:r>
              <a:t> بولا</a:t>
            </a:r>
          </a:p>
        </p:txBody>
      </p:sp>
    </p:spTree>
    <p:extLst>
      <p:ext uri="{BB962C8B-B14F-4D97-AF65-F5344CB8AC3E}">
        <p14:creationId xmlns:p14="http://schemas.microsoft.com/office/powerpoint/2010/main" val="40906456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5" name="Shape 565"/>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566" name="Shape 566"/>
          <p:cNvSpPr>
            <a:spLocks noGrp="1"/>
          </p:cNvSpPr>
          <p:nvPr>
            <p:ph type="body" sz="quarter" idx="1"/>
          </p:nvPr>
        </p:nvSpPr>
        <p:spPr>
          <a:prstGeom prst="rect">
            <a:avLst/>
          </a:prstGeom>
        </p:spPr>
        <p:txBody>
          <a:bodyPr rtlCol="1"/>
          <a:lstStyle>
            <a:lvl1pPr algn="r" rtl="1">
              <a:spcBef>
                <a:spcPts val="0"/>
              </a:spcBef>
            </a:lvl1pPr>
          </a:lstStyle>
          <a:p>
            <a:pPr rtl="1"/>
            <a:r>
              <a:t> بولا</a:t>
            </a:r>
          </a:p>
        </p:txBody>
      </p:sp>
    </p:spTree>
    <p:extLst>
      <p:ext uri="{BB962C8B-B14F-4D97-AF65-F5344CB8AC3E}">
        <p14:creationId xmlns:p14="http://schemas.microsoft.com/office/powerpoint/2010/main" val="38712643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jpeg"/><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Slide">
    <p:spTree>
      <p:nvGrpSpPr>
        <p:cNvPr id="1" name=""/>
        <p:cNvGrpSpPr/>
        <p:nvPr/>
      </p:nvGrpSpPr>
      <p:grpSpPr>
        <a:xfrm>
          <a:off x="0" y="0"/>
          <a:ext cx="0" cy="0"/>
          <a:chOff x="0" y="0"/>
          <a:chExt cx="0" cy="0"/>
        </a:xfrm>
      </p:grpSpPr>
      <p:sp>
        <p:nvSpPr>
          <p:cNvPr id="19" name="Rectangle 1"/>
          <p:cNvSpPr/>
          <p:nvPr/>
        </p:nvSpPr>
        <p:spPr>
          <a:xfrm>
            <a:off x="0" y="11"/>
            <a:ext cx="12192000" cy="4354825"/>
          </a:xfrm>
          <a:prstGeom prst="rect">
            <a:avLst/>
          </a:prstGeom>
          <a:solidFill>
            <a:srgbClr val="ECF2F8"/>
          </a:solidFill>
          <a:ln w="12700">
            <a:miter lim="400000"/>
          </a:ln>
        </p:spPr>
        <p:txBody>
          <a:bodyPr lIns="45719" rIns="45719" rtlCol="1" anchor="ctr"/>
          <a:lstStyle/>
          <a:p>
            <a:pPr algn="ctr" rtl="1">
              <a:defRPr sz="500">
                <a:solidFill>
                  <a:srgbClr val="FFFFFF"/>
                </a:solidFill>
                <a:latin typeface="+mn-lt"/>
                <a:ea typeface="+mn-ea"/>
                <a:cs typeface="+mn-cs"/>
                <a:sym typeface="Source Sans Pro Regular"/>
              </a:defRPr>
            </a:pPr>
            <a:endParaRPr/>
          </a:p>
        </p:txBody>
      </p:sp>
      <p:pic>
        <p:nvPicPr>
          <p:cNvPr id="20" name="Image" descr="Image"/>
          <p:cNvPicPr>
            <a:picLocks noChangeAspect="1"/>
          </p:cNvPicPr>
          <p:nvPr/>
        </p:nvPicPr>
        <p:blipFill>
          <a:blip r:embed="rId2"/>
          <a:stretch>
            <a:fillRect/>
          </a:stretch>
        </p:blipFill>
        <p:spPr>
          <a:xfrm>
            <a:off x="-13084" y="-15553"/>
            <a:ext cx="6565405" cy="5403206"/>
          </a:xfrm>
          <a:prstGeom prst="rect">
            <a:avLst/>
          </a:prstGeom>
          <a:ln w="12700">
            <a:miter lim="400000"/>
          </a:ln>
        </p:spPr>
      </p:pic>
      <p:pic>
        <p:nvPicPr>
          <p:cNvPr id="21"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3"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25" name="Subtitle 5"/>
          <p:cNvSpPr txBox="1"/>
          <p:nvPr/>
        </p:nvSpPr>
        <p:spPr>
          <a:xfrm>
            <a:off x="8161022" y="6532732"/>
            <a:ext cx="3794759"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Rapid Response Teams Advanced Training Package</a:t>
            </a:r>
          </a:p>
        </p:txBody>
      </p:sp>
      <p:sp>
        <p:nvSpPr>
          <p:cNvPr id="26" name="Subtitle 5"/>
          <p:cNvSpPr txBox="1"/>
          <p:nvPr/>
        </p:nvSpPr>
        <p:spPr>
          <a:xfrm>
            <a:off x="8161022" y="6684371"/>
            <a:ext cx="3794759"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C1 Facilitators</a:t>
            </a:r>
          </a:p>
        </p:txBody>
      </p:sp>
      <p:pic>
        <p:nvPicPr>
          <p:cNvPr id="27" name="Picture 18" descr="Picture 18"/>
          <p:cNvPicPr>
            <a:picLocks noChangeAspect="1"/>
          </p:cNvPicPr>
          <p:nvPr/>
        </p:nvPicPr>
        <p:blipFill>
          <a:blip r:embed="rId4"/>
          <a:stretch>
            <a:fillRect/>
          </a:stretch>
        </p:blipFill>
        <p:spPr>
          <a:xfrm>
            <a:off x="9002490" y="5116962"/>
            <a:ext cx="2823416" cy="908687"/>
          </a:xfrm>
          <a:prstGeom prst="rect">
            <a:avLst/>
          </a:prstGeom>
          <a:ln w="12700">
            <a:miter lim="400000"/>
          </a:ln>
        </p:spPr>
      </p:pic>
      <p:pic>
        <p:nvPicPr>
          <p:cNvPr id="28" name="Picture 19" descr="Picture 19"/>
          <p:cNvPicPr>
            <a:picLocks noChangeAspect="1"/>
          </p:cNvPicPr>
          <p:nvPr/>
        </p:nvPicPr>
        <p:blipFill>
          <a:blip r:embed="rId3"/>
          <a:stretch>
            <a:fillRect/>
          </a:stretch>
        </p:blipFill>
        <p:spPr>
          <a:xfrm>
            <a:off x="11189974" y="118168"/>
            <a:ext cx="866715" cy="895041"/>
          </a:xfrm>
          <a:prstGeom prst="rect">
            <a:avLst/>
          </a:prstGeom>
          <a:ln w="12700">
            <a:miter lim="400000"/>
          </a:ln>
        </p:spPr>
      </p:pic>
      <p:sp>
        <p:nvSpPr>
          <p:cNvPr id="29" name="Body Level One…"/>
          <p:cNvSpPr txBox="1">
            <a:spLocks noGrp="1"/>
          </p:cNvSpPr>
          <p:nvPr>
            <p:ph type="body" sz="quarter" idx="1"/>
          </p:nvPr>
        </p:nvSpPr>
        <p:spPr>
          <a:xfrm>
            <a:off x="5525728" y="3491867"/>
            <a:ext cx="5925539" cy="914401"/>
          </a:xfrm>
          <a:prstGeom prst="rect">
            <a:avLst/>
          </a:prstGeom>
        </p:spPr>
        <p:txBody>
          <a:bodyPr rtlCol="1"/>
          <a:lstStyle>
            <a:lvl1pPr algn="r" defTabSz="289320" rtl="1">
              <a:spcBef>
                <a:spcPts val="300"/>
              </a:spcBef>
              <a:defRPr sz="3200">
                <a:latin typeface="Source Sans Pro Bold"/>
                <a:ea typeface="Source Sans Pro Bold"/>
                <a:cs typeface="Source Sans Pro Bold"/>
                <a:sym typeface="Source Sans Pro Bold"/>
              </a:defRPr>
            </a:lvl1pPr>
            <a:lvl2pPr marL="216990" indent="-72330" algn="r" defTabSz="289320" rtl="1">
              <a:spcBef>
                <a:spcPts val="300"/>
              </a:spcBef>
              <a:defRPr sz="3200">
                <a:latin typeface="Source Sans Pro Bold"/>
                <a:ea typeface="Source Sans Pro Bold"/>
                <a:cs typeface="Source Sans Pro Bold"/>
                <a:sym typeface="Source Sans Pro Bold"/>
              </a:defRPr>
            </a:lvl2pPr>
            <a:lvl3pPr marL="361649" indent="-72330" algn="r" defTabSz="289320" rtl="1">
              <a:spcBef>
                <a:spcPts val="300"/>
              </a:spcBef>
              <a:defRPr sz="3200">
                <a:latin typeface="Source Sans Pro Bold"/>
                <a:ea typeface="Source Sans Pro Bold"/>
                <a:cs typeface="Source Sans Pro Bold"/>
                <a:sym typeface="Source Sans Pro Bold"/>
              </a:defRPr>
            </a:lvl3pPr>
            <a:lvl4pPr marL="506309" indent="-72329" algn="r" defTabSz="289320" rtl="1">
              <a:spcBef>
                <a:spcPts val="300"/>
              </a:spcBef>
              <a:defRPr sz="3200">
                <a:latin typeface="Source Sans Pro Bold"/>
                <a:ea typeface="Source Sans Pro Bold"/>
                <a:cs typeface="Source Sans Pro Bold"/>
                <a:sym typeface="Source Sans Pro Bold"/>
              </a:defRPr>
            </a:lvl4pPr>
            <a:lvl5pPr marL="650968" indent="-72329" algn="r" defTabSz="289320" rtl="1">
              <a:spcBef>
                <a:spcPts val="300"/>
              </a:spcBef>
              <a:defRPr sz="3200">
                <a:latin typeface="Source Sans Pro Bold"/>
                <a:ea typeface="Source Sans Pro Bold"/>
                <a:cs typeface="Source Sans Pro Bold"/>
                <a:sym typeface="Source Sans Pro Bold"/>
              </a:defRPr>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30" name="Title Text"/>
          <p:cNvSpPr txBox="1">
            <a:spLocks noGrp="1"/>
          </p:cNvSpPr>
          <p:nvPr>
            <p:ph type="title"/>
          </p:nvPr>
        </p:nvSpPr>
        <p:spPr>
          <a:xfrm>
            <a:off x="517796" y="1587568"/>
            <a:ext cx="4490141" cy="2410276"/>
          </a:xfrm>
          <a:prstGeom prst="rect">
            <a:avLst/>
          </a:prstGeom>
        </p:spPr>
        <p:txBody>
          <a:bodyPr rtlCol="1"/>
          <a:lstStyle>
            <a:lvl1pPr algn="r" defTabSz="289320" rtl="1">
              <a:defRPr sz="3200"/>
            </a:lvl1pPr>
          </a:lstStyle>
          <a:p>
            <a:pPr rtl="1"/>
            <a:r>
              <a:t>Title Text</a:t>
            </a:r>
          </a:p>
        </p:txBody>
      </p:sp>
      <p:sp>
        <p:nvSpPr>
          <p:cNvPr id="31" name="Slide Number"/>
          <p:cNvSpPr txBox="1">
            <a:spLocks noGrp="1"/>
          </p:cNvSpPr>
          <p:nvPr>
            <p:ph type="sldNum" sz="quarter" idx="2"/>
          </p:nvPr>
        </p:nvSpPr>
        <p:spPr>
          <a:prstGeom prst="rect">
            <a:avLst/>
          </a:prstGeom>
        </p:spPr>
        <p:txBody>
          <a:bodyPr rtlCol="1"/>
          <a:lstStyle/>
          <a:p>
            <a:pPr rtl="1"/>
            <a:fld id="{86CB4B4D-7CA3-9044-876B-883B54F8677D}" type="slidenum">
              <a:t>‹#›</a:t>
            </a:fld>
            <a:endParaRPr/>
          </a:p>
        </p:txBody>
      </p:sp>
      <p:pic>
        <p:nvPicPr>
          <p:cNvPr id="2" name="Picture 1" descr="Blue writing on a white background&#10;&#10;Description automatically generated">
            <a:extLst>
              <a:ext uri="{FF2B5EF4-FFF2-40B4-BE49-F238E27FC236}">
                <a16:creationId xmlns:a16="http://schemas.microsoft.com/office/drawing/2014/main" id="{E36768D2-D873-4FE5-253B-47CE1B6BCE44}"/>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20153" y="6250770"/>
            <a:ext cx="1600308" cy="468000"/>
          </a:xfrm>
          <a:prstGeom prst="rect">
            <a:avLst/>
          </a:prstGeom>
        </p:spPr>
      </p:pic>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6_Custom Layout">
    <p:spTree>
      <p:nvGrpSpPr>
        <p:cNvPr id="1" name=""/>
        <p:cNvGrpSpPr/>
        <p:nvPr/>
      </p:nvGrpSpPr>
      <p:grpSpPr>
        <a:xfrm>
          <a:off x="0" y="0"/>
          <a:ext cx="0" cy="0"/>
          <a:chOff x="0" y="0"/>
          <a:chExt cx="0" cy="0"/>
        </a:xfrm>
      </p:grpSpPr>
      <p:pic>
        <p:nvPicPr>
          <p:cNvPr id="167" name="Image" descr="Image"/>
          <p:cNvPicPr>
            <a:picLocks noChangeAspect="1"/>
          </p:cNvPicPr>
          <p:nvPr/>
        </p:nvPicPr>
        <p:blipFill>
          <a:blip r:embed="rId2"/>
          <a:srcRect b="1317"/>
          <a:stretch>
            <a:fillRect/>
          </a:stretch>
        </p:blipFill>
        <p:spPr>
          <a:xfrm>
            <a:off x="-15228" y="-14824"/>
            <a:ext cx="12505419" cy="6126364"/>
          </a:xfrm>
          <a:prstGeom prst="rect">
            <a:avLst/>
          </a:prstGeom>
          <a:ln w="12700">
            <a:miter lim="400000"/>
          </a:ln>
        </p:spPr>
      </p:pic>
      <p:pic>
        <p:nvPicPr>
          <p:cNvPr id="168" name="Picture 6" descr="Picture 6"/>
          <p:cNvPicPr>
            <a:picLocks noChangeAspect="1"/>
          </p:cNvPicPr>
          <p:nvPr/>
        </p:nvPicPr>
        <p:blipFill>
          <a:blip r:embed="rId3"/>
          <a:stretch>
            <a:fillRect/>
          </a:stretch>
        </p:blipFill>
        <p:spPr>
          <a:xfrm>
            <a:off x="11358371" y="138176"/>
            <a:ext cx="685801" cy="711201"/>
          </a:xfrm>
          <a:prstGeom prst="rect">
            <a:avLst/>
          </a:prstGeom>
          <a:ln w="12700">
            <a:miter lim="400000"/>
          </a:ln>
        </p:spPr>
      </p:pic>
      <p:sp>
        <p:nvSpPr>
          <p:cNvPr id="171" name="Subtitle 5"/>
          <p:cNvSpPr txBox="1"/>
          <p:nvPr/>
        </p:nvSpPr>
        <p:spPr>
          <a:xfrm>
            <a:off x="8161022" y="6532732"/>
            <a:ext cx="3794759"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Rapid Response Teams Advanced Training Package</a:t>
            </a:r>
          </a:p>
        </p:txBody>
      </p:sp>
      <p:sp>
        <p:nvSpPr>
          <p:cNvPr id="172" name="Subtitle 5"/>
          <p:cNvSpPr txBox="1"/>
          <p:nvPr/>
        </p:nvSpPr>
        <p:spPr>
          <a:xfrm>
            <a:off x="8161022" y="6684371"/>
            <a:ext cx="3794759"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C1 Facilitators</a:t>
            </a:r>
          </a:p>
        </p:txBody>
      </p:sp>
      <p:sp>
        <p:nvSpPr>
          <p:cNvPr id="173" name="Slide Number"/>
          <p:cNvSpPr txBox="1">
            <a:spLocks noGrp="1"/>
          </p:cNvSpPr>
          <p:nvPr>
            <p:ph type="sldNum" sz="quarter" idx="2"/>
          </p:nvPr>
        </p:nvSpPr>
        <p:spPr>
          <a:prstGeom prst="rect">
            <a:avLst/>
          </a:prstGeom>
        </p:spPr>
        <p:txBody>
          <a:bodyPr rtlCol="1"/>
          <a:lstStyle/>
          <a:p>
            <a:pPr rtl="1"/>
            <a:fld id="{86CB4B4D-7CA3-9044-876B-883B54F8677D}" type="slidenum">
              <a:t>‹#›</a:t>
            </a:fld>
            <a:endParaRPr/>
          </a:p>
        </p:txBody>
      </p:sp>
      <p:sp>
        <p:nvSpPr>
          <p:cNvPr id="2" name="Slide Number">
            <a:extLst>
              <a:ext uri="{FF2B5EF4-FFF2-40B4-BE49-F238E27FC236}">
                <a16:creationId xmlns:a16="http://schemas.microsoft.com/office/drawing/2014/main" id="{4ADDB92B-ED15-07B6-826C-17331065F337}"/>
              </a:ext>
            </a:extLst>
          </p:cNvPr>
          <p:cNvSpPr txBox="1">
            <a:spLocks/>
          </p:cNvSpPr>
          <p:nvPr userDrawn="1"/>
        </p:nvSpPr>
        <p:spPr>
          <a:xfrm>
            <a:off x="11836400" y="6561216"/>
            <a:ext cx="370827"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a:t>
            </a:fld>
            <a:endParaRPr lang="hu-HU" sz="1100" dirty="0">
              <a:solidFill>
                <a:schemeClr val="bg2">
                  <a:lumMod val="75000"/>
                </a:schemeClr>
              </a:solidFill>
              <a:latin typeface="+mj-lt"/>
            </a:endParaRPr>
          </a:p>
        </p:txBody>
      </p:sp>
      <p:pic>
        <p:nvPicPr>
          <p:cNvPr id="3" name="Picture 2" descr="Blue writing on a white background&#10;&#10;Description automatically generated">
            <a:extLst>
              <a:ext uri="{FF2B5EF4-FFF2-40B4-BE49-F238E27FC236}">
                <a16:creationId xmlns:a16="http://schemas.microsoft.com/office/drawing/2014/main" id="{AB71C4D8-0A37-8682-F204-4777CE6AA082}"/>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20153" y="6250770"/>
            <a:ext cx="1600308" cy="468000"/>
          </a:xfrm>
          <a:prstGeom prst="rect">
            <a:avLst/>
          </a:prstGeom>
        </p:spPr>
      </p:pic>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pic>
        <p:nvPicPr>
          <p:cNvPr id="180"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182"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184" name="Subtitle 5"/>
          <p:cNvSpPr txBox="1"/>
          <p:nvPr/>
        </p:nvSpPr>
        <p:spPr>
          <a:xfrm>
            <a:off x="8161022" y="6532732"/>
            <a:ext cx="3794759"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Rapid Response Teams Advanced Training Package</a:t>
            </a:r>
          </a:p>
        </p:txBody>
      </p:sp>
      <p:sp>
        <p:nvSpPr>
          <p:cNvPr id="185" name="Subtitle 5"/>
          <p:cNvSpPr txBox="1"/>
          <p:nvPr/>
        </p:nvSpPr>
        <p:spPr>
          <a:xfrm>
            <a:off x="8161022" y="6684371"/>
            <a:ext cx="3794759"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C1 Facilitators</a:t>
            </a:r>
          </a:p>
        </p:txBody>
      </p:sp>
      <p:sp>
        <p:nvSpPr>
          <p:cNvPr id="186" name="Rectangle 5"/>
          <p:cNvSpPr/>
          <p:nvPr/>
        </p:nvSpPr>
        <p:spPr>
          <a:xfrm>
            <a:off x="0" y="-9332"/>
            <a:ext cx="12192000" cy="6199821"/>
          </a:xfrm>
          <a:prstGeom prst="rect">
            <a:avLst/>
          </a:prstGeom>
          <a:solidFill>
            <a:srgbClr val="ECF2F8"/>
          </a:solidFill>
          <a:ln w="12700">
            <a:miter lim="400000"/>
          </a:ln>
        </p:spPr>
        <p:txBody>
          <a:bodyPr lIns="45719" rIns="45719" rtlCol="1" anchor="ctr"/>
          <a:lstStyle/>
          <a:p>
            <a:pPr algn="ctr" rtl="1">
              <a:defRPr sz="2000">
                <a:solidFill>
                  <a:srgbClr val="FFFFFF"/>
                </a:solidFill>
                <a:latin typeface="+mn-lt"/>
                <a:ea typeface="+mn-ea"/>
                <a:cs typeface="+mn-cs"/>
                <a:sym typeface="Source Sans Pro Regular"/>
              </a:defRPr>
            </a:pPr>
            <a:endParaRPr/>
          </a:p>
        </p:txBody>
      </p:sp>
      <p:pic>
        <p:nvPicPr>
          <p:cNvPr id="187" name="Picture 3" descr="Picture 3"/>
          <p:cNvPicPr>
            <a:picLocks noChangeAspect="1"/>
          </p:cNvPicPr>
          <p:nvPr/>
        </p:nvPicPr>
        <p:blipFill>
          <a:blip r:embed="rId3"/>
          <a:stretch>
            <a:fillRect/>
          </a:stretch>
        </p:blipFill>
        <p:spPr>
          <a:xfrm>
            <a:off x="-9143" y="-18868"/>
            <a:ext cx="5130801" cy="660401"/>
          </a:xfrm>
          <a:prstGeom prst="rect">
            <a:avLst/>
          </a:prstGeom>
          <a:ln w="12700">
            <a:miter lim="400000"/>
          </a:ln>
        </p:spPr>
      </p:pic>
      <p:pic>
        <p:nvPicPr>
          <p:cNvPr id="189" name="Picture 6" descr="Picture 6"/>
          <p:cNvPicPr>
            <a:picLocks noChangeAspect="1"/>
          </p:cNvPicPr>
          <p:nvPr/>
        </p:nvPicPr>
        <p:blipFill>
          <a:blip r:embed="rId2"/>
          <a:stretch>
            <a:fillRect/>
          </a:stretch>
        </p:blipFill>
        <p:spPr>
          <a:xfrm>
            <a:off x="11189974" y="118168"/>
            <a:ext cx="866715" cy="895041"/>
          </a:xfrm>
          <a:prstGeom prst="rect">
            <a:avLst/>
          </a:prstGeom>
          <a:ln w="12700">
            <a:miter lim="400000"/>
          </a:ln>
        </p:spPr>
      </p:pic>
      <p:sp>
        <p:nvSpPr>
          <p:cNvPr id="190" name="Body Level One…"/>
          <p:cNvSpPr txBox="1">
            <a:spLocks noGrp="1"/>
          </p:cNvSpPr>
          <p:nvPr>
            <p:ph type="body" idx="1"/>
          </p:nvPr>
        </p:nvSpPr>
        <p:spPr>
          <a:xfrm>
            <a:off x="797442" y="842963"/>
            <a:ext cx="10450423" cy="5206965"/>
          </a:xfrm>
          <a:prstGeom prst="rect">
            <a:avLst/>
          </a:prstGeom>
        </p:spPr>
        <p:txBody>
          <a:bodyPr rtlCol="1"/>
          <a:lstStyle>
            <a:lvl1pPr algn="r" defTabSz="289320" rtl="1">
              <a:spcBef>
                <a:spcPts val="300"/>
              </a:spcBef>
              <a:defRPr sz="2000"/>
            </a:lvl1pPr>
            <a:lvl2pPr marL="216990" indent="-72330" algn="r" defTabSz="289320" rtl="1">
              <a:spcBef>
                <a:spcPts val="300"/>
              </a:spcBef>
              <a:defRPr sz="2000"/>
            </a:lvl2pPr>
            <a:lvl3pPr marL="361649" indent="-72330" algn="r" defTabSz="289320" rtl="1">
              <a:spcBef>
                <a:spcPts val="300"/>
              </a:spcBef>
              <a:defRPr sz="2000"/>
            </a:lvl3pPr>
            <a:lvl4pPr marL="506309" indent="-72329" algn="r" defTabSz="289320" rtl="1">
              <a:spcBef>
                <a:spcPts val="300"/>
              </a:spcBef>
              <a:defRPr sz="2000"/>
            </a:lvl4pPr>
            <a:lvl5pPr marL="650968" indent="-72329" algn="r" defTabSz="289320" rtl="1">
              <a:spcBef>
                <a:spcPts val="300"/>
              </a:spcBef>
              <a:defRPr sz="20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191" name="Slide Number"/>
          <p:cNvSpPr txBox="1">
            <a:spLocks noGrp="1"/>
          </p:cNvSpPr>
          <p:nvPr>
            <p:ph type="sldNum" sz="quarter" idx="2"/>
          </p:nvPr>
        </p:nvSpPr>
        <p:spPr>
          <a:prstGeom prst="rect">
            <a:avLst/>
          </a:prstGeom>
        </p:spPr>
        <p:txBody>
          <a:bodyPr rtlCol="1"/>
          <a:lstStyle/>
          <a:p>
            <a:pPr rtl="1"/>
            <a:fld id="{86CB4B4D-7CA3-9044-876B-883B54F8677D}" type="slidenum">
              <a:t>‹#›</a:t>
            </a:fld>
            <a:endParaRPr/>
          </a:p>
        </p:txBody>
      </p:sp>
      <p:sp>
        <p:nvSpPr>
          <p:cNvPr id="2" name="Slide Number">
            <a:extLst>
              <a:ext uri="{FF2B5EF4-FFF2-40B4-BE49-F238E27FC236}">
                <a16:creationId xmlns:a16="http://schemas.microsoft.com/office/drawing/2014/main" id="{867AEFB4-735B-CDE5-1B09-6BAEAB031DFA}"/>
              </a:ext>
            </a:extLst>
          </p:cNvPr>
          <p:cNvSpPr txBox="1">
            <a:spLocks/>
          </p:cNvSpPr>
          <p:nvPr userDrawn="1"/>
        </p:nvSpPr>
        <p:spPr>
          <a:xfrm>
            <a:off x="11836400" y="6561216"/>
            <a:ext cx="370827"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a:t>
            </a:fld>
            <a:endParaRPr lang="hu-HU" sz="1100" dirty="0">
              <a:solidFill>
                <a:schemeClr val="bg2">
                  <a:lumMod val="75000"/>
                </a:schemeClr>
              </a:solidFill>
              <a:latin typeface="+mj-lt"/>
            </a:endParaRPr>
          </a:p>
        </p:txBody>
      </p:sp>
      <p:pic>
        <p:nvPicPr>
          <p:cNvPr id="3" name="Picture 2" descr="Blue writing on a white background&#10;&#10;Description automatically generated">
            <a:extLst>
              <a:ext uri="{FF2B5EF4-FFF2-40B4-BE49-F238E27FC236}">
                <a16:creationId xmlns:a16="http://schemas.microsoft.com/office/drawing/2014/main" id="{2BA7FE92-C84F-D1AF-5818-C6782BEA803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20153" y="6250770"/>
            <a:ext cx="1600308" cy="468000"/>
          </a:xfrm>
          <a:prstGeom prst="rect">
            <a:avLst/>
          </a:prstGeom>
        </p:spPr>
      </p:pic>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2_Title and Content">
    <p:spTree>
      <p:nvGrpSpPr>
        <p:cNvPr id="1" name=""/>
        <p:cNvGrpSpPr/>
        <p:nvPr/>
      </p:nvGrpSpPr>
      <p:grpSpPr>
        <a:xfrm>
          <a:off x="0" y="0"/>
          <a:ext cx="0" cy="0"/>
          <a:chOff x="0" y="0"/>
          <a:chExt cx="0" cy="0"/>
        </a:xfrm>
      </p:grpSpPr>
      <p:pic>
        <p:nvPicPr>
          <p:cNvPr id="198" name="Image" descr="Image"/>
          <p:cNvPicPr>
            <a:picLocks noChangeAspect="1"/>
          </p:cNvPicPr>
          <p:nvPr/>
        </p:nvPicPr>
        <p:blipFill>
          <a:blip r:embed="rId2"/>
          <a:stretch>
            <a:fillRect/>
          </a:stretch>
        </p:blipFill>
        <p:spPr>
          <a:xfrm>
            <a:off x="-18793" y="-35795"/>
            <a:ext cx="5131639" cy="655777"/>
          </a:xfrm>
          <a:prstGeom prst="rect">
            <a:avLst/>
          </a:prstGeom>
          <a:ln w="12700">
            <a:miter lim="400000"/>
          </a:ln>
        </p:spPr>
      </p:pic>
      <p:pic>
        <p:nvPicPr>
          <p:cNvPr id="199"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00"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201"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202"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203" name="Subtitle 5"/>
          <p:cNvSpPr txBox="1"/>
          <p:nvPr/>
        </p:nvSpPr>
        <p:spPr>
          <a:xfrm>
            <a:off x="8161022" y="6532732"/>
            <a:ext cx="3794759"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Rapid Response Teams Advanced Training Package</a:t>
            </a:r>
          </a:p>
        </p:txBody>
      </p:sp>
      <p:sp>
        <p:nvSpPr>
          <p:cNvPr id="204" name="Subtitle 5"/>
          <p:cNvSpPr txBox="1"/>
          <p:nvPr/>
        </p:nvSpPr>
        <p:spPr>
          <a:xfrm>
            <a:off x="8161022" y="6684371"/>
            <a:ext cx="3794759"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C1 Facilitators</a:t>
            </a:r>
          </a:p>
        </p:txBody>
      </p:sp>
      <p:sp>
        <p:nvSpPr>
          <p:cNvPr id="205" name="TextBox 4"/>
          <p:cNvSpPr txBox="1"/>
          <p:nvPr/>
        </p:nvSpPr>
        <p:spPr>
          <a:xfrm>
            <a:off x="275896" y="11103"/>
            <a:ext cx="4406232" cy="599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t>Learning objectives</a:t>
            </a:r>
          </a:p>
        </p:txBody>
      </p:sp>
      <p:pic>
        <p:nvPicPr>
          <p:cNvPr id="206" name="Picture 6" descr="Picture 6"/>
          <p:cNvPicPr>
            <a:picLocks noChangeAspect="1"/>
          </p:cNvPicPr>
          <p:nvPr/>
        </p:nvPicPr>
        <p:blipFill>
          <a:blip r:embed="rId3"/>
          <a:stretch>
            <a:fillRect/>
          </a:stretch>
        </p:blipFill>
        <p:spPr>
          <a:xfrm>
            <a:off x="11189974" y="118168"/>
            <a:ext cx="866715" cy="895041"/>
          </a:xfrm>
          <a:prstGeom prst="rect">
            <a:avLst/>
          </a:prstGeom>
          <a:ln w="12700">
            <a:miter lim="400000"/>
          </a:ln>
        </p:spPr>
      </p:pic>
      <p:sp>
        <p:nvSpPr>
          <p:cNvPr id="207" name="Body Level One…"/>
          <p:cNvSpPr txBox="1">
            <a:spLocks noGrp="1"/>
          </p:cNvSpPr>
          <p:nvPr>
            <p:ph type="body" sz="half" idx="1"/>
          </p:nvPr>
        </p:nvSpPr>
        <p:spPr>
          <a:xfrm>
            <a:off x="2279575" y="1700808"/>
            <a:ext cx="7416826" cy="4349120"/>
          </a:xfrm>
          <a:prstGeom prst="rect">
            <a:avLst/>
          </a:prstGeom>
        </p:spPr>
        <p:txBody>
          <a:bodyPr rtlCol="1"/>
          <a:lstStyle>
            <a:lvl1pPr algn="r" defTabSz="289320" rtl="1">
              <a:spcBef>
                <a:spcPts val="300"/>
              </a:spcBef>
              <a:defRPr sz="2000"/>
            </a:lvl1pPr>
            <a:lvl2pPr marL="216990" indent="-72330" algn="r" defTabSz="289320" rtl="1">
              <a:spcBef>
                <a:spcPts val="300"/>
              </a:spcBef>
              <a:defRPr sz="2000"/>
            </a:lvl2pPr>
            <a:lvl3pPr marL="361649" indent="-72330" algn="r" defTabSz="289320" rtl="1">
              <a:spcBef>
                <a:spcPts val="300"/>
              </a:spcBef>
              <a:defRPr sz="2000"/>
            </a:lvl3pPr>
            <a:lvl4pPr marL="506309" indent="-72329" algn="r" defTabSz="289320" rtl="1">
              <a:spcBef>
                <a:spcPts val="300"/>
              </a:spcBef>
              <a:defRPr sz="2000"/>
            </a:lvl4pPr>
            <a:lvl5pPr marL="650968" indent="-72329" algn="r" defTabSz="289320" rtl="1">
              <a:spcBef>
                <a:spcPts val="300"/>
              </a:spcBef>
              <a:defRPr sz="20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208" name="Slide Number"/>
          <p:cNvSpPr txBox="1">
            <a:spLocks noGrp="1"/>
          </p:cNvSpPr>
          <p:nvPr>
            <p:ph type="sldNum" sz="quarter" idx="2"/>
          </p:nvPr>
        </p:nvSpPr>
        <p:spPr>
          <a:prstGeom prst="rect">
            <a:avLst/>
          </a:prstGeom>
        </p:spPr>
        <p:txBody>
          <a:bodyPr rtlCol="1"/>
          <a:lstStyle/>
          <a:p>
            <a:pPr rtl="1"/>
            <a:fld id="{86CB4B4D-7CA3-9044-876B-883B54F8677D}" type="slidenum">
              <a:t>‹#›</a:t>
            </a:fld>
            <a:endParaRPr/>
          </a:p>
        </p:txBody>
      </p:sp>
      <p:sp>
        <p:nvSpPr>
          <p:cNvPr id="2" name="Slide Number">
            <a:extLst>
              <a:ext uri="{FF2B5EF4-FFF2-40B4-BE49-F238E27FC236}">
                <a16:creationId xmlns:a16="http://schemas.microsoft.com/office/drawing/2014/main" id="{C8CAB424-59E0-07C8-A918-C7F7A23CF9CE}"/>
              </a:ext>
            </a:extLst>
          </p:cNvPr>
          <p:cNvSpPr txBox="1">
            <a:spLocks/>
          </p:cNvSpPr>
          <p:nvPr userDrawn="1"/>
        </p:nvSpPr>
        <p:spPr>
          <a:xfrm>
            <a:off x="11836400" y="6561216"/>
            <a:ext cx="370827"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a:t>
            </a:fld>
            <a:endParaRPr lang="hu-HU" sz="1100" dirty="0">
              <a:solidFill>
                <a:schemeClr val="bg2">
                  <a:lumMod val="75000"/>
                </a:schemeClr>
              </a:solidFill>
              <a:latin typeface="+mj-lt"/>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1_Section Header">
    <p:spTree>
      <p:nvGrpSpPr>
        <p:cNvPr id="1" name=""/>
        <p:cNvGrpSpPr/>
        <p:nvPr/>
      </p:nvGrpSpPr>
      <p:grpSpPr>
        <a:xfrm>
          <a:off x="0" y="0"/>
          <a:ext cx="0" cy="0"/>
          <a:chOff x="0" y="0"/>
          <a:chExt cx="0" cy="0"/>
        </a:xfrm>
      </p:grpSpPr>
      <p:pic>
        <p:nvPicPr>
          <p:cNvPr id="215" name="Image" descr="Image"/>
          <p:cNvPicPr>
            <a:picLocks noChangeAspect="1"/>
          </p:cNvPicPr>
          <p:nvPr/>
        </p:nvPicPr>
        <p:blipFill>
          <a:blip r:embed="rId2"/>
          <a:stretch>
            <a:fillRect/>
          </a:stretch>
        </p:blipFill>
        <p:spPr>
          <a:xfrm>
            <a:off x="-18793" y="-35795"/>
            <a:ext cx="5131639" cy="655777"/>
          </a:xfrm>
          <a:prstGeom prst="rect">
            <a:avLst/>
          </a:prstGeom>
          <a:ln w="12700">
            <a:miter lim="400000"/>
          </a:ln>
        </p:spPr>
      </p:pic>
      <p:pic>
        <p:nvPicPr>
          <p:cNvPr id="216"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18"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220" name="Subtitle 5"/>
          <p:cNvSpPr txBox="1"/>
          <p:nvPr/>
        </p:nvSpPr>
        <p:spPr>
          <a:xfrm>
            <a:off x="8161022" y="6532732"/>
            <a:ext cx="3794759"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Rapid Response Teams Advanced Training Package</a:t>
            </a:r>
          </a:p>
        </p:txBody>
      </p:sp>
      <p:sp>
        <p:nvSpPr>
          <p:cNvPr id="221" name="Subtitle 5"/>
          <p:cNvSpPr txBox="1"/>
          <p:nvPr/>
        </p:nvSpPr>
        <p:spPr>
          <a:xfrm>
            <a:off x="8161022" y="6684371"/>
            <a:ext cx="3794759"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C1 Facilitators</a:t>
            </a:r>
          </a:p>
        </p:txBody>
      </p:sp>
      <p:sp>
        <p:nvSpPr>
          <p:cNvPr id="222" name="Title Text"/>
          <p:cNvSpPr txBox="1">
            <a:spLocks noGrp="1"/>
          </p:cNvSpPr>
          <p:nvPr>
            <p:ph type="title"/>
          </p:nvPr>
        </p:nvSpPr>
        <p:spPr>
          <a:xfrm>
            <a:off x="297713" y="70581"/>
            <a:ext cx="3571875" cy="646114"/>
          </a:xfrm>
          <a:prstGeom prst="rect">
            <a:avLst/>
          </a:prstGeom>
        </p:spPr>
        <p:txBody>
          <a:bodyPr rtlCol="1"/>
          <a:lstStyle>
            <a:lvl1pPr algn="r" defTabSz="289320" rtl="1">
              <a:defRPr sz="3200"/>
            </a:lvl1pPr>
          </a:lstStyle>
          <a:p>
            <a:pPr rtl="1"/>
            <a:r>
              <a:t>Title Text</a:t>
            </a:r>
          </a:p>
        </p:txBody>
      </p:sp>
      <p:sp>
        <p:nvSpPr>
          <p:cNvPr id="223" name="Body Level One…"/>
          <p:cNvSpPr txBox="1">
            <a:spLocks noGrp="1"/>
          </p:cNvSpPr>
          <p:nvPr>
            <p:ph type="body" idx="1"/>
          </p:nvPr>
        </p:nvSpPr>
        <p:spPr>
          <a:xfrm>
            <a:off x="2438402" y="1247001"/>
            <a:ext cx="8058616" cy="4654071"/>
          </a:xfrm>
          <a:prstGeom prst="rect">
            <a:avLst/>
          </a:prstGeom>
        </p:spPr>
        <p:txBody>
          <a:bodyPr rtlCol="1"/>
          <a:lstStyle>
            <a:lvl1pPr algn="r" defTabSz="289320" rtl="1">
              <a:spcBef>
                <a:spcPts val="300"/>
              </a:spcBef>
              <a:defRPr sz="2400"/>
            </a:lvl1pPr>
            <a:lvl2pPr marL="216990" indent="-72330" algn="r" defTabSz="289320" rtl="1">
              <a:spcBef>
                <a:spcPts val="300"/>
              </a:spcBef>
              <a:defRPr sz="2400"/>
            </a:lvl2pPr>
            <a:lvl3pPr marL="361649" indent="-72330" algn="r" defTabSz="289320" rtl="1">
              <a:spcBef>
                <a:spcPts val="300"/>
              </a:spcBef>
              <a:defRPr sz="2400"/>
            </a:lvl3pPr>
            <a:lvl4pPr marL="506309" indent="-72329" algn="r" defTabSz="289320" rtl="1">
              <a:spcBef>
                <a:spcPts val="300"/>
              </a:spcBef>
              <a:defRPr sz="2400"/>
            </a:lvl4pPr>
            <a:lvl5pPr marL="650968" indent="-72329" algn="r" defTabSz="289320" rtl="1">
              <a:spcBef>
                <a:spcPts val="300"/>
              </a:spcBef>
              <a:defRPr sz="24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224" name="Slide Number"/>
          <p:cNvSpPr txBox="1">
            <a:spLocks noGrp="1"/>
          </p:cNvSpPr>
          <p:nvPr>
            <p:ph type="sldNum" sz="quarter" idx="2"/>
          </p:nvPr>
        </p:nvSpPr>
        <p:spPr>
          <a:prstGeom prst="rect">
            <a:avLst/>
          </a:prstGeom>
        </p:spPr>
        <p:txBody>
          <a:bodyPr rtlCol="1"/>
          <a:lstStyle/>
          <a:p>
            <a:pPr rtl="1"/>
            <a:fld id="{86CB4B4D-7CA3-9044-876B-883B54F8677D}" type="slidenum">
              <a:t>‹#›</a:t>
            </a:fld>
            <a:endParaRPr/>
          </a:p>
        </p:txBody>
      </p:sp>
      <p:sp>
        <p:nvSpPr>
          <p:cNvPr id="2" name="Slide Number">
            <a:extLst>
              <a:ext uri="{FF2B5EF4-FFF2-40B4-BE49-F238E27FC236}">
                <a16:creationId xmlns:a16="http://schemas.microsoft.com/office/drawing/2014/main" id="{93732C37-07CF-319F-52C3-39B43F129EC7}"/>
              </a:ext>
            </a:extLst>
          </p:cNvPr>
          <p:cNvSpPr txBox="1">
            <a:spLocks/>
          </p:cNvSpPr>
          <p:nvPr userDrawn="1"/>
        </p:nvSpPr>
        <p:spPr>
          <a:xfrm>
            <a:off x="11836400" y="6561216"/>
            <a:ext cx="370827"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a:t>
            </a:fld>
            <a:endParaRPr lang="hu-HU" sz="1100" dirty="0">
              <a:solidFill>
                <a:schemeClr val="bg2">
                  <a:lumMod val="75000"/>
                </a:schemeClr>
              </a:solidFill>
              <a:latin typeface="+mj-lt"/>
            </a:endParaRPr>
          </a:p>
        </p:txBody>
      </p:sp>
      <p:pic>
        <p:nvPicPr>
          <p:cNvPr id="3" name="Picture 2" descr="Blue writing on a white background&#10;&#10;Description automatically generated">
            <a:extLst>
              <a:ext uri="{FF2B5EF4-FFF2-40B4-BE49-F238E27FC236}">
                <a16:creationId xmlns:a16="http://schemas.microsoft.com/office/drawing/2014/main" id="{424B4D8D-B61C-5175-4E21-27C21F250FFA}"/>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20153" y="6250770"/>
            <a:ext cx="1600308" cy="468000"/>
          </a:xfrm>
          <a:prstGeom prst="rect">
            <a:avLst/>
          </a:prstGeom>
        </p:spPr>
      </p:pic>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2_Section Header">
    <p:spTree>
      <p:nvGrpSpPr>
        <p:cNvPr id="1" name=""/>
        <p:cNvGrpSpPr/>
        <p:nvPr/>
      </p:nvGrpSpPr>
      <p:grpSpPr>
        <a:xfrm>
          <a:off x="0" y="0"/>
          <a:ext cx="0" cy="0"/>
          <a:chOff x="0" y="0"/>
          <a:chExt cx="0" cy="0"/>
        </a:xfrm>
      </p:grpSpPr>
      <p:pic>
        <p:nvPicPr>
          <p:cNvPr id="231" name="Image" descr="Image"/>
          <p:cNvPicPr>
            <a:picLocks noChangeAspect="1"/>
          </p:cNvPicPr>
          <p:nvPr/>
        </p:nvPicPr>
        <p:blipFill>
          <a:blip r:embed="rId2"/>
          <a:stretch>
            <a:fillRect/>
          </a:stretch>
        </p:blipFill>
        <p:spPr>
          <a:xfrm>
            <a:off x="-18793" y="-97996"/>
            <a:ext cx="6105132" cy="780180"/>
          </a:xfrm>
          <a:prstGeom prst="rect">
            <a:avLst/>
          </a:prstGeom>
          <a:ln w="12700">
            <a:miter lim="400000"/>
          </a:ln>
        </p:spPr>
      </p:pic>
      <p:pic>
        <p:nvPicPr>
          <p:cNvPr id="232"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34"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236" name="Subtitle 5"/>
          <p:cNvSpPr txBox="1"/>
          <p:nvPr/>
        </p:nvSpPr>
        <p:spPr>
          <a:xfrm>
            <a:off x="8161022" y="6532732"/>
            <a:ext cx="3794759"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Rapid Response Teams Advanced Training Package</a:t>
            </a:r>
          </a:p>
        </p:txBody>
      </p:sp>
      <p:sp>
        <p:nvSpPr>
          <p:cNvPr id="237" name="Subtitle 5"/>
          <p:cNvSpPr txBox="1"/>
          <p:nvPr/>
        </p:nvSpPr>
        <p:spPr>
          <a:xfrm>
            <a:off x="8161022" y="6684371"/>
            <a:ext cx="3794759"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C1 Facilitators</a:t>
            </a:r>
          </a:p>
        </p:txBody>
      </p:sp>
      <p:sp>
        <p:nvSpPr>
          <p:cNvPr id="238" name="Click to add text"/>
          <p:cNvSpPr txBox="1">
            <a:spLocks noGrp="1"/>
          </p:cNvSpPr>
          <p:nvPr>
            <p:ph type="title" hasCustomPrompt="1"/>
          </p:nvPr>
        </p:nvSpPr>
        <p:spPr>
          <a:xfrm>
            <a:off x="297713" y="70581"/>
            <a:ext cx="3571875" cy="646114"/>
          </a:xfrm>
          <a:prstGeom prst="rect">
            <a:avLst/>
          </a:prstGeom>
        </p:spPr>
        <p:txBody>
          <a:bodyPr rtlCol="1"/>
          <a:lstStyle>
            <a:lvl1pPr algn="r" defTabSz="289320" rtl="1">
              <a:defRPr sz="3200">
                <a:latin typeface="+mn-lt"/>
                <a:ea typeface="+mn-ea"/>
                <a:cs typeface="+mn-cs"/>
                <a:sym typeface="Source Sans Pro Regular"/>
              </a:defRPr>
            </a:lvl1pPr>
          </a:lstStyle>
          <a:p>
            <a:pPr rtl="1"/>
            <a:r>
              <a:t>Click to add text</a:t>
            </a:r>
          </a:p>
        </p:txBody>
      </p:sp>
      <p:sp>
        <p:nvSpPr>
          <p:cNvPr id="239" name="Body Level One…"/>
          <p:cNvSpPr txBox="1">
            <a:spLocks noGrp="1"/>
          </p:cNvSpPr>
          <p:nvPr>
            <p:ph type="body" idx="1"/>
          </p:nvPr>
        </p:nvSpPr>
        <p:spPr>
          <a:xfrm>
            <a:off x="2378927" y="1247001"/>
            <a:ext cx="8222168" cy="4654071"/>
          </a:xfrm>
          <a:prstGeom prst="rect">
            <a:avLst/>
          </a:prstGeom>
        </p:spPr>
        <p:txBody>
          <a:bodyPr rtlCol="1"/>
          <a:lstStyle>
            <a:lvl1pPr algn="r" defTabSz="289320" rtl="1">
              <a:spcBef>
                <a:spcPts val="300"/>
              </a:spcBef>
              <a:defRPr sz="2400"/>
            </a:lvl1pPr>
            <a:lvl2pPr marL="216990" indent="-72330" algn="r" defTabSz="289320" rtl="1">
              <a:spcBef>
                <a:spcPts val="300"/>
              </a:spcBef>
              <a:defRPr sz="2400"/>
            </a:lvl2pPr>
            <a:lvl3pPr marL="361649" indent="-72330" algn="r" defTabSz="289320" rtl="1">
              <a:spcBef>
                <a:spcPts val="300"/>
              </a:spcBef>
              <a:defRPr sz="2400"/>
            </a:lvl3pPr>
            <a:lvl4pPr marL="506309" indent="-72329" algn="r" defTabSz="289320" rtl="1">
              <a:spcBef>
                <a:spcPts val="300"/>
              </a:spcBef>
              <a:defRPr sz="2400"/>
            </a:lvl4pPr>
            <a:lvl5pPr marL="650968" indent="-72329" algn="r" defTabSz="289320" rtl="1">
              <a:spcBef>
                <a:spcPts val="300"/>
              </a:spcBef>
              <a:defRPr sz="24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240" name="Slide Number"/>
          <p:cNvSpPr txBox="1">
            <a:spLocks noGrp="1"/>
          </p:cNvSpPr>
          <p:nvPr>
            <p:ph type="sldNum" sz="quarter" idx="2"/>
          </p:nvPr>
        </p:nvSpPr>
        <p:spPr>
          <a:prstGeom prst="rect">
            <a:avLst/>
          </a:prstGeom>
        </p:spPr>
        <p:txBody>
          <a:bodyPr rtlCol="1"/>
          <a:lstStyle/>
          <a:p>
            <a:pPr rtl="1"/>
            <a:fld id="{86CB4B4D-7CA3-9044-876B-883B54F8677D}" type="slidenum">
              <a:t>‹#›</a:t>
            </a:fld>
            <a:endParaRPr/>
          </a:p>
        </p:txBody>
      </p:sp>
      <p:sp>
        <p:nvSpPr>
          <p:cNvPr id="2" name="Slide Number">
            <a:extLst>
              <a:ext uri="{FF2B5EF4-FFF2-40B4-BE49-F238E27FC236}">
                <a16:creationId xmlns:a16="http://schemas.microsoft.com/office/drawing/2014/main" id="{666506EB-451B-988D-0881-235B0334559D}"/>
              </a:ext>
            </a:extLst>
          </p:cNvPr>
          <p:cNvSpPr txBox="1">
            <a:spLocks/>
          </p:cNvSpPr>
          <p:nvPr userDrawn="1"/>
        </p:nvSpPr>
        <p:spPr>
          <a:xfrm>
            <a:off x="11836400" y="6561216"/>
            <a:ext cx="370827"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a:t>
            </a:fld>
            <a:endParaRPr lang="hu-HU" sz="1100" dirty="0">
              <a:solidFill>
                <a:schemeClr val="bg2">
                  <a:lumMod val="75000"/>
                </a:schemeClr>
              </a:solidFill>
              <a:latin typeface="+mj-lt"/>
            </a:endParaRPr>
          </a:p>
        </p:txBody>
      </p:sp>
      <p:pic>
        <p:nvPicPr>
          <p:cNvPr id="3" name="Picture 2" descr="Blue writing on a white background&#10;&#10;Description automatically generated">
            <a:extLst>
              <a:ext uri="{FF2B5EF4-FFF2-40B4-BE49-F238E27FC236}">
                <a16:creationId xmlns:a16="http://schemas.microsoft.com/office/drawing/2014/main" id="{A7FC8356-531C-5A5A-8F8C-D0177C2BD3F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20153" y="6250770"/>
            <a:ext cx="1600308" cy="468000"/>
          </a:xfrm>
          <a:prstGeom prst="rect">
            <a:avLst/>
          </a:prstGeom>
        </p:spPr>
      </p:pic>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3_Section Header">
    <p:spTree>
      <p:nvGrpSpPr>
        <p:cNvPr id="1" name=""/>
        <p:cNvGrpSpPr/>
        <p:nvPr/>
      </p:nvGrpSpPr>
      <p:grpSpPr>
        <a:xfrm>
          <a:off x="0" y="0"/>
          <a:ext cx="0" cy="0"/>
          <a:chOff x="0" y="0"/>
          <a:chExt cx="0" cy="0"/>
        </a:xfrm>
      </p:grpSpPr>
      <p:pic>
        <p:nvPicPr>
          <p:cNvPr id="247" name="Image" descr="Image"/>
          <p:cNvPicPr>
            <a:picLocks noChangeAspect="1"/>
          </p:cNvPicPr>
          <p:nvPr/>
        </p:nvPicPr>
        <p:blipFill>
          <a:blip r:embed="rId2"/>
          <a:srcRect t="43728"/>
          <a:stretch>
            <a:fillRect/>
          </a:stretch>
        </p:blipFill>
        <p:spPr>
          <a:xfrm>
            <a:off x="-70810" y="-35923"/>
            <a:ext cx="9413288" cy="676911"/>
          </a:xfrm>
          <a:prstGeom prst="rect">
            <a:avLst/>
          </a:prstGeom>
          <a:ln w="12700">
            <a:miter lim="400000"/>
          </a:ln>
        </p:spPr>
      </p:pic>
      <p:pic>
        <p:nvPicPr>
          <p:cNvPr id="248"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50"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252" name="Subtitle 5"/>
          <p:cNvSpPr txBox="1"/>
          <p:nvPr/>
        </p:nvSpPr>
        <p:spPr>
          <a:xfrm>
            <a:off x="8161022" y="6532732"/>
            <a:ext cx="3794759"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Rapid Response Teams Advanced Training Package</a:t>
            </a:r>
          </a:p>
        </p:txBody>
      </p:sp>
      <p:sp>
        <p:nvSpPr>
          <p:cNvPr id="253" name="Subtitle 5"/>
          <p:cNvSpPr txBox="1"/>
          <p:nvPr/>
        </p:nvSpPr>
        <p:spPr>
          <a:xfrm>
            <a:off x="8161022" y="6684371"/>
            <a:ext cx="3794759"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C1 Facilitators</a:t>
            </a:r>
          </a:p>
        </p:txBody>
      </p:sp>
      <p:sp>
        <p:nvSpPr>
          <p:cNvPr id="254" name="Body Level One…"/>
          <p:cNvSpPr txBox="1">
            <a:spLocks noGrp="1"/>
          </p:cNvSpPr>
          <p:nvPr>
            <p:ph type="body" idx="1"/>
          </p:nvPr>
        </p:nvSpPr>
        <p:spPr>
          <a:xfrm>
            <a:off x="2378927" y="1247001"/>
            <a:ext cx="8222168" cy="4654071"/>
          </a:xfrm>
          <a:prstGeom prst="rect">
            <a:avLst/>
          </a:prstGeom>
        </p:spPr>
        <p:txBody>
          <a:bodyPr rtlCol="1"/>
          <a:lstStyle>
            <a:lvl1pPr algn="r" defTabSz="289320" rtl="1">
              <a:spcBef>
                <a:spcPts val="300"/>
              </a:spcBef>
              <a:defRPr sz="2400"/>
            </a:lvl1pPr>
            <a:lvl2pPr marL="216990" indent="-72330" algn="r" defTabSz="289320" rtl="1">
              <a:spcBef>
                <a:spcPts val="300"/>
              </a:spcBef>
              <a:defRPr sz="2400"/>
            </a:lvl2pPr>
            <a:lvl3pPr marL="361649" indent="-72330" algn="r" defTabSz="289320" rtl="1">
              <a:spcBef>
                <a:spcPts val="300"/>
              </a:spcBef>
              <a:defRPr sz="2400"/>
            </a:lvl3pPr>
            <a:lvl4pPr marL="506309" indent="-72329" algn="r" defTabSz="289320" rtl="1">
              <a:spcBef>
                <a:spcPts val="300"/>
              </a:spcBef>
              <a:defRPr sz="2400"/>
            </a:lvl4pPr>
            <a:lvl5pPr marL="650968" indent="-72329" algn="r" defTabSz="289320" rtl="1">
              <a:spcBef>
                <a:spcPts val="300"/>
              </a:spcBef>
              <a:defRPr sz="24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255" name="Click to add text"/>
          <p:cNvSpPr txBox="1">
            <a:spLocks noGrp="1"/>
          </p:cNvSpPr>
          <p:nvPr>
            <p:ph type="title" hasCustomPrompt="1"/>
          </p:nvPr>
        </p:nvSpPr>
        <p:spPr>
          <a:xfrm>
            <a:off x="297713" y="70581"/>
            <a:ext cx="3571875" cy="646114"/>
          </a:xfrm>
          <a:prstGeom prst="rect">
            <a:avLst/>
          </a:prstGeom>
        </p:spPr>
        <p:txBody>
          <a:bodyPr rtlCol="1"/>
          <a:lstStyle>
            <a:lvl1pPr algn="r" defTabSz="289320" rtl="1">
              <a:defRPr sz="3200">
                <a:latin typeface="+mn-lt"/>
                <a:ea typeface="+mn-ea"/>
                <a:cs typeface="+mn-cs"/>
                <a:sym typeface="Source Sans Pro Regular"/>
              </a:defRPr>
            </a:lvl1pPr>
          </a:lstStyle>
          <a:p>
            <a:pPr rtl="1"/>
            <a:r>
              <a:t>Click to add text</a:t>
            </a:r>
          </a:p>
        </p:txBody>
      </p:sp>
      <p:sp>
        <p:nvSpPr>
          <p:cNvPr id="256" name="Slide Number"/>
          <p:cNvSpPr txBox="1">
            <a:spLocks noGrp="1"/>
          </p:cNvSpPr>
          <p:nvPr>
            <p:ph type="sldNum" sz="quarter" idx="2"/>
          </p:nvPr>
        </p:nvSpPr>
        <p:spPr>
          <a:prstGeom prst="rect">
            <a:avLst/>
          </a:prstGeom>
        </p:spPr>
        <p:txBody>
          <a:bodyPr rtlCol="1"/>
          <a:lstStyle/>
          <a:p>
            <a:pPr rtl="1"/>
            <a:fld id="{86CB4B4D-7CA3-9044-876B-883B54F8677D}" type="slidenum">
              <a:t>‹#›</a:t>
            </a:fld>
            <a:endParaRPr/>
          </a:p>
        </p:txBody>
      </p:sp>
      <p:sp>
        <p:nvSpPr>
          <p:cNvPr id="2" name="Slide Number">
            <a:extLst>
              <a:ext uri="{FF2B5EF4-FFF2-40B4-BE49-F238E27FC236}">
                <a16:creationId xmlns:a16="http://schemas.microsoft.com/office/drawing/2014/main" id="{8D625210-ADCC-FFE6-3305-5B47E1EDA1F6}"/>
              </a:ext>
            </a:extLst>
          </p:cNvPr>
          <p:cNvSpPr txBox="1">
            <a:spLocks/>
          </p:cNvSpPr>
          <p:nvPr userDrawn="1"/>
        </p:nvSpPr>
        <p:spPr>
          <a:xfrm>
            <a:off x="11836400" y="6561216"/>
            <a:ext cx="370827"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a:t>
            </a:fld>
            <a:endParaRPr lang="hu-HU" sz="1100" dirty="0">
              <a:solidFill>
                <a:schemeClr val="bg2">
                  <a:lumMod val="75000"/>
                </a:schemeClr>
              </a:solidFill>
              <a:latin typeface="+mj-lt"/>
            </a:endParaRPr>
          </a:p>
        </p:txBody>
      </p:sp>
      <p:pic>
        <p:nvPicPr>
          <p:cNvPr id="3" name="Picture 2" descr="Blue writing on a white background&#10;&#10;Description automatically generated">
            <a:extLst>
              <a:ext uri="{FF2B5EF4-FFF2-40B4-BE49-F238E27FC236}">
                <a16:creationId xmlns:a16="http://schemas.microsoft.com/office/drawing/2014/main" id="{7B08021B-4E00-DE67-3641-CA18F3464AE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20153" y="6250770"/>
            <a:ext cx="1600308" cy="468000"/>
          </a:xfrm>
          <a:prstGeom prst="rect">
            <a:avLst/>
          </a:prstGeom>
        </p:spPr>
      </p:pic>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4_Section Header">
    <p:spTree>
      <p:nvGrpSpPr>
        <p:cNvPr id="1" name=""/>
        <p:cNvGrpSpPr/>
        <p:nvPr/>
      </p:nvGrpSpPr>
      <p:grpSpPr>
        <a:xfrm>
          <a:off x="0" y="0"/>
          <a:ext cx="0" cy="0"/>
          <a:chOff x="0" y="0"/>
          <a:chExt cx="0" cy="0"/>
        </a:xfrm>
      </p:grpSpPr>
      <p:pic>
        <p:nvPicPr>
          <p:cNvPr id="263" name="Image" descr="Image"/>
          <p:cNvPicPr>
            <a:picLocks noChangeAspect="1"/>
          </p:cNvPicPr>
          <p:nvPr/>
        </p:nvPicPr>
        <p:blipFill>
          <a:blip r:embed="rId2"/>
          <a:stretch>
            <a:fillRect/>
          </a:stretch>
        </p:blipFill>
        <p:spPr>
          <a:xfrm>
            <a:off x="-124189" y="-11679"/>
            <a:ext cx="7316786" cy="935018"/>
          </a:xfrm>
          <a:prstGeom prst="rect">
            <a:avLst/>
          </a:prstGeom>
          <a:ln w="12700">
            <a:miter lim="400000"/>
          </a:ln>
        </p:spPr>
      </p:pic>
      <p:pic>
        <p:nvPicPr>
          <p:cNvPr id="264"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66"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268" name="Subtitle 5"/>
          <p:cNvSpPr txBox="1"/>
          <p:nvPr/>
        </p:nvSpPr>
        <p:spPr>
          <a:xfrm>
            <a:off x="8161022" y="6532732"/>
            <a:ext cx="3794759"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Rapid Response Teams Advanced Training Package</a:t>
            </a:r>
          </a:p>
        </p:txBody>
      </p:sp>
      <p:sp>
        <p:nvSpPr>
          <p:cNvPr id="269" name="Subtitle 5"/>
          <p:cNvSpPr txBox="1"/>
          <p:nvPr/>
        </p:nvSpPr>
        <p:spPr>
          <a:xfrm>
            <a:off x="8161022" y="6684371"/>
            <a:ext cx="3794759"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C1 Facilitators</a:t>
            </a:r>
          </a:p>
        </p:txBody>
      </p:sp>
      <p:sp>
        <p:nvSpPr>
          <p:cNvPr id="270" name="Body Level One…"/>
          <p:cNvSpPr txBox="1">
            <a:spLocks noGrp="1"/>
          </p:cNvSpPr>
          <p:nvPr>
            <p:ph type="body" idx="1"/>
          </p:nvPr>
        </p:nvSpPr>
        <p:spPr>
          <a:xfrm>
            <a:off x="2378927" y="1247001"/>
            <a:ext cx="8222168" cy="4654071"/>
          </a:xfrm>
          <a:prstGeom prst="rect">
            <a:avLst/>
          </a:prstGeom>
        </p:spPr>
        <p:txBody>
          <a:bodyPr rtlCol="1"/>
          <a:lstStyle>
            <a:lvl1pPr algn="r" defTabSz="289320" rtl="1">
              <a:spcBef>
                <a:spcPts val="300"/>
              </a:spcBef>
              <a:defRPr sz="2400"/>
            </a:lvl1pPr>
            <a:lvl2pPr marL="216990" indent="-72330" algn="r" defTabSz="289320" rtl="1">
              <a:spcBef>
                <a:spcPts val="300"/>
              </a:spcBef>
              <a:defRPr sz="2400"/>
            </a:lvl2pPr>
            <a:lvl3pPr marL="361649" indent="-72330" algn="r" defTabSz="289320" rtl="1">
              <a:spcBef>
                <a:spcPts val="300"/>
              </a:spcBef>
              <a:defRPr sz="2400"/>
            </a:lvl3pPr>
            <a:lvl4pPr marL="506309" indent="-72329" algn="r" defTabSz="289320" rtl="1">
              <a:spcBef>
                <a:spcPts val="300"/>
              </a:spcBef>
              <a:defRPr sz="2400"/>
            </a:lvl4pPr>
            <a:lvl5pPr marL="650968" indent="-72329" algn="r" defTabSz="289320" rtl="1">
              <a:spcBef>
                <a:spcPts val="300"/>
              </a:spcBef>
              <a:defRPr sz="24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271" name="Click to add text"/>
          <p:cNvSpPr txBox="1">
            <a:spLocks noGrp="1"/>
          </p:cNvSpPr>
          <p:nvPr>
            <p:ph type="title" hasCustomPrompt="1"/>
          </p:nvPr>
        </p:nvSpPr>
        <p:spPr>
          <a:xfrm>
            <a:off x="297713" y="70581"/>
            <a:ext cx="3571875" cy="646114"/>
          </a:xfrm>
          <a:prstGeom prst="rect">
            <a:avLst/>
          </a:prstGeom>
        </p:spPr>
        <p:txBody>
          <a:bodyPr rtlCol="1"/>
          <a:lstStyle>
            <a:lvl1pPr algn="r" defTabSz="289320" rtl="1">
              <a:defRPr sz="3200">
                <a:latin typeface="+mn-lt"/>
                <a:ea typeface="+mn-ea"/>
                <a:cs typeface="+mn-cs"/>
                <a:sym typeface="Source Sans Pro Regular"/>
              </a:defRPr>
            </a:lvl1pPr>
          </a:lstStyle>
          <a:p>
            <a:pPr rtl="1"/>
            <a:r>
              <a:t>Click to add text</a:t>
            </a:r>
          </a:p>
        </p:txBody>
      </p:sp>
      <p:sp>
        <p:nvSpPr>
          <p:cNvPr id="272" name="Slide Number"/>
          <p:cNvSpPr txBox="1">
            <a:spLocks noGrp="1"/>
          </p:cNvSpPr>
          <p:nvPr>
            <p:ph type="sldNum" sz="quarter" idx="2"/>
          </p:nvPr>
        </p:nvSpPr>
        <p:spPr>
          <a:prstGeom prst="rect">
            <a:avLst/>
          </a:prstGeom>
        </p:spPr>
        <p:txBody>
          <a:bodyPr rtlCol="1"/>
          <a:lstStyle/>
          <a:p>
            <a:pPr rtl="1"/>
            <a:fld id="{86CB4B4D-7CA3-9044-876B-883B54F8677D}" type="slidenum">
              <a:t>‹#›</a:t>
            </a:fld>
            <a:endParaRPr/>
          </a:p>
        </p:txBody>
      </p:sp>
      <p:sp>
        <p:nvSpPr>
          <p:cNvPr id="2" name="Slide Number">
            <a:extLst>
              <a:ext uri="{FF2B5EF4-FFF2-40B4-BE49-F238E27FC236}">
                <a16:creationId xmlns:a16="http://schemas.microsoft.com/office/drawing/2014/main" id="{1F6C5B27-944A-7AB1-4B10-9F8B9F443456}"/>
              </a:ext>
            </a:extLst>
          </p:cNvPr>
          <p:cNvSpPr txBox="1">
            <a:spLocks/>
          </p:cNvSpPr>
          <p:nvPr userDrawn="1"/>
        </p:nvSpPr>
        <p:spPr>
          <a:xfrm>
            <a:off x="11836400" y="6561216"/>
            <a:ext cx="370827"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a:t>
            </a:fld>
            <a:endParaRPr lang="hu-HU" sz="1100" dirty="0">
              <a:solidFill>
                <a:schemeClr val="bg2">
                  <a:lumMod val="75000"/>
                </a:schemeClr>
              </a:solidFill>
              <a:latin typeface="+mj-lt"/>
            </a:endParaRPr>
          </a:p>
        </p:txBody>
      </p:sp>
      <p:pic>
        <p:nvPicPr>
          <p:cNvPr id="3" name="Picture 2" descr="Blue writing on a white background&#10;&#10;Description automatically generated">
            <a:extLst>
              <a:ext uri="{FF2B5EF4-FFF2-40B4-BE49-F238E27FC236}">
                <a16:creationId xmlns:a16="http://schemas.microsoft.com/office/drawing/2014/main" id="{844704ED-A5AA-73BA-2254-D14C8FF9523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20153" y="6250770"/>
            <a:ext cx="1600308" cy="468000"/>
          </a:xfrm>
          <a:prstGeom prst="rect">
            <a:avLst/>
          </a:prstGeom>
        </p:spPr>
      </p:pic>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Custom Layout">
    <p:spTree>
      <p:nvGrpSpPr>
        <p:cNvPr id="1" name=""/>
        <p:cNvGrpSpPr/>
        <p:nvPr/>
      </p:nvGrpSpPr>
      <p:grpSpPr>
        <a:xfrm>
          <a:off x="0" y="0"/>
          <a:ext cx="0" cy="0"/>
          <a:chOff x="0" y="0"/>
          <a:chExt cx="0" cy="0"/>
        </a:xfrm>
      </p:grpSpPr>
      <p:pic>
        <p:nvPicPr>
          <p:cNvPr id="38"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39"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41"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43" name="Subtitle 5"/>
          <p:cNvSpPr txBox="1"/>
          <p:nvPr/>
        </p:nvSpPr>
        <p:spPr>
          <a:xfrm>
            <a:off x="8161022" y="6532732"/>
            <a:ext cx="3794759"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Rapid Response Teams Advanced Training Package</a:t>
            </a:r>
          </a:p>
        </p:txBody>
      </p:sp>
      <p:sp>
        <p:nvSpPr>
          <p:cNvPr id="44" name="Subtitle 5"/>
          <p:cNvSpPr txBox="1"/>
          <p:nvPr/>
        </p:nvSpPr>
        <p:spPr>
          <a:xfrm>
            <a:off x="8161022" y="6684371"/>
            <a:ext cx="3794759"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C1 Facilitators</a:t>
            </a:r>
          </a:p>
        </p:txBody>
      </p:sp>
      <p:sp>
        <p:nvSpPr>
          <p:cNvPr id="45" name="Pentagon 4"/>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mn-lt"/>
                <a:ea typeface="+mn-ea"/>
                <a:cs typeface="+mn-cs"/>
                <a:sym typeface="Source Sans Pro Regular"/>
              </a:defRPr>
            </a:pPr>
            <a:endParaRPr/>
          </a:p>
        </p:txBody>
      </p:sp>
      <p:sp>
        <p:nvSpPr>
          <p:cNvPr id="46" name="Title Text"/>
          <p:cNvSpPr txBox="1">
            <a:spLocks noGrp="1"/>
          </p:cNvSpPr>
          <p:nvPr>
            <p:ph type="title"/>
          </p:nvPr>
        </p:nvSpPr>
        <p:spPr>
          <a:xfrm>
            <a:off x="233916" y="843592"/>
            <a:ext cx="3264196" cy="1932377"/>
          </a:xfrm>
          <a:prstGeom prst="rect">
            <a:avLst/>
          </a:prstGeom>
        </p:spPr>
        <p:txBody>
          <a:bodyPr rtlCol="1"/>
          <a:lstStyle>
            <a:lvl1pPr algn="r" defTabSz="289320" rtl="1">
              <a:defRPr sz="3200"/>
            </a:lvl1pPr>
          </a:lstStyle>
          <a:p>
            <a:pPr rtl="1"/>
            <a:r>
              <a:t>Title Text</a:t>
            </a:r>
          </a:p>
        </p:txBody>
      </p:sp>
      <p:sp>
        <p:nvSpPr>
          <p:cNvPr id="47" name="Body Level One…"/>
          <p:cNvSpPr txBox="1">
            <a:spLocks noGrp="1"/>
          </p:cNvSpPr>
          <p:nvPr>
            <p:ph type="body" idx="1"/>
          </p:nvPr>
        </p:nvSpPr>
        <p:spPr>
          <a:xfrm>
            <a:off x="4273551" y="842965"/>
            <a:ext cx="7529515" cy="5546726"/>
          </a:xfrm>
          <a:prstGeom prst="rect">
            <a:avLst/>
          </a:prstGeom>
        </p:spPr>
        <p:txBody>
          <a:bodyPr rtlCol="1" anchor="ctr"/>
          <a:lstStyle>
            <a:lvl1pPr algn="r" defTabSz="289320" rtl="1">
              <a:spcBef>
                <a:spcPts val="300"/>
              </a:spcBef>
              <a:defRPr sz="2400"/>
            </a:lvl1pPr>
            <a:lvl2pPr marL="216990" indent="-72330" algn="r" defTabSz="289320" rtl="1">
              <a:spcBef>
                <a:spcPts val="300"/>
              </a:spcBef>
              <a:defRPr sz="2400"/>
            </a:lvl2pPr>
            <a:lvl3pPr marL="361649" indent="-72330" algn="r" defTabSz="289320" rtl="1">
              <a:spcBef>
                <a:spcPts val="300"/>
              </a:spcBef>
              <a:defRPr sz="2400"/>
            </a:lvl3pPr>
            <a:lvl4pPr marL="506309" indent="-72329" algn="r" defTabSz="289320" rtl="1">
              <a:spcBef>
                <a:spcPts val="300"/>
              </a:spcBef>
              <a:defRPr sz="2400"/>
            </a:lvl4pPr>
            <a:lvl5pPr marL="650968" indent="-72329" algn="r" defTabSz="289320" rtl="1">
              <a:spcBef>
                <a:spcPts val="300"/>
              </a:spcBef>
              <a:defRPr sz="24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48" name="Slide Number"/>
          <p:cNvSpPr txBox="1">
            <a:spLocks noGrp="1"/>
          </p:cNvSpPr>
          <p:nvPr>
            <p:ph type="sldNum" sz="quarter" idx="2"/>
          </p:nvPr>
        </p:nvSpPr>
        <p:spPr>
          <a:prstGeom prst="rect">
            <a:avLst/>
          </a:prstGeom>
        </p:spPr>
        <p:txBody>
          <a:bodyPr rtlCol="1"/>
          <a:lstStyle/>
          <a:p>
            <a:pPr rtl="1"/>
            <a:fld id="{86CB4B4D-7CA3-9044-876B-883B54F8677D}" type="slidenum">
              <a:t>‹#›</a:t>
            </a:fld>
            <a:endParaRPr/>
          </a:p>
        </p:txBody>
      </p:sp>
      <p:sp>
        <p:nvSpPr>
          <p:cNvPr id="2" name="Slide Number">
            <a:extLst>
              <a:ext uri="{FF2B5EF4-FFF2-40B4-BE49-F238E27FC236}">
                <a16:creationId xmlns:a16="http://schemas.microsoft.com/office/drawing/2014/main" id="{65EF7AEB-B4AD-5E89-53D4-C5E75EAC497C}"/>
              </a:ext>
            </a:extLst>
          </p:cNvPr>
          <p:cNvSpPr txBox="1">
            <a:spLocks/>
          </p:cNvSpPr>
          <p:nvPr userDrawn="1"/>
        </p:nvSpPr>
        <p:spPr>
          <a:xfrm>
            <a:off x="11836400" y="6561216"/>
            <a:ext cx="370827"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a:t>
            </a:fld>
            <a:endParaRPr lang="hu-HU" sz="1100" dirty="0">
              <a:solidFill>
                <a:schemeClr val="bg2">
                  <a:lumMod val="75000"/>
                </a:schemeClr>
              </a:solidFill>
              <a:latin typeface="+mj-lt"/>
            </a:endParaRPr>
          </a:p>
        </p:txBody>
      </p:sp>
      <p:pic>
        <p:nvPicPr>
          <p:cNvPr id="3" name="Picture 2" descr="Blue writing on a white background&#10;&#10;Description automatically generated">
            <a:extLst>
              <a:ext uri="{FF2B5EF4-FFF2-40B4-BE49-F238E27FC236}">
                <a16:creationId xmlns:a16="http://schemas.microsoft.com/office/drawing/2014/main" id="{578B9278-52B3-AC9A-CD48-BE3CCF0C41F4}"/>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20153" y="6250770"/>
            <a:ext cx="1600308" cy="468000"/>
          </a:xfrm>
          <a:prstGeom prst="rect">
            <a:avLst/>
          </a:prstGeom>
        </p:spPr>
      </p:pic>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5_Custom Layout">
    <p:spTree>
      <p:nvGrpSpPr>
        <p:cNvPr id="1" name=""/>
        <p:cNvGrpSpPr/>
        <p:nvPr/>
      </p:nvGrpSpPr>
      <p:grpSpPr>
        <a:xfrm>
          <a:off x="0" y="0"/>
          <a:ext cx="0" cy="0"/>
          <a:chOff x="0" y="0"/>
          <a:chExt cx="0" cy="0"/>
        </a:xfrm>
      </p:grpSpPr>
      <p:pic>
        <p:nvPicPr>
          <p:cNvPr id="55"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56"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58"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60" name="Subtitle 5"/>
          <p:cNvSpPr txBox="1"/>
          <p:nvPr/>
        </p:nvSpPr>
        <p:spPr>
          <a:xfrm>
            <a:off x="8161022" y="6532732"/>
            <a:ext cx="3794759"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Rapid Response Teams Advanced Training Package</a:t>
            </a:r>
          </a:p>
        </p:txBody>
      </p:sp>
      <p:sp>
        <p:nvSpPr>
          <p:cNvPr id="61" name="Subtitle 5"/>
          <p:cNvSpPr txBox="1"/>
          <p:nvPr/>
        </p:nvSpPr>
        <p:spPr>
          <a:xfrm>
            <a:off x="8161022" y="6684371"/>
            <a:ext cx="3794759"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C1 Facilitators</a:t>
            </a:r>
          </a:p>
        </p:txBody>
      </p:sp>
      <p:sp>
        <p:nvSpPr>
          <p:cNvPr id="62" name="Pentagon 4"/>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mn-lt"/>
                <a:ea typeface="+mn-ea"/>
                <a:cs typeface="+mn-cs"/>
                <a:sym typeface="Source Sans Pro Regular"/>
              </a:defRPr>
            </a:pPr>
            <a:endParaRPr/>
          </a:p>
        </p:txBody>
      </p:sp>
      <p:sp>
        <p:nvSpPr>
          <p:cNvPr id="63" name="Title Text"/>
          <p:cNvSpPr txBox="1">
            <a:spLocks noGrp="1"/>
          </p:cNvSpPr>
          <p:nvPr>
            <p:ph type="title"/>
          </p:nvPr>
        </p:nvSpPr>
        <p:spPr>
          <a:xfrm>
            <a:off x="314598" y="586782"/>
            <a:ext cx="3264196" cy="1146575"/>
          </a:xfrm>
          <a:prstGeom prst="rect">
            <a:avLst/>
          </a:prstGeom>
        </p:spPr>
        <p:txBody>
          <a:bodyPr rtlCol="1"/>
          <a:lstStyle>
            <a:lvl1pPr algn="r" defTabSz="289320" rtl="1">
              <a:defRPr sz="3200"/>
            </a:lvl1pPr>
          </a:lstStyle>
          <a:p>
            <a:pPr rtl="1"/>
            <a:r>
              <a:t>Title Text</a:t>
            </a:r>
          </a:p>
        </p:txBody>
      </p:sp>
      <p:sp>
        <p:nvSpPr>
          <p:cNvPr id="64" name="Body Level One…"/>
          <p:cNvSpPr txBox="1">
            <a:spLocks noGrp="1"/>
          </p:cNvSpPr>
          <p:nvPr>
            <p:ph type="body" idx="1"/>
          </p:nvPr>
        </p:nvSpPr>
        <p:spPr>
          <a:xfrm>
            <a:off x="4273551" y="842965"/>
            <a:ext cx="7529515" cy="5546726"/>
          </a:xfrm>
          <a:prstGeom prst="rect">
            <a:avLst/>
          </a:prstGeom>
        </p:spPr>
        <p:txBody>
          <a:bodyPr rtlCol="1" anchor="ctr"/>
          <a:lstStyle>
            <a:lvl1pPr algn="r" defTabSz="289320" rtl="1">
              <a:spcBef>
                <a:spcPts val="300"/>
              </a:spcBef>
              <a:defRPr sz="2400"/>
            </a:lvl1pPr>
            <a:lvl2pPr marL="216990" indent="-72330" algn="r" defTabSz="289320" rtl="1">
              <a:spcBef>
                <a:spcPts val="300"/>
              </a:spcBef>
              <a:defRPr sz="2400"/>
            </a:lvl2pPr>
            <a:lvl3pPr marL="361649" indent="-72330" algn="r" defTabSz="289320" rtl="1">
              <a:spcBef>
                <a:spcPts val="300"/>
              </a:spcBef>
              <a:defRPr sz="2400"/>
            </a:lvl3pPr>
            <a:lvl4pPr marL="506309" indent="-72329" algn="r" defTabSz="289320" rtl="1">
              <a:spcBef>
                <a:spcPts val="300"/>
              </a:spcBef>
              <a:defRPr sz="2400"/>
            </a:lvl4pPr>
            <a:lvl5pPr marL="650968" indent="-72329" algn="r" defTabSz="289320" rtl="1">
              <a:spcBef>
                <a:spcPts val="300"/>
              </a:spcBef>
              <a:defRPr sz="24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65" name="Rounded Rectangle 7"/>
          <p:cNvSpPr/>
          <p:nvPr/>
        </p:nvSpPr>
        <p:spPr>
          <a:xfrm flipV="1">
            <a:off x="389002" y="1628227"/>
            <a:ext cx="2655038" cy="86916"/>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mn-lt"/>
                <a:ea typeface="+mn-ea"/>
                <a:cs typeface="+mn-cs"/>
                <a:sym typeface="Source Sans Pro Regular"/>
              </a:defRPr>
            </a:pPr>
            <a:endParaRPr/>
          </a:p>
        </p:txBody>
      </p:sp>
      <p:sp>
        <p:nvSpPr>
          <p:cNvPr id="66" name="Slide Number"/>
          <p:cNvSpPr txBox="1">
            <a:spLocks noGrp="1"/>
          </p:cNvSpPr>
          <p:nvPr>
            <p:ph type="sldNum" sz="quarter" idx="2"/>
          </p:nvPr>
        </p:nvSpPr>
        <p:spPr>
          <a:prstGeom prst="rect">
            <a:avLst/>
          </a:prstGeom>
        </p:spPr>
        <p:txBody>
          <a:bodyPr rtlCol="1"/>
          <a:lstStyle/>
          <a:p>
            <a:pPr rtl="1"/>
            <a:fld id="{86CB4B4D-7CA3-9044-876B-883B54F8677D}" type="slidenum">
              <a:t>‹#›</a:t>
            </a:fld>
            <a:endParaRPr/>
          </a:p>
        </p:txBody>
      </p:sp>
      <p:sp>
        <p:nvSpPr>
          <p:cNvPr id="2" name="Slide Number">
            <a:extLst>
              <a:ext uri="{FF2B5EF4-FFF2-40B4-BE49-F238E27FC236}">
                <a16:creationId xmlns:a16="http://schemas.microsoft.com/office/drawing/2014/main" id="{F60F942A-D935-6E3F-E796-5ABCA7511D09}"/>
              </a:ext>
            </a:extLst>
          </p:cNvPr>
          <p:cNvSpPr txBox="1">
            <a:spLocks/>
          </p:cNvSpPr>
          <p:nvPr userDrawn="1"/>
        </p:nvSpPr>
        <p:spPr>
          <a:xfrm>
            <a:off x="11836400" y="6561216"/>
            <a:ext cx="370827"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a:t>
            </a:fld>
            <a:endParaRPr lang="hu-HU" sz="1100" dirty="0">
              <a:solidFill>
                <a:schemeClr val="bg2">
                  <a:lumMod val="75000"/>
                </a:schemeClr>
              </a:solidFill>
              <a:latin typeface="+mj-lt"/>
            </a:endParaRPr>
          </a:p>
        </p:txBody>
      </p:sp>
      <p:pic>
        <p:nvPicPr>
          <p:cNvPr id="3" name="Picture 2" descr="Blue writing on a white background&#10;&#10;Description automatically generated">
            <a:extLst>
              <a:ext uri="{FF2B5EF4-FFF2-40B4-BE49-F238E27FC236}">
                <a16:creationId xmlns:a16="http://schemas.microsoft.com/office/drawing/2014/main" id="{4AEB1BD3-D075-2F97-C8E2-2BFB2769747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20153" y="6250770"/>
            <a:ext cx="1600308" cy="468000"/>
          </a:xfrm>
          <a:prstGeom prst="rect">
            <a:avLst/>
          </a:prstGeom>
        </p:spPr>
      </p:pic>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4_Custom Layout">
    <p:spTree>
      <p:nvGrpSpPr>
        <p:cNvPr id="1" name=""/>
        <p:cNvGrpSpPr/>
        <p:nvPr/>
      </p:nvGrpSpPr>
      <p:grpSpPr>
        <a:xfrm>
          <a:off x="0" y="0"/>
          <a:ext cx="0" cy="0"/>
          <a:chOff x="0" y="0"/>
          <a:chExt cx="0" cy="0"/>
        </a:xfrm>
      </p:grpSpPr>
      <p:pic>
        <p:nvPicPr>
          <p:cNvPr id="73"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74"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76"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78" name="Subtitle 5"/>
          <p:cNvSpPr txBox="1"/>
          <p:nvPr/>
        </p:nvSpPr>
        <p:spPr>
          <a:xfrm>
            <a:off x="8161022" y="6532732"/>
            <a:ext cx="3794759"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Rapid Response Teams Advanced Training Package</a:t>
            </a:r>
          </a:p>
        </p:txBody>
      </p:sp>
      <p:sp>
        <p:nvSpPr>
          <p:cNvPr id="79" name="Subtitle 5"/>
          <p:cNvSpPr txBox="1"/>
          <p:nvPr/>
        </p:nvSpPr>
        <p:spPr>
          <a:xfrm>
            <a:off x="8161022" y="6684371"/>
            <a:ext cx="3794759"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C1 Facilitators</a:t>
            </a:r>
          </a:p>
        </p:txBody>
      </p:sp>
      <p:sp>
        <p:nvSpPr>
          <p:cNvPr id="80" name="Rounded Rectangle 4"/>
          <p:cNvSpPr/>
          <p:nvPr/>
        </p:nvSpPr>
        <p:spPr>
          <a:xfrm flipV="1">
            <a:off x="389002" y="1340767"/>
            <a:ext cx="2655038" cy="86916"/>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mn-lt"/>
                <a:ea typeface="+mn-ea"/>
                <a:cs typeface="+mn-cs"/>
                <a:sym typeface="Source Sans Pro Regular"/>
              </a:defRPr>
            </a:pPr>
            <a:endParaRPr/>
          </a:p>
        </p:txBody>
      </p:sp>
      <p:sp>
        <p:nvSpPr>
          <p:cNvPr id="81" name="TextBox 5"/>
          <p:cNvSpPr txBox="1"/>
          <p:nvPr/>
        </p:nvSpPr>
        <p:spPr>
          <a:xfrm>
            <a:off x="403462" y="668220"/>
            <a:ext cx="2803026" cy="599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t>Key messages</a:t>
            </a:r>
          </a:p>
        </p:txBody>
      </p:sp>
      <p:sp>
        <p:nvSpPr>
          <p:cNvPr id="82"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mn-lt"/>
                <a:ea typeface="+mn-ea"/>
                <a:cs typeface="+mn-cs"/>
                <a:sym typeface="Source Sans Pro Regular"/>
              </a:defRPr>
            </a:pPr>
            <a:endParaRPr/>
          </a:p>
        </p:txBody>
      </p:sp>
      <p:sp>
        <p:nvSpPr>
          <p:cNvPr id="83" name="Body Level One…"/>
          <p:cNvSpPr txBox="1">
            <a:spLocks noGrp="1"/>
          </p:cNvSpPr>
          <p:nvPr>
            <p:ph type="body" idx="1"/>
          </p:nvPr>
        </p:nvSpPr>
        <p:spPr>
          <a:xfrm>
            <a:off x="4273551" y="842965"/>
            <a:ext cx="7529515" cy="5546726"/>
          </a:xfrm>
          <a:prstGeom prst="rect">
            <a:avLst/>
          </a:prstGeom>
        </p:spPr>
        <p:txBody>
          <a:bodyPr rtlCol="1" anchor="ctr"/>
          <a:lstStyle>
            <a:lvl1pPr algn="r" defTabSz="289320" rtl="1">
              <a:spcBef>
                <a:spcPts val="300"/>
              </a:spcBef>
              <a:defRPr sz="2400"/>
            </a:lvl1pPr>
            <a:lvl2pPr marL="216990" indent="-72330" algn="r" defTabSz="289320" rtl="1">
              <a:spcBef>
                <a:spcPts val="300"/>
              </a:spcBef>
              <a:defRPr sz="2400"/>
            </a:lvl2pPr>
            <a:lvl3pPr marL="361649" indent="-72330" algn="r" defTabSz="289320" rtl="1">
              <a:spcBef>
                <a:spcPts val="300"/>
              </a:spcBef>
              <a:defRPr sz="2400"/>
            </a:lvl3pPr>
            <a:lvl4pPr marL="506309" indent="-72329" algn="r" defTabSz="289320" rtl="1">
              <a:spcBef>
                <a:spcPts val="300"/>
              </a:spcBef>
              <a:defRPr sz="2400"/>
            </a:lvl4pPr>
            <a:lvl5pPr marL="650968" indent="-72329" algn="r" defTabSz="289320" rtl="1">
              <a:spcBef>
                <a:spcPts val="300"/>
              </a:spcBef>
              <a:defRPr sz="24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84" name="Slide Number"/>
          <p:cNvSpPr txBox="1">
            <a:spLocks noGrp="1"/>
          </p:cNvSpPr>
          <p:nvPr>
            <p:ph type="sldNum" sz="quarter" idx="2"/>
          </p:nvPr>
        </p:nvSpPr>
        <p:spPr>
          <a:prstGeom prst="rect">
            <a:avLst/>
          </a:prstGeom>
        </p:spPr>
        <p:txBody>
          <a:bodyPr rtlCol="1"/>
          <a:lstStyle/>
          <a:p>
            <a:pPr rtl="1"/>
            <a:fld id="{86CB4B4D-7CA3-9044-876B-883B54F8677D}" type="slidenum">
              <a:t>‹#›</a:t>
            </a:fld>
            <a:endParaRPr/>
          </a:p>
        </p:txBody>
      </p:sp>
      <p:sp>
        <p:nvSpPr>
          <p:cNvPr id="2" name="Slide Number">
            <a:extLst>
              <a:ext uri="{FF2B5EF4-FFF2-40B4-BE49-F238E27FC236}">
                <a16:creationId xmlns:a16="http://schemas.microsoft.com/office/drawing/2014/main" id="{FE5DE857-75BC-69E8-FD67-AC5C4FC03BEB}"/>
              </a:ext>
            </a:extLst>
          </p:cNvPr>
          <p:cNvSpPr txBox="1">
            <a:spLocks/>
          </p:cNvSpPr>
          <p:nvPr userDrawn="1"/>
        </p:nvSpPr>
        <p:spPr>
          <a:xfrm>
            <a:off x="11836400" y="6561216"/>
            <a:ext cx="370827"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a:t>
            </a:fld>
            <a:endParaRPr lang="hu-HU" sz="1100" dirty="0">
              <a:solidFill>
                <a:schemeClr val="bg2">
                  <a:lumMod val="75000"/>
                </a:schemeClr>
              </a:solidFill>
              <a:latin typeface="+mj-lt"/>
            </a:endParaRPr>
          </a:p>
        </p:txBody>
      </p:sp>
      <p:pic>
        <p:nvPicPr>
          <p:cNvPr id="3" name="Picture 2" descr="Blue writing on a white background&#10;&#10;Description automatically generated">
            <a:extLst>
              <a:ext uri="{FF2B5EF4-FFF2-40B4-BE49-F238E27FC236}">
                <a16:creationId xmlns:a16="http://schemas.microsoft.com/office/drawing/2014/main" id="{C0503651-8D38-1216-2F14-16D029485A2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20153" y="6250770"/>
            <a:ext cx="1600308" cy="468000"/>
          </a:xfrm>
          <a:prstGeom prst="rect">
            <a:avLst/>
          </a:prstGeom>
        </p:spPr>
      </p:pic>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9_Custom Layout">
    <p:spTree>
      <p:nvGrpSpPr>
        <p:cNvPr id="1" name=""/>
        <p:cNvGrpSpPr/>
        <p:nvPr/>
      </p:nvGrpSpPr>
      <p:grpSpPr>
        <a:xfrm>
          <a:off x="0" y="0"/>
          <a:ext cx="0" cy="0"/>
          <a:chOff x="0" y="0"/>
          <a:chExt cx="0" cy="0"/>
        </a:xfrm>
      </p:grpSpPr>
      <p:pic>
        <p:nvPicPr>
          <p:cNvPr id="91"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92"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94"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96" name="Subtitle 5"/>
          <p:cNvSpPr txBox="1"/>
          <p:nvPr/>
        </p:nvSpPr>
        <p:spPr>
          <a:xfrm>
            <a:off x="8161022" y="6532732"/>
            <a:ext cx="3794759"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Rapid Response Teams Advanced Training Package</a:t>
            </a:r>
          </a:p>
        </p:txBody>
      </p:sp>
      <p:sp>
        <p:nvSpPr>
          <p:cNvPr id="97" name="Subtitle 5"/>
          <p:cNvSpPr txBox="1"/>
          <p:nvPr/>
        </p:nvSpPr>
        <p:spPr>
          <a:xfrm>
            <a:off x="8161022" y="6684371"/>
            <a:ext cx="3794759"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C1 Facilitators</a:t>
            </a:r>
          </a:p>
        </p:txBody>
      </p:sp>
      <p:sp>
        <p:nvSpPr>
          <p:cNvPr id="98" name="Rounded Rectangle 4"/>
          <p:cNvSpPr/>
          <p:nvPr/>
        </p:nvSpPr>
        <p:spPr>
          <a:xfrm flipV="1">
            <a:off x="389002" y="1779939"/>
            <a:ext cx="2655038" cy="86916"/>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mn-lt"/>
                <a:ea typeface="+mn-ea"/>
                <a:cs typeface="+mn-cs"/>
                <a:sym typeface="Source Sans Pro Regular"/>
              </a:defRPr>
            </a:pPr>
            <a:endParaRPr/>
          </a:p>
        </p:txBody>
      </p:sp>
      <p:sp>
        <p:nvSpPr>
          <p:cNvPr id="99" name="TextBox 5"/>
          <p:cNvSpPr txBox="1"/>
          <p:nvPr/>
        </p:nvSpPr>
        <p:spPr>
          <a:xfrm>
            <a:off x="403462" y="668220"/>
            <a:ext cx="2803026" cy="1107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t>References and guidelines</a:t>
            </a:r>
          </a:p>
        </p:txBody>
      </p:sp>
      <p:sp>
        <p:nvSpPr>
          <p:cNvPr id="100"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mn-lt"/>
                <a:ea typeface="+mn-ea"/>
                <a:cs typeface="+mn-cs"/>
                <a:sym typeface="Source Sans Pro Regular"/>
              </a:defRPr>
            </a:pPr>
            <a:endParaRPr/>
          </a:p>
        </p:txBody>
      </p:sp>
      <p:sp>
        <p:nvSpPr>
          <p:cNvPr id="101" name="Body Level One…"/>
          <p:cNvSpPr txBox="1">
            <a:spLocks noGrp="1"/>
          </p:cNvSpPr>
          <p:nvPr>
            <p:ph type="body" idx="1"/>
          </p:nvPr>
        </p:nvSpPr>
        <p:spPr>
          <a:xfrm>
            <a:off x="4273551" y="842965"/>
            <a:ext cx="7529515" cy="5546726"/>
          </a:xfrm>
          <a:prstGeom prst="rect">
            <a:avLst/>
          </a:prstGeom>
        </p:spPr>
        <p:txBody>
          <a:bodyPr rtlCol="1" anchor="ctr"/>
          <a:lstStyle>
            <a:lvl1pPr algn="r" defTabSz="289320" rtl="1">
              <a:spcBef>
                <a:spcPts val="300"/>
              </a:spcBef>
              <a:defRPr sz="2400"/>
            </a:lvl1pPr>
            <a:lvl2pPr marL="216990" indent="-72330" algn="r" defTabSz="289320" rtl="1">
              <a:spcBef>
                <a:spcPts val="300"/>
              </a:spcBef>
              <a:defRPr sz="2400"/>
            </a:lvl2pPr>
            <a:lvl3pPr marL="361649" indent="-72330" algn="r" defTabSz="289320" rtl="1">
              <a:spcBef>
                <a:spcPts val="300"/>
              </a:spcBef>
              <a:defRPr sz="2400"/>
            </a:lvl3pPr>
            <a:lvl4pPr marL="506309" indent="-72329" algn="r" defTabSz="289320" rtl="1">
              <a:spcBef>
                <a:spcPts val="300"/>
              </a:spcBef>
              <a:defRPr sz="2400"/>
            </a:lvl4pPr>
            <a:lvl5pPr marL="650968" indent="-72329" algn="r" defTabSz="289320" rtl="1">
              <a:spcBef>
                <a:spcPts val="300"/>
              </a:spcBef>
              <a:defRPr sz="24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102" name="Slide Number"/>
          <p:cNvSpPr txBox="1">
            <a:spLocks noGrp="1"/>
          </p:cNvSpPr>
          <p:nvPr>
            <p:ph type="sldNum" sz="quarter" idx="2"/>
          </p:nvPr>
        </p:nvSpPr>
        <p:spPr>
          <a:prstGeom prst="rect">
            <a:avLst/>
          </a:prstGeom>
        </p:spPr>
        <p:txBody>
          <a:bodyPr rtlCol="1"/>
          <a:lstStyle/>
          <a:p>
            <a:pPr rtl="1"/>
            <a:fld id="{86CB4B4D-7CA3-9044-876B-883B54F8677D}" type="slidenum">
              <a:t>‹#›</a:t>
            </a:fld>
            <a:endParaRPr/>
          </a:p>
        </p:txBody>
      </p:sp>
      <p:sp>
        <p:nvSpPr>
          <p:cNvPr id="2" name="Slide Number">
            <a:extLst>
              <a:ext uri="{FF2B5EF4-FFF2-40B4-BE49-F238E27FC236}">
                <a16:creationId xmlns:a16="http://schemas.microsoft.com/office/drawing/2014/main" id="{424D48E7-0661-E76D-7D70-D3B2188B6746}"/>
              </a:ext>
            </a:extLst>
          </p:cNvPr>
          <p:cNvSpPr txBox="1">
            <a:spLocks/>
          </p:cNvSpPr>
          <p:nvPr userDrawn="1"/>
        </p:nvSpPr>
        <p:spPr>
          <a:xfrm>
            <a:off x="11836400" y="6561216"/>
            <a:ext cx="370827"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a:t>
            </a:fld>
            <a:endParaRPr lang="hu-HU" sz="1100" dirty="0">
              <a:solidFill>
                <a:schemeClr val="bg2">
                  <a:lumMod val="75000"/>
                </a:schemeClr>
              </a:solidFill>
              <a:latin typeface="+mj-lt"/>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3_Custom Layout">
    <p:spTree>
      <p:nvGrpSpPr>
        <p:cNvPr id="1" name=""/>
        <p:cNvGrpSpPr/>
        <p:nvPr/>
      </p:nvGrpSpPr>
      <p:grpSpPr>
        <a:xfrm>
          <a:off x="0" y="0"/>
          <a:ext cx="0" cy="0"/>
          <a:chOff x="0" y="0"/>
          <a:chExt cx="0" cy="0"/>
        </a:xfrm>
      </p:grpSpPr>
      <p:pic>
        <p:nvPicPr>
          <p:cNvPr id="109"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10"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111"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112"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113"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114" name="Subtitle 5"/>
          <p:cNvSpPr txBox="1"/>
          <p:nvPr/>
        </p:nvSpPr>
        <p:spPr>
          <a:xfrm>
            <a:off x="8161022" y="6532732"/>
            <a:ext cx="3794759"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Rapid Response Teams Advanced Training Package</a:t>
            </a:r>
          </a:p>
        </p:txBody>
      </p:sp>
      <p:sp>
        <p:nvSpPr>
          <p:cNvPr id="115" name="Subtitle 5"/>
          <p:cNvSpPr txBox="1"/>
          <p:nvPr/>
        </p:nvSpPr>
        <p:spPr>
          <a:xfrm>
            <a:off x="8161022" y="6684371"/>
            <a:ext cx="3794759"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C1 Facilitators</a:t>
            </a:r>
          </a:p>
        </p:txBody>
      </p:sp>
      <p:sp>
        <p:nvSpPr>
          <p:cNvPr id="116" name="Rounded Rectangle 4"/>
          <p:cNvSpPr/>
          <p:nvPr/>
        </p:nvSpPr>
        <p:spPr>
          <a:xfrm flipV="1">
            <a:off x="388998" y="2237881"/>
            <a:ext cx="2029082" cy="86226"/>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mn-lt"/>
                <a:ea typeface="+mn-ea"/>
                <a:cs typeface="+mn-cs"/>
                <a:sym typeface="Source Sans Pro Regular"/>
              </a:defRPr>
            </a:pPr>
            <a:endParaRPr/>
          </a:p>
        </p:txBody>
      </p:sp>
      <p:sp>
        <p:nvSpPr>
          <p:cNvPr id="117" name="TextBox 6"/>
          <p:cNvSpPr txBox="1"/>
          <p:nvPr/>
        </p:nvSpPr>
        <p:spPr>
          <a:xfrm>
            <a:off x="403462" y="668220"/>
            <a:ext cx="2803026" cy="1615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t>Additional learning resources</a:t>
            </a:r>
          </a:p>
        </p:txBody>
      </p:sp>
      <p:sp>
        <p:nvSpPr>
          <p:cNvPr id="118"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mn-lt"/>
                <a:ea typeface="+mn-ea"/>
                <a:cs typeface="+mn-cs"/>
                <a:sym typeface="Source Sans Pro Regular"/>
              </a:defRPr>
            </a:pPr>
            <a:endParaRPr/>
          </a:p>
        </p:txBody>
      </p:sp>
      <p:sp>
        <p:nvSpPr>
          <p:cNvPr id="119" name="Body Level One…"/>
          <p:cNvSpPr txBox="1">
            <a:spLocks noGrp="1"/>
          </p:cNvSpPr>
          <p:nvPr>
            <p:ph type="body" idx="1"/>
          </p:nvPr>
        </p:nvSpPr>
        <p:spPr>
          <a:xfrm>
            <a:off x="4273551" y="842965"/>
            <a:ext cx="7529515" cy="5546726"/>
          </a:xfrm>
          <a:prstGeom prst="rect">
            <a:avLst/>
          </a:prstGeom>
        </p:spPr>
        <p:txBody>
          <a:bodyPr rtlCol="1" anchor="ctr"/>
          <a:lstStyle>
            <a:lvl1pPr algn="r" defTabSz="289320" rtl="1">
              <a:spcBef>
                <a:spcPts val="300"/>
              </a:spcBef>
              <a:defRPr sz="2400"/>
            </a:lvl1pPr>
            <a:lvl2pPr marL="216990" indent="-72330" algn="r" defTabSz="289320" rtl="1">
              <a:spcBef>
                <a:spcPts val="300"/>
              </a:spcBef>
              <a:defRPr sz="2400"/>
            </a:lvl2pPr>
            <a:lvl3pPr marL="361649" indent="-72330" algn="r" defTabSz="289320" rtl="1">
              <a:spcBef>
                <a:spcPts val="300"/>
              </a:spcBef>
              <a:defRPr sz="2400"/>
            </a:lvl3pPr>
            <a:lvl4pPr marL="506309" indent="-72329" algn="r" defTabSz="289320" rtl="1">
              <a:spcBef>
                <a:spcPts val="300"/>
              </a:spcBef>
              <a:defRPr sz="2400"/>
            </a:lvl4pPr>
            <a:lvl5pPr marL="650968" indent="-72329" algn="r" defTabSz="289320" rtl="1">
              <a:spcBef>
                <a:spcPts val="300"/>
              </a:spcBef>
              <a:defRPr sz="24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120" name="Slide Number"/>
          <p:cNvSpPr txBox="1">
            <a:spLocks noGrp="1"/>
          </p:cNvSpPr>
          <p:nvPr>
            <p:ph type="sldNum" sz="quarter" idx="2"/>
          </p:nvPr>
        </p:nvSpPr>
        <p:spPr>
          <a:prstGeom prst="rect">
            <a:avLst/>
          </a:prstGeom>
        </p:spPr>
        <p:txBody>
          <a:bodyPr rtlCol="1"/>
          <a:lstStyle/>
          <a:p>
            <a:pPr rtl="1"/>
            <a:fld id="{86CB4B4D-7CA3-9044-876B-883B54F8677D}" type="slidenum">
              <a:t>‹#›</a:t>
            </a:fld>
            <a:endParaRPr/>
          </a:p>
        </p:txBody>
      </p:sp>
      <p:sp>
        <p:nvSpPr>
          <p:cNvPr id="2" name="Slide Number">
            <a:extLst>
              <a:ext uri="{FF2B5EF4-FFF2-40B4-BE49-F238E27FC236}">
                <a16:creationId xmlns:a16="http://schemas.microsoft.com/office/drawing/2014/main" id="{D2CD453F-6C24-17B4-2135-BC3EA906A752}"/>
              </a:ext>
            </a:extLst>
          </p:cNvPr>
          <p:cNvSpPr txBox="1">
            <a:spLocks/>
          </p:cNvSpPr>
          <p:nvPr userDrawn="1"/>
        </p:nvSpPr>
        <p:spPr>
          <a:xfrm>
            <a:off x="11836400" y="6561216"/>
            <a:ext cx="370827"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a:t>
            </a:fld>
            <a:endParaRPr lang="hu-HU" sz="1100" dirty="0">
              <a:solidFill>
                <a:schemeClr val="bg2">
                  <a:lumMod val="75000"/>
                </a:schemeClr>
              </a:solidFill>
              <a:latin typeface="+mj-lt"/>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2_Custom Layout">
    <p:spTree>
      <p:nvGrpSpPr>
        <p:cNvPr id="1" name=""/>
        <p:cNvGrpSpPr/>
        <p:nvPr/>
      </p:nvGrpSpPr>
      <p:grpSpPr>
        <a:xfrm>
          <a:off x="0" y="0"/>
          <a:ext cx="0" cy="0"/>
          <a:chOff x="0" y="0"/>
          <a:chExt cx="0" cy="0"/>
        </a:xfrm>
      </p:grpSpPr>
      <p:pic>
        <p:nvPicPr>
          <p:cNvPr id="127"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28"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129" name="Picture 2" descr="Picture 2"/>
          <p:cNvPicPr>
            <a:picLocks noChangeAspect="1"/>
          </p:cNvPicPr>
          <p:nvPr/>
        </p:nvPicPr>
        <p:blipFill>
          <a:blip r:embed="rId4"/>
          <a:stretch>
            <a:fillRect/>
          </a:stretch>
        </p:blipFill>
        <p:spPr>
          <a:xfrm>
            <a:off x="74342" y="6310302"/>
            <a:ext cx="1548719" cy="474296"/>
          </a:xfrm>
          <a:prstGeom prst="rect">
            <a:avLst/>
          </a:prstGeom>
          <a:ln w="12700">
            <a:miter lim="400000"/>
          </a:ln>
        </p:spPr>
      </p:pic>
      <p:pic>
        <p:nvPicPr>
          <p:cNvPr id="130"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131" name="Picture 2" descr="Picture 2"/>
          <p:cNvPicPr>
            <a:picLocks noChangeAspect="1"/>
          </p:cNvPicPr>
          <p:nvPr/>
        </p:nvPicPr>
        <p:blipFill>
          <a:blip r:embed="rId4"/>
          <a:stretch>
            <a:fillRect/>
          </a:stretch>
        </p:blipFill>
        <p:spPr>
          <a:xfrm>
            <a:off x="74342" y="6310295"/>
            <a:ext cx="1548719" cy="474296"/>
          </a:xfrm>
          <a:prstGeom prst="rect">
            <a:avLst/>
          </a:prstGeom>
          <a:ln w="12700">
            <a:miter lim="400000"/>
          </a:ln>
        </p:spPr>
      </p:pic>
      <p:sp>
        <p:nvSpPr>
          <p:cNvPr id="132" name="Subtitle 5"/>
          <p:cNvSpPr txBox="1"/>
          <p:nvPr/>
        </p:nvSpPr>
        <p:spPr>
          <a:xfrm>
            <a:off x="8161022" y="6532732"/>
            <a:ext cx="3794759"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Rapid Response Teams Advanced Training Package</a:t>
            </a:r>
          </a:p>
        </p:txBody>
      </p:sp>
      <p:sp>
        <p:nvSpPr>
          <p:cNvPr id="133" name="Subtitle 5"/>
          <p:cNvSpPr txBox="1"/>
          <p:nvPr/>
        </p:nvSpPr>
        <p:spPr>
          <a:xfrm>
            <a:off x="8161022" y="6684371"/>
            <a:ext cx="3794759"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C1 Facilitators</a:t>
            </a:r>
          </a:p>
        </p:txBody>
      </p:sp>
      <p:sp>
        <p:nvSpPr>
          <p:cNvPr id="134" name="Rounded Rectangle 4"/>
          <p:cNvSpPr/>
          <p:nvPr/>
        </p:nvSpPr>
        <p:spPr>
          <a:xfrm flipV="1">
            <a:off x="388996" y="1332433"/>
            <a:ext cx="2079884" cy="100134"/>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mn-lt"/>
                <a:ea typeface="+mn-ea"/>
                <a:cs typeface="+mn-cs"/>
                <a:sym typeface="Source Sans Pro Regular"/>
              </a:defRPr>
            </a:pPr>
            <a:endParaRPr/>
          </a:p>
        </p:txBody>
      </p:sp>
      <p:sp>
        <p:nvSpPr>
          <p:cNvPr id="135" name="TextBox 6"/>
          <p:cNvSpPr txBox="1"/>
          <p:nvPr/>
        </p:nvSpPr>
        <p:spPr>
          <a:xfrm>
            <a:off x="403462" y="668217"/>
            <a:ext cx="2294023" cy="599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t>Questions?</a:t>
            </a:r>
          </a:p>
        </p:txBody>
      </p:sp>
      <p:sp>
        <p:nvSpPr>
          <p:cNvPr id="136"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mn-lt"/>
                <a:ea typeface="+mn-ea"/>
                <a:cs typeface="+mn-cs"/>
                <a:sym typeface="Source Sans Pro Regular"/>
              </a:defRPr>
            </a:pPr>
            <a:endParaRPr/>
          </a:p>
        </p:txBody>
      </p:sp>
      <p:sp>
        <p:nvSpPr>
          <p:cNvPr id="137" name="Body Level One…"/>
          <p:cNvSpPr txBox="1">
            <a:spLocks noGrp="1"/>
          </p:cNvSpPr>
          <p:nvPr>
            <p:ph type="body" idx="1"/>
          </p:nvPr>
        </p:nvSpPr>
        <p:spPr>
          <a:xfrm>
            <a:off x="4273551" y="842965"/>
            <a:ext cx="7529515" cy="5546726"/>
          </a:xfrm>
          <a:prstGeom prst="rect">
            <a:avLst/>
          </a:prstGeom>
        </p:spPr>
        <p:txBody>
          <a:bodyPr rtlCol="1" anchor="ctr"/>
          <a:lstStyle>
            <a:lvl1pPr algn="r" defTabSz="289320" rtl="1">
              <a:spcBef>
                <a:spcPts val="300"/>
              </a:spcBef>
              <a:defRPr sz="2400"/>
            </a:lvl1pPr>
            <a:lvl2pPr marL="216990" indent="-72330" algn="r" defTabSz="289320" rtl="1">
              <a:spcBef>
                <a:spcPts val="300"/>
              </a:spcBef>
              <a:defRPr sz="2400"/>
            </a:lvl2pPr>
            <a:lvl3pPr marL="361649" indent="-72330" algn="r" defTabSz="289320" rtl="1">
              <a:spcBef>
                <a:spcPts val="300"/>
              </a:spcBef>
              <a:defRPr sz="2400"/>
            </a:lvl3pPr>
            <a:lvl4pPr marL="506309" indent="-72329" algn="r" defTabSz="289320" rtl="1">
              <a:spcBef>
                <a:spcPts val="300"/>
              </a:spcBef>
              <a:defRPr sz="2400"/>
            </a:lvl4pPr>
            <a:lvl5pPr marL="650968" indent="-72329" algn="r" defTabSz="289320" rtl="1">
              <a:spcBef>
                <a:spcPts val="300"/>
              </a:spcBef>
              <a:defRPr sz="24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138" name="Slide Number"/>
          <p:cNvSpPr txBox="1">
            <a:spLocks noGrp="1"/>
          </p:cNvSpPr>
          <p:nvPr>
            <p:ph type="sldNum" sz="quarter" idx="2"/>
          </p:nvPr>
        </p:nvSpPr>
        <p:spPr>
          <a:prstGeom prst="rect">
            <a:avLst/>
          </a:prstGeom>
        </p:spPr>
        <p:txBody>
          <a:bodyPr rtlCol="1"/>
          <a:lstStyle/>
          <a:p>
            <a:pPr rtl="1"/>
            <a:fld id="{86CB4B4D-7CA3-9044-876B-883B54F8677D}" type="slidenum">
              <a:t>‹#›</a:t>
            </a:fld>
            <a:endParaRPr/>
          </a:p>
        </p:txBody>
      </p:sp>
      <p:sp>
        <p:nvSpPr>
          <p:cNvPr id="2" name="Slide Number">
            <a:extLst>
              <a:ext uri="{FF2B5EF4-FFF2-40B4-BE49-F238E27FC236}">
                <a16:creationId xmlns:a16="http://schemas.microsoft.com/office/drawing/2014/main" id="{9F2791D6-CADF-9466-5850-2B4149D73321}"/>
              </a:ext>
            </a:extLst>
          </p:cNvPr>
          <p:cNvSpPr txBox="1">
            <a:spLocks/>
          </p:cNvSpPr>
          <p:nvPr userDrawn="1"/>
        </p:nvSpPr>
        <p:spPr>
          <a:xfrm>
            <a:off x="11836400" y="6561216"/>
            <a:ext cx="370827"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a:t>
            </a:fld>
            <a:endParaRPr lang="hu-HU" sz="1100" dirty="0">
              <a:solidFill>
                <a:schemeClr val="bg2">
                  <a:lumMod val="75000"/>
                </a:schemeClr>
              </a:solidFill>
              <a:latin typeface="+mj-lt"/>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1_Custom Layout">
    <p:spTree>
      <p:nvGrpSpPr>
        <p:cNvPr id="1" name=""/>
        <p:cNvGrpSpPr/>
        <p:nvPr/>
      </p:nvGrpSpPr>
      <p:grpSpPr>
        <a:xfrm>
          <a:off x="0" y="0"/>
          <a:ext cx="0" cy="0"/>
          <a:chOff x="0" y="0"/>
          <a:chExt cx="0" cy="0"/>
        </a:xfrm>
      </p:grpSpPr>
      <p:sp>
        <p:nvSpPr>
          <p:cNvPr id="145" name="Slide Number"/>
          <p:cNvSpPr txBox="1">
            <a:spLocks noGrp="1"/>
          </p:cNvSpPr>
          <p:nvPr>
            <p:ph type="sldNum" sz="quarter" idx="2"/>
          </p:nvPr>
        </p:nvSpPr>
        <p:spPr>
          <a:prstGeom prst="rect">
            <a:avLst/>
          </a:prstGeom>
        </p:spPr>
        <p:txBody>
          <a:bodyPr rtlCol="1"/>
          <a:lstStyle/>
          <a:p>
            <a:pPr rtl="1"/>
            <a:fld id="{86CB4B4D-7CA3-9044-876B-883B54F8677D}" type="slidenum">
              <a:t>‹#›</a:t>
            </a:fld>
            <a:endParaRPr/>
          </a:p>
        </p:txBody>
      </p:sp>
      <p:sp>
        <p:nvSpPr>
          <p:cNvPr id="2" name="Slide Number">
            <a:extLst>
              <a:ext uri="{FF2B5EF4-FFF2-40B4-BE49-F238E27FC236}">
                <a16:creationId xmlns:a16="http://schemas.microsoft.com/office/drawing/2014/main" id="{7F74D799-106B-2507-E447-FF7D4D486735}"/>
              </a:ext>
            </a:extLst>
          </p:cNvPr>
          <p:cNvSpPr txBox="1">
            <a:spLocks/>
          </p:cNvSpPr>
          <p:nvPr userDrawn="1"/>
        </p:nvSpPr>
        <p:spPr>
          <a:xfrm>
            <a:off x="11836400" y="6561216"/>
            <a:ext cx="370827"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a:t>
            </a:fld>
            <a:endParaRPr lang="hu-HU" sz="1100" dirty="0">
              <a:solidFill>
                <a:schemeClr val="bg2">
                  <a:lumMod val="75000"/>
                </a:schemeClr>
              </a:solidFill>
              <a:latin typeface="+mj-lt"/>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7_Custom Layout">
    <p:spTree>
      <p:nvGrpSpPr>
        <p:cNvPr id="1" name=""/>
        <p:cNvGrpSpPr/>
        <p:nvPr/>
      </p:nvGrpSpPr>
      <p:grpSpPr>
        <a:xfrm>
          <a:off x="0" y="0"/>
          <a:ext cx="0" cy="0"/>
          <a:chOff x="0" y="0"/>
          <a:chExt cx="0" cy="0"/>
        </a:xfrm>
      </p:grpSpPr>
      <p:pic>
        <p:nvPicPr>
          <p:cNvPr id="152" name="Image" descr="Image"/>
          <p:cNvPicPr>
            <a:picLocks noChangeAspect="1"/>
          </p:cNvPicPr>
          <p:nvPr/>
        </p:nvPicPr>
        <p:blipFill>
          <a:blip r:embed="rId2"/>
          <a:srcRect b="1317"/>
          <a:stretch>
            <a:fillRect/>
          </a:stretch>
        </p:blipFill>
        <p:spPr>
          <a:xfrm>
            <a:off x="-15228" y="-14824"/>
            <a:ext cx="12505419" cy="6126364"/>
          </a:xfrm>
          <a:prstGeom prst="rect">
            <a:avLst/>
          </a:prstGeom>
          <a:ln w="12700">
            <a:miter lim="400000"/>
          </a:ln>
        </p:spPr>
      </p:pic>
      <p:pic>
        <p:nvPicPr>
          <p:cNvPr id="153" name="Picture 6" descr="Picture 6"/>
          <p:cNvPicPr>
            <a:picLocks noChangeAspect="1"/>
          </p:cNvPicPr>
          <p:nvPr/>
        </p:nvPicPr>
        <p:blipFill>
          <a:blip r:embed="rId3"/>
          <a:stretch>
            <a:fillRect/>
          </a:stretch>
        </p:blipFill>
        <p:spPr>
          <a:xfrm>
            <a:off x="11358371" y="138176"/>
            <a:ext cx="685801" cy="711201"/>
          </a:xfrm>
          <a:prstGeom prst="rect">
            <a:avLst/>
          </a:prstGeom>
          <a:ln w="12700">
            <a:miter lim="400000"/>
          </a:ln>
        </p:spPr>
      </p:pic>
      <p:sp>
        <p:nvSpPr>
          <p:cNvPr id="156" name="Subtitle 5"/>
          <p:cNvSpPr txBox="1"/>
          <p:nvPr/>
        </p:nvSpPr>
        <p:spPr>
          <a:xfrm>
            <a:off x="8161022" y="6532732"/>
            <a:ext cx="3794759"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Rapid Response Teams Advanced Training Package</a:t>
            </a:r>
          </a:p>
        </p:txBody>
      </p:sp>
      <p:sp>
        <p:nvSpPr>
          <p:cNvPr id="157" name="Subtitle 5"/>
          <p:cNvSpPr txBox="1"/>
          <p:nvPr/>
        </p:nvSpPr>
        <p:spPr>
          <a:xfrm>
            <a:off x="8161022" y="6684371"/>
            <a:ext cx="3794759"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C1 Facilitators</a:t>
            </a:r>
          </a:p>
        </p:txBody>
      </p:sp>
      <p:sp>
        <p:nvSpPr>
          <p:cNvPr id="158" name="Rounded Rectangle 4"/>
          <p:cNvSpPr/>
          <p:nvPr/>
        </p:nvSpPr>
        <p:spPr>
          <a:xfrm flipV="1">
            <a:off x="4836443" y="3256181"/>
            <a:ext cx="2515176" cy="111824"/>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mn-lt"/>
                <a:ea typeface="+mn-ea"/>
                <a:cs typeface="+mn-cs"/>
                <a:sym typeface="Source Sans Pro Regular"/>
              </a:defRPr>
            </a:pPr>
            <a:endParaRPr/>
          </a:p>
        </p:txBody>
      </p:sp>
      <p:sp>
        <p:nvSpPr>
          <p:cNvPr id="159" name="Body Level One…"/>
          <p:cNvSpPr txBox="1">
            <a:spLocks noGrp="1"/>
          </p:cNvSpPr>
          <p:nvPr>
            <p:ph type="body" sz="half" idx="1" hasCustomPrompt="1"/>
          </p:nvPr>
        </p:nvSpPr>
        <p:spPr>
          <a:xfrm>
            <a:off x="587205" y="1971020"/>
            <a:ext cx="11347451" cy="1870076"/>
          </a:xfrm>
          <a:prstGeom prst="rect">
            <a:avLst/>
          </a:prstGeom>
        </p:spPr>
        <p:txBody>
          <a:bodyPr rtlCol="1" anchor="ctr"/>
          <a:lstStyle>
            <a:lvl1pPr algn="ctr" defTabSz="289320" rtl="1">
              <a:spcBef>
                <a:spcPts val="300"/>
              </a:spcBef>
              <a:defRPr sz="2400">
                <a:solidFill>
                  <a:srgbClr val="FFFFFF"/>
                </a:solidFill>
                <a:latin typeface="Source Sans Pro Bold"/>
                <a:ea typeface="Source Sans Pro Bold"/>
                <a:cs typeface="Source Sans Pro Bold"/>
                <a:sym typeface="Source Sans Pro Bold"/>
              </a:defRPr>
            </a:lvl1pPr>
            <a:lvl2pPr marL="216990" indent="-72330" algn="ctr" defTabSz="289320" rtl="1">
              <a:spcBef>
                <a:spcPts val="300"/>
              </a:spcBef>
              <a:defRPr sz="2400">
                <a:solidFill>
                  <a:srgbClr val="FFFFFF"/>
                </a:solidFill>
                <a:latin typeface="Source Sans Pro Bold"/>
                <a:ea typeface="Source Sans Pro Bold"/>
                <a:cs typeface="Source Sans Pro Bold"/>
                <a:sym typeface="Source Sans Pro Bold"/>
              </a:defRPr>
            </a:lvl2pPr>
            <a:lvl3pPr marL="361649" indent="-72330" algn="ctr" defTabSz="289320" rtl="1">
              <a:spcBef>
                <a:spcPts val="300"/>
              </a:spcBef>
              <a:defRPr sz="2400">
                <a:solidFill>
                  <a:srgbClr val="FFFFFF"/>
                </a:solidFill>
                <a:latin typeface="Source Sans Pro Bold"/>
                <a:ea typeface="Source Sans Pro Bold"/>
                <a:cs typeface="Source Sans Pro Bold"/>
                <a:sym typeface="Source Sans Pro Bold"/>
              </a:defRPr>
            </a:lvl3pPr>
            <a:lvl4pPr marL="506309" indent="-72329" algn="ctr" defTabSz="289320" rtl="1">
              <a:spcBef>
                <a:spcPts val="300"/>
              </a:spcBef>
              <a:defRPr sz="2400">
                <a:solidFill>
                  <a:srgbClr val="FFFFFF"/>
                </a:solidFill>
                <a:latin typeface="Source Sans Pro Bold"/>
                <a:ea typeface="Source Sans Pro Bold"/>
                <a:cs typeface="Source Sans Pro Bold"/>
                <a:sym typeface="Source Sans Pro Bold"/>
              </a:defRPr>
            </a:lvl4pPr>
            <a:lvl5pPr marL="650968" indent="-72329" algn="ctr" defTabSz="289320" rtl="1">
              <a:spcBef>
                <a:spcPts val="300"/>
              </a:spcBef>
              <a:defRPr sz="2400">
                <a:solidFill>
                  <a:srgbClr val="FFFFFF"/>
                </a:solidFill>
                <a:latin typeface="Source Sans Pro Bold"/>
                <a:ea typeface="Source Sans Pro Bold"/>
                <a:cs typeface="Source Sans Pro Bold"/>
                <a:sym typeface="Source Sans Pro Bold"/>
              </a:defRPr>
            </a:lvl5pPr>
          </a:lstStyle>
          <a:p>
            <a:pPr rtl="1"/>
            <a:r>
              <a:t>Click to edit Master title style</a:t>
            </a:r>
          </a:p>
          <a:p>
            <a:pPr lvl="1" rtl="1"/>
            <a:endParaRPr/>
          </a:p>
          <a:p>
            <a:pPr lvl="2" rtl="1"/>
            <a:endParaRPr/>
          </a:p>
          <a:p>
            <a:pPr lvl="3" rtl="1"/>
            <a:endParaRPr/>
          </a:p>
          <a:p>
            <a:pPr lvl="4" rtl="1"/>
            <a:endParaRPr/>
          </a:p>
        </p:txBody>
      </p:sp>
      <p:sp>
        <p:nvSpPr>
          <p:cNvPr id="160" name="Slide Number"/>
          <p:cNvSpPr txBox="1">
            <a:spLocks noGrp="1"/>
          </p:cNvSpPr>
          <p:nvPr>
            <p:ph type="sldNum" sz="quarter" idx="2"/>
          </p:nvPr>
        </p:nvSpPr>
        <p:spPr>
          <a:prstGeom prst="rect">
            <a:avLst/>
          </a:prstGeom>
        </p:spPr>
        <p:txBody>
          <a:bodyPr rtlCol="1"/>
          <a:lstStyle/>
          <a:p>
            <a:pPr rtl="1"/>
            <a:fld id="{86CB4B4D-7CA3-9044-876B-883B54F8677D}" type="slidenum">
              <a:t>‹#›</a:t>
            </a:fld>
            <a:endParaRPr/>
          </a:p>
        </p:txBody>
      </p:sp>
      <p:sp>
        <p:nvSpPr>
          <p:cNvPr id="2" name="Slide Number">
            <a:extLst>
              <a:ext uri="{FF2B5EF4-FFF2-40B4-BE49-F238E27FC236}">
                <a16:creationId xmlns:a16="http://schemas.microsoft.com/office/drawing/2014/main" id="{8F2C1765-CF74-AC5D-43D4-C5894CA417A7}"/>
              </a:ext>
            </a:extLst>
          </p:cNvPr>
          <p:cNvSpPr txBox="1">
            <a:spLocks/>
          </p:cNvSpPr>
          <p:nvPr userDrawn="1"/>
        </p:nvSpPr>
        <p:spPr>
          <a:xfrm>
            <a:off x="11836400" y="6561216"/>
            <a:ext cx="370827"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a:t>
            </a:fld>
            <a:endParaRPr lang="hu-HU" sz="1100" dirty="0">
              <a:solidFill>
                <a:schemeClr val="bg2">
                  <a:lumMod val="75000"/>
                </a:schemeClr>
              </a:solidFill>
              <a:latin typeface="+mj-lt"/>
            </a:endParaRPr>
          </a:p>
        </p:txBody>
      </p:sp>
      <p:pic>
        <p:nvPicPr>
          <p:cNvPr id="3" name="Picture 2" descr="Blue writing on a white background&#10;&#10;Description automatically generated">
            <a:extLst>
              <a:ext uri="{FF2B5EF4-FFF2-40B4-BE49-F238E27FC236}">
                <a16:creationId xmlns:a16="http://schemas.microsoft.com/office/drawing/2014/main" id="{3ECA0F1B-BAB0-E695-5070-C781B9A9FE8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20153" y="6250770"/>
            <a:ext cx="1600308" cy="468000"/>
          </a:xfrm>
          <a:prstGeom prst="rect">
            <a:avLst/>
          </a:prstGeom>
        </p:spPr>
      </p:pic>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descr="Image"/>
          <p:cNvPicPr>
            <a:picLocks noChangeAspect="1"/>
          </p:cNvPicPr>
          <p:nvPr/>
        </p:nvPicPr>
        <p:blipFill>
          <a:blip r:embed="rId18"/>
          <a:srcRect b="1317"/>
          <a:stretch>
            <a:fillRect/>
          </a:stretch>
        </p:blipFill>
        <p:spPr>
          <a:xfrm>
            <a:off x="-15228" y="-14824"/>
            <a:ext cx="12505419" cy="6126364"/>
          </a:xfrm>
          <a:prstGeom prst="rect">
            <a:avLst/>
          </a:prstGeom>
          <a:ln w="12700">
            <a:miter lim="400000"/>
          </a:ln>
        </p:spPr>
      </p:pic>
      <p:pic>
        <p:nvPicPr>
          <p:cNvPr id="3" name="Picture 6" descr="Picture 6"/>
          <p:cNvPicPr>
            <a:picLocks noChangeAspect="1"/>
          </p:cNvPicPr>
          <p:nvPr/>
        </p:nvPicPr>
        <p:blipFill>
          <a:blip r:embed="rId19"/>
          <a:stretch>
            <a:fillRect/>
          </a:stretch>
        </p:blipFill>
        <p:spPr>
          <a:xfrm>
            <a:off x="11358371" y="138176"/>
            <a:ext cx="685801" cy="711201"/>
          </a:xfrm>
          <a:prstGeom prst="rect">
            <a:avLst/>
          </a:prstGeom>
          <a:ln w="12700">
            <a:miter lim="400000"/>
          </a:ln>
        </p:spPr>
      </p:pic>
      <p:sp>
        <p:nvSpPr>
          <p:cNvPr id="6" name="Subtitle 5"/>
          <p:cNvSpPr txBox="1"/>
          <p:nvPr/>
        </p:nvSpPr>
        <p:spPr>
          <a:xfrm>
            <a:off x="8161022" y="6532732"/>
            <a:ext cx="3794759"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Rapid Response Teams Advanced Training Package</a:t>
            </a:r>
          </a:p>
        </p:txBody>
      </p:sp>
      <p:sp>
        <p:nvSpPr>
          <p:cNvPr id="7" name="Subtitle 5"/>
          <p:cNvSpPr txBox="1"/>
          <p:nvPr/>
        </p:nvSpPr>
        <p:spPr>
          <a:xfrm>
            <a:off x="8161022" y="6684371"/>
            <a:ext cx="3794759"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C1 Facilitators</a:t>
            </a:r>
          </a:p>
        </p:txBody>
      </p:sp>
      <p:sp>
        <p:nvSpPr>
          <p:cNvPr id="8" name="Rounded Rectangle 4"/>
          <p:cNvSpPr/>
          <p:nvPr/>
        </p:nvSpPr>
        <p:spPr>
          <a:xfrm flipV="1">
            <a:off x="5003344" y="3246971"/>
            <a:ext cx="2515176" cy="111824"/>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mn-lt"/>
                <a:ea typeface="+mn-ea"/>
                <a:cs typeface="+mn-cs"/>
                <a:sym typeface="Source Sans Pro Regular"/>
              </a:defRPr>
            </a:pPr>
            <a:endParaRPr/>
          </a:p>
        </p:txBody>
      </p:sp>
      <p:sp>
        <p:nvSpPr>
          <p:cNvPr id="9" name="TextBox 5"/>
          <p:cNvSpPr txBox="1"/>
          <p:nvPr/>
        </p:nvSpPr>
        <p:spPr>
          <a:xfrm>
            <a:off x="4400182" y="2325453"/>
            <a:ext cx="3721503" cy="7899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4400">
                <a:solidFill>
                  <a:srgbClr val="FFFFFF"/>
                </a:solidFill>
                <a:latin typeface="Source Sans Pro Bold"/>
                <a:ea typeface="Source Sans Pro Bold"/>
                <a:cs typeface="Source Sans Pro Bold"/>
                <a:sym typeface="Source Sans Pro Bold"/>
              </a:defRPr>
            </a:lvl1pPr>
          </a:lstStyle>
          <a:p>
            <a:pPr rtl="1"/>
            <a:r>
              <a:rPr lang="ar" b="1"/>
              <a:t>Thank you</a:t>
            </a:r>
          </a:p>
        </p:txBody>
      </p:sp>
      <p:sp>
        <p:nvSpPr>
          <p:cNvPr id="10" name="Title Text"/>
          <p:cNvSpPr txBox="1">
            <a:spLocks noGrp="1"/>
          </p:cNvSpPr>
          <p:nvPr>
            <p:ph type="title"/>
          </p:nvPr>
        </p:nvSpPr>
        <p:spPr>
          <a:xfrm>
            <a:off x="609600" y="92074"/>
            <a:ext cx="10972800" cy="150812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p>
            <a:pPr rtl="1"/>
            <a:r>
              <a:t>Title Text</a:t>
            </a:r>
          </a:p>
        </p:txBody>
      </p:sp>
      <p:sp>
        <p:nvSpPr>
          <p:cNvPr id="11" name="Body Level One…"/>
          <p:cNvSpPr txBox="1">
            <a:spLocks noGrp="1"/>
          </p:cNvSpPr>
          <p:nvPr>
            <p:ph type="body" idx="1"/>
          </p:nvPr>
        </p:nvSpPr>
        <p:spPr>
          <a:xfrm>
            <a:off x="609600" y="1600200"/>
            <a:ext cx="10972800" cy="52578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ormAutofit/>
          </a:bodyPr>
          <a:lstStyle/>
          <a:p>
            <a:pPr rtl="1"/>
            <a:r>
              <a:t>Body Level One</a:t>
            </a:r>
          </a:p>
          <a:p>
            <a:pPr lvl="1" rtl="1"/>
            <a:r>
              <a:t>Body Level Two</a:t>
            </a:r>
          </a:p>
          <a:p>
            <a:pPr lvl="2" rtl="1"/>
            <a:r>
              <a:t>Body Level Three</a:t>
            </a:r>
          </a:p>
          <a:p>
            <a:pPr lvl="3" rtl="1"/>
            <a:r>
              <a:t>Body Level Four</a:t>
            </a:r>
          </a:p>
          <a:p>
            <a:pPr lvl="4" rtl="1"/>
            <a:r>
              <a:t>Body Level Five</a:t>
            </a:r>
          </a:p>
        </p:txBody>
      </p:sp>
      <p:sp>
        <p:nvSpPr>
          <p:cNvPr id="12" name="Slide Number"/>
          <p:cNvSpPr txBox="1">
            <a:spLocks noGrp="1"/>
          </p:cNvSpPr>
          <p:nvPr>
            <p:ph type="sldNum" sz="quarter" idx="2"/>
          </p:nvPr>
        </p:nvSpPr>
        <p:spPr>
          <a:xfrm>
            <a:off x="11480800" y="6330332"/>
            <a:ext cx="280874" cy="320041"/>
          </a:xfrm>
          <a:prstGeom prst="rect">
            <a:avLst/>
          </a:prstGeom>
          <a:ln w="12700">
            <a:miter lim="400000"/>
          </a:ln>
        </p:spPr>
        <p:txBody>
          <a:bodyPr wrap="none" lIns="45719" rIns="45719" rtlCol="1">
            <a:spAutoFit/>
          </a:bodyPr>
          <a:lstStyle>
            <a:lvl1pPr algn="r" rtl="1">
              <a:defRPr sz="1400">
                <a:solidFill>
                  <a:srgbClr val="FFFFFF"/>
                </a:solidFill>
                <a:latin typeface="+mn-lt"/>
                <a:ea typeface="+mn-ea"/>
                <a:cs typeface="+mn-cs"/>
                <a:sym typeface="Source Sans Pro Regular"/>
              </a:defRPr>
            </a:lvl1pPr>
          </a:lstStyle>
          <a:p>
            <a:pPr rtl="1"/>
            <a:fld id="{86CB4B4D-7CA3-9044-876B-883B54F8677D}" type="slidenum">
              <a:t>‹#›</a:t>
            </a:fld>
            <a:endParaRPr/>
          </a:p>
        </p:txBody>
      </p:sp>
      <p:sp>
        <p:nvSpPr>
          <p:cNvPr id="13" name="Slide Number">
            <a:extLst>
              <a:ext uri="{FF2B5EF4-FFF2-40B4-BE49-F238E27FC236}">
                <a16:creationId xmlns:a16="http://schemas.microsoft.com/office/drawing/2014/main" id="{D796BA25-24FC-FAEA-3340-B22E13F6E377}"/>
              </a:ext>
            </a:extLst>
          </p:cNvPr>
          <p:cNvSpPr txBox="1">
            <a:spLocks/>
          </p:cNvSpPr>
          <p:nvPr userDrawn="1"/>
        </p:nvSpPr>
        <p:spPr>
          <a:xfrm>
            <a:off x="11836400" y="6561216"/>
            <a:ext cx="370827"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a:t>
            </a:fld>
            <a:endParaRPr lang="hu-HU" sz="1100" dirty="0">
              <a:solidFill>
                <a:schemeClr val="bg2">
                  <a:lumMod val="75000"/>
                </a:schemeClr>
              </a:solidFill>
              <a:latin typeface="+mj-lt"/>
            </a:endParaRPr>
          </a:p>
        </p:txBody>
      </p:sp>
      <p:pic>
        <p:nvPicPr>
          <p:cNvPr id="15" name="Picture 14" descr="Blue writing on a white background&#10;&#10;Description automatically generated">
            <a:extLst>
              <a:ext uri="{FF2B5EF4-FFF2-40B4-BE49-F238E27FC236}">
                <a16:creationId xmlns:a16="http://schemas.microsoft.com/office/drawing/2014/main" id="{C1D06A1F-6643-89B0-BBE6-F753F6599DE3}"/>
              </a:ext>
            </a:extLst>
          </p:cNvPr>
          <p:cNvPicPr>
            <a:picLocks noChangeAspect="1"/>
          </p:cNvPicPr>
          <p:nvPr userDrawn="1"/>
        </p:nvPicPr>
        <p:blipFill>
          <a:blip r:embed="rId20" cstate="print">
            <a:extLst>
              <a:ext uri="{28A0092B-C50C-407E-A947-70E740481C1C}">
                <a14:useLocalDpi xmlns:a14="http://schemas.microsoft.com/office/drawing/2010/main" val="0"/>
              </a:ext>
            </a:extLst>
          </a:blip>
          <a:stretch>
            <a:fillRect/>
          </a:stretch>
        </p:blipFill>
        <p:spPr>
          <a:xfrm>
            <a:off x="120153" y="6250770"/>
            <a:ext cx="1600308" cy="46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ransition spd="med"/>
  <p:txStyles>
    <p:titleStyle>
      <a:lvl1pPr marL="0" marR="0" indent="0" algn="r" defTabSz="216990" rtl="1"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16990" rtl="1"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16990" rtl="1"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16990" rtl="1"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16990" rtl="1"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16990" rtl="1"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16990" rtl="1"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16990" rtl="1"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16990" rtl="1"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9pPr>
    </p:titleStyle>
    <p:bodyStyle>
      <a:lvl1pPr marL="0" marR="0" indent="0" algn="r" defTabSz="216990" rtl="1" latinLnBrk="0">
        <a:lnSpc>
          <a:spcPct val="90000"/>
        </a:lnSpc>
        <a:spcBef>
          <a:spcPts val="200"/>
        </a:spcBef>
        <a:spcAft>
          <a:spcPts val="0"/>
        </a:spcAft>
        <a:buClrTx/>
        <a:buSzTx/>
        <a:buFontTx/>
        <a:buNone/>
        <a:tabLst/>
        <a:defRPr sz="1800" b="0" i="0" u="none" strike="noStrike" cap="none" spc="0" baseline="0">
          <a:solidFill>
            <a:srgbClr val="000000"/>
          </a:solidFill>
          <a:uFillTx/>
          <a:latin typeface="+mn-lt"/>
          <a:ea typeface="+mn-ea"/>
          <a:cs typeface="+mn-cs"/>
          <a:sym typeface="Source Sans Pro Regular"/>
        </a:defRPr>
      </a:lvl1pPr>
      <a:lvl2pPr marL="162742" marR="0" indent="-54247" algn="r" defTabSz="216990" rtl="1" latinLnBrk="0">
        <a:lnSpc>
          <a:spcPct val="90000"/>
        </a:lnSpc>
        <a:spcBef>
          <a:spcPts val="20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2pPr>
      <a:lvl3pPr marL="271237" marR="0" indent="-54247" algn="r" defTabSz="216990" rtl="1" latinLnBrk="0">
        <a:lnSpc>
          <a:spcPct val="90000"/>
        </a:lnSpc>
        <a:spcBef>
          <a:spcPts val="20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3pPr>
      <a:lvl4pPr marL="379732" marR="0" indent="-54247" algn="r" defTabSz="216990" rtl="1" latinLnBrk="0">
        <a:lnSpc>
          <a:spcPct val="90000"/>
        </a:lnSpc>
        <a:spcBef>
          <a:spcPts val="20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4pPr>
      <a:lvl5pPr marL="488226" marR="0" indent="-54247" algn="r" defTabSz="216990" rtl="1" latinLnBrk="0">
        <a:lnSpc>
          <a:spcPct val="90000"/>
        </a:lnSpc>
        <a:spcBef>
          <a:spcPts val="20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5pPr>
      <a:lvl6pPr marL="786588" marR="0" indent="-244116" algn="r" defTabSz="216990" rtl="1" latinLnBrk="0">
        <a:lnSpc>
          <a:spcPct val="90000"/>
        </a:lnSpc>
        <a:spcBef>
          <a:spcPts val="20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6pPr>
      <a:lvl7pPr marL="895084" marR="0" indent="-244116" algn="r" defTabSz="216990" rtl="1" latinLnBrk="0">
        <a:lnSpc>
          <a:spcPct val="90000"/>
        </a:lnSpc>
        <a:spcBef>
          <a:spcPts val="20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7pPr>
      <a:lvl8pPr marL="1003578" marR="0" indent="-244115" algn="r" defTabSz="216990" rtl="1" latinLnBrk="0">
        <a:lnSpc>
          <a:spcPct val="90000"/>
        </a:lnSpc>
        <a:spcBef>
          <a:spcPts val="20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8pPr>
      <a:lvl9pPr marL="1112073" marR="0" indent="-244116" algn="r" defTabSz="216990" rtl="1" latinLnBrk="0">
        <a:lnSpc>
          <a:spcPct val="90000"/>
        </a:lnSpc>
        <a:spcBef>
          <a:spcPts val="20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9pPr>
    </p:bodyStyle>
    <p:otherStyle>
      <a:lvl1pPr marL="0" marR="0" indent="0" algn="r" defTabSz="914400" rtl="1"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1pPr>
      <a:lvl2pPr marL="0" marR="0" indent="457200" algn="r" defTabSz="914400" rtl="1"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2pPr>
      <a:lvl3pPr marL="0" marR="0" indent="914400" algn="r" defTabSz="914400" rtl="1"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3pPr>
      <a:lvl4pPr marL="0" marR="0" indent="1371600" algn="r" defTabSz="914400" rtl="1"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4pPr>
      <a:lvl5pPr marL="0" marR="0" indent="1828800" algn="r" defTabSz="914400" rtl="1"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5pPr>
      <a:lvl6pPr marL="0" marR="0" indent="2286000" algn="r" defTabSz="914400" rtl="1"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6pPr>
      <a:lvl7pPr marL="0" marR="0" indent="2743200" algn="r" defTabSz="914400" rtl="1"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7pPr>
      <a:lvl8pPr marL="0" marR="0" indent="3200400" algn="r" defTabSz="914400" rtl="1"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8pPr>
      <a:lvl9pPr marL="0" marR="0" indent="3657600" algn="r" defTabSz="914400" rtl="1"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image" Target="../media/image13.tif"/><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image" Target="../media/image13.tif"/><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3" Type="http://schemas.openxmlformats.org/officeDocument/2006/relationships/hyperlink" Target="https://extranet.who.int/hslp/" TargetMode="External"/><Relationship Id="rId2" Type="http://schemas.openxmlformats.org/officeDocument/2006/relationships/hyperlink" Target="https://extranet.who.int/hslp" TargetMode="External"/><Relationship Id="rId1" Type="http://schemas.openxmlformats.org/officeDocument/2006/relationships/slideLayout" Target="../slideLayouts/slideLayout11.xml"/><Relationship Id="rId4" Type="http://schemas.openxmlformats.org/officeDocument/2006/relationships/hyperlink" Target="mailto:ihrhrt@who.int"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 name="Title 2"/>
          <p:cNvSpPr txBox="1">
            <a:spLocks noGrp="1"/>
          </p:cNvSpPr>
          <p:nvPr>
            <p:ph type="title"/>
          </p:nvPr>
        </p:nvSpPr>
        <p:spPr>
          <a:xfrm>
            <a:off x="567709" y="1644745"/>
            <a:ext cx="4490140" cy="1066109"/>
          </a:xfrm>
          <a:prstGeom prst="rect">
            <a:avLst/>
          </a:prstGeom>
        </p:spPr>
        <p:txBody>
          <a:bodyPr rtlCol="1"/>
          <a:lstStyle>
            <a:lvl1pPr algn="r" rtl="1">
              <a:spcBef>
                <a:spcPts val="700"/>
              </a:spcBef>
            </a:lvl1pPr>
          </a:lstStyle>
          <a:p>
            <a:pPr rtl="1"/>
            <a:r>
              <a:rPr dirty="0" err="1">
                <a:latin typeface="Sakkal Majalla" panose="02000000000000000000" pitchFamily="2" charset="-78"/>
                <a:cs typeface="Sakkal Majalla" panose="02000000000000000000" pitchFamily="2" charset="-78"/>
              </a:rPr>
              <a:t>استخلاص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endParaRPr dirty="0">
              <a:latin typeface="Sakkal Majalla" panose="02000000000000000000" pitchFamily="2" charset="-78"/>
              <a:cs typeface="Sakkal Majalla" panose="02000000000000000000" pitchFamily="2" charset="-78"/>
            </a:endParaRPr>
          </a:p>
        </p:txBody>
      </p:sp>
      <p:sp>
        <p:nvSpPr>
          <p:cNvPr id="283" name="TextBox 3"/>
          <p:cNvSpPr txBox="1"/>
          <p:nvPr/>
        </p:nvSpPr>
        <p:spPr>
          <a:xfrm>
            <a:off x="1789537" y="933379"/>
            <a:ext cx="3387729" cy="769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p>
            <a:pPr rtl="1">
              <a:defRPr sz="4400">
                <a:solidFill>
                  <a:srgbClr val="FFFFFF"/>
                </a:solidFill>
                <a:latin typeface="Source Sans Pro Bold"/>
                <a:ea typeface="Source Sans Pro Bold"/>
                <a:cs typeface="Source Sans Pro Bold"/>
                <a:sym typeface="Source Sans Pro Bold"/>
              </a:defRPr>
            </a:pPr>
            <a:r>
              <a:rPr lang="fr-FR" b="1" dirty="0">
                <a:latin typeface="Sakkal Majalla"/>
                <a:cs typeface="Sakkal Majalla"/>
              </a:rPr>
              <a:t>C1.4</a:t>
            </a:r>
            <a:endParaRPr lang="fr-FR" b="1" dirty="0">
              <a:latin typeface="Sakkal Majalla" panose="02000000000000000000" pitchFamily="2" charset="-78"/>
              <a:cs typeface="Sakkal Majalla" panose="02000000000000000000" pitchFamily="2" charset="-78"/>
            </a:endParaRPr>
          </a:p>
        </p:txBody>
      </p:sp>
      <p:sp>
        <p:nvSpPr>
          <p:cNvPr id="284" name="TextBox 8"/>
          <p:cNvSpPr txBox="1"/>
          <p:nvPr/>
        </p:nvSpPr>
        <p:spPr>
          <a:xfrm>
            <a:off x="567709" y="4147146"/>
            <a:ext cx="2333563" cy="30777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1400">
                <a:solidFill>
                  <a:srgbClr val="FFFFFF"/>
                </a:solidFill>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اسم المتحدث</a:t>
            </a:r>
          </a:p>
        </p:txBody>
      </p:sp>
      <p:sp>
        <p:nvSpPr>
          <p:cNvPr id="2" name="Title 2">
            <a:extLst>
              <a:ext uri="{FF2B5EF4-FFF2-40B4-BE49-F238E27FC236}">
                <a16:creationId xmlns:a16="http://schemas.microsoft.com/office/drawing/2014/main" id="{6F8C0244-BCB3-EFEC-28AF-08DCA746B6CE}"/>
              </a:ext>
            </a:extLst>
          </p:cNvPr>
          <p:cNvSpPr txBox="1">
            <a:spLocks/>
          </p:cNvSpPr>
          <p:nvPr/>
        </p:nvSpPr>
        <p:spPr>
          <a:xfrm>
            <a:off x="6013654" y="3562945"/>
            <a:ext cx="6178346" cy="1488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marL="0" marR="0" indent="0" algn="r" defTabSz="289320" rtl="1" latinLnBrk="0">
              <a:lnSpc>
                <a:spcPct val="90000"/>
              </a:lnSpc>
              <a:spcBef>
                <a:spcPts val="70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16990" rtl="1"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16990" rtl="1"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16990" rtl="1"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16990" rtl="1"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16990" rtl="1"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16990" rtl="1"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16990" rtl="1"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16990" rtl="1"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9pPr>
          </a:lstStyle>
          <a:p>
            <a:pPr algn="ctr" defTabSz="162019" rtl="1">
              <a:spcBef>
                <a:spcPts val="400"/>
              </a:spcBef>
              <a:defRPr sz="1792">
                <a:solidFill>
                  <a:srgbClr val="002060"/>
                </a:solidFill>
              </a:defRPr>
            </a:pPr>
            <a:r>
              <a:rPr lang="en" sz="2800" dirty="0">
                <a:latin typeface="Sakkal Majalla" panose="02000000000000000000" pitchFamily="2" charset="-78"/>
                <a:cs typeface="Sakkal Majalla" panose="02000000000000000000" pitchFamily="2" charset="-78"/>
              </a:rPr>
              <a:t>تمرين المهارات القائم على سيناريو</a:t>
            </a:r>
          </a:p>
          <a:p>
            <a:pPr algn="ctr" defTabSz="162019" rtl="1">
              <a:spcBef>
                <a:spcPts val="400"/>
              </a:spcBef>
              <a:defRPr sz="1792">
                <a:solidFill>
                  <a:srgbClr val="002060"/>
                </a:solidFill>
              </a:defRPr>
            </a:pPr>
            <a:r>
              <a:rPr lang="ar" sz="2800" dirty="0">
                <a:latin typeface="Sakkal Majalla" panose="02000000000000000000" pitchFamily="2" charset="-78"/>
                <a:cs typeface="Sakkal Majalla" panose="02000000000000000000" pitchFamily="2" charset="-78"/>
              </a:rPr>
              <a:t>«وفاة غير مبررة لأطفالٍ في مقاطعة كاران، سلام»</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 name="Content Placeholder 2"/>
          <p:cNvSpPr txBox="1">
            <a:spLocks noGrp="1"/>
          </p:cNvSpPr>
          <p:nvPr>
            <p:ph type="body" idx="1"/>
          </p:nvPr>
        </p:nvSpPr>
        <p:spPr>
          <a:xfrm>
            <a:off x="2333769" y="1374885"/>
            <a:ext cx="8502550" cy="4654072"/>
          </a:xfrm>
          <a:prstGeom prst="rect">
            <a:avLst/>
          </a:prstGeom>
        </p:spPr>
        <p:txBody>
          <a:bodyPr rtlCol="1"/>
          <a:lstStyle/>
          <a:p>
            <a:pPr marL="251459" lvl="1" indent="-251459" defTabSz="286426" rtl="1">
              <a:spcBef>
                <a:spcPts val="0"/>
              </a:spcBef>
              <a:buClr>
                <a:srgbClr val="65A000"/>
              </a:buClr>
              <a:buFont typeface="Arial"/>
              <a:defRPr sz="2376"/>
            </a:pPr>
            <a:r>
              <a:rPr lang="ar-EG" dirty="0">
                <a:latin typeface="Sakkal Majalla" panose="02000000000000000000" pitchFamily="2" charset="-78"/>
                <a:cs typeface="Sakkal Majalla" panose="02000000000000000000" pitchFamily="2" charset="-78"/>
              </a:rPr>
              <a:t>قائد الفريق (مبدئيًّا، واحدٌ من الواردين أدناه)</a:t>
            </a:r>
            <a:endParaRPr dirty="0">
              <a:latin typeface="Sakkal Majalla" panose="02000000000000000000" pitchFamily="2" charset="-78"/>
              <a:cs typeface="Sakkal Majalla" panose="02000000000000000000" pitchFamily="2" charset="-78"/>
            </a:endParaRPr>
          </a:p>
          <a:p>
            <a:pPr marL="251459" lvl="1" indent="-251459" defTabSz="286426" rtl="1">
              <a:spcBef>
                <a:spcPts val="0"/>
              </a:spcBef>
              <a:buClr>
                <a:srgbClr val="65A000"/>
              </a:buClr>
              <a:buFont typeface="Arial"/>
              <a:defRPr sz="2376"/>
            </a:pPr>
            <a:r>
              <a:rPr lang="ar-EG" dirty="0">
                <a:latin typeface="Sakkal Majalla" panose="02000000000000000000" pitchFamily="2" charset="-78"/>
                <a:cs typeface="Sakkal Majalla" panose="02000000000000000000" pitchFamily="2" charset="-78"/>
              </a:rPr>
              <a:t>أخصائي سريري (طبيب و/ أو أحد أفراد طاقم التمريض)</a:t>
            </a:r>
            <a:endParaRPr dirty="0">
              <a:latin typeface="Sakkal Majalla" panose="02000000000000000000" pitchFamily="2" charset="-78"/>
              <a:cs typeface="Sakkal Majalla" panose="02000000000000000000" pitchFamily="2" charset="-78"/>
            </a:endParaRPr>
          </a:p>
          <a:p>
            <a:pPr marL="251459" lvl="1" indent="-251459" defTabSz="286426" rtl="1">
              <a:spcBef>
                <a:spcPts val="0"/>
              </a:spcBef>
              <a:buClr>
                <a:srgbClr val="65A000"/>
              </a:buClr>
              <a:buFont typeface="Arial"/>
              <a:defRPr sz="2376"/>
            </a:pPr>
            <a:r>
              <a:rPr dirty="0" err="1">
                <a:latin typeface="Sakkal Majalla" panose="02000000000000000000" pitchFamily="2" charset="-78"/>
                <a:cs typeface="Sakkal Majalla" panose="02000000000000000000" pitchFamily="2" charset="-78"/>
              </a:rPr>
              <a:t>أخصائي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وبائيات</a:t>
            </a:r>
            <a:endParaRPr dirty="0">
              <a:latin typeface="Sakkal Majalla" panose="02000000000000000000" pitchFamily="2" charset="-78"/>
              <a:cs typeface="Sakkal Majalla" panose="02000000000000000000" pitchFamily="2" charset="-78"/>
            </a:endParaRPr>
          </a:p>
          <a:p>
            <a:pPr marL="251459" lvl="1" indent="-251459" defTabSz="286426" rtl="1">
              <a:spcBef>
                <a:spcPts val="0"/>
              </a:spcBef>
              <a:buClr>
                <a:srgbClr val="65A000"/>
              </a:buClr>
              <a:buFont typeface="Arial"/>
              <a:defRPr sz="2376"/>
            </a:pPr>
            <a:r>
              <a:rPr dirty="0" err="1">
                <a:latin typeface="Sakkal Majalla" panose="02000000000000000000" pitchFamily="2" charset="-78"/>
                <a:cs typeface="Sakkal Majalla" panose="02000000000000000000" pitchFamily="2" charset="-78"/>
              </a:rPr>
              <a:t>خبير</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تقني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مختبرات</a:t>
            </a:r>
            <a:endParaRPr dirty="0">
              <a:latin typeface="Sakkal Majalla" panose="02000000000000000000" pitchFamily="2" charset="-78"/>
              <a:cs typeface="Sakkal Majalla" panose="02000000000000000000" pitchFamily="2" charset="-78"/>
            </a:endParaRPr>
          </a:p>
          <a:p>
            <a:pPr marL="251459" lvl="1" indent="-251459" defTabSz="286426" rtl="1">
              <a:spcBef>
                <a:spcPts val="0"/>
              </a:spcBef>
              <a:buClr>
                <a:srgbClr val="65A000"/>
              </a:buClr>
              <a:buFont typeface="Arial"/>
              <a:defRPr sz="2376"/>
            </a:pPr>
            <a:r>
              <a:rPr dirty="0" err="1">
                <a:latin typeface="Sakkal Majalla" panose="02000000000000000000" pitchFamily="2" charset="-78"/>
                <a:cs typeface="Sakkal Majalla" panose="02000000000000000000" pitchFamily="2" charset="-78"/>
              </a:rPr>
              <a:t>اختصاصي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مشاركة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مجتمعية</a:t>
            </a:r>
            <a:endParaRPr dirty="0">
              <a:latin typeface="Sakkal Majalla" panose="02000000000000000000" pitchFamily="2" charset="-78"/>
              <a:cs typeface="Sakkal Majalla" panose="02000000000000000000" pitchFamily="2" charset="-78"/>
            </a:endParaRPr>
          </a:p>
          <a:p>
            <a:pPr marL="251459" lvl="1" indent="-251459" defTabSz="286426" rtl="1">
              <a:spcBef>
                <a:spcPts val="0"/>
              </a:spcBef>
              <a:buClr>
                <a:srgbClr val="65A000"/>
              </a:buClr>
              <a:buFont typeface="Arial"/>
              <a:defRPr sz="2376"/>
            </a:pPr>
            <a:r>
              <a:rPr dirty="0" err="1">
                <a:latin typeface="Sakkal Majalla" panose="02000000000000000000" pitchFamily="2" charset="-78"/>
                <a:cs typeface="Sakkal Majalla" panose="02000000000000000000" pitchFamily="2" charset="-78"/>
              </a:rPr>
              <a:t>أخصائي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لوجستيات</a:t>
            </a:r>
            <a:endParaRPr dirty="0">
              <a:latin typeface="Sakkal Majalla" panose="02000000000000000000" pitchFamily="2" charset="-78"/>
              <a:cs typeface="Sakkal Majalla" panose="02000000000000000000" pitchFamily="2" charset="-78"/>
            </a:endParaRPr>
          </a:p>
          <a:p>
            <a:pPr marL="251459" lvl="1" indent="-251459" defTabSz="286426" rtl="1">
              <a:spcBef>
                <a:spcPts val="0"/>
              </a:spcBef>
              <a:buClr>
                <a:srgbClr val="65A000"/>
              </a:buClr>
              <a:buFont typeface="Arial"/>
              <a:defRPr sz="2376"/>
            </a:pPr>
            <a:r>
              <a:rPr dirty="0" err="1">
                <a:latin typeface="Sakkal Majalla" panose="02000000000000000000" pitchFamily="2" charset="-78"/>
                <a:cs typeface="Sakkal Majalla" panose="02000000000000000000" pitchFamily="2" charset="-78"/>
              </a:rPr>
              <a:t>مدير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البيانات</a:t>
            </a:r>
            <a:endParaRPr dirty="0">
              <a:latin typeface="Sakkal Majalla" panose="02000000000000000000" pitchFamily="2" charset="-78"/>
              <a:cs typeface="Sakkal Majalla" panose="02000000000000000000" pitchFamily="2" charset="-78"/>
            </a:endParaRPr>
          </a:p>
          <a:p>
            <a:pPr marL="251459" lvl="1" indent="-251459" defTabSz="286426" rtl="1">
              <a:spcBef>
                <a:spcPts val="0"/>
              </a:spcBef>
              <a:buClr>
                <a:srgbClr val="65A000"/>
              </a:buClr>
              <a:buFont typeface="Arial"/>
              <a:defRPr sz="2376"/>
            </a:pPr>
            <a:r>
              <a:rPr dirty="0" err="1">
                <a:latin typeface="Sakkal Majalla" panose="02000000000000000000" pitchFamily="2" charset="-78"/>
                <a:cs typeface="Sakkal Majalla" panose="02000000000000000000" pitchFamily="2" charset="-78"/>
              </a:rPr>
              <a:t>خبير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مجال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العدوى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ومكافحتها</a:t>
            </a:r>
            <a:endParaRPr dirty="0">
              <a:latin typeface="Sakkal Majalla" panose="02000000000000000000" pitchFamily="2" charset="-78"/>
              <a:cs typeface="Sakkal Majalla" panose="02000000000000000000" pitchFamily="2" charset="-78"/>
            </a:endParaRPr>
          </a:p>
          <a:p>
            <a:pPr marL="251459" lvl="1" indent="-251459" defTabSz="286426" rtl="1">
              <a:spcBef>
                <a:spcPts val="0"/>
              </a:spcBef>
              <a:buClr>
                <a:srgbClr val="65A000"/>
              </a:buClr>
              <a:buFont typeface="Arial"/>
              <a:defRPr sz="2376"/>
            </a:pPr>
            <a:r>
              <a:rPr dirty="0" err="1">
                <a:latin typeface="Sakkal Majalla" panose="02000000000000000000" pitchFamily="2" charset="-78"/>
                <a:cs typeface="Sakkal Majalla" panose="02000000000000000000" pitchFamily="2" charset="-78"/>
              </a:rPr>
              <a:t>اختصاصي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المياه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والإصحاح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والنظافة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الشخصية</a:t>
            </a:r>
            <a:endParaRPr dirty="0">
              <a:latin typeface="Sakkal Majalla" panose="02000000000000000000" pitchFamily="2" charset="-78"/>
              <a:cs typeface="Sakkal Majalla" panose="02000000000000000000" pitchFamily="2" charset="-78"/>
            </a:endParaRPr>
          </a:p>
          <a:p>
            <a:pPr marL="251459" lvl="1" indent="-251459" defTabSz="286426" rtl="1">
              <a:spcBef>
                <a:spcPts val="0"/>
              </a:spcBef>
              <a:buClr>
                <a:srgbClr val="65A000"/>
              </a:buClr>
              <a:buFont typeface="Arial"/>
              <a:defRPr sz="2376"/>
            </a:pPr>
            <a:r>
              <a:rPr dirty="0" err="1">
                <a:latin typeface="Sakkal Majalla" panose="02000000000000000000" pitchFamily="2" charset="-78"/>
                <a:cs typeface="Sakkal Majalla" panose="02000000000000000000" pitchFamily="2" charset="-78"/>
              </a:rPr>
              <a:t>سائق</a:t>
            </a:r>
            <a:endParaRPr dirty="0">
              <a:latin typeface="Sakkal Majalla" panose="02000000000000000000" pitchFamily="2" charset="-78"/>
              <a:cs typeface="Sakkal Majalla" panose="02000000000000000000" pitchFamily="2" charset="-78"/>
            </a:endParaRPr>
          </a:p>
          <a:p>
            <a:pPr marL="0" lvl="1" indent="424338" defTabSz="286426" rtl="1">
              <a:spcBef>
                <a:spcPts val="0"/>
              </a:spcBef>
              <a:buSzTx/>
              <a:buNone/>
              <a:defRPr sz="2376"/>
            </a:pPr>
            <a:endParaRPr dirty="0">
              <a:latin typeface="Sakkal Majalla" panose="02000000000000000000" pitchFamily="2" charset="-78"/>
              <a:cs typeface="Sakkal Majalla" panose="02000000000000000000" pitchFamily="2" charset="-78"/>
            </a:endParaRPr>
          </a:p>
          <a:p>
            <a:pPr marL="0" lvl="1" indent="0" defTabSz="286426" rtl="1">
              <a:spcBef>
                <a:spcPts val="0"/>
              </a:spcBef>
              <a:buSzTx/>
              <a:buNone/>
              <a:defRPr sz="2376">
                <a:solidFill>
                  <a:schemeClr val="accent2"/>
                </a:solidFill>
                <a:latin typeface="Source Sans Pro Bold"/>
                <a:ea typeface="Source Sans Pro Bold"/>
                <a:cs typeface="Source Sans Pro Bold"/>
                <a:sym typeface="Source Sans Pro Bold"/>
              </a:defRPr>
            </a:pPr>
            <a:r>
              <a:rPr dirty="0" err="1">
                <a:latin typeface="Sakkal Majalla" panose="02000000000000000000" pitchFamily="2" charset="-78"/>
                <a:cs typeface="Sakkal Majalla" panose="02000000000000000000" pitchFamily="2" charset="-78"/>
              </a:rPr>
              <a:t>تذكر</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يؤدي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بعض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أعضاء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أكثر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دورٍ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واحدٍ</a:t>
            </a:r>
            <a:r>
              <a:rPr dirty="0">
                <a:latin typeface="Sakkal Majalla" panose="02000000000000000000" pitchFamily="2" charset="-78"/>
                <a:cs typeface="Sakkal Majalla" panose="02000000000000000000" pitchFamily="2" charset="-78"/>
              </a:rPr>
              <a:t>.</a:t>
            </a:r>
          </a:p>
        </p:txBody>
      </p:sp>
      <p:sp>
        <p:nvSpPr>
          <p:cNvPr id="320" name="TextBox 4"/>
          <p:cNvSpPr txBox="1"/>
          <p:nvPr/>
        </p:nvSpPr>
        <p:spPr>
          <a:xfrm>
            <a:off x="305333" y="723113"/>
            <a:ext cx="6054837"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2800">
                <a:solidFill>
                  <a:srgbClr val="C00000"/>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1. تشكيل فريق الاستجابة السريعة</a:t>
            </a:r>
          </a:p>
        </p:txBody>
      </p:sp>
      <p:sp>
        <p:nvSpPr>
          <p:cNvPr id="321" name="TextBox 5"/>
          <p:cNvSpPr txBox="1"/>
          <p:nvPr/>
        </p:nvSpPr>
        <p:spPr>
          <a:xfrm>
            <a:off x="185014" y="-33027"/>
            <a:ext cx="4832151" cy="5847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rtlCol="1" anchor="t">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b="1" dirty="0">
                <a:latin typeface="Sakkal Majalla"/>
                <a:cs typeface="Sakkal Majalla"/>
              </a:rPr>
              <a:t>استخلاص المعلومات من الجلسة </a:t>
            </a:r>
            <a:r>
              <a:rPr lang="fr-FR" b="1" dirty="0">
                <a:latin typeface="Sakkal Majalla"/>
                <a:cs typeface="Sakkal Majalla"/>
              </a:rPr>
              <a:t> C1</a:t>
            </a:r>
            <a:r>
              <a:rPr lang="ar" b="1" dirty="0">
                <a:latin typeface="Sakkal Majalla"/>
                <a:cs typeface="Sakkal Majalla"/>
              </a:rPr>
              <a:t>(1)</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 name="Title 1"/>
          <p:cNvSpPr txBox="1">
            <a:spLocks noGrp="1"/>
          </p:cNvSpPr>
          <p:nvPr>
            <p:ph type="title"/>
          </p:nvPr>
        </p:nvSpPr>
        <p:spPr>
          <a:xfrm>
            <a:off x="355843" y="671906"/>
            <a:ext cx="7906400" cy="646113"/>
          </a:xfrm>
          <a:prstGeom prst="rect">
            <a:avLst/>
          </a:prstGeom>
        </p:spPr>
        <p:txBody>
          <a:bodyPr rtlCol="1"/>
          <a:lstStyle>
            <a:lvl1pPr algn="r" rtl="1">
              <a:defRPr sz="2800">
                <a:solidFill>
                  <a:srgbClr val="C00000"/>
                </a:solidFill>
              </a:defRPr>
            </a:lvl1pPr>
          </a:lstStyle>
          <a:p>
            <a:pPr rtl="1"/>
            <a:r>
              <a:rPr lang="ar" b="1">
                <a:latin typeface="Sakkal Majalla" panose="02000000000000000000" pitchFamily="2" charset="-78"/>
                <a:cs typeface="Sakkal Majalla" panose="02000000000000000000" pitchFamily="2" charset="-78"/>
              </a:rPr>
              <a:t>2. الإحاطة بالمعلومات قبل النشر (1)</a:t>
            </a:r>
          </a:p>
        </p:txBody>
      </p:sp>
      <p:sp>
        <p:nvSpPr>
          <p:cNvPr id="324" name="Content Placeholder 2"/>
          <p:cNvSpPr txBox="1">
            <a:spLocks noGrp="1"/>
          </p:cNvSpPr>
          <p:nvPr>
            <p:ph type="body" idx="1"/>
          </p:nvPr>
        </p:nvSpPr>
        <p:spPr>
          <a:xfrm>
            <a:off x="1910921" y="1247001"/>
            <a:ext cx="9135875" cy="5262888"/>
          </a:xfrm>
          <a:prstGeom prst="rect">
            <a:avLst/>
          </a:prstGeom>
        </p:spPr>
        <p:txBody>
          <a:bodyPr rtlCol="1"/>
          <a:lstStyle/>
          <a:p>
            <a:pPr rtl="1">
              <a:defRPr sz="2200">
                <a:solidFill>
                  <a:schemeClr val="accent6"/>
                </a:solidFill>
                <a:latin typeface="Source Sans Pro Bold"/>
                <a:ea typeface="Source Sans Pro Bold"/>
                <a:cs typeface="Source Sans Pro Bold"/>
                <a:sym typeface="Source Sans Pro Bold"/>
              </a:defRPr>
            </a:pPr>
            <a:r>
              <a:rPr lang="ar" b="1" dirty="0">
                <a:solidFill>
                  <a:schemeClr val="accent3"/>
                </a:solidFill>
                <a:latin typeface="Sakkal Majalla" panose="02000000000000000000" pitchFamily="2" charset="-78"/>
                <a:cs typeface="Sakkal Majalla" panose="02000000000000000000" pitchFamily="2" charset="-78"/>
              </a:rPr>
              <a:t>سياق الفاشية، ويشمل:</a:t>
            </a:r>
          </a:p>
          <a:p>
            <a:pPr marL="398659" lvl="1" indent="-254000" rtl="1">
              <a:spcBef>
                <a:spcPts val="100"/>
              </a:spcBef>
              <a:buClr>
                <a:schemeClr val="accent3"/>
              </a:buClr>
              <a:buFont typeface="Arial"/>
              <a:defRPr sz="2200"/>
            </a:pPr>
            <a:r>
              <a:rPr dirty="0" err="1">
                <a:latin typeface="Sakkal Majalla" panose="02000000000000000000" pitchFamily="2" charset="-78"/>
                <a:cs typeface="Sakkal Majalla" panose="02000000000000000000" pitchFamily="2" charset="-78"/>
              </a:rPr>
              <a:t>وصف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الوضع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الراهن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والبيانات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المتاحة</a:t>
            </a:r>
            <a:r>
              <a:rPr dirty="0">
                <a:latin typeface="Sakkal Majalla" panose="02000000000000000000" pitchFamily="2" charset="-78"/>
                <a:cs typeface="Sakkal Majalla" panose="02000000000000000000" pitchFamily="2" charset="-78"/>
              </a:rPr>
              <a:t>.	</a:t>
            </a:r>
          </a:p>
          <a:p>
            <a:pPr marL="398659" lvl="1" indent="-254000" rtl="1">
              <a:spcBef>
                <a:spcPts val="100"/>
              </a:spcBef>
              <a:buClr>
                <a:schemeClr val="accent3"/>
              </a:buClr>
              <a:buFont typeface="Arial"/>
              <a:defRPr sz="2200"/>
            </a:pPr>
            <a:r>
              <a:rPr dirty="0" err="1">
                <a:latin typeface="Sakkal Majalla" panose="02000000000000000000" pitchFamily="2" charset="-78"/>
                <a:cs typeface="Sakkal Majalla" panose="02000000000000000000" pitchFamily="2" charset="-78"/>
              </a:rPr>
              <a:t>مراجعة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السابقة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للوضع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نفسه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التدخلات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نفسها</a:t>
            </a:r>
            <a:r>
              <a:rPr dirty="0">
                <a:latin typeface="Sakkal Majalla" panose="02000000000000000000" pitchFamily="2" charset="-78"/>
                <a:cs typeface="Sakkal Majalla" panose="02000000000000000000" pitchFamily="2" charset="-78"/>
              </a:rPr>
              <a:t>.</a:t>
            </a:r>
          </a:p>
          <a:p>
            <a:pPr marL="398659" lvl="1" indent="-254000" rtl="1">
              <a:spcBef>
                <a:spcPts val="100"/>
              </a:spcBef>
              <a:buClr>
                <a:schemeClr val="accent3"/>
              </a:buClr>
              <a:buFont typeface="Arial"/>
              <a:defRPr sz="2200"/>
            </a:pPr>
            <a:r>
              <a:rPr dirty="0" err="1">
                <a:latin typeface="Sakkal Majalla" panose="02000000000000000000" pitchFamily="2" charset="-78"/>
                <a:cs typeface="Sakkal Majalla" panose="02000000000000000000" pitchFamily="2" charset="-78"/>
              </a:rPr>
              <a:t>تحديد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الأطراف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المعنية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الرئيسية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والفئات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السكانية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المتضررة</a:t>
            </a:r>
            <a:r>
              <a:rPr dirty="0">
                <a:latin typeface="Sakkal Majalla" panose="02000000000000000000" pitchFamily="2" charset="-78"/>
                <a:cs typeface="Sakkal Majalla" panose="02000000000000000000" pitchFamily="2" charset="-78"/>
              </a:rPr>
              <a:t>.</a:t>
            </a:r>
          </a:p>
          <a:p>
            <a:pPr marL="398659" lvl="1" indent="-254000" rtl="1">
              <a:spcBef>
                <a:spcPts val="100"/>
              </a:spcBef>
              <a:buClr>
                <a:schemeClr val="accent3"/>
              </a:buClr>
              <a:buFont typeface="Arial"/>
              <a:defRPr sz="2200"/>
            </a:pPr>
            <a:r>
              <a:rPr dirty="0" err="1">
                <a:latin typeface="Sakkal Majalla" panose="02000000000000000000" pitchFamily="2" charset="-78"/>
                <a:cs typeface="Sakkal Majalla" panose="02000000000000000000" pitchFamily="2" charset="-78"/>
              </a:rPr>
              <a:t>تحديد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التحديات</a:t>
            </a:r>
            <a:endParaRPr dirty="0">
              <a:latin typeface="Sakkal Majalla" panose="02000000000000000000" pitchFamily="2" charset="-78"/>
              <a:cs typeface="Sakkal Majalla" panose="02000000000000000000" pitchFamily="2" charset="-78"/>
            </a:endParaRPr>
          </a:p>
          <a:p>
            <a:pPr indent="51435" rtl="1">
              <a:defRPr sz="2200">
                <a:solidFill>
                  <a:schemeClr val="accent6"/>
                </a:solidFill>
                <a:latin typeface="Source Sans Pro Bold"/>
                <a:ea typeface="Source Sans Pro Bold"/>
                <a:cs typeface="Source Sans Pro Bold"/>
                <a:sym typeface="Source Sans Pro Bold"/>
              </a:defRPr>
            </a:pPr>
            <a:r>
              <a:rPr lang="ar" sz="2200" b="1" dirty="0">
                <a:solidFill>
                  <a:schemeClr val="accent3"/>
                </a:solidFill>
                <a:latin typeface="Sakkal Majalla" panose="02000000000000000000" pitchFamily="2" charset="-78"/>
                <a:cs typeface="Sakkal Majalla" panose="02000000000000000000" pitchFamily="2" charset="-78"/>
              </a:rPr>
              <a:t>اللغة، والأديان، والمعتقدات في المجتمع المحلي/ المجتمعات المحلية</a:t>
            </a:r>
            <a:r>
              <a:rPr dirty="0">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في</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منطقة</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النشر</a:t>
            </a:r>
            <a:endParaRPr dirty="0">
              <a:solidFill>
                <a:schemeClr val="tx1"/>
              </a:solidFill>
              <a:latin typeface="Sakkal Majalla" panose="02000000000000000000" pitchFamily="2" charset="-78"/>
              <a:cs typeface="Sakkal Majalla" panose="02000000000000000000" pitchFamily="2" charset="-78"/>
            </a:endParaRPr>
          </a:p>
          <a:p>
            <a:pPr rtl="1">
              <a:defRPr sz="2200">
                <a:solidFill>
                  <a:schemeClr val="accent6"/>
                </a:solidFill>
                <a:latin typeface="Source Sans Pro Bold"/>
                <a:ea typeface="Source Sans Pro Bold"/>
                <a:cs typeface="Source Sans Pro Bold"/>
                <a:sym typeface="Source Sans Pro Bold"/>
              </a:defRPr>
            </a:pPr>
            <a:r>
              <a:rPr lang="ar" sz="2200" b="1" dirty="0">
                <a:solidFill>
                  <a:schemeClr val="accent3"/>
                </a:solidFill>
                <a:latin typeface="Sakkal Majalla" panose="02000000000000000000" pitchFamily="2" charset="-78"/>
                <a:cs typeface="Sakkal Majalla" panose="02000000000000000000" pitchFamily="2" charset="-78"/>
              </a:rPr>
              <a:t>الهدف من النشر والدور المحدد</a:t>
            </a:r>
            <a:r>
              <a:rPr dirty="0">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لكل</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عضو</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من</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أعضاء</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الفريق</a:t>
            </a:r>
            <a:r>
              <a:rPr dirty="0">
                <a:solidFill>
                  <a:schemeClr val="tx1"/>
                </a:solidFill>
                <a:latin typeface="Sakkal Majalla" panose="02000000000000000000" pitchFamily="2" charset="-78"/>
                <a:cs typeface="Sakkal Majalla" panose="02000000000000000000" pitchFamily="2" charset="-78"/>
              </a:rPr>
              <a:t>.</a:t>
            </a:r>
          </a:p>
          <a:p>
            <a:pPr rtl="1">
              <a:defRPr sz="2200">
                <a:solidFill>
                  <a:schemeClr val="accent6"/>
                </a:solidFill>
                <a:latin typeface="Source Sans Pro Bold"/>
                <a:ea typeface="Source Sans Pro Bold"/>
                <a:cs typeface="Source Sans Pro Bold"/>
                <a:sym typeface="Source Sans Pro Bold"/>
              </a:defRPr>
            </a:pPr>
            <a:r>
              <a:rPr lang="ar" sz="2200" b="1" dirty="0">
                <a:solidFill>
                  <a:schemeClr val="accent3"/>
                </a:solidFill>
                <a:latin typeface="Sakkal Majalla" panose="02000000000000000000" pitchFamily="2" charset="-78"/>
                <a:cs typeface="Sakkal Majalla" panose="02000000000000000000" pitchFamily="2" charset="-78"/>
              </a:rPr>
              <a:t>الإجراءات الخاصة بكل دور</a:t>
            </a:r>
            <a:r>
              <a:rPr dirty="0">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التي</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ينبغي</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اتخاذها</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لتحقيق</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أهداف</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الدور</a:t>
            </a:r>
            <a:r>
              <a:rPr lang="ar-EG"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وتشمل</a:t>
            </a:r>
            <a:r>
              <a:rPr dirty="0">
                <a:solidFill>
                  <a:schemeClr val="tx1"/>
                </a:solidFill>
                <a:latin typeface="Sakkal Majalla" panose="02000000000000000000" pitchFamily="2" charset="-78"/>
                <a:cs typeface="Sakkal Majalla" panose="02000000000000000000" pitchFamily="2" charset="-78"/>
              </a:rPr>
              <a:t>:</a:t>
            </a:r>
          </a:p>
          <a:p>
            <a:pPr marL="398659" lvl="1" indent="-254000" rtl="1">
              <a:spcBef>
                <a:spcPts val="100"/>
              </a:spcBef>
              <a:buClr>
                <a:schemeClr val="accent3"/>
              </a:buClr>
              <a:buFont typeface="Arial"/>
              <a:defRPr sz="2200"/>
            </a:pPr>
            <a:r>
              <a:rPr dirty="0" err="1">
                <a:latin typeface="Sakkal Majalla" panose="02000000000000000000" pitchFamily="2" charset="-78"/>
                <a:cs typeface="Sakkal Majalla" panose="02000000000000000000" pitchFamily="2" charset="-78"/>
              </a:rPr>
              <a:t>الإعداد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قبل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النشر</a:t>
            </a:r>
            <a:r>
              <a:rPr dirty="0">
                <a:latin typeface="Sakkal Majalla" panose="02000000000000000000" pitchFamily="2" charset="-78"/>
                <a:cs typeface="Sakkal Majalla" panose="02000000000000000000" pitchFamily="2" charset="-78"/>
              </a:rPr>
              <a:t>.</a:t>
            </a:r>
          </a:p>
          <a:p>
            <a:pPr marL="398659" lvl="1" indent="-254000" rtl="1">
              <a:spcBef>
                <a:spcPts val="100"/>
              </a:spcBef>
              <a:buClr>
                <a:schemeClr val="accent3"/>
              </a:buClr>
              <a:buFont typeface="Arial"/>
              <a:defRPr sz="2200"/>
            </a:pPr>
            <a:r>
              <a:rPr dirty="0" err="1">
                <a:latin typeface="Sakkal Majalla" panose="02000000000000000000" pitchFamily="2" charset="-78"/>
                <a:cs typeface="Sakkal Majalla" panose="02000000000000000000" pitchFamily="2" charset="-78"/>
              </a:rPr>
              <a:t>الإجراءات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الميدان</a:t>
            </a:r>
            <a:r>
              <a:rPr dirty="0">
                <a:latin typeface="Sakkal Majalla" panose="02000000000000000000" pitchFamily="2" charset="-78"/>
                <a:cs typeface="Sakkal Majalla" panose="02000000000000000000" pitchFamily="2" charset="-78"/>
              </a:rPr>
              <a:t>.</a:t>
            </a:r>
          </a:p>
          <a:p>
            <a:pPr marL="398659" lvl="1" indent="-254000" rtl="1">
              <a:spcBef>
                <a:spcPts val="100"/>
              </a:spcBef>
              <a:buClr>
                <a:schemeClr val="accent3"/>
              </a:buClr>
              <a:buFont typeface="Arial"/>
              <a:defRPr sz="2200"/>
            </a:pPr>
            <a:r>
              <a:rPr dirty="0" err="1">
                <a:latin typeface="Sakkal Majalla" panose="02000000000000000000" pitchFamily="2" charset="-78"/>
                <a:cs typeface="Sakkal Majalla" panose="02000000000000000000" pitchFamily="2" charset="-78"/>
              </a:rPr>
              <a:t>استخدام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الأدوات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القياسية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اللازمة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لاستكمال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الإجراءات</a:t>
            </a:r>
            <a:r>
              <a:rPr dirty="0">
                <a:latin typeface="Sakkal Majalla" panose="02000000000000000000" pitchFamily="2" charset="-78"/>
                <a:cs typeface="Sakkal Majalla" panose="02000000000000000000" pitchFamily="2" charset="-78"/>
              </a:rPr>
              <a:t>.</a:t>
            </a:r>
          </a:p>
          <a:p>
            <a:pPr marL="398659" lvl="1" indent="-254000" rtl="1">
              <a:spcBef>
                <a:spcPts val="100"/>
              </a:spcBef>
              <a:buClr>
                <a:schemeClr val="accent3"/>
              </a:buClr>
              <a:buFont typeface="Arial"/>
              <a:defRPr sz="2200"/>
            </a:pPr>
            <a:r>
              <a:rPr dirty="0" err="1">
                <a:latin typeface="Sakkal Majalla" panose="02000000000000000000" pitchFamily="2" charset="-78"/>
                <a:cs typeface="Sakkal Majalla" panose="02000000000000000000" pitchFamily="2" charset="-78"/>
              </a:rPr>
              <a:t>التنسيق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أعضاء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والشركاء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المعنيين</a:t>
            </a:r>
            <a:r>
              <a:rPr dirty="0">
                <a:latin typeface="Sakkal Majalla" panose="02000000000000000000" pitchFamily="2" charset="-78"/>
                <a:cs typeface="Sakkal Majalla" panose="02000000000000000000" pitchFamily="2" charset="-78"/>
              </a:rPr>
              <a:t>. </a:t>
            </a:r>
          </a:p>
          <a:p>
            <a:pPr marL="398659" lvl="1" indent="-254000" rtl="1">
              <a:spcBef>
                <a:spcPts val="100"/>
              </a:spcBef>
              <a:buClr>
                <a:schemeClr val="accent3"/>
              </a:buClr>
              <a:buFont typeface="Arial"/>
              <a:defRPr sz="2200"/>
            </a:pPr>
            <a:r>
              <a:rPr dirty="0" err="1">
                <a:latin typeface="Sakkal Majalla" panose="02000000000000000000" pitchFamily="2" charset="-78"/>
                <a:cs typeface="Sakkal Majalla" panose="02000000000000000000" pitchFamily="2" charset="-78"/>
              </a:rPr>
              <a:t>خطة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التواصل</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325" name="TextBox 5"/>
          <p:cNvSpPr txBox="1"/>
          <p:nvPr/>
        </p:nvSpPr>
        <p:spPr>
          <a:xfrm>
            <a:off x="-101357" y="1"/>
            <a:ext cx="5022273" cy="5847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rtlCol="1" anchor="t">
            <a:spAutoFit/>
          </a:bodyPr>
          <a:lstStyle>
            <a:lvl1pPr algn="r" rtl="1">
              <a:defRPr sz="3200">
                <a:solidFill>
                  <a:srgbClr val="FFFFFF"/>
                </a:solidFill>
                <a:latin typeface="Source Sans Pro Bold"/>
                <a:ea typeface="Source Sans Pro Bold"/>
                <a:cs typeface="Source Sans Pro Bold"/>
                <a:sym typeface="Source Sans Pro Bold"/>
              </a:defRPr>
            </a:lvl1pPr>
          </a:lstStyle>
          <a:p>
            <a:r>
              <a:rPr lang="ar" b="1" dirty="0">
                <a:latin typeface="Sakkal Majalla"/>
                <a:cs typeface="Sakkal Majalla"/>
              </a:rPr>
              <a:t>استخلاص المعلومات من الجلسة</a:t>
            </a:r>
            <a:r>
              <a:rPr lang="fr-FR" b="1" dirty="0">
                <a:latin typeface="Sakkal Majalla"/>
                <a:cs typeface="Sakkal Majalla"/>
              </a:rPr>
              <a:t>C1 </a:t>
            </a:r>
            <a:r>
              <a:rPr lang="ar" b="1" dirty="0">
                <a:latin typeface="Sakkal Majalla"/>
                <a:cs typeface="Sakkal Majalla"/>
              </a:rPr>
              <a:t>  (2)</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 name="Content Placeholder 2"/>
          <p:cNvSpPr txBox="1">
            <a:spLocks noGrp="1"/>
          </p:cNvSpPr>
          <p:nvPr>
            <p:ph type="body" idx="1"/>
          </p:nvPr>
        </p:nvSpPr>
        <p:spPr>
          <a:xfrm>
            <a:off x="1684421" y="1247001"/>
            <a:ext cx="8812597" cy="4654071"/>
          </a:xfrm>
          <a:prstGeom prst="rect">
            <a:avLst/>
          </a:prstGeom>
        </p:spPr>
        <p:txBody>
          <a:bodyPr rtlCol="1"/>
          <a:lstStyle/>
          <a:p>
            <a:pPr defTabSz="274854" rtl="1">
              <a:spcBef>
                <a:spcPts val="200"/>
              </a:spcBef>
              <a:defRPr sz="2280">
                <a:solidFill>
                  <a:schemeClr val="accent6"/>
                </a:solidFill>
                <a:latin typeface="Source Sans Pro Bold"/>
                <a:ea typeface="Source Sans Pro Bold"/>
                <a:cs typeface="Source Sans Pro Bold"/>
                <a:sym typeface="Source Sans Pro Bold"/>
              </a:defRPr>
            </a:pPr>
            <a:r>
              <a:rPr lang="ar" b="1" dirty="0">
                <a:solidFill>
                  <a:schemeClr val="accent3"/>
                </a:solidFill>
                <a:latin typeface="Sakkal Majalla" panose="02000000000000000000" pitchFamily="2" charset="-78"/>
                <a:cs typeface="Sakkal Majalla" panose="02000000000000000000" pitchFamily="2" charset="-78"/>
              </a:rPr>
              <a:t>التحديات المتوقعة </a:t>
            </a:r>
            <a:r>
              <a:rPr lang="ar" dirty="0">
                <a:solidFill>
                  <a:schemeClr val="tx1"/>
                </a:solidFill>
                <a:latin typeface="Sakkal Majalla" panose="02000000000000000000" pitchFamily="2" charset="-78"/>
                <a:cs typeface="Sakkal Majalla" panose="02000000000000000000" pitchFamily="2" charset="-78"/>
              </a:rPr>
              <a:t>والإجراءات المحتملة</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لمواجهتها</a:t>
            </a:r>
            <a:r>
              <a:rPr dirty="0">
                <a:solidFill>
                  <a:schemeClr val="tx1"/>
                </a:solidFill>
                <a:latin typeface="Sakkal Majalla" panose="02000000000000000000" pitchFamily="2" charset="-78"/>
                <a:cs typeface="Sakkal Majalla" panose="02000000000000000000" pitchFamily="2" charset="-78"/>
              </a:rPr>
              <a:t>.</a:t>
            </a:r>
          </a:p>
          <a:p>
            <a:pPr defTabSz="274854" rtl="1">
              <a:spcBef>
                <a:spcPts val="200"/>
              </a:spcBef>
              <a:defRPr sz="2280">
                <a:solidFill>
                  <a:srgbClr val="548235"/>
                </a:solidFill>
              </a:defRPr>
            </a:pPr>
            <a:endParaRPr dirty="0">
              <a:solidFill>
                <a:srgbClr val="000000"/>
              </a:solidFill>
              <a:latin typeface="Sakkal Majalla" panose="02000000000000000000" pitchFamily="2" charset="-78"/>
              <a:cs typeface="Sakkal Majalla" panose="02000000000000000000" pitchFamily="2" charset="-78"/>
              <a:sym typeface="Source Sans Pro Regular"/>
            </a:endParaRPr>
          </a:p>
          <a:p>
            <a:pPr defTabSz="274854" rtl="1">
              <a:spcBef>
                <a:spcPts val="200"/>
              </a:spcBef>
              <a:defRPr sz="2280">
                <a:solidFill>
                  <a:schemeClr val="accent6"/>
                </a:solidFill>
                <a:latin typeface="Source Sans Pro Bold"/>
                <a:ea typeface="Source Sans Pro Bold"/>
                <a:cs typeface="Source Sans Pro Bold"/>
                <a:sym typeface="Source Sans Pro Bold"/>
              </a:defRPr>
            </a:pPr>
            <a:r>
              <a:rPr lang="ar" sz="2280" b="1" dirty="0">
                <a:solidFill>
                  <a:schemeClr val="accent3"/>
                </a:solidFill>
                <a:latin typeface="Sakkal Majalla" panose="02000000000000000000" pitchFamily="2" charset="-78"/>
                <a:cs typeface="Sakkal Majalla" panose="02000000000000000000" pitchFamily="2" charset="-78"/>
              </a:rPr>
              <a:t>الإمدادات</a:t>
            </a:r>
            <a:r>
              <a:rPr dirty="0">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التي</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ينبغي</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نقلها</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إلى</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الميدان</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وكيفية</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الاستفادة</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من</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الإمدادات</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المحلية</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وتكييفها</a:t>
            </a:r>
            <a:r>
              <a:rPr lang="ar-EG"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ويجب</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أن</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تكون</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التعليمات</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واضحة</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بشأن</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الاستخدام</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الصحيح</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للإمدادات</a:t>
            </a:r>
            <a:r>
              <a:rPr dirty="0">
                <a:solidFill>
                  <a:schemeClr val="tx1"/>
                </a:solidFill>
                <a:latin typeface="Sakkal Majalla" panose="02000000000000000000" pitchFamily="2" charset="-78"/>
                <a:cs typeface="Sakkal Majalla" panose="02000000000000000000" pitchFamily="2" charset="-78"/>
              </a:rPr>
              <a:t>.</a:t>
            </a:r>
          </a:p>
          <a:p>
            <a:pPr defTabSz="274854" rtl="1">
              <a:spcBef>
                <a:spcPts val="200"/>
              </a:spcBef>
              <a:defRPr sz="2280">
                <a:solidFill>
                  <a:srgbClr val="0070C0"/>
                </a:solidFill>
                <a:latin typeface="Source Sans Pro Bold"/>
                <a:ea typeface="Source Sans Pro Bold"/>
                <a:cs typeface="Source Sans Pro Bold"/>
                <a:sym typeface="Source Sans Pro Bold"/>
              </a:defRPr>
            </a:pPr>
            <a:endParaRPr dirty="0">
              <a:solidFill>
                <a:schemeClr val="tx1"/>
              </a:solidFill>
              <a:latin typeface="Sakkal Majalla" panose="02000000000000000000" pitchFamily="2" charset="-78"/>
              <a:cs typeface="Sakkal Majalla" panose="02000000000000000000" pitchFamily="2" charset="-78"/>
              <a:sym typeface="Source Sans Pro Regular"/>
            </a:endParaRPr>
          </a:p>
          <a:p>
            <a:pPr defTabSz="274854" rtl="1">
              <a:spcBef>
                <a:spcPts val="200"/>
              </a:spcBef>
              <a:defRPr sz="2280">
                <a:solidFill>
                  <a:schemeClr val="accent6"/>
                </a:solidFill>
                <a:latin typeface="Source Sans Pro Bold"/>
                <a:ea typeface="Source Sans Pro Bold"/>
                <a:cs typeface="Source Sans Pro Bold"/>
                <a:sym typeface="Source Sans Pro Bold"/>
              </a:defRPr>
            </a:pPr>
            <a:r>
              <a:rPr dirty="0" err="1">
                <a:solidFill>
                  <a:schemeClr val="tx1"/>
                </a:solidFill>
                <a:latin typeface="Sakkal Majalla" panose="02000000000000000000" pitchFamily="2" charset="-78"/>
                <a:cs typeface="Sakkal Majalla" panose="02000000000000000000" pitchFamily="2" charset="-78"/>
              </a:rPr>
              <a:t>ينبغي</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مناقشة</a:t>
            </a:r>
            <a:r>
              <a:rPr dirty="0">
                <a:solidFill>
                  <a:schemeClr val="tx1"/>
                </a:solidFill>
                <a:latin typeface="Sakkal Majalla" panose="02000000000000000000" pitchFamily="2" charset="-78"/>
                <a:cs typeface="Sakkal Majalla" panose="02000000000000000000" pitchFamily="2" charset="-78"/>
              </a:rPr>
              <a:t> </a:t>
            </a:r>
            <a:r>
              <a:rPr lang="ar" sz="2280" b="1" dirty="0">
                <a:solidFill>
                  <a:schemeClr val="accent3"/>
                </a:solidFill>
                <a:latin typeface="Sakkal Majalla" panose="02000000000000000000" pitchFamily="2" charset="-78"/>
                <a:cs typeface="Sakkal Majalla" panose="02000000000000000000" pitchFamily="2" charset="-78"/>
              </a:rPr>
              <a:t>المؤشرات التي ستُستخدم لتقييم الاستجابة</a:t>
            </a:r>
            <a:r>
              <a:rPr lang="ar-EG"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وينبغي</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أن</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تكون</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المؤشرات</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كميّ</a:t>
            </a:r>
            <a:r>
              <a:rPr lang="ar-EG" dirty="0">
                <a:solidFill>
                  <a:schemeClr val="tx1"/>
                </a:solidFill>
                <a:latin typeface="Sakkal Majalla" panose="02000000000000000000" pitchFamily="2" charset="-78"/>
                <a:cs typeface="Sakkal Majalla" panose="02000000000000000000" pitchFamily="2" charset="-78"/>
              </a:rPr>
              <a:t>َ</a:t>
            </a:r>
            <a:r>
              <a:rPr dirty="0">
                <a:solidFill>
                  <a:schemeClr val="tx1"/>
                </a:solidFill>
                <a:latin typeface="Sakkal Majalla" panose="02000000000000000000" pitchFamily="2" charset="-78"/>
                <a:cs typeface="Sakkal Majalla" panose="02000000000000000000" pitchFamily="2" charset="-78"/>
              </a:rPr>
              <a:t>ة </a:t>
            </a:r>
            <a:r>
              <a:rPr dirty="0" err="1">
                <a:solidFill>
                  <a:schemeClr val="tx1"/>
                </a:solidFill>
                <a:latin typeface="Sakkal Majalla" panose="02000000000000000000" pitchFamily="2" charset="-78"/>
                <a:cs typeface="Sakkal Majalla" panose="02000000000000000000" pitchFamily="2" charset="-78"/>
              </a:rPr>
              <a:t>وتركز</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على</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النسب</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المئوية</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والنسب</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وليس</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الأرقام</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الأولية</a:t>
            </a:r>
            <a:r>
              <a:rPr dirty="0">
                <a:solidFill>
                  <a:schemeClr val="tx1"/>
                </a:solidFill>
                <a:latin typeface="Sakkal Majalla" panose="02000000000000000000" pitchFamily="2" charset="-78"/>
                <a:cs typeface="Sakkal Majalla" panose="02000000000000000000" pitchFamily="2" charset="-78"/>
              </a:rPr>
              <a:t>.</a:t>
            </a:r>
          </a:p>
          <a:p>
            <a:pPr defTabSz="274854" rtl="1">
              <a:spcBef>
                <a:spcPts val="200"/>
              </a:spcBef>
              <a:defRPr sz="2280"/>
            </a:pPr>
            <a:endParaRPr dirty="0">
              <a:solidFill>
                <a:srgbClr val="000000"/>
              </a:solidFill>
              <a:latin typeface="Sakkal Majalla" panose="02000000000000000000" pitchFamily="2" charset="-78"/>
              <a:cs typeface="Sakkal Majalla" panose="02000000000000000000" pitchFamily="2" charset="-78"/>
              <a:sym typeface="Source Sans Pro Regular"/>
            </a:endParaRPr>
          </a:p>
          <a:p>
            <a:pPr defTabSz="274854" rtl="1">
              <a:spcBef>
                <a:spcPts val="200"/>
              </a:spcBef>
              <a:defRPr sz="2280"/>
            </a:pPr>
            <a:r>
              <a:rPr dirty="0" err="1">
                <a:latin typeface="Sakkal Majalla" panose="02000000000000000000" pitchFamily="2" charset="-78"/>
                <a:cs typeface="Sakkal Majalla" panose="02000000000000000000" pitchFamily="2" charset="-78"/>
              </a:rPr>
              <a:t>وينبغي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يكون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أعضاء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علم</a:t>
            </a:r>
            <a:r>
              <a:rPr dirty="0">
                <a:latin typeface="Sakkal Majalla" panose="02000000000000000000" pitchFamily="2" charset="-78"/>
                <a:cs typeface="Sakkal Majalla" panose="02000000000000000000" pitchFamily="2" charset="-78"/>
              </a:rPr>
              <a:t> </a:t>
            </a:r>
            <a:r>
              <a:rPr lang="ar" sz="2280" b="1" dirty="0">
                <a:solidFill>
                  <a:schemeClr val="accent3"/>
                </a:solidFill>
                <a:latin typeface="Sakkal Majalla" panose="02000000000000000000" pitchFamily="2" charset="-78"/>
                <a:cs typeface="Sakkal Majalla" panose="02000000000000000000" pitchFamily="2" charset="-78"/>
                <a:sym typeface="Source Sans Pro Bold"/>
              </a:rPr>
              <a:t>بآليات التبليغ</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يقوم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خلالها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بإبلاغ</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المؤشرات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وغيرها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السلطات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المركزية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الوطنية</a:t>
            </a:r>
            <a:r>
              <a:rPr dirty="0">
                <a:latin typeface="Sakkal Majalla" panose="02000000000000000000" pitchFamily="2" charset="-78"/>
                <a:cs typeface="Sakkal Majalla" panose="02000000000000000000" pitchFamily="2" charset="-78"/>
              </a:rPr>
              <a:t>.</a:t>
            </a:r>
          </a:p>
        </p:txBody>
      </p:sp>
      <p:sp>
        <p:nvSpPr>
          <p:cNvPr id="328" name="2. Pre-deployment briefing (2)"/>
          <p:cNvSpPr txBox="1">
            <a:spLocks noGrp="1"/>
          </p:cNvSpPr>
          <p:nvPr>
            <p:ph type="title"/>
          </p:nvPr>
        </p:nvSpPr>
        <p:spPr>
          <a:xfrm>
            <a:off x="355843" y="671906"/>
            <a:ext cx="7906400" cy="646113"/>
          </a:xfrm>
          <a:prstGeom prst="rect">
            <a:avLst/>
          </a:prstGeom>
        </p:spPr>
        <p:txBody>
          <a:bodyPr rtlCol="1"/>
          <a:lstStyle>
            <a:lvl1pPr algn="r" rtl="1">
              <a:defRPr sz="2800">
                <a:solidFill>
                  <a:srgbClr val="C00000"/>
                </a:solidFill>
              </a:defRPr>
            </a:lvl1pPr>
          </a:lstStyle>
          <a:p>
            <a:pPr rtl="1"/>
            <a:r>
              <a:rPr lang="ar" b="1">
                <a:latin typeface="Sakkal Majalla" panose="02000000000000000000" pitchFamily="2" charset="-78"/>
                <a:cs typeface="Sakkal Majalla" panose="02000000000000000000" pitchFamily="2" charset="-78"/>
              </a:rPr>
              <a:t>2. الإحاطة بالمعلومات قبل النشر (2)</a:t>
            </a:r>
          </a:p>
        </p:txBody>
      </p:sp>
      <p:sp>
        <p:nvSpPr>
          <p:cNvPr id="329" name="TextBox 5"/>
          <p:cNvSpPr txBox="1"/>
          <p:nvPr/>
        </p:nvSpPr>
        <p:spPr>
          <a:xfrm>
            <a:off x="-185581" y="-10668"/>
            <a:ext cx="5084814" cy="5847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C1</a:t>
            </a:r>
            <a:r>
              <a:rPr lang="ar" b="1" dirty="0">
                <a:latin typeface="Sakkal Majalla" panose="02000000000000000000" pitchFamily="2" charset="-78"/>
                <a:cs typeface="Sakkal Majalla" panose="02000000000000000000" pitchFamily="2" charset="-78"/>
              </a:rPr>
              <a:t> (3) </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2" name="Content Placeholder 3"/>
          <p:cNvGraphicFramePr/>
          <p:nvPr>
            <p:extLst>
              <p:ext uri="{D42A27DB-BD31-4B8C-83A1-F6EECF244321}">
                <p14:modId xmlns:p14="http://schemas.microsoft.com/office/powerpoint/2010/main" val="2597449179"/>
              </p:ext>
            </p:extLst>
          </p:nvPr>
        </p:nvGraphicFramePr>
        <p:xfrm>
          <a:off x="1737313" y="1414020"/>
          <a:ext cx="8568952" cy="3868508"/>
        </p:xfrm>
        <a:graphic>
          <a:graphicData uri="http://schemas.openxmlformats.org/drawingml/2006/table">
            <a:tbl>
              <a:tblPr rtl="1" firstRow="1" bandRow="1">
                <a:tableStyleId>{4C3C2611-4C71-4FC5-86AE-919BDF0F9419}</a:tableStyleId>
              </a:tblPr>
              <a:tblGrid>
                <a:gridCol w="1071119">
                  <a:extLst>
                    <a:ext uri="{9D8B030D-6E8A-4147-A177-3AD203B41FA5}">
                      <a16:colId xmlns:a16="http://schemas.microsoft.com/office/drawing/2014/main" val="20000"/>
                    </a:ext>
                  </a:extLst>
                </a:gridCol>
                <a:gridCol w="1071119">
                  <a:extLst>
                    <a:ext uri="{9D8B030D-6E8A-4147-A177-3AD203B41FA5}">
                      <a16:colId xmlns:a16="http://schemas.microsoft.com/office/drawing/2014/main" val="20001"/>
                    </a:ext>
                  </a:extLst>
                </a:gridCol>
                <a:gridCol w="1071119">
                  <a:extLst>
                    <a:ext uri="{9D8B030D-6E8A-4147-A177-3AD203B41FA5}">
                      <a16:colId xmlns:a16="http://schemas.microsoft.com/office/drawing/2014/main" val="20002"/>
                    </a:ext>
                  </a:extLst>
                </a:gridCol>
                <a:gridCol w="1323032">
                  <a:extLst>
                    <a:ext uri="{9D8B030D-6E8A-4147-A177-3AD203B41FA5}">
                      <a16:colId xmlns:a16="http://schemas.microsoft.com/office/drawing/2014/main" val="20003"/>
                    </a:ext>
                  </a:extLst>
                </a:gridCol>
                <a:gridCol w="1080120">
                  <a:extLst>
                    <a:ext uri="{9D8B030D-6E8A-4147-A177-3AD203B41FA5}">
                      <a16:colId xmlns:a16="http://schemas.microsoft.com/office/drawing/2014/main" val="20004"/>
                    </a:ext>
                  </a:extLst>
                </a:gridCol>
                <a:gridCol w="810205">
                  <a:extLst>
                    <a:ext uri="{9D8B030D-6E8A-4147-A177-3AD203B41FA5}">
                      <a16:colId xmlns:a16="http://schemas.microsoft.com/office/drawing/2014/main" val="20005"/>
                    </a:ext>
                  </a:extLst>
                </a:gridCol>
                <a:gridCol w="1071119">
                  <a:extLst>
                    <a:ext uri="{9D8B030D-6E8A-4147-A177-3AD203B41FA5}">
                      <a16:colId xmlns:a16="http://schemas.microsoft.com/office/drawing/2014/main" val="20006"/>
                    </a:ext>
                  </a:extLst>
                </a:gridCol>
                <a:gridCol w="1071119">
                  <a:extLst>
                    <a:ext uri="{9D8B030D-6E8A-4147-A177-3AD203B41FA5}">
                      <a16:colId xmlns:a16="http://schemas.microsoft.com/office/drawing/2014/main" val="20007"/>
                    </a:ext>
                  </a:extLst>
                </a:gridCol>
              </a:tblGrid>
              <a:tr h="628452">
                <a:tc gridSpan="2">
                  <a:txBody>
                    <a:bodyPr/>
                    <a:lstStyle/>
                    <a:p>
                      <a:pPr algn="ctr" defTabSz="289320" rtl="1">
                        <a:defRPr sz="1800" b="0">
                          <a:solidFill>
                            <a:srgbClr val="000000"/>
                          </a:solidFill>
                        </a:defRPr>
                      </a:pPr>
                      <a:r>
                        <a:rPr lang="ar" sz="1600" dirty="0">
                          <a:solidFill>
                            <a:srgbClr val="FFFFFF"/>
                          </a:solidFill>
                          <a:latin typeface="+mn-lt"/>
                          <a:ea typeface="+mn-ea"/>
                          <a:cs typeface="+mn-cs"/>
                        </a:rPr>
                        <a:t>ماذا؟</a:t>
                      </a:r>
                    </a:p>
                  </a:txBody>
                  <a:tcPr marL="45720" marR="45720" horzOverflow="overflow"/>
                </a:tc>
                <a:tc hMerge="1">
                  <a:txBody>
                    <a:bodyPr/>
                    <a:lstStyle/>
                    <a:p>
                      <a:pPr rtl="1"/>
                      <a:endParaRPr lang="hu-HU"/>
                    </a:p>
                  </a:txBody>
                  <a:tcPr/>
                </a:tc>
                <a:tc>
                  <a:txBody>
                    <a:bodyPr/>
                    <a:lstStyle/>
                    <a:p>
                      <a:pPr algn="ctr" defTabSz="289320" rtl="1">
                        <a:defRPr sz="1800" b="0">
                          <a:solidFill>
                            <a:srgbClr val="000000"/>
                          </a:solidFill>
                        </a:defRPr>
                      </a:pPr>
                      <a:r>
                        <a:rPr lang="ar" sz="1600" dirty="0">
                          <a:solidFill>
                            <a:srgbClr val="FFFFFF"/>
                          </a:solidFill>
                          <a:latin typeface="+mn-lt"/>
                          <a:ea typeface="+mn-ea"/>
                          <a:cs typeface="+mn-cs"/>
                        </a:rPr>
                        <a:t>من؟</a:t>
                      </a:r>
                    </a:p>
                  </a:txBody>
                  <a:tcPr marL="45720" marR="45720" horzOverflow="overflow"/>
                </a:tc>
                <a:tc>
                  <a:txBody>
                    <a:bodyPr/>
                    <a:lstStyle/>
                    <a:p>
                      <a:pPr algn="ctr" defTabSz="289320" rtl="1">
                        <a:defRPr sz="1800" b="0">
                          <a:solidFill>
                            <a:srgbClr val="000000"/>
                          </a:solidFill>
                        </a:defRPr>
                      </a:pPr>
                      <a:r>
                        <a:rPr lang="ar" sz="1600" dirty="0">
                          <a:solidFill>
                            <a:srgbClr val="FFFFFF"/>
                          </a:solidFill>
                          <a:latin typeface="+mn-lt"/>
                          <a:ea typeface="+mn-ea"/>
                          <a:cs typeface="+mn-cs"/>
                        </a:rPr>
                        <a:t>كيف؟</a:t>
                      </a:r>
                    </a:p>
                  </a:txBody>
                  <a:tcPr marL="45720" marR="45720" horzOverflow="overflow"/>
                </a:tc>
                <a:tc gridSpan="2">
                  <a:txBody>
                    <a:bodyPr/>
                    <a:lstStyle/>
                    <a:p>
                      <a:pPr algn="ctr" defTabSz="289320" rtl="1">
                        <a:defRPr sz="1800" b="0">
                          <a:solidFill>
                            <a:srgbClr val="000000"/>
                          </a:solidFill>
                        </a:defRPr>
                      </a:pPr>
                      <a:r>
                        <a:rPr lang="ar" sz="1600" dirty="0">
                          <a:solidFill>
                            <a:srgbClr val="FFFFFF"/>
                          </a:solidFill>
                          <a:latin typeface="+mn-lt"/>
                          <a:ea typeface="+mn-ea"/>
                          <a:cs typeface="+mn-cs"/>
                        </a:rPr>
                        <a:t>متى؟</a:t>
                      </a:r>
                    </a:p>
                  </a:txBody>
                  <a:tcPr marL="45720" marR="45720" horzOverflow="overflow"/>
                </a:tc>
                <a:tc hMerge="1">
                  <a:txBody>
                    <a:bodyPr/>
                    <a:lstStyle/>
                    <a:p>
                      <a:pPr rtl="1"/>
                      <a:endParaRPr lang="hu-HU"/>
                    </a:p>
                  </a:txBody>
                  <a:tcPr/>
                </a:tc>
                <a:tc>
                  <a:txBody>
                    <a:bodyPr/>
                    <a:lstStyle/>
                    <a:p>
                      <a:pPr algn="ctr" defTabSz="289320" rtl="1">
                        <a:defRPr sz="1800" b="0">
                          <a:solidFill>
                            <a:srgbClr val="000000"/>
                          </a:solidFill>
                        </a:defRPr>
                      </a:pPr>
                      <a:r>
                        <a:rPr lang="ar" sz="1600" dirty="0">
                          <a:solidFill>
                            <a:srgbClr val="FFFFFF"/>
                          </a:solidFill>
                          <a:latin typeface="+mn-lt"/>
                          <a:ea typeface="+mn-ea"/>
                          <a:cs typeface="+mn-cs"/>
                        </a:rPr>
                        <a:t>أين؟</a:t>
                      </a:r>
                    </a:p>
                  </a:txBody>
                  <a:tcPr marL="45720" marR="45720" horzOverflow="overflow"/>
                </a:tc>
                <a:tc>
                  <a:txBody>
                    <a:bodyPr/>
                    <a:lstStyle/>
                    <a:p>
                      <a:pPr algn="ctr" defTabSz="289320" rtl="1">
                        <a:defRPr sz="1800" b="0">
                          <a:solidFill>
                            <a:srgbClr val="000000"/>
                          </a:solidFill>
                        </a:defRPr>
                      </a:pPr>
                      <a:r>
                        <a:rPr lang="ar" sz="1600" dirty="0">
                          <a:solidFill>
                            <a:srgbClr val="FFFFFF"/>
                          </a:solidFill>
                          <a:latin typeface="+mn-lt"/>
                          <a:ea typeface="+mn-ea"/>
                          <a:cs typeface="+mn-cs"/>
                        </a:rPr>
                        <a:t>كم؟</a:t>
                      </a:r>
                    </a:p>
                  </a:txBody>
                  <a:tcPr marL="45720" marR="45720" horzOverflow="overflow"/>
                </a:tc>
                <a:extLst>
                  <a:ext uri="{0D108BD9-81ED-4DB2-BD59-A6C34878D82A}">
                    <a16:rowId xmlns:a16="http://schemas.microsoft.com/office/drawing/2014/main" val="10000"/>
                  </a:ext>
                </a:extLst>
              </a:tr>
              <a:tr h="501000">
                <a:tc>
                  <a:txBody>
                    <a:bodyPr/>
                    <a:lstStyle/>
                    <a:p>
                      <a:pPr algn="ctr" defTabSz="289320" rtl="1">
                        <a:defRPr sz="1800"/>
                      </a:pPr>
                      <a:r>
                        <a:rPr lang="ar" sz="1400" dirty="0">
                          <a:latin typeface="+mn-lt"/>
                          <a:ea typeface="+mn-ea"/>
                          <a:cs typeface="+mn-cs"/>
                        </a:rPr>
                        <a:t>عنوان الإجراء</a:t>
                      </a:r>
                    </a:p>
                  </a:txBody>
                  <a:tcPr marL="45720" marR="45720" horzOverflow="overflow"/>
                </a:tc>
                <a:tc>
                  <a:txBody>
                    <a:bodyPr/>
                    <a:lstStyle/>
                    <a:p>
                      <a:pPr algn="ctr" defTabSz="289320" rtl="1">
                        <a:defRPr sz="1800"/>
                      </a:pPr>
                      <a:r>
                        <a:rPr lang="ar" sz="1400" dirty="0">
                          <a:latin typeface="+mn-lt"/>
                          <a:ea typeface="+mn-ea"/>
                          <a:cs typeface="+mn-cs"/>
                        </a:rPr>
                        <a:t>الوصف</a:t>
                      </a:r>
                    </a:p>
                  </a:txBody>
                  <a:tcPr marL="45720" marR="45720" horzOverflow="overflow"/>
                </a:tc>
                <a:tc>
                  <a:txBody>
                    <a:bodyPr/>
                    <a:lstStyle/>
                    <a:p>
                      <a:pPr algn="ctr" defTabSz="289320" rtl="1">
                        <a:defRPr sz="1800"/>
                      </a:pPr>
                      <a:r>
                        <a:rPr lang="ar" sz="1400" dirty="0">
                          <a:latin typeface="+mn-lt"/>
                          <a:ea typeface="+mn-ea"/>
                          <a:cs typeface="+mn-cs"/>
                        </a:rPr>
                        <a:t>الجهات الفاعلة</a:t>
                      </a:r>
                    </a:p>
                  </a:txBody>
                  <a:tcPr marL="45720" marR="45720" horzOverflow="overflow"/>
                </a:tc>
                <a:tc>
                  <a:txBody>
                    <a:bodyPr/>
                    <a:lstStyle/>
                    <a:p>
                      <a:pPr algn="ctr" defTabSz="289320" rtl="1">
                        <a:defRPr sz="1800"/>
                      </a:pPr>
                      <a:r>
                        <a:rPr lang="ar" sz="1400" dirty="0">
                          <a:latin typeface="+mn-lt"/>
                          <a:ea typeface="+mn-ea"/>
                          <a:cs typeface="+mn-cs"/>
                        </a:rPr>
                        <a:t>الميزانية والموارد الأخرى</a:t>
                      </a:r>
                    </a:p>
                  </a:txBody>
                  <a:tcPr marL="45720" marR="45720" horzOverflow="overflow"/>
                </a:tc>
                <a:tc>
                  <a:txBody>
                    <a:bodyPr/>
                    <a:lstStyle/>
                    <a:p>
                      <a:pPr algn="ctr" defTabSz="289320" rtl="1">
                        <a:defRPr sz="1800"/>
                      </a:pPr>
                      <a:r>
                        <a:rPr lang="ar" sz="1400" dirty="0">
                          <a:latin typeface="+mn-lt"/>
                          <a:ea typeface="+mn-ea"/>
                          <a:cs typeface="+mn-cs"/>
                        </a:rPr>
                        <a:t>تاريخ البداية</a:t>
                      </a:r>
                    </a:p>
                  </a:txBody>
                  <a:tcPr marL="45720" marR="45720" horzOverflow="overflow"/>
                </a:tc>
                <a:tc>
                  <a:txBody>
                    <a:bodyPr/>
                    <a:lstStyle/>
                    <a:p>
                      <a:pPr algn="ctr" defTabSz="289320" rtl="1">
                        <a:defRPr sz="1800"/>
                      </a:pPr>
                      <a:r>
                        <a:rPr lang="ar" sz="1400" dirty="0">
                          <a:latin typeface="+mn-lt"/>
                          <a:ea typeface="+mn-ea"/>
                          <a:cs typeface="+mn-cs"/>
                        </a:rPr>
                        <a:t>تاريخ النهاية</a:t>
                      </a:r>
                    </a:p>
                  </a:txBody>
                  <a:tcPr marL="45720" marR="45720" horzOverflow="overflow"/>
                </a:tc>
                <a:tc>
                  <a:txBody>
                    <a:bodyPr/>
                    <a:lstStyle/>
                    <a:p>
                      <a:pPr algn="ctr" defTabSz="289320" rtl="1">
                        <a:defRPr sz="1800"/>
                      </a:pPr>
                      <a:r>
                        <a:rPr lang="ar" sz="1400" dirty="0">
                          <a:latin typeface="+mn-lt"/>
                          <a:ea typeface="+mn-ea"/>
                          <a:cs typeface="+mn-cs"/>
                        </a:rPr>
                        <a:t>المجالات</a:t>
                      </a:r>
                    </a:p>
                  </a:txBody>
                  <a:tcPr marL="45720" marR="45720" horzOverflow="overflow"/>
                </a:tc>
                <a:tc>
                  <a:txBody>
                    <a:bodyPr/>
                    <a:lstStyle/>
                    <a:p>
                      <a:pPr algn="ctr" defTabSz="289320" rtl="1">
                        <a:defRPr sz="1800"/>
                      </a:pPr>
                      <a:r>
                        <a:rPr lang="ar" sz="1400" dirty="0">
                          <a:latin typeface="+mn-lt"/>
                          <a:ea typeface="+mn-ea"/>
                          <a:cs typeface="+mn-cs"/>
                        </a:rPr>
                        <a:t>مؤشرات النجاح</a:t>
                      </a:r>
                    </a:p>
                  </a:txBody>
                  <a:tcPr marL="45720" marR="45720" horzOverflow="overflow"/>
                </a:tc>
                <a:extLst>
                  <a:ext uri="{0D108BD9-81ED-4DB2-BD59-A6C34878D82A}">
                    <a16:rowId xmlns:a16="http://schemas.microsoft.com/office/drawing/2014/main" val="10001"/>
                  </a:ext>
                </a:extLst>
              </a:tr>
              <a:tr h="520454">
                <a:tc>
                  <a:txBody>
                    <a:bodyPr/>
                    <a:lstStyle/>
                    <a:p>
                      <a:pPr defTabSz="822960" rtl="1">
                        <a:defRPr sz="1800"/>
                      </a:pPr>
                      <a:r>
                        <a:rPr lang="ar" sz="1200">
                          <a:solidFill>
                            <a:srgbClr val="002060"/>
                          </a:solidFill>
                          <a:latin typeface="+mn-lt"/>
                          <a:ea typeface="+mn-ea"/>
                          <a:cs typeface="+mn-cs"/>
                        </a:rPr>
                        <a:t>الإعداد للعمل الميداني</a:t>
                      </a:r>
                    </a:p>
                  </a:txBody>
                  <a:tcPr marL="45720" marR="45720" horzOverflow="overflow"/>
                </a:tc>
                <a:tc>
                  <a:txBody>
                    <a:bodyPr/>
                    <a:lstStyle/>
                    <a:p>
                      <a:pPr defTabSz="289320" rtl="1">
                        <a:defRPr sz="500">
                          <a:latin typeface="+mn-lt"/>
                          <a:ea typeface="+mn-ea"/>
                          <a:cs typeface="+mn-cs"/>
                        </a:defRPr>
                      </a:pPr>
                      <a:endParaRPr/>
                    </a:p>
                  </a:txBody>
                  <a:tcPr marL="45720" marR="45720" horzOverflow="overflow"/>
                </a:tc>
                <a:tc>
                  <a:txBody>
                    <a:bodyPr/>
                    <a:lstStyle/>
                    <a:p>
                      <a:pPr defTabSz="289320" rtl="1">
                        <a:defRPr sz="500">
                          <a:latin typeface="+mn-lt"/>
                          <a:ea typeface="+mn-ea"/>
                          <a:cs typeface="+mn-cs"/>
                        </a:defRPr>
                      </a:pPr>
                      <a:endParaRPr dirty="0"/>
                    </a:p>
                  </a:txBody>
                  <a:tcPr marL="45720" marR="45720" horzOverflow="overflow"/>
                </a:tc>
                <a:tc>
                  <a:txBody>
                    <a:bodyPr/>
                    <a:lstStyle/>
                    <a:p>
                      <a:pPr defTabSz="289320" rtl="1">
                        <a:defRPr sz="500">
                          <a:latin typeface="+mn-lt"/>
                          <a:ea typeface="+mn-ea"/>
                          <a:cs typeface="+mn-cs"/>
                        </a:defRPr>
                      </a:pPr>
                      <a:endParaRPr/>
                    </a:p>
                  </a:txBody>
                  <a:tcPr marL="45720" marR="45720" horzOverflow="overflow"/>
                </a:tc>
                <a:tc>
                  <a:txBody>
                    <a:bodyPr/>
                    <a:lstStyle/>
                    <a:p>
                      <a:pPr defTabSz="289320" rtl="1">
                        <a:defRPr sz="500">
                          <a:latin typeface="+mn-lt"/>
                          <a:ea typeface="+mn-ea"/>
                          <a:cs typeface="+mn-cs"/>
                        </a:defRPr>
                      </a:pPr>
                      <a:endParaRPr/>
                    </a:p>
                  </a:txBody>
                  <a:tcPr marL="45720" marR="45720" horzOverflow="overflow"/>
                </a:tc>
                <a:tc>
                  <a:txBody>
                    <a:bodyPr/>
                    <a:lstStyle/>
                    <a:p>
                      <a:pPr defTabSz="289320" rtl="1">
                        <a:defRPr sz="500">
                          <a:latin typeface="+mn-lt"/>
                          <a:ea typeface="+mn-ea"/>
                          <a:cs typeface="+mn-cs"/>
                        </a:defRPr>
                      </a:pPr>
                      <a:endParaRPr/>
                    </a:p>
                  </a:txBody>
                  <a:tcPr marL="45720" marR="45720" horzOverflow="overflow"/>
                </a:tc>
                <a:tc>
                  <a:txBody>
                    <a:bodyPr/>
                    <a:lstStyle/>
                    <a:p>
                      <a:pPr defTabSz="289320" rtl="1">
                        <a:defRPr sz="500">
                          <a:latin typeface="+mn-lt"/>
                          <a:ea typeface="+mn-ea"/>
                          <a:cs typeface="+mn-cs"/>
                        </a:defRPr>
                      </a:pPr>
                      <a:endParaRPr/>
                    </a:p>
                  </a:txBody>
                  <a:tcPr marL="45720" marR="45720" horzOverflow="overflow"/>
                </a:tc>
                <a:tc>
                  <a:txBody>
                    <a:bodyPr/>
                    <a:lstStyle/>
                    <a:p>
                      <a:pPr defTabSz="289320" rtl="1">
                        <a:defRPr sz="500">
                          <a:latin typeface="+mn-lt"/>
                          <a:ea typeface="+mn-ea"/>
                          <a:cs typeface="+mn-cs"/>
                        </a:defRPr>
                      </a:pPr>
                      <a:endParaRPr/>
                    </a:p>
                  </a:txBody>
                  <a:tcPr marL="45720" marR="45720" horzOverflow="overflow"/>
                </a:tc>
                <a:extLst>
                  <a:ext uri="{0D108BD9-81ED-4DB2-BD59-A6C34878D82A}">
                    <a16:rowId xmlns:a16="http://schemas.microsoft.com/office/drawing/2014/main" val="10002"/>
                  </a:ext>
                </a:extLst>
              </a:tr>
              <a:tr h="520454">
                <a:tc>
                  <a:txBody>
                    <a:bodyPr/>
                    <a:lstStyle/>
                    <a:p>
                      <a:pPr defTabSz="822960" rtl="1">
                        <a:defRPr sz="1800"/>
                      </a:pPr>
                      <a:r>
                        <a:rPr lang="ar" sz="1200">
                          <a:solidFill>
                            <a:srgbClr val="002060"/>
                          </a:solidFill>
                          <a:latin typeface="+mn-lt"/>
                          <a:ea typeface="+mn-ea"/>
                          <a:cs typeface="+mn-cs"/>
                        </a:rPr>
                        <a:t>تنفيذ الاستقصاء الميداني</a:t>
                      </a:r>
                    </a:p>
                  </a:txBody>
                  <a:tcPr marL="45720" marR="45720" horzOverflow="overflow"/>
                </a:tc>
                <a:tc>
                  <a:txBody>
                    <a:bodyPr/>
                    <a:lstStyle/>
                    <a:p>
                      <a:pPr defTabSz="289320" rtl="1">
                        <a:defRPr sz="500">
                          <a:latin typeface="+mn-lt"/>
                          <a:ea typeface="+mn-ea"/>
                          <a:cs typeface="+mn-cs"/>
                        </a:defRPr>
                      </a:pPr>
                      <a:endParaRPr/>
                    </a:p>
                  </a:txBody>
                  <a:tcPr marL="45720" marR="45720" horzOverflow="overflow"/>
                </a:tc>
                <a:tc>
                  <a:txBody>
                    <a:bodyPr/>
                    <a:lstStyle/>
                    <a:p>
                      <a:pPr defTabSz="289320" rtl="1">
                        <a:defRPr sz="500">
                          <a:latin typeface="+mn-lt"/>
                          <a:ea typeface="+mn-ea"/>
                          <a:cs typeface="+mn-cs"/>
                        </a:defRPr>
                      </a:pPr>
                      <a:endParaRPr/>
                    </a:p>
                  </a:txBody>
                  <a:tcPr marL="45720" marR="45720" horzOverflow="overflow"/>
                </a:tc>
                <a:tc>
                  <a:txBody>
                    <a:bodyPr/>
                    <a:lstStyle/>
                    <a:p>
                      <a:pPr defTabSz="289320" rtl="1">
                        <a:defRPr sz="500">
                          <a:latin typeface="+mn-lt"/>
                          <a:ea typeface="+mn-ea"/>
                          <a:cs typeface="+mn-cs"/>
                        </a:defRPr>
                      </a:pPr>
                      <a:endParaRPr/>
                    </a:p>
                  </a:txBody>
                  <a:tcPr marL="45720" marR="45720" horzOverflow="overflow"/>
                </a:tc>
                <a:tc>
                  <a:txBody>
                    <a:bodyPr/>
                    <a:lstStyle/>
                    <a:p>
                      <a:pPr defTabSz="289320" rtl="1">
                        <a:defRPr sz="500">
                          <a:latin typeface="+mn-lt"/>
                          <a:ea typeface="+mn-ea"/>
                          <a:cs typeface="+mn-cs"/>
                        </a:defRPr>
                      </a:pPr>
                      <a:endParaRPr dirty="0"/>
                    </a:p>
                  </a:txBody>
                  <a:tcPr marL="45720" marR="45720" horzOverflow="overflow"/>
                </a:tc>
                <a:tc>
                  <a:txBody>
                    <a:bodyPr/>
                    <a:lstStyle/>
                    <a:p>
                      <a:pPr defTabSz="289320" rtl="1">
                        <a:defRPr sz="500">
                          <a:latin typeface="+mn-lt"/>
                          <a:ea typeface="+mn-ea"/>
                          <a:cs typeface="+mn-cs"/>
                        </a:defRPr>
                      </a:pPr>
                      <a:endParaRPr/>
                    </a:p>
                  </a:txBody>
                  <a:tcPr marL="45720" marR="45720" horzOverflow="overflow"/>
                </a:tc>
                <a:tc>
                  <a:txBody>
                    <a:bodyPr/>
                    <a:lstStyle/>
                    <a:p>
                      <a:pPr defTabSz="289320" rtl="1">
                        <a:defRPr sz="500">
                          <a:latin typeface="+mn-lt"/>
                          <a:ea typeface="+mn-ea"/>
                          <a:cs typeface="+mn-cs"/>
                        </a:defRPr>
                      </a:pPr>
                      <a:endParaRPr/>
                    </a:p>
                  </a:txBody>
                  <a:tcPr marL="45720" marR="45720" horzOverflow="overflow"/>
                </a:tc>
                <a:tc>
                  <a:txBody>
                    <a:bodyPr/>
                    <a:lstStyle/>
                    <a:p>
                      <a:pPr defTabSz="289320" rtl="1">
                        <a:defRPr sz="500">
                          <a:latin typeface="+mn-lt"/>
                          <a:ea typeface="+mn-ea"/>
                          <a:cs typeface="+mn-cs"/>
                        </a:defRPr>
                      </a:pPr>
                      <a:endParaRPr/>
                    </a:p>
                  </a:txBody>
                  <a:tcPr marL="45720" marR="45720" horzOverflow="overflow"/>
                </a:tc>
                <a:extLst>
                  <a:ext uri="{0D108BD9-81ED-4DB2-BD59-A6C34878D82A}">
                    <a16:rowId xmlns:a16="http://schemas.microsoft.com/office/drawing/2014/main" val="10003"/>
                  </a:ext>
                </a:extLst>
              </a:tr>
              <a:tr h="520454">
                <a:tc>
                  <a:txBody>
                    <a:bodyPr/>
                    <a:lstStyle/>
                    <a:p>
                      <a:pPr defTabSz="822960" rtl="1">
                        <a:defRPr sz="1800"/>
                      </a:pPr>
                      <a:r>
                        <a:rPr lang="ar" sz="1200">
                          <a:solidFill>
                            <a:srgbClr val="002060"/>
                          </a:solidFill>
                          <a:latin typeface="+mn-lt"/>
                          <a:ea typeface="+mn-ea"/>
                          <a:cs typeface="+mn-cs"/>
                        </a:rPr>
                        <a:t>تنفيذ التدابير الأولية للوقاية والمكافحة</a:t>
                      </a:r>
                    </a:p>
                  </a:txBody>
                  <a:tcPr marL="45720" marR="45720" horzOverflow="overflow"/>
                </a:tc>
                <a:tc>
                  <a:txBody>
                    <a:bodyPr/>
                    <a:lstStyle/>
                    <a:p>
                      <a:pPr defTabSz="289320" rtl="1">
                        <a:defRPr sz="500">
                          <a:latin typeface="+mn-lt"/>
                          <a:ea typeface="+mn-ea"/>
                          <a:cs typeface="+mn-cs"/>
                        </a:defRPr>
                      </a:pPr>
                      <a:endParaRPr/>
                    </a:p>
                  </a:txBody>
                  <a:tcPr marL="45720" marR="45720" horzOverflow="overflow"/>
                </a:tc>
                <a:tc>
                  <a:txBody>
                    <a:bodyPr/>
                    <a:lstStyle/>
                    <a:p>
                      <a:pPr defTabSz="289320" rtl="1">
                        <a:defRPr sz="500">
                          <a:latin typeface="+mn-lt"/>
                          <a:ea typeface="+mn-ea"/>
                          <a:cs typeface="+mn-cs"/>
                        </a:defRPr>
                      </a:pPr>
                      <a:endParaRPr/>
                    </a:p>
                  </a:txBody>
                  <a:tcPr marL="45720" marR="45720" horzOverflow="overflow"/>
                </a:tc>
                <a:tc>
                  <a:txBody>
                    <a:bodyPr/>
                    <a:lstStyle/>
                    <a:p>
                      <a:pPr defTabSz="289320" rtl="1">
                        <a:defRPr sz="500">
                          <a:latin typeface="+mn-lt"/>
                          <a:ea typeface="+mn-ea"/>
                          <a:cs typeface="+mn-cs"/>
                        </a:defRPr>
                      </a:pPr>
                      <a:endParaRPr/>
                    </a:p>
                  </a:txBody>
                  <a:tcPr marL="45720" marR="45720" horzOverflow="overflow"/>
                </a:tc>
                <a:tc>
                  <a:txBody>
                    <a:bodyPr/>
                    <a:lstStyle/>
                    <a:p>
                      <a:pPr defTabSz="289320" rtl="1">
                        <a:defRPr sz="500">
                          <a:latin typeface="+mn-lt"/>
                          <a:ea typeface="+mn-ea"/>
                          <a:cs typeface="+mn-cs"/>
                        </a:defRPr>
                      </a:pPr>
                      <a:endParaRPr/>
                    </a:p>
                  </a:txBody>
                  <a:tcPr marL="45720" marR="45720" horzOverflow="overflow"/>
                </a:tc>
                <a:tc>
                  <a:txBody>
                    <a:bodyPr/>
                    <a:lstStyle/>
                    <a:p>
                      <a:pPr defTabSz="289320" rtl="1">
                        <a:defRPr sz="500">
                          <a:latin typeface="+mn-lt"/>
                          <a:ea typeface="+mn-ea"/>
                          <a:cs typeface="+mn-cs"/>
                        </a:defRPr>
                      </a:pPr>
                      <a:endParaRPr dirty="0"/>
                    </a:p>
                  </a:txBody>
                  <a:tcPr marL="45720" marR="45720" horzOverflow="overflow"/>
                </a:tc>
                <a:tc>
                  <a:txBody>
                    <a:bodyPr/>
                    <a:lstStyle/>
                    <a:p>
                      <a:pPr defTabSz="289320" rtl="1">
                        <a:defRPr sz="500">
                          <a:latin typeface="+mn-lt"/>
                          <a:ea typeface="+mn-ea"/>
                          <a:cs typeface="+mn-cs"/>
                        </a:defRPr>
                      </a:pPr>
                      <a:endParaRPr dirty="0"/>
                    </a:p>
                  </a:txBody>
                  <a:tcPr marL="45720" marR="45720" horzOverflow="overflow"/>
                </a:tc>
                <a:tc>
                  <a:txBody>
                    <a:bodyPr/>
                    <a:lstStyle/>
                    <a:p>
                      <a:pPr defTabSz="289320" rtl="1">
                        <a:defRPr sz="500">
                          <a:latin typeface="+mn-lt"/>
                          <a:ea typeface="+mn-ea"/>
                          <a:cs typeface="+mn-cs"/>
                        </a:defRPr>
                      </a:pPr>
                      <a:endParaRPr/>
                    </a:p>
                  </a:txBody>
                  <a:tcPr marL="45720" marR="45720" horzOverflow="overflow"/>
                </a:tc>
                <a:extLst>
                  <a:ext uri="{0D108BD9-81ED-4DB2-BD59-A6C34878D82A}">
                    <a16:rowId xmlns:a16="http://schemas.microsoft.com/office/drawing/2014/main" val="10004"/>
                  </a:ext>
                </a:extLst>
              </a:tr>
              <a:tr h="520454">
                <a:tc>
                  <a:txBody>
                    <a:bodyPr/>
                    <a:lstStyle/>
                    <a:p>
                      <a:pPr defTabSz="822960" rtl="1">
                        <a:defRPr sz="1800"/>
                      </a:pPr>
                      <a:r>
                        <a:rPr lang="ar" sz="1200">
                          <a:solidFill>
                            <a:srgbClr val="002060"/>
                          </a:solidFill>
                          <a:latin typeface="+mn-lt"/>
                          <a:ea typeface="+mn-ea"/>
                          <a:cs typeface="+mn-cs"/>
                        </a:rPr>
                        <a:t>تقييم الموارد المحلية</a:t>
                      </a:r>
                    </a:p>
                  </a:txBody>
                  <a:tcPr marL="45720" marR="45720" horzOverflow="overflow"/>
                </a:tc>
                <a:tc>
                  <a:txBody>
                    <a:bodyPr/>
                    <a:lstStyle/>
                    <a:p>
                      <a:pPr defTabSz="289320" rtl="1">
                        <a:defRPr sz="500">
                          <a:latin typeface="+mn-lt"/>
                          <a:ea typeface="+mn-ea"/>
                          <a:cs typeface="+mn-cs"/>
                        </a:defRPr>
                      </a:pPr>
                      <a:endParaRPr/>
                    </a:p>
                  </a:txBody>
                  <a:tcPr marL="45720" marR="45720" horzOverflow="overflow"/>
                </a:tc>
                <a:tc>
                  <a:txBody>
                    <a:bodyPr/>
                    <a:lstStyle/>
                    <a:p>
                      <a:pPr defTabSz="289320" rtl="1">
                        <a:defRPr sz="500">
                          <a:latin typeface="+mn-lt"/>
                          <a:ea typeface="+mn-ea"/>
                          <a:cs typeface="+mn-cs"/>
                        </a:defRPr>
                      </a:pPr>
                      <a:endParaRPr/>
                    </a:p>
                  </a:txBody>
                  <a:tcPr marL="45720" marR="45720" horzOverflow="overflow"/>
                </a:tc>
                <a:tc>
                  <a:txBody>
                    <a:bodyPr/>
                    <a:lstStyle/>
                    <a:p>
                      <a:pPr defTabSz="289320" rtl="1">
                        <a:defRPr sz="500">
                          <a:latin typeface="+mn-lt"/>
                          <a:ea typeface="+mn-ea"/>
                          <a:cs typeface="+mn-cs"/>
                        </a:defRPr>
                      </a:pPr>
                      <a:endParaRPr/>
                    </a:p>
                  </a:txBody>
                  <a:tcPr marL="45720" marR="45720" horzOverflow="overflow"/>
                </a:tc>
                <a:tc>
                  <a:txBody>
                    <a:bodyPr/>
                    <a:lstStyle/>
                    <a:p>
                      <a:pPr defTabSz="289320" rtl="1">
                        <a:defRPr sz="500">
                          <a:latin typeface="+mn-lt"/>
                          <a:ea typeface="+mn-ea"/>
                          <a:cs typeface="+mn-cs"/>
                        </a:defRPr>
                      </a:pPr>
                      <a:endParaRPr/>
                    </a:p>
                  </a:txBody>
                  <a:tcPr marL="45720" marR="45720" horzOverflow="overflow"/>
                </a:tc>
                <a:tc>
                  <a:txBody>
                    <a:bodyPr/>
                    <a:lstStyle/>
                    <a:p>
                      <a:pPr defTabSz="289320" rtl="1">
                        <a:defRPr sz="500">
                          <a:latin typeface="+mn-lt"/>
                          <a:ea typeface="+mn-ea"/>
                          <a:cs typeface="+mn-cs"/>
                        </a:defRPr>
                      </a:pPr>
                      <a:endParaRPr/>
                    </a:p>
                  </a:txBody>
                  <a:tcPr marL="45720" marR="45720" horzOverflow="overflow"/>
                </a:tc>
                <a:tc>
                  <a:txBody>
                    <a:bodyPr/>
                    <a:lstStyle/>
                    <a:p>
                      <a:pPr defTabSz="289320" rtl="1">
                        <a:defRPr sz="500">
                          <a:latin typeface="+mn-lt"/>
                          <a:ea typeface="+mn-ea"/>
                          <a:cs typeface="+mn-cs"/>
                        </a:defRPr>
                      </a:pPr>
                      <a:endParaRPr dirty="0"/>
                    </a:p>
                  </a:txBody>
                  <a:tcPr marL="45720" marR="45720" horzOverflow="overflow"/>
                </a:tc>
                <a:tc>
                  <a:txBody>
                    <a:bodyPr/>
                    <a:lstStyle/>
                    <a:p>
                      <a:pPr defTabSz="289320" rtl="1">
                        <a:defRPr sz="500">
                          <a:latin typeface="+mn-lt"/>
                          <a:ea typeface="+mn-ea"/>
                          <a:cs typeface="+mn-cs"/>
                        </a:defRPr>
                      </a:pPr>
                      <a:endParaRPr/>
                    </a:p>
                  </a:txBody>
                  <a:tcPr marL="45720" marR="45720" horzOverflow="overflow"/>
                </a:tc>
                <a:extLst>
                  <a:ext uri="{0D108BD9-81ED-4DB2-BD59-A6C34878D82A}">
                    <a16:rowId xmlns:a16="http://schemas.microsoft.com/office/drawing/2014/main" val="10005"/>
                  </a:ext>
                </a:extLst>
              </a:tr>
              <a:tr h="520454">
                <a:tc>
                  <a:txBody>
                    <a:bodyPr/>
                    <a:lstStyle/>
                    <a:p>
                      <a:pPr defTabSz="822960" rtl="1">
                        <a:defRPr sz="1200">
                          <a:solidFill>
                            <a:srgbClr val="002060"/>
                          </a:solidFill>
                          <a:latin typeface="+mn-lt"/>
                          <a:ea typeface="+mn-ea"/>
                          <a:cs typeface="+mn-cs"/>
                        </a:defRPr>
                      </a:pPr>
                      <a:r>
                        <a:rPr dirty="0" err="1"/>
                        <a:t>الاستجابة</a:t>
                      </a:r>
                      <a:r>
                        <a:rPr dirty="0"/>
                        <a:t> </a:t>
                      </a:r>
                      <a:r>
                        <a:rPr dirty="0" err="1"/>
                        <a:t>لأوجه</a:t>
                      </a:r>
                      <a:r>
                        <a:rPr dirty="0"/>
                        <a:t> </a:t>
                      </a:r>
                      <a:r>
                        <a:rPr dirty="0" err="1"/>
                        <a:t>القلق</a:t>
                      </a:r>
                      <a:r>
                        <a:rPr dirty="0"/>
                        <a:t> </a:t>
                      </a:r>
                      <a:r>
                        <a:rPr dirty="0" err="1"/>
                        <a:t>والمخاوف</a:t>
                      </a:r>
                      <a:r>
                        <a:rPr dirty="0"/>
                        <a:t> </a:t>
                      </a:r>
                      <a:r>
                        <a:rPr dirty="0" err="1"/>
                        <a:t>العامة</a:t>
                      </a:r>
                      <a:endParaRPr dirty="0"/>
                    </a:p>
                  </a:txBody>
                  <a:tcPr marL="45720" marR="45720" horzOverflow="overflow"/>
                </a:tc>
                <a:tc>
                  <a:txBody>
                    <a:bodyPr/>
                    <a:lstStyle/>
                    <a:p>
                      <a:pPr defTabSz="289320" rtl="1">
                        <a:defRPr sz="500">
                          <a:latin typeface="+mn-lt"/>
                          <a:ea typeface="+mn-ea"/>
                          <a:cs typeface="+mn-cs"/>
                        </a:defRPr>
                      </a:pPr>
                      <a:endParaRPr/>
                    </a:p>
                  </a:txBody>
                  <a:tcPr marL="45720" marR="45720" horzOverflow="overflow"/>
                </a:tc>
                <a:tc>
                  <a:txBody>
                    <a:bodyPr/>
                    <a:lstStyle/>
                    <a:p>
                      <a:pPr defTabSz="289320" rtl="1">
                        <a:defRPr sz="500">
                          <a:latin typeface="+mn-lt"/>
                          <a:ea typeface="+mn-ea"/>
                          <a:cs typeface="+mn-cs"/>
                        </a:defRPr>
                      </a:pPr>
                      <a:endParaRPr/>
                    </a:p>
                  </a:txBody>
                  <a:tcPr marL="45720" marR="45720" horzOverflow="overflow"/>
                </a:tc>
                <a:tc>
                  <a:txBody>
                    <a:bodyPr/>
                    <a:lstStyle/>
                    <a:p>
                      <a:pPr defTabSz="289320" rtl="1">
                        <a:defRPr sz="500">
                          <a:latin typeface="+mn-lt"/>
                          <a:ea typeface="+mn-ea"/>
                          <a:cs typeface="+mn-cs"/>
                        </a:defRPr>
                      </a:pPr>
                      <a:endParaRPr/>
                    </a:p>
                  </a:txBody>
                  <a:tcPr marL="45720" marR="45720" horzOverflow="overflow"/>
                </a:tc>
                <a:tc>
                  <a:txBody>
                    <a:bodyPr/>
                    <a:lstStyle/>
                    <a:p>
                      <a:pPr defTabSz="289320" rtl="1">
                        <a:defRPr sz="500">
                          <a:latin typeface="+mn-lt"/>
                          <a:ea typeface="+mn-ea"/>
                          <a:cs typeface="+mn-cs"/>
                        </a:defRPr>
                      </a:pPr>
                      <a:endParaRPr/>
                    </a:p>
                  </a:txBody>
                  <a:tcPr marL="45720" marR="45720" horzOverflow="overflow"/>
                </a:tc>
                <a:tc>
                  <a:txBody>
                    <a:bodyPr/>
                    <a:lstStyle/>
                    <a:p>
                      <a:pPr defTabSz="289320" rtl="1">
                        <a:defRPr sz="500">
                          <a:latin typeface="+mn-lt"/>
                          <a:ea typeface="+mn-ea"/>
                          <a:cs typeface="+mn-cs"/>
                        </a:defRPr>
                      </a:pPr>
                      <a:endParaRPr/>
                    </a:p>
                  </a:txBody>
                  <a:tcPr marL="45720" marR="45720" horzOverflow="overflow"/>
                </a:tc>
                <a:tc>
                  <a:txBody>
                    <a:bodyPr/>
                    <a:lstStyle/>
                    <a:p>
                      <a:pPr defTabSz="289320" rtl="1">
                        <a:defRPr sz="500">
                          <a:latin typeface="+mn-lt"/>
                          <a:ea typeface="+mn-ea"/>
                          <a:cs typeface="+mn-cs"/>
                        </a:defRPr>
                      </a:pPr>
                      <a:endParaRPr dirty="0"/>
                    </a:p>
                  </a:txBody>
                  <a:tcPr marL="45720" marR="45720" horzOverflow="overflow"/>
                </a:tc>
                <a:tc>
                  <a:txBody>
                    <a:bodyPr/>
                    <a:lstStyle/>
                    <a:p>
                      <a:pPr defTabSz="289320" rtl="1">
                        <a:defRPr sz="500">
                          <a:latin typeface="+mn-lt"/>
                          <a:ea typeface="+mn-ea"/>
                          <a:cs typeface="+mn-cs"/>
                        </a:defRPr>
                      </a:pPr>
                      <a:endParaRPr dirty="0"/>
                    </a:p>
                  </a:txBody>
                  <a:tcPr marL="45720" marR="45720" horzOverflow="overflow"/>
                </a:tc>
                <a:extLst>
                  <a:ext uri="{0D108BD9-81ED-4DB2-BD59-A6C34878D82A}">
                    <a16:rowId xmlns:a16="http://schemas.microsoft.com/office/drawing/2014/main" val="10006"/>
                  </a:ext>
                </a:extLst>
              </a:tr>
            </a:tbl>
          </a:graphicData>
        </a:graphic>
      </p:graphicFrame>
      <p:sp>
        <p:nvSpPr>
          <p:cNvPr id="333" name="Title 1"/>
          <p:cNvSpPr txBox="1"/>
          <p:nvPr/>
        </p:nvSpPr>
        <p:spPr>
          <a:xfrm>
            <a:off x="324579" y="760928"/>
            <a:ext cx="7114583"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spAutoFit/>
          </a:bodyPr>
          <a:lstStyle>
            <a:lvl1pPr algn="r" defTabSz="216990" rtl="1">
              <a:lnSpc>
                <a:spcPct val="90000"/>
              </a:lnSpc>
              <a:defRPr sz="2800">
                <a:solidFill>
                  <a:srgbClr val="C00000"/>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3. هيكل خطة عمل فريق الاستجابة السريعة</a:t>
            </a:r>
          </a:p>
        </p:txBody>
      </p:sp>
      <p:sp>
        <p:nvSpPr>
          <p:cNvPr id="334" name="TextBox 5"/>
          <p:cNvSpPr txBox="1"/>
          <p:nvPr/>
        </p:nvSpPr>
        <p:spPr>
          <a:xfrm>
            <a:off x="305333" y="-33026"/>
            <a:ext cx="4639646" cy="5847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dirty="0" err="1">
                <a:latin typeface="Sakkal Majalla" panose="02000000000000000000" pitchFamily="2" charset="-78"/>
                <a:cs typeface="Sakkal Majalla" panose="02000000000000000000" pitchFamily="2" charset="-78"/>
              </a:rPr>
              <a:t>استخلاص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الجلسة</a:t>
            </a:r>
            <a:r>
              <a:rPr lang="ar-EG" dirty="0">
                <a:latin typeface="Sakkal Majalla" panose="02000000000000000000" pitchFamily="2" charset="-78"/>
                <a:cs typeface="Sakkal Majalla" panose="02000000000000000000" pitchFamily="2" charset="-78"/>
              </a:rPr>
              <a:t> </a:t>
            </a:r>
            <a:r>
              <a:rPr lang="fr-FR" dirty="0">
                <a:latin typeface="Sakkal Majalla" panose="02000000000000000000" pitchFamily="2" charset="-78"/>
                <a:cs typeface="Sakkal Majalla" panose="02000000000000000000" pitchFamily="2" charset="-78"/>
              </a:rPr>
              <a:t>C1</a:t>
            </a:r>
            <a:r>
              <a:rPr lang="ar-EG" dirty="0">
                <a:latin typeface="Sakkal Majalla" panose="02000000000000000000" pitchFamily="2" charset="-78"/>
                <a:cs typeface="Sakkal Majalla" panose="02000000000000000000" pitchFamily="2" charset="-78"/>
              </a:rPr>
              <a:t> (4)</a:t>
            </a:r>
            <a:endParaRPr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 name="Content Placeholder 2"/>
          <p:cNvSpPr txBox="1">
            <a:spLocks noGrp="1"/>
          </p:cNvSpPr>
          <p:nvPr>
            <p:ph type="body" idx="1"/>
          </p:nvPr>
        </p:nvSpPr>
        <p:spPr>
          <a:xfrm>
            <a:off x="1347537" y="1177245"/>
            <a:ext cx="8878279" cy="5481213"/>
          </a:xfrm>
          <a:prstGeom prst="rect">
            <a:avLst/>
          </a:prstGeom>
        </p:spPr>
        <p:txBody>
          <a:bodyPr rtlCol="1"/>
          <a:lstStyle/>
          <a:p>
            <a:pPr rtl="1">
              <a:lnSpc>
                <a:spcPct val="80000"/>
              </a:lnSpc>
              <a:spcBef>
                <a:spcPts val="0"/>
              </a:spcBef>
              <a:defRPr sz="2000">
                <a:solidFill>
                  <a:schemeClr val="accent6"/>
                </a:solidFill>
                <a:latin typeface="Source Sans Pro Bold"/>
                <a:ea typeface="Source Sans Pro Bold"/>
                <a:cs typeface="Source Sans Pro Bold"/>
                <a:sym typeface="Source Sans Pro Bold"/>
              </a:defRPr>
            </a:pPr>
            <a:r>
              <a:rPr lang="ar" b="1" dirty="0">
                <a:solidFill>
                  <a:schemeClr val="accent3"/>
                </a:solidFill>
                <a:latin typeface="Sakkal Majalla" panose="02000000000000000000" pitchFamily="2" charset="-78"/>
                <a:cs typeface="Sakkal Majalla" panose="02000000000000000000" pitchFamily="2" charset="-78"/>
              </a:rPr>
              <a:t>الصحة الشخصية وصحة الفريق</a:t>
            </a:r>
          </a:p>
          <a:p>
            <a:pPr marL="398659" lvl="1" indent="-254000" rtl="1">
              <a:lnSpc>
                <a:spcPct val="80000"/>
              </a:lnSpc>
              <a:spcBef>
                <a:spcPts val="0"/>
              </a:spcBef>
              <a:buClr>
                <a:schemeClr val="accent3"/>
              </a:buClr>
              <a:buFont typeface="Arial"/>
              <a:defRPr sz="2000"/>
            </a:pPr>
            <a:r>
              <a:rPr dirty="0" err="1">
                <a:latin typeface="Sakkal Majalla" panose="02000000000000000000" pitchFamily="2" charset="-78"/>
                <a:cs typeface="Sakkal Majalla" panose="02000000000000000000" pitchFamily="2" charset="-78"/>
              </a:rPr>
              <a:t>الحصول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التطعيمات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المناسبة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398659" lvl="1" indent="-254000" rtl="1">
              <a:lnSpc>
                <a:spcPct val="80000"/>
              </a:lnSpc>
              <a:spcBef>
                <a:spcPts val="0"/>
              </a:spcBef>
              <a:buClr>
                <a:schemeClr val="accent3"/>
              </a:buClr>
              <a:buFont typeface="Arial"/>
              <a:defRPr sz="2000"/>
            </a:pPr>
            <a:r>
              <a:rPr dirty="0" err="1">
                <a:latin typeface="Sakkal Majalla" panose="02000000000000000000" pitchFamily="2" charset="-78"/>
                <a:cs typeface="Sakkal Majalla" panose="02000000000000000000" pitchFamily="2" charset="-78"/>
              </a:rPr>
              <a:t>مجموعة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الأدوات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الشخصية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والوصفات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الطبية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الروتينية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وعلاج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وقائي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مضاد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للملاريا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ومطهر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كحولي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لليدين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ومجموعة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الإسعافات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الأولية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وميزان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حرارة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بالأشعة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الحمراء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وخطة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للإجلاء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الطبي</a:t>
            </a:r>
            <a:r>
              <a:rPr dirty="0">
                <a:latin typeface="Sakkal Majalla" panose="02000000000000000000" pitchFamily="2" charset="-78"/>
                <a:cs typeface="Sakkal Majalla" panose="02000000000000000000" pitchFamily="2" charset="-78"/>
              </a:rPr>
              <a:t>.</a:t>
            </a:r>
          </a:p>
          <a:p>
            <a:pPr rtl="1">
              <a:lnSpc>
                <a:spcPct val="80000"/>
              </a:lnSpc>
              <a:spcBef>
                <a:spcPts val="0"/>
              </a:spcBef>
              <a:defRPr sz="2000">
                <a:solidFill>
                  <a:schemeClr val="accent6"/>
                </a:solidFill>
                <a:latin typeface="Source Sans Pro Bold"/>
                <a:ea typeface="Source Sans Pro Bold"/>
                <a:cs typeface="Source Sans Pro Bold"/>
                <a:sym typeface="Source Sans Pro Bold"/>
              </a:defRPr>
            </a:pPr>
            <a:r>
              <a:rPr lang="ar" sz="2000" b="1" dirty="0">
                <a:solidFill>
                  <a:schemeClr val="accent3"/>
                </a:solidFill>
                <a:latin typeface="Sakkal Majalla" panose="02000000000000000000" pitchFamily="2" charset="-78"/>
                <a:cs typeface="Sakkal Majalla" panose="02000000000000000000" pitchFamily="2" charset="-78"/>
              </a:rPr>
              <a:t>المواد المطبوعة</a:t>
            </a:r>
          </a:p>
          <a:p>
            <a:pPr marL="398659" lvl="1" indent="-254000" rtl="1">
              <a:lnSpc>
                <a:spcPct val="80000"/>
              </a:lnSpc>
              <a:spcBef>
                <a:spcPts val="0"/>
              </a:spcBef>
              <a:buClr>
                <a:schemeClr val="accent3"/>
              </a:buClr>
              <a:buFont typeface="Arial"/>
              <a:defRPr sz="2000"/>
            </a:pPr>
            <a:r>
              <a:rPr dirty="0" err="1">
                <a:latin typeface="Sakkal Majalla" panose="02000000000000000000" pitchFamily="2" charset="-78"/>
                <a:cs typeface="Sakkal Majalla" panose="02000000000000000000" pitchFamily="2" charset="-78"/>
              </a:rPr>
              <a:t>اختصاصات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الاستقصاء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وجميع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المتاحة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الحدث</a:t>
            </a:r>
            <a:r>
              <a:rPr dirty="0">
                <a:latin typeface="Sakkal Majalla" panose="02000000000000000000" pitchFamily="2" charset="-78"/>
                <a:cs typeface="Sakkal Majalla" panose="02000000000000000000" pitchFamily="2" charset="-78"/>
              </a:rPr>
              <a:t>.</a:t>
            </a:r>
          </a:p>
          <a:p>
            <a:pPr marL="398659" lvl="1" indent="-254000" rtl="1">
              <a:lnSpc>
                <a:spcPct val="80000"/>
              </a:lnSpc>
              <a:spcBef>
                <a:spcPts val="0"/>
              </a:spcBef>
              <a:buClr>
                <a:schemeClr val="accent3"/>
              </a:buClr>
              <a:buFont typeface="Arial"/>
              <a:defRPr sz="2000"/>
            </a:pPr>
            <a:r>
              <a:rPr dirty="0" err="1">
                <a:latin typeface="Sakkal Majalla" panose="02000000000000000000" pitchFamily="2" charset="-78"/>
                <a:cs typeface="Sakkal Majalla" panose="02000000000000000000" pitchFamily="2" charset="-78"/>
              </a:rPr>
              <a:t>الخطط</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الوطنية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للطوارئ</a:t>
            </a:r>
            <a:r>
              <a:rPr dirty="0">
                <a:latin typeface="Sakkal Majalla" panose="02000000000000000000" pitchFamily="2" charset="-78"/>
                <a:cs typeface="Sakkal Majalla" panose="02000000000000000000" pitchFamily="2" charset="-78"/>
              </a:rPr>
              <a:t>.</a:t>
            </a:r>
          </a:p>
          <a:p>
            <a:pPr marL="398659" lvl="1" indent="-254000" rtl="1">
              <a:lnSpc>
                <a:spcPct val="80000"/>
              </a:lnSpc>
              <a:spcBef>
                <a:spcPts val="0"/>
              </a:spcBef>
              <a:buClr>
                <a:schemeClr val="accent3"/>
              </a:buClr>
              <a:buFont typeface="Arial"/>
              <a:defRPr sz="2000"/>
            </a:pPr>
            <a:r>
              <a:rPr dirty="0" err="1">
                <a:latin typeface="Sakkal Majalla" panose="02000000000000000000" pitchFamily="2" charset="-78"/>
                <a:cs typeface="Sakkal Majalla" panose="02000000000000000000" pitchFamily="2" charset="-78"/>
              </a:rPr>
              <a:t>إجراءات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التشغيل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المعيارية</a:t>
            </a:r>
            <a:r>
              <a:rPr dirty="0">
                <a:latin typeface="Sakkal Majalla" panose="02000000000000000000" pitchFamily="2" charset="-78"/>
                <a:cs typeface="Sakkal Majalla" panose="02000000000000000000" pitchFamily="2" charset="-78"/>
              </a:rPr>
              <a:t>.</a:t>
            </a:r>
          </a:p>
          <a:p>
            <a:pPr marL="398659" lvl="1" indent="-254000" rtl="1">
              <a:lnSpc>
                <a:spcPct val="80000"/>
              </a:lnSpc>
              <a:spcBef>
                <a:spcPts val="0"/>
              </a:spcBef>
              <a:buClr>
                <a:schemeClr val="accent3"/>
              </a:buClr>
              <a:buFont typeface="Arial"/>
              <a:defRPr sz="2000"/>
            </a:pPr>
            <a:r>
              <a:rPr dirty="0" err="1">
                <a:latin typeface="Sakkal Majalla" panose="02000000000000000000" pitchFamily="2" charset="-78"/>
                <a:cs typeface="Sakkal Majalla" panose="02000000000000000000" pitchFamily="2" charset="-78"/>
              </a:rPr>
              <a:t>قائمة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الاتصال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بالمسؤولين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المستويين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المركزي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والمتوسط</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مستوى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المناطق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ومنسق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الحدث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وأصحاب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المصلحة</a:t>
            </a:r>
            <a:r>
              <a:rPr dirty="0">
                <a:latin typeface="Sakkal Majalla" panose="02000000000000000000" pitchFamily="2" charset="-78"/>
                <a:cs typeface="Sakkal Majalla" panose="02000000000000000000" pitchFamily="2" charset="-78"/>
              </a:rPr>
              <a:t>.</a:t>
            </a:r>
          </a:p>
          <a:p>
            <a:pPr marL="398659" lvl="1" indent="-254000" rtl="1">
              <a:lnSpc>
                <a:spcPct val="80000"/>
              </a:lnSpc>
              <a:spcBef>
                <a:spcPts val="0"/>
              </a:spcBef>
              <a:buClr>
                <a:schemeClr val="accent3"/>
              </a:buClr>
              <a:buFont typeface="Arial"/>
              <a:defRPr sz="2000"/>
            </a:pPr>
            <a:r>
              <a:rPr dirty="0" err="1">
                <a:latin typeface="Sakkal Majalla" panose="02000000000000000000" pitchFamily="2" charset="-78"/>
                <a:cs typeface="Sakkal Majalla" panose="02000000000000000000" pitchFamily="2" charset="-78"/>
              </a:rPr>
              <a:t>استمارات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مطبوعة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حسب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الاقتضاء</a:t>
            </a:r>
            <a:r>
              <a:rPr dirty="0">
                <a:latin typeface="Sakkal Majalla" panose="02000000000000000000" pitchFamily="2" charset="-78"/>
                <a:cs typeface="Sakkal Majalla" panose="02000000000000000000" pitchFamily="2" charset="-78"/>
              </a:rPr>
              <a:t>.</a:t>
            </a:r>
          </a:p>
          <a:p>
            <a:pPr marL="398659" lvl="1" indent="-254000" rtl="1">
              <a:lnSpc>
                <a:spcPct val="80000"/>
              </a:lnSpc>
              <a:spcBef>
                <a:spcPts val="0"/>
              </a:spcBef>
              <a:buClr>
                <a:schemeClr val="accent3"/>
              </a:buClr>
              <a:buFont typeface="Arial"/>
              <a:defRPr sz="2000"/>
            </a:pPr>
            <a:r>
              <a:rPr dirty="0" err="1">
                <a:latin typeface="Sakkal Majalla" panose="02000000000000000000" pitchFamily="2" charset="-78"/>
                <a:cs typeface="Sakkal Majalla" panose="02000000000000000000" pitchFamily="2" charset="-78"/>
              </a:rPr>
              <a:t>مواد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تدريبية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a:t>
            </a:r>
            <a:r>
              <a:rPr dirty="0">
                <a:latin typeface="Sakkal Majalla" panose="02000000000000000000" pitchFamily="2" charset="-78"/>
                <a:cs typeface="Sakkal Majalla" panose="02000000000000000000" pitchFamily="2" charset="-78"/>
              </a:rPr>
              <a:t>.</a:t>
            </a:r>
          </a:p>
          <a:p>
            <a:pPr marL="398659" lvl="1" indent="-254000" rtl="1">
              <a:lnSpc>
                <a:spcPct val="80000"/>
              </a:lnSpc>
              <a:spcBef>
                <a:spcPts val="0"/>
              </a:spcBef>
              <a:buClr>
                <a:schemeClr val="accent3"/>
              </a:buClr>
              <a:buFont typeface="Arial"/>
              <a:defRPr sz="2000"/>
            </a:pPr>
            <a:r>
              <a:rPr dirty="0" err="1">
                <a:latin typeface="Sakkal Majalla" panose="02000000000000000000" pitchFamily="2" charset="-78"/>
                <a:cs typeface="Sakkal Majalla" panose="02000000000000000000" pitchFamily="2" charset="-78"/>
              </a:rPr>
              <a:t>نسخ</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مطبوعة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الإرشادات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التقنية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والملصقات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ومواد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التواصل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بشأن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المخاطر</a:t>
            </a:r>
            <a:r>
              <a:rPr dirty="0">
                <a:latin typeface="Sakkal Majalla" panose="02000000000000000000" pitchFamily="2" charset="-78"/>
                <a:cs typeface="Sakkal Majalla" panose="02000000000000000000" pitchFamily="2" charset="-78"/>
              </a:rPr>
              <a:t>. </a:t>
            </a:r>
          </a:p>
          <a:p>
            <a:pPr rtl="1">
              <a:lnSpc>
                <a:spcPct val="80000"/>
              </a:lnSpc>
              <a:spcBef>
                <a:spcPts val="0"/>
              </a:spcBef>
              <a:defRPr sz="2000">
                <a:solidFill>
                  <a:schemeClr val="accent6"/>
                </a:solidFill>
                <a:latin typeface="Source Sans Pro Bold"/>
                <a:ea typeface="Source Sans Pro Bold"/>
                <a:cs typeface="Source Sans Pro Bold"/>
                <a:sym typeface="Source Sans Pro Bold"/>
              </a:defRPr>
            </a:pPr>
            <a:r>
              <a:rPr lang="ar" sz="2000" b="1" dirty="0">
                <a:solidFill>
                  <a:schemeClr val="accent3"/>
                </a:solidFill>
                <a:latin typeface="Sakkal Majalla" panose="02000000000000000000" pitchFamily="2" charset="-78"/>
                <a:cs typeface="Sakkal Majalla" panose="02000000000000000000" pitchFamily="2" charset="-78"/>
              </a:rPr>
              <a:t>تكنولوجيا المعلومات والاتصالات</a:t>
            </a:r>
          </a:p>
          <a:p>
            <a:pPr marL="398659" lvl="1" indent="-254000" rtl="1">
              <a:lnSpc>
                <a:spcPct val="80000"/>
              </a:lnSpc>
              <a:spcBef>
                <a:spcPts val="0"/>
              </a:spcBef>
              <a:buClr>
                <a:schemeClr val="accent3"/>
              </a:buClr>
              <a:buFont typeface="Arial"/>
              <a:defRPr sz="2000"/>
            </a:pPr>
            <a:r>
              <a:rPr dirty="0" err="1">
                <a:latin typeface="Sakkal Majalla" panose="02000000000000000000" pitchFamily="2" charset="-78"/>
                <a:cs typeface="Sakkal Majalla" panose="02000000000000000000" pitchFamily="2" charset="-78"/>
              </a:rPr>
              <a:t>حواسيب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محمولة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وطابعة</a:t>
            </a:r>
            <a:endParaRPr dirty="0">
              <a:latin typeface="Sakkal Majalla" panose="02000000000000000000" pitchFamily="2" charset="-78"/>
              <a:cs typeface="Sakkal Majalla" panose="02000000000000000000" pitchFamily="2" charset="-78"/>
            </a:endParaRPr>
          </a:p>
          <a:p>
            <a:pPr marL="398659" lvl="1" indent="-254000" rtl="1">
              <a:lnSpc>
                <a:spcPct val="80000"/>
              </a:lnSpc>
              <a:spcBef>
                <a:spcPts val="0"/>
              </a:spcBef>
              <a:buClr>
                <a:schemeClr val="accent3"/>
              </a:buClr>
              <a:buFont typeface="Arial"/>
              <a:defRPr sz="2000"/>
            </a:pPr>
            <a:r>
              <a:rPr dirty="0" err="1">
                <a:latin typeface="Sakkal Majalla" panose="02000000000000000000" pitchFamily="2" charset="-78"/>
                <a:cs typeface="Sakkal Majalla" panose="02000000000000000000" pitchFamily="2" charset="-78"/>
              </a:rPr>
              <a:t>وصلات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الإنترنت</a:t>
            </a:r>
            <a:r>
              <a:rPr dirty="0">
                <a:latin typeface="Sakkal Majalla" panose="02000000000000000000" pitchFamily="2" charset="-78"/>
                <a:cs typeface="Sakkal Majalla" panose="02000000000000000000" pitchFamily="2" charset="-78"/>
              </a:rPr>
              <a:t> (Internet tokens)</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398659" lvl="1" indent="-254000" rtl="1">
              <a:lnSpc>
                <a:spcPct val="80000"/>
              </a:lnSpc>
              <a:spcBef>
                <a:spcPts val="0"/>
              </a:spcBef>
              <a:buClr>
                <a:schemeClr val="accent3"/>
              </a:buClr>
              <a:buFont typeface="Arial"/>
              <a:defRPr sz="2000"/>
            </a:pPr>
            <a:r>
              <a:rPr dirty="0" err="1">
                <a:latin typeface="Sakkal Majalla" panose="02000000000000000000" pitchFamily="2" charset="-78"/>
                <a:cs typeface="Sakkal Majalla" panose="02000000000000000000" pitchFamily="2" charset="-78"/>
              </a:rPr>
              <a:t>هواتف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محمولة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وأرصدة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إضافية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للهواتف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المحمولة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وأجهزة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اللاسلكي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وغيرها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حسب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الاقتضاء</a:t>
            </a:r>
            <a:r>
              <a:rPr dirty="0">
                <a:latin typeface="Sakkal Majalla" panose="02000000000000000000" pitchFamily="2" charset="-78"/>
                <a:cs typeface="Sakkal Majalla" panose="02000000000000000000" pitchFamily="2" charset="-78"/>
              </a:rPr>
              <a:t>.</a:t>
            </a:r>
          </a:p>
        </p:txBody>
      </p:sp>
      <p:sp>
        <p:nvSpPr>
          <p:cNvPr id="337" name="Title 1"/>
          <p:cNvSpPr txBox="1"/>
          <p:nvPr/>
        </p:nvSpPr>
        <p:spPr>
          <a:xfrm>
            <a:off x="315152" y="743579"/>
            <a:ext cx="4258262"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spAutoFit/>
          </a:bodyPr>
          <a:lstStyle>
            <a:lvl1pPr algn="r" defTabSz="216990" rtl="1">
              <a:lnSpc>
                <a:spcPct val="90000"/>
              </a:lnSpc>
              <a:defRPr sz="2800">
                <a:solidFill>
                  <a:srgbClr val="C00000"/>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4. القائمة المرجعية اللوجستية (1)</a:t>
            </a:r>
          </a:p>
        </p:txBody>
      </p:sp>
      <p:sp>
        <p:nvSpPr>
          <p:cNvPr id="338" name="TextBox 5"/>
          <p:cNvSpPr txBox="1"/>
          <p:nvPr/>
        </p:nvSpPr>
        <p:spPr>
          <a:xfrm>
            <a:off x="305333" y="-33027"/>
            <a:ext cx="4459172"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sz="2800" b="1" dirty="0">
                <a:latin typeface="Sakkal Majalla" panose="02000000000000000000" pitchFamily="2" charset="-78"/>
                <a:cs typeface="Sakkal Majalla" panose="02000000000000000000" pitchFamily="2" charset="-78"/>
              </a:rPr>
              <a:t>استخلاص المعلومات من الجلسة </a:t>
            </a:r>
            <a:r>
              <a:rPr lang="fr-FR" sz="2800" b="1" dirty="0">
                <a:latin typeface="Sakkal Majalla" panose="02000000000000000000" pitchFamily="2" charset="-78"/>
                <a:cs typeface="Sakkal Majalla" panose="02000000000000000000" pitchFamily="2" charset="-78"/>
              </a:rPr>
              <a:t>C1</a:t>
            </a:r>
            <a:r>
              <a:rPr lang="ar" sz="2800" b="1" dirty="0">
                <a:latin typeface="Sakkal Majalla" panose="02000000000000000000" pitchFamily="2" charset="-78"/>
                <a:cs typeface="Sakkal Majalla" panose="02000000000000000000" pitchFamily="2" charset="-78"/>
              </a:rPr>
              <a:t> (5)</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 name="Title 1"/>
          <p:cNvSpPr txBox="1"/>
          <p:nvPr/>
        </p:nvSpPr>
        <p:spPr>
          <a:xfrm>
            <a:off x="315152" y="743579"/>
            <a:ext cx="4258262"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spAutoFit/>
          </a:bodyPr>
          <a:lstStyle>
            <a:lvl1pPr algn="r" defTabSz="216990" rtl="1">
              <a:lnSpc>
                <a:spcPct val="90000"/>
              </a:lnSpc>
              <a:defRPr sz="2800">
                <a:solidFill>
                  <a:srgbClr val="C00000"/>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4. القائمة المرجعية اللوجستية (2)</a:t>
            </a:r>
          </a:p>
        </p:txBody>
      </p:sp>
      <p:sp>
        <p:nvSpPr>
          <p:cNvPr id="341" name="TextBox 5"/>
          <p:cNvSpPr txBox="1"/>
          <p:nvPr/>
        </p:nvSpPr>
        <p:spPr>
          <a:xfrm>
            <a:off x="305333" y="-33027"/>
            <a:ext cx="4519330"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sz="2800" b="1" dirty="0">
                <a:latin typeface="Sakkal Majalla" panose="02000000000000000000" pitchFamily="2" charset="-78"/>
                <a:cs typeface="Sakkal Majalla" panose="02000000000000000000" pitchFamily="2" charset="-78"/>
              </a:rPr>
              <a:t>استخلاص المعلومات من الجلسة </a:t>
            </a:r>
            <a:r>
              <a:rPr lang="fr-FR" sz="2800" b="1" dirty="0">
                <a:latin typeface="Sakkal Majalla" panose="02000000000000000000" pitchFamily="2" charset="-78"/>
                <a:cs typeface="Sakkal Majalla" panose="02000000000000000000" pitchFamily="2" charset="-78"/>
              </a:rPr>
              <a:t>C1</a:t>
            </a:r>
            <a:r>
              <a:rPr lang="ar" sz="2800" b="1" dirty="0">
                <a:latin typeface="Sakkal Majalla" panose="02000000000000000000" pitchFamily="2" charset="-78"/>
                <a:cs typeface="Sakkal Majalla" panose="02000000000000000000" pitchFamily="2" charset="-78"/>
              </a:rPr>
              <a:t> (6)</a:t>
            </a:r>
          </a:p>
        </p:txBody>
      </p:sp>
      <p:sp>
        <p:nvSpPr>
          <p:cNvPr id="342" name="Content Placeholder 2"/>
          <p:cNvSpPr txBox="1"/>
          <p:nvPr/>
        </p:nvSpPr>
        <p:spPr>
          <a:xfrm>
            <a:off x="1520793" y="1177245"/>
            <a:ext cx="8705024" cy="548121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ormAutofit/>
          </a:bodyPr>
          <a:lstStyle/>
          <a:p>
            <a:pPr defTabSz="283533" rtl="1">
              <a:lnSpc>
                <a:spcPct val="90000"/>
              </a:lnSpc>
              <a:spcBef>
                <a:spcPts val="200"/>
              </a:spcBef>
              <a:defRPr sz="1764">
                <a:solidFill>
                  <a:schemeClr val="accent6"/>
                </a:solidFill>
                <a:latin typeface="Source Sans Pro Bold"/>
                <a:ea typeface="Source Sans Pro Bold"/>
                <a:cs typeface="Source Sans Pro Bold"/>
                <a:sym typeface="Source Sans Pro Bold"/>
              </a:defRPr>
            </a:pPr>
            <a:r>
              <a:rPr lang="ar" b="1" dirty="0">
                <a:solidFill>
                  <a:schemeClr val="accent3"/>
                </a:solidFill>
                <a:latin typeface="Sakkal Majalla" panose="02000000000000000000" pitchFamily="2" charset="-78"/>
                <a:cs typeface="Sakkal Majalla" panose="02000000000000000000" pitchFamily="2" charset="-78"/>
              </a:rPr>
              <a:t>الإمدادات الطبية</a:t>
            </a:r>
          </a:p>
          <a:p>
            <a:pPr marL="390686" lvl="1" indent="-248920" defTabSz="283533" rtl="1">
              <a:lnSpc>
                <a:spcPct val="90000"/>
              </a:lnSpc>
              <a:buClr>
                <a:schemeClr val="accent3"/>
              </a:buClr>
              <a:buSzPct val="100000"/>
              <a:buFont typeface="Arial"/>
              <a:buChar char="•"/>
              <a:defRPr sz="1764">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مجموعة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ضخ</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محلول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الإمهاء</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390686" lvl="1" indent="-248920" defTabSz="283533" rtl="1">
              <a:lnSpc>
                <a:spcPct val="90000"/>
              </a:lnSpc>
              <a:buClr>
                <a:schemeClr val="accent3"/>
              </a:buClr>
              <a:buSzPct val="100000"/>
              <a:buFont typeface="Arial"/>
              <a:buChar char="•"/>
              <a:defRPr sz="1764">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محلول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الإمهاء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الفموي</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390686" lvl="1" indent="-248920" defTabSz="283533" rtl="1">
              <a:lnSpc>
                <a:spcPct val="90000"/>
              </a:lnSpc>
              <a:buClr>
                <a:schemeClr val="accent3"/>
              </a:buClr>
              <a:buSzPct val="100000"/>
              <a:buFont typeface="Arial"/>
              <a:buChar char="•"/>
              <a:defRPr sz="1764">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المقررات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العلاجية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defTabSz="283533" rtl="1">
              <a:lnSpc>
                <a:spcPct val="90000"/>
              </a:lnSpc>
              <a:spcBef>
                <a:spcPts val="200"/>
              </a:spcBef>
              <a:defRPr sz="1764">
                <a:solidFill>
                  <a:schemeClr val="accent6"/>
                </a:solidFill>
                <a:latin typeface="Source Sans Pro Bold"/>
                <a:ea typeface="Source Sans Pro Bold"/>
                <a:cs typeface="Source Sans Pro Bold"/>
                <a:sym typeface="Source Sans Pro Bold"/>
              </a:defRPr>
            </a:pPr>
            <a:r>
              <a:rPr lang="ar" sz="1764" b="1" dirty="0">
                <a:solidFill>
                  <a:schemeClr val="accent3"/>
                </a:solidFill>
                <a:latin typeface="Sakkal Majalla" panose="02000000000000000000" pitchFamily="2" charset="-78"/>
                <a:cs typeface="Sakkal Majalla" panose="02000000000000000000" pitchFamily="2" charset="-78"/>
              </a:rPr>
              <a:t>المعدات الميدانية ومعدات الوقاية الشخصية</a:t>
            </a:r>
          </a:p>
          <a:p>
            <a:pPr marL="390686" lvl="1" indent="-248920" defTabSz="283533" rtl="1">
              <a:lnSpc>
                <a:spcPct val="90000"/>
              </a:lnSpc>
              <a:buClr>
                <a:schemeClr val="accent3"/>
              </a:buClr>
              <a:buSzPct val="100000"/>
              <a:buFont typeface="Arial"/>
              <a:buChar char="•"/>
              <a:defRPr sz="1764">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مطهر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كحولي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لليدين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وصابون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والكلور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المحتوي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الهيبوكلوريت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سريع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التطاير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مُبَيض</a:t>
            </a:r>
            <a:r>
              <a:rPr dirty="0">
                <a:latin typeface="Sakkal Majalla" panose="02000000000000000000" pitchFamily="2" charset="-78"/>
                <a:cs typeface="Sakkal Majalla" panose="02000000000000000000" pitchFamily="2" charset="-78"/>
              </a:rPr>
              <a:t>.</a:t>
            </a:r>
          </a:p>
          <a:p>
            <a:pPr marL="390686" lvl="1" indent="-248920" defTabSz="283533" rtl="1">
              <a:lnSpc>
                <a:spcPct val="90000"/>
              </a:lnSpc>
              <a:buClr>
                <a:schemeClr val="accent3"/>
              </a:buClr>
              <a:buSzPct val="100000"/>
              <a:buFont typeface="Arial"/>
              <a:buChar char="•"/>
              <a:defRPr sz="1764">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الشخصية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وتشمل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ملابس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العمل</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سكرابز</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غير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المعقمة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وقفازات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النتريل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غير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القابلة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للاستعمال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أخرى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وقفازات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قوية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الاحتمال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وكمامة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مرشحة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للجسيمات</a:t>
            </a:r>
            <a:r>
              <a:rPr dirty="0">
                <a:latin typeface="Sakkal Majalla" panose="02000000000000000000" pitchFamily="2" charset="-78"/>
                <a:cs typeface="Sakkal Majalla" panose="02000000000000000000" pitchFamily="2" charset="-78"/>
              </a:rPr>
              <a:t> (N95)، </a:t>
            </a:r>
            <a:r>
              <a:rPr dirty="0" err="1">
                <a:latin typeface="Sakkal Majalla" panose="02000000000000000000" pitchFamily="2" charset="-78"/>
                <a:cs typeface="Sakkal Majalla" panose="02000000000000000000" pitchFamily="2" charset="-78"/>
              </a:rPr>
              <a:t>والب</a:t>
            </a:r>
            <a:r>
              <a:rPr lang="ar-EG" dirty="0">
                <a:latin typeface="Sakkal Majalla" panose="02000000000000000000" pitchFamily="2" charset="-78"/>
                <a:cs typeface="Sakkal Majalla" panose="02000000000000000000" pitchFamily="2" charset="-78"/>
              </a:rPr>
              <a:t>ذ</a:t>
            </a:r>
            <a:r>
              <a:rPr dirty="0" err="1">
                <a:latin typeface="Sakkal Majalla" panose="02000000000000000000" pitchFamily="2" charset="-78"/>
                <a:cs typeface="Sakkal Majalla" panose="02000000000000000000" pitchFamily="2" charset="-78"/>
              </a:rPr>
              <a:t>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الواقية</a:t>
            </a:r>
            <a:r>
              <a:rPr dirty="0">
                <a:latin typeface="Sakkal Majalla" panose="02000000000000000000" pitchFamily="2" charset="-78"/>
                <a:cs typeface="Sakkal Majalla" panose="02000000000000000000" pitchFamily="2" charset="-78"/>
              </a:rPr>
              <a:t> و</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الرداء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الواقي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وأحذية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مطاطية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طويلة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الساق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ومئزر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قوي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الاحتمال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وواقي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الوجه</a:t>
            </a:r>
            <a:r>
              <a:rPr dirty="0">
                <a:latin typeface="Sakkal Majalla" panose="02000000000000000000" pitchFamily="2" charset="-78"/>
                <a:cs typeface="Sakkal Majalla" panose="02000000000000000000" pitchFamily="2" charset="-78"/>
              </a:rPr>
              <a:t> و</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النظارات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الواقية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والكمامات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الجراحية</a:t>
            </a:r>
            <a:r>
              <a:rPr dirty="0">
                <a:latin typeface="Sakkal Majalla" panose="02000000000000000000" pitchFamily="2" charset="-78"/>
                <a:cs typeface="Sakkal Majalla" panose="02000000000000000000" pitchFamily="2" charset="-78"/>
              </a:rPr>
              <a:t>.</a:t>
            </a:r>
          </a:p>
          <a:p>
            <a:pPr marL="390686" lvl="1" indent="-248920" defTabSz="283533" rtl="1">
              <a:lnSpc>
                <a:spcPct val="90000"/>
              </a:lnSpc>
              <a:buClr>
                <a:schemeClr val="accent3"/>
              </a:buClr>
              <a:buSzPct val="100000"/>
              <a:buFont typeface="Arial"/>
              <a:buChar char="•"/>
              <a:defRPr sz="1764">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أكياس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الجثامين</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390686" lvl="1" indent="-248920" defTabSz="283533" rtl="1">
              <a:lnSpc>
                <a:spcPct val="90000"/>
              </a:lnSpc>
              <a:buClr>
                <a:schemeClr val="accent3"/>
              </a:buClr>
              <a:buSzPct val="100000"/>
              <a:buFont typeface="Arial"/>
              <a:buChar char="•"/>
              <a:defRPr sz="1764">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مِرَشّ</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محمولة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الظهر</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390686" lvl="1" indent="-248920" defTabSz="283533" rtl="1">
              <a:lnSpc>
                <a:spcPct val="90000"/>
              </a:lnSpc>
              <a:buClr>
                <a:schemeClr val="accent3"/>
              </a:buClr>
              <a:buSzPct val="100000"/>
              <a:buFont typeface="Arial"/>
              <a:buChar char="•"/>
              <a:defRPr sz="1764">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أكياس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غير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قابلة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للاستعمال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أخرى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للنفايات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البيولوجية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الخطرة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390686" lvl="1" indent="-248920" defTabSz="283533" rtl="1">
              <a:lnSpc>
                <a:spcPct val="90000"/>
              </a:lnSpc>
              <a:buClr>
                <a:schemeClr val="accent3"/>
              </a:buClr>
              <a:buSzPct val="100000"/>
              <a:buFont typeface="Arial"/>
              <a:buChar char="•"/>
              <a:defRPr sz="1764">
                <a:latin typeface="+mn-lt"/>
                <a:ea typeface="+mn-ea"/>
                <a:cs typeface="+mn-cs"/>
                <a:sym typeface="Source Sans Pro Regular"/>
              </a:defRPr>
            </a:pPr>
            <a:r>
              <a:rPr lang="ar-EG" dirty="0">
                <a:latin typeface="Sakkal Majalla" panose="02000000000000000000" pitchFamily="2" charset="-78"/>
                <a:cs typeface="Sakkal Majalla" panose="02000000000000000000" pitchFamily="2" charset="-78"/>
              </a:rPr>
              <a:t>مجموعة أدوات جمع العينات (</a:t>
            </a:r>
            <a:r>
              <a:rPr lang="en-US" dirty="0">
                <a:latin typeface="Sakkal Majalla" panose="02000000000000000000" pitchFamily="2" charset="-78"/>
                <a:cs typeface="Sakkal Majalla" panose="02000000000000000000" pitchFamily="2" charset="-78"/>
              </a:rPr>
              <a:t>UN 2814، </a:t>
            </a:r>
            <a:r>
              <a:rPr lang="ar-EG" dirty="0">
                <a:latin typeface="Sakkal Majalla" panose="02000000000000000000" pitchFamily="2" charset="-78"/>
                <a:cs typeface="Sakkal Majalla" panose="02000000000000000000" pitchFamily="2" charset="-78"/>
              </a:rPr>
              <a:t>مجموعة عينات الدم، مسحات العينات الفموية، مجموعة أدوات عينات البراز/ المسحات من المستقيم، قفازات، مسحات كحولية).</a:t>
            </a:r>
            <a:endParaRPr dirty="0">
              <a:latin typeface="Sakkal Majalla" panose="02000000000000000000" pitchFamily="2" charset="-78"/>
              <a:cs typeface="Sakkal Majalla" panose="02000000000000000000" pitchFamily="2" charset="-78"/>
            </a:endParaRPr>
          </a:p>
          <a:p>
            <a:pPr marL="390686" lvl="1" indent="-248920" defTabSz="283533" rtl="1">
              <a:lnSpc>
                <a:spcPct val="90000"/>
              </a:lnSpc>
              <a:buClr>
                <a:schemeClr val="accent3"/>
              </a:buClr>
              <a:buSzPct val="100000"/>
              <a:buFont typeface="Arial"/>
              <a:buChar char="•"/>
              <a:defRPr sz="1764">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التعبئة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الثلاثية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 + </a:t>
            </a:r>
            <a:r>
              <a:rPr dirty="0" err="1">
                <a:latin typeface="Sakkal Majalla" panose="02000000000000000000" pitchFamily="2" charset="-78"/>
                <a:cs typeface="Sakkal Majalla" panose="02000000000000000000" pitchFamily="2" charset="-78"/>
              </a:rPr>
              <a:t>صندوق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الأمان</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حاوية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الأدوات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الحادة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defTabSz="283533" rtl="1">
              <a:lnSpc>
                <a:spcPct val="90000"/>
              </a:lnSpc>
              <a:spcBef>
                <a:spcPts val="200"/>
              </a:spcBef>
              <a:defRPr sz="1764">
                <a:solidFill>
                  <a:schemeClr val="accent6"/>
                </a:solidFill>
                <a:latin typeface="Source Sans Pro Bold"/>
                <a:ea typeface="Source Sans Pro Bold"/>
                <a:cs typeface="Source Sans Pro Bold"/>
                <a:sym typeface="Source Sans Pro Bold"/>
              </a:defRPr>
            </a:pPr>
            <a:r>
              <a:rPr lang="ar" sz="1764" b="1" dirty="0">
                <a:solidFill>
                  <a:schemeClr val="accent3"/>
                </a:solidFill>
                <a:latin typeface="Sakkal Majalla" panose="02000000000000000000" pitchFamily="2" charset="-78"/>
                <a:cs typeface="Sakkal Majalla" panose="02000000000000000000" pitchFamily="2" charset="-78"/>
              </a:rPr>
              <a:t>النقل</a:t>
            </a:r>
          </a:p>
          <a:p>
            <a:pPr marL="390686" lvl="1" indent="-248920" defTabSz="283533" rtl="1">
              <a:lnSpc>
                <a:spcPct val="90000"/>
              </a:lnSpc>
              <a:buClr>
                <a:schemeClr val="accent3"/>
              </a:buClr>
              <a:buSzPct val="100000"/>
              <a:buFont typeface="Arial"/>
              <a:buChar char="•"/>
              <a:defRPr sz="1764">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إمكانية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الحصول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سيارات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دراجات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التنقُّل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المزودة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بمحرك</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سكوتر</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والوقود</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defTabSz="283533" rtl="1">
              <a:lnSpc>
                <a:spcPct val="90000"/>
              </a:lnSpc>
              <a:spcBef>
                <a:spcPts val="200"/>
              </a:spcBef>
              <a:defRPr sz="1764">
                <a:solidFill>
                  <a:schemeClr val="accent6"/>
                </a:solidFill>
                <a:latin typeface="Source Sans Pro Bold"/>
                <a:ea typeface="Source Sans Pro Bold"/>
                <a:cs typeface="Source Sans Pro Bold"/>
                <a:sym typeface="Source Sans Pro Bold"/>
              </a:defRPr>
            </a:pPr>
            <a:r>
              <a:rPr lang="ar" sz="1764" b="1" dirty="0">
                <a:solidFill>
                  <a:schemeClr val="accent3"/>
                </a:solidFill>
                <a:latin typeface="Sakkal Majalla" panose="02000000000000000000" pitchFamily="2" charset="-78"/>
                <a:cs typeface="Sakkal Majalla" panose="02000000000000000000" pitchFamily="2" charset="-78"/>
              </a:rPr>
              <a:t>الشؤون المالية</a:t>
            </a:r>
          </a:p>
          <a:p>
            <a:pPr marL="390686" lvl="1" indent="-248920" defTabSz="283533" rtl="1">
              <a:lnSpc>
                <a:spcPct val="90000"/>
              </a:lnSpc>
              <a:buClr>
                <a:schemeClr val="accent3"/>
              </a:buClr>
              <a:buSzPct val="100000"/>
              <a:buFont typeface="Arial"/>
              <a:buChar char="•"/>
              <a:defRPr sz="1764">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البدل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اليومي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والمصروفات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النثرية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390686" lvl="1" indent="-248920" defTabSz="283533" rtl="1">
              <a:lnSpc>
                <a:spcPct val="90000"/>
              </a:lnSpc>
              <a:buClr>
                <a:schemeClr val="accent3"/>
              </a:buClr>
              <a:buSzPct val="100000"/>
              <a:buFont typeface="Arial"/>
              <a:buChar char="•"/>
              <a:defRPr sz="1764">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إتاحة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ميزانيات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صناديق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الطوارئ</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وآلية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صرفها</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5" name="Table 3"/>
          <p:cNvGraphicFramePr/>
          <p:nvPr>
            <p:extLst>
              <p:ext uri="{D42A27DB-BD31-4B8C-83A1-F6EECF244321}">
                <p14:modId xmlns:p14="http://schemas.microsoft.com/office/powerpoint/2010/main" val="1584935659"/>
              </p:ext>
            </p:extLst>
          </p:nvPr>
        </p:nvGraphicFramePr>
        <p:xfrm>
          <a:off x="2104028" y="933101"/>
          <a:ext cx="8981894" cy="4655933"/>
        </p:xfrm>
        <a:graphic>
          <a:graphicData uri="http://schemas.openxmlformats.org/drawingml/2006/table">
            <a:tbl>
              <a:tblPr rtl="1" firstRow="1" bandRow="1">
                <a:tableStyleId>{4C3C2611-4C71-4FC5-86AE-919BDF0F9419}</a:tableStyleId>
              </a:tblPr>
              <a:tblGrid>
                <a:gridCol w="1674552">
                  <a:extLst>
                    <a:ext uri="{9D8B030D-6E8A-4147-A177-3AD203B41FA5}">
                      <a16:colId xmlns:a16="http://schemas.microsoft.com/office/drawing/2014/main" val="20000"/>
                    </a:ext>
                  </a:extLst>
                </a:gridCol>
                <a:gridCol w="7307342">
                  <a:extLst>
                    <a:ext uri="{9D8B030D-6E8A-4147-A177-3AD203B41FA5}">
                      <a16:colId xmlns:a16="http://schemas.microsoft.com/office/drawing/2014/main" val="20001"/>
                    </a:ext>
                  </a:extLst>
                </a:gridCol>
              </a:tblGrid>
              <a:tr h="216534">
                <a:tc>
                  <a:txBody>
                    <a:bodyPr/>
                    <a:lstStyle/>
                    <a:p>
                      <a:pPr defTabSz="289320" rtl="1">
                        <a:defRPr sz="1800" b="0">
                          <a:solidFill>
                            <a:srgbClr val="000000"/>
                          </a:solidFill>
                        </a:defRPr>
                      </a:pPr>
                      <a:r>
                        <a:rPr lang="ar" sz="1400" dirty="0">
                          <a:solidFill>
                            <a:srgbClr val="FFFFFF"/>
                          </a:solidFill>
                          <a:latin typeface="Sakkal Majalla" panose="02000000000000000000" pitchFamily="2" charset="-78"/>
                          <a:ea typeface="+mn-ea"/>
                          <a:cs typeface="Sakkal Majalla" panose="02000000000000000000" pitchFamily="2" charset="-78"/>
                        </a:rPr>
                        <a:t>التاريخ/ الوقت</a:t>
                      </a:r>
                    </a:p>
                  </a:txBody>
                  <a:tcPr marL="45720" marR="45720" horzOverflow="overflow"/>
                </a:tc>
                <a:tc>
                  <a:txBody>
                    <a:bodyPr/>
                    <a:lstStyle/>
                    <a:p>
                      <a:pPr defTabSz="289320" rtl="1">
                        <a:defRPr sz="1800" b="0">
                          <a:solidFill>
                            <a:srgbClr val="000000"/>
                          </a:solidFill>
                        </a:defRPr>
                      </a:pPr>
                      <a:r>
                        <a:rPr lang="ar" sz="1600" dirty="0">
                          <a:solidFill>
                            <a:srgbClr val="FFFFFF"/>
                          </a:solidFill>
                          <a:latin typeface="Sakkal Majalla" panose="02000000000000000000" pitchFamily="2" charset="-78"/>
                          <a:ea typeface="+mn-ea"/>
                          <a:cs typeface="Sakkal Majalla" panose="02000000000000000000" pitchFamily="2" charset="-78"/>
                        </a:rPr>
                        <a:t>23 تموز/ يوليو 2021</a:t>
                      </a:r>
                    </a:p>
                  </a:txBody>
                  <a:tcPr marL="45720" marR="45720" horzOverflow="overflow"/>
                </a:tc>
                <a:extLst>
                  <a:ext uri="{0D108BD9-81ED-4DB2-BD59-A6C34878D82A}">
                    <a16:rowId xmlns:a16="http://schemas.microsoft.com/office/drawing/2014/main" val="10000"/>
                  </a:ext>
                </a:extLst>
              </a:tr>
              <a:tr h="358253">
                <a:tc>
                  <a:txBody>
                    <a:bodyPr/>
                    <a:lstStyle/>
                    <a:p>
                      <a:pPr defTabSz="289320" rtl="1">
                        <a:defRPr sz="1800"/>
                      </a:pPr>
                      <a:r>
                        <a:rPr lang="ar" sz="1400" dirty="0">
                          <a:latin typeface="Sakkal Majalla" panose="02000000000000000000" pitchFamily="2" charset="-78"/>
                          <a:ea typeface="+mn-ea"/>
                          <a:cs typeface="Sakkal Majalla" panose="02000000000000000000" pitchFamily="2" charset="-78"/>
                        </a:rPr>
                        <a:t>الموقع/ المناطق المتضررة</a:t>
                      </a:r>
                    </a:p>
                  </a:txBody>
                  <a:tcPr marL="45720" marR="45720" horzOverflow="overflow"/>
                </a:tc>
                <a:tc>
                  <a:txBody>
                    <a:bodyPr/>
                    <a:lstStyle/>
                    <a:p>
                      <a:pPr defTabSz="289320" rtl="1">
                        <a:defRPr sz="1800"/>
                      </a:pPr>
                      <a:r>
                        <a:rPr lang="ar" sz="1400" dirty="0">
                          <a:latin typeface="Sakkal Majalla" panose="02000000000000000000" pitchFamily="2" charset="-78"/>
                          <a:ea typeface="+mn-ea"/>
                          <a:cs typeface="Sakkal Majalla" panose="02000000000000000000" pitchFamily="2" charset="-78"/>
                        </a:rPr>
                        <a:t>قرية سيان في مقاطعة كاران، شمال «سلام»</a:t>
                      </a:r>
                    </a:p>
                  </a:txBody>
                  <a:tcPr marL="45720" marR="45720" horzOverflow="overflow"/>
                </a:tc>
                <a:extLst>
                  <a:ext uri="{0D108BD9-81ED-4DB2-BD59-A6C34878D82A}">
                    <a16:rowId xmlns:a16="http://schemas.microsoft.com/office/drawing/2014/main" val="10001"/>
                  </a:ext>
                </a:extLst>
              </a:tr>
              <a:tr h="515438">
                <a:tc>
                  <a:txBody>
                    <a:bodyPr/>
                    <a:lstStyle/>
                    <a:p>
                      <a:pPr defTabSz="289320" rtl="1">
                        <a:defRPr sz="1800"/>
                      </a:pPr>
                      <a:r>
                        <a:rPr lang="ar" sz="1400">
                          <a:latin typeface="Sakkal Majalla" panose="02000000000000000000" pitchFamily="2" charset="-78"/>
                          <a:ea typeface="+mn-ea"/>
                          <a:cs typeface="Sakkal Majalla" panose="02000000000000000000" pitchFamily="2" charset="-78"/>
                        </a:rPr>
                        <a:t>الملخص</a:t>
                      </a:r>
                    </a:p>
                  </a:txBody>
                  <a:tcPr marL="45720" marR="45720" horzOverflow="overflow"/>
                </a:tc>
                <a:tc>
                  <a:txBody>
                    <a:bodyPr/>
                    <a:lstStyle/>
                    <a:p>
                      <a:pPr algn="just" defTabSz="289320" rtl="1">
                        <a:defRPr>
                          <a:latin typeface="+mn-lt"/>
                          <a:ea typeface="+mn-ea"/>
                          <a:cs typeface="+mn-cs"/>
                        </a:defRPr>
                      </a:pPr>
                      <a:r>
                        <a:rPr dirty="0" err="1">
                          <a:latin typeface="Sakkal Majalla" panose="02000000000000000000" pitchFamily="2" charset="-78"/>
                          <a:cs typeface="Sakkal Majalla" panose="02000000000000000000" pitchFamily="2" charset="-78"/>
                        </a:rPr>
                        <a:t>معلومات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متناقضة</a:t>
                      </a:r>
                      <a:r>
                        <a:rPr dirty="0">
                          <a:latin typeface="Sakkal Majalla" panose="02000000000000000000" pitchFamily="2" charset="-78"/>
                          <a:cs typeface="Sakkal Majalla" panose="02000000000000000000" pitchFamily="2" charset="-78"/>
                        </a:rPr>
                        <a:t>:</a:t>
                      </a:r>
                    </a:p>
                    <a:p>
                      <a:pPr algn="just" defTabSz="289320" rtl="1">
                        <a:defRPr>
                          <a:latin typeface="+mn-lt"/>
                          <a:ea typeface="+mn-ea"/>
                          <a:cs typeface="+mn-cs"/>
                        </a:defRPr>
                      </a:pP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الصحيفة</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وفاة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أكثر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lang="ar-EG" dirty="0">
                          <a:latin typeface="Sakkal Majalla" panose="02000000000000000000" pitchFamily="2" charset="-78"/>
                          <a:cs typeface="Sakkal Majalla" panose="02000000000000000000" pitchFamily="2" charset="-78"/>
                        </a:rPr>
                        <a:t> 100 </a:t>
                      </a:r>
                      <a:r>
                        <a:rPr dirty="0" err="1">
                          <a:latin typeface="Sakkal Majalla" panose="02000000000000000000" pitchFamily="2" charset="-78"/>
                          <a:cs typeface="Sakkal Majalla" panose="02000000000000000000" pitchFamily="2" charset="-78"/>
                        </a:rPr>
                        <a:t>شخصٍ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أغلبهم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الأطفال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والنساء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مقاطعة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كاران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شمال</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سلام</a:t>
                      </a:r>
                      <a:r>
                        <a:rPr lang="ar-EG" dirty="0">
                          <a:latin typeface="Sakkal Majalla" panose="02000000000000000000" pitchFamily="2" charset="-78"/>
                          <a:cs typeface="Sakkal Majalla" panose="02000000000000000000" pitchFamily="2" charset="-78"/>
                        </a:rPr>
                        <a:t>». و</a:t>
                      </a:r>
                      <a:r>
                        <a:rPr dirty="0" err="1">
                          <a:latin typeface="Sakkal Majalla" panose="02000000000000000000" pitchFamily="2" charset="-78"/>
                          <a:cs typeface="Sakkal Majalla" panose="02000000000000000000" pitchFamily="2" charset="-78"/>
                        </a:rPr>
                        <a:t>تتمثل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الأعراض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الرئيسية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الإسهال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الوخيم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والقيء</a:t>
                      </a:r>
                      <a:r>
                        <a:rPr dirty="0">
                          <a:latin typeface="Sakkal Majalla" panose="02000000000000000000" pitchFamily="2" charset="-78"/>
                          <a:cs typeface="Sakkal Majalla" panose="02000000000000000000" pitchFamily="2" charset="-78"/>
                        </a:rPr>
                        <a:t>. </a:t>
                      </a:r>
                    </a:p>
                    <a:p>
                      <a:pPr algn="just" defTabSz="289320" rtl="1">
                        <a:defRPr>
                          <a:latin typeface="+mn-lt"/>
                          <a:ea typeface="+mn-ea"/>
                          <a:cs typeface="+mn-cs"/>
                        </a:defRPr>
                      </a:pP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مدير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المستشفى</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إدخال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أسرة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أربعة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أشخاص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المستشفى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إحالتهم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وحدة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الرعاية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الأولية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سيان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وكانوا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يعانون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تسمم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غذائي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وقت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سابق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الأسبوع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ويشكون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الإسهال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والقيء</a:t>
                      </a:r>
                      <a:r>
                        <a:rPr dirty="0">
                          <a:latin typeface="Sakkal Majalla" panose="02000000000000000000" pitchFamily="2" charset="-78"/>
                          <a:cs typeface="Sakkal Majalla" panose="02000000000000000000" pitchFamily="2" charset="-78"/>
                        </a:rPr>
                        <a:t>.</a:t>
                      </a:r>
                    </a:p>
                  </a:txBody>
                  <a:tcPr marL="45720" marR="45720" horzOverflow="overflow"/>
                </a:tc>
                <a:extLst>
                  <a:ext uri="{0D108BD9-81ED-4DB2-BD59-A6C34878D82A}">
                    <a16:rowId xmlns:a16="http://schemas.microsoft.com/office/drawing/2014/main" val="10002"/>
                  </a:ext>
                </a:extLst>
              </a:tr>
              <a:tr h="635473">
                <a:tc>
                  <a:txBody>
                    <a:bodyPr/>
                    <a:lstStyle/>
                    <a:p>
                      <a:pPr defTabSz="289320" rtl="1">
                        <a:defRPr sz="1800"/>
                      </a:pPr>
                      <a:r>
                        <a:rPr lang="ar" sz="1400">
                          <a:latin typeface="Sakkal Majalla" panose="02000000000000000000" pitchFamily="2" charset="-78"/>
                          <a:ea typeface="+mn-ea"/>
                          <a:cs typeface="Sakkal Majalla" panose="02000000000000000000" pitchFamily="2" charset="-78"/>
                        </a:rPr>
                        <a:t>الوضع الوبائي</a:t>
                      </a:r>
                    </a:p>
                  </a:txBody>
                  <a:tcPr marL="45720" marR="45720" horzOverflow="overflow"/>
                </a:tc>
                <a:tc>
                  <a:txBody>
                    <a:bodyPr/>
                    <a:lstStyle/>
                    <a:p>
                      <a:pPr algn="just" defTabSz="289320" rtl="1">
                        <a:defRPr>
                          <a:latin typeface="+mn-lt"/>
                          <a:ea typeface="+mn-ea"/>
                          <a:cs typeface="+mn-cs"/>
                        </a:defRPr>
                      </a:pP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شوهدت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حالات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مصابة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بالإسهال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المائي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وحدة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الرعاية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الأولية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أغلبها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متوسطة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الحدة</a:t>
                      </a:r>
                      <a:r>
                        <a:rPr dirty="0">
                          <a:latin typeface="Sakkal Majalla" panose="02000000000000000000" pitchFamily="2" charset="-78"/>
                          <a:cs typeface="Sakkal Majalla" panose="02000000000000000000" pitchFamily="2" charset="-78"/>
                        </a:rPr>
                        <a:t>. </a:t>
                      </a:r>
                    </a:p>
                    <a:p>
                      <a:pPr algn="just" defTabSz="289320" rtl="1">
                        <a:defRPr>
                          <a:latin typeface="+mn-lt"/>
                          <a:ea typeface="+mn-ea"/>
                          <a:cs typeface="+mn-cs"/>
                        </a:defRPr>
                      </a:pP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أحيلت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حالتان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فقط</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مستشفى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كاران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مطلع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الأسبوع</a:t>
                      </a:r>
                      <a:r>
                        <a:rPr dirty="0">
                          <a:latin typeface="Sakkal Majalla" panose="02000000000000000000" pitchFamily="2" charset="-78"/>
                          <a:cs typeface="Sakkal Majalla" panose="02000000000000000000" pitchFamily="2" charset="-78"/>
                        </a:rPr>
                        <a:t>.</a:t>
                      </a:r>
                    </a:p>
                    <a:p>
                      <a:pPr algn="just" defTabSz="289320" rtl="1">
                        <a:defRPr>
                          <a:latin typeface="+mn-lt"/>
                          <a:ea typeface="+mn-ea"/>
                          <a:cs typeface="+mn-cs"/>
                        </a:defRPr>
                      </a:pP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عدد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حالات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الإسهال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تزال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ضمن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النطاق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الطبيعي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المتوقع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الوقت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العام</a:t>
                      </a:r>
                      <a:r>
                        <a:rPr dirty="0">
                          <a:latin typeface="Sakkal Majalla" panose="02000000000000000000" pitchFamily="2" charset="-78"/>
                          <a:cs typeface="Sakkal Majalla" panose="02000000000000000000" pitchFamily="2" charset="-78"/>
                        </a:rPr>
                        <a:t>. </a:t>
                      </a:r>
                    </a:p>
                  </a:txBody>
                  <a:tcPr marL="45720" marR="45720" horzOverflow="overflow"/>
                </a:tc>
                <a:extLst>
                  <a:ext uri="{0D108BD9-81ED-4DB2-BD59-A6C34878D82A}">
                    <a16:rowId xmlns:a16="http://schemas.microsoft.com/office/drawing/2014/main" val="10003"/>
                  </a:ext>
                </a:extLst>
              </a:tr>
              <a:tr h="515438">
                <a:tc>
                  <a:txBody>
                    <a:bodyPr/>
                    <a:lstStyle/>
                    <a:p>
                      <a:pPr defTabSz="289320" rtl="1">
                        <a:defRPr sz="1800"/>
                      </a:pPr>
                      <a:r>
                        <a:rPr lang="ar" sz="1400">
                          <a:latin typeface="Sakkal Majalla" panose="02000000000000000000" pitchFamily="2" charset="-78"/>
                          <a:ea typeface="+mn-ea"/>
                          <a:cs typeface="Sakkal Majalla" panose="02000000000000000000" pitchFamily="2" charset="-78"/>
                        </a:rPr>
                        <a:t>الإجراءات التي شُرع في تنفيذها</a:t>
                      </a:r>
                    </a:p>
                  </a:txBody>
                  <a:tcPr marL="45720" marR="45720" horzOverflow="overflow"/>
                </a:tc>
                <a:tc>
                  <a:txBody>
                    <a:bodyPr/>
                    <a:lstStyle/>
                    <a:p>
                      <a:pPr defTabSz="289320" rtl="1">
                        <a:defRPr>
                          <a:latin typeface="+mn-lt"/>
                          <a:ea typeface="+mn-ea"/>
                          <a:cs typeface="+mn-cs"/>
                        </a:defRPr>
                      </a:pP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التدبير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العلاجي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للحالات</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defTabSz="289320" rtl="1">
                        <a:defRPr>
                          <a:latin typeface="+mn-lt"/>
                          <a:ea typeface="+mn-ea"/>
                          <a:cs typeface="+mn-cs"/>
                        </a:defRPr>
                      </a:pP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بدء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الاستقصاء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والاتصال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بالأطراف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المعنية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txBody>
                  <a:tcPr marL="45720" marR="45720" horzOverflow="overflow"/>
                </a:tc>
                <a:extLst>
                  <a:ext uri="{0D108BD9-81ED-4DB2-BD59-A6C34878D82A}">
                    <a16:rowId xmlns:a16="http://schemas.microsoft.com/office/drawing/2014/main" val="10004"/>
                  </a:ext>
                </a:extLst>
              </a:tr>
              <a:tr h="515438">
                <a:tc>
                  <a:txBody>
                    <a:bodyPr/>
                    <a:lstStyle/>
                    <a:p>
                      <a:pPr defTabSz="822960" rtl="1">
                        <a:defRPr sz="1800"/>
                      </a:pPr>
                      <a:r>
                        <a:rPr lang="ar" sz="1400">
                          <a:latin typeface="Sakkal Majalla" panose="02000000000000000000" pitchFamily="2" charset="-78"/>
                          <a:ea typeface="+mn-ea"/>
                          <a:cs typeface="Sakkal Majalla" panose="02000000000000000000" pitchFamily="2" charset="-78"/>
                        </a:rPr>
                        <a:t>الأطراف المعنية والتنسيق</a:t>
                      </a:r>
                    </a:p>
                  </a:txBody>
                  <a:tcPr marL="45720" marR="45720" horzOverflow="overflow"/>
                </a:tc>
                <a:tc>
                  <a:txBody>
                    <a:bodyPr/>
                    <a:lstStyle/>
                    <a:p>
                      <a:pPr defTabSz="289320" rtl="1">
                        <a:defRPr sz="1800"/>
                      </a:pPr>
                      <a:r>
                        <a:rPr lang="ar" sz="1400" dirty="0">
                          <a:latin typeface="Sakkal Majalla" panose="02000000000000000000" pitchFamily="2" charset="-78"/>
                          <a:ea typeface="+mn-ea"/>
                          <a:cs typeface="Sakkal Majalla" panose="02000000000000000000" pitchFamily="2" charset="-78"/>
                        </a:rPr>
                        <a:t>- مدير المستشفى</a:t>
                      </a:r>
                      <a:r>
                        <a:rPr lang="ar-EG" sz="1400" dirty="0">
                          <a:latin typeface="Sakkal Majalla" panose="02000000000000000000" pitchFamily="2" charset="-78"/>
                          <a:ea typeface="+mn-ea"/>
                          <a:cs typeface="Sakkal Majalla" panose="02000000000000000000" pitchFamily="2" charset="-78"/>
                        </a:rPr>
                        <a:t>.</a:t>
                      </a:r>
                      <a:r>
                        <a:rPr lang="ar" sz="1400" dirty="0">
                          <a:latin typeface="Sakkal Majalla" panose="02000000000000000000" pitchFamily="2" charset="-78"/>
                          <a:ea typeface="+mn-ea"/>
                          <a:cs typeface="Sakkal Majalla" panose="02000000000000000000" pitchFamily="2" charset="-78"/>
                        </a:rPr>
                        <a:t>
- المسؤول الصحي في وحدة الرعاية الصحية الأولية في سيان</a:t>
                      </a:r>
                      <a:r>
                        <a:rPr lang="ar-EG" sz="1400" dirty="0">
                          <a:latin typeface="Sakkal Majalla" panose="02000000000000000000" pitchFamily="2" charset="-78"/>
                          <a:ea typeface="+mn-ea"/>
                          <a:cs typeface="Sakkal Majalla" panose="02000000000000000000" pitchFamily="2" charset="-78"/>
                        </a:rPr>
                        <a:t>.</a:t>
                      </a:r>
                      <a:endParaRPr lang="ar" sz="1400" dirty="0">
                        <a:latin typeface="Sakkal Majalla" panose="02000000000000000000" pitchFamily="2" charset="-78"/>
                        <a:ea typeface="+mn-ea"/>
                        <a:cs typeface="Sakkal Majalla" panose="02000000000000000000" pitchFamily="2" charset="-78"/>
                      </a:endParaRPr>
                    </a:p>
                  </a:txBody>
                  <a:tcPr marL="45720" marR="45720" horzOverflow="overflow"/>
                </a:tc>
                <a:extLst>
                  <a:ext uri="{0D108BD9-81ED-4DB2-BD59-A6C34878D82A}">
                    <a16:rowId xmlns:a16="http://schemas.microsoft.com/office/drawing/2014/main" val="10005"/>
                  </a:ext>
                </a:extLst>
              </a:tr>
              <a:tr h="515438">
                <a:tc>
                  <a:txBody>
                    <a:bodyPr/>
                    <a:lstStyle/>
                    <a:p>
                      <a:pPr defTabSz="289320" rtl="1">
                        <a:defRPr sz="1800"/>
                      </a:pPr>
                      <a:r>
                        <a:rPr lang="ar" sz="1400">
                          <a:latin typeface="Sakkal Majalla" panose="02000000000000000000" pitchFamily="2" charset="-78"/>
                          <a:ea typeface="+mn-ea"/>
                          <a:cs typeface="Sakkal Majalla" panose="02000000000000000000" pitchFamily="2" charset="-78"/>
                        </a:rPr>
                        <a:t>التحديات</a:t>
                      </a:r>
                    </a:p>
                  </a:txBody>
                  <a:tcPr marL="45720" marR="45720" horzOverflow="overflow"/>
                </a:tc>
                <a:tc>
                  <a:txBody>
                    <a:bodyPr/>
                    <a:lstStyle/>
                    <a:p>
                      <a:pPr defTabSz="289320" rtl="1">
                        <a:defRPr>
                          <a:latin typeface="+mn-lt"/>
                          <a:ea typeface="+mn-ea"/>
                          <a:cs typeface="+mn-cs"/>
                        </a:defRPr>
                      </a:pP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بعض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أجزاء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مقاطعة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كاران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سيطرة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متمردي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ثاليب</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defTabSz="289320" rtl="1">
                        <a:defRPr>
                          <a:latin typeface="+mn-lt"/>
                          <a:ea typeface="+mn-ea"/>
                          <a:cs typeface="+mn-cs"/>
                        </a:defRPr>
                      </a:pP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نقص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الموارد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ومنها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الموارد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البشرية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txBody>
                  <a:tcPr marL="45720" marR="45720" horzOverflow="overflow"/>
                </a:tc>
                <a:extLst>
                  <a:ext uri="{0D108BD9-81ED-4DB2-BD59-A6C34878D82A}">
                    <a16:rowId xmlns:a16="http://schemas.microsoft.com/office/drawing/2014/main" val="10006"/>
                  </a:ext>
                </a:extLst>
              </a:tr>
              <a:tr h="515438">
                <a:tc>
                  <a:txBody>
                    <a:bodyPr/>
                    <a:lstStyle/>
                    <a:p>
                      <a:pPr defTabSz="822960" rtl="1">
                        <a:defRPr sz="1800"/>
                      </a:pPr>
                      <a:r>
                        <a:rPr lang="ar" sz="1400">
                          <a:latin typeface="Sakkal Majalla" panose="02000000000000000000" pitchFamily="2" charset="-78"/>
                          <a:ea typeface="+mn-ea"/>
                          <a:cs typeface="Sakkal Majalla" panose="02000000000000000000" pitchFamily="2" charset="-78"/>
                        </a:rPr>
                        <a:t>الموارد اللازمة (وتشمل التوظيف)</a:t>
                      </a:r>
                    </a:p>
                  </a:txBody>
                  <a:tcPr marL="45720" marR="45720" horzOverflow="overflow"/>
                </a:tc>
                <a:tc>
                  <a:txBody>
                    <a:bodyPr/>
                    <a:lstStyle/>
                    <a:p>
                      <a:pPr defTabSz="822960" rtl="1">
                        <a:defRPr>
                          <a:latin typeface="+mn-lt"/>
                          <a:ea typeface="+mn-ea"/>
                          <a:cs typeface="+mn-cs"/>
                        </a:defRPr>
                      </a:pPr>
                      <a:r>
                        <a:rPr dirty="0" err="1">
                          <a:latin typeface="Sakkal Majalla" panose="02000000000000000000" pitchFamily="2" charset="-78"/>
                          <a:cs typeface="Sakkal Majalla" panose="02000000000000000000" pitchFamily="2" charset="-78"/>
                        </a:rPr>
                        <a:t>العاملون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مرفق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سيان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والإمدادات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الطبية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والأدوات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التشخيصية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وحدة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الرعاية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الأولية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txBody>
                  <a:tcPr marL="45720" marR="45720" horzOverflow="overflow"/>
                </a:tc>
                <a:extLst>
                  <a:ext uri="{0D108BD9-81ED-4DB2-BD59-A6C34878D82A}">
                    <a16:rowId xmlns:a16="http://schemas.microsoft.com/office/drawing/2014/main" val="10007"/>
                  </a:ext>
                </a:extLst>
              </a:tr>
            </a:tbl>
          </a:graphicData>
        </a:graphic>
      </p:graphicFrame>
      <p:sp>
        <p:nvSpPr>
          <p:cNvPr id="346" name="Title 1"/>
          <p:cNvSpPr txBox="1"/>
          <p:nvPr/>
        </p:nvSpPr>
        <p:spPr>
          <a:xfrm>
            <a:off x="6214437" y="258370"/>
            <a:ext cx="3480436" cy="64611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algn="r" defTabSz="216990" rtl="1">
              <a:lnSpc>
                <a:spcPct val="90000"/>
              </a:lnSpc>
              <a:defRPr sz="2700">
                <a:solidFill>
                  <a:srgbClr val="C00000"/>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5. تقرير الحالة </a:t>
            </a:r>
          </a:p>
        </p:txBody>
      </p:sp>
      <p:sp>
        <p:nvSpPr>
          <p:cNvPr id="347" name="TextBox 5"/>
          <p:cNvSpPr txBox="1"/>
          <p:nvPr/>
        </p:nvSpPr>
        <p:spPr>
          <a:xfrm>
            <a:off x="305333" y="-33027"/>
            <a:ext cx="4639646"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sz="2800" b="1" dirty="0">
                <a:latin typeface="Sakkal Majalla" panose="02000000000000000000" pitchFamily="2" charset="-78"/>
                <a:cs typeface="Sakkal Majalla" panose="02000000000000000000" pitchFamily="2" charset="-78"/>
              </a:rPr>
              <a:t>استخلاص المعلومات من الجلسة </a:t>
            </a:r>
            <a:r>
              <a:rPr lang="fr-FR" sz="2800" b="1" dirty="0">
                <a:latin typeface="Sakkal Majalla" panose="02000000000000000000" pitchFamily="2" charset="-78"/>
                <a:cs typeface="Sakkal Majalla" panose="02000000000000000000" pitchFamily="2" charset="-78"/>
              </a:rPr>
              <a:t>C1</a:t>
            </a:r>
            <a:r>
              <a:rPr lang="ar" sz="2800" b="1" dirty="0">
                <a:latin typeface="Sakkal Majalla" panose="02000000000000000000" pitchFamily="2" charset="-78"/>
                <a:cs typeface="Sakkal Majalla" panose="02000000000000000000" pitchFamily="2" charset="-78"/>
              </a:rPr>
              <a:t> (7)</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 name="Title 1"/>
          <p:cNvSpPr txBox="1">
            <a:spLocks noGrp="1"/>
          </p:cNvSpPr>
          <p:nvPr>
            <p:ph type="title"/>
          </p:nvPr>
        </p:nvSpPr>
        <p:spPr>
          <a:xfrm>
            <a:off x="-180474" y="-44367"/>
            <a:ext cx="6966285" cy="1030956"/>
          </a:xfrm>
          <a:prstGeom prst="rect">
            <a:avLst/>
          </a:prstGeom>
        </p:spPr>
        <p:txBody>
          <a:bodyPr rtlCol="1"/>
          <a:lstStyle>
            <a:lvl1pPr algn="r" rtl="1">
              <a:lnSpc>
                <a:spcPct val="80000"/>
              </a:lnSpc>
              <a:defRPr>
                <a:latin typeface="Source Sans Pro Bold"/>
                <a:ea typeface="Source Sans Pro Bold"/>
                <a:cs typeface="Source Sans Pro Bold"/>
                <a:sym typeface="Source Sans Pro Bold"/>
              </a:defRPr>
            </a:lvl1pPr>
          </a:lstStyle>
          <a:p>
            <a:pPr rtl="1"/>
            <a:r>
              <a:rPr lang="ar" dirty="0">
                <a:latin typeface="Sakkal Majalla" panose="02000000000000000000" pitchFamily="2" charset="-78"/>
                <a:cs typeface="Sakkal Majalla" panose="02000000000000000000" pitchFamily="2" charset="-78"/>
              </a:rPr>
              <a:t>شائعة: الاستخدام المتعمد لأحد العوامل البيولوجية لتسميم مياه الشرب</a:t>
            </a:r>
          </a:p>
        </p:txBody>
      </p:sp>
      <p:sp>
        <p:nvSpPr>
          <p:cNvPr id="350" name="TextBox 8"/>
          <p:cNvSpPr txBox="1"/>
          <p:nvPr/>
        </p:nvSpPr>
        <p:spPr>
          <a:xfrm>
            <a:off x="2152712" y="2879908"/>
            <a:ext cx="8013576" cy="1938992"/>
          </a:xfrm>
          <a:prstGeom prst="rect">
            <a:avLst/>
          </a:prstGeom>
          <a:solidFill>
            <a:schemeClr val="accent5">
              <a:lumMod val="20000"/>
              <a:lumOff val="80000"/>
            </a:schemeClr>
          </a:solidFill>
          <a:ln w="9525">
            <a:solidFill>
              <a:schemeClr val="tx1"/>
            </a:solidFill>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lvl1pPr algn="r" rtl="1">
              <a:defRPr sz="2400">
                <a:latin typeface="+mn-lt"/>
                <a:ea typeface="+mn-ea"/>
                <a:cs typeface="+mn-cs"/>
                <a:sym typeface="Source Sans Pro Regular"/>
              </a:defRPr>
            </a:lvl1pPr>
          </a:lstStyle>
          <a:p>
            <a:pPr rtl="1"/>
            <a:r>
              <a:rPr lang="ar-EG" dirty="0">
                <a:latin typeface="Sakkal Majalla" panose="02000000000000000000" pitchFamily="2" charset="-78"/>
                <a:cs typeface="Sakkal Majalla" panose="02000000000000000000" pitchFamily="2" charset="-78"/>
              </a:rPr>
              <a:t>«هناك شائعة منتشرة في المجتمع بأن «</a:t>
            </a:r>
            <a:r>
              <a:rPr lang="ar-EG" dirty="0" err="1">
                <a:latin typeface="Sakkal Majalla" panose="02000000000000000000" pitchFamily="2" charset="-78"/>
                <a:cs typeface="Sakkal Majalla" panose="02000000000000000000" pitchFamily="2" charset="-78"/>
              </a:rPr>
              <a:t>ثاليب</a:t>
            </a:r>
            <a:r>
              <a:rPr lang="ar-EG" dirty="0">
                <a:latin typeface="Sakkal Majalla" panose="02000000000000000000" pitchFamily="2" charset="-78"/>
                <a:cs typeface="Sakkal Majalla" panose="02000000000000000000" pitchFamily="2" charset="-78"/>
              </a:rPr>
              <a:t>» يسممون المياه لاستعادة سيطرتهم على القرية واحتلال مقاطعة كاران. وقد بدأت هذه الشائعة في الانتشار منذ نحو شهرين عندما هدد متمردو «</a:t>
            </a:r>
            <a:r>
              <a:rPr lang="ar-EG" dirty="0" err="1">
                <a:latin typeface="Sakkal Majalla" panose="02000000000000000000" pitchFamily="2" charset="-78"/>
                <a:cs typeface="Sakkal Majalla" panose="02000000000000000000" pitchFamily="2" charset="-78"/>
              </a:rPr>
              <a:t>ثاليب</a:t>
            </a:r>
            <a:r>
              <a:rPr lang="ar-EG" dirty="0">
                <a:latin typeface="Sakkal Majalla" panose="02000000000000000000" pitchFamily="2" charset="-78"/>
                <a:cs typeface="Sakkal Majalla" panose="02000000000000000000" pitchFamily="2" charset="-78"/>
              </a:rPr>
              <a:t>» بتسميم المياه، وهو ما أشك فيه إذ إنهم ليس لديهم القدرة التقنية التي تمكنهم من تنفيذ ذلك. وللأسف، فإن هذه الشائعة لا تزال منتشرة، ويصدقها الكثير من الناس، لا سيما بعد رؤية العديد من الحالات في المجتمع المحلي».</a:t>
            </a:r>
            <a:endParaRPr dirty="0">
              <a:latin typeface="Sakkal Majalla" panose="02000000000000000000" pitchFamily="2" charset="-78"/>
              <a:cs typeface="Sakkal Majalla" panose="02000000000000000000" pitchFamily="2" charset="-78"/>
            </a:endParaRPr>
          </a:p>
        </p:txBody>
      </p:sp>
      <p:sp>
        <p:nvSpPr>
          <p:cNvPr id="351" name="TextBox 4"/>
          <p:cNvSpPr txBox="1"/>
          <p:nvPr/>
        </p:nvSpPr>
        <p:spPr>
          <a:xfrm>
            <a:off x="2026919" y="1375602"/>
            <a:ext cx="8138162" cy="9378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lvl1pPr algn="just" rtl="1">
              <a:lnSpc>
                <a:spcPct val="115000"/>
              </a:lnSpc>
              <a:spcBef>
                <a:spcPts val="1000"/>
              </a:spcBef>
              <a:defRPr sz="2400">
                <a:solidFill>
                  <a:srgbClr val="548235"/>
                </a:solidFill>
                <a:latin typeface="+mn-lt"/>
                <a:ea typeface="+mn-ea"/>
                <a:cs typeface="+mn-cs"/>
                <a:sym typeface="Source Sans Pro Regular"/>
              </a:defRPr>
            </a:lvl1pPr>
          </a:lstStyle>
          <a:p>
            <a:pPr rtl="1"/>
            <a:r>
              <a:rPr lang="ar" b="1" dirty="0">
                <a:solidFill>
                  <a:srgbClr val="C00000"/>
                </a:solidFill>
                <a:latin typeface="Sakkal Majalla" panose="02000000000000000000" pitchFamily="2" charset="-78"/>
                <a:cs typeface="Sakkal Majalla" panose="02000000000000000000" pitchFamily="2" charset="-78"/>
              </a:rPr>
              <a:t>يتلقى فريق الاستجابة السريعة رسالة بريد إلكتروني من رئيس قسم مكافحة الأمراض السارية في مقاطعة كاران:</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 name="Google Shape;308;p8"/>
          <p:cNvSpPr txBox="1">
            <a:spLocks noGrp="1"/>
          </p:cNvSpPr>
          <p:nvPr>
            <p:ph type="body" sz="quarter" idx="1"/>
          </p:nvPr>
        </p:nvSpPr>
        <p:spPr>
          <a:xfrm>
            <a:off x="3592161" y="1288833"/>
            <a:ext cx="5007678" cy="1870076"/>
          </a:xfrm>
          <a:prstGeom prst="rect">
            <a:avLst/>
          </a:prstGeom>
        </p:spPr>
        <p:txBody>
          <a:bodyPr lIns="0" tIns="0" rIns="0" bIns="0" rtlCol="1"/>
          <a:lstStyle/>
          <a:p>
            <a:pPr rtl="1">
              <a:spcBef>
                <a:spcPts val="0"/>
              </a:spcBef>
              <a:defRPr sz="3200"/>
            </a:pPr>
            <a:r>
              <a:rPr lang="ar" b="1" dirty="0">
                <a:latin typeface="Sakkal Majalla" panose="02000000000000000000" pitchFamily="2" charset="-78"/>
                <a:cs typeface="Sakkal Majalla" panose="02000000000000000000" pitchFamily="2" charset="-78"/>
              </a:rPr>
              <a:t>الجلسة </a:t>
            </a:r>
            <a:r>
              <a:rPr lang="fr-FR" b="1" dirty="0">
                <a:latin typeface="Sakkal Majalla" panose="02000000000000000000" pitchFamily="2" charset="-78"/>
                <a:cs typeface="Sakkal Majalla" panose="02000000000000000000" pitchFamily="2" charset="-78"/>
              </a:rPr>
              <a:t>C2</a:t>
            </a:r>
            <a:r>
              <a:rPr lang="ar" b="1" dirty="0">
                <a:latin typeface="Sakkal Majalla" panose="02000000000000000000" pitchFamily="2" charset="-78"/>
                <a:cs typeface="Sakkal Majalla" panose="02000000000000000000" pitchFamily="2" charset="-78"/>
              </a:rPr>
              <a:t>: </a:t>
            </a:r>
          </a:p>
          <a:p>
            <a:pPr rtl="1">
              <a:spcBef>
                <a:spcPts val="0"/>
              </a:spcBef>
              <a:defRPr sz="3200"/>
            </a:pPr>
            <a:r>
              <a:rPr lang="ar" b="1" dirty="0">
                <a:latin typeface="Sakkal Majalla" panose="02000000000000000000" pitchFamily="2" charset="-78"/>
                <a:cs typeface="Sakkal Majalla" panose="02000000000000000000" pitchFamily="2" charset="-78"/>
              </a:rPr>
              <a:t>في مستشفى كاران، مقابلة الطاقم الطبي</a:t>
            </a: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Content Placeholder 2"/>
          <p:cNvSpPr txBox="1">
            <a:spLocks noGrp="1"/>
          </p:cNvSpPr>
          <p:nvPr>
            <p:ph type="body" sz="quarter" idx="1"/>
          </p:nvPr>
        </p:nvSpPr>
        <p:spPr>
          <a:xfrm>
            <a:off x="4772576" y="1277752"/>
            <a:ext cx="3126328" cy="595051"/>
          </a:xfrm>
          <a:prstGeom prst="rect">
            <a:avLst/>
          </a:prstGeom>
        </p:spPr>
        <p:txBody>
          <a:bodyPr rtlCol="1"/>
          <a:lstStyle>
            <a:lvl1pPr algn="r" rtl="1">
              <a:defRPr sz="2800">
                <a:solidFill>
                  <a:srgbClr val="C00000"/>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المعلومات الأساسية </a:t>
            </a:r>
          </a:p>
        </p:txBody>
      </p:sp>
      <p:sp>
        <p:nvSpPr>
          <p:cNvPr id="358" name="Title 1"/>
          <p:cNvSpPr txBox="1">
            <a:spLocks noGrp="1"/>
          </p:cNvSpPr>
          <p:nvPr>
            <p:ph type="title"/>
          </p:nvPr>
        </p:nvSpPr>
        <p:spPr>
          <a:xfrm>
            <a:off x="332656" y="0"/>
            <a:ext cx="6084235" cy="950554"/>
          </a:xfrm>
          <a:prstGeom prst="rect">
            <a:avLst/>
          </a:prstGeom>
        </p:spPr>
        <p:txBody>
          <a:bodyPr rtlCol="1"/>
          <a:lstStyle/>
          <a:p>
            <a:pPr defTabSz="260388" rtl="1">
              <a:defRPr sz="2880">
                <a:latin typeface="Source Sans Pro Bold"/>
                <a:ea typeface="Source Sans Pro Bold"/>
                <a:cs typeface="Source Sans Pro Bold"/>
                <a:sym typeface="Source Sans Pro Bold"/>
              </a:defRPr>
            </a:pPr>
            <a:r>
              <a:rPr lang="fr-FR" b="1" dirty="0">
                <a:latin typeface="Sakkal Majalla" panose="02000000000000000000" pitchFamily="2" charset="-78"/>
                <a:cs typeface="Sakkal Majalla" panose="02000000000000000000" pitchFamily="2" charset="-78"/>
              </a:rPr>
              <a:t>C2</a:t>
            </a:r>
            <a:r>
              <a:rPr lang="ar" b="1" dirty="0">
                <a:latin typeface="Sakkal Majalla" panose="02000000000000000000" pitchFamily="2" charset="-78"/>
                <a:cs typeface="Sakkal Majalla" panose="02000000000000000000" pitchFamily="2" charset="-78"/>
              </a:rPr>
              <a:t> في مستشفى كاران: </a:t>
            </a:r>
            <a:br>
              <a:rPr b="1" dirty="0">
                <a:latin typeface="Sakkal Majalla" panose="02000000000000000000" pitchFamily="2" charset="-78"/>
                <a:cs typeface="Sakkal Majalla" panose="02000000000000000000" pitchFamily="2" charset="-78"/>
              </a:rPr>
            </a:br>
            <a:r>
              <a:rPr lang="ar" b="1" dirty="0">
                <a:latin typeface="Sakkal Majalla" panose="02000000000000000000" pitchFamily="2" charset="-78"/>
                <a:cs typeface="Sakkal Majalla" panose="02000000000000000000" pitchFamily="2" charset="-78"/>
              </a:rPr>
              <a:t>مقابلة الطاقم الطبي</a:t>
            </a:r>
          </a:p>
        </p:txBody>
      </p:sp>
      <p:grpSp>
        <p:nvGrpSpPr>
          <p:cNvPr id="361" name="Rectangle 3"/>
          <p:cNvGrpSpPr/>
          <p:nvPr/>
        </p:nvGrpSpPr>
        <p:grpSpPr>
          <a:xfrm>
            <a:off x="2063949" y="2053751"/>
            <a:ext cx="8543582" cy="3068054"/>
            <a:chOff x="0" y="-1"/>
            <a:chExt cx="8543581" cy="3068053"/>
          </a:xfrm>
          <a:solidFill>
            <a:schemeClr val="accent5">
              <a:lumMod val="20000"/>
              <a:lumOff val="80000"/>
            </a:schemeClr>
          </a:solidFill>
        </p:grpSpPr>
        <p:sp>
          <p:nvSpPr>
            <p:cNvPr id="359" name="Rectangle"/>
            <p:cNvSpPr/>
            <p:nvPr/>
          </p:nvSpPr>
          <p:spPr>
            <a:xfrm>
              <a:off x="0" y="-1"/>
              <a:ext cx="8543581" cy="3068053"/>
            </a:xfrm>
            <a:prstGeom prst="rect">
              <a:avLst/>
            </a:prstGeom>
            <a:grpFill/>
            <a:ln w="12700" cap="flat">
              <a:solidFill>
                <a:srgbClr val="011749"/>
              </a:solidFill>
              <a:prstDash val="solid"/>
              <a:miter lim="800000"/>
            </a:ln>
            <a:effectLst/>
          </p:spPr>
          <p:txBody>
            <a:bodyPr wrap="square" lIns="45719" tIns="45719" rIns="45719" bIns="45719" numCol="1" rtlCol="1" anchor="ctr">
              <a:noAutofit/>
            </a:bodyPr>
            <a:lstStyle/>
            <a:p>
              <a:pPr algn="just" rtl="1">
                <a:lnSpc>
                  <a:spcPct val="115000"/>
                </a:lnSpc>
                <a:spcBef>
                  <a:spcPts val="1000"/>
                </a:spcBef>
                <a:defRPr sz="2000">
                  <a:latin typeface="+mn-lt"/>
                  <a:ea typeface="+mn-ea"/>
                  <a:cs typeface="+mn-cs"/>
                  <a:sym typeface="Source Sans Pro Regular"/>
                </a:defRPr>
              </a:pPr>
              <a:endParaRPr>
                <a:solidFill>
                  <a:schemeClr val="tx1"/>
                </a:solidFill>
                <a:latin typeface="Sakkal Majalla" panose="02000000000000000000" pitchFamily="2" charset="-78"/>
                <a:cs typeface="Sakkal Majalla" panose="02000000000000000000" pitchFamily="2" charset="-78"/>
              </a:endParaRPr>
            </a:p>
          </p:txBody>
        </p:sp>
        <p:sp>
          <p:nvSpPr>
            <p:cNvPr id="360" name="The RRT goes to the field to investigate the event. The team decides to start by visiting Karan General Hospital. At Karan General Hospital, the team should meet with the Hospital Manager to introduce themselves and explain the objectives of their missio"/>
            <p:cNvSpPr txBox="1"/>
            <p:nvPr/>
          </p:nvSpPr>
          <p:spPr>
            <a:xfrm>
              <a:off x="52070" y="956946"/>
              <a:ext cx="8439441" cy="1154160"/>
            </a:xfrm>
            <a:prstGeom prst="rect">
              <a:avLst/>
            </a:prstGeom>
            <a:grp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19" rIns="45719" bIns="45719" numCol="1" rtlCol="1" anchor="ctr">
              <a:spAutoFit/>
            </a:bodyPr>
            <a:lstStyle>
              <a:lvl1pPr algn="just" rtl="1">
                <a:lnSpc>
                  <a:spcPct val="115000"/>
                </a:lnSpc>
                <a:spcBef>
                  <a:spcPts val="1000"/>
                </a:spcBef>
                <a:defRPr sz="2000">
                  <a:latin typeface="+mn-lt"/>
                  <a:ea typeface="+mn-ea"/>
                  <a:cs typeface="+mn-cs"/>
                  <a:sym typeface="Source Sans Pro Regular"/>
                </a:defRPr>
              </a:lvl1pPr>
            </a:lstStyle>
            <a:p>
              <a:pPr rtl="1"/>
              <a:r>
                <a:rPr dirty="0" err="1">
                  <a:latin typeface="Sakkal Majalla" panose="02000000000000000000" pitchFamily="2" charset="-78"/>
                  <a:cs typeface="Sakkal Majalla" panose="02000000000000000000" pitchFamily="2" charset="-78"/>
                </a:rPr>
                <a:t>يتوجه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الميدان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لاستقصاء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الحدث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ويقرر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البدء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بزيارة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مستشفى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كاران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العام</a:t>
              </a:r>
              <a:r>
                <a:rPr lang="ar-EG" dirty="0">
                  <a:latin typeface="Sakkal Majalla" panose="02000000000000000000" pitchFamily="2" charset="-78"/>
                  <a:cs typeface="Sakkal Majalla" panose="02000000000000000000" pitchFamily="2" charset="-78"/>
                </a:rPr>
                <a:t>. و</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مستشفى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كاران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يقابل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مدير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المستشفى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لتقديم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أنفسهم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وشرح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أهداف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مهمتهم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لضمان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تعاونه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وسيقابلون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أيضًا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الطبيب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الذي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موجودًا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غرفة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الطوارئ</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إدخال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الحالات</a:t>
              </a:r>
              <a:r>
                <a:rPr dirty="0">
                  <a:latin typeface="Sakkal Majalla" panose="02000000000000000000" pitchFamily="2" charset="-78"/>
                  <a:cs typeface="Sakkal Majalla" panose="02000000000000000000" pitchFamily="2" charset="-78"/>
                </a:rPr>
                <a:t>.</a:t>
              </a:r>
            </a:p>
          </p:txBody>
        </p:sp>
      </p:gr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 name="Title 1"/>
          <p:cNvSpPr txBox="1">
            <a:spLocks noGrp="1"/>
          </p:cNvSpPr>
          <p:nvPr>
            <p:ph type="title"/>
          </p:nvPr>
        </p:nvSpPr>
        <p:spPr>
          <a:xfrm>
            <a:off x="314598" y="586782"/>
            <a:ext cx="3264196" cy="1146575"/>
          </a:xfrm>
          <a:prstGeom prst="rect">
            <a:avLst/>
          </a:prstGeom>
        </p:spPr>
        <p:txBody>
          <a:bodyPr rtlCol="1"/>
          <a:lstStyle/>
          <a:p>
            <a:pPr rtl="1"/>
            <a:r>
              <a:rPr lang="ar" b="1" dirty="0">
                <a:latin typeface="Sakkal Majalla" panose="02000000000000000000" pitchFamily="2" charset="-78"/>
                <a:cs typeface="Sakkal Majalla" panose="02000000000000000000" pitchFamily="2" charset="-78"/>
              </a:rPr>
              <a:t>ملاحظة إلى المُيسِّرين:</a:t>
            </a:r>
          </a:p>
        </p:txBody>
      </p:sp>
      <p:sp>
        <p:nvSpPr>
          <p:cNvPr id="287" name="Content Placeholder 2"/>
          <p:cNvSpPr txBox="1">
            <a:spLocks noGrp="1"/>
          </p:cNvSpPr>
          <p:nvPr>
            <p:ph type="body" idx="1"/>
          </p:nvPr>
        </p:nvSpPr>
        <p:spPr>
          <a:xfrm>
            <a:off x="4273551" y="842965"/>
            <a:ext cx="7529515" cy="5546726"/>
          </a:xfrm>
          <a:prstGeom prst="rect">
            <a:avLst/>
          </a:prstGeom>
        </p:spPr>
        <p:txBody>
          <a:bodyPr rtlCol="1"/>
          <a:lstStyle/>
          <a:p>
            <a:pPr algn="just" rtl="1">
              <a:lnSpc>
                <a:spcPct val="100000"/>
              </a:lnSpc>
              <a:spcBef>
                <a:spcPts val="1000"/>
              </a:spcBef>
              <a:defRPr>
                <a:solidFill>
                  <a:srgbClr val="FF0000"/>
                </a:solidFill>
              </a:defRPr>
            </a:pPr>
            <a:r>
              <a:rPr dirty="0" err="1">
                <a:latin typeface="Sakkal Majalla" panose="02000000000000000000" pitchFamily="2" charset="-78"/>
                <a:cs typeface="Sakkal Majalla" panose="02000000000000000000" pitchFamily="2" charset="-78"/>
              </a:rPr>
              <a:t>تهدف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الشرائح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تعريف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المشاركين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بجلسات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التمرين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مهارات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وهي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الجلسات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ج1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ج6، </a:t>
            </a:r>
            <a:r>
              <a:rPr dirty="0" err="1">
                <a:latin typeface="Sakkal Majalla" panose="02000000000000000000" pitchFamily="2" charset="-78"/>
                <a:cs typeface="Sakkal Majalla" panose="02000000000000000000" pitchFamily="2" charset="-78"/>
              </a:rPr>
              <a:t>بالإضافة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استخلاص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جلسة</a:t>
            </a:r>
            <a:r>
              <a:rPr dirty="0">
                <a:latin typeface="Sakkal Majalla" panose="02000000000000000000" pitchFamily="2" charset="-78"/>
                <a:cs typeface="Sakkal Majalla" panose="02000000000000000000" pitchFamily="2" charset="-78"/>
              </a:rPr>
              <a:t>.</a:t>
            </a:r>
          </a:p>
          <a:p>
            <a:pPr algn="just" rtl="1">
              <a:lnSpc>
                <a:spcPct val="100000"/>
              </a:lnSpc>
              <a:spcBef>
                <a:spcPts val="1000"/>
              </a:spcBef>
              <a:defRPr>
                <a:solidFill>
                  <a:srgbClr val="FF0000"/>
                </a:solidFill>
              </a:defRPr>
            </a:pPr>
            <a:r>
              <a:rPr dirty="0" err="1">
                <a:latin typeface="Sakkal Majalla" panose="02000000000000000000" pitchFamily="2" charset="-78"/>
                <a:cs typeface="Sakkal Majalla" panose="02000000000000000000" pitchFamily="2" charset="-78"/>
              </a:rPr>
              <a:t>إذا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توافرت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موارد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بشرية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كافية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يمكن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الإبقاء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دور</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المُقيِّم</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وأدائه</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وإذا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استُنفدت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الموارد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البشرية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يمكن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حذف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دور</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«المُقيِّم»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ذلك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يؤثر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التمرين</a:t>
            </a:r>
            <a:r>
              <a:rPr dirty="0">
                <a:latin typeface="Sakkal Majalla" panose="02000000000000000000" pitchFamily="2" charset="-78"/>
                <a:cs typeface="Sakkal Majalla" panose="02000000000000000000" pitchFamily="2" charset="-78"/>
              </a:rPr>
              <a:t>.</a:t>
            </a:r>
          </a:p>
          <a:p>
            <a:pPr algn="just" rtl="1">
              <a:lnSpc>
                <a:spcPct val="100000"/>
              </a:lnSpc>
              <a:spcBef>
                <a:spcPts val="1000"/>
              </a:spcBef>
              <a:defRPr>
                <a:solidFill>
                  <a:srgbClr val="FF0000"/>
                </a:solidFill>
              </a:defRPr>
            </a:pPr>
            <a:r>
              <a:rPr dirty="0" err="1">
                <a:latin typeface="Sakkal Majalla" panose="02000000000000000000" pitchFamily="2" charset="-78"/>
                <a:cs typeface="Sakkal Majalla" panose="02000000000000000000" pitchFamily="2" charset="-78"/>
              </a:rPr>
              <a:t>الإشارات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دور</a:t>
            </a:r>
            <a:r>
              <a:rPr lang="ar-EG" dirty="0">
                <a:latin typeface="Sakkal Majalla" panose="02000000000000000000" pitchFamily="2" charset="-78"/>
                <a:cs typeface="Sakkal Majalla" panose="02000000000000000000" pitchFamily="2" charset="-78"/>
              </a:rPr>
              <a:t> «المُقيِّم» </a:t>
            </a:r>
            <a:r>
              <a:rPr dirty="0" err="1">
                <a:latin typeface="Sakkal Majalla" panose="02000000000000000000" pitchFamily="2" charset="-78"/>
                <a:cs typeface="Sakkal Majalla" panose="02000000000000000000" pitchFamily="2" charset="-78"/>
              </a:rPr>
              <a:t>مظللة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باللون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الأصفر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لسهولة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تحديدها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وحذفها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لزم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الأمر</a:t>
            </a:r>
            <a:r>
              <a:rPr dirty="0">
                <a:latin typeface="Sakkal Majalla" panose="02000000000000000000" pitchFamily="2" charset="-78"/>
                <a:cs typeface="Sakkal Majalla" panose="02000000000000000000" pitchFamily="2" charset="-78"/>
              </a:rPr>
              <a:t>.</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 name="Content Placeholder 2"/>
          <p:cNvSpPr txBox="1"/>
          <p:nvPr/>
        </p:nvSpPr>
        <p:spPr>
          <a:xfrm>
            <a:off x="447202" y="1032275"/>
            <a:ext cx="3034888"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0" rtl="1">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التعليمات</a:t>
            </a:r>
          </a:p>
        </p:txBody>
      </p:sp>
      <p:sp>
        <p:nvSpPr>
          <p:cNvPr id="364" name="Content Placeholder 2"/>
          <p:cNvSpPr txBox="1">
            <a:spLocks noGrp="1"/>
          </p:cNvSpPr>
          <p:nvPr>
            <p:ph type="body" idx="1"/>
          </p:nvPr>
        </p:nvSpPr>
        <p:spPr>
          <a:xfrm>
            <a:off x="2378927" y="1830382"/>
            <a:ext cx="8222169" cy="4654072"/>
          </a:xfrm>
          <a:prstGeom prst="rect">
            <a:avLst/>
          </a:prstGeom>
        </p:spPr>
        <p:txBody>
          <a:bodyPr rtlCol="1"/>
          <a:lstStyle/>
          <a:p>
            <a:pPr algn="just" rtl="1">
              <a:lnSpc>
                <a:spcPct val="115000"/>
              </a:lnSpc>
              <a:spcBef>
                <a:spcPts val="1000"/>
              </a:spcBef>
            </a:pPr>
            <a:r>
              <a:rPr lang="ar" b="1" dirty="0">
                <a:solidFill>
                  <a:schemeClr val="accent3"/>
                </a:solidFill>
                <a:latin typeface="Sakkal Majalla" panose="02000000000000000000" pitchFamily="2" charset="-78"/>
                <a:cs typeface="Sakkal Majalla" panose="02000000000000000000" pitchFamily="2" charset="-78"/>
              </a:rPr>
              <a:t>في مستشفى كاران العام، ستقابل الفِرقُ:</a:t>
            </a:r>
          </a:p>
          <a:p>
            <a:pPr marL="342900" indent="-342900" algn="just" rtl="1">
              <a:lnSpc>
                <a:spcPct val="115000"/>
              </a:lnSpc>
              <a:spcBef>
                <a:spcPts val="1000"/>
              </a:spcBef>
              <a:buClr>
                <a:schemeClr val="accent3"/>
              </a:buClr>
              <a:buSzPct val="100000"/>
              <a:buFont typeface="Symbol"/>
              <a:buChar char="·"/>
            </a:pPr>
            <a:r>
              <a:rPr dirty="0" err="1">
                <a:latin typeface="Sakkal Majalla" panose="02000000000000000000" pitchFamily="2" charset="-78"/>
                <a:cs typeface="Sakkal Majalla" panose="02000000000000000000" pitchFamily="2" charset="-78"/>
              </a:rPr>
              <a:t>مدير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المستشفى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لتقديم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وشرح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أهداف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المهمة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لضمان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تعاونه</a:t>
            </a:r>
            <a:r>
              <a:rPr dirty="0">
                <a:latin typeface="Sakkal Majalla" panose="02000000000000000000" pitchFamily="2" charset="-78"/>
                <a:cs typeface="Sakkal Majalla" panose="02000000000000000000" pitchFamily="2" charset="-78"/>
              </a:rPr>
              <a:t>.</a:t>
            </a:r>
          </a:p>
          <a:p>
            <a:pPr marL="342900" indent="-342900" algn="just" rtl="1">
              <a:lnSpc>
                <a:spcPct val="115000"/>
              </a:lnSpc>
              <a:spcBef>
                <a:spcPts val="1000"/>
              </a:spcBef>
              <a:buClr>
                <a:schemeClr val="accent3"/>
              </a:buClr>
              <a:buSzPct val="100000"/>
              <a:buFont typeface="Symbol"/>
              <a:buChar char="·"/>
              <a:tabLst>
                <a:tab pos="584200" algn="l"/>
              </a:tabLst>
            </a:pPr>
            <a:r>
              <a:rPr dirty="0" err="1">
                <a:latin typeface="Sakkal Majalla" panose="02000000000000000000" pitchFamily="2" charset="-78"/>
                <a:cs typeface="Sakkal Majalla" panose="02000000000000000000" pitchFamily="2" charset="-78"/>
              </a:rPr>
              <a:t>الطبيب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للحصول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بيانات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الحالات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أُدخلت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المستشفى</a:t>
            </a:r>
            <a:r>
              <a:rPr dirty="0">
                <a:latin typeface="Sakkal Majalla" panose="02000000000000000000" pitchFamily="2" charset="-78"/>
                <a:cs typeface="Sakkal Majalla" panose="02000000000000000000" pitchFamily="2" charset="-78"/>
              </a:rPr>
              <a:t>.</a:t>
            </a:r>
          </a:p>
        </p:txBody>
      </p:sp>
      <p:sp>
        <p:nvSpPr>
          <p:cNvPr id="4" name="Title 1">
            <a:extLst>
              <a:ext uri="{FF2B5EF4-FFF2-40B4-BE49-F238E27FC236}">
                <a16:creationId xmlns:a16="http://schemas.microsoft.com/office/drawing/2014/main" id="{36BD0E77-1B35-7026-EAEC-55D4E079494E}"/>
              </a:ext>
            </a:extLst>
          </p:cNvPr>
          <p:cNvSpPr txBox="1">
            <a:spLocks noGrp="1"/>
          </p:cNvSpPr>
          <p:nvPr>
            <p:ph type="title"/>
          </p:nvPr>
        </p:nvSpPr>
        <p:spPr>
          <a:xfrm>
            <a:off x="332656" y="0"/>
            <a:ext cx="6084235" cy="950554"/>
          </a:xfrm>
          <a:prstGeom prst="rect">
            <a:avLst/>
          </a:prstGeom>
        </p:spPr>
        <p:txBody>
          <a:bodyPr rtlCol="1"/>
          <a:lstStyle/>
          <a:p>
            <a:pPr defTabSz="260388" rtl="1">
              <a:defRPr sz="2880">
                <a:latin typeface="Source Sans Pro Bold"/>
                <a:ea typeface="Source Sans Pro Bold"/>
                <a:cs typeface="Source Sans Pro Bold"/>
                <a:sym typeface="Source Sans Pro Bold"/>
              </a:defRPr>
            </a:pPr>
            <a:r>
              <a:rPr lang="fr-FR" b="1" dirty="0">
                <a:latin typeface="Sakkal Majalla" panose="02000000000000000000" pitchFamily="2" charset="-78"/>
                <a:cs typeface="Sakkal Majalla" panose="02000000000000000000" pitchFamily="2" charset="-78"/>
              </a:rPr>
              <a:t>C2</a:t>
            </a:r>
            <a:r>
              <a:rPr lang="ar" b="1" dirty="0">
                <a:latin typeface="Sakkal Majalla" panose="02000000000000000000" pitchFamily="2" charset="-78"/>
                <a:cs typeface="Sakkal Majalla" panose="02000000000000000000" pitchFamily="2" charset="-78"/>
              </a:rPr>
              <a:t> في مستشفى كاران: </a:t>
            </a:r>
            <a:br>
              <a:rPr b="1" dirty="0">
                <a:latin typeface="Sakkal Majalla" panose="02000000000000000000" pitchFamily="2" charset="-78"/>
                <a:cs typeface="Sakkal Majalla" panose="02000000000000000000" pitchFamily="2" charset="-78"/>
              </a:rPr>
            </a:br>
            <a:r>
              <a:rPr lang="ar" b="1" dirty="0">
                <a:latin typeface="Sakkal Majalla" panose="02000000000000000000" pitchFamily="2" charset="-78"/>
                <a:cs typeface="Sakkal Majalla" panose="02000000000000000000" pitchFamily="2" charset="-78"/>
              </a:rPr>
              <a:t>مقابلة الطاقم الطبي</a:t>
            </a: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 name="Content Placeholder 2"/>
          <p:cNvSpPr txBox="1">
            <a:spLocks noGrp="1"/>
          </p:cNvSpPr>
          <p:nvPr>
            <p:ph type="body" idx="1"/>
          </p:nvPr>
        </p:nvSpPr>
        <p:spPr>
          <a:xfrm>
            <a:off x="2378927" y="1247000"/>
            <a:ext cx="8222168" cy="4654072"/>
          </a:xfrm>
          <a:prstGeom prst="rect">
            <a:avLst/>
          </a:prstGeom>
        </p:spPr>
        <p:txBody>
          <a:bodyPr rtlCol="1"/>
          <a:lstStyle/>
          <a:p>
            <a:pPr rtl="1">
              <a:defRPr sz="2000">
                <a:solidFill>
                  <a:srgbClr val="548235"/>
                </a:solidFill>
                <a:latin typeface="Source Sans Pro Bold"/>
                <a:ea typeface="Source Sans Pro Bold"/>
                <a:cs typeface="Source Sans Pro Bold"/>
                <a:sym typeface="Source Sans Pro Bold"/>
              </a:defRPr>
            </a:pPr>
            <a:endParaRPr>
              <a:latin typeface="Sakkal Majalla" panose="02000000000000000000" pitchFamily="2" charset="-78"/>
              <a:cs typeface="Sakkal Majalla" panose="02000000000000000000" pitchFamily="2" charset="-78"/>
            </a:endParaRPr>
          </a:p>
          <a:p>
            <a:pPr rtl="1">
              <a:defRPr sz="2000">
                <a:solidFill>
                  <a:srgbClr val="548235"/>
                </a:solidFill>
                <a:latin typeface="Source Sans Pro Bold"/>
                <a:ea typeface="Source Sans Pro Bold"/>
                <a:cs typeface="Source Sans Pro Bold"/>
                <a:sym typeface="Source Sans Pro Bold"/>
              </a:defRPr>
            </a:pPr>
            <a:endParaRPr>
              <a:latin typeface="Sakkal Majalla" panose="02000000000000000000" pitchFamily="2" charset="-78"/>
              <a:cs typeface="Sakkal Majalla" panose="02000000000000000000" pitchFamily="2" charset="-78"/>
            </a:endParaRPr>
          </a:p>
          <a:p>
            <a:pPr rtl="1">
              <a:defRPr>
                <a:solidFill>
                  <a:srgbClr val="548235"/>
                </a:solidFill>
                <a:latin typeface="Source Sans Pro Bold"/>
                <a:ea typeface="Source Sans Pro Bold"/>
                <a:cs typeface="Source Sans Pro Bold"/>
                <a:sym typeface="Source Sans Pro Bold"/>
              </a:defRPr>
            </a:pPr>
            <a:r>
              <a:rPr>
                <a:latin typeface="Sakkal Majalla" panose="02000000000000000000" pitchFamily="2" charset="-78"/>
                <a:cs typeface="Sakkal Majalla" panose="02000000000000000000" pitchFamily="2" charset="-78"/>
              </a:rPr>
              <a:t> </a:t>
            </a:r>
          </a:p>
        </p:txBody>
      </p:sp>
      <p:sp>
        <p:nvSpPr>
          <p:cNvPr id="369" name="Content Placeholder 2"/>
          <p:cNvSpPr txBox="1"/>
          <p:nvPr/>
        </p:nvSpPr>
        <p:spPr>
          <a:xfrm>
            <a:off x="7205896" y="711476"/>
            <a:ext cx="3034888"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0" rtl="1">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الجدول الزمني التفصيلي</a:t>
            </a:r>
          </a:p>
        </p:txBody>
      </p:sp>
      <p:sp>
        <p:nvSpPr>
          <p:cNvPr id="4" name="Title 1">
            <a:extLst>
              <a:ext uri="{FF2B5EF4-FFF2-40B4-BE49-F238E27FC236}">
                <a16:creationId xmlns:a16="http://schemas.microsoft.com/office/drawing/2014/main" id="{239B3FC8-EDC7-183A-2CA0-F156C0EE917A}"/>
              </a:ext>
            </a:extLst>
          </p:cNvPr>
          <p:cNvSpPr txBox="1">
            <a:spLocks noGrp="1"/>
          </p:cNvSpPr>
          <p:nvPr>
            <p:ph type="title"/>
          </p:nvPr>
        </p:nvSpPr>
        <p:spPr>
          <a:xfrm>
            <a:off x="332656" y="0"/>
            <a:ext cx="6084235" cy="950554"/>
          </a:xfrm>
          <a:prstGeom prst="rect">
            <a:avLst/>
          </a:prstGeom>
        </p:spPr>
        <p:txBody>
          <a:bodyPr lIns="45719" tIns="45720" rIns="45719" bIns="45720" rtlCol="1" anchor="ctr">
            <a:normAutofit/>
          </a:bodyPr>
          <a:lstStyle/>
          <a:p>
            <a:pPr defTabSz="260388" rtl="1">
              <a:defRPr sz="2880">
                <a:latin typeface="Source Sans Pro Bold"/>
                <a:ea typeface="Source Sans Pro Bold"/>
                <a:cs typeface="Source Sans Pro Bold"/>
                <a:sym typeface="Source Sans Pro Bold"/>
              </a:defRPr>
            </a:pPr>
            <a:r>
              <a:rPr lang="ar" sz="2850" b="1" dirty="0">
                <a:latin typeface="Sakkal Majalla"/>
                <a:cs typeface="Sakkal Majalla"/>
              </a:rPr>
              <a:t>C2 في مستشفى كاران: </a:t>
            </a:r>
            <a:br>
              <a:rPr sz="2850" b="1" dirty="0">
                <a:latin typeface="Sakkal Majalla" panose="02000000000000000000" pitchFamily="2" charset="-78"/>
                <a:cs typeface="Sakkal Majalla" panose="02000000000000000000" pitchFamily="2" charset="-78"/>
              </a:rPr>
            </a:br>
            <a:r>
              <a:rPr lang="ar" sz="2850" b="1" dirty="0">
                <a:latin typeface="Sakkal Majalla"/>
                <a:cs typeface="Sakkal Majalla"/>
              </a:rPr>
              <a:t>مقابلة الطاقم الطبي</a:t>
            </a:r>
          </a:p>
        </p:txBody>
      </p:sp>
      <p:pic>
        <p:nvPicPr>
          <p:cNvPr id="3" name="Image 2"/>
          <p:cNvPicPr>
            <a:picLocks noChangeAspect="1"/>
          </p:cNvPicPr>
          <p:nvPr/>
        </p:nvPicPr>
        <p:blipFill>
          <a:blip r:embed="rId2"/>
          <a:stretch>
            <a:fillRect/>
          </a:stretch>
        </p:blipFill>
        <p:spPr>
          <a:xfrm>
            <a:off x="944880" y="1498826"/>
            <a:ext cx="10224135" cy="4486499"/>
          </a:xfrm>
          <a:prstGeom prst="rect">
            <a:avLst/>
          </a:prstGeom>
        </p:spPr>
      </p:pic>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 name="Content Placeholder 2"/>
          <p:cNvSpPr txBox="1">
            <a:spLocks noGrp="1"/>
          </p:cNvSpPr>
          <p:nvPr>
            <p:ph type="body" idx="1"/>
          </p:nvPr>
        </p:nvSpPr>
        <p:spPr>
          <a:xfrm>
            <a:off x="2424647" y="1972864"/>
            <a:ext cx="8222169" cy="4654072"/>
          </a:xfrm>
          <a:prstGeom prst="rect">
            <a:avLst/>
          </a:prstGeom>
        </p:spPr>
        <p:txBody>
          <a:bodyPr rtlCol="1"/>
          <a:lstStyle/>
          <a:p>
            <a:pPr marL="457200" indent="-457200" rtl="1">
              <a:buClr>
                <a:schemeClr val="accent3"/>
              </a:buClr>
              <a:buSzPct val="100000"/>
              <a:buAutoNum type="arabicPeriod"/>
            </a:pPr>
            <a:r>
              <a:rPr dirty="0" err="1">
                <a:latin typeface="Sakkal Majalla" panose="02000000000000000000" pitchFamily="2" charset="-78"/>
                <a:cs typeface="Sakkal Majalla" panose="02000000000000000000" pitchFamily="2" charset="-78"/>
              </a:rPr>
              <a:t>وضع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تعريفٍ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للحالة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457200" indent="-457200" rtl="1">
              <a:buClr>
                <a:schemeClr val="accent3"/>
              </a:buClr>
              <a:buSzPct val="100000"/>
              <a:buAutoNum type="arabicPeriod"/>
            </a:pPr>
            <a:endParaRPr dirty="0">
              <a:latin typeface="Sakkal Majalla" panose="02000000000000000000" pitchFamily="2" charset="-78"/>
              <a:cs typeface="Sakkal Majalla" panose="02000000000000000000" pitchFamily="2" charset="-78"/>
            </a:endParaRPr>
          </a:p>
          <a:p>
            <a:pPr marL="457200" indent="-457200" rtl="1">
              <a:buClr>
                <a:schemeClr val="accent3"/>
              </a:buClr>
              <a:buSzPct val="100000"/>
              <a:buAutoNum type="arabicPeriod" startAt="2"/>
            </a:pPr>
            <a:r>
              <a:rPr dirty="0" err="1">
                <a:latin typeface="Sakkal Majalla" panose="02000000000000000000" pitchFamily="2" charset="-78"/>
                <a:cs typeface="Sakkal Majalla" panose="02000000000000000000" pitchFamily="2" charset="-78"/>
              </a:rPr>
              <a:t>إعداد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أداة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القائمة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الخطية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457200" indent="-457200" rtl="1">
              <a:buClr>
                <a:schemeClr val="accent3"/>
              </a:buClr>
              <a:buSzPct val="100000"/>
              <a:buAutoNum type="arabicPeriod" startAt="2"/>
            </a:pPr>
            <a:endParaRPr dirty="0">
              <a:latin typeface="Sakkal Majalla" panose="02000000000000000000" pitchFamily="2" charset="-78"/>
              <a:cs typeface="Sakkal Majalla" panose="02000000000000000000" pitchFamily="2" charset="-78"/>
            </a:endParaRPr>
          </a:p>
          <a:p>
            <a:pPr marL="457200" indent="-457200" rtl="1">
              <a:buClr>
                <a:schemeClr val="accent3"/>
              </a:buClr>
              <a:buSzPct val="100000"/>
              <a:buAutoNum type="arabicPeriod" startAt="3"/>
            </a:pPr>
            <a:r>
              <a:rPr dirty="0" err="1">
                <a:latin typeface="Sakkal Majalla" panose="02000000000000000000" pitchFamily="2" charset="-78"/>
                <a:cs typeface="Sakkal Majalla" panose="02000000000000000000" pitchFamily="2" charset="-78"/>
              </a:rPr>
              <a:t>تقديم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توصيات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مدير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المستشفى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بشأن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التدابير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الأولية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العدوى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ومكافحتها</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373" name="Content Placeholder 2"/>
          <p:cNvSpPr txBox="1"/>
          <p:nvPr/>
        </p:nvSpPr>
        <p:spPr>
          <a:xfrm>
            <a:off x="5844456" y="1216257"/>
            <a:ext cx="3034888"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0" rtl="1">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المخرجات:</a:t>
            </a:r>
          </a:p>
        </p:txBody>
      </p:sp>
      <p:sp>
        <p:nvSpPr>
          <p:cNvPr id="4" name="Title 1">
            <a:extLst>
              <a:ext uri="{FF2B5EF4-FFF2-40B4-BE49-F238E27FC236}">
                <a16:creationId xmlns:a16="http://schemas.microsoft.com/office/drawing/2014/main" id="{D5827326-6479-E461-84DA-B6BFDAEE0CD9}"/>
              </a:ext>
            </a:extLst>
          </p:cNvPr>
          <p:cNvSpPr txBox="1">
            <a:spLocks noGrp="1"/>
          </p:cNvSpPr>
          <p:nvPr>
            <p:ph type="title"/>
          </p:nvPr>
        </p:nvSpPr>
        <p:spPr>
          <a:xfrm>
            <a:off x="378376" y="0"/>
            <a:ext cx="6084235" cy="950554"/>
          </a:xfrm>
          <a:prstGeom prst="rect">
            <a:avLst/>
          </a:prstGeom>
        </p:spPr>
        <p:txBody>
          <a:bodyPr rtlCol="1"/>
          <a:lstStyle/>
          <a:p>
            <a:pPr defTabSz="260388" rtl="1">
              <a:defRPr sz="2880">
                <a:latin typeface="Source Sans Pro Bold"/>
                <a:ea typeface="Source Sans Pro Bold"/>
                <a:cs typeface="Source Sans Pro Bold"/>
                <a:sym typeface="Source Sans Pro Bold"/>
              </a:defRPr>
            </a:pPr>
            <a:r>
              <a:rPr lang="fr-FR" b="1" dirty="0">
                <a:latin typeface="Sakkal Majalla" panose="02000000000000000000" pitchFamily="2" charset="-78"/>
                <a:cs typeface="Sakkal Majalla" panose="02000000000000000000" pitchFamily="2" charset="-78"/>
              </a:rPr>
              <a:t>C2</a:t>
            </a:r>
            <a:r>
              <a:rPr lang="ar" b="1" dirty="0">
                <a:latin typeface="Sakkal Majalla" panose="02000000000000000000" pitchFamily="2" charset="-78"/>
                <a:cs typeface="Sakkal Majalla" panose="02000000000000000000" pitchFamily="2" charset="-78"/>
              </a:rPr>
              <a:t> في مستشفى كاران: </a:t>
            </a:r>
            <a:br>
              <a:rPr b="1" dirty="0">
                <a:latin typeface="Sakkal Majalla" panose="02000000000000000000" pitchFamily="2" charset="-78"/>
                <a:cs typeface="Sakkal Majalla" panose="02000000000000000000" pitchFamily="2" charset="-78"/>
              </a:rPr>
            </a:br>
            <a:r>
              <a:rPr lang="ar" b="1" dirty="0">
                <a:latin typeface="Sakkal Majalla" panose="02000000000000000000" pitchFamily="2" charset="-78"/>
                <a:cs typeface="Sakkal Majalla" panose="02000000000000000000" pitchFamily="2" charset="-78"/>
              </a:rPr>
              <a:t>مقابلة الطاقم الطبي</a:t>
            </a: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 name="Content Placeholder 3"/>
          <p:cNvSpPr txBox="1">
            <a:spLocks noGrp="1"/>
          </p:cNvSpPr>
          <p:nvPr>
            <p:ph type="body" idx="1"/>
          </p:nvPr>
        </p:nvSpPr>
        <p:spPr>
          <a:xfrm>
            <a:off x="2374556" y="1878596"/>
            <a:ext cx="8222169" cy="4654072"/>
          </a:xfrm>
          <a:prstGeom prst="rect">
            <a:avLst/>
          </a:prstGeom>
        </p:spPr>
        <p:txBody>
          <a:bodyPr rtlCol="1"/>
          <a:lstStyle/>
          <a:p>
            <a:pPr rtl="1"/>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مراجعة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السجلات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الطبية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وسجل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المستشفى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لتلخيص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المظاهر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السريرية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ومحاولة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وضع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تعريف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فعال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للحالة</a:t>
            </a:r>
            <a:r>
              <a:rPr dirty="0">
                <a:latin typeface="Sakkal Majalla" panose="02000000000000000000" pitchFamily="2" charset="-78"/>
                <a:cs typeface="Sakkal Majalla" panose="02000000000000000000" pitchFamily="2" charset="-78"/>
              </a:rPr>
              <a:t>.</a:t>
            </a:r>
          </a:p>
          <a:p>
            <a:pPr rtl="1"/>
            <a:endParaRPr dirty="0">
              <a:latin typeface="Sakkal Majalla" panose="02000000000000000000" pitchFamily="2" charset="-78"/>
              <a:cs typeface="Sakkal Majalla" panose="02000000000000000000" pitchFamily="2" charset="-78"/>
            </a:endParaRPr>
          </a:p>
          <a:p>
            <a:pPr rtl="1"/>
            <a:r>
              <a:rPr dirty="0" err="1">
                <a:latin typeface="Sakkal Majalla" panose="02000000000000000000" pitchFamily="2" charset="-78"/>
                <a:cs typeface="Sakkal Majalla" panose="02000000000000000000" pitchFamily="2" charset="-78"/>
              </a:rPr>
              <a:t>يشمل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تعريف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الحالة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المعايير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الخاصة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بالأشخاص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والمكان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والزمان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والمظاهر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السريرية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rtl="1"/>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يوضع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التعريف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وقت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مبكر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الفاشية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ويُراجع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يُحدَّث</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في </a:t>
            </a:r>
            <a:r>
              <a:rPr dirty="0" err="1">
                <a:latin typeface="Sakkal Majalla" panose="02000000000000000000" pitchFamily="2" charset="-78"/>
                <a:cs typeface="Sakkal Majalla" panose="02000000000000000000" pitchFamily="2" charset="-78"/>
              </a:rPr>
              <a:t>أثناء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إجراء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الاستقصاء</a:t>
            </a:r>
            <a:r>
              <a:rPr dirty="0">
                <a:latin typeface="Sakkal Majalla" panose="02000000000000000000" pitchFamily="2" charset="-78"/>
                <a:cs typeface="Sakkal Majalla" panose="02000000000000000000" pitchFamily="2" charset="-78"/>
              </a:rPr>
              <a:t>.</a:t>
            </a:r>
          </a:p>
          <a:p>
            <a:pPr rtl="1"/>
            <a:r>
              <a:rPr dirty="0" err="1">
                <a:latin typeface="Sakkal Majalla" panose="02000000000000000000" pitchFamily="2" charset="-78"/>
                <a:cs typeface="Sakkal Majalla" panose="02000000000000000000" pitchFamily="2" charset="-78"/>
              </a:rPr>
              <a:t>مثال</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شخص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يشكو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إسهال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تموز</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يوليو</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 2021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مقاطعة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كاران</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377" name="Title 1"/>
          <p:cNvSpPr txBox="1"/>
          <p:nvPr/>
        </p:nvSpPr>
        <p:spPr>
          <a:xfrm>
            <a:off x="331807" y="-38617"/>
            <a:ext cx="5375033" cy="61613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p>
            <a:pPr defTabSz="216990" rtl="1">
              <a:lnSpc>
                <a:spcPct val="90000"/>
              </a:lnSpc>
              <a:defRPr sz="320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C2</a:t>
            </a:r>
            <a:r>
              <a:rPr lang="ar" b="1" dirty="0">
                <a:latin typeface="Sakkal Majalla" panose="02000000000000000000" pitchFamily="2" charset="-78"/>
                <a:cs typeface="Sakkal Majalla" panose="02000000000000000000" pitchFamily="2" charset="-78"/>
              </a:rPr>
              <a:t> (1)</a:t>
            </a:r>
          </a:p>
        </p:txBody>
      </p:sp>
      <p:sp>
        <p:nvSpPr>
          <p:cNvPr id="378" name="Content Placeholder 2"/>
          <p:cNvSpPr txBox="1"/>
          <p:nvPr/>
        </p:nvSpPr>
        <p:spPr>
          <a:xfrm>
            <a:off x="3815058" y="982604"/>
            <a:ext cx="5341164"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0" rtl="1">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1. </a:t>
            </a:r>
            <a:r>
              <a:rPr lang="ar" b="1" dirty="0">
                <a:latin typeface="Sakkal Majalla" panose="02000000000000000000" pitchFamily="2" charset="-78"/>
                <a:cs typeface="Sakkal Majalla" panose="02000000000000000000" pitchFamily="2" charset="-78"/>
              </a:rPr>
              <a:t>وضع تعريفٍ للحالة</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 name="Content Placeholder 4"/>
          <p:cNvSpPr txBox="1">
            <a:spLocks noGrp="1"/>
          </p:cNvSpPr>
          <p:nvPr>
            <p:ph type="body" idx="1"/>
          </p:nvPr>
        </p:nvSpPr>
        <p:spPr>
          <a:xfrm>
            <a:off x="2297545" y="1491781"/>
            <a:ext cx="8222168" cy="4654071"/>
          </a:xfrm>
          <a:prstGeom prst="rect">
            <a:avLst/>
          </a:prstGeom>
        </p:spPr>
        <p:txBody>
          <a:bodyPr rtlCol="1"/>
          <a:lstStyle/>
          <a:p>
            <a:pPr rtl="1"/>
            <a:r>
              <a:rPr lang="ar" b="1" dirty="0">
                <a:solidFill>
                  <a:schemeClr val="accent3"/>
                </a:solidFill>
                <a:latin typeface="Sakkal Majalla" panose="02000000000000000000" pitchFamily="2" charset="-78"/>
                <a:cs typeface="Sakkal Majalla" panose="02000000000000000000" pitchFamily="2" charset="-78"/>
              </a:rPr>
              <a:t>ينبغي أن تشمل أداة القائمة الخطية أقسام المعلومات الآتية:</a:t>
            </a:r>
          </a:p>
          <a:p>
            <a:pPr rtl="1"/>
            <a:endParaRPr dirty="0">
              <a:latin typeface="Sakkal Majalla" panose="02000000000000000000" pitchFamily="2" charset="-78"/>
              <a:cs typeface="Sakkal Majalla" panose="02000000000000000000" pitchFamily="2" charset="-78"/>
            </a:endParaRPr>
          </a:p>
          <a:p>
            <a:pPr marL="342900" indent="-342900" rtl="1">
              <a:buClr>
                <a:schemeClr val="accent3"/>
              </a:buClr>
              <a:buSzPct val="100000"/>
              <a:buFont typeface="Arial"/>
              <a:buChar char="•"/>
            </a:pPr>
            <a:r>
              <a:rPr dirty="0" err="1">
                <a:latin typeface="Sakkal Majalla" panose="02000000000000000000" pitchFamily="2" charset="-78"/>
                <a:cs typeface="Sakkal Majalla" panose="02000000000000000000" pitchFamily="2" charset="-78"/>
              </a:rPr>
              <a:t>الرقم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التعريفي</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342900" indent="-342900" rtl="1">
              <a:buClr>
                <a:schemeClr val="accent3"/>
              </a:buClr>
              <a:buSzPct val="100000"/>
              <a:buFont typeface="Arial"/>
              <a:buChar char="•"/>
            </a:pPr>
            <a:r>
              <a:rPr dirty="0" err="1">
                <a:latin typeface="Sakkal Majalla" panose="02000000000000000000" pitchFamily="2" charset="-78"/>
                <a:cs typeface="Sakkal Majalla" panose="02000000000000000000" pitchFamily="2" charset="-78"/>
              </a:rPr>
              <a:t>البيانات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الديموغرافية</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العنوان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العمر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نوع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الجنس</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342900" indent="-342900" rtl="1">
              <a:buClr>
                <a:schemeClr val="accent3"/>
              </a:buClr>
              <a:buSzPct val="100000"/>
              <a:buFont typeface="Arial"/>
              <a:buChar char="•"/>
            </a:pPr>
            <a:r>
              <a:rPr dirty="0" err="1">
                <a:latin typeface="Sakkal Majalla" panose="02000000000000000000" pitchFamily="2" charset="-78"/>
                <a:cs typeface="Sakkal Majalla" panose="02000000000000000000" pitchFamily="2" charset="-78"/>
              </a:rPr>
              <a:t>الأعراض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والعلامات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وتاريخ</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بداية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ظهورها</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342900" indent="-342900" rtl="1">
              <a:buClr>
                <a:schemeClr val="accent3"/>
              </a:buClr>
              <a:buSzPct val="100000"/>
              <a:buFont typeface="Arial"/>
              <a:buChar char="•"/>
            </a:pPr>
            <a:r>
              <a:rPr dirty="0" err="1">
                <a:latin typeface="Sakkal Majalla" panose="02000000000000000000" pitchFamily="2" charset="-78"/>
                <a:cs typeface="Sakkal Majalla" panose="02000000000000000000" pitchFamily="2" charset="-78"/>
              </a:rPr>
              <a:t>التعرُّ</a:t>
            </a:r>
            <a:r>
              <a:rPr lang="ar-EG" dirty="0">
                <a:latin typeface="Sakkal Majalla" panose="02000000000000000000" pitchFamily="2" charset="-78"/>
                <a:cs typeface="Sakkal Majalla" panose="02000000000000000000" pitchFamily="2" charset="-78"/>
              </a:rPr>
              <a:t>ض/ </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عوامل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الخطر</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342900" indent="-342900" rtl="1">
              <a:buClr>
                <a:schemeClr val="accent3"/>
              </a:buClr>
              <a:buSzPct val="100000"/>
              <a:buFont typeface="Arial"/>
              <a:buChar char="•"/>
            </a:pPr>
            <a:r>
              <a:rPr dirty="0" err="1">
                <a:latin typeface="Sakkal Majalla" panose="02000000000000000000" pitchFamily="2" charset="-78"/>
                <a:cs typeface="Sakkal Majalla" panose="02000000000000000000" pitchFamily="2" charset="-78"/>
              </a:rPr>
              <a:t>النتائج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المختبرية</a:t>
            </a:r>
            <a:endParaRPr dirty="0">
              <a:latin typeface="Sakkal Majalla" panose="02000000000000000000" pitchFamily="2" charset="-78"/>
              <a:cs typeface="Sakkal Majalla" panose="02000000000000000000" pitchFamily="2" charset="-78"/>
            </a:endParaRPr>
          </a:p>
          <a:p>
            <a:pPr marL="342900" indent="-342900" rtl="1">
              <a:buClr>
                <a:schemeClr val="accent3"/>
              </a:buClr>
              <a:buSzPct val="100000"/>
              <a:buFont typeface="Arial"/>
              <a:buChar char="•"/>
            </a:pPr>
            <a:r>
              <a:rPr dirty="0" err="1">
                <a:latin typeface="Sakkal Majalla" panose="02000000000000000000" pitchFamily="2" charset="-78"/>
                <a:cs typeface="Sakkal Majalla" panose="02000000000000000000" pitchFamily="2" charset="-78"/>
              </a:rPr>
              <a:t>الحصيلة</a:t>
            </a:r>
            <a:endParaRPr dirty="0">
              <a:latin typeface="Sakkal Majalla" panose="02000000000000000000" pitchFamily="2" charset="-78"/>
              <a:cs typeface="Sakkal Majalla" panose="02000000000000000000" pitchFamily="2" charset="-78"/>
            </a:endParaRPr>
          </a:p>
        </p:txBody>
      </p:sp>
      <p:sp>
        <p:nvSpPr>
          <p:cNvPr id="381" name="ZoneTexte 3"/>
          <p:cNvSpPr txBox="1"/>
          <p:nvPr/>
        </p:nvSpPr>
        <p:spPr>
          <a:xfrm>
            <a:off x="2121529" y="5271380"/>
            <a:ext cx="7960261" cy="369332"/>
          </a:xfrm>
          <a:prstGeom prst="rect">
            <a:avLst/>
          </a:prstGeom>
          <a:solidFill>
            <a:srgbClr val="C00000"/>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a:solidFill>
                  <a:srgbClr val="FFFFFF"/>
                </a:solidFill>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يمكن جمع متغيرات متعددة تحت كل قسم من أقسام المعلومات الواردة أعلاه حسب نوع حدث الصحة العامة.</a:t>
            </a:r>
          </a:p>
        </p:txBody>
      </p:sp>
      <p:sp>
        <p:nvSpPr>
          <p:cNvPr id="382" name="TextBox 5"/>
          <p:cNvSpPr txBox="1"/>
          <p:nvPr/>
        </p:nvSpPr>
        <p:spPr>
          <a:xfrm>
            <a:off x="4214393" y="814418"/>
            <a:ext cx="6054837"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2800">
                <a:solidFill>
                  <a:srgbClr val="C00000"/>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2. إعداد أداة القائمة الخطية</a:t>
            </a:r>
          </a:p>
        </p:txBody>
      </p:sp>
      <p:sp>
        <p:nvSpPr>
          <p:cNvPr id="383" name="Title 1"/>
          <p:cNvSpPr txBox="1"/>
          <p:nvPr/>
        </p:nvSpPr>
        <p:spPr>
          <a:xfrm>
            <a:off x="343433" y="0"/>
            <a:ext cx="5467414" cy="6602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p>
            <a:pPr defTabSz="216990" rtl="1">
              <a:lnSpc>
                <a:spcPct val="90000"/>
              </a:lnSpc>
              <a:defRPr sz="320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C2</a:t>
            </a:r>
            <a:r>
              <a:rPr lang="ar" b="1" dirty="0">
                <a:latin typeface="Sakkal Majalla" panose="02000000000000000000" pitchFamily="2" charset="-78"/>
                <a:cs typeface="Sakkal Majalla" panose="02000000000000000000" pitchFamily="2" charset="-78"/>
              </a:rPr>
              <a:t> (2)</a:t>
            </a: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 name="TextBox 5"/>
          <p:cNvSpPr txBox="1"/>
          <p:nvPr/>
        </p:nvSpPr>
        <p:spPr>
          <a:xfrm>
            <a:off x="2194375" y="2002685"/>
            <a:ext cx="8023862" cy="156966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marL="342900" indent="-342900" rtl="1">
              <a:buClr>
                <a:srgbClr val="C00000"/>
              </a:buClr>
              <a:buSzPct val="100000"/>
              <a:buFont typeface="Arial"/>
              <a:buChar char="•"/>
              <a:defRPr sz="24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تعزيز</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نظام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الترصُّد</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ea typeface="Arial"/>
              <a:cs typeface="Sakkal Majalla" panose="02000000000000000000" pitchFamily="2" charset="-78"/>
              <a:sym typeface="Arial"/>
            </a:endParaRPr>
          </a:p>
          <a:p>
            <a:pPr marL="342900" indent="-342900" rtl="1">
              <a:buClr>
                <a:srgbClr val="C00000"/>
              </a:buClr>
              <a:buSzPct val="100000"/>
              <a:buFont typeface="Arial"/>
              <a:buChar char="•"/>
              <a:defRPr sz="24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التدبير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العلاجي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السليم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للحالات</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ea typeface="Arial"/>
              <a:cs typeface="Sakkal Majalla" panose="02000000000000000000" pitchFamily="2" charset="-78"/>
              <a:sym typeface="Arial"/>
            </a:endParaRPr>
          </a:p>
          <a:p>
            <a:pPr marL="342900" indent="-342900" rtl="1">
              <a:buClr>
                <a:srgbClr val="C00000"/>
              </a:buClr>
              <a:buSzPct val="100000"/>
              <a:buFont typeface="Arial"/>
              <a:buChar char="•"/>
              <a:defRPr sz="24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ضمان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تنفيذ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تدابير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العدوى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ومكافحتها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مرافق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الرعاية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الصحية</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نظافة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اليدين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وتنظيف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البيئة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وعزل</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تجميع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المرضى</a:t>
            </a:r>
            <a:r>
              <a:rPr dirty="0">
                <a:latin typeface="Sakkal Majalla" panose="02000000000000000000" pitchFamily="2" charset="-78"/>
                <a:cs typeface="Sakkal Majalla" panose="02000000000000000000" pitchFamily="2" charset="-78"/>
              </a:rPr>
              <a:t>.</a:t>
            </a:r>
          </a:p>
        </p:txBody>
      </p:sp>
      <p:sp>
        <p:nvSpPr>
          <p:cNvPr id="388" name="Title 1"/>
          <p:cNvSpPr txBox="1"/>
          <p:nvPr/>
        </p:nvSpPr>
        <p:spPr>
          <a:xfrm>
            <a:off x="366684" y="1078947"/>
            <a:ext cx="9691716"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nchor="ctr">
            <a:spAutoFit/>
          </a:bodyPr>
          <a:lstStyle>
            <a:lvl1pPr algn="r" defTabSz="216990" rtl="1">
              <a:lnSpc>
                <a:spcPct val="90000"/>
              </a:lnSpc>
              <a:defRPr sz="2800">
                <a:solidFill>
                  <a:srgbClr val="C00000"/>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3. تقديم توصيات إلى مدير المستشفى بشأن التدابير الأولية للوقاية من العدوى ومكافحتها</a:t>
            </a:r>
          </a:p>
        </p:txBody>
      </p:sp>
      <p:sp>
        <p:nvSpPr>
          <p:cNvPr id="389" name="Title 1"/>
          <p:cNvSpPr txBox="1"/>
          <p:nvPr/>
        </p:nvSpPr>
        <p:spPr>
          <a:xfrm>
            <a:off x="-378054" y="-48426"/>
            <a:ext cx="6096489" cy="64611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p>
            <a:pPr defTabSz="216990" rtl="1">
              <a:lnSpc>
                <a:spcPct val="90000"/>
              </a:lnSpc>
              <a:defRPr sz="320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C2</a:t>
            </a:r>
            <a:r>
              <a:rPr lang="ar" b="1" dirty="0">
                <a:latin typeface="Sakkal Majalla" panose="02000000000000000000" pitchFamily="2" charset="-78"/>
                <a:cs typeface="Sakkal Majalla" panose="02000000000000000000" pitchFamily="2" charset="-78"/>
              </a:rPr>
              <a:t> (3)</a:t>
            </a: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 name="Google Shape;308;p8"/>
          <p:cNvSpPr txBox="1">
            <a:spLocks noGrp="1"/>
          </p:cNvSpPr>
          <p:nvPr>
            <p:ph type="body" sz="quarter" idx="1"/>
          </p:nvPr>
        </p:nvSpPr>
        <p:spPr>
          <a:xfrm>
            <a:off x="3816084" y="1188597"/>
            <a:ext cx="4559831" cy="1870076"/>
          </a:xfrm>
          <a:prstGeom prst="rect">
            <a:avLst/>
          </a:prstGeom>
        </p:spPr>
        <p:txBody>
          <a:bodyPr lIns="0" tIns="0" rIns="0" bIns="0" rtlCol="1"/>
          <a:lstStyle/>
          <a:p>
            <a:pPr defTabSz="280640" rtl="1">
              <a:spcBef>
                <a:spcPts val="0"/>
              </a:spcBef>
              <a:defRPr sz="3104"/>
            </a:pPr>
            <a:r>
              <a:rPr lang="ar" b="1" dirty="0">
                <a:latin typeface="Sakkal Majalla" panose="02000000000000000000" pitchFamily="2" charset="-78"/>
                <a:cs typeface="Sakkal Majalla" panose="02000000000000000000" pitchFamily="2" charset="-78"/>
              </a:rPr>
              <a:t>الجلسة </a:t>
            </a:r>
            <a:r>
              <a:rPr lang="fr-FR" b="1" dirty="0">
                <a:latin typeface="Sakkal Majalla" panose="02000000000000000000" pitchFamily="2" charset="-78"/>
                <a:cs typeface="Sakkal Majalla" panose="02000000000000000000" pitchFamily="2" charset="-78"/>
              </a:rPr>
              <a:t>C3</a:t>
            </a:r>
            <a:r>
              <a:rPr lang="ar" b="1" dirty="0">
                <a:latin typeface="Sakkal Majalla" panose="02000000000000000000" pitchFamily="2" charset="-78"/>
                <a:cs typeface="Sakkal Majalla" panose="02000000000000000000" pitchFamily="2" charset="-78"/>
              </a:rPr>
              <a:t>: </a:t>
            </a:r>
          </a:p>
          <a:p>
            <a:pPr defTabSz="280640" rtl="1">
              <a:spcBef>
                <a:spcPts val="0"/>
              </a:spcBef>
              <a:defRPr sz="3104"/>
            </a:pPr>
            <a:r>
              <a:rPr lang="ar" b="1" dirty="0">
                <a:latin typeface="Sakkal Majalla" panose="02000000000000000000" pitchFamily="2" charset="-78"/>
                <a:cs typeface="Sakkal Majalla" panose="02000000000000000000" pitchFamily="2" charset="-78"/>
              </a:rPr>
              <a:t>في مستشفى كاران، مقابلة مع المريضة </a:t>
            </a:r>
          </a:p>
          <a:p>
            <a:pPr defTabSz="280640" rtl="1">
              <a:spcBef>
                <a:spcPts val="0"/>
              </a:spcBef>
              <a:defRPr sz="3104"/>
            </a:pPr>
            <a:r>
              <a:rPr lang="ar" b="1" dirty="0">
                <a:latin typeface="Sakkal Majalla" panose="02000000000000000000" pitchFamily="2" charset="-78"/>
                <a:cs typeface="Sakkal Majalla" panose="02000000000000000000" pitchFamily="2" charset="-78"/>
              </a:rPr>
              <a:t>وجمع العينات</a:t>
            </a: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 name="Title 1"/>
          <p:cNvSpPr txBox="1">
            <a:spLocks noGrp="1"/>
          </p:cNvSpPr>
          <p:nvPr>
            <p:ph type="title"/>
          </p:nvPr>
        </p:nvSpPr>
        <p:spPr>
          <a:xfrm>
            <a:off x="201876" y="-128991"/>
            <a:ext cx="6663096" cy="1182578"/>
          </a:xfrm>
          <a:prstGeom prst="rect">
            <a:avLst/>
          </a:prstGeom>
        </p:spPr>
        <p:txBody>
          <a:bodyPr rtlCol="1"/>
          <a:lstStyle>
            <a:lvl1pPr algn="r" rtl="1">
              <a:defRPr>
                <a:latin typeface="Source Sans Pro Bold"/>
                <a:ea typeface="Source Sans Pro Bold"/>
                <a:cs typeface="Source Sans Pro Bold"/>
                <a:sym typeface="Source Sans Pro Bold"/>
              </a:defRPr>
            </a:lvl1pPr>
          </a:lstStyle>
          <a:p>
            <a:pPr rtl="1"/>
            <a:r>
              <a:rPr lang="fr-FR" b="1" dirty="0">
                <a:latin typeface="Sakkal Majalla" panose="02000000000000000000" pitchFamily="2" charset="-78"/>
                <a:cs typeface="Sakkal Majalla" panose="02000000000000000000" pitchFamily="2" charset="-78"/>
              </a:rPr>
              <a:t>C3</a:t>
            </a:r>
            <a:r>
              <a:rPr lang="ar" b="1" dirty="0">
                <a:latin typeface="Sakkal Majalla" panose="02000000000000000000" pitchFamily="2" charset="-78"/>
                <a:cs typeface="Sakkal Majalla" panose="02000000000000000000" pitchFamily="2" charset="-78"/>
              </a:rPr>
              <a:t> في مستشفى كاران: مقابلة مع المريضة وجمع العينات</a:t>
            </a:r>
          </a:p>
        </p:txBody>
      </p:sp>
      <p:grpSp>
        <p:nvGrpSpPr>
          <p:cNvPr id="398" name="Rectangle 3"/>
          <p:cNvGrpSpPr/>
          <p:nvPr/>
        </p:nvGrpSpPr>
        <p:grpSpPr>
          <a:xfrm>
            <a:off x="1676726" y="2137092"/>
            <a:ext cx="8543582" cy="1937087"/>
            <a:chOff x="0" y="-1"/>
            <a:chExt cx="8543581" cy="1937086"/>
          </a:xfrm>
          <a:solidFill>
            <a:srgbClr val="65A000"/>
          </a:solidFill>
        </p:grpSpPr>
        <p:sp>
          <p:nvSpPr>
            <p:cNvPr id="396" name="Rectangle"/>
            <p:cNvSpPr/>
            <p:nvPr/>
          </p:nvSpPr>
          <p:spPr>
            <a:xfrm>
              <a:off x="0" y="-1"/>
              <a:ext cx="8543581" cy="1937086"/>
            </a:xfrm>
            <a:prstGeom prst="rect">
              <a:avLst/>
            </a:prstGeom>
            <a:solidFill>
              <a:schemeClr val="accent5">
                <a:lumMod val="20000"/>
                <a:lumOff val="80000"/>
              </a:schemeClr>
            </a:solidFill>
            <a:ln w="12700" cap="flat">
              <a:solidFill>
                <a:srgbClr val="011749"/>
              </a:solidFill>
              <a:prstDash val="solid"/>
              <a:miter lim="800000"/>
            </a:ln>
            <a:effectLst/>
          </p:spPr>
          <p:txBody>
            <a:bodyPr wrap="square" lIns="45719" tIns="45719" rIns="45719" bIns="45719" numCol="1" rtlCol="1" anchor="ctr">
              <a:noAutofit/>
            </a:bodyPr>
            <a:lstStyle/>
            <a:p>
              <a:pPr algn="just" rtl="1">
                <a:lnSpc>
                  <a:spcPct val="115000"/>
                </a:lnSpc>
                <a:spcBef>
                  <a:spcPts val="1000"/>
                </a:spcBef>
                <a:defRPr sz="2000">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397" name="Now the RRT is going to interview the patient (Mrs. Laila Samy) to collect more information and obtain the appropriate laboratory sample."/>
            <p:cNvSpPr txBox="1"/>
            <p:nvPr/>
          </p:nvSpPr>
          <p:spPr>
            <a:xfrm>
              <a:off x="161698" y="497645"/>
              <a:ext cx="8329812" cy="941794"/>
            </a:xfrm>
            <a:prstGeom prst="rect">
              <a:avLst/>
            </a:prstGeom>
            <a:solidFill>
              <a:schemeClr val="accent5">
                <a:lumMod val="20000"/>
                <a:lumOff val="80000"/>
              </a:schemeClr>
            </a:solid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19" rIns="45719" bIns="45719" numCol="1" rtlCol="1" anchor="ctr">
              <a:spAutoFit/>
            </a:bodyPr>
            <a:lstStyle>
              <a:lvl1pPr algn="just" rtl="1">
                <a:lnSpc>
                  <a:spcPct val="115000"/>
                </a:lnSpc>
                <a:spcBef>
                  <a:spcPts val="1000"/>
                </a:spcBef>
                <a:defRPr sz="2000">
                  <a:latin typeface="+mn-lt"/>
                  <a:ea typeface="+mn-ea"/>
                  <a:cs typeface="+mn-cs"/>
                  <a:sym typeface="Source Sans Pro Regular"/>
                </a:defRPr>
              </a:lvl1pPr>
            </a:lstStyle>
            <a:p>
              <a:pPr rtl="1"/>
              <a:r>
                <a:rPr lang="ar" sz="2400" dirty="0">
                  <a:latin typeface="Sakkal Majalla" panose="02000000000000000000" pitchFamily="2" charset="-78"/>
                  <a:cs typeface="Sakkal Majalla" panose="02000000000000000000" pitchFamily="2" charset="-78"/>
                </a:rPr>
                <a:t>الآن،</a:t>
              </a:r>
              <a:r>
                <a:rPr lang="ar-EG" sz="2400" dirty="0">
                  <a:latin typeface="Sakkal Majalla" panose="02000000000000000000" pitchFamily="2" charset="-78"/>
                  <a:cs typeface="Sakkal Majalla" panose="02000000000000000000" pitchFamily="2" charset="-78"/>
                </a:rPr>
                <a:t> </a:t>
              </a:r>
              <a:r>
                <a:rPr lang="ar" sz="2400" dirty="0">
                  <a:latin typeface="Sakkal Majalla" panose="02000000000000000000" pitchFamily="2" charset="-78"/>
                  <a:cs typeface="Sakkal Majalla" panose="02000000000000000000" pitchFamily="2" charset="-78"/>
                </a:rPr>
                <a:t>سيعقد فريق الاستجابة السريعة مقابلة مع المريضة (السيدة ليلى سامي) لجمع مزيدٍ من المعلومات والحصول على العينة المختبرية المناسبة.</a:t>
              </a:r>
            </a:p>
          </p:txBody>
        </p:sp>
      </p:grpSp>
      <p:sp>
        <p:nvSpPr>
          <p:cNvPr id="399" name="Content Placeholder 2"/>
          <p:cNvSpPr txBox="1"/>
          <p:nvPr/>
        </p:nvSpPr>
        <p:spPr>
          <a:xfrm>
            <a:off x="7185420" y="1326515"/>
            <a:ext cx="3034888"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0" rtl="1">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المعلومات الأساسية </a:t>
            </a: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 name="Content Placeholder 2"/>
          <p:cNvSpPr txBox="1">
            <a:spLocks noGrp="1"/>
          </p:cNvSpPr>
          <p:nvPr>
            <p:ph type="body" idx="1"/>
          </p:nvPr>
        </p:nvSpPr>
        <p:spPr>
          <a:xfrm>
            <a:off x="2378927" y="1930399"/>
            <a:ext cx="8222168" cy="3974451"/>
          </a:xfrm>
          <a:prstGeom prst="rect">
            <a:avLst/>
          </a:prstGeom>
        </p:spPr>
        <p:txBody>
          <a:bodyPr rtlCol="1"/>
          <a:lstStyle/>
          <a:p>
            <a:pPr rtl="1">
              <a:defRPr>
                <a:solidFill>
                  <a:srgbClr val="548235"/>
                </a:solidFill>
                <a:latin typeface="Source Sans Pro Bold"/>
                <a:ea typeface="Source Sans Pro Bold"/>
                <a:cs typeface="Source Sans Pro Bold"/>
                <a:sym typeface="Source Sans Pro Bold"/>
              </a:defRPr>
            </a:pPr>
            <a:r>
              <a:rPr dirty="0">
                <a:latin typeface="Sakkal Majalla" panose="02000000000000000000" pitchFamily="2" charset="-78"/>
                <a:cs typeface="Sakkal Majalla" panose="02000000000000000000" pitchFamily="2" charset="-78"/>
              </a:rPr>
              <a:t> </a:t>
            </a:r>
          </a:p>
          <a:p>
            <a:pPr rtl="1"/>
            <a:r>
              <a:rPr dirty="0" err="1">
                <a:latin typeface="Sakkal Majalla" panose="02000000000000000000" pitchFamily="2" charset="-78"/>
                <a:cs typeface="Sakkal Majalla" panose="02000000000000000000" pitchFamily="2" charset="-78"/>
              </a:rPr>
              <a:t>قبل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الدخول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غرفة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المريضة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عليك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إعداد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جميع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الاستمارات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والمواد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اللازمة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ستحتاجها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وعندما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تدخل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غرفتها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تأكد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تُطبق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التدابير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المناسبة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العدوى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ومكافحتها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والأهم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تأكد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أنك</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تتفهم </a:t>
            </a:r>
            <a:r>
              <a:rPr dirty="0" err="1">
                <a:latin typeface="Sakkal Majalla" panose="02000000000000000000" pitchFamily="2" charset="-78"/>
                <a:cs typeface="Sakkal Majalla" panose="02000000000000000000" pitchFamily="2" charset="-78"/>
              </a:rPr>
              <a:t>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تشعر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المريضة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قلق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حاجتها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المعاملة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اللائقة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والكريمة</a:t>
            </a:r>
            <a:r>
              <a:rPr dirty="0">
                <a:latin typeface="Sakkal Majalla" panose="02000000000000000000" pitchFamily="2" charset="-78"/>
                <a:cs typeface="Sakkal Majalla" panose="02000000000000000000" pitchFamily="2" charset="-78"/>
              </a:rPr>
              <a:t>. </a:t>
            </a:r>
          </a:p>
          <a:p>
            <a:pPr rtl="1"/>
            <a:endParaRPr dirty="0">
              <a:latin typeface="Sakkal Majalla" panose="02000000000000000000" pitchFamily="2" charset="-78"/>
              <a:cs typeface="Sakkal Majalla" panose="02000000000000000000" pitchFamily="2" charset="-78"/>
            </a:endParaRPr>
          </a:p>
          <a:p>
            <a:pPr rtl="1"/>
            <a:r>
              <a:rPr dirty="0" err="1">
                <a:latin typeface="Sakkal Majalla" panose="02000000000000000000" pitchFamily="2" charset="-78"/>
                <a:cs typeface="Sakkal Majalla" panose="02000000000000000000" pitchFamily="2" charset="-78"/>
              </a:rPr>
              <a:t>ثم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ستقابل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المريضة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للحصول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مزيدٍ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البيانات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وجمع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العينة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المناسبة</a:t>
            </a:r>
            <a:r>
              <a:rPr dirty="0">
                <a:latin typeface="Sakkal Majalla" panose="02000000000000000000" pitchFamily="2" charset="-78"/>
                <a:cs typeface="Sakkal Majalla" panose="02000000000000000000" pitchFamily="2" charset="-78"/>
              </a:rPr>
              <a:t>. </a:t>
            </a:r>
          </a:p>
        </p:txBody>
      </p:sp>
      <p:sp>
        <p:nvSpPr>
          <p:cNvPr id="402" name="Content Placeholder 2"/>
          <p:cNvSpPr txBox="1"/>
          <p:nvPr/>
        </p:nvSpPr>
        <p:spPr>
          <a:xfrm>
            <a:off x="7424952" y="1439495"/>
            <a:ext cx="3034888"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0" rtl="1">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التعليمات</a:t>
            </a:r>
          </a:p>
        </p:txBody>
      </p:sp>
      <p:sp>
        <p:nvSpPr>
          <p:cNvPr id="4" name="Title 1">
            <a:extLst>
              <a:ext uri="{FF2B5EF4-FFF2-40B4-BE49-F238E27FC236}">
                <a16:creationId xmlns:a16="http://schemas.microsoft.com/office/drawing/2014/main" id="{3A65B0A3-6E64-E23B-A7E0-6F62C055D75B}"/>
              </a:ext>
            </a:extLst>
          </p:cNvPr>
          <p:cNvSpPr txBox="1">
            <a:spLocks noGrp="1"/>
          </p:cNvSpPr>
          <p:nvPr>
            <p:ph type="title"/>
          </p:nvPr>
        </p:nvSpPr>
        <p:spPr>
          <a:xfrm>
            <a:off x="201876" y="-125212"/>
            <a:ext cx="6663096" cy="1182578"/>
          </a:xfrm>
          <a:prstGeom prst="rect">
            <a:avLst/>
          </a:prstGeom>
        </p:spPr>
        <p:txBody>
          <a:bodyPr rtlCol="1"/>
          <a:lstStyle>
            <a:lvl1pPr algn="r" rtl="1">
              <a:defRPr>
                <a:latin typeface="Source Sans Pro Bold"/>
                <a:ea typeface="Source Sans Pro Bold"/>
                <a:cs typeface="Source Sans Pro Bold"/>
                <a:sym typeface="Source Sans Pro Bold"/>
              </a:defRPr>
            </a:lvl1pPr>
          </a:lstStyle>
          <a:p>
            <a:pPr rtl="1"/>
            <a:r>
              <a:rPr lang="fr-FR" b="1" dirty="0">
                <a:latin typeface="Sakkal Majalla" panose="02000000000000000000" pitchFamily="2" charset="-78"/>
                <a:cs typeface="Sakkal Majalla" panose="02000000000000000000" pitchFamily="2" charset="-78"/>
              </a:rPr>
              <a:t>C3</a:t>
            </a:r>
            <a:r>
              <a:rPr lang="ar" b="1" dirty="0">
                <a:latin typeface="Sakkal Majalla" panose="02000000000000000000" pitchFamily="2" charset="-78"/>
                <a:cs typeface="Sakkal Majalla" panose="02000000000000000000" pitchFamily="2" charset="-78"/>
              </a:rPr>
              <a:t> في مستشفى كاران: مقابلة مع المريضة وجمع العينات</a:t>
            </a: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 name="Content Placeholder 2"/>
          <p:cNvSpPr txBox="1"/>
          <p:nvPr/>
        </p:nvSpPr>
        <p:spPr>
          <a:xfrm>
            <a:off x="7663096" y="964092"/>
            <a:ext cx="3034888"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0" rtl="1">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الجدول الزمني التفصيلي</a:t>
            </a:r>
          </a:p>
        </p:txBody>
      </p:sp>
      <p:sp>
        <p:nvSpPr>
          <p:cNvPr id="4" name="Title 1">
            <a:extLst>
              <a:ext uri="{FF2B5EF4-FFF2-40B4-BE49-F238E27FC236}">
                <a16:creationId xmlns:a16="http://schemas.microsoft.com/office/drawing/2014/main" id="{D3EA46E1-D5F4-2AE5-CC90-1C926C262797}"/>
              </a:ext>
            </a:extLst>
          </p:cNvPr>
          <p:cNvSpPr txBox="1">
            <a:spLocks noGrp="1"/>
          </p:cNvSpPr>
          <p:nvPr>
            <p:ph type="title"/>
          </p:nvPr>
        </p:nvSpPr>
        <p:spPr>
          <a:xfrm>
            <a:off x="201876" y="-128991"/>
            <a:ext cx="6663096" cy="1182578"/>
          </a:xfrm>
          <a:prstGeom prst="rect">
            <a:avLst/>
          </a:prstGeom>
        </p:spPr>
        <p:txBody>
          <a:bodyPr rtlCol="1"/>
          <a:lstStyle>
            <a:lvl1pPr algn="r" rtl="1">
              <a:defRPr>
                <a:latin typeface="Source Sans Pro Bold"/>
                <a:ea typeface="Source Sans Pro Bold"/>
                <a:cs typeface="Source Sans Pro Bold"/>
                <a:sym typeface="Source Sans Pro Bold"/>
              </a:defRPr>
            </a:lvl1pPr>
          </a:lstStyle>
          <a:p>
            <a:pPr rtl="1"/>
            <a:r>
              <a:rPr lang="fr-FR" b="1" dirty="0">
                <a:latin typeface="Sakkal Majalla" panose="02000000000000000000" pitchFamily="2" charset="-78"/>
                <a:cs typeface="Sakkal Majalla" panose="02000000000000000000" pitchFamily="2" charset="-78"/>
              </a:rPr>
              <a:t> C3</a:t>
            </a:r>
            <a:r>
              <a:rPr lang="ar" b="1" dirty="0">
                <a:latin typeface="Sakkal Majalla" panose="02000000000000000000" pitchFamily="2" charset="-78"/>
                <a:cs typeface="Sakkal Majalla" panose="02000000000000000000" pitchFamily="2" charset="-78"/>
              </a:rPr>
              <a:t>في مستشفى كاران: مقابلة مع المريضة وجمع العينات</a:t>
            </a:r>
          </a:p>
        </p:txBody>
      </p:sp>
      <p:pic>
        <p:nvPicPr>
          <p:cNvPr id="2" name="Image 1"/>
          <p:cNvPicPr>
            <a:picLocks noChangeAspect="1"/>
          </p:cNvPicPr>
          <p:nvPr/>
        </p:nvPicPr>
        <p:blipFill rotWithShape="1">
          <a:blip r:embed="rId2"/>
          <a:srcRect r="509"/>
          <a:stretch/>
        </p:blipFill>
        <p:spPr>
          <a:xfrm>
            <a:off x="716915" y="1629661"/>
            <a:ext cx="10784205" cy="4238625"/>
          </a:xfrm>
          <a:prstGeom prst="rect">
            <a:avLst/>
          </a:prstGeom>
          <a:ln>
            <a:solidFill>
              <a:schemeClr val="bg1">
                <a:lumMod val="85000"/>
              </a:schemeClr>
            </a:solidFill>
          </a:ln>
        </p:spPr>
      </p:pic>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 name="Title 1"/>
          <p:cNvSpPr txBox="1">
            <a:spLocks noGrp="1"/>
          </p:cNvSpPr>
          <p:nvPr>
            <p:ph type="title"/>
          </p:nvPr>
        </p:nvSpPr>
        <p:spPr>
          <a:xfrm>
            <a:off x="314598" y="586782"/>
            <a:ext cx="3264196" cy="1146575"/>
          </a:xfrm>
          <a:prstGeom prst="rect">
            <a:avLst/>
          </a:prstGeom>
        </p:spPr>
        <p:txBody>
          <a:bodyPr rtlCol="1"/>
          <a:lstStyle/>
          <a:p>
            <a:pPr rtl="1"/>
            <a:r>
              <a:rPr lang="ar" b="1">
                <a:latin typeface="Sakkal Majalla" panose="02000000000000000000" pitchFamily="2" charset="-78"/>
                <a:cs typeface="Sakkal Majalla" panose="02000000000000000000" pitchFamily="2" charset="-78"/>
              </a:rPr>
              <a:t>أهداف التعلُّم</a:t>
            </a:r>
          </a:p>
        </p:txBody>
      </p:sp>
      <p:sp>
        <p:nvSpPr>
          <p:cNvPr id="290" name="Content Placeholder 2"/>
          <p:cNvSpPr txBox="1">
            <a:spLocks noGrp="1"/>
          </p:cNvSpPr>
          <p:nvPr>
            <p:ph type="body" idx="1"/>
          </p:nvPr>
        </p:nvSpPr>
        <p:spPr>
          <a:xfrm>
            <a:off x="4273551" y="842965"/>
            <a:ext cx="7529515" cy="5546726"/>
          </a:xfrm>
          <a:prstGeom prst="rect">
            <a:avLst/>
          </a:prstGeom>
        </p:spPr>
        <p:txBody>
          <a:bodyPr lIns="45719" tIns="45720" rIns="45719" bIns="45720" rtlCol="1" anchor="ctr">
            <a:normAutofit/>
          </a:bodyPr>
          <a:lstStyle/>
          <a:p>
            <a:pPr algn="just" defTabSz="286426" rtl="1">
              <a:lnSpc>
                <a:spcPct val="100000"/>
              </a:lnSpc>
              <a:spcBef>
                <a:spcPts val="900"/>
              </a:spcBef>
              <a:defRPr sz="2376"/>
            </a:pPr>
            <a:r>
              <a:rPr dirty="0" err="1">
                <a:latin typeface="Sakkal Majalla" panose="02000000000000000000" pitchFamily="2" charset="-78"/>
                <a:cs typeface="Sakkal Majalla" panose="02000000000000000000" pitchFamily="2" charset="-78"/>
              </a:rPr>
              <a:t>يشمل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التمرين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سيناريو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تصاعديً</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ا </a:t>
            </a:r>
            <a:r>
              <a:rPr dirty="0" err="1">
                <a:latin typeface="Sakkal Majalla" panose="02000000000000000000" pitchFamily="2" charset="-78"/>
                <a:cs typeface="Sakkal Majalla" panose="02000000000000000000" pitchFamily="2" charset="-78"/>
              </a:rPr>
              <a:t>وسلسلة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المدخلات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لتمكين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المتعددة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التخصصات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وفرادى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أعضائها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ممارسة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وإظهار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المعارف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والمهارات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اللازمة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للكشف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المبكر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حدث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أحداث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بفعالية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algn="just" defTabSz="286426" rtl="1">
              <a:lnSpc>
                <a:spcPct val="100000"/>
              </a:lnSpc>
              <a:spcBef>
                <a:spcPts val="900"/>
              </a:spcBef>
              <a:defRPr sz="2376"/>
            </a:pPr>
            <a:r>
              <a:rPr dirty="0" err="1">
                <a:latin typeface="Sakkal Majalla" panose="02000000000000000000" pitchFamily="2" charset="-78"/>
                <a:cs typeface="Sakkal Majalla" panose="02000000000000000000" pitchFamily="2" charset="-78"/>
              </a:rPr>
              <a:t>يوضح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السيناريو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اكتشاف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مجموعة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الأخطار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المحتملة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المختلفة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بلد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تخيلي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اسمه</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سلام</a:t>
            </a:r>
            <a:r>
              <a:rPr lang="ar-EG" dirty="0">
                <a:latin typeface="Sakkal Majalla" panose="02000000000000000000" pitchFamily="2" charset="-78"/>
                <a:cs typeface="Sakkal Majalla" panose="02000000000000000000" pitchFamily="2" charset="-78"/>
              </a:rPr>
              <a:t>». و</a:t>
            </a:r>
            <a:r>
              <a:rPr dirty="0" err="1">
                <a:latin typeface="Sakkal Majalla" panose="02000000000000000000" pitchFamily="2" charset="-78"/>
                <a:cs typeface="Sakkal Majalla" panose="02000000000000000000" pitchFamily="2" charset="-78"/>
              </a:rPr>
              <a:t>جميع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المستخدمة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وحي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الخيال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ووردت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خصيصًا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لأغراض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التعلّ</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م.</a:t>
            </a:r>
          </a:p>
          <a:p>
            <a:pPr algn="just" defTabSz="286426" rtl="1">
              <a:lnSpc>
                <a:spcPct val="100000"/>
              </a:lnSpc>
              <a:spcBef>
                <a:spcPts val="900"/>
              </a:spcBef>
              <a:defRPr sz="2376"/>
            </a:pPr>
            <a:r>
              <a:rPr sz="2350" err="1">
                <a:latin typeface="Sakkal Majalla"/>
                <a:cs typeface="Sakkal Majalla"/>
              </a:rPr>
              <a:t>تمثل</a:t>
            </a:r>
            <a:r>
              <a:rPr sz="2350" dirty="0">
                <a:latin typeface="Sakkal Majalla"/>
                <a:cs typeface="Sakkal Majalla"/>
              </a:rPr>
              <a:t> </a:t>
            </a:r>
            <a:r>
              <a:rPr sz="2350" err="1">
                <a:latin typeface="Sakkal Majalla"/>
                <a:cs typeface="Sakkal Majalla"/>
              </a:rPr>
              <a:t>كل</a:t>
            </a:r>
            <a:r>
              <a:rPr sz="2350" dirty="0">
                <a:latin typeface="Sakkal Majalla"/>
                <a:cs typeface="Sakkal Majalla"/>
              </a:rPr>
              <a:t> </a:t>
            </a:r>
            <a:r>
              <a:rPr sz="2350" err="1">
                <a:latin typeface="Sakkal Majalla"/>
                <a:cs typeface="Sakkal Majalla"/>
              </a:rPr>
              <a:t>مجموعة</a:t>
            </a:r>
            <a:r>
              <a:rPr sz="2350" dirty="0">
                <a:latin typeface="Sakkal Majalla"/>
                <a:cs typeface="Sakkal Majalla"/>
              </a:rPr>
              <a:t> </a:t>
            </a:r>
            <a:r>
              <a:rPr sz="2350" err="1">
                <a:latin typeface="Sakkal Majalla"/>
                <a:cs typeface="Sakkal Majalla"/>
              </a:rPr>
              <a:t>إحدى</a:t>
            </a:r>
            <a:r>
              <a:rPr sz="2350" dirty="0">
                <a:latin typeface="Sakkal Majalla"/>
                <a:cs typeface="Sakkal Majalla"/>
              </a:rPr>
              <a:t> </a:t>
            </a:r>
            <a:r>
              <a:rPr sz="2350" err="1">
                <a:latin typeface="Sakkal Majalla"/>
                <a:cs typeface="Sakkal Majalla"/>
              </a:rPr>
              <a:t>فِرَق</a:t>
            </a:r>
            <a:r>
              <a:rPr sz="2350" dirty="0">
                <a:latin typeface="Sakkal Majalla"/>
                <a:cs typeface="Sakkal Majalla"/>
              </a:rPr>
              <a:t> </a:t>
            </a:r>
            <a:r>
              <a:rPr sz="2350" err="1">
                <a:latin typeface="Sakkal Majalla"/>
                <a:cs typeface="Sakkal Majalla"/>
              </a:rPr>
              <a:t>الاستجابة</a:t>
            </a:r>
            <a:r>
              <a:rPr sz="2350" dirty="0">
                <a:latin typeface="Sakkal Majalla"/>
                <a:cs typeface="Sakkal Majalla"/>
              </a:rPr>
              <a:t> </a:t>
            </a:r>
            <a:r>
              <a:rPr sz="2350" err="1">
                <a:latin typeface="Sakkal Majalla"/>
                <a:cs typeface="Sakkal Majalla"/>
              </a:rPr>
              <a:t>السريعة</a:t>
            </a:r>
            <a:r>
              <a:rPr sz="2350" dirty="0">
                <a:latin typeface="Sakkal Majalla"/>
                <a:cs typeface="Sakkal Majalla"/>
              </a:rPr>
              <a:t>، </a:t>
            </a:r>
            <a:r>
              <a:rPr sz="2350" err="1">
                <a:latin typeface="Sakkal Majalla"/>
                <a:cs typeface="Sakkal Majalla"/>
              </a:rPr>
              <a:t>وسيُخصص</a:t>
            </a:r>
            <a:r>
              <a:rPr sz="2350" dirty="0">
                <a:latin typeface="Sakkal Majalla"/>
                <a:cs typeface="Sakkal Majalla"/>
              </a:rPr>
              <a:t> </a:t>
            </a:r>
            <a:r>
              <a:rPr sz="2350" err="1">
                <a:latin typeface="Sakkal Majalla"/>
                <a:cs typeface="Sakkal Majalla"/>
              </a:rPr>
              <a:t>لكلٍ</a:t>
            </a:r>
            <a:r>
              <a:rPr lang="ar-EG" sz="2350" dirty="0">
                <a:latin typeface="Sakkal Majalla"/>
                <a:cs typeface="Sakkal Majalla"/>
              </a:rPr>
              <a:t>ّ</a:t>
            </a:r>
            <a:r>
              <a:rPr sz="2350" dirty="0">
                <a:latin typeface="Sakkal Majalla"/>
                <a:cs typeface="Sakkal Majalla"/>
              </a:rPr>
              <a:t> </a:t>
            </a:r>
            <a:r>
              <a:rPr sz="2350" err="1">
                <a:latin typeface="Sakkal Majalla"/>
                <a:cs typeface="Sakkal Majalla"/>
              </a:rPr>
              <a:t>منها</a:t>
            </a:r>
            <a:r>
              <a:rPr sz="2350" dirty="0">
                <a:latin typeface="Sakkal Majalla"/>
                <a:cs typeface="Sakkal Majalla"/>
              </a:rPr>
              <a:t> </a:t>
            </a:r>
            <a:r>
              <a:rPr sz="2350" err="1">
                <a:latin typeface="Sakkal Majalla"/>
                <a:cs typeface="Sakkal Majalla"/>
              </a:rPr>
              <a:t>مُدرب</a:t>
            </a:r>
            <a:r>
              <a:rPr sz="2350" dirty="0">
                <a:latin typeface="Sakkal Majalla"/>
                <a:cs typeface="Sakkal Majalla"/>
              </a:rPr>
              <a:t> </a:t>
            </a:r>
            <a:r>
              <a:rPr sz="2350" err="1">
                <a:latin typeface="Sakkal Majalla"/>
                <a:cs typeface="Sakkal Majalla"/>
              </a:rPr>
              <a:t>فريق</a:t>
            </a:r>
            <a:r>
              <a:rPr sz="2350" dirty="0">
                <a:latin typeface="Sakkal Majalla"/>
                <a:cs typeface="Sakkal Majalla"/>
              </a:rPr>
              <a:t> </a:t>
            </a:r>
            <a:r>
              <a:rPr sz="2350" err="1">
                <a:latin typeface="Sakkal Majalla"/>
                <a:cs typeface="Sakkal Majalla"/>
              </a:rPr>
              <a:t>و</a:t>
            </a:r>
            <a:r>
              <a:rPr sz="2350" err="1">
                <a:highlight>
                  <a:srgbClr val="FFFF00"/>
                </a:highlight>
                <a:latin typeface="Sakkal Majalla"/>
                <a:cs typeface="Sakkal Majalla"/>
              </a:rPr>
              <a:t>مُقيِّم</a:t>
            </a:r>
            <a:r>
              <a:rPr sz="2350" dirty="0">
                <a:highlight>
                  <a:srgbClr val="FFFF00"/>
                </a:highlight>
                <a:latin typeface="Sakkal Majalla"/>
                <a:cs typeface="Sakkal Majalla"/>
              </a:rPr>
              <a:t> </a:t>
            </a:r>
            <a:r>
              <a:rPr sz="2350" err="1">
                <a:latin typeface="Sakkal Majalla"/>
                <a:cs typeface="Sakkal Majalla"/>
              </a:rPr>
              <a:t>فريق</a:t>
            </a:r>
            <a:r>
              <a:rPr sz="2350" dirty="0">
                <a:latin typeface="Sakkal Majalla"/>
                <a:cs typeface="Sakkal Majalla"/>
              </a:rPr>
              <a:t>.</a:t>
            </a: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 name="Content Placeholder 2"/>
          <p:cNvSpPr txBox="1">
            <a:spLocks noGrp="1"/>
          </p:cNvSpPr>
          <p:nvPr>
            <p:ph type="body" idx="1"/>
          </p:nvPr>
        </p:nvSpPr>
        <p:spPr>
          <a:xfrm>
            <a:off x="2096123" y="1563407"/>
            <a:ext cx="8222169" cy="4654072"/>
          </a:xfrm>
          <a:prstGeom prst="rect">
            <a:avLst/>
          </a:prstGeom>
        </p:spPr>
        <p:txBody>
          <a:bodyPr rtlCol="1"/>
          <a:lstStyle/>
          <a:p>
            <a:pPr marL="339470" indent="-339470" algn="just" defTabSz="286426" rtl="1">
              <a:lnSpc>
                <a:spcPct val="115000"/>
              </a:lnSpc>
              <a:spcBef>
                <a:spcPts val="200"/>
              </a:spcBef>
              <a:buClr>
                <a:srgbClr val="65A000"/>
              </a:buClr>
              <a:buSzPct val="100000"/>
              <a:buAutoNum type="arabicPeriod"/>
              <a:defRPr sz="2376">
                <a:uFill>
                  <a:solidFill>
                    <a:srgbClr val="000000"/>
                  </a:solidFill>
                </a:uFill>
              </a:defRPr>
            </a:pPr>
            <a:r>
              <a:rPr dirty="0" err="1">
                <a:latin typeface="Sakkal Majalla" panose="02000000000000000000" pitchFamily="2" charset="-78"/>
                <a:cs typeface="Sakkal Majalla" panose="02000000000000000000" pitchFamily="2" charset="-78"/>
              </a:rPr>
              <a:t>العلاقة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بالمريضة</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احترام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ثقافة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المريضة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ووضعها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ومخاوفها</a:t>
            </a:r>
            <a:r>
              <a:rPr dirty="0">
                <a:latin typeface="Sakkal Majalla" panose="02000000000000000000" pitchFamily="2" charset="-78"/>
                <a:cs typeface="Sakkal Majalla" panose="02000000000000000000" pitchFamily="2" charset="-78"/>
              </a:rPr>
              <a:t>.</a:t>
            </a:r>
          </a:p>
          <a:p>
            <a:pPr marL="339470" indent="-339470" algn="just" defTabSz="286426" rtl="1">
              <a:lnSpc>
                <a:spcPct val="115000"/>
              </a:lnSpc>
              <a:spcBef>
                <a:spcPts val="200"/>
              </a:spcBef>
              <a:buClr>
                <a:srgbClr val="65A000"/>
              </a:buClr>
              <a:buSzPct val="100000"/>
              <a:buAutoNum type="arabicPeriod"/>
              <a:defRPr sz="2376">
                <a:uFill>
                  <a:solidFill>
                    <a:srgbClr val="000000"/>
                  </a:solidFill>
                </a:uFill>
              </a:defRPr>
            </a:pPr>
            <a:r>
              <a:rPr dirty="0" err="1">
                <a:latin typeface="Sakkal Majalla" panose="02000000000000000000" pitchFamily="2" charset="-78"/>
                <a:cs typeface="Sakkal Majalla" panose="02000000000000000000" pitchFamily="2" charset="-78"/>
              </a:rPr>
              <a:t>استكمال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استمارة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الاستقصاء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الأولي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للحالة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ويشمل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ذلك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تسجيل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الشخصية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للمريضة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وسوابقها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المرضية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وصورتها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السريرية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وتعرضها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ومخالطيها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المُحتملين</a:t>
            </a:r>
            <a:r>
              <a:rPr dirty="0">
                <a:latin typeface="Sakkal Majalla" panose="02000000000000000000" pitchFamily="2" charset="-78"/>
                <a:cs typeface="Sakkal Majalla" panose="02000000000000000000" pitchFamily="2" charset="-78"/>
              </a:rPr>
              <a:t>.</a:t>
            </a:r>
          </a:p>
          <a:p>
            <a:pPr marL="339470" indent="-339470" algn="just" defTabSz="286426" rtl="1">
              <a:lnSpc>
                <a:spcPct val="115000"/>
              </a:lnSpc>
              <a:spcBef>
                <a:spcPts val="200"/>
              </a:spcBef>
              <a:buClr>
                <a:srgbClr val="65A000"/>
              </a:buClr>
              <a:buSzPct val="100000"/>
              <a:buAutoNum type="arabicPeriod"/>
              <a:defRPr sz="2376">
                <a:uFill>
                  <a:solidFill>
                    <a:srgbClr val="000000"/>
                  </a:solidFill>
                </a:uFill>
              </a:defRPr>
            </a:pPr>
            <a:r>
              <a:rPr dirty="0" err="1">
                <a:latin typeface="Sakkal Majalla" panose="02000000000000000000" pitchFamily="2" charset="-78"/>
                <a:cs typeface="Sakkal Majalla" panose="02000000000000000000" pitchFamily="2" charset="-78"/>
              </a:rPr>
              <a:t>اختيار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المواد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المناسبة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لجمع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العينات</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المُحددة </a:t>
            </a:r>
            <a:r>
              <a:rPr dirty="0" err="1">
                <a:latin typeface="Sakkal Majalla" panose="02000000000000000000" pitchFamily="2" charset="-78"/>
                <a:cs typeface="Sakkal Majalla" panose="02000000000000000000" pitchFamily="2" charset="-78"/>
              </a:rPr>
              <a:t>والتخلص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الاستخدام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بصورة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ملائمة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واستكمال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استمارة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طلب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إجراء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الفحص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المختبري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نحو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صحيح</a:t>
            </a:r>
            <a:r>
              <a:rPr dirty="0">
                <a:latin typeface="Sakkal Majalla" panose="02000000000000000000" pitchFamily="2" charset="-78"/>
                <a:cs typeface="Sakkal Majalla" panose="02000000000000000000" pitchFamily="2" charset="-78"/>
              </a:rPr>
              <a:t>.</a:t>
            </a:r>
          </a:p>
          <a:p>
            <a:pPr marL="339470" indent="-339470" algn="just" defTabSz="286426" rtl="1">
              <a:lnSpc>
                <a:spcPct val="115000"/>
              </a:lnSpc>
              <a:spcBef>
                <a:spcPts val="900"/>
              </a:spcBef>
              <a:buClr>
                <a:srgbClr val="65A000"/>
              </a:buClr>
              <a:buSzPct val="100000"/>
              <a:buAutoNum type="arabicPeriod"/>
              <a:defRPr sz="2376">
                <a:uFill>
                  <a:solidFill>
                    <a:srgbClr val="000000"/>
                  </a:solidFill>
                </a:uFill>
              </a:defRPr>
            </a:pPr>
            <a:r>
              <a:rPr dirty="0" err="1">
                <a:latin typeface="Sakkal Majalla" panose="02000000000000000000" pitchFamily="2" charset="-78"/>
                <a:cs typeface="Sakkal Majalla" panose="02000000000000000000" pitchFamily="2" charset="-78"/>
              </a:rPr>
              <a:t>الاختيار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السليم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الشخصية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وممارسة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خطوات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ارتدائها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وخلعها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وإدارتها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بطريقة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سليمة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الاستخدام</a:t>
            </a:r>
            <a:r>
              <a:rPr dirty="0">
                <a:latin typeface="Sakkal Majalla" panose="02000000000000000000" pitchFamily="2" charset="-78"/>
                <a:cs typeface="Sakkal Majalla" panose="02000000000000000000" pitchFamily="2" charset="-78"/>
              </a:rPr>
              <a:t>.</a:t>
            </a:r>
          </a:p>
        </p:txBody>
      </p:sp>
      <p:sp>
        <p:nvSpPr>
          <p:cNvPr id="410" name="Content Placeholder 2"/>
          <p:cNvSpPr txBox="1"/>
          <p:nvPr/>
        </p:nvSpPr>
        <p:spPr>
          <a:xfrm>
            <a:off x="7283404" y="958714"/>
            <a:ext cx="3034888"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0" rtl="1">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المخرجات:</a:t>
            </a:r>
          </a:p>
        </p:txBody>
      </p:sp>
      <p:sp>
        <p:nvSpPr>
          <p:cNvPr id="411" name="Title 1"/>
          <p:cNvSpPr txBox="1"/>
          <p:nvPr/>
        </p:nvSpPr>
        <p:spPr>
          <a:xfrm>
            <a:off x="134968" y="43262"/>
            <a:ext cx="8222169" cy="54784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nchor="ctr">
            <a:spAutoFit/>
          </a:bodyPr>
          <a:lstStyle>
            <a:lvl1pPr algn="r" defTabSz="216990" rtl="1">
              <a:lnSpc>
                <a:spcPct val="90000"/>
              </a:lnSpc>
              <a:defRPr sz="3200">
                <a:solidFill>
                  <a:srgbClr val="FFFFFF"/>
                </a:solidFill>
                <a:latin typeface="Source Sans Pro Bold"/>
                <a:ea typeface="Source Sans Pro Bold"/>
                <a:cs typeface="Source Sans Pro Bold"/>
                <a:sym typeface="Source Sans Pro Bold"/>
              </a:defRPr>
            </a:lvl1pPr>
          </a:lstStyle>
          <a:p>
            <a:pPr rtl="1"/>
            <a:r>
              <a:rPr lang="fr-FR" b="1" dirty="0">
                <a:latin typeface="Sakkal Majalla" panose="02000000000000000000" pitchFamily="2" charset="-78"/>
                <a:cs typeface="Sakkal Majalla" panose="02000000000000000000" pitchFamily="2" charset="-78"/>
              </a:rPr>
              <a:t>C3</a:t>
            </a:r>
            <a:r>
              <a:rPr lang="ar" b="1" dirty="0">
                <a:latin typeface="Sakkal Majalla" panose="02000000000000000000" pitchFamily="2" charset="-78"/>
                <a:cs typeface="Sakkal Majalla" panose="02000000000000000000" pitchFamily="2" charset="-78"/>
              </a:rPr>
              <a:t> في مستشفى كاران: مقابلة مع المريضة</a:t>
            </a:r>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 name="Content Placeholder 2"/>
          <p:cNvSpPr txBox="1">
            <a:spLocks noGrp="1"/>
          </p:cNvSpPr>
          <p:nvPr>
            <p:ph type="body" idx="1"/>
          </p:nvPr>
        </p:nvSpPr>
        <p:spPr>
          <a:xfrm>
            <a:off x="2378927" y="1972864"/>
            <a:ext cx="8222169" cy="4654072"/>
          </a:xfrm>
          <a:prstGeom prst="rect">
            <a:avLst/>
          </a:prstGeom>
        </p:spPr>
        <p:txBody>
          <a:bodyPr rtlCol="1"/>
          <a:lstStyle/>
          <a:p>
            <a:pPr rtl="1">
              <a:defRPr>
                <a:solidFill>
                  <a:schemeClr val="accent3"/>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أهداف المقابلة</a:t>
            </a:r>
          </a:p>
          <a:p>
            <a:pPr marL="398659" lvl="1" indent="-254000" rtl="1">
              <a:spcBef>
                <a:spcPts val="100"/>
              </a:spcBef>
              <a:buClr>
                <a:schemeClr val="accent3"/>
              </a:buClr>
              <a:buFont typeface="Arial"/>
            </a:pPr>
            <a:r>
              <a:rPr dirty="0" err="1">
                <a:latin typeface="Sakkal Majalla" panose="02000000000000000000" pitchFamily="2" charset="-78"/>
                <a:cs typeface="Sakkal Majalla" panose="02000000000000000000" pitchFamily="2" charset="-78"/>
              </a:rPr>
              <a:t>جمع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معلومات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إضافية</a:t>
            </a:r>
            <a:endParaRPr dirty="0">
              <a:latin typeface="Sakkal Majalla" panose="02000000000000000000" pitchFamily="2" charset="-78"/>
              <a:cs typeface="Sakkal Majalla" panose="02000000000000000000" pitchFamily="2" charset="-78"/>
            </a:endParaRPr>
          </a:p>
          <a:p>
            <a:pPr marL="398659" lvl="1" indent="-254000" rtl="1">
              <a:spcBef>
                <a:spcPts val="100"/>
              </a:spcBef>
              <a:buClr>
                <a:schemeClr val="accent3"/>
              </a:buClr>
              <a:buFont typeface="Arial"/>
            </a:pPr>
            <a:r>
              <a:rPr dirty="0" err="1">
                <a:latin typeface="Sakkal Majalla" panose="02000000000000000000" pitchFamily="2" charset="-78"/>
                <a:cs typeface="Sakkal Majalla" panose="02000000000000000000" pitchFamily="2" charset="-78"/>
              </a:rPr>
              <a:t>جمع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العينات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المناسبة</a:t>
            </a:r>
            <a:endParaRPr dirty="0">
              <a:latin typeface="Sakkal Majalla" panose="02000000000000000000" pitchFamily="2" charset="-78"/>
              <a:cs typeface="Sakkal Majalla" panose="02000000000000000000" pitchFamily="2" charset="-78"/>
            </a:endParaRPr>
          </a:p>
          <a:p>
            <a:pPr indent="51435" rtl="1">
              <a:defRPr>
                <a:latin typeface="Source Sans Pro Bold"/>
                <a:ea typeface="Source Sans Pro Bold"/>
                <a:cs typeface="Source Sans Pro Bold"/>
                <a:sym typeface="Source Sans Pro Bold"/>
              </a:defRPr>
            </a:pPr>
            <a:endParaRPr dirty="0">
              <a:latin typeface="Sakkal Majalla" panose="02000000000000000000" pitchFamily="2" charset="-78"/>
              <a:cs typeface="Sakkal Majalla" panose="02000000000000000000" pitchFamily="2" charset="-78"/>
            </a:endParaRPr>
          </a:p>
          <a:p>
            <a:pPr indent="51435" rtl="1">
              <a:defRPr>
                <a:solidFill>
                  <a:schemeClr val="accent3"/>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إلى أي مدى نجحت؟</a:t>
            </a:r>
          </a:p>
          <a:p>
            <a:pPr marL="398659" lvl="1" indent="-254000" rtl="1">
              <a:spcBef>
                <a:spcPts val="100"/>
              </a:spcBef>
              <a:buClr>
                <a:schemeClr val="accent3"/>
              </a:buClr>
              <a:buFont typeface="Arial"/>
            </a:pPr>
            <a:r>
              <a:rPr dirty="0" err="1">
                <a:latin typeface="Sakkal Majalla" panose="02000000000000000000" pitchFamily="2" charset="-78"/>
                <a:cs typeface="Sakkal Majalla" panose="02000000000000000000" pitchFamily="2" charset="-78"/>
              </a:rPr>
              <a:t>فقدت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المريضة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لتوها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ابنها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البالغ</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العمر</a:t>
            </a:r>
            <a:r>
              <a:rPr dirty="0">
                <a:latin typeface="Sakkal Majalla" panose="02000000000000000000" pitchFamily="2" charset="-78"/>
                <a:cs typeface="Sakkal Majalla" panose="02000000000000000000" pitchFamily="2" charset="-78"/>
              </a:rPr>
              <a:t> 10 </a:t>
            </a:r>
            <a:r>
              <a:rPr dirty="0" err="1">
                <a:latin typeface="Sakkal Majalla" panose="02000000000000000000" pitchFamily="2" charset="-78"/>
                <a:cs typeface="Sakkal Majalla" panose="02000000000000000000" pitchFamily="2" charset="-78"/>
              </a:rPr>
              <a:t>سنوات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وهي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مريضة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وخائفة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الموت</a:t>
            </a:r>
            <a:r>
              <a:rPr dirty="0">
                <a:latin typeface="Sakkal Majalla" panose="02000000000000000000" pitchFamily="2" charset="-78"/>
                <a:cs typeface="Sakkal Majalla" panose="02000000000000000000" pitchFamily="2" charset="-78"/>
              </a:rPr>
              <a:t>.</a:t>
            </a:r>
          </a:p>
          <a:p>
            <a:pPr marL="398659" lvl="1" indent="-254000" rtl="1">
              <a:spcBef>
                <a:spcPts val="100"/>
              </a:spcBef>
              <a:buClr>
                <a:schemeClr val="accent3"/>
              </a:buClr>
              <a:buFont typeface="Arial"/>
            </a:pPr>
            <a:r>
              <a:rPr dirty="0" err="1">
                <a:latin typeface="Sakkal Majalla" panose="02000000000000000000" pitchFamily="2" charset="-78"/>
                <a:cs typeface="Sakkal Majalla" panose="02000000000000000000" pitchFamily="2" charset="-78"/>
              </a:rPr>
              <a:t>راع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قلق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المريضة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وحاجتها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المعاملة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اللائقة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والكريمة</a:t>
            </a:r>
            <a:r>
              <a:rPr dirty="0">
                <a:latin typeface="Sakkal Majalla" panose="02000000000000000000" pitchFamily="2" charset="-78"/>
                <a:cs typeface="Sakkal Majalla" panose="02000000000000000000" pitchFamily="2" charset="-78"/>
              </a:rPr>
              <a:t>.</a:t>
            </a:r>
          </a:p>
          <a:p>
            <a:pPr marL="398659" lvl="1" indent="-254000" rtl="1">
              <a:spcBef>
                <a:spcPts val="100"/>
              </a:spcBef>
              <a:buClr>
                <a:schemeClr val="accent3"/>
              </a:buClr>
              <a:buFont typeface="Arial"/>
            </a:pPr>
            <a:r>
              <a:rPr dirty="0" err="1">
                <a:latin typeface="Sakkal Majalla" panose="02000000000000000000" pitchFamily="2" charset="-78"/>
                <a:cs typeface="Sakkal Majalla" panose="02000000000000000000" pitchFamily="2" charset="-78"/>
              </a:rPr>
              <a:t>اطلب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المريضة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موافقتها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العينة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414" name="Content Placeholder 2"/>
          <p:cNvSpPr txBox="1"/>
          <p:nvPr/>
        </p:nvSpPr>
        <p:spPr>
          <a:xfrm>
            <a:off x="378376" y="767294"/>
            <a:ext cx="9389208"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defTabSz="216990" rtl="1">
              <a:lnSpc>
                <a:spcPct val="90000"/>
              </a:lnSpc>
              <a:spcBef>
                <a:spcPts val="200"/>
              </a:spcBef>
              <a:defRPr sz="2800">
                <a:solidFill>
                  <a:srgbClr val="C00000"/>
                </a:solidFill>
                <a:uFill>
                  <a:solidFill>
                    <a:srgbClr val="000000"/>
                  </a:solidFill>
                </a:u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1. العلاقة بالمريضة: احترام ثقافة المريضة، ووضعها، ومخاوفها</a:t>
            </a:r>
          </a:p>
        </p:txBody>
      </p:sp>
      <p:sp>
        <p:nvSpPr>
          <p:cNvPr id="415" name="Title 1"/>
          <p:cNvSpPr txBox="1"/>
          <p:nvPr/>
        </p:nvSpPr>
        <p:spPr>
          <a:xfrm>
            <a:off x="343432" y="-30962"/>
            <a:ext cx="5395631" cy="64457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p>
            <a:pPr defTabSz="216990" rtl="1">
              <a:lnSpc>
                <a:spcPct val="90000"/>
              </a:lnSpc>
              <a:defRPr sz="310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C3</a:t>
            </a:r>
            <a:r>
              <a:rPr lang="ar" b="1" dirty="0">
                <a:latin typeface="Sakkal Majalla" panose="02000000000000000000" pitchFamily="2" charset="-78"/>
                <a:cs typeface="Sakkal Majalla" panose="02000000000000000000" pitchFamily="2" charset="-78"/>
              </a:rPr>
              <a:t> (1)</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1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41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p:tmAbs val="0"/>
                                  </p:iterate>
                                  <p:childTnLst>
                                    <p:set>
                                      <p:cBhvr>
                                        <p:cTn id="14" fill="hold"/>
                                        <p:tgtEl>
                                          <p:spTgt spid="41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p:tmAbs val="0"/>
                                  </p:iterate>
                                  <p:childTnLst>
                                    <p:set>
                                      <p:cBhvr>
                                        <p:cTn id="18" fill="hold"/>
                                        <p:tgtEl>
                                          <p:spTgt spid="41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iterate>
                                    <p:tmAbs val="0"/>
                                  </p:iterate>
                                  <p:childTnLst>
                                    <p:set>
                                      <p:cBhvr>
                                        <p:cTn id="22" fill="hold"/>
                                        <p:tgtEl>
                                          <p:spTgt spid="41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iterate>
                                    <p:tmAbs val="0"/>
                                  </p:iterate>
                                  <p:childTnLst>
                                    <p:set>
                                      <p:cBhvr>
                                        <p:cTn id="26" fill="hold"/>
                                        <p:tgtEl>
                                          <p:spTgt spid="41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3" grpId="0" build="p" bldLvl="5" animBg="1" advAuto="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 name="TextBox 2"/>
          <p:cNvSpPr txBox="1"/>
          <p:nvPr/>
        </p:nvSpPr>
        <p:spPr>
          <a:xfrm>
            <a:off x="2370283" y="1929800"/>
            <a:ext cx="8742135" cy="46166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lvl1pPr algn="r" rtl="1">
              <a:defRPr sz="2400">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معدات الوقاية الشخصية التي يجب استخدامها عند مقابلة المرضى في هذه الحالة وفقًا لتقييم المخاطر:</a:t>
            </a:r>
            <a:endParaRPr>
              <a:latin typeface="Sakkal Majalla" panose="02000000000000000000" pitchFamily="2" charset="-78"/>
              <a:ea typeface="Arial"/>
              <a:cs typeface="Sakkal Majalla" panose="02000000000000000000" pitchFamily="2" charset="-78"/>
              <a:sym typeface="Arial"/>
            </a:endParaRPr>
          </a:p>
        </p:txBody>
      </p:sp>
      <p:sp>
        <p:nvSpPr>
          <p:cNvPr id="418" name="Shape 402"/>
          <p:cNvSpPr txBox="1"/>
          <p:nvPr/>
        </p:nvSpPr>
        <p:spPr>
          <a:xfrm>
            <a:off x="6370780" y="4504335"/>
            <a:ext cx="1477458" cy="3693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rtlCol="1">
            <a:spAutoFit/>
          </a:bodyPr>
          <a:lstStyle>
            <a:lvl1pPr algn="ctr" rtl="1">
              <a:defRPr sz="2400">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واقي الوجه</a:t>
            </a:r>
          </a:p>
        </p:txBody>
      </p:sp>
      <p:sp>
        <p:nvSpPr>
          <p:cNvPr id="419" name="Shape 403"/>
          <p:cNvSpPr txBox="1"/>
          <p:nvPr/>
        </p:nvSpPr>
        <p:spPr>
          <a:xfrm>
            <a:off x="4003326" y="4504335"/>
            <a:ext cx="1784533" cy="3693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rtlCol="1">
            <a:spAutoFit/>
          </a:bodyPr>
          <a:lstStyle>
            <a:lvl1pPr algn="ctr" rtl="1">
              <a:defRPr sz="2400">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الكمامة</a:t>
            </a:r>
          </a:p>
        </p:txBody>
      </p:sp>
      <p:sp>
        <p:nvSpPr>
          <p:cNvPr id="420" name="Shape 403"/>
          <p:cNvSpPr txBox="1"/>
          <p:nvPr/>
        </p:nvSpPr>
        <p:spPr>
          <a:xfrm>
            <a:off x="1914110" y="4504335"/>
            <a:ext cx="1386474" cy="3693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rtlCol="1">
            <a:spAutoFit/>
          </a:bodyPr>
          <a:lstStyle>
            <a:lvl1pPr algn="ctr" rtl="1">
              <a:defRPr sz="2400">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القفازات</a:t>
            </a:r>
          </a:p>
        </p:txBody>
      </p:sp>
      <p:sp>
        <p:nvSpPr>
          <p:cNvPr id="421" name="Shape 395"/>
          <p:cNvSpPr txBox="1"/>
          <p:nvPr/>
        </p:nvSpPr>
        <p:spPr>
          <a:xfrm>
            <a:off x="8922549" y="4504335"/>
            <a:ext cx="884169" cy="73866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rtlCol="1">
            <a:spAutoFit/>
          </a:bodyPr>
          <a:lstStyle>
            <a:lvl1pPr algn="r" rtl="1">
              <a:defRPr sz="2400">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الرداء الواقي</a:t>
            </a:r>
          </a:p>
        </p:txBody>
      </p:sp>
      <p:sp>
        <p:nvSpPr>
          <p:cNvPr id="422" name="TextBox 15"/>
          <p:cNvSpPr txBox="1"/>
          <p:nvPr/>
        </p:nvSpPr>
        <p:spPr>
          <a:xfrm>
            <a:off x="1951833" y="5433116"/>
            <a:ext cx="8288333" cy="338554"/>
          </a:xfrm>
          <a:prstGeom prst="rect">
            <a:avLst/>
          </a:prstGeom>
          <a:solidFill>
            <a:srgbClr val="C00000"/>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1600">
                <a:solidFill>
                  <a:srgbClr val="FFFFFF"/>
                </a:solidFill>
                <a:latin typeface="+mn-lt"/>
                <a:ea typeface="+mn-ea"/>
                <a:cs typeface="+mn-cs"/>
                <a:sym typeface="Source Sans Pro Regular"/>
              </a:defRPr>
            </a:lvl1pPr>
          </a:lstStyle>
          <a:p>
            <a:pPr rtl="1"/>
            <a:r>
              <a:rPr lang="ar-EG" dirty="0">
                <a:latin typeface="Sakkal Majalla" panose="02000000000000000000" pitchFamily="2" charset="-78"/>
                <a:cs typeface="Sakkal Majalla" panose="02000000000000000000" pitchFamily="2" charset="-78"/>
              </a:rPr>
              <a:t>قد لا يلزم استخدام الرداء الواقي وواقيات الوجه عند مراعاة التباعد البدني، للوقاية من السوائل البيولوجية المتوقعة المحتملة (القيء).</a:t>
            </a:r>
            <a:endParaRPr dirty="0">
              <a:latin typeface="Sakkal Majalla" panose="02000000000000000000" pitchFamily="2" charset="-78"/>
              <a:cs typeface="Sakkal Majalla" panose="02000000000000000000" pitchFamily="2" charset="-78"/>
            </a:endParaRPr>
          </a:p>
        </p:txBody>
      </p:sp>
      <p:sp>
        <p:nvSpPr>
          <p:cNvPr id="423" name="Content Placeholder 2"/>
          <p:cNvSpPr txBox="1"/>
          <p:nvPr/>
        </p:nvSpPr>
        <p:spPr>
          <a:xfrm>
            <a:off x="378376" y="767294"/>
            <a:ext cx="9389208" cy="87870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defTabSz="216990" rtl="1">
              <a:lnSpc>
                <a:spcPct val="90000"/>
              </a:lnSpc>
              <a:spcBef>
                <a:spcPts val="200"/>
              </a:spcBef>
              <a:defRPr sz="2800">
                <a:solidFill>
                  <a:srgbClr val="C00000"/>
                </a:solidFill>
                <a:latin typeface="Source Sans Pro Bold"/>
                <a:ea typeface="Source Sans Pro Bold"/>
                <a:cs typeface="Source Sans Pro Bold"/>
                <a:sym typeface="Source Sans Pro Bold"/>
              </a:defRPr>
            </a:pPr>
            <a:r>
              <a:rPr lang="ar" b="1">
                <a:latin typeface="Sakkal Majalla" panose="02000000000000000000" pitchFamily="2" charset="-78"/>
                <a:cs typeface="Sakkal Majalla" panose="02000000000000000000" pitchFamily="2" charset="-78"/>
              </a:rPr>
              <a:t>2. الاختيار السليم لمعدات الوقاية الشخصية، وممارسة خطوات ارتدائها وخلعها، وإدارتها بطريقة سليمة بعد الاستخدام.</a:t>
            </a:r>
          </a:p>
        </p:txBody>
      </p:sp>
      <p:sp>
        <p:nvSpPr>
          <p:cNvPr id="424" name="Title 1"/>
          <p:cNvSpPr txBox="1"/>
          <p:nvPr/>
        </p:nvSpPr>
        <p:spPr>
          <a:xfrm>
            <a:off x="343432" y="-30962"/>
            <a:ext cx="5444427" cy="64457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p>
            <a:pPr defTabSz="216990" rtl="1">
              <a:lnSpc>
                <a:spcPct val="90000"/>
              </a:lnSpc>
              <a:defRPr sz="310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C3</a:t>
            </a:r>
            <a:r>
              <a:rPr lang="ar" b="1" dirty="0">
                <a:latin typeface="Sakkal Majalla" panose="02000000000000000000" pitchFamily="2" charset="-78"/>
                <a:cs typeface="Sakkal Majalla" panose="02000000000000000000" pitchFamily="2" charset="-78"/>
              </a:rPr>
              <a:t> (2)</a:t>
            </a:r>
          </a:p>
        </p:txBody>
      </p:sp>
      <p:pic>
        <p:nvPicPr>
          <p:cNvPr id="425" name="Image" descr="Image"/>
          <p:cNvPicPr>
            <a:picLocks noChangeAspect="1"/>
          </p:cNvPicPr>
          <p:nvPr/>
        </p:nvPicPr>
        <p:blipFill>
          <a:blip r:embed="rId2"/>
          <a:stretch>
            <a:fillRect/>
          </a:stretch>
        </p:blipFill>
        <p:spPr>
          <a:xfrm>
            <a:off x="1581121" y="2396305"/>
            <a:ext cx="8793673" cy="2199876"/>
          </a:xfrm>
          <a:prstGeom prst="rect">
            <a:avLst/>
          </a:prstGeom>
          <a:ln w="12700">
            <a:miter lim="400000"/>
          </a:ln>
        </p:spPr>
      </p:pic>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 name="Content Placeholder 2"/>
          <p:cNvSpPr txBox="1">
            <a:spLocks noGrp="1"/>
          </p:cNvSpPr>
          <p:nvPr>
            <p:ph type="body" sz="half" idx="1"/>
          </p:nvPr>
        </p:nvSpPr>
        <p:spPr>
          <a:xfrm>
            <a:off x="2433573" y="1546756"/>
            <a:ext cx="4842006" cy="4654072"/>
          </a:xfrm>
          <a:prstGeom prst="rect">
            <a:avLst/>
          </a:prstGeom>
        </p:spPr>
        <p:txBody>
          <a:bodyPr rtlCol="1">
            <a:normAutofit/>
          </a:bodyPr>
          <a:lstStyle/>
          <a:p>
            <a:pPr rtl="1"/>
            <a:r>
              <a:rPr lang="ar" sz="2000" dirty="0">
                <a:latin typeface="Sakkal Majalla" panose="02000000000000000000" pitchFamily="2" charset="-78"/>
                <a:cs typeface="Sakkal Majalla" panose="02000000000000000000" pitchFamily="2" charset="-78"/>
              </a:rPr>
              <a:t>إلى أي مدى نجحت؟</a:t>
            </a:r>
          </a:p>
          <a:p>
            <a:pPr marL="342900" indent="-342900" rtl="1">
              <a:defRPr sz="2000"/>
            </a:pPr>
            <a:r>
              <a:rPr lang="ar" sz="2000" b="1" dirty="0">
                <a:solidFill>
                  <a:schemeClr val="accent3"/>
                </a:solidFill>
                <a:latin typeface="Sakkal Majalla" panose="02000000000000000000" pitchFamily="2" charset="-78"/>
                <a:cs typeface="Sakkal Majalla" panose="02000000000000000000" pitchFamily="2" charset="-78"/>
              </a:rPr>
              <a:t>اطرح أسئلة تمكنك من جمع البيانات المتعلقة بالآتي:</a:t>
            </a:r>
          </a:p>
          <a:p>
            <a:pPr marL="702944" lvl="1" indent="-342900" rtl="1">
              <a:spcBef>
                <a:spcPts val="100"/>
              </a:spcBef>
              <a:buClr>
                <a:schemeClr val="accent3"/>
              </a:buClr>
              <a:buFont typeface="Courier New"/>
              <a:buChar char="o"/>
            </a:pPr>
            <a:r>
              <a:rPr lang="ar" sz="2000" dirty="0">
                <a:latin typeface="Sakkal Majalla" panose="02000000000000000000" pitchFamily="2" charset="-78"/>
                <a:cs typeface="Sakkal Majalla" panose="02000000000000000000" pitchFamily="2" charset="-78"/>
              </a:rPr>
              <a:t>المعلومات الشخصية للمريضة</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marL="702944" lvl="1" indent="-342900" rtl="1">
              <a:spcBef>
                <a:spcPts val="100"/>
              </a:spcBef>
              <a:buClr>
                <a:schemeClr val="accent3"/>
              </a:buClr>
              <a:buFont typeface="Courier New"/>
              <a:buChar char="o"/>
            </a:pPr>
            <a:r>
              <a:rPr lang="ar" sz="2000" dirty="0">
                <a:latin typeface="Sakkal Majalla" panose="02000000000000000000" pitchFamily="2" charset="-78"/>
                <a:cs typeface="Sakkal Majalla" panose="02000000000000000000" pitchFamily="2" charset="-78"/>
              </a:rPr>
              <a:t>السوابق المرضية</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marL="702944" lvl="1" indent="-342900" rtl="1">
              <a:spcBef>
                <a:spcPts val="100"/>
              </a:spcBef>
              <a:buClr>
                <a:schemeClr val="accent3"/>
              </a:buClr>
              <a:buFont typeface="Courier New"/>
              <a:buChar char="o"/>
            </a:pPr>
            <a:r>
              <a:rPr lang="ar" sz="2000" dirty="0">
                <a:latin typeface="Sakkal Majalla" panose="02000000000000000000" pitchFamily="2" charset="-78"/>
                <a:cs typeface="Sakkal Majalla" panose="02000000000000000000" pitchFamily="2" charset="-78"/>
              </a:rPr>
              <a:t>الصورة السريرية</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marL="702944" lvl="1" indent="-342900" rtl="1">
              <a:spcBef>
                <a:spcPts val="100"/>
              </a:spcBef>
              <a:buClr>
                <a:schemeClr val="accent3"/>
              </a:buClr>
              <a:buFont typeface="Courier New"/>
              <a:buChar char="o"/>
            </a:pPr>
            <a:r>
              <a:rPr lang="ar" sz="2000" dirty="0">
                <a:latin typeface="Sakkal Majalla" panose="02000000000000000000" pitchFamily="2" charset="-78"/>
                <a:cs typeface="Sakkal Majalla" panose="02000000000000000000" pitchFamily="2" charset="-78"/>
              </a:rPr>
              <a:t>التعرُّض</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marL="702944" lvl="1" indent="-342900" rtl="1">
              <a:spcBef>
                <a:spcPts val="100"/>
              </a:spcBef>
              <a:buClr>
                <a:schemeClr val="accent3"/>
              </a:buClr>
              <a:buFont typeface="Courier New"/>
              <a:buChar char="o"/>
            </a:pPr>
            <a:r>
              <a:rPr lang="ar" sz="2000" dirty="0">
                <a:latin typeface="Sakkal Majalla" panose="02000000000000000000" pitchFamily="2" charset="-78"/>
                <a:cs typeface="Sakkal Majalla" panose="02000000000000000000" pitchFamily="2" charset="-78"/>
              </a:rPr>
              <a:t>تسجيل المخالطين المُحتملين</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rtl="1"/>
            <a:endParaRPr sz="2000" dirty="0">
              <a:latin typeface="Sakkal Majalla" panose="02000000000000000000" pitchFamily="2" charset="-78"/>
              <a:cs typeface="Sakkal Majalla" panose="02000000000000000000" pitchFamily="2" charset="-78"/>
            </a:endParaRPr>
          </a:p>
          <a:p>
            <a:pPr marL="342900" indent="-342900" rtl="1">
              <a:defRPr sz="2000"/>
            </a:pPr>
            <a:r>
              <a:rPr lang="ar" sz="2000" dirty="0">
                <a:latin typeface="Sakkal Majalla" panose="02000000000000000000" pitchFamily="2" charset="-78"/>
                <a:cs typeface="Sakkal Majalla" panose="02000000000000000000" pitchFamily="2" charset="-78"/>
              </a:rPr>
              <a:t>ينبغي أن تكون البيانات كاملة ودقيقة </a:t>
            </a:r>
            <a:r>
              <a:rPr dirty="0" err="1">
                <a:latin typeface="Sakkal Majalla" panose="02000000000000000000" pitchFamily="2" charset="-78"/>
                <a:cs typeface="Sakkal Majalla" panose="02000000000000000000" pitchFamily="2" charset="-78"/>
              </a:rPr>
              <a:t>ومحددة</a:t>
            </a:r>
            <a:r>
              <a:rPr dirty="0">
                <a:latin typeface="Sakkal Majalla" panose="02000000000000000000" pitchFamily="2" charset="-78"/>
                <a:cs typeface="Sakkal Majalla" panose="02000000000000000000" pitchFamily="2" charset="-78"/>
              </a:rPr>
              <a:t>.</a:t>
            </a:r>
          </a:p>
        </p:txBody>
      </p:sp>
      <p:sp>
        <p:nvSpPr>
          <p:cNvPr id="429" name="Rectangle 4"/>
          <p:cNvSpPr/>
          <p:nvPr/>
        </p:nvSpPr>
        <p:spPr>
          <a:xfrm>
            <a:off x="3004199" y="2986310"/>
            <a:ext cx="4271380" cy="737538"/>
          </a:xfrm>
          <a:prstGeom prst="rect">
            <a:avLst/>
          </a:prstGeom>
          <a:ln w="12700">
            <a:solidFill>
              <a:srgbClr val="C00000"/>
            </a:solidFill>
            <a:miter/>
          </a:ln>
        </p:spPr>
        <p:txBody>
          <a:bodyPr lIns="45719" rIns="45719" rtlCol="1" anchor="ct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430" name="Title 1"/>
          <p:cNvSpPr txBox="1"/>
          <p:nvPr/>
        </p:nvSpPr>
        <p:spPr>
          <a:xfrm>
            <a:off x="343432" y="785242"/>
            <a:ext cx="7331401" cy="87870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spAutoFit/>
          </a:bodyPr>
          <a:lstStyle/>
          <a:p>
            <a:pPr defTabSz="216990" rtl="1">
              <a:lnSpc>
                <a:spcPct val="90000"/>
              </a:lnSpc>
              <a:defRPr sz="2800">
                <a:solidFill>
                  <a:srgbClr val="C00000"/>
                </a:solidFill>
                <a:uFill>
                  <a:solidFill>
                    <a:srgbClr val="000000"/>
                  </a:solidFill>
                </a:uFill>
                <a:latin typeface="Source Sans Pro Bold"/>
                <a:ea typeface="Source Sans Pro Bold"/>
                <a:cs typeface="Source Sans Pro Bold"/>
                <a:sym typeface="Source Sans Pro Bold"/>
              </a:defRPr>
            </a:pPr>
            <a:r>
              <a:rPr lang="ar" b="1">
                <a:latin typeface="Sakkal Majalla" panose="02000000000000000000" pitchFamily="2" charset="-78"/>
                <a:cs typeface="Sakkal Majalla" panose="02000000000000000000" pitchFamily="2" charset="-78"/>
              </a:rPr>
              <a:t>2. استكمال استمارة الاستقصاء الأولي للحالة</a:t>
            </a:r>
            <a:br>
              <a:rPr b="1" dirty="0">
                <a:latin typeface="Sakkal Majalla" panose="02000000000000000000" pitchFamily="2" charset="-78"/>
                <a:cs typeface="Sakkal Majalla" panose="02000000000000000000" pitchFamily="2" charset="-78"/>
              </a:rPr>
            </a:br>
            <a:endParaRPr b="1" dirty="0">
              <a:latin typeface="Sakkal Majalla" panose="02000000000000000000" pitchFamily="2" charset="-78"/>
              <a:cs typeface="Sakkal Majalla" panose="02000000000000000000" pitchFamily="2" charset="-78"/>
            </a:endParaRPr>
          </a:p>
        </p:txBody>
      </p:sp>
      <p:sp>
        <p:nvSpPr>
          <p:cNvPr id="431" name="Title 1"/>
          <p:cNvSpPr txBox="1"/>
          <p:nvPr/>
        </p:nvSpPr>
        <p:spPr>
          <a:xfrm>
            <a:off x="343432" y="-30963"/>
            <a:ext cx="5443757" cy="59644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p>
            <a:pPr defTabSz="216990" rtl="1">
              <a:lnSpc>
                <a:spcPct val="90000"/>
              </a:lnSpc>
              <a:defRPr sz="310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C3</a:t>
            </a:r>
            <a:r>
              <a:rPr lang="ar" b="1" dirty="0">
                <a:latin typeface="Sakkal Majalla" panose="02000000000000000000" pitchFamily="2" charset="-78"/>
                <a:cs typeface="Sakkal Majalla" panose="02000000000000000000" pitchFamily="2" charset="-78"/>
              </a:rPr>
              <a:t> (3)</a:t>
            </a:r>
          </a:p>
        </p:txBody>
      </p:sp>
      <p:pic>
        <p:nvPicPr>
          <p:cNvPr id="3074" name="Picture 2">
            <a:extLst>
              <a:ext uri="{FF2B5EF4-FFF2-40B4-BE49-F238E27FC236}">
                <a16:creationId xmlns:a16="http://schemas.microsoft.com/office/drawing/2014/main" id="{DD609945-E854-9ED2-1744-8CD6CB2F13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06778" y="1242585"/>
            <a:ext cx="3486150" cy="49625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3" name="TextBox 4"/>
          <p:cNvSpPr txBox="1"/>
          <p:nvPr/>
        </p:nvSpPr>
        <p:spPr>
          <a:xfrm>
            <a:off x="1363439" y="1747410"/>
            <a:ext cx="4215386" cy="4093428"/>
          </a:xfrm>
          <a:prstGeom prst="rect">
            <a:avLst/>
          </a:prstGeom>
          <a:solidFill>
            <a:srgbClr val="E2F0D9"/>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oAutofit/>
          </a:bodyPr>
          <a:lstStyle/>
          <a:p>
            <a:pPr rtl="1">
              <a:defRPr sz="2000">
                <a:latin typeface="+mn-lt"/>
                <a:ea typeface="+mn-ea"/>
                <a:cs typeface="+mn-cs"/>
                <a:sym typeface="Source Sans Pro Regular"/>
              </a:defRPr>
            </a:pPr>
            <a:r>
              <a:rPr lang="ar" b="1" dirty="0">
                <a:latin typeface="Sakkal Majalla" panose="02000000000000000000" pitchFamily="2" charset="-78"/>
                <a:cs typeface="Sakkal Majalla" panose="02000000000000000000" pitchFamily="2" charset="-78"/>
              </a:rPr>
              <a:t>المواد اللازمة لجمع عينات البراز:</a:t>
            </a:r>
            <a:endParaRPr b="1" dirty="0">
              <a:latin typeface="Sakkal Majalla" panose="02000000000000000000" pitchFamily="2" charset="-78"/>
              <a:ea typeface="Arial"/>
              <a:cs typeface="Sakkal Majalla" panose="02000000000000000000" pitchFamily="2" charset="-78"/>
              <a:sym typeface="Arial"/>
            </a:endParaRPr>
          </a:p>
          <a:p>
            <a:pPr marL="285750" indent="-285750" rtl="1">
              <a:buSzPct val="100000"/>
              <a:buFont typeface="Arial"/>
              <a:buChar char="•"/>
              <a:defRPr sz="20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حاوية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نظيفة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مقاومة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للتسريب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مستنبت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للنقل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مثل</a:t>
            </a:r>
            <a:r>
              <a:rPr dirty="0">
                <a:latin typeface="Sakkal Majalla" panose="02000000000000000000" pitchFamily="2" charset="-78"/>
                <a:cs typeface="Sakkal Majalla" panose="02000000000000000000" pitchFamily="2" charset="-78"/>
              </a:rPr>
              <a:t> Cary Blair، </a:t>
            </a:r>
            <a:r>
              <a:rPr dirty="0" err="1">
                <a:latin typeface="Sakkal Majalla" panose="02000000000000000000" pitchFamily="2" charset="-78"/>
                <a:cs typeface="Sakkal Majalla" panose="02000000000000000000" pitchFamily="2" charset="-78"/>
              </a:rPr>
              <a:t>وأعواد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المطابيق</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ea typeface="Arial"/>
              <a:cs typeface="Sakkal Majalla" panose="02000000000000000000" pitchFamily="2" charset="-78"/>
              <a:sym typeface="Arial"/>
            </a:endParaRPr>
          </a:p>
          <a:p>
            <a:pPr marL="285750" indent="-285750" rtl="1">
              <a:buSzPct val="100000"/>
              <a:buFont typeface="Arial"/>
              <a:buChar char="•"/>
              <a:defRPr sz="20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قلم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يُمحى</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ea typeface="Arial"/>
              <a:cs typeface="Sakkal Majalla" panose="02000000000000000000" pitchFamily="2" charset="-78"/>
              <a:sym typeface="Arial"/>
            </a:endParaRPr>
          </a:p>
          <a:p>
            <a:pPr marL="285750" indent="-285750" rtl="1">
              <a:buSzPct val="100000"/>
              <a:buFont typeface="Arial"/>
              <a:buChar char="•"/>
              <a:defRPr sz="20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حاوية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للأدوات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الحادة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مقاومة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للتسريب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والثقب</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ea typeface="Arial"/>
              <a:cs typeface="Sakkal Majalla" panose="02000000000000000000" pitchFamily="2" charset="-78"/>
              <a:sym typeface="Arial"/>
            </a:endParaRPr>
          </a:p>
          <a:p>
            <a:pPr marL="285750" indent="-285750" rtl="1">
              <a:buSzPct val="100000"/>
              <a:buFont typeface="Arial"/>
              <a:buChar char="•"/>
              <a:defRPr sz="20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حاوية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تعبئة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بلاستيكية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مقاومة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للتسريب</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ea typeface="Arial"/>
              <a:cs typeface="Sakkal Majalla" panose="02000000000000000000" pitchFamily="2" charset="-78"/>
              <a:sym typeface="Arial"/>
            </a:endParaRPr>
          </a:p>
          <a:p>
            <a:pPr marL="285750" indent="-285750" rtl="1">
              <a:buSzPct val="100000"/>
              <a:buFont typeface="Arial"/>
              <a:buChar char="•"/>
              <a:defRPr sz="20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مناشف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ورقية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غير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قابلة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للاستعمال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أخرى</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ea typeface="Arial"/>
              <a:cs typeface="Sakkal Majalla" panose="02000000000000000000" pitchFamily="2" charset="-78"/>
              <a:sym typeface="Arial"/>
            </a:endParaRPr>
          </a:p>
          <a:p>
            <a:pPr marL="285750" indent="-285750" rtl="1">
              <a:buSzPct val="100000"/>
              <a:buFont typeface="Arial"/>
              <a:buChar char="•"/>
              <a:defRPr sz="20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مُبرد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صندوق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مُبرد</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434" name="TextBox 6"/>
          <p:cNvSpPr txBox="1"/>
          <p:nvPr/>
        </p:nvSpPr>
        <p:spPr>
          <a:xfrm>
            <a:off x="5776657" y="1747410"/>
            <a:ext cx="4906298" cy="3170099"/>
          </a:xfrm>
          <a:prstGeom prst="rect">
            <a:avLst/>
          </a:prstGeom>
          <a:solidFill>
            <a:srgbClr val="DEEBF7"/>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p>
            <a:pPr rtl="1">
              <a:defRPr sz="2000">
                <a:latin typeface="+mn-lt"/>
                <a:ea typeface="+mn-ea"/>
                <a:cs typeface="+mn-cs"/>
                <a:sym typeface="Source Sans Pro Regular"/>
              </a:defRPr>
            </a:pPr>
            <a:r>
              <a:rPr lang="ar" b="1" dirty="0">
                <a:latin typeface="Sakkal Majalla" panose="02000000000000000000" pitchFamily="2" charset="-78"/>
                <a:cs typeface="Sakkal Majalla" panose="02000000000000000000" pitchFamily="2" charset="-78"/>
              </a:rPr>
              <a:t>المواد اللازمة لجمع عينات الدم:</a:t>
            </a:r>
            <a:endParaRPr b="1" dirty="0">
              <a:latin typeface="Sakkal Majalla" panose="02000000000000000000" pitchFamily="2" charset="-78"/>
              <a:ea typeface="Arial"/>
              <a:cs typeface="Sakkal Majalla" panose="02000000000000000000" pitchFamily="2" charset="-78"/>
              <a:sym typeface="Arial"/>
            </a:endParaRPr>
          </a:p>
          <a:p>
            <a:pPr marL="285750" indent="-285750" rtl="1">
              <a:buSzPct val="100000"/>
              <a:buFont typeface="Arial"/>
              <a:buChar char="•"/>
              <a:defRPr sz="2000">
                <a:latin typeface="+mn-lt"/>
                <a:ea typeface="+mn-ea"/>
                <a:cs typeface="+mn-cs"/>
                <a:sym typeface="Source Sans Pro Regular"/>
              </a:defRPr>
            </a:pPr>
            <a:r>
              <a:rPr lang="ar-EG" dirty="0">
                <a:latin typeface="Sakkal Majalla" panose="02000000000000000000" pitchFamily="2" charset="-78"/>
                <a:cs typeface="Sakkal Majalla" panose="02000000000000000000" pitchFamily="2" charset="-78"/>
              </a:rPr>
              <a:t>أنبوب/ أنابيب العينات (أنبوب فارغ للمصل وأنابيب تحتوي على مضادات تخثر مختلفة، مثل حمض إيثيلين ثنائي الأمين أو </a:t>
            </a:r>
            <a:r>
              <a:rPr lang="ar-EG" dirty="0" err="1">
                <a:latin typeface="Sakkal Majalla" panose="02000000000000000000" pitchFamily="2" charset="-78"/>
                <a:cs typeface="Sakkal Majalla" panose="02000000000000000000" pitchFamily="2" charset="-78"/>
              </a:rPr>
              <a:t>هيبارين</a:t>
            </a:r>
            <a:r>
              <a:rPr lang="ar-EG" dirty="0">
                <a:latin typeface="Sakkal Majalla" panose="02000000000000000000" pitchFamily="2" charset="-78"/>
                <a:cs typeface="Sakkal Majalla" panose="02000000000000000000" pitchFamily="2" charset="-78"/>
              </a:rPr>
              <a:t>، حسب الاختبارات المطلوبة).</a:t>
            </a:r>
          </a:p>
          <a:p>
            <a:pPr marL="285750" indent="-285750" rtl="1">
              <a:buSzPct val="100000"/>
              <a:buFont typeface="Arial"/>
              <a:buChar char="•"/>
              <a:defRPr sz="2000">
                <a:latin typeface="+mn-lt"/>
                <a:ea typeface="+mn-ea"/>
                <a:cs typeface="+mn-cs"/>
                <a:sym typeface="Source Sans Pro Regular"/>
              </a:defRPr>
            </a:pPr>
            <a:r>
              <a:rPr lang="ar-EG" dirty="0">
                <a:latin typeface="Sakkal Majalla" panose="02000000000000000000" pitchFamily="2" charset="-78"/>
                <a:cs typeface="Sakkal Majalla" panose="02000000000000000000" pitchFamily="2" charset="-78"/>
              </a:rPr>
              <a:t>نظام جمع عينات الدم (مثل أنبوب </a:t>
            </a:r>
            <a:r>
              <a:rPr lang="ar-EG" dirty="0" err="1">
                <a:latin typeface="Sakkal Majalla" panose="02000000000000000000" pitchFamily="2" charset="-78"/>
                <a:cs typeface="Sakkal Majalla" panose="02000000000000000000" pitchFamily="2" charset="-78"/>
              </a:rPr>
              <a:t>فاكيوتينر</a:t>
            </a:r>
            <a:r>
              <a:rPr lang="ar-EG" dirty="0">
                <a:latin typeface="Sakkal Majalla" panose="02000000000000000000" pitchFamily="2" charset="-78"/>
                <a:cs typeface="Sakkal Majalla" panose="02000000000000000000" pitchFamily="2" charset="-78"/>
              </a:rPr>
              <a:t>) أو المِحْقَنَة والإبرة</a:t>
            </a:r>
          </a:p>
          <a:p>
            <a:pPr marL="285750" indent="-285750" rtl="1">
              <a:buSzPct val="100000"/>
              <a:buFont typeface="Arial"/>
              <a:buChar char="•"/>
              <a:defRPr sz="20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عاصِبة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ea typeface="Arial"/>
              <a:cs typeface="Sakkal Majalla" panose="02000000000000000000" pitchFamily="2" charset="-78"/>
              <a:sym typeface="Arial"/>
            </a:endParaRPr>
          </a:p>
          <a:p>
            <a:pPr marL="285750" indent="-285750" rtl="1">
              <a:buSzPct val="100000"/>
              <a:buFont typeface="Arial"/>
              <a:buChar char="•"/>
              <a:defRPr sz="20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محلول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مطهر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للجلد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مثل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محلول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كحول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الأيزوبروبِيل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بتركيز</a:t>
            </a:r>
            <a:r>
              <a:rPr lang="ar-EG" dirty="0">
                <a:latin typeface="Sakkal Majalla" panose="02000000000000000000" pitchFamily="2" charset="-78"/>
                <a:cs typeface="Sakkal Majalla" panose="02000000000000000000" pitchFamily="2" charset="-78"/>
              </a:rPr>
              <a:t> 70%.</a:t>
            </a:r>
            <a:endParaRPr dirty="0">
              <a:latin typeface="Sakkal Majalla" panose="02000000000000000000" pitchFamily="2" charset="-78"/>
              <a:ea typeface="Arial"/>
              <a:cs typeface="Sakkal Majalla" panose="02000000000000000000" pitchFamily="2" charset="-78"/>
              <a:sym typeface="Arial"/>
            </a:endParaRPr>
          </a:p>
          <a:p>
            <a:pPr marL="285750" indent="-285750" rtl="1">
              <a:buSzPct val="100000"/>
              <a:buFont typeface="Arial"/>
              <a:buChar char="•"/>
              <a:defRPr sz="20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ضمادات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الشاش</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وضمادات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لاصقة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ea typeface="Arial"/>
              <a:cs typeface="Sakkal Majalla" panose="02000000000000000000" pitchFamily="2" charset="-78"/>
              <a:sym typeface="Arial"/>
            </a:endParaRPr>
          </a:p>
          <a:p>
            <a:pPr marL="285750" indent="-285750" rtl="1">
              <a:buSzPct val="100000"/>
              <a:buFont typeface="Arial"/>
              <a:buChar char="•"/>
              <a:defRPr sz="20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صينية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لتجميع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أدوات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عينات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الدم</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ea typeface="Arial"/>
              <a:cs typeface="Sakkal Majalla" panose="02000000000000000000" pitchFamily="2" charset="-78"/>
              <a:sym typeface="Arial"/>
            </a:endParaRPr>
          </a:p>
          <a:p>
            <a:pPr marL="285750" indent="-285750" rtl="1">
              <a:buSzPct val="100000"/>
              <a:buFont typeface="Arial"/>
              <a:buChar char="•"/>
              <a:defRPr sz="20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رف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لحمل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أنابيب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عينات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الدم</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435" name="Title 1"/>
          <p:cNvSpPr txBox="1"/>
          <p:nvPr/>
        </p:nvSpPr>
        <p:spPr>
          <a:xfrm>
            <a:off x="343432" y="-30963"/>
            <a:ext cx="5433225" cy="66863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p>
            <a:pPr defTabSz="216990" rtl="1">
              <a:lnSpc>
                <a:spcPct val="90000"/>
              </a:lnSpc>
              <a:defRPr sz="310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C3</a:t>
            </a:r>
            <a:r>
              <a:rPr lang="ar" b="1" dirty="0">
                <a:latin typeface="Sakkal Majalla" panose="02000000000000000000" pitchFamily="2" charset="-78"/>
                <a:cs typeface="Sakkal Majalla" panose="02000000000000000000" pitchFamily="2" charset="-78"/>
              </a:rPr>
              <a:t> (4)</a:t>
            </a:r>
          </a:p>
        </p:txBody>
      </p:sp>
      <p:sp>
        <p:nvSpPr>
          <p:cNvPr id="436" name="Title 1"/>
          <p:cNvSpPr txBox="1"/>
          <p:nvPr/>
        </p:nvSpPr>
        <p:spPr>
          <a:xfrm>
            <a:off x="343432" y="815580"/>
            <a:ext cx="10866451" cy="125572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spAutoFit/>
          </a:bodyPr>
          <a:lstStyle/>
          <a:p>
            <a:pPr defTabSz="216990" rtl="1">
              <a:lnSpc>
                <a:spcPct val="90000"/>
              </a:lnSpc>
              <a:defRPr sz="2800">
                <a:solidFill>
                  <a:srgbClr val="C00000"/>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3. اختيار المواد المناسبة لجمع العينات</a:t>
            </a:r>
            <a:r>
              <a:rPr lang="ar-EG" b="1" dirty="0">
                <a:latin typeface="Sakkal Majalla" panose="02000000000000000000" pitchFamily="2" charset="-78"/>
                <a:cs typeface="Sakkal Majalla" panose="02000000000000000000" pitchFamily="2" charset="-78"/>
              </a:rPr>
              <a:t> المُحددة</a:t>
            </a:r>
            <a:r>
              <a:rPr lang="ar" b="1" dirty="0">
                <a:latin typeface="Sakkal Majalla" panose="02000000000000000000" pitchFamily="2" charset="-78"/>
                <a:cs typeface="Sakkal Majalla" panose="02000000000000000000" pitchFamily="2" charset="-78"/>
              </a:rPr>
              <a:t> والتخلص منها بعد الاستخدام بصورة ملائمة؛ واستكمال استمارة طلب إجراء الفحص المختبري على نحو صحيح.</a:t>
            </a:r>
            <a:br>
              <a:rPr b="1" dirty="0">
                <a:latin typeface="Sakkal Majalla" panose="02000000000000000000" pitchFamily="2" charset="-78"/>
                <a:cs typeface="Sakkal Majalla" panose="02000000000000000000" pitchFamily="2" charset="-78"/>
              </a:rPr>
            </a:br>
            <a:endParaRPr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 name="Content Placeholder 2"/>
          <p:cNvSpPr txBox="1"/>
          <p:nvPr/>
        </p:nvSpPr>
        <p:spPr>
          <a:xfrm>
            <a:off x="1962912" y="2286000"/>
            <a:ext cx="3947161" cy="442108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ormAutofit/>
          </a:bodyPr>
          <a:lstStyle/>
          <a:p>
            <a:pPr rtl="1">
              <a:spcBef>
                <a:spcPts val="500"/>
              </a:spcBef>
              <a:defRPr sz="2400">
                <a:latin typeface="+mn-lt"/>
                <a:ea typeface="+mn-ea"/>
                <a:cs typeface="+mn-cs"/>
                <a:sym typeface="Source Sans Pro Regular"/>
              </a:defRPr>
            </a:pPr>
            <a:r>
              <a:rPr lang="ar" b="1">
                <a:solidFill>
                  <a:schemeClr val="accent3"/>
                </a:solidFill>
                <a:latin typeface="Sakkal Majalla" panose="02000000000000000000" pitchFamily="2" charset="-78"/>
                <a:cs typeface="Sakkal Majalla" panose="02000000000000000000" pitchFamily="2" charset="-78"/>
              </a:rPr>
              <a:t>إلى أي مدى نجحت؟</a:t>
            </a:r>
            <a:endParaRPr b="1" dirty="0">
              <a:solidFill>
                <a:schemeClr val="accent3"/>
              </a:solidFill>
              <a:latin typeface="Sakkal Majalla" panose="02000000000000000000" pitchFamily="2" charset="-78"/>
              <a:ea typeface="Arial"/>
              <a:cs typeface="Sakkal Majalla" panose="02000000000000000000" pitchFamily="2" charset="-78"/>
              <a:sym typeface="Arial"/>
            </a:endParaRPr>
          </a:p>
          <a:p>
            <a:pPr rtl="1">
              <a:spcBef>
                <a:spcPts val="400"/>
              </a:spcBef>
              <a:defRPr sz="2400">
                <a:latin typeface="+mn-lt"/>
                <a:ea typeface="+mn-ea"/>
                <a:cs typeface="+mn-cs"/>
                <a:sym typeface="Source Sans Pro Regular"/>
              </a:defRPr>
            </a:pPr>
            <a:endParaRPr dirty="0">
              <a:latin typeface="Sakkal Majalla" panose="02000000000000000000" pitchFamily="2" charset="-78"/>
              <a:ea typeface="Arial"/>
              <a:cs typeface="Sakkal Majalla" panose="02000000000000000000" pitchFamily="2" charset="-78"/>
              <a:sym typeface="Arial"/>
            </a:endParaRPr>
          </a:p>
          <a:p>
            <a:pPr marL="254000" indent="-254000" rtl="1">
              <a:spcBef>
                <a:spcPts val="500"/>
              </a:spcBef>
              <a:buClr>
                <a:schemeClr val="accent3"/>
              </a:buClr>
              <a:buSzPct val="100000"/>
              <a:buFont typeface="Arial"/>
              <a:buChar char="•"/>
              <a:defRPr sz="2400">
                <a:latin typeface="+mn-lt"/>
                <a:ea typeface="+mn-ea"/>
                <a:cs typeface="+mn-cs"/>
                <a:sym typeface="Source Sans Pro Regular"/>
              </a:defRPr>
            </a:pPr>
            <a:r>
              <a:rPr>
                <a:latin typeface="Sakkal Majalla" panose="02000000000000000000" pitchFamily="2" charset="-78"/>
                <a:cs typeface="Sakkal Majalla" panose="02000000000000000000" pitchFamily="2" charset="-78"/>
              </a:rPr>
              <a:t>ينبغي أن تكون البيانات كاملة ودقيقة ومحددة.</a:t>
            </a:r>
          </a:p>
          <a:p>
            <a:pPr rtl="1">
              <a:spcBef>
                <a:spcPts val="400"/>
              </a:spcBef>
              <a:defRPr sz="2400">
                <a:latin typeface="+mn-lt"/>
                <a:ea typeface="+mn-ea"/>
                <a:cs typeface="+mn-cs"/>
                <a:sym typeface="Source Sans Pro Regular"/>
              </a:defRPr>
            </a:pPr>
            <a:endParaRPr dirty="0">
              <a:latin typeface="Sakkal Majalla" panose="02000000000000000000" pitchFamily="2" charset="-78"/>
              <a:cs typeface="Sakkal Majalla" panose="02000000000000000000" pitchFamily="2" charset="-78"/>
            </a:endParaRPr>
          </a:p>
        </p:txBody>
      </p:sp>
      <p:sp>
        <p:nvSpPr>
          <p:cNvPr id="440" name="Title 1"/>
          <p:cNvSpPr txBox="1"/>
          <p:nvPr/>
        </p:nvSpPr>
        <p:spPr>
          <a:xfrm>
            <a:off x="277445" y="815581"/>
            <a:ext cx="10866451" cy="125572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spAutoFit/>
          </a:bodyPr>
          <a:lstStyle/>
          <a:p>
            <a:pPr defTabSz="216990" rtl="1">
              <a:lnSpc>
                <a:spcPct val="90000"/>
              </a:lnSpc>
              <a:defRPr sz="2800">
                <a:solidFill>
                  <a:srgbClr val="C00000"/>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3. اختيار المواد المناسبة لجمع العينات </a:t>
            </a:r>
            <a:r>
              <a:rPr lang="ar-EG" b="1" dirty="0">
                <a:latin typeface="Sakkal Majalla" panose="02000000000000000000" pitchFamily="2" charset="-78"/>
                <a:cs typeface="Sakkal Majalla" panose="02000000000000000000" pitchFamily="2" charset="-78"/>
              </a:rPr>
              <a:t>المُحددة </a:t>
            </a:r>
            <a:r>
              <a:rPr lang="ar" b="1" dirty="0">
                <a:latin typeface="Sakkal Majalla" panose="02000000000000000000" pitchFamily="2" charset="-78"/>
                <a:cs typeface="Sakkal Majalla" panose="02000000000000000000" pitchFamily="2" charset="-78"/>
              </a:rPr>
              <a:t>والتخلص منها بعد الاستخدام بصورة ملائمة؛ واستكمال استمارة طلب إجراء الفحص المختبري على نحو صحيح.</a:t>
            </a:r>
            <a:br>
              <a:rPr b="1" dirty="0">
                <a:latin typeface="Sakkal Majalla" panose="02000000000000000000" pitchFamily="2" charset="-78"/>
                <a:cs typeface="Sakkal Majalla" panose="02000000000000000000" pitchFamily="2" charset="-78"/>
              </a:rPr>
            </a:br>
            <a:endParaRPr b="1" dirty="0">
              <a:latin typeface="Sakkal Majalla" panose="02000000000000000000" pitchFamily="2" charset="-78"/>
              <a:cs typeface="Sakkal Majalla" panose="02000000000000000000" pitchFamily="2" charset="-78"/>
            </a:endParaRPr>
          </a:p>
        </p:txBody>
      </p:sp>
      <p:sp>
        <p:nvSpPr>
          <p:cNvPr id="441" name="Title 1"/>
          <p:cNvSpPr txBox="1"/>
          <p:nvPr/>
        </p:nvSpPr>
        <p:spPr>
          <a:xfrm>
            <a:off x="343432" y="-30963"/>
            <a:ext cx="5167031" cy="63185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p>
            <a:pPr defTabSz="216990" rtl="1">
              <a:lnSpc>
                <a:spcPct val="90000"/>
              </a:lnSpc>
              <a:defRPr sz="310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C3</a:t>
            </a:r>
            <a:r>
              <a:rPr lang="ar" b="1" dirty="0">
                <a:latin typeface="Sakkal Majalla" panose="02000000000000000000" pitchFamily="2" charset="-78"/>
                <a:cs typeface="Sakkal Majalla" panose="02000000000000000000" pitchFamily="2" charset="-78"/>
              </a:rPr>
              <a:t> (4)</a:t>
            </a:r>
          </a:p>
        </p:txBody>
      </p:sp>
      <p:pic>
        <p:nvPicPr>
          <p:cNvPr id="4098" name="Picture 2">
            <a:extLst>
              <a:ext uri="{FF2B5EF4-FFF2-40B4-BE49-F238E27FC236}">
                <a16:creationId xmlns:a16="http://schemas.microsoft.com/office/drawing/2014/main" id="{ED572063-7C03-5717-0FA3-3179C6BFBBF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91198" y="1677888"/>
            <a:ext cx="3448050" cy="5029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3" name="Content Placeholder 3"/>
          <p:cNvGraphicFramePr/>
          <p:nvPr>
            <p:extLst>
              <p:ext uri="{D42A27DB-BD31-4B8C-83A1-F6EECF244321}">
                <p14:modId xmlns:p14="http://schemas.microsoft.com/office/powerpoint/2010/main" val="4212926420"/>
              </p:ext>
            </p:extLst>
          </p:nvPr>
        </p:nvGraphicFramePr>
        <p:xfrm>
          <a:off x="1451660" y="1684208"/>
          <a:ext cx="9036496" cy="4287498"/>
        </p:xfrm>
        <a:graphic>
          <a:graphicData uri="http://schemas.openxmlformats.org/drawingml/2006/table">
            <a:tbl>
              <a:tblPr rtl="1" firstRow="1" bandRow="1">
                <a:tableStyleId>{4C3C2611-4C71-4FC5-86AE-919BDF0F9419}</a:tableStyleId>
              </a:tblPr>
              <a:tblGrid>
                <a:gridCol w="702910">
                  <a:extLst>
                    <a:ext uri="{9D8B030D-6E8A-4147-A177-3AD203B41FA5}">
                      <a16:colId xmlns:a16="http://schemas.microsoft.com/office/drawing/2014/main" val="20000"/>
                    </a:ext>
                  </a:extLst>
                </a:gridCol>
                <a:gridCol w="881266">
                  <a:extLst>
                    <a:ext uri="{9D8B030D-6E8A-4147-A177-3AD203B41FA5}">
                      <a16:colId xmlns:a16="http://schemas.microsoft.com/office/drawing/2014/main" val="20001"/>
                    </a:ext>
                  </a:extLst>
                </a:gridCol>
                <a:gridCol w="1008112">
                  <a:extLst>
                    <a:ext uri="{9D8B030D-6E8A-4147-A177-3AD203B41FA5}">
                      <a16:colId xmlns:a16="http://schemas.microsoft.com/office/drawing/2014/main" val="20002"/>
                    </a:ext>
                  </a:extLst>
                </a:gridCol>
                <a:gridCol w="1584176">
                  <a:extLst>
                    <a:ext uri="{9D8B030D-6E8A-4147-A177-3AD203B41FA5}">
                      <a16:colId xmlns:a16="http://schemas.microsoft.com/office/drawing/2014/main" val="20003"/>
                    </a:ext>
                  </a:extLst>
                </a:gridCol>
                <a:gridCol w="2137465">
                  <a:extLst>
                    <a:ext uri="{9D8B030D-6E8A-4147-A177-3AD203B41FA5}">
                      <a16:colId xmlns:a16="http://schemas.microsoft.com/office/drawing/2014/main" val="20004"/>
                    </a:ext>
                  </a:extLst>
                </a:gridCol>
                <a:gridCol w="2038999">
                  <a:extLst>
                    <a:ext uri="{9D8B030D-6E8A-4147-A177-3AD203B41FA5}">
                      <a16:colId xmlns:a16="http://schemas.microsoft.com/office/drawing/2014/main" val="20005"/>
                    </a:ext>
                  </a:extLst>
                </a:gridCol>
                <a:gridCol w="683568">
                  <a:extLst>
                    <a:ext uri="{9D8B030D-6E8A-4147-A177-3AD203B41FA5}">
                      <a16:colId xmlns:a16="http://schemas.microsoft.com/office/drawing/2014/main" val="20006"/>
                    </a:ext>
                  </a:extLst>
                </a:gridCol>
              </a:tblGrid>
              <a:tr h="281993">
                <a:tc>
                  <a:txBody>
                    <a:bodyPr/>
                    <a:lstStyle/>
                    <a:p>
                      <a:pPr defTabSz="289320" rtl="1">
                        <a:lnSpc>
                          <a:spcPct val="107000"/>
                        </a:lnSpc>
                        <a:defRPr sz="1800" b="0">
                          <a:solidFill>
                            <a:srgbClr val="000000"/>
                          </a:solidFill>
                        </a:defRPr>
                      </a:pPr>
                      <a:r>
                        <a:rPr lang="ar" sz="1000" dirty="0">
                          <a:solidFill>
                            <a:srgbClr val="FFFFFF"/>
                          </a:solidFill>
                          <a:latin typeface="Sakkal Majalla" panose="02000000000000000000" pitchFamily="2" charset="-78"/>
                          <a:ea typeface="+mn-ea"/>
                          <a:cs typeface="Sakkal Majalla" panose="02000000000000000000" pitchFamily="2" charset="-78"/>
                        </a:rPr>
                        <a:t>ماذا</a:t>
                      </a:r>
                    </a:p>
                  </a:txBody>
                  <a:tcPr marL="42324" marR="42324" marT="42324" marB="42324" horzOverflow="overflow"/>
                </a:tc>
                <a:tc>
                  <a:txBody>
                    <a:bodyPr/>
                    <a:lstStyle/>
                    <a:p>
                      <a:pPr defTabSz="289320" rtl="1">
                        <a:lnSpc>
                          <a:spcPct val="107000"/>
                        </a:lnSpc>
                        <a:defRPr sz="1800" b="0">
                          <a:solidFill>
                            <a:srgbClr val="000000"/>
                          </a:solidFill>
                        </a:defRPr>
                      </a:pPr>
                      <a:r>
                        <a:rPr lang="ar" sz="1000">
                          <a:solidFill>
                            <a:srgbClr val="FFFFFF"/>
                          </a:solidFill>
                          <a:latin typeface="Sakkal Majalla" panose="02000000000000000000" pitchFamily="2" charset="-78"/>
                          <a:ea typeface="+mn-ea"/>
                          <a:cs typeface="Sakkal Majalla" panose="02000000000000000000" pitchFamily="2" charset="-78"/>
                        </a:rPr>
                        <a:t>لماذا</a:t>
                      </a:r>
                    </a:p>
                  </a:txBody>
                  <a:tcPr marL="42324" marR="42324" marT="42324" marB="42324" horzOverflow="overflow"/>
                </a:tc>
                <a:tc>
                  <a:txBody>
                    <a:bodyPr/>
                    <a:lstStyle/>
                    <a:p>
                      <a:pPr defTabSz="289320" rtl="1">
                        <a:lnSpc>
                          <a:spcPct val="107000"/>
                        </a:lnSpc>
                        <a:defRPr sz="1800" b="0">
                          <a:solidFill>
                            <a:srgbClr val="000000"/>
                          </a:solidFill>
                        </a:defRPr>
                      </a:pPr>
                      <a:r>
                        <a:rPr lang="ar" sz="1000">
                          <a:solidFill>
                            <a:srgbClr val="FFFFFF"/>
                          </a:solidFill>
                          <a:latin typeface="Sakkal Majalla" panose="02000000000000000000" pitchFamily="2" charset="-78"/>
                          <a:ea typeface="+mn-ea"/>
                          <a:cs typeface="Sakkal Majalla" panose="02000000000000000000" pitchFamily="2" charset="-78"/>
                        </a:rPr>
                        <a:t>متى</a:t>
                      </a:r>
                    </a:p>
                  </a:txBody>
                  <a:tcPr marL="42324" marR="42324" marT="42324" marB="42324" horzOverflow="overflow"/>
                </a:tc>
                <a:tc>
                  <a:txBody>
                    <a:bodyPr/>
                    <a:lstStyle/>
                    <a:p>
                      <a:pPr defTabSz="289320" rtl="1">
                        <a:lnSpc>
                          <a:spcPct val="107000"/>
                        </a:lnSpc>
                        <a:spcBef>
                          <a:spcPts val="800"/>
                        </a:spcBef>
                        <a:defRPr sz="1800" b="0">
                          <a:solidFill>
                            <a:srgbClr val="000000"/>
                          </a:solidFill>
                        </a:defRPr>
                      </a:pPr>
                      <a:r>
                        <a:rPr lang="ar" sz="1000" dirty="0">
                          <a:solidFill>
                            <a:srgbClr val="FFFFFF"/>
                          </a:solidFill>
                          <a:latin typeface="Sakkal Majalla" panose="02000000000000000000" pitchFamily="2" charset="-78"/>
                          <a:ea typeface="+mn-ea"/>
                          <a:cs typeface="Sakkal Majalla" panose="02000000000000000000" pitchFamily="2" charset="-78"/>
                        </a:rPr>
                        <a:t>كيف</a:t>
                      </a:r>
                    </a:p>
                  </a:txBody>
                  <a:tcPr marL="42324" marR="42324" marT="42324" marB="42324" horzOverflow="overflow"/>
                </a:tc>
                <a:tc>
                  <a:txBody>
                    <a:bodyPr/>
                    <a:lstStyle/>
                    <a:p>
                      <a:pPr defTabSz="289320" rtl="1">
                        <a:lnSpc>
                          <a:spcPct val="107000"/>
                        </a:lnSpc>
                        <a:spcBef>
                          <a:spcPts val="800"/>
                        </a:spcBef>
                        <a:defRPr sz="1800" b="0">
                          <a:solidFill>
                            <a:srgbClr val="000000"/>
                          </a:solidFill>
                        </a:defRPr>
                      </a:pPr>
                      <a:r>
                        <a:rPr lang="ar" sz="1000" dirty="0">
                          <a:solidFill>
                            <a:srgbClr val="FFFFFF"/>
                          </a:solidFill>
                          <a:latin typeface="Sakkal Majalla" panose="02000000000000000000" pitchFamily="2" charset="-78"/>
                          <a:ea typeface="+mn-ea"/>
                          <a:cs typeface="Sakkal Majalla" panose="02000000000000000000" pitchFamily="2" charset="-78"/>
                        </a:rPr>
                        <a:t>مستنبتات النقل</a:t>
                      </a:r>
                    </a:p>
                  </a:txBody>
                  <a:tcPr marL="42324" marR="42324" marT="42324" marB="42324" horzOverflow="overflow"/>
                </a:tc>
                <a:tc>
                  <a:txBody>
                    <a:bodyPr/>
                    <a:lstStyle/>
                    <a:p>
                      <a:pPr defTabSz="289320" rtl="1">
                        <a:lnSpc>
                          <a:spcPct val="107000"/>
                        </a:lnSpc>
                        <a:spcBef>
                          <a:spcPts val="800"/>
                        </a:spcBef>
                        <a:defRPr sz="1800" b="0">
                          <a:solidFill>
                            <a:srgbClr val="000000"/>
                          </a:solidFill>
                        </a:defRPr>
                      </a:pPr>
                      <a:r>
                        <a:rPr lang="ar" sz="1000">
                          <a:solidFill>
                            <a:srgbClr val="FFFFFF"/>
                          </a:solidFill>
                          <a:latin typeface="Sakkal Majalla" panose="02000000000000000000" pitchFamily="2" charset="-78"/>
                          <a:ea typeface="+mn-ea"/>
                          <a:cs typeface="Sakkal Majalla" panose="02000000000000000000" pitchFamily="2" charset="-78"/>
                        </a:rPr>
                        <a:t>التخزين</a:t>
                      </a:r>
                    </a:p>
                  </a:txBody>
                  <a:tcPr marL="42324" marR="42324" marT="42324" marB="42324" horzOverflow="overflow"/>
                </a:tc>
                <a:tc>
                  <a:txBody>
                    <a:bodyPr/>
                    <a:lstStyle/>
                    <a:p>
                      <a:pPr defTabSz="289320" rtl="1">
                        <a:lnSpc>
                          <a:spcPct val="107000"/>
                        </a:lnSpc>
                        <a:spcBef>
                          <a:spcPts val="800"/>
                        </a:spcBef>
                        <a:defRPr sz="1800" b="0">
                          <a:solidFill>
                            <a:srgbClr val="000000"/>
                          </a:solidFill>
                        </a:defRPr>
                      </a:pPr>
                      <a:r>
                        <a:rPr lang="ar" sz="1000">
                          <a:solidFill>
                            <a:srgbClr val="FFFFFF"/>
                          </a:solidFill>
                          <a:latin typeface="Sakkal Majalla" panose="02000000000000000000" pitchFamily="2" charset="-78"/>
                          <a:ea typeface="+mn-ea"/>
                          <a:cs typeface="Sakkal Majalla" panose="02000000000000000000" pitchFamily="2" charset="-78"/>
                        </a:rPr>
                        <a:t>النقل</a:t>
                      </a:r>
                    </a:p>
                  </a:txBody>
                  <a:tcPr marL="42324" marR="42324" marT="42324" marB="42324" horzOverflow="overflow"/>
                </a:tc>
                <a:extLst>
                  <a:ext uri="{0D108BD9-81ED-4DB2-BD59-A6C34878D82A}">
                    <a16:rowId xmlns:a16="http://schemas.microsoft.com/office/drawing/2014/main" val="10000"/>
                  </a:ext>
                </a:extLst>
              </a:tr>
              <a:tr h="2027421">
                <a:tc>
                  <a:txBody>
                    <a:bodyPr/>
                    <a:lstStyle/>
                    <a:p>
                      <a:pPr defTabSz="289320" rtl="1">
                        <a:lnSpc>
                          <a:spcPct val="107000"/>
                        </a:lnSpc>
                        <a:spcBef>
                          <a:spcPts val="800"/>
                        </a:spcBef>
                        <a:defRPr sz="1800"/>
                      </a:pPr>
                      <a:r>
                        <a:rPr lang="ar" sz="1200">
                          <a:latin typeface="Sakkal Majalla" panose="02000000000000000000" pitchFamily="2" charset="-78"/>
                          <a:ea typeface="+mn-ea"/>
                          <a:cs typeface="Sakkal Majalla" panose="02000000000000000000" pitchFamily="2" charset="-78"/>
                        </a:rPr>
                        <a:t>عينة البراز</a:t>
                      </a:r>
                    </a:p>
                  </a:txBody>
                  <a:tcPr marL="42324" marR="42324" marT="42324" marB="42324" horzOverflow="overflow"/>
                </a:tc>
                <a:tc>
                  <a:txBody>
                    <a:bodyPr/>
                    <a:lstStyle/>
                    <a:p>
                      <a:pPr defTabSz="289320" rtl="1">
                        <a:lnSpc>
                          <a:spcPct val="107000"/>
                        </a:lnSpc>
                        <a:spcBef>
                          <a:spcPts val="800"/>
                        </a:spcBef>
                        <a:defRPr sz="1800"/>
                      </a:pPr>
                      <a:r>
                        <a:rPr lang="ar" sz="1200">
                          <a:latin typeface="Sakkal Majalla" panose="02000000000000000000" pitchFamily="2" charset="-78"/>
                          <a:ea typeface="+mn-ea"/>
                          <a:cs typeface="Sakkal Majalla" panose="02000000000000000000" pitchFamily="2" charset="-78"/>
                        </a:rPr>
                        <a:t>لتشخيص مُسَبِّبات الأمراض المعوية (البكتيريا أو الفيروسات أو الطفيليات)</a:t>
                      </a:r>
                    </a:p>
                  </a:txBody>
                  <a:tcPr marL="42324" marR="42324" marT="42324" marB="42324" horzOverflow="overflow"/>
                </a:tc>
                <a:tc>
                  <a:txBody>
                    <a:bodyPr/>
                    <a:lstStyle/>
                    <a:p>
                      <a:pPr defTabSz="289320" rtl="1">
                        <a:lnSpc>
                          <a:spcPct val="107000"/>
                        </a:lnSpc>
                        <a:spcBef>
                          <a:spcPts val="800"/>
                        </a:spcBef>
                        <a:defRPr sz="1800"/>
                      </a:pPr>
                      <a:r>
                        <a:rPr lang="ar" sz="1200">
                          <a:latin typeface="Sakkal Majalla" panose="02000000000000000000" pitchFamily="2" charset="-78"/>
                          <a:ea typeface="+mn-ea"/>
                          <a:cs typeface="Sakkal Majalla" panose="02000000000000000000" pitchFamily="2" charset="-78"/>
                        </a:rPr>
                        <a:t>في أقرب وقت ممكن، ويفضل قبل العلاج بمضادات الميكروبات</a:t>
                      </a:r>
                    </a:p>
                  </a:txBody>
                  <a:tcPr marL="42324" marR="42324" marT="42324" marB="42324" horzOverflow="overflow"/>
                </a:tc>
                <a:tc>
                  <a:txBody>
                    <a:bodyPr/>
                    <a:lstStyle/>
                    <a:p>
                      <a:pPr defTabSz="289320" rtl="1">
                        <a:lnSpc>
                          <a:spcPct val="107000"/>
                        </a:lnSpc>
                        <a:spcBef>
                          <a:spcPts val="800"/>
                        </a:spcBef>
                        <a:defRPr sz="1200">
                          <a:latin typeface="+mn-lt"/>
                          <a:ea typeface="+mn-ea"/>
                          <a:cs typeface="+mn-cs"/>
                        </a:defRPr>
                      </a:pPr>
                      <a:r>
                        <a:rPr lang="ar-EG" dirty="0">
                          <a:latin typeface="Sakkal Majalla" panose="02000000000000000000" pitchFamily="2" charset="-78"/>
                          <a:cs typeface="Sakkal Majalla" panose="02000000000000000000" pitchFamily="2" charset="-78"/>
                        </a:rPr>
                        <a:t>جمع عينة براز في حجم الجوز (5 غرامات تقريبًا) في حاوية جافة ونظيفة ومانعة للتسرب بغطاء حلزوني، أو أخذ مسحة من البراز. يمكن أن تكون المسحة من المستقيم مفيدة في حالات المواليد والأطفال.</a:t>
                      </a:r>
                      <a:endParaRPr dirty="0">
                        <a:latin typeface="Sakkal Majalla" panose="02000000000000000000" pitchFamily="2" charset="-78"/>
                        <a:cs typeface="Sakkal Majalla" panose="02000000000000000000" pitchFamily="2" charset="-78"/>
                      </a:endParaRPr>
                    </a:p>
                    <a:p>
                      <a:pPr defTabSz="289320" rtl="1">
                        <a:lnSpc>
                          <a:spcPct val="107000"/>
                        </a:lnSpc>
                        <a:spcBef>
                          <a:spcPts val="800"/>
                        </a:spcBef>
                        <a:defRPr sz="1200">
                          <a:sym typeface="Calibri"/>
                        </a:defRPr>
                      </a:pPr>
                      <a:r>
                        <a:rPr lang="ar-EG" dirty="0">
                          <a:latin typeface="Sakkal Majalla" panose="02000000000000000000" pitchFamily="2" charset="-78"/>
                          <a:cs typeface="Sakkal Majalla" panose="02000000000000000000" pitchFamily="2" charset="-78"/>
                        </a:rPr>
                        <a:t>يلزم 100 غرام لإجراء التشخيص الطفيلي</a:t>
                      </a:r>
                      <a:r>
                        <a:rPr dirty="0">
                          <a:latin typeface="Sakkal Majalla" panose="02000000000000000000" pitchFamily="2" charset="-78"/>
                          <a:cs typeface="Sakkal Majalla" panose="02000000000000000000" pitchFamily="2" charset="-78"/>
                        </a:rPr>
                        <a:t>ي</a:t>
                      </a:r>
                    </a:p>
                  </a:txBody>
                  <a:tcPr marL="42324" marR="42324" marT="42324" marB="42324" horzOverflow="overflow"/>
                </a:tc>
                <a:tc gridSpan="2">
                  <a:txBody>
                    <a:bodyPr/>
                    <a:lstStyle/>
                    <a:p>
                      <a:pPr defTabSz="289320" rtl="1">
                        <a:lnSpc>
                          <a:spcPct val="107000"/>
                        </a:lnSpc>
                        <a:spcBef>
                          <a:spcPts val="800"/>
                        </a:spcBef>
                        <a:defRPr sz="1200" u="sng">
                          <a:latin typeface="+mn-lt"/>
                          <a:ea typeface="+mn-ea"/>
                          <a:cs typeface="+mn-cs"/>
                        </a:defRPr>
                      </a:pPr>
                      <a:r>
                        <a:rPr lang="ar-EG" dirty="0" err="1">
                          <a:latin typeface="Sakkal Majalla" panose="02000000000000000000" pitchFamily="2" charset="-78"/>
                          <a:cs typeface="Sakkal Majalla" panose="02000000000000000000" pitchFamily="2" charset="-78"/>
                        </a:rPr>
                        <a:t>الباكتريولوجي</a:t>
                      </a:r>
                      <a:r>
                        <a:rPr lang="ar-EG" dirty="0">
                          <a:latin typeface="Sakkal Majalla" panose="02000000000000000000" pitchFamily="2" charset="-78"/>
                          <a:cs typeface="Sakkal Majalla" panose="02000000000000000000" pitchFamily="2" charset="-78"/>
                        </a:rPr>
                        <a:t>: </a:t>
                      </a:r>
                      <a:r>
                        <a:rPr lang="ar-EG" u="none" dirty="0">
                          <a:latin typeface="Sakkal Majalla" panose="02000000000000000000" pitchFamily="2" charset="-78"/>
                          <a:cs typeface="Sakkal Majalla" panose="02000000000000000000" pitchFamily="2" charset="-78"/>
                        </a:rPr>
                        <a:t> يتيح الحفظ في درجة حرارة 2-8 درجات مئوية الاحتفاظ بالعينة قبل التحليل بنحو 12 ساعةً. وتتيح مستنبتات </a:t>
                      </a:r>
                      <a:r>
                        <a:rPr lang="en-US" u="none" dirty="0">
                          <a:latin typeface="Sakkal Majalla" panose="02000000000000000000" pitchFamily="2" charset="-78"/>
                          <a:cs typeface="Sakkal Majalla" panose="02000000000000000000" pitchFamily="2" charset="-78"/>
                        </a:rPr>
                        <a:t>Carry-Blair </a:t>
                      </a:r>
                      <a:r>
                        <a:rPr lang="ar-EG" u="none" dirty="0">
                          <a:latin typeface="Sakkal Majalla" panose="02000000000000000000" pitchFamily="2" charset="-78"/>
                          <a:cs typeface="Sakkal Majalla" panose="02000000000000000000" pitchFamily="2" charset="-78"/>
                        </a:rPr>
                        <a:t>الاحتفاظ بالعينة قبل تحليلها بما يتراوح بين 48-72 ساعةً.</a:t>
                      </a:r>
                    </a:p>
                    <a:p>
                      <a:pPr defTabSz="289320" rtl="1">
                        <a:lnSpc>
                          <a:spcPct val="107000"/>
                        </a:lnSpc>
                        <a:spcBef>
                          <a:spcPts val="800"/>
                        </a:spcBef>
                        <a:defRPr sz="1200" u="sng">
                          <a:latin typeface="+mn-lt"/>
                          <a:ea typeface="+mn-ea"/>
                          <a:cs typeface="+mn-cs"/>
                        </a:defRPr>
                      </a:pPr>
                      <a:r>
                        <a:rPr dirty="0" err="1">
                          <a:latin typeface="Sakkal Majalla" panose="02000000000000000000" pitchFamily="2" charset="-78"/>
                          <a:cs typeface="Sakkal Majalla" panose="02000000000000000000" pitchFamily="2" charset="-78"/>
                        </a:rPr>
                        <a:t>علم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الفيروسات</a:t>
                      </a:r>
                      <a:r>
                        <a:rPr lang="ar" u="none" dirty="0">
                          <a:latin typeface="Sakkal Majalla" panose="02000000000000000000" pitchFamily="2" charset="-78"/>
                          <a:cs typeface="Sakkal Majalla" panose="02000000000000000000" pitchFamily="2" charset="-78"/>
                        </a:rPr>
                        <a:t>: يتيح الحفظ في درجة حرارة 2-8 درجات مئوية تخزين العينة لمدة تتراوح بين 24-48 ساعةً.</a:t>
                      </a:r>
                    </a:p>
                    <a:p>
                      <a:pPr defTabSz="289320" rtl="1">
                        <a:lnSpc>
                          <a:spcPct val="107000"/>
                        </a:lnSpc>
                        <a:spcBef>
                          <a:spcPts val="800"/>
                        </a:spcBef>
                        <a:defRPr sz="1200" u="sng">
                          <a:sym typeface="Calibri"/>
                        </a:defRPr>
                      </a:pPr>
                      <a:r>
                        <a:rPr dirty="0" err="1">
                          <a:latin typeface="Sakkal Majalla" panose="02000000000000000000" pitchFamily="2" charset="-78"/>
                          <a:cs typeface="Sakkal Majalla" panose="02000000000000000000" pitchFamily="2" charset="-78"/>
                        </a:rPr>
                        <a:t>علم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الطفيليات</a:t>
                      </a:r>
                      <a:r>
                        <a:rPr lang="ar" u="none" dirty="0">
                          <a:latin typeface="Sakkal Majalla" panose="02000000000000000000" pitchFamily="2" charset="-78"/>
                          <a:cs typeface="Sakkal Majalla" panose="02000000000000000000" pitchFamily="2" charset="-78"/>
                        </a:rPr>
                        <a:t>: ينبغي مزج البراز بمادة حافظة، إذا لم يُحلل خلال 4 ساعات.</a:t>
                      </a:r>
                    </a:p>
                    <a:p>
                      <a:pPr defTabSz="289320" rtl="1">
                        <a:lnSpc>
                          <a:spcPct val="107000"/>
                        </a:lnSpc>
                        <a:spcBef>
                          <a:spcPts val="800"/>
                        </a:spcBef>
                        <a:defRPr sz="1200">
                          <a:sym typeface="Calibri"/>
                        </a:defRPr>
                      </a:pPr>
                      <a:r>
                        <a:rPr dirty="0" err="1">
                          <a:latin typeface="Sakkal Majalla" panose="02000000000000000000" pitchFamily="2" charset="-78"/>
                          <a:cs typeface="Sakkal Majalla" panose="02000000000000000000" pitchFamily="2" charset="-78"/>
                        </a:rPr>
                        <a:t>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تتباين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عملية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العينات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والحاويات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ومستنبتات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النقل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ودرجة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الحرارة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في </a:t>
                      </a:r>
                      <a:r>
                        <a:rPr dirty="0" err="1">
                          <a:latin typeface="Sakkal Majalla" panose="02000000000000000000" pitchFamily="2" charset="-78"/>
                          <a:cs typeface="Sakkal Majalla" panose="02000000000000000000" pitchFamily="2" charset="-78"/>
                        </a:rPr>
                        <a:t>أثناء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التخزين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والنقل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وفترة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الانتظار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قبل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التحليل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ذلك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حسب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الممرض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المشتبه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والاختبارات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المقرر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إجراؤها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ويستطيع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المختبر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يزودك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بهذه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dirty="0">
                          <a:latin typeface="Sakkal Majalla" panose="02000000000000000000" pitchFamily="2" charset="-78"/>
                          <a:cs typeface="Sakkal Majalla" panose="02000000000000000000" pitchFamily="2" charset="-78"/>
                        </a:rPr>
                        <a:t>.</a:t>
                      </a:r>
                    </a:p>
                  </a:txBody>
                  <a:tcPr marL="42324" marR="42324" marT="42324" marB="42324" horzOverflow="overflow"/>
                </a:tc>
                <a:tc hMerge="1">
                  <a:txBody>
                    <a:bodyPr/>
                    <a:lstStyle/>
                    <a:p>
                      <a:pPr rtl="1"/>
                      <a:endParaRPr lang="hu-HU"/>
                    </a:p>
                  </a:txBody>
                  <a:tcPr/>
                </a:tc>
                <a:tc rowSpan="3">
                  <a:txBody>
                    <a:bodyPr/>
                    <a:lstStyle/>
                    <a:p>
                      <a:pPr defTabSz="289320" rtl="1">
                        <a:lnSpc>
                          <a:spcPct val="107000"/>
                        </a:lnSpc>
                        <a:spcBef>
                          <a:spcPts val="800"/>
                        </a:spcBef>
                        <a:defRPr sz="1800"/>
                      </a:pPr>
                      <a:r>
                        <a:rPr lang="ar" sz="1200" dirty="0">
                          <a:latin typeface="Sakkal Majalla" panose="02000000000000000000" pitchFamily="2" charset="-78"/>
                          <a:ea typeface="+mn-ea"/>
                          <a:cs typeface="Sakkal Majalla" panose="02000000000000000000" pitchFamily="2" charset="-78"/>
                        </a:rPr>
                        <a:t>التعبئة الثلاثية التي تحمل ملصق الأخطار البيولوجية</a:t>
                      </a:r>
                    </a:p>
                  </a:txBody>
                  <a:tcPr marL="42324" marR="42324" marT="42324" marB="42324" anchor="ctr" horzOverflow="overflow"/>
                </a:tc>
                <a:extLst>
                  <a:ext uri="{0D108BD9-81ED-4DB2-BD59-A6C34878D82A}">
                    <a16:rowId xmlns:a16="http://schemas.microsoft.com/office/drawing/2014/main" val="10001"/>
                  </a:ext>
                </a:extLst>
              </a:tr>
              <a:tr h="1009008">
                <a:tc>
                  <a:txBody>
                    <a:bodyPr/>
                    <a:lstStyle/>
                    <a:p>
                      <a:pPr defTabSz="289320" rtl="1">
                        <a:lnSpc>
                          <a:spcPct val="107000"/>
                        </a:lnSpc>
                        <a:spcBef>
                          <a:spcPts val="800"/>
                        </a:spcBef>
                        <a:defRPr sz="1800"/>
                      </a:pPr>
                      <a:r>
                        <a:rPr lang="ar" sz="1200">
                          <a:latin typeface="Sakkal Majalla" panose="02000000000000000000" pitchFamily="2" charset="-78"/>
                          <a:ea typeface="+mn-ea"/>
                          <a:cs typeface="Sakkal Majalla" panose="02000000000000000000" pitchFamily="2" charset="-78"/>
                        </a:rPr>
                        <a:t>الدم </a:t>
                      </a:r>
                    </a:p>
                  </a:txBody>
                  <a:tcPr marL="42324" marR="42324" marT="42324" marB="42324" horzOverflow="overflow"/>
                </a:tc>
                <a:tc>
                  <a:txBody>
                    <a:bodyPr/>
                    <a:lstStyle/>
                    <a:p>
                      <a:pPr defTabSz="289320" rtl="1">
                        <a:lnSpc>
                          <a:spcPct val="107000"/>
                        </a:lnSpc>
                        <a:spcBef>
                          <a:spcPts val="800"/>
                        </a:spcBef>
                        <a:defRPr sz="1800"/>
                      </a:pPr>
                      <a:r>
                        <a:rPr lang="ar" sz="1200">
                          <a:latin typeface="Sakkal Majalla" panose="02000000000000000000" pitchFamily="2" charset="-78"/>
                          <a:ea typeface="+mn-ea"/>
                          <a:cs typeface="Sakkal Majalla" panose="02000000000000000000" pitchFamily="2" charset="-78"/>
                        </a:rPr>
                        <a:t>لتشخيص التسمم الكيميائي </a:t>
                      </a:r>
                    </a:p>
                  </a:txBody>
                  <a:tcPr marL="42324" marR="42324" marT="42324" marB="42324" horzOverflow="overflow"/>
                </a:tc>
                <a:tc>
                  <a:txBody>
                    <a:bodyPr/>
                    <a:lstStyle/>
                    <a:p>
                      <a:pPr defTabSz="289320" rtl="1">
                        <a:lnSpc>
                          <a:spcPct val="107000"/>
                        </a:lnSpc>
                        <a:spcBef>
                          <a:spcPts val="800"/>
                        </a:spcBef>
                        <a:defRPr sz="1800"/>
                      </a:pPr>
                      <a:r>
                        <a:rPr lang="ar" sz="1200">
                          <a:latin typeface="Sakkal Majalla" panose="02000000000000000000" pitchFamily="2" charset="-78"/>
                          <a:ea typeface="+mn-ea"/>
                          <a:cs typeface="Sakkal Majalla" panose="02000000000000000000" pitchFamily="2" charset="-78"/>
                        </a:rPr>
                        <a:t>في أقرب وقت ممكن </a:t>
                      </a:r>
                    </a:p>
                  </a:txBody>
                  <a:tcPr marL="42324" marR="42324" marT="42324" marB="42324" horzOverflow="overflow"/>
                </a:tc>
                <a:tc>
                  <a:txBody>
                    <a:bodyPr/>
                    <a:lstStyle/>
                    <a:p>
                      <a:pPr defTabSz="289320" rtl="1">
                        <a:lnSpc>
                          <a:spcPct val="107000"/>
                        </a:lnSpc>
                        <a:spcBef>
                          <a:spcPts val="800"/>
                        </a:spcBef>
                        <a:defRPr sz="1800"/>
                      </a:pPr>
                      <a:r>
                        <a:rPr lang="ar" sz="1200" dirty="0">
                          <a:latin typeface="Sakkal Majalla" panose="02000000000000000000" pitchFamily="2" charset="-78"/>
                          <a:ea typeface="+mn-ea"/>
                          <a:cs typeface="Sakkal Majalla" panose="02000000000000000000" pitchFamily="2" charset="-78"/>
                        </a:rPr>
                        <a:t>بَزْل الوَريد </a:t>
                      </a:r>
                    </a:p>
                  </a:txBody>
                  <a:tcPr marL="42324" marR="42324" marT="42324" marB="42324" horzOverflow="overflow"/>
                </a:tc>
                <a:tc gridSpan="2">
                  <a:txBody>
                    <a:bodyPr/>
                    <a:lstStyle/>
                    <a:p>
                      <a:pPr defTabSz="289320" rtl="1">
                        <a:lnSpc>
                          <a:spcPct val="107000"/>
                        </a:lnSpc>
                        <a:spcBef>
                          <a:spcPts val="800"/>
                        </a:spcBef>
                        <a:defRPr sz="1200">
                          <a:latin typeface="+mn-lt"/>
                          <a:ea typeface="+mn-ea"/>
                          <a:cs typeface="+mn-cs"/>
                        </a:defRPr>
                      </a:pPr>
                      <a:r>
                        <a:rPr dirty="0" err="1">
                          <a:latin typeface="Sakkal Majalla" panose="02000000000000000000" pitchFamily="2" charset="-78"/>
                          <a:cs typeface="Sakkal Majalla" panose="02000000000000000000" pitchFamily="2" charset="-78"/>
                        </a:rPr>
                        <a:t>للكادميوم</a:t>
                      </a:r>
                      <a:r>
                        <a:rPr lang="ar-EG" dirty="0">
                          <a:latin typeface="Sakkal Majalla" panose="02000000000000000000" pitchFamily="2" charset="-78"/>
                          <a:cs typeface="Sakkal Majalla" panose="02000000000000000000" pitchFamily="2" charset="-78"/>
                        </a:rPr>
                        <a:t>: تخزين حمض </a:t>
                      </a:r>
                      <a:r>
                        <a:rPr lang="ar-EG" dirty="0" err="1">
                          <a:latin typeface="Sakkal Majalla" panose="02000000000000000000" pitchFamily="2" charset="-78"/>
                          <a:cs typeface="Sakkal Majalla" panose="02000000000000000000" pitchFamily="2" charset="-78"/>
                        </a:rPr>
                        <a:t>إيثيلين</a:t>
                      </a:r>
                      <a:r>
                        <a:rPr lang="ar-EG" dirty="0">
                          <a:latin typeface="Sakkal Majalla" panose="02000000000000000000" pitchFamily="2" charset="-78"/>
                          <a:cs typeface="Sakkal Majalla" panose="02000000000000000000" pitchFamily="2" charset="-78"/>
                        </a:rPr>
                        <a:t> ثُنائِيِّ الأَمين أو دم معالج </a:t>
                      </a:r>
                      <a:r>
                        <a:rPr lang="ar-EG" dirty="0" err="1">
                          <a:latin typeface="Sakkal Majalla" panose="02000000000000000000" pitchFamily="2" charset="-78"/>
                          <a:cs typeface="Sakkal Majalla" panose="02000000000000000000" pitchFamily="2" charset="-78"/>
                        </a:rPr>
                        <a:t>بالهياريبن</a:t>
                      </a:r>
                      <a:r>
                        <a:rPr lang="ar-EG" dirty="0">
                          <a:latin typeface="Sakkal Majalla" panose="02000000000000000000" pitchFamily="2" charset="-78"/>
                          <a:cs typeface="Sakkal Majalla" panose="02000000000000000000" pitchFamily="2" charset="-78"/>
                        </a:rPr>
                        <a:t> عند درجة حرارة 2-8 درجات مئوية، ولا يجوز الانتظار لفترة قبل إجراء التحليل.</a:t>
                      </a:r>
                    </a:p>
                    <a:p>
                      <a:pPr defTabSz="289320" rtl="1">
                        <a:lnSpc>
                          <a:spcPct val="107000"/>
                        </a:lnSpc>
                        <a:spcBef>
                          <a:spcPts val="800"/>
                        </a:spcBef>
                        <a:defRPr sz="1200">
                          <a:latin typeface="+mn-lt"/>
                          <a:ea typeface="+mn-ea"/>
                          <a:cs typeface="+mn-cs"/>
                        </a:defRPr>
                      </a:pPr>
                      <a:r>
                        <a:rPr dirty="0" err="1">
                          <a:latin typeface="Sakkal Majalla" panose="02000000000000000000" pitchFamily="2" charset="-78"/>
                          <a:cs typeface="Sakkal Majalla" panose="02000000000000000000" pitchFamily="2" charset="-78"/>
                        </a:rPr>
                        <a:t>الأنبوب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تعتمد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الظروف</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في </a:t>
                      </a:r>
                      <a:r>
                        <a:rPr dirty="0" err="1">
                          <a:latin typeface="Sakkal Majalla" panose="02000000000000000000" pitchFamily="2" charset="-78"/>
                          <a:cs typeface="Sakkal Majalla" panose="02000000000000000000" pitchFamily="2" charset="-78"/>
                        </a:rPr>
                        <a:t>أثناء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النقل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والانتظار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لفترة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قبل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إجراء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التحليل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نوع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المشتبه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فيه</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ويستطيع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المختبر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يزودك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بهذه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dirty="0">
                          <a:latin typeface="Sakkal Majalla" panose="02000000000000000000" pitchFamily="2" charset="-78"/>
                          <a:cs typeface="Sakkal Majalla" panose="02000000000000000000" pitchFamily="2" charset="-78"/>
                        </a:rPr>
                        <a:t>.</a:t>
                      </a:r>
                    </a:p>
                  </a:txBody>
                  <a:tcPr marL="42324" marR="42324" marT="42324" marB="42324" horzOverflow="overflow"/>
                </a:tc>
                <a:tc hMerge="1">
                  <a:txBody>
                    <a:bodyPr/>
                    <a:lstStyle/>
                    <a:p>
                      <a:pPr rtl="1"/>
                      <a:endParaRPr lang="hu-HU"/>
                    </a:p>
                  </a:txBody>
                  <a:tcPr/>
                </a:tc>
                <a:tc vMerge="1">
                  <a:txBody>
                    <a:bodyPr/>
                    <a:lstStyle/>
                    <a:p>
                      <a:pPr rtl="1"/>
                      <a:endParaRPr lang="hu-HU"/>
                    </a:p>
                  </a:txBody>
                  <a:tcPr/>
                </a:tc>
                <a:extLst>
                  <a:ext uri="{0D108BD9-81ED-4DB2-BD59-A6C34878D82A}">
                    <a16:rowId xmlns:a16="http://schemas.microsoft.com/office/drawing/2014/main" val="10002"/>
                  </a:ext>
                </a:extLst>
              </a:tr>
              <a:tr h="914956">
                <a:tc>
                  <a:txBody>
                    <a:bodyPr/>
                    <a:lstStyle/>
                    <a:p>
                      <a:pPr defTabSz="289320" rtl="1">
                        <a:lnSpc>
                          <a:spcPct val="107000"/>
                        </a:lnSpc>
                        <a:spcBef>
                          <a:spcPts val="800"/>
                        </a:spcBef>
                        <a:defRPr sz="1800"/>
                      </a:pPr>
                      <a:r>
                        <a:rPr lang="ar" sz="1200">
                          <a:latin typeface="Sakkal Majalla" panose="02000000000000000000" pitchFamily="2" charset="-78"/>
                          <a:ea typeface="+mn-ea"/>
                          <a:cs typeface="Sakkal Majalla" panose="02000000000000000000" pitchFamily="2" charset="-78"/>
                        </a:rPr>
                        <a:t>الدم</a:t>
                      </a:r>
                    </a:p>
                  </a:txBody>
                  <a:tcPr marL="42324" marR="42324" marT="42324" marB="42324" horzOverflow="overflow"/>
                </a:tc>
                <a:tc>
                  <a:txBody>
                    <a:bodyPr/>
                    <a:lstStyle/>
                    <a:p>
                      <a:pPr defTabSz="289320" rtl="1">
                        <a:lnSpc>
                          <a:spcPct val="107000"/>
                        </a:lnSpc>
                        <a:spcBef>
                          <a:spcPts val="800"/>
                        </a:spcBef>
                        <a:defRPr sz="1200">
                          <a:latin typeface="+mn-lt"/>
                          <a:ea typeface="+mn-ea"/>
                          <a:cs typeface="+mn-cs"/>
                        </a:defRPr>
                      </a:pPr>
                      <a:r>
                        <a:rPr dirty="0" err="1">
                          <a:latin typeface="Sakkal Majalla" panose="02000000000000000000" pitchFamily="2" charset="-78"/>
                          <a:cs typeface="Sakkal Majalla" panose="02000000000000000000" pitchFamily="2" charset="-78"/>
                        </a:rPr>
                        <a:t>للتحليل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الكيميائي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الحيوي</a:t>
                      </a:r>
                      <a:endParaRPr dirty="0">
                        <a:latin typeface="Sakkal Majalla" panose="02000000000000000000" pitchFamily="2" charset="-78"/>
                        <a:cs typeface="Sakkal Majalla" panose="02000000000000000000" pitchFamily="2" charset="-78"/>
                      </a:endParaRPr>
                    </a:p>
                    <a:p>
                      <a:pPr defTabSz="289320" rtl="1">
                        <a:lnSpc>
                          <a:spcPct val="107000"/>
                        </a:lnSpc>
                        <a:spcBef>
                          <a:spcPts val="800"/>
                        </a:spcBef>
                        <a:defRPr sz="1200">
                          <a:sym typeface="Calibri"/>
                        </a:defRPr>
                      </a:pPr>
                      <a:r>
                        <a:rPr lang="ar-EG" dirty="0">
                          <a:latin typeface="Sakkal Majalla" panose="02000000000000000000" pitchFamily="2" charset="-78"/>
                          <a:cs typeface="Sakkal Majalla" panose="02000000000000000000" pitchFamily="2" charset="-78"/>
                        </a:rPr>
                        <a:t>(ا</a:t>
                      </a:r>
                      <a:r>
                        <a:rPr dirty="0" err="1">
                          <a:latin typeface="Sakkal Majalla" panose="02000000000000000000" pitchFamily="2" charset="-78"/>
                          <a:cs typeface="Sakkal Majalla" panose="02000000000000000000" pitchFamily="2" charset="-78"/>
                        </a:rPr>
                        <a:t>لصوديوم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البوتاسيوم</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txBody>
                  <a:tcPr marL="42324" marR="42324" marT="42324" marB="42324" horzOverflow="overflow"/>
                </a:tc>
                <a:tc>
                  <a:txBody>
                    <a:bodyPr/>
                    <a:lstStyle/>
                    <a:p>
                      <a:pPr defTabSz="289320" rtl="1">
                        <a:lnSpc>
                          <a:spcPct val="107000"/>
                        </a:lnSpc>
                        <a:spcBef>
                          <a:spcPts val="800"/>
                        </a:spcBef>
                        <a:defRPr sz="1800"/>
                      </a:pPr>
                      <a:r>
                        <a:rPr lang="ar" sz="1200" dirty="0">
                          <a:latin typeface="Sakkal Majalla" panose="02000000000000000000" pitchFamily="2" charset="-78"/>
                          <a:ea typeface="+mn-ea"/>
                          <a:cs typeface="Sakkal Majalla" panose="02000000000000000000" pitchFamily="2" charset="-78"/>
                        </a:rPr>
                        <a:t>بناء على طلب الطبيب</a:t>
                      </a:r>
                    </a:p>
                  </a:txBody>
                  <a:tcPr marL="42324" marR="42324" marT="42324" marB="42324" horzOverflow="overflow"/>
                </a:tc>
                <a:tc>
                  <a:txBody>
                    <a:bodyPr/>
                    <a:lstStyle/>
                    <a:p>
                      <a:pPr defTabSz="289320" rtl="1">
                        <a:lnSpc>
                          <a:spcPct val="107000"/>
                        </a:lnSpc>
                        <a:spcBef>
                          <a:spcPts val="800"/>
                        </a:spcBef>
                        <a:defRPr sz="1800"/>
                      </a:pPr>
                      <a:r>
                        <a:rPr lang="ar" sz="1200">
                          <a:latin typeface="Sakkal Majalla" panose="02000000000000000000" pitchFamily="2" charset="-78"/>
                          <a:ea typeface="+mn-ea"/>
                          <a:cs typeface="Sakkal Majalla" panose="02000000000000000000" pitchFamily="2" charset="-78"/>
                        </a:rPr>
                        <a:t>بَزْل الوَريد </a:t>
                      </a:r>
                    </a:p>
                  </a:txBody>
                  <a:tcPr marL="42324" marR="42324" marT="42324" marB="42324" horzOverflow="overflow"/>
                </a:tc>
                <a:tc>
                  <a:txBody>
                    <a:bodyPr/>
                    <a:lstStyle/>
                    <a:p>
                      <a:pPr defTabSz="289320" rtl="1">
                        <a:lnSpc>
                          <a:spcPct val="107000"/>
                        </a:lnSpc>
                        <a:spcBef>
                          <a:spcPts val="800"/>
                        </a:spcBef>
                        <a:defRPr sz="1800"/>
                      </a:pPr>
                      <a:r>
                        <a:rPr lang="ar" sz="1200">
                          <a:latin typeface="Sakkal Majalla" panose="02000000000000000000" pitchFamily="2" charset="-78"/>
                          <a:ea typeface="+mn-ea"/>
                          <a:cs typeface="Sakkal Majalla" panose="02000000000000000000" pitchFamily="2" charset="-78"/>
                        </a:rPr>
                        <a:t>أنبوب جاف أو يحتوي على مادة تسريع تجلط الدم أو أنبوب الدم المعالج بالهيبارين</a:t>
                      </a:r>
                    </a:p>
                  </a:txBody>
                  <a:tcPr marL="42324" marR="42324" marT="42324" marB="42324" horzOverflow="overflow"/>
                </a:tc>
                <a:tc>
                  <a:txBody>
                    <a:bodyPr/>
                    <a:lstStyle/>
                    <a:p>
                      <a:pPr defTabSz="289320" rtl="1">
                        <a:lnSpc>
                          <a:spcPct val="107000"/>
                        </a:lnSpc>
                        <a:spcBef>
                          <a:spcPts val="800"/>
                        </a:spcBef>
                        <a:defRPr sz="1800"/>
                      </a:pPr>
                      <a:r>
                        <a:rPr lang="ar" sz="1200" dirty="0">
                          <a:latin typeface="Sakkal Majalla" panose="02000000000000000000" pitchFamily="2" charset="-78"/>
                          <a:ea typeface="+mn-ea"/>
                          <a:cs typeface="Sakkal Majalla" panose="02000000000000000000" pitchFamily="2" charset="-78"/>
                        </a:rPr>
                        <a:t>يعتمد الانتظار لفترة قبل إجراء التحليل على نوع الاختبار (مثال، بالنسبة لتحليل البوتاسيوم، يجب نبذ الدم وسحبه خلال 4 ساعات).</a:t>
                      </a:r>
                    </a:p>
                  </a:txBody>
                  <a:tcPr marL="42324" marR="42324" marT="42324" marB="42324" horzOverflow="overflow"/>
                </a:tc>
                <a:tc vMerge="1">
                  <a:txBody>
                    <a:bodyPr/>
                    <a:lstStyle/>
                    <a:p>
                      <a:pPr rtl="1"/>
                      <a:endParaRPr lang="hu-HU"/>
                    </a:p>
                  </a:txBody>
                  <a:tcPr/>
                </a:tc>
                <a:extLst>
                  <a:ext uri="{0D108BD9-81ED-4DB2-BD59-A6C34878D82A}">
                    <a16:rowId xmlns:a16="http://schemas.microsoft.com/office/drawing/2014/main" val="10003"/>
                  </a:ext>
                </a:extLst>
              </a:tr>
            </a:tbl>
          </a:graphicData>
        </a:graphic>
      </p:graphicFrame>
      <p:sp>
        <p:nvSpPr>
          <p:cNvPr id="444" name="Title 1"/>
          <p:cNvSpPr txBox="1"/>
          <p:nvPr/>
        </p:nvSpPr>
        <p:spPr>
          <a:xfrm>
            <a:off x="277445" y="815580"/>
            <a:ext cx="10866451" cy="125572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spAutoFit/>
          </a:bodyPr>
          <a:lstStyle/>
          <a:p>
            <a:pPr defTabSz="216990" rtl="1">
              <a:lnSpc>
                <a:spcPct val="90000"/>
              </a:lnSpc>
              <a:defRPr sz="2800">
                <a:solidFill>
                  <a:srgbClr val="C00000"/>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3. اختيار المواد المناسبة لجمع العينات </a:t>
            </a:r>
            <a:r>
              <a:rPr lang="ar-EG" b="1" dirty="0">
                <a:latin typeface="Sakkal Majalla" panose="02000000000000000000" pitchFamily="2" charset="-78"/>
                <a:cs typeface="Sakkal Majalla" panose="02000000000000000000" pitchFamily="2" charset="-78"/>
              </a:rPr>
              <a:t>المُحددة </a:t>
            </a:r>
            <a:r>
              <a:rPr lang="ar" b="1" dirty="0">
                <a:latin typeface="Sakkal Majalla" panose="02000000000000000000" pitchFamily="2" charset="-78"/>
                <a:cs typeface="Sakkal Majalla" panose="02000000000000000000" pitchFamily="2" charset="-78"/>
              </a:rPr>
              <a:t>والتخلص منها بعد الاستخدام بصورة ملائمة؛ واستكمال استمارة طلب إجراء الفحص المختبري على نحو صحيح.</a:t>
            </a:r>
            <a:br>
              <a:rPr b="1" dirty="0">
                <a:latin typeface="Sakkal Majalla" panose="02000000000000000000" pitchFamily="2" charset="-78"/>
                <a:cs typeface="Sakkal Majalla" panose="02000000000000000000" pitchFamily="2" charset="-78"/>
              </a:rPr>
            </a:br>
            <a:endParaRPr b="1" dirty="0">
              <a:latin typeface="Sakkal Majalla" panose="02000000000000000000" pitchFamily="2" charset="-78"/>
              <a:cs typeface="Sakkal Majalla" panose="02000000000000000000" pitchFamily="2" charset="-78"/>
            </a:endParaRPr>
          </a:p>
        </p:txBody>
      </p:sp>
      <p:sp>
        <p:nvSpPr>
          <p:cNvPr id="445" name="Title 1"/>
          <p:cNvSpPr txBox="1"/>
          <p:nvPr/>
        </p:nvSpPr>
        <p:spPr>
          <a:xfrm>
            <a:off x="343433" y="-30963"/>
            <a:ext cx="5359536" cy="70473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p>
            <a:pPr defTabSz="216990" rtl="1">
              <a:lnSpc>
                <a:spcPct val="90000"/>
              </a:lnSpc>
              <a:defRPr sz="310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C3</a:t>
            </a:r>
            <a:r>
              <a:rPr lang="ar" b="1" dirty="0">
                <a:latin typeface="Sakkal Majalla" panose="02000000000000000000" pitchFamily="2" charset="-78"/>
                <a:cs typeface="Sakkal Majalla" panose="02000000000000000000" pitchFamily="2" charset="-78"/>
              </a:rPr>
              <a:t> (4)</a:t>
            </a:r>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 name="TextBox 2"/>
          <p:cNvSpPr txBox="1"/>
          <p:nvPr/>
        </p:nvSpPr>
        <p:spPr>
          <a:xfrm>
            <a:off x="1751024" y="1974795"/>
            <a:ext cx="9048308" cy="46166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lvl1pPr algn="r" rtl="1">
              <a:defRPr sz="2400">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معدات الوقاية الشخصية التي ستُستخدم من أجل جمع العينات في هذه الحالة، استنادًا إلى تقييم المخاطر:</a:t>
            </a:r>
            <a:endParaRPr>
              <a:latin typeface="Sakkal Majalla" panose="02000000000000000000" pitchFamily="2" charset="-78"/>
              <a:ea typeface="Arial"/>
              <a:cs typeface="Sakkal Majalla" panose="02000000000000000000" pitchFamily="2" charset="-78"/>
              <a:sym typeface="Arial"/>
            </a:endParaRPr>
          </a:p>
        </p:txBody>
      </p:sp>
      <p:sp>
        <p:nvSpPr>
          <p:cNvPr id="448" name="Title 1"/>
          <p:cNvSpPr txBox="1"/>
          <p:nvPr/>
        </p:nvSpPr>
        <p:spPr>
          <a:xfrm>
            <a:off x="339241" y="818725"/>
            <a:ext cx="10734477" cy="87870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spAutoFit/>
          </a:bodyPr>
          <a:lstStyle/>
          <a:p>
            <a:pPr defTabSz="216990" rtl="1">
              <a:lnSpc>
                <a:spcPct val="90000"/>
              </a:lnSpc>
              <a:defRPr sz="2800">
                <a:solidFill>
                  <a:srgbClr val="C00000"/>
                </a:solidFill>
                <a:latin typeface="Source Sans Pro Bold"/>
                <a:ea typeface="Source Sans Pro Bold"/>
                <a:cs typeface="Source Sans Pro Bold"/>
                <a:sym typeface="Source Sans Pro Bold"/>
              </a:defRPr>
            </a:pPr>
            <a:r>
              <a:rPr lang="ar" b="1">
                <a:latin typeface="Sakkal Majalla" panose="02000000000000000000" pitchFamily="2" charset="-78"/>
                <a:cs typeface="Sakkal Majalla" panose="02000000000000000000" pitchFamily="2" charset="-78"/>
              </a:rPr>
              <a:t>4. الاختيار السليم لمعدات الوقاية الشخصية، وممارسة خطوات ارتدائها وخلعها، وإدارتها بطريقة سليمة بعد الاستخدام.</a:t>
            </a:r>
          </a:p>
        </p:txBody>
      </p:sp>
      <p:sp>
        <p:nvSpPr>
          <p:cNvPr id="449" name="Title 1"/>
          <p:cNvSpPr txBox="1"/>
          <p:nvPr/>
        </p:nvSpPr>
        <p:spPr>
          <a:xfrm>
            <a:off x="343433" y="-30963"/>
            <a:ext cx="5155000" cy="65660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p>
            <a:pPr defTabSz="216990" rtl="1">
              <a:lnSpc>
                <a:spcPct val="90000"/>
              </a:lnSpc>
              <a:defRPr sz="310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C3</a:t>
            </a:r>
            <a:r>
              <a:rPr lang="ar" b="1" dirty="0">
                <a:latin typeface="Sakkal Majalla" panose="02000000000000000000" pitchFamily="2" charset="-78"/>
                <a:cs typeface="Sakkal Majalla" panose="02000000000000000000" pitchFamily="2" charset="-78"/>
              </a:rPr>
              <a:t> (5)</a:t>
            </a:r>
          </a:p>
        </p:txBody>
      </p:sp>
      <p:sp>
        <p:nvSpPr>
          <p:cNvPr id="450" name="Shape 402"/>
          <p:cNvSpPr txBox="1"/>
          <p:nvPr/>
        </p:nvSpPr>
        <p:spPr>
          <a:xfrm>
            <a:off x="6370780" y="4504335"/>
            <a:ext cx="1477458" cy="3693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rtlCol="1">
            <a:spAutoFit/>
          </a:bodyPr>
          <a:lstStyle>
            <a:lvl1pPr algn="ctr" rtl="1">
              <a:defRPr sz="2400">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واقي الوجه</a:t>
            </a:r>
          </a:p>
        </p:txBody>
      </p:sp>
      <p:sp>
        <p:nvSpPr>
          <p:cNvPr id="451" name="Shape 403"/>
          <p:cNvSpPr txBox="1"/>
          <p:nvPr/>
        </p:nvSpPr>
        <p:spPr>
          <a:xfrm>
            <a:off x="4003326" y="4504335"/>
            <a:ext cx="1784533" cy="3693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rtlCol="1">
            <a:spAutoFit/>
          </a:bodyPr>
          <a:lstStyle>
            <a:lvl1pPr algn="ctr" rtl="1">
              <a:defRPr sz="2400">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الكمامة</a:t>
            </a:r>
          </a:p>
        </p:txBody>
      </p:sp>
      <p:sp>
        <p:nvSpPr>
          <p:cNvPr id="452" name="Shape 403"/>
          <p:cNvSpPr txBox="1"/>
          <p:nvPr/>
        </p:nvSpPr>
        <p:spPr>
          <a:xfrm>
            <a:off x="1914110" y="4504335"/>
            <a:ext cx="1386474" cy="3693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rtlCol="1">
            <a:spAutoFit/>
          </a:bodyPr>
          <a:lstStyle>
            <a:lvl1pPr algn="ctr" rtl="1">
              <a:defRPr sz="2400">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القفازات</a:t>
            </a:r>
          </a:p>
        </p:txBody>
      </p:sp>
      <p:sp>
        <p:nvSpPr>
          <p:cNvPr id="453" name="Shape 395"/>
          <p:cNvSpPr txBox="1"/>
          <p:nvPr/>
        </p:nvSpPr>
        <p:spPr>
          <a:xfrm>
            <a:off x="8922549" y="4504335"/>
            <a:ext cx="884169" cy="73866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rtlCol="1">
            <a:spAutoFit/>
          </a:bodyPr>
          <a:lstStyle>
            <a:lvl1pPr algn="r" rtl="1">
              <a:defRPr sz="2400">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الرداء الواقي</a:t>
            </a:r>
          </a:p>
        </p:txBody>
      </p:sp>
      <p:pic>
        <p:nvPicPr>
          <p:cNvPr id="454" name="Image" descr="Image"/>
          <p:cNvPicPr>
            <a:picLocks noChangeAspect="1"/>
          </p:cNvPicPr>
          <p:nvPr/>
        </p:nvPicPr>
        <p:blipFill>
          <a:blip r:embed="rId2"/>
          <a:stretch>
            <a:fillRect/>
          </a:stretch>
        </p:blipFill>
        <p:spPr>
          <a:xfrm>
            <a:off x="1581121" y="2396305"/>
            <a:ext cx="8793673" cy="2199876"/>
          </a:xfrm>
          <a:prstGeom prst="rect">
            <a:avLst/>
          </a:prstGeom>
          <a:ln w="12700">
            <a:miter lim="400000"/>
          </a:ln>
        </p:spPr>
      </p:pic>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6" name="Title 1"/>
          <p:cNvSpPr txBox="1">
            <a:spLocks noGrp="1"/>
          </p:cNvSpPr>
          <p:nvPr>
            <p:ph type="title"/>
          </p:nvPr>
        </p:nvSpPr>
        <p:spPr>
          <a:xfrm>
            <a:off x="156311" y="-80365"/>
            <a:ext cx="6734682" cy="1081224"/>
          </a:xfrm>
          <a:prstGeom prst="rect">
            <a:avLst/>
          </a:prstGeom>
        </p:spPr>
        <p:txBody>
          <a:bodyPr rtlCol="1"/>
          <a:lstStyle/>
          <a:p>
            <a:pPr rtl="1">
              <a:defRPr>
                <a:latin typeface="Source Sans Pro Bold"/>
                <a:ea typeface="Source Sans Pro Bold"/>
                <a:cs typeface="Source Sans Pro Bold"/>
                <a:sym typeface="Source Sans Pro Bold"/>
              </a:defRPr>
            </a:pPr>
            <a:r>
              <a:rPr lang="ar" b="1">
                <a:latin typeface="Sakkal Majalla" panose="02000000000000000000" pitchFamily="2" charset="-78"/>
                <a:cs typeface="Sakkal Majalla" panose="02000000000000000000" pitchFamily="2" charset="-78"/>
              </a:rPr>
              <a:t>المخاطر المحتملة للملوثات الكيميائية في مياه الشرب (1) </a:t>
            </a:r>
          </a:p>
        </p:txBody>
      </p:sp>
      <p:sp>
        <p:nvSpPr>
          <p:cNvPr id="457" name="TextBox 4"/>
          <p:cNvSpPr txBox="1"/>
          <p:nvPr/>
        </p:nvSpPr>
        <p:spPr>
          <a:xfrm>
            <a:off x="1671031" y="2620830"/>
            <a:ext cx="8352929" cy="1569660"/>
          </a:xfrm>
          <a:prstGeom prst="rect">
            <a:avLst/>
          </a:prstGeom>
          <a:solidFill>
            <a:schemeClr val="accent5">
              <a:lumMod val="20000"/>
              <a:lumOff val="80000"/>
            </a:schemeClr>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indent="190500" algn="r" rtl="1">
              <a:defRPr sz="2400">
                <a:solidFill>
                  <a:srgbClr val="FFFFFF"/>
                </a:solidFill>
                <a:latin typeface="+mn-lt"/>
                <a:ea typeface="+mn-ea"/>
                <a:cs typeface="+mn-cs"/>
                <a:sym typeface="Source Sans Pro Regular"/>
              </a:defRPr>
            </a:lvl1pPr>
          </a:lstStyle>
          <a:p>
            <a:pPr rtl="1"/>
            <a:r>
              <a:rPr lang="ar-EG" dirty="0">
                <a:solidFill>
                  <a:schemeClr val="tx1"/>
                </a:solidFill>
                <a:latin typeface="Sakkal Majalla" panose="02000000000000000000" pitchFamily="2" charset="-78"/>
                <a:cs typeface="Sakkal Majalla" panose="02000000000000000000" pitchFamily="2" charset="-78"/>
              </a:rPr>
              <a:t>«أ</a:t>
            </a:r>
            <a:r>
              <a:rPr dirty="0" err="1">
                <a:solidFill>
                  <a:schemeClr val="tx1"/>
                </a:solidFill>
                <a:latin typeface="Sakkal Majalla" panose="02000000000000000000" pitchFamily="2" charset="-78"/>
                <a:cs typeface="Sakkal Majalla" panose="02000000000000000000" pitchFamily="2" charset="-78"/>
              </a:rPr>
              <a:t>ريد</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إبلاغكم</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بظهور</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حالات</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مماثلة</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في</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قرية</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غونتانا</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التي</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تبعد</a:t>
            </a:r>
            <a:r>
              <a:rPr lang="ar-EG" dirty="0">
                <a:solidFill>
                  <a:schemeClr val="tx1"/>
                </a:solidFill>
                <a:latin typeface="Sakkal Majalla" panose="02000000000000000000" pitchFamily="2" charset="-78"/>
                <a:cs typeface="Sakkal Majalla" panose="02000000000000000000" pitchFamily="2" charset="-78"/>
              </a:rPr>
              <a:t> 40 </a:t>
            </a:r>
            <a:r>
              <a:rPr dirty="0" err="1">
                <a:solidFill>
                  <a:schemeClr val="tx1"/>
                </a:solidFill>
                <a:latin typeface="Sakkal Majalla" panose="02000000000000000000" pitchFamily="2" charset="-78"/>
                <a:cs typeface="Sakkal Majalla" panose="02000000000000000000" pitchFamily="2" charset="-78"/>
              </a:rPr>
              <a:t>كيلومترًا</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عن</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القرية</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الرئيسية</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ويعمل</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أهل</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هذه</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القرية</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في</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المصنع</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الوطني</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للمعادن</a:t>
            </a:r>
            <a:r>
              <a:rPr lang="ar-EG"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وقد</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اشتكوا</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من</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إلقاء</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المصنع</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للنفايات</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بطريقة</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غير</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صحية</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في</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نهر</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بوغاو</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الذي</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يحصلون</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منه</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على</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مياه</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الشرب</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وتستقصي</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وزارة</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البيئة</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والموارد</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المائية</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هذه</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المسألة</a:t>
            </a:r>
            <a:r>
              <a:rPr lang="ar-EG"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وسأرسل</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إليكم</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التقرير</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بالبريد</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الإلكتروني</a:t>
            </a:r>
            <a:r>
              <a:rPr lang="ar-EG" dirty="0">
                <a:solidFill>
                  <a:schemeClr val="tx1"/>
                </a:solidFill>
                <a:latin typeface="Sakkal Majalla" panose="02000000000000000000" pitchFamily="2" charset="-78"/>
                <a:cs typeface="Sakkal Majalla" panose="02000000000000000000" pitchFamily="2" charset="-78"/>
              </a:rPr>
              <a:t>.»</a:t>
            </a:r>
            <a:endParaRPr dirty="0">
              <a:solidFill>
                <a:schemeClr val="tx1"/>
              </a:solidFill>
              <a:latin typeface="Sakkal Majalla" panose="02000000000000000000" pitchFamily="2" charset="-78"/>
              <a:cs typeface="Sakkal Majalla" panose="02000000000000000000" pitchFamily="2" charset="-78"/>
            </a:endParaRPr>
          </a:p>
        </p:txBody>
      </p:sp>
      <p:sp>
        <p:nvSpPr>
          <p:cNvPr id="458" name="TextBox 5"/>
          <p:cNvSpPr txBox="1"/>
          <p:nvPr/>
        </p:nvSpPr>
        <p:spPr>
          <a:xfrm>
            <a:off x="156311" y="1082460"/>
            <a:ext cx="10413966" cy="95410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spcBef>
                <a:spcPts val="1000"/>
              </a:spcBef>
              <a:defRPr sz="2800">
                <a:solidFill>
                  <a:srgbClr val="C00000"/>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يتلقى فريق الاستجابة السريعة رسالة واتساب من رئيس قسم مكافحة الأمراض السارية في مقاطعة كاران:</a:t>
            </a:r>
          </a:p>
        </p:txBody>
      </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 name="TextBox 4"/>
          <p:cNvSpPr txBox="1"/>
          <p:nvPr/>
        </p:nvSpPr>
        <p:spPr>
          <a:xfrm>
            <a:off x="343432" y="956928"/>
            <a:ext cx="10489382" cy="95410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spcBef>
                <a:spcPts val="1000"/>
              </a:spcBef>
              <a:defRPr sz="2800">
                <a:solidFill>
                  <a:srgbClr val="C00000"/>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يتلقى فريق الاستجابة السريعة من رئيس قسم مكافحة الأمراض السارية في مقاطعة كاران التقرير الذي أُرسل إليه من وزارة البيئة والموارد المائية:</a:t>
            </a:r>
          </a:p>
        </p:txBody>
      </p:sp>
      <p:sp>
        <p:nvSpPr>
          <p:cNvPr id="4" name="Title 1">
            <a:extLst>
              <a:ext uri="{FF2B5EF4-FFF2-40B4-BE49-F238E27FC236}">
                <a16:creationId xmlns:a16="http://schemas.microsoft.com/office/drawing/2014/main" id="{F0F7F0A9-49F2-0041-B9BD-E861C39EE115}"/>
              </a:ext>
            </a:extLst>
          </p:cNvPr>
          <p:cNvSpPr txBox="1">
            <a:spLocks noGrp="1"/>
          </p:cNvSpPr>
          <p:nvPr>
            <p:ph type="title"/>
          </p:nvPr>
        </p:nvSpPr>
        <p:spPr>
          <a:xfrm>
            <a:off x="156311" y="-80365"/>
            <a:ext cx="6734682" cy="1081224"/>
          </a:xfrm>
          <a:prstGeom prst="rect">
            <a:avLst/>
          </a:prstGeom>
        </p:spPr>
        <p:txBody>
          <a:bodyPr rtlCol="1"/>
          <a:lstStyle/>
          <a:p>
            <a:pPr rtl="1">
              <a:defRPr>
                <a:latin typeface="Source Sans Pro Bold"/>
                <a:ea typeface="Source Sans Pro Bold"/>
                <a:cs typeface="Source Sans Pro Bold"/>
                <a:sym typeface="Source Sans Pro Bold"/>
              </a:defRPr>
            </a:pPr>
            <a:r>
              <a:rPr lang="ar" b="1">
                <a:latin typeface="Sakkal Majalla" panose="02000000000000000000" pitchFamily="2" charset="-78"/>
                <a:cs typeface="Sakkal Majalla" panose="02000000000000000000" pitchFamily="2" charset="-78"/>
              </a:rPr>
              <a:t>المخاطر المحتملة للملوثات الكيميائية في مياه الشرب (2) </a:t>
            </a:r>
          </a:p>
        </p:txBody>
      </p:sp>
      <p:pic>
        <p:nvPicPr>
          <p:cNvPr id="3" name="Picture 2">
            <a:extLst>
              <a:ext uri="{FF2B5EF4-FFF2-40B4-BE49-F238E27FC236}">
                <a16:creationId xmlns:a16="http://schemas.microsoft.com/office/drawing/2014/main" id="{68008FC9-CD47-6882-83D2-4F9D70E98FC6}"/>
              </a:ext>
            </a:extLst>
          </p:cNvPr>
          <p:cNvPicPr>
            <a:picLocks noChangeAspect="1"/>
          </p:cNvPicPr>
          <p:nvPr/>
        </p:nvPicPr>
        <p:blipFill rotWithShape="1">
          <a:blip r:embed="rId2"/>
          <a:srcRect l="22184" t="50752" r="62342" b="22274"/>
          <a:stretch/>
        </p:blipFill>
        <p:spPr>
          <a:xfrm>
            <a:off x="1802534" y="1897017"/>
            <a:ext cx="8215151" cy="4475328"/>
          </a:xfrm>
          <a:prstGeom prst="rect">
            <a:avLst/>
          </a:prstGeom>
        </p:spPr>
      </p:pic>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 name="Title 1"/>
          <p:cNvSpPr txBox="1">
            <a:spLocks noGrp="1"/>
          </p:cNvSpPr>
          <p:nvPr>
            <p:ph type="title"/>
          </p:nvPr>
        </p:nvSpPr>
        <p:spPr>
          <a:xfrm>
            <a:off x="297713" y="1"/>
            <a:ext cx="5469242" cy="571500"/>
          </a:xfrm>
          <a:prstGeom prst="rect">
            <a:avLst/>
          </a:prstGeom>
        </p:spPr>
        <p:txBody>
          <a:bodyPr rtlCol="1"/>
          <a:lstStyle>
            <a:lvl1pPr algn="r" rtl="1">
              <a:defRPr>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تشكيل فِرَق الاستجابة السريعة ومدربوها</a:t>
            </a:r>
          </a:p>
        </p:txBody>
      </p:sp>
      <p:graphicFrame>
        <p:nvGraphicFramePr>
          <p:cNvPr id="294" name="Table 4"/>
          <p:cNvGraphicFramePr/>
          <p:nvPr>
            <p:extLst>
              <p:ext uri="{D42A27DB-BD31-4B8C-83A1-F6EECF244321}">
                <p14:modId xmlns:p14="http://schemas.microsoft.com/office/powerpoint/2010/main" val="930470361"/>
              </p:ext>
            </p:extLst>
          </p:nvPr>
        </p:nvGraphicFramePr>
        <p:xfrm>
          <a:off x="1838226" y="2099166"/>
          <a:ext cx="8229600" cy="1981200"/>
        </p:xfrm>
        <a:graphic>
          <a:graphicData uri="http://schemas.openxmlformats.org/drawingml/2006/table">
            <a:tbl>
              <a:tblPr rtl="1" firstRow="1" bandRow="1">
                <a:tableStyleId>{4C3C2611-4C71-4FC5-86AE-919BDF0F9419}</a:tableStyleId>
              </a:tblPr>
              <a:tblGrid>
                <a:gridCol w="2743200">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a:txBody>
                    <a:bodyPr/>
                    <a:lstStyle/>
                    <a:p>
                      <a:pPr defTabSz="289320" rtl="1">
                        <a:defRPr sz="1800" b="0">
                          <a:solidFill>
                            <a:srgbClr val="000000"/>
                          </a:solidFill>
                        </a:defRPr>
                      </a:pPr>
                      <a:r>
                        <a:rPr lang="ar" sz="2000" b="1" dirty="0">
                          <a:solidFill>
                            <a:srgbClr val="FFFFFF"/>
                          </a:solidFill>
                          <a:latin typeface="Sakkal Majalla" panose="02000000000000000000" pitchFamily="2" charset="-78"/>
                          <a:ea typeface="+mn-ea"/>
                          <a:cs typeface="Sakkal Majalla" panose="02000000000000000000" pitchFamily="2" charset="-78"/>
                        </a:rPr>
                        <a:t>الفريق</a:t>
                      </a:r>
                    </a:p>
                  </a:txBody>
                  <a:tcPr marL="45720" marR="45720" horzOverflow="overflow"/>
                </a:tc>
                <a:tc>
                  <a:txBody>
                    <a:bodyPr/>
                    <a:lstStyle/>
                    <a:p>
                      <a:pPr algn="ctr" defTabSz="289320" rtl="1">
                        <a:defRPr sz="1800" b="0">
                          <a:solidFill>
                            <a:srgbClr val="000000"/>
                          </a:solidFill>
                        </a:defRPr>
                      </a:pPr>
                      <a:r>
                        <a:rPr lang="ar" sz="2000" b="1" dirty="0">
                          <a:solidFill>
                            <a:srgbClr val="FFFFFF"/>
                          </a:solidFill>
                          <a:latin typeface="Sakkal Majalla"/>
                          <a:ea typeface="+mn-ea"/>
                          <a:cs typeface="Sakkal Majalla"/>
                        </a:rPr>
                        <a:t>المُدرب</a:t>
                      </a:r>
                    </a:p>
                  </a:txBody>
                  <a:tcPr marL="45720" marR="45720" horzOverflow="overflow"/>
                </a:tc>
                <a:tc>
                  <a:txBody>
                    <a:bodyPr/>
                    <a:lstStyle/>
                    <a:p>
                      <a:pPr algn="ctr" defTabSz="289320" rtl="1">
                        <a:defRPr sz="1800" b="0">
                          <a:solidFill>
                            <a:srgbClr val="000000"/>
                          </a:solidFill>
                        </a:defRPr>
                      </a:pPr>
                      <a:r>
                        <a:rPr lang="ar" sz="2000" b="1" dirty="0">
                          <a:solidFill>
                            <a:srgbClr val="FFFFFF"/>
                          </a:solidFill>
                          <a:highlight>
                            <a:srgbClr val="FFFF00"/>
                          </a:highlight>
                          <a:latin typeface="Sakkal Majalla"/>
                          <a:ea typeface="+mn-ea"/>
                          <a:cs typeface="Sakkal Majalla"/>
                        </a:rPr>
                        <a:t>المُقيّ</a:t>
                      </a:r>
                      <a:r>
                        <a:rPr lang="ar-EG" sz="2000" b="1" dirty="0">
                          <a:solidFill>
                            <a:srgbClr val="FFFFFF"/>
                          </a:solidFill>
                          <a:highlight>
                            <a:srgbClr val="FFFF00"/>
                          </a:highlight>
                          <a:latin typeface="Sakkal Majalla"/>
                          <a:ea typeface="+mn-ea"/>
                          <a:cs typeface="Sakkal Majalla"/>
                        </a:rPr>
                        <a:t>ِ</a:t>
                      </a:r>
                      <a:r>
                        <a:rPr lang="ar" sz="2000" b="1" dirty="0">
                          <a:solidFill>
                            <a:srgbClr val="FFFFFF"/>
                          </a:solidFill>
                          <a:highlight>
                            <a:srgbClr val="FFFF00"/>
                          </a:highlight>
                          <a:latin typeface="Sakkal Majalla"/>
                          <a:ea typeface="+mn-ea"/>
                          <a:cs typeface="Sakkal Majalla"/>
                        </a:rPr>
                        <a:t>م</a:t>
                      </a:r>
                    </a:p>
                  </a:txBody>
                  <a:tcPr marL="45720" marR="45720" horzOverflow="overflow"/>
                </a:tc>
                <a:extLst>
                  <a:ext uri="{0D108BD9-81ED-4DB2-BD59-A6C34878D82A}">
                    <a16:rowId xmlns:a16="http://schemas.microsoft.com/office/drawing/2014/main" val="10000"/>
                  </a:ext>
                </a:extLst>
              </a:tr>
              <a:tr h="369878">
                <a:tc>
                  <a:txBody>
                    <a:bodyPr/>
                    <a:lstStyle/>
                    <a:p>
                      <a:pPr defTabSz="289320" rtl="1">
                        <a:defRPr sz="1800"/>
                      </a:pPr>
                      <a:r>
                        <a:rPr lang="ar" b="1" dirty="0">
                          <a:solidFill>
                            <a:srgbClr val="65A000"/>
                          </a:solidFill>
                          <a:latin typeface="Sakkal Majalla"/>
                          <a:ea typeface="+mn-ea"/>
                          <a:cs typeface="Sakkal Majalla"/>
                        </a:rPr>
                        <a:t>اسم فريق الاستجابة السريعة 1</a:t>
                      </a:r>
                    </a:p>
                  </a:txBody>
                  <a:tcPr marL="45720" marR="45720" horzOverflow="overflow"/>
                </a:tc>
                <a:tc>
                  <a:txBody>
                    <a:bodyPr/>
                    <a:lstStyle/>
                    <a:p>
                      <a:pPr defTabSz="289320" rtl="1">
                        <a:defRPr sz="2000">
                          <a:latin typeface="+mn-lt"/>
                          <a:ea typeface="+mn-ea"/>
                          <a:cs typeface="+mn-cs"/>
                        </a:defRPr>
                      </a:pPr>
                      <a:endParaRPr b="1">
                        <a:latin typeface="Sakkal Majalla" panose="02000000000000000000" pitchFamily="2" charset="-78"/>
                        <a:cs typeface="Sakkal Majalla" panose="02000000000000000000" pitchFamily="2" charset="-78"/>
                      </a:endParaRPr>
                    </a:p>
                  </a:txBody>
                  <a:tcPr marL="45720" marR="45720" horzOverflow="overflow"/>
                </a:tc>
                <a:tc>
                  <a:txBody>
                    <a:bodyPr/>
                    <a:lstStyle/>
                    <a:p>
                      <a:pPr defTabSz="289320" rtl="1">
                        <a:defRPr sz="2000">
                          <a:latin typeface="+mn-lt"/>
                          <a:ea typeface="+mn-ea"/>
                          <a:cs typeface="+mn-cs"/>
                        </a:defRPr>
                      </a:pPr>
                      <a:endParaRPr b="1">
                        <a:latin typeface="Sakkal Majalla" panose="02000000000000000000" pitchFamily="2" charset="-78"/>
                        <a:cs typeface="Sakkal Majalla" panose="02000000000000000000" pitchFamily="2" charset="-78"/>
                      </a:endParaRPr>
                    </a:p>
                  </a:txBody>
                  <a:tcPr marL="45720" marR="45720" horzOverflow="overflow"/>
                </a:tc>
                <a:extLst>
                  <a:ext uri="{0D108BD9-81ED-4DB2-BD59-A6C34878D82A}">
                    <a16:rowId xmlns:a16="http://schemas.microsoft.com/office/drawing/2014/main" val="10001"/>
                  </a:ext>
                </a:extLst>
              </a:tr>
              <a:tr h="370840">
                <a:tc>
                  <a:txBody>
                    <a:bodyPr/>
                    <a:lstStyle/>
                    <a:p>
                      <a:pPr defTabSz="289320" rtl="1">
                        <a:defRPr sz="1800"/>
                      </a:pPr>
                      <a:r>
                        <a:rPr lang="ar" b="1" dirty="0">
                          <a:solidFill>
                            <a:srgbClr val="65A000"/>
                          </a:solidFill>
                          <a:latin typeface="Sakkal Majalla"/>
                          <a:ea typeface="+mn-ea"/>
                          <a:cs typeface="Sakkal Majalla"/>
                        </a:rPr>
                        <a:t>اسم فريق الاستجابة السريعة 2</a:t>
                      </a:r>
                    </a:p>
                  </a:txBody>
                  <a:tcPr marL="45720" marR="45720" horzOverflow="overflow"/>
                </a:tc>
                <a:tc>
                  <a:txBody>
                    <a:bodyPr/>
                    <a:lstStyle/>
                    <a:p>
                      <a:pPr defTabSz="289320" rtl="1">
                        <a:defRPr sz="2000">
                          <a:latin typeface="+mn-lt"/>
                          <a:ea typeface="+mn-ea"/>
                          <a:cs typeface="+mn-cs"/>
                        </a:defRPr>
                      </a:pPr>
                      <a:endParaRPr b="1">
                        <a:latin typeface="Sakkal Majalla" panose="02000000000000000000" pitchFamily="2" charset="-78"/>
                        <a:cs typeface="Sakkal Majalla" panose="02000000000000000000" pitchFamily="2" charset="-78"/>
                      </a:endParaRPr>
                    </a:p>
                  </a:txBody>
                  <a:tcPr marL="45720" marR="45720" horzOverflow="overflow"/>
                </a:tc>
                <a:tc>
                  <a:txBody>
                    <a:bodyPr/>
                    <a:lstStyle/>
                    <a:p>
                      <a:pPr defTabSz="289320" rtl="1">
                        <a:defRPr sz="2000">
                          <a:latin typeface="+mn-lt"/>
                          <a:ea typeface="+mn-ea"/>
                          <a:cs typeface="+mn-cs"/>
                        </a:defRPr>
                      </a:pPr>
                      <a:endParaRPr b="1">
                        <a:latin typeface="Sakkal Majalla" panose="02000000000000000000" pitchFamily="2" charset="-78"/>
                        <a:cs typeface="Sakkal Majalla" panose="02000000000000000000" pitchFamily="2" charset="-78"/>
                      </a:endParaRPr>
                    </a:p>
                  </a:txBody>
                  <a:tcPr marL="45720" marR="45720" horzOverflow="overflow"/>
                </a:tc>
                <a:extLst>
                  <a:ext uri="{0D108BD9-81ED-4DB2-BD59-A6C34878D82A}">
                    <a16:rowId xmlns:a16="http://schemas.microsoft.com/office/drawing/2014/main" val="10002"/>
                  </a:ext>
                </a:extLst>
              </a:tr>
              <a:tr h="367030">
                <a:tc>
                  <a:txBody>
                    <a:bodyPr/>
                    <a:lstStyle/>
                    <a:p>
                      <a:pPr defTabSz="289320" rtl="1">
                        <a:defRPr sz="1800"/>
                      </a:pPr>
                      <a:r>
                        <a:rPr lang="ar" b="1" dirty="0">
                          <a:solidFill>
                            <a:srgbClr val="65A000"/>
                          </a:solidFill>
                          <a:latin typeface="Sakkal Majalla"/>
                          <a:ea typeface="+mn-ea"/>
                          <a:cs typeface="Sakkal Majalla"/>
                        </a:rPr>
                        <a:t>اسم فريق الاستجابة السريعة 3</a:t>
                      </a:r>
                    </a:p>
                  </a:txBody>
                  <a:tcPr marL="45720" marR="45720" horzOverflow="overflow"/>
                </a:tc>
                <a:tc>
                  <a:txBody>
                    <a:bodyPr/>
                    <a:lstStyle/>
                    <a:p>
                      <a:pPr defTabSz="289320" rtl="1">
                        <a:defRPr sz="2000">
                          <a:latin typeface="+mn-lt"/>
                          <a:ea typeface="+mn-ea"/>
                          <a:cs typeface="+mn-cs"/>
                        </a:defRPr>
                      </a:pPr>
                      <a:endParaRPr b="1">
                        <a:latin typeface="Sakkal Majalla" panose="02000000000000000000" pitchFamily="2" charset="-78"/>
                        <a:cs typeface="Sakkal Majalla" panose="02000000000000000000" pitchFamily="2" charset="-78"/>
                      </a:endParaRPr>
                    </a:p>
                  </a:txBody>
                  <a:tcPr marL="45720" marR="45720" horzOverflow="overflow"/>
                </a:tc>
                <a:tc>
                  <a:txBody>
                    <a:bodyPr/>
                    <a:lstStyle/>
                    <a:p>
                      <a:pPr defTabSz="289320" rtl="1">
                        <a:defRPr sz="2000">
                          <a:latin typeface="+mn-lt"/>
                          <a:ea typeface="+mn-ea"/>
                          <a:cs typeface="+mn-cs"/>
                        </a:defRPr>
                      </a:pPr>
                      <a:endParaRPr b="1">
                        <a:latin typeface="Sakkal Majalla" panose="02000000000000000000" pitchFamily="2" charset="-78"/>
                        <a:cs typeface="Sakkal Majalla" panose="02000000000000000000" pitchFamily="2" charset="-78"/>
                      </a:endParaRPr>
                    </a:p>
                  </a:txBody>
                  <a:tcPr marL="45720" marR="45720" horzOverflow="overflow"/>
                </a:tc>
                <a:extLst>
                  <a:ext uri="{0D108BD9-81ED-4DB2-BD59-A6C34878D82A}">
                    <a16:rowId xmlns:a16="http://schemas.microsoft.com/office/drawing/2014/main" val="10003"/>
                  </a:ext>
                </a:extLst>
              </a:tr>
              <a:tr h="370840">
                <a:tc>
                  <a:txBody>
                    <a:bodyPr/>
                    <a:lstStyle/>
                    <a:p>
                      <a:pPr defTabSz="289320" rtl="1">
                        <a:defRPr sz="1800"/>
                      </a:pPr>
                      <a:r>
                        <a:rPr lang="ar" b="1" dirty="0">
                          <a:solidFill>
                            <a:srgbClr val="65A000"/>
                          </a:solidFill>
                          <a:latin typeface="Sakkal Majalla"/>
                          <a:ea typeface="+mn-ea"/>
                          <a:cs typeface="Sakkal Majalla"/>
                        </a:rPr>
                        <a:t>اسم فريق الاستجابة السريعة 4</a:t>
                      </a:r>
                    </a:p>
                  </a:txBody>
                  <a:tcPr marL="45720" marR="45720" horzOverflow="overflow"/>
                </a:tc>
                <a:tc>
                  <a:txBody>
                    <a:bodyPr/>
                    <a:lstStyle/>
                    <a:p>
                      <a:pPr defTabSz="289320" rtl="1">
                        <a:defRPr sz="2000">
                          <a:latin typeface="+mn-lt"/>
                          <a:ea typeface="+mn-ea"/>
                          <a:cs typeface="+mn-cs"/>
                        </a:defRPr>
                      </a:pPr>
                      <a:endParaRPr b="1">
                        <a:latin typeface="Sakkal Majalla" panose="02000000000000000000" pitchFamily="2" charset="-78"/>
                        <a:cs typeface="Sakkal Majalla" panose="02000000000000000000" pitchFamily="2" charset="-78"/>
                      </a:endParaRPr>
                    </a:p>
                  </a:txBody>
                  <a:tcPr marL="45720" marR="45720" horzOverflow="overflow"/>
                </a:tc>
                <a:tc>
                  <a:txBody>
                    <a:bodyPr/>
                    <a:lstStyle/>
                    <a:p>
                      <a:pPr defTabSz="289320" rtl="1">
                        <a:defRPr sz="2000">
                          <a:latin typeface="+mn-lt"/>
                          <a:ea typeface="+mn-ea"/>
                          <a:cs typeface="+mn-cs"/>
                        </a:defRPr>
                      </a:pPr>
                      <a:endParaRPr b="1" dirty="0">
                        <a:latin typeface="Sakkal Majalla" panose="02000000000000000000" pitchFamily="2" charset="-78"/>
                        <a:cs typeface="Sakkal Majalla" panose="02000000000000000000" pitchFamily="2" charset="-78"/>
                      </a:endParaRPr>
                    </a:p>
                  </a:txBody>
                  <a:tcPr marL="45720" marR="45720" horzOverflow="overflow"/>
                </a:tc>
                <a:extLst>
                  <a:ext uri="{0D108BD9-81ED-4DB2-BD59-A6C34878D82A}">
                    <a16:rowId xmlns:a16="http://schemas.microsoft.com/office/drawing/2014/main" val="10004"/>
                  </a:ext>
                </a:extLst>
              </a:tr>
            </a:tbl>
          </a:graphicData>
        </a:graphic>
      </p:graphicFrame>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 name="Google Shape;308;p8"/>
          <p:cNvSpPr txBox="1">
            <a:spLocks noGrp="1"/>
          </p:cNvSpPr>
          <p:nvPr>
            <p:ph type="body" sz="quarter" idx="1"/>
          </p:nvPr>
        </p:nvSpPr>
        <p:spPr>
          <a:xfrm>
            <a:off x="3424871" y="1558925"/>
            <a:ext cx="5342256" cy="1870075"/>
          </a:xfrm>
          <a:prstGeom prst="rect">
            <a:avLst/>
          </a:prstGeom>
        </p:spPr>
        <p:txBody>
          <a:bodyPr lIns="0" tIns="0" rIns="0" bIns="0" rtlCol="1"/>
          <a:lstStyle/>
          <a:p>
            <a:pPr rtl="1">
              <a:spcBef>
                <a:spcPts val="0"/>
              </a:spcBef>
              <a:defRPr sz="3200"/>
            </a:pPr>
            <a:r>
              <a:rPr lang="ar" b="1" dirty="0">
                <a:latin typeface="Sakkal Majalla" panose="02000000000000000000" pitchFamily="2" charset="-78"/>
                <a:cs typeface="Sakkal Majalla" panose="02000000000000000000" pitchFamily="2" charset="-78"/>
              </a:rPr>
              <a:t>الجلسة </a:t>
            </a:r>
            <a:r>
              <a:rPr lang="fr-FR" b="1" dirty="0">
                <a:latin typeface="Sakkal Majalla" panose="02000000000000000000" pitchFamily="2" charset="-78"/>
                <a:cs typeface="Sakkal Majalla" panose="02000000000000000000" pitchFamily="2" charset="-78"/>
              </a:rPr>
              <a:t>C4</a:t>
            </a:r>
            <a:r>
              <a:rPr lang="ar" b="1" dirty="0">
                <a:latin typeface="Sakkal Majalla" panose="02000000000000000000" pitchFamily="2" charset="-78"/>
                <a:cs typeface="Sakkal Majalla" panose="02000000000000000000" pitchFamily="2" charset="-78"/>
              </a:rPr>
              <a:t>: </a:t>
            </a:r>
          </a:p>
          <a:p>
            <a:pPr rtl="1">
              <a:spcBef>
                <a:spcPts val="0"/>
              </a:spcBef>
              <a:defRPr sz="3200"/>
            </a:pPr>
            <a:r>
              <a:rPr lang="ar" b="1" dirty="0">
                <a:latin typeface="Sakkal Majalla" panose="02000000000000000000" pitchFamily="2" charset="-78"/>
                <a:cs typeface="Sakkal Majalla" panose="02000000000000000000" pitchFamily="2" charset="-78"/>
              </a:rPr>
              <a:t>التواصل والمشاركة المجتمعية</a:t>
            </a:r>
          </a:p>
        </p:txBody>
      </p:sp>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8" name="Title 1"/>
          <p:cNvSpPr txBox="1">
            <a:spLocks noGrp="1"/>
          </p:cNvSpPr>
          <p:nvPr>
            <p:ph type="title"/>
          </p:nvPr>
        </p:nvSpPr>
        <p:spPr>
          <a:xfrm>
            <a:off x="297712" y="-36095"/>
            <a:ext cx="6199341" cy="950320"/>
          </a:xfrm>
          <a:prstGeom prst="rect">
            <a:avLst/>
          </a:prstGeom>
        </p:spPr>
        <p:txBody>
          <a:bodyPr rtlCol="1"/>
          <a:lstStyle>
            <a:lvl1pPr algn="r" rtl="1">
              <a:defRPr>
                <a:latin typeface="Source Sans Pro Bold"/>
                <a:ea typeface="Source Sans Pro Bold"/>
                <a:cs typeface="Source Sans Pro Bold"/>
                <a:sym typeface="Source Sans Pro Bold"/>
              </a:defRPr>
            </a:lvl1pPr>
          </a:lstStyle>
          <a:p>
            <a:pPr rtl="1"/>
            <a:r>
              <a:rPr lang="fr-FR" dirty="0">
                <a:latin typeface="Sakkal Majalla" panose="02000000000000000000" pitchFamily="2" charset="-78"/>
                <a:cs typeface="Sakkal Majalla" panose="02000000000000000000" pitchFamily="2" charset="-78"/>
              </a:rPr>
              <a:t>C4</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التواصل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والمشاركة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المجتمعية</a:t>
            </a:r>
            <a:endParaRPr dirty="0">
              <a:latin typeface="Sakkal Majalla" panose="02000000000000000000" pitchFamily="2" charset="-78"/>
              <a:cs typeface="Sakkal Majalla" panose="02000000000000000000" pitchFamily="2" charset="-78"/>
            </a:endParaRPr>
          </a:p>
        </p:txBody>
      </p:sp>
      <p:grpSp>
        <p:nvGrpSpPr>
          <p:cNvPr id="471" name="Rectangle 3"/>
          <p:cNvGrpSpPr/>
          <p:nvPr/>
        </p:nvGrpSpPr>
        <p:grpSpPr>
          <a:xfrm>
            <a:off x="1498861" y="1743752"/>
            <a:ext cx="9345895" cy="4336707"/>
            <a:chOff x="0" y="0"/>
            <a:chExt cx="9345893" cy="4336706"/>
          </a:xfrm>
        </p:grpSpPr>
        <p:sp>
          <p:nvSpPr>
            <p:cNvPr id="469" name="Rectangle"/>
            <p:cNvSpPr/>
            <p:nvPr/>
          </p:nvSpPr>
          <p:spPr>
            <a:xfrm>
              <a:off x="0" y="0"/>
              <a:ext cx="9345893" cy="4336706"/>
            </a:xfrm>
            <a:prstGeom prst="rect">
              <a:avLst/>
            </a:prstGeom>
            <a:solidFill>
              <a:srgbClr val="D6DCE5"/>
            </a:solidFill>
            <a:ln w="12700" cap="flat">
              <a:solidFill>
                <a:srgbClr val="011749"/>
              </a:solidFill>
              <a:prstDash val="solid"/>
              <a:miter lim="800000"/>
            </a:ln>
            <a:effectLst/>
          </p:spPr>
          <p:txBody>
            <a:bodyPr wrap="square" lIns="45719" tIns="45719" rIns="45719" bIns="45719" numCol="1" rtlCol="1" anchor="ctr">
              <a:noAutofit/>
            </a:bodyPr>
            <a:lstStyle/>
            <a:p>
              <a:pPr rtl="1">
                <a:defRPr sz="2400">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470" name="There has been very little information sharing with the communities affected, as neither the community leaders nor the officials have sufficient information to share. Rumours have started to spread, and the RRT must address rumours and concerns to gain t"/>
            <p:cNvSpPr/>
            <p:nvPr/>
          </p:nvSpPr>
          <p:spPr>
            <a:xfrm>
              <a:off x="52069" y="829526"/>
              <a:ext cx="9241754" cy="2677653"/>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19" rIns="45719" bIns="45719" numCol="1" rtlCol="1" anchor="ctr">
              <a:spAutoFit/>
            </a:bodyPr>
            <a:lstStyle/>
            <a:p>
              <a:pPr algn="just" rtl="1">
                <a:tabLst>
                  <a:tab pos="1041400" algn="l"/>
                </a:tabLst>
                <a:defRPr sz="24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كان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تبادل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المتضررة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ضئيلًا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للغاية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يكن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لدى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قادة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المسؤولين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قدر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كاف</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لتبادلها</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وبدأت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بعض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الشائعات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الانتشار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وكان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يجب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التصدي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لهذه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الشائعات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والمخاوف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لاكتساب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ثقة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المحلي</a:t>
              </a:r>
              <a:r>
                <a:rPr dirty="0">
                  <a:latin typeface="Sakkal Majalla" panose="02000000000000000000" pitchFamily="2" charset="-78"/>
                  <a:cs typeface="Sakkal Majalla" panose="02000000000000000000" pitchFamily="2" charset="-78"/>
                </a:rPr>
                <a:t>.</a:t>
              </a:r>
            </a:p>
            <a:p>
              <a:pPr algn="just" rtl="1">
                <a:tabLst>
                  <a:tab pos="1041400" algn="l"/>
                </a:tabLst>
                <a:defRPr sz="24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وكخطوة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سيجتمع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قادة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وشيوخ</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المحلي</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وسيحدد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الشائعات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تنتشر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ومصادر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dirty="0">
                  <a:latin typeface="Sakkal Majalla" panose="02000000000000000000" pitchFamily="2" charset="-78"/>
                  <a:cs typeface="Sakkal Majalla" panose="02000000000000000000" pitchFamily="2" charset="-78"/>
                </a:rPr>
                <a:t> و</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الشخصيات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المؤثرة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الرئيسية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وسيتعرف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قضايا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ومخاوف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ويفهم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الممارسات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التقليدية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المجتمعية</a:t>
              </a:r>
              <a:r>
                <a:rPr dirty="0">
                  <a:latin typeface="Sakkal Majalla" panose="02000000000000000000" pitchFamily="2" charset="-78"/>
                  <a:cs typeface="Sakkal Majalla" panose="02000000000000000000" pitchFamily="2" charset="-78"/>
                </a:rPr>
                <a:t>.</a:t>
              </a:r>
            </a:p>
            <a:p>
              <a:pPr rtl="1">
                <a:defRPr sz="24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وينبغي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بناء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الثقة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وقتٍ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مبكر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يصبح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المحلي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جزءًا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الحل</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grpSp>
      <p:sp>
        <p:nvSpPr>
          <p:cNvPr id="472" name="Content Placeholder 2"/>
          <p:cNvSpPr txBox="1"/>
          <p:nvPr/>
        </p:nvSpPr>
        <p:spPr>
          <a:xfrm>
            <a:off x="7561496" y="1083537"/>
            <a:ext cx="3034888"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0" rtl="1">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المعلومات الأساسية </a:t>
            </a:r>
          </a:p>
        </p:txBody>
      </p:sp>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4" name="Content Placeholder 2"/>
          <p:cNvSpPr txBox="1">
            <a:spLocks noGrp="1"/>
          </p:cNvSpPr>
          <p:nvPr>
            <p:ph type="body" idx="1"/>
          </p:nvPr>
        </p:nvSpPr>
        <p:spPr>
          <a:xfrm>
            <a:off x="2424647" y="1310803"/>
            <a:ext cx="8222168" cy="4654072"/>
          </a:xfrm>
          <a:prstGeom prst="rect">
            <a:avLst/>
          </a:prstGeom>
        </p:spPr>
        <p:txBody>
          <a:bodyPr rtlCol="1"/>
          <a:lstStyle/>
          <a:p>
            <a:pPr rtl="1">
              <a:defRPr>
                <a:solidFill>
                  <a:srgbClr val="548235"/>
                </a:solidFill>
                <a:latin typeface="Source Sans Pro Bold"/>
                <a:ea typeface="Source Sans Pro Bold"/>
                <a:cs typeface="Source Sans Pro Bold"/>
                <a:sym typeface="Source Sans Pro Bold"/>
              </a:defRPr>
            </a:pPr>
            <a:r>
              <a:rPr dirty="0">
                <a:latin typeface="Sakkal Majalla" panose="02000000000000000000" pitchFamily="2" charset="-78"/>
                <a:cs typeface="Sakkal Majalla" panose="02000000000000000000" pitchFamily="2" charset="-78"/>
              </a:rPr>
              <a:t> </a:t>
            </a:r>
          </a:p>
          <a:p>
            <a:pPr rtl="1"/>
            <a:r>
              <a:rPr dirty="0" err="1">
                <a:latin typeface="Sakkal Majalla" panose="02000000000000000000" pitchFamily="2" charset="-78"/>
                <a:cs typeface="Sakkal Majalla" panose="02000000000000000000" pitchFamily="2" charset="-78"/>
              </a:rPr>
              <a:t>قبل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زيارة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المحلي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يستعرض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الأجزاء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ذات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السياق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القطري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لسلام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ويشمل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ذلك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العناصر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الرئيسية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للبعد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الاجتماعي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والممارسات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الثقافية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والقرابة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وطريقة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التواصل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والمحظورات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الخاصة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بشعب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سلام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لفهم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الديناميات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بشكل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أفضل</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rtl="1"/>
            <a:r>
              <a:rPr dirty="0" err="1">
                <a:latin typeface="Sakkal Majalla" panose="02000000000000000000" pitchFamily="2" charset="-78"/>
                <a:cs typeface="Sakkal Majalla" panose="02000000000000000000" pitchFamily="2" charset="-78"/>
              </a:rPr>
              <a:t>وعند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الوصول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المحلي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سيلتقي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بقائد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المحلي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اللياقة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ثم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يطلب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زيارة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مناطق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مختلفة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للتحدث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الناس</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475" name="Content Placeholder 2"/>
          <p:cNvSpPr txBox="1"/>
          <p:nvPr/>
        </p:nvSpPr>
        <p:spPr>
          <a:xfrm>
            <a:off x="7140472" y="1169126"/>
            <a:ext cx="3034888"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0" rtl="1">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التعليمات</a:t>
            </a:r>
          </a:p>
        </p:txBody>
      </p:sp>
      <p:sp>
        <p:nvSpPr>
          <p:cNvPr id="476" name="C4 Communication and community engagement"/>
          <p:cNvSpPr txBox="1">
            <a:spLocks noGrp="1"/>
          </p:cNvSpPr>
          <p:nvPr>
            <p:ph type="title"/>
          </p:nvPr>
        </p:nvSpPr>
        <p:spPr>
          <a:xfrm>
            <a:off x="343432" y="-28646"/>
            <a:ext cx="6394252" cy="1086012"/>
          </a:xfrm>
          <a:prstGeom prst="rect">
            <a:avLst/>
          </a:prstGeom>
        </p:spPr>
        <p:txBody>
          <a:bodyPr rtlCol="1"/>
          <a:lstStyle>
            <a:lvl1pPr algn="r" rtl="1">
              <a:defRPr>
                <a:latin typeface="Source Sans Pro Bold"/>
                <a:ea typeface="Source Sans Pro Bold"/>
                <a:cs typeface="Source Sans Pro Bold"/>
                <a:sym typeface="Source Sans Pro Bold"/>
              </a:defRPr>
            </a:lvl1pPr>
          </a:lstStyle>
          <a:p>
            <a:pPr rtl="1"/>
            <a:r>
              <a:rPr lang="fr-FR" dirty="0">
                <a:latin typeface="Sakkal Majalla" panose="02000000000000000000" pitchFamily="2" charset="-78"/>
                <a:cs typeface="Sakkal Majalla" panose="02000000000000000000" pitchFamily="2" charset="-78"/>
              </a:rPr>
              <a:t>C4</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التواصل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والمشاركة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المجتمعية</a:t>
            </a:r>
            <a:endParaRPr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9" name="Content Placeholder 2"/>
          <p:cNvSpPr txBox="1"/>
          <p:nvPr/>
        </p:nvSpPr>
        <p:spPr>
          <a:xfrm>
            <a:off x="8120296" y="1614332"/>
            <a:ext cx="3034888"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0" rtl="1">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الجدول الزمني التفصيلي</a:t>
            </a:r>
          </a:p>
        </p:txBody>
      </p:sp>
      <p:sp>
        <p:nvSpPr>
          <p:cNvPr id="480" name="C4 Communication and community engagement"/>
          <p:cNvSpPr txBox="1">
            <a:spLocks noGrp="1"/>
          </p:cNvSpPr>
          <p:nvPr>
            <p:ph type="title"/>
          </p:nvPr>
        </p:nvSpPr>
        <p:spPr>
          <a:xfrm>
            <a:off x="297712" y="-92449"/>
            <a:ext cx="6644509" cy="970754"/>
          </a:xfrm>
          <a:prstGeom prst="rect">
            <a:avLst/>
          </a:prstGeom>
        </p:spPr>
        <p:txBody>
          <a:bodyPr rtlCol="1"/>
          <a:lstStyle>
            <a:lvl1pPr algn="r" rtl="1">
              <a:defRPr>
                <a:latin typeface="Source Sans Pro Bold"/>
                <a:ea typeface="Source Sans Pro Bold"/>
                <a:cs typeface="Source Sans Pro Bold"/>
                <a:sym typeface="Source Sans Pro Bold"/>
              </a:defRPr>
            </a:lvl1pPr>
          </a:lstStyle>
          <a:p>
            <a:pPr rtl="1"/>
            <a:r>
              <a:rPr lang="fr-FR" dirty="0">
                <a:latin typeface="Sakkal Majalla" panose="02000000000000000000" pitchFamily="2" charset="-78"/>
                <a:cs typeface="Sakkal Majalla" panose="02000000000000000000" pitchFamily="2" charset="-78"/>
              </a:rPr>
              <a:t>C4</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التواصل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والمشاركة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المجتمعية</a:t>
            </a:r>
            <a:endParaRPr dirty="0">
              <a:latin typeface="Sakkal Majalla" panose="02000000000000000000" pitchFamily="2" charset="-78"/>
              <a:cs typeface="Sakkal Majalla" panose="02000000000000000000" pitchFamily="2" charset="-78"/>
            </a:endParaRPr>
          </a:p>
        </p:txBody>
      </p:sp>
      <p:pic>
        <p:nvPicPr>
          <p:cNvPr id="2" name="Image 1"/>
          <p:cNvPicPr>
            <a:picLocks noChangeAspect="1"/>
          </p:cNvPicPr>
          <p:nvPr/>
        </p:nvPicPr>
        <p:blipFill>
          <a:blip r:embed="rId2"/>
          <a:stretch>
            <a:fillRect/>
          </a:stretch>
        </p:blipFill>
        <p:spPr>
          <a:xfrm>
            <a:off x="1840663" y="2859722"/>
            <a:ext cx="9087052" cy="1732598"/>
          </a:xfrm>
          <a:prstGeom prst="rect">
            <a:avLst/>
          </a:prstGeom>
        </p:spPr>
      </p:pic>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 name="Content Placeholder 2"/>
          <p:cNvSpPr txBox="1">
            <a:spLocks noGrp="1"/>
          </p:cNvSpPr>
          <p:nvPr>
            <p:ph type="body" idx="1"/>
          </p:nvPr>
        </p:nvSpPr>
        <p:spPr>
          <a:xfrm>
            <a:off x="2378927" y="1981199"/>
            <a:ext cx="8222169" cy="4146115"/>
          </a:xfrm>
          <a:prstGeom prst="rect">
            <a:avLst/>
          </a:prstGeom>
        </p:spPr>
        <p:txBody>
          <a:bodyPr rtlCol="1"/>
          <a:lstStyle/>
          <a:p>
            <a:pPr marL="342900" indent="-342900" algn="just" rtl="1">
              <a:lnSpc>
                <a:spcPct val="115000"/>
              </a:lnSpc>
              <a:buClr>
                <a:srgbClr val="65A000"/>
              </a:buClr>
              <a:buSzPct val="100000"/>
              <a:buAutoNum type="arabicPeriod"/>
              <a:defRPr>
                <a:uFill>
                  <a:solidFill>
                    <a:srgbClr val="000000"/>
                  </a:solidFill>
                </a:uFill>
              </a:defRPr>
            </a:pPr>
            <a:r>
              <a:rPr dirty="0" err="1">
                <a:latin typeface="Sakkal Majalla" panose="02000000000000000000" pitchFamily="2" charset="-78"/>
                <a:cs typeface="Sakkal Majalla" panose="02000000000000000000" pitchFamily="2" charset="-78"/>
              </a:rPr>
              <a:t>اتخاذ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التدابير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الملائمة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العدوى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ومكافحتها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زيارة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المحلي</a:t>
            </a:r>
            <a:r>
              <a:rPr dirty="0">
                <a:latin typeface="Sakkal Majalla" panose="02000000000000000000" pitchFamily="2" charset="-78"/>
                <a:cs typeface="Sakkal Majalla" panose="02000000000000000000" pitchFamily="2" charset="-78"/>
              </a:rPr>
              <a:t>.</a:t>
            </a:r>
          </a:p>
          <a:p>
            <a:pPr marL="342900" indent="-342900" algn="just" rtl="1">
              <a:lnSpc>
                <a:spcPct val="115000"/>
              </a:lnSpc>
              <a:buClr>
                <a:srgbClr val="65A000"/>
              </a:buClr>
              <a:buSzPct val="100000"/>
              <a:buAutoNum type="arabicPeriod"/>
              <a:defRPr>
                <a:uFill>
                  <a:solidFill>
                    <a:srgbClr val="000000"/>
                  </a:solidFill>
                </a:uFill>
              </a:defRPr>
            </a:pPr>
            <a:r>
              <a:rPr dirty="0" err="1">
                <a:latin typeface="Sakkal Majalla" panose="02000000000000000000" pitchFamily="2" charset="-78"/>
                <a:cs typeface="Sakkal Majalla" panose="02000000000000000000" pitchFamily="2" charset="-78"/>
              </a:rPr>
              <a:t>رصد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الشائعات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والمسائل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المرتبطة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بالفاشية</a:t>
            </a:r>
            <a:r>
              <a:rPr dirty="0">
                <a:latin typeface="Sakkal Majalla" panose="02000000000000000000" pitchFamily="2" charset="-78"/>
                <a:cs typeface="Sakkal Majalla" panose="02000000000000000000" pitchFamily="2" charset="-78"/>
              </a:rPr>
              <a:t>.</a:t>
            </a:r>
          </a:p>
          <a:p>
            <a:pPr marL="342900" indent="-342900" algn="just" rtl="1">
              <a:lnSpc>
                <a:spcPct val="115000"/>
              </a:lnSpc>
              <a:buClr>
                <a:srgbClr val="65A000"/>
              </a:buClr>
              <a:buSzPct val="100000"/>
              <a:buAutoNum type="arabicPeriod"/>
              <a:defRPr>
                <a:uFill>
                  <a:solidFill>
                    <a:srgbClr val="000000"/>
                  </a:solidFill>
                </a:uFill>
              </a:defRPr>
            </a:pPr>
            <a:r>
              <a:rPr dirty="0" err="1">
                <a:latin typeface="Sakkal Majalla" panose="02000000000000000000" pitchFamily="2" charset="-78"/>
                <a:cs typeface="Sakkal Majalla" panose="02000000000000000000" pitchFamily="2" charset="-78"/>
              </a:rPr>
              <a:t>الوقوف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الممارسات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يمكن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تساعد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مكافحة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انتشار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الفاشية</a:t>
            </a:r>
            <a:r>
              <a:rPr dirty="0">
                <a:latin typeface="Sakkal Majalla" panose="02000000000000000000" pitchFamily="2" charset="-78"/>
                <a:cs typeface="Sakkal Majalla" panose="02000000000000000000" pitchFamily="2" charset="-78"/>
              </a:rPr>
              <a:t>.</a:t>
            </a:r>
          </a:p>
          <a:p>
            <a:pPr marL="342900" indent="-342900" algn="just" rtl="1">
              <a:lnSpc>
                <a:spcPct val="115000"/>
              </a:lnSpc>
              <a:buClr>
                <a:srgbClr val="65A000"/>
              </a:buClr>
              <a:buSzPct val="100000"/>
              <a:buAutoNum type="arabicPeriod"/>
              <a:defRPr>
                <a:uFill>
                  <a:solidFill>
                    <a:srgbClr val="000000"/>
                  </a:solidFill>
                </a:uFill>
              </a:defRPr>
            </a:pPr>
            <a:r>
              <a:rPr dirty="0" err="1">
                <a:latin typeface="Sakkal Majalla" panose="02000000000000000000" pitchFamily="2" charset="-78"/>
                <a:cs typeface="Sakkal Majalla" panose="02000000000000000000" pitchFamily="2" charset="-78"/>
              </a:rPr>
              <a:t>الوقوف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الممارسات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يمكن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تساهم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انتشار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الفاشية</a:t>
            </a:r>
            <a:r>
              <a:rPr dirty="0">
                <a:latin typeface="Sakkal Majalla" panose="02000000000000000000" pitchFamily="2" charset="-78"/>
                <a:cs typeface="Sakkal Majalla" panose="02000000000000000000" pitchFamily="2" charset="-78"/>
              </a:rPr>
              <a:t>.</a:t>
            </a:r>
          </a:p>
          <a:p>
            <a:pPr marL="342900" indent="-342900" algn="just" rtl="1">
              <a:lnSpc>
                <a:spcPct val="115000"/>
              </a:lnSpc>
              <a:buClr>
                <a:srgbClr val="65A000"/>
              </a:buClr>
              <a:buSzPct val="100000"/>
              <a:buAutoNum type="arabicPeriod"/>
              <a:defRPr>
                <a:uFill>
                  <a:solidFill>
                    <a:srgbClr val="000000"/>
                  </a:solidFill>
                </a:uFill>
              </a:defRPr>
            </a:pPr>
            <a:r>
              <a:rPr dirty="0" err="1">
                <a:latin typeface="Sakkal Majalla" panose="02000000000000000000" pitchFamily="2" charset="-78"/>
                <a:cs typeface="Sakkal Majalla" panose="02000000000000000000" pitchFamily="2" charset="-78"/>
              </a:rPr>
              <a:t>تحديد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الأدوات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الملائمة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اللازمة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لتشجيع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المشاركة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المجتمعية</a:t>
            </a:r>
            <a:r>
              <a:rPr dirty="0">
                <a:latin typeface="Sakkal Majalla" panose="02000000000000000000" pitchFamily="2" charset="-78"/>
                <a:cs typeface="Sakkal Majalla" panose="02000000000000000000" pitchFamily="2" charset="-78"/>
              </a:rPr>
              <a:t>.</a:t>
            </a:r>
          </a:p>
        </p:txBody>
      </p:sp>
      <p:sp>
        <p:nvSpPr>
          <p:cNvPr id="483" name="Content Placeholder 2"/>
          <p:cNvSpPr txBox="1"/>
          <p:nvPr/>
        </p:nvSpPr>
        <p:spPr>
          <a:xfrm>
            <a:off x="7800872" y="1133254"/>
            <a:ext cx="3034888"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0" rtl="1">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المخرجات:</a:t>
            </a:r>
          </a:p>
        </p:txBody>
      </p:sp>
      <p:sp>
        <p:nvSpPr>
          <p:cNvPr id="484" name="Title 1"/>
          <p:cNvSpPr txBox="1">
            <a:spLocks noGrp="1"/>
          </p:cNvSpPr>
          <p:nvPr>
            <p:ph type="title"/>
          </p:nvPr>
        </p:nvSpPr>
        <p:spPr>
          <a:xfrm>
            <a:off x="297712" y="-92449"/>
            <a:ext cx="6548256" cy="910596"/>
          </a:xfrm>
          <a:prstGeom prst="rect">
            <a:avLst/>
          </a:prstGeom>
        </p:spPr>
        <p:txBody>
          <a:bodyPr rtlCol="1"/>
          <a:lstStyle>
            <a:lvl1pPr algn="r" rtl="1">
              <a:defRPr>
                <a:latin typeface="Source Sans Pro Bold"/>
                <a:ea typeface="Source Sans Pro Bold"/>
                <a:cs typeface="Source Sans Pro Bold"/>
                <a:sym typeface="Source Sans Pro Bold"/>
              </a:defRPr>
            </a:lvl1pPr>
          </a:lstStyle>
          <a:p>
            <a:pPr rtl="1"/>
            <a:r>
              <a:rPr lang="fr-FR" dirty="0">
                <a:latin typeface="Sakkal Majalla" panose="02000000000000000000" pitchFamily="2" charset="-78"/>
                <a:cs typeface="Sakkal Majalla" panose="02000000000000000000" pitchFamily="2" charset="-78"/>
              </a:rPr>
              <a:t>C4</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التواصل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والمشاركة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المجتمعية</a:t>
            </a:r>
            <a:endParaRPr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 name="Content Placeholder 2"/>
          <p:cNvSpPr txBox="1"/>
          <p:nvPr/>
        </p:nvSpPr>
        <p:spPr>
          <a:xfrm>
            <a:off x="2541249" y="1473535"/>
            <a:ext cx="8404861" cy="392928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marL="308609" indent="-308609" rtl="1">
              <a:spcBef>
                <a:spcPts val="400"/>
              </a:spcBef>
              <a:buSzPct val="100000"/>
              <a:buFont typeface="Arial"/>
              <a:buChar char="•"/>
              <a:defRPr sz="2400">
                <a:latin typeface="+mn-lt"/>
                <a:ea typeface="+mn-ea"/>
                <a:cs typeface="+mn-cs"/>
                <a:sym typeface="Source Sans Pro Regular"/>
              </a:defRPr>
            </a:pPr>
            <a:endParaRPr dirty="0">
              <a:latin typeface="Sakkal Majalla" panose="02000000000000000000" pitchFamily="2" charset="-78"/>
              <a:cs typeface="Sakkal Majalla" panose="02000000000000000000" pitchFamily="2" charset="-78"/>
            </a:endParaRPr>
          </a:p>
          <a:p>
            <a:pPr marL="457200" indent="-457200" rtl="1">
              <a:spcBef>
                <a:spcPts val="500"/>
              </a:spcBef>
              <a:buClr>
                <a:srgbClr val="65A000"/>
              </a:buClr>
              <a:buFont typeface="+mj-lt"/>
              <a:buAutoNum type="arabicPeriod"/>
              <a:defRPr sz="24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ممارسة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نظافة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اليدين</a:t>
            </a:r>
            <a:r>
              <a:rPr lang="ar-EG" dirty="0">
                <a:latin typeface="Sakkal Majalla" panose="02000000000000000000" pitchFamily="2" charset="-78"/>
                <a:cs typeface="Sakkal Majalla" panose="02000000000000000000" pitchFamily="2" charset="-78"/>
              </a:rPr>
              <a:t>.</a:t>
            </a:r>
            <a:endParaRPr dirty="0">
              <a:solidFill>
                <a:srgbClr val="10253F"/>
              </a:solidFill>
              <a:latin typeface="Sakkal Majalla" panose="02000000000000000000" pitchFamily="2" charset="-78"/>
              <a:ea typeface="Arial"/>
              <a:cs typeface="Sakkal Majalla" panose="02000000000000000000" pitchFamily="2" charset="-78"/>
              <a:sym typeface="Arial"/>
            </a:endParaRPr>
          </a:p>
          <a:p>
            <a:pPr marL="457200" indent="-457200" rtl="1">
              <a:spcBef>
                <a:spcPts val="500"/>
              </a:spcBef>
              <a:buClr>
                <a:srgbClr val="65A000"/>
              </a:buClr>
              <a:buFont typeface="+mj-lt"/>
              <a:buAutoNum type="arabicPeriod"/>
              <a:defRPr sz="24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الحفاظ</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التباعد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البدني</a:t>
            </a:r>
            <a:r>
              <a:rPr lang="ar-EG" dirty="0">
                <a:latin typeface="Sakkal Majalla" panose="02000000000000000000" pitchFamily="2" charset="-78"/>
                <a:cs typeface="Sakkal Majalla" panose="02000000000000000000" pitchFamily="2" charset="-78"/>
              </a:rPr>
              <a:t>.</a:t>
            </a:r>
            <a:endParaRPr dirty="0">
              <a:solidFill>
                <a:srgbClr val="10253F"/>
              </a:solidFill>
              <a:latin typeface="Sakkal Majalla" panose="02000000000000000000" pitchFamily="2" charset="-78"/>
              <a:ea typeface="Arial"/>
              <a:cs typeface="Sakkal Majalla" panose="02000000000000000000" pitchFamily="2" charset="-78"/>
              <a:sym typeface="Arial"/>
            </a:endParaRPr>
          </a:p>
          <a:p>
            <a:pPr marL="457200" indent="-457200" rtl="1">
              <a:spcBef>
                <a:spcPts val="500"/>
              </a:spcBef>
              <a:buClr>
                <a:srgbClr val="65A000"/>
              </a:buClr>
              <a:buFont typeface="+mj-lt"/>
              <a:buAutoNum type="arabicPeriod"/>
              <a:defRPr sz="24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تجنُ</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ب </a:t>
            </a:r>
            <a:r>
              <a:rPr dirty="0" err="1">
                <a:latin typeface="Sakkal Majalla" panose="02000000000000000000" pitchFamily="2" charset="-78"/>
                <a:cs typeface="Sakkal Majalla" panose="02000000000000000000" pitchFamily="2" charset="-78"/>
              </a:rPr>
              <a:t>التلامس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البدني</a:t>
            </a:r>
            <a:r>
              <a:rPr lang="ar-EG" dirty="0">
                <a:latin typeface="Sakkal Majalla" panose="02000000000000000000" pitchFamily="2" charset="-78"/>
                <a:cs typeface="Sakkal Majalla" panose="02000000000000000000" pitchFamily="2" charset="-78"/>
              </a:rPr>
              <a:t>.</a:t>
            </a:r>
            <a:endParaRPr dirty="0">
              <a:solidFill>
                <a:srgbClr val="10253F"/>
              </a:solidFill>
              <a:latin typeface="Sakkal Majalla" panose="02000000000000000000" pitchFamily="2" charset="-78"/>
              <a:ea typeface="Arial"/>
              <a:cs typeface="Sakkal Majalla" panose="02000000000000000000" pitchFamily="2" charset="-78"/>
              <a:sym typeface="Arial"/>
            </a:endParaRPr>
          </a:p>
          <a:p>
            <a:pPr marL="457200" indent="-457200" rtl="1">
              <a:spcBef>
                <a:spcPts val="500"/>
              </a:spcBef>
              <a:buClr>
                <a:srgbClr val="65A000"/>
              </a:buClr>
              <a:buFont typeface="+mj-lt"/>
              <a:buAutoNum type="arabicPeriod"/>
              <a:defRPr sz="24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عدم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لمس</a:t>
            </a:r>
            <a:r>
              <a:rPr dirty="0">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أي</a:t>
            </a:r>
            <a:r>
              <a:rPr>
                <a:latin typeface="Sakkal Majalla" panose="02000000000000000000" pitchFamily="2" charset="-78"/>
                <a:cs typeface="Sakkal Majalla" panose="02000000000000000000" pitchFamily="2" charset="-78"/>
              </a:rPr>
              <a:t> شيء</a:t>
            </a:r>
            <a:r>
              <a:rPr lang="ar-EG">
                <a:latin typeface="Sakkal Majalla" panose="02000000000000000000" pitchFamily="2" charset="-78"/>
                <a:cs typeface="Sakkal Majalla" panose="02000000000000000000" pitchFamily="2" charset="-78"/>
              </a:rPr>
              <a:t>.</a:t>
            </a:r>
            <a:endParaRPr dirty="0">
              <a:solidFill>
                <a:srgbClr val="10253F"/>
              </a:solidFill>
              <a:latin typeface="Sakkal Majalla" panose="02000000000000000000" pitchFamily="2" charset="-78"/>
              <a:ea typeface="Arial"/>
              <a:cs typeface="Sakkal Majalla" panose="02000000000000000000" pitchFamily="2" charset="-78"/>
              <a:sym typeface="Arial"/>
            </a:endParaRPr>
          </a:p>
          <a:p>
            <a:pPr marL="457200" indent="-457200" rtl="1">
              <a:spcBef>
                <a:spcPts val="500"/>
              </a:spcBef>
              <a:buClr>
                <a:srgbClr val="65A000"/>
              </a:buClr>
              <a:buFont typeface="+mj-lt"/>
              <a:buAutoNum type="arabicPeriod"/>
              <a:defRPr sz="24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تجنُ</a:t>
            </a:r>
            <a:r>
              <a:rPr lang="ar-EG" dirty="0">
                <a:latin typeface="Sakkal Majalla" panose="02000000000000000000" pitchFamily="2" charset="-78"/>
                <a:cs typeface="Sakkal Majalla" panose="02000000000000000000" pitchFamily="2" charset="-78"/>
              </a:rPr>
              <a:t>ّ</a:t>
            </a:r>
            <a:r>
              <a:rPr>
                <a:latin typeface="Sakkal Majalla" panose="02000000000000000000" pitchFamily="2" charset="-78"/>
                <a:cs typeface="Sakkal Majalla" panose="02000000000000000000" pitchFamily="2" charset="-78"/>
              </a:rPr>
              <a:t>ب الجلوس</a:t>
            </a:r>
            <a:r>
              <a:rPr lang="ar-EG">
                <a:latin typeface="Sakkal Majalla" panose="02000000000000000000" pitchFamily="2" charset="-78"/>
                <a:cs typeface="Sakkal Majalla" panose="02000000000000000000" pitchFamily="2" charset="-78"/>
              </a:rPr>
              <a:t>.</a:t>
            </a:r>
            <a:endParaRPr dirty="0">
              <a:solidFill>
                <a:srgbClr val="10253F"/>
              </a:solidFill>
              <a:latin typeface="Sakkal Majalla" panose="02000000000000000000" pitchFamily="2" charset="-78"/>
              <a:ea typeface="Arial"/>
              <a:cs typeface="Sakkal Majalla" panose="02000000000000000000" pitchFamily="2" charset="-78"/>
              <a:sym typeface="Arial"/>
            </a:endParaRPr>
          </a:p>
          <a:p>
            <a:pPr marL="457200" indent="-457200" rtl="1">
              <a:spcBef>
                <a:spcPts val="500"/>
              </a:spcBef>
              <a:buClr>
                <a:srgbClr val="65A000"/>
              </a:buClr>
              <a:buFont typeface="+mj-lt"/>
              <a:buAutoNum type="arabicPeriod"/>
              <a:defRPr sz="24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عدم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تناول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الطعام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الشراب</a:t>
            </a:r>
            <a:r>
              <a:rPr lang="ar-EG" dirty="0">
                <a:latin typeface="Sakkal Majalla" panose="02000000000000000000" pitchFamily="2" charset="-78"/>
                <a:cs typeface="Sakkal Majalla" panose="02000000000000000000" pitchFamily="2" charset="-78"/>
              </a:rPr>
              <a:t>.</a:t>
            </a:r>
            <a:endParaRPr dirty="0">
              <a:solidFill>
                <a:srgbClr val="10253F"/>
              </a:solidFill>
              <a:latin typeface="Sakkal Majalla" panose="02000000000000000000" pitchFamily="2" charset="-78"/>
              <a:ea typeface="Arial"/>
              <a:cs typeface="Sakkal Majalla" panose="02000000000000000000" pitchFamily="2" charset="-78"/>
              <a:sym typeface="Arial"/>
            </a:endParaRPr>
          </a:p>
          <a:p>
            <a:pPr marL="457200" indent="-457200" rtl="1">
              <a:spcBef>
                <a:spcPts val="500"/>
              </a:spcBef>
              <a:buClr>
                <a:srgbClr val="65A000"/>
              </a:buClr>
              <a:buFont typeface="+mj-lt"/>
              <a:buAutoNum type="arabicPeriod"/>
              <a:defRPr sz="24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إمكانية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ارتداء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قناع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طبي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حسب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وضع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كوفيد</a:t>
            </a:r>
            <a:r>
              <a:rPr lang="ar-EG" dirty="0">
                <a:latin typeface="Sakkal Majalla" panose="02000000000000000000" pitchFamily="2" charset="-78"/>
                <a:cs typeface="Sakkal Majalla" panose="02000000000000000000" pitchFamily="2" charset="-78"/>
              </a:rPr>
              <a:t>-19.</a:t>
            </a:r>
            <a:endParaRPr dirty="0">
              <a:solidFill>
                <a:srgbClr val="10253F"/>
              </a:solidFill>
              <a:latin typeface="Sakkal Majalla" panose="02000000000000000000" pitchFamily="2" charset="-78"/>
              <a:ea typeface="Arial"/>
              <a:cs typeface="Sakkal Majalla" panose="02000000000000000000" pitchFamily="2" charset="-78"/>
              <a:sym typeface="Arial"/>
            </a:endParaRPr>
          </a:p>
          <a:p>
            <a:pPr marL="457200" indent="-457200" rtl="1">
              <a:spcBef>
                <a:spcPts val="500"/>
              </a:spcBef>
              <a:buClr>
                <a:srgbClr val="65A000"/>
              </a:buClr>
              <a:buFont typeface="+mj-lt"/>
              <a:buAutoNum type="arabicPeriod"/>
              <a:defRPr sz="24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عدم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دخول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المنازل</a:t>
            </a:r>
            <a:r>
              <a:rPr lang="ar-EG" dirty="0">
                <a:latin typeface="Sakkal Majalla" panose="02000000000000000000" pitchFamily="2" charset="-78"/>
                <a:cs typeface="Sakkal Majalla" panose="02000000000000000000" pitchFamily="2" charset="-78"/>
              </a:rPr>
              <a:t>.</a:t>
            </a:r>
            <a:endParaRPr dirty="0">
              <a:solidFill>
                <a:srgbClr val="10253F"/>
              </a:solidFill>
              <a:latin typeface="Sakkal Majalla" panose="02000000000000000000" pitchFamily="2" charset="-78"/>
              <a:ea typeface="Arial"/>
              <a:cs typeface="Sakkal Majalla" panose="02000000000000000000" pitchFamily="2" charset="-78"/>
              <a:sym typeface="Arial"/>
            </a:endParaRPr>
          </a:p>
        </p:txBody>
      </p:sp>
      <p:sp>
        <p:nvSpPr>
          <p:cNvPr id="487" name="Title 1"/>
          <p:cNvSpPr txBox="1"/>
          <p:nvPr/>
        </p:nvSpPr>
        <p:spPr>
          <a:xfrm>
            <a:off x="343432" y="1034533"/>
            <a:ext cx="11017282"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spAutoFit/>
          </a:bodyPr>
          <a:lstStyle>
            <a:lvl1pPr algn="r" defTabSz="216990" rtl="1">
              <a:lnSpc>
                <a:spcPct val="90000"/>
              </a:lnSpc>
              <a:defRPr sz="2800">
                <a:solidFill>
                  <a:srgbClr val="C00000"/>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1. اتخاذ التدابير الملائمة للوقاية من العدوى ومكافحتها عند زيارة المجتمع المحلي</a:t>
            </a:r>
          </a:p>
        </p:txBody>
      </p:sp>
      <p:sp>
        <p:nvSpPr>
          <p:cNvPr id="488" name="Title 1"/>
          <p:cNvSpPr txBox="1"/>
          <p:nvPr/>
        </p:nvSpPr>
        <p:spPr>
          <a:xfrm>
            <a:off x="355059" y="-30963"/>
            <a:ext cx="5371974" cy="68066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p>
            <a:pPr defTabSz="216990" rtl="1">
              <a:lnSpc>
                <a:spcPct val="90000"/>
              </a:lnSpc>
              <a:defRPr sz="310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C4</a:t>
            </a:r>
            <a:r>
              <a:rPr lang="ar" b="1" dirty="0">
                <a:latin typeface="Sakkal Majalla" panose="02000000000000000000" pitchFamily="2" charset="-78"/>
                <a:cs typeface="Sakkal Majalla" panose="02000000000000000000" pitchFamily="2" charset="-78"/>
              </a:rPr>
              <a:t> (1)</a:t>
            </a:r>
          </a:p>
        </p:txBody>
      </p:sp>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90" name="Content Placeholder 4"/>
          <p:cNvGraphicFramePr/>
          <p:nvPr>
            <p:extLst>
              <p:ext uri="{D42A27DB-BD31-4B8C-83A1-F6EECF244321}">
                <p14:modId xmlns:p14="http://schemas.microsoft.com/office/powerpoint/2010/main" val="2351119946"/>
              </p:ext>
            </p:extLst>
          </p:nvPr>
        </p:nvGraphicFramePr>
        <p:xfrm>
          <a:off x="1765438" y="1728959"/>
          <a:ext cx="8424936" cy="4115207"/>
        </p:xfrm>
        <a:graphic>
          <a:graphicData uri="http://schemas.openxmlformats.org/drawingml/2006/table">
            <a:tbl>
              <a:tblPr rtl="1" firstRow="1" firstCol="1" bandRow="1">
                <a:tableStyleId>{4C3C2611-4C71-4FC5-86AE-919BDF0F9419}</a:tableStyleId>
              </a:tblPr>
              <a:tblGrid>
                <a:gridCol w="3963132">
                  <a:extLst>
                    <a:ext uri="{9D8B030D-6E8A-4147-A177-3AD203B41FA5}">
                      <a16:colId xmlns:a16="http://schemas.microsoft.com/office/drawing/2014/main" val="20000"/>
                    </a:ext>
                  </a:extLst>
                </a:gridCol>
                <a:gridCol w="4461804">
                  <a:extLst>
                    <a:ext uri="{9D8B030D-6E8A-4147-A177-3AD203B41FA5}">
                      <a16:colId xmlns:a16="http://schemas.microsoft.com/office/drawing/2014/main" val="20001"/>
                    </a:ext>
                  </a:extLst>
                </a:gridCol>
              </a:tblGrid>
              <a:tr h="645059">
                <a:tc>
                  <a:txBody>
                    <a:bodyPr/>
                    <a:lstStyle/>
                    <a:p>
                      <a:pPr algn="ctr" defTabSz="289320" rtl="1">
                        <a:lnSpc>
                          <a:spcPct val="115000"/>
                        </a:lnSpc>
                        <a:defRPr sz="1800" b="0">
                          <a:latin typeface="+mn-lt"/>
                          <a:ea typeface="+mn-ea"/>
                          <a:cs typeface="+mn-cs"/>
                        </a:defRPr>
                      </a:pPr>
                      <a:r>
                        <a:rPr sz="2400">
                          <a:latin typeface="Sakkal Majalla" panose="02000000000000000000" pitchFamily="2" charset="-78"/>
                          <a:cs typeface="Sakkal Majalla" panose="02000000000000000000" pitchFamily="2" charset="-78"/>
                        </a:rPr>
                        <a:t>الشائعات</a:t>
                      </a:r>
                    </a:p>
                  </a:txBody>
                  <a:tcPr marL="0" marR="0" marT="0" marB="0" horzOverflow="overflow"/>
                </a:tc>
                <a:tc>
                  <a:txBody>
                    <a:bodyPr/>
                    <a:lstStyle/>
                    <a:p>
                      <a:pPr algn="ctr" defTabSz="289320" rtl="1">
                        <a:lnSpc>
                          <a:spcPct val="115000"/>
                        </a:lnSpc>
                        <a:defRPr sz="1800" b="0">
                          <a:solidFill>
                            <a:srgbClr val="000000"/>
                          </a:solidFill>
                        </a:defRPr>
                      </a:pPr>
                      <a:r>
                        <a:rPr sz="2400" dirty="0" err="1">
                          <a:solidFill>
                            <a:schemeClr val="bg1"/>
                          </a:solidFill>
                          <a:latin typeface="Sakkal Majalla" panose="02000000000000000000" pitchFamily="2" charset="-78"/>
                          <a:cs typeface="Sakkal Majalla" panose="02000000000000000000" pitchFamily="2" charset="-78"/>
                        </a:rPr>
                        <a:t>مشاكل</a:t>
                      </a:r>
                      <a:r>
                        <a:rPr sz="2400" dirty="0">
                          <a:solidFill>
                            <a:schemeClr val="bg1"/>
                          </a:solidFill>
                          <a:latin typeface="Sakkal Majalla" panose="02000000000000000000" pitchFamily="2" charset="-78"/>
                          <a:cs typeface="Sakkal Majalla" panose="02000000000000000000" pitchFamily="2" charset="-78"/>
                        </a:rPr>
                        <a:t> </a:t>
                      </a:r>
                      <a:r>
                        <a:rPr sz="2400" dirty="0" err="1">
                          <a:solidFill>
                            <a:schemeClr val="bg1"/>
                          </a:solidFill>
                          <a:latin typeface="Sakkal Majalla" panose="02000000000000000000" pitchFamily="2" charset="-78"/>
                          <a:cs typeface="Sakkal Majalla" panose="02000000000000000000" pitchFamily="2" charset="-78"/>
                        </a:rPr>
                        <a:t>مجتمعية</a:t>
                      </a:r>
                      <a:r>
                        <a:rPr sz="2400" dirty="0">
                          <a:solidFill>
                            <a:schemeClr val="bg1"/>
                          </a:solidFill>
                          <a:latin typeface="Sakkal Majalla" panose="02000000000000000000" pitchFamily="2" charset="-78"/>
                          <a:cs typeface="Sakkal Majalla" panose="02000000000000000000" pitchFamily="2" charset="-78"/>
                        </a:rPr>
                        <a:t> </a:t>
                      </a:r>
                      <a:r>
                        <a:rPr sz="2400" dirty="0" err="1">
                          <a:solidFill>
                            <a:schemeClr val="bg1"/>
                          </a:solidFill>
                          <a:latin typeface="Sakkal Majalla" panose="02000000000000000000" pitchFamily="2" charset="-78"/>
                          <a:cs typeface="Sakkal Majalla" panose="02000000000000000000" pitchFamily="2" charset="-78"/>
                        </a:rPr>
                        <a:t>متعلقة</a:t>
                      </a:r>
                      <a:r>
                        <a:rPr sz="2400" dirty="0">
                          <a:solidFill>
                            <a:schemeClr val="bg1"/>
                          </a:solidFill>
                          <a:latin typeface="Sakkal Majalla" panose="02000000000000000000" pitchFamily="2" charset="-78"/>
                          <a:cs typeface="Sakkal Majalla" panose="02000000000000000000" pitchFamily="2" charset="-78"/>
                        </a:rPr>
                        <a:t> </a:t>
                      </a:r>
                      <a:r>
                        <a:rPr sz="2400" dirty="0" err="1">
                          <a:solidFill>
                            <a:schemeClr val="bg1"/>
                          </a:solidFill>
                          <a:latin typeface="Sakkal Majalla" panose="02000000000000000000" pitchFamily="2" charset="-78"/>
                          <a:cs typeface="Sakkal Majalla" panose="02000000000000000000" pitchFamily="2" charset="-78"/>
                        </a:rPr>
                        <a:t>بالفاشية</a:t>
                      </a:r>
                      <a:endParaRPr sz="2400" dirty="0">
                        <a:solidFill>
                          <a:schemeClr val="bg1"/>
                        </a:solidFill>
                        <a:latin typeface="Sakkal Majalla" panose="02000000000000000000" pitchFamily="2" charset="-78"/>
                        <a:cs typeface="Sakkal Majalla" panose="02000000000000000000" pitchFamily="2" charset="-78"/>
                      </a:endParaRPr>
                    </a:p>
                  </a:txBody>
                  <a:tcPr marL="0" marR="0" marT="0" marB="0" horzOverflow="overflow"/>
                </a:tc>
                <a:extLst>
                  <a:ext uri="{0D108BD9-81ED-4DB2-BD59-A6C34878D82A}">
                    <a16:rowId xmlns:a16="http://schemas.microsoft.com/office/drawing/2014/main" val="10000"/>
                  </a:ext>
                </a:extLst>
              </a:tr>
              <a:tr h="541515">
                <a:tc>
                  <a:txBody>
                    <a:bodyPr/>
                    <a:lstStyle/>
                    <a:p>
                      <a:pPr marL="342900" indent="-342900" defTabSz="289320" rtl="1">
                        <a:lnSpc>
                          <a:spcPct val="115000"/>
                        </a:lnSpc>
                        <a:buSzPct val="100000"/>
                        <a:buFont typeface="Symbol"/>
                        <a:buChar char="·"/>
                        <a:defRPr b="0">
                          <a:latin typeface="+mn-lt"/>
                          <a:ea typeface="+mn-ea"/>
                          <a:cs typeface="+mn-cs"/>
                        </a:defRPr>
                      </a:pPr>
                      <a:r>
                        <a:rPr lang="ar-EG" sz="1800" dirty="0">
                          <a:latin typeface="Sakkal Majalla" panose="02000000000000000000" pitchFamily="2" charset="-78"/>
                          <a:cs typeface="Sakkal Majalla" panose="02000000000000000000" pitchFamily="2" charset="-78"/>
                        </a:rPr>
                        <a:t>تذكر إحدى الصحف أن مسؤولين في الحكومة قد أعلنوا وفاة أكثر من 100 شخصٍ في مقاطعة كاران شمال «سلام». وكانت الوفيات المسجلة  تُعزى إلى فيروس غامض، ينتشر إلى مناطق أخرى. </a:t>
                      </a:r>
                      <a:endParaRPr sz="1800" dirty="0">
                        <a:latin typeface="Sakkal Majalla" panose="02000000000000000000" pitchFamily="2" charset="-78"/>
                        <a:cs typeface="Sakkal Majalla" panose="02000000000000000000" pitchFamily="2" charset="-78"/>
                      </a:endParaRPr>
                    </a:p>
                  </a:txBody>
                  <a:tcPr marL="0" marR="0" marT="0" marB="0" anchor="ctr" horzOverflow="overflow"/>
                </a:tc>
                <a:tc>
                  <a:txBody>
                    <a:bodyPr/>
                    <a:lstStyle/>
                    <a:p>
                      <a:pPr marL="342900" indent="-342900" defTabSz="289320" rtl="1">
                        <a:lnSpc>
                          <a:spcPct val="115000"/>
                        </a:lnSpc>
                        <a:buSzPct val="100000"/>
                        <a:buFont typeface="Symbol"/>
                        <a:buChar char="·"/>
                        <a:defRPr>
                          <a:latin typeface="+mn-lt"/>
                          <a:ea typeface="+mn-ea"/>
                          <a:cs typeface="+mn-cs"/>
                        </a:defRPr>
                      </a:pPr>
                      <a:r>
                        <a:rPr sz="1800">
                          <a:latin typeface="Sakkal Majalla" panose="02000000000000000000" pitchFamily="2" charset="-78"/>
                          <a:cs typeface="Sakkal Majalla" panose="02000000000000000000" pitchFamily="2" charset="-78"/>
                        </a:rPr>
                        <a:t> لا يثق المجتمع المحلي في الحكومة.</a:t>
                      </a:r>
                    </a:p>
                  </a:txBody>
                  <a:tcPr marL="0" marR="0" marT="0" marB="0" anchor="ctr" horzOverflow="overflow"/>
                </a:tc>
                <a:extLst>
                  <a:ext uri="{0D108BD9-81ED-4DB2-BD59-A6C34878D82A}">
                    <a16:rowId xmlns:a16="http://schemas.microsoft.com/office/drawing/2014/main" val="10001"/>
                  </a:ext>
                </a:extLst>
              </a:tr>
              <a:tr h="541515">
                <a:tc>
                  <a:txBody>
                    <a:bodyPr/>
                    <a:lstStyle/>
                    <a:p>
                      <a:pPr marL="342900" indent="-342900" defTabSz="289320" rtl="1">
                        <a:lnSpc>
                          <a:spcPct val="115000"/>
                        </a:lnSpc>
                        <a:buSzPct val="100000"/>
                        <a:buFont typeface="Symbol"/>
                        <a:buChar char="·"/>
                        <a:defRPr b="0">
                          <a:latin typeface="+mn-lt"/>
                          <a:ea typeface="+mn-ea"/>
                          <a:cs typeface="+mn-cs"/>
                        </a:defRPr>
                      </a:pPr>
                      <a:r>
                        <a:rPr sz="1800">
                          <a:latin typeface="Sakkal Majalla" panose="02000000000000000000" pitchFamily="2" charset="-78"/>
                          <a:cs typeface="Sakkal Majalla" panose="02000000000000000000" pitchFamily="2" charset="-78"/>
                        </a:rPr>
                        <a:t>متمردو ثاليب يسممون مياه الشرب لاستعادة سيطرتهم على القرية واحتلال مقاطعة كاران. </a:t>
                      </a:r>
                    </a:p>
                  </a:txBody>
                  <a:tcPr marL="0" marR="0" marT="0" marB="0" anchor="ctr" horzOverflow="overflow"/>
                </a:tc>
                <a:tc>
                  <a:txBody>
                    <a:bodyPr/>
                    <a:lstStyle/>
                    <a:p>
                      <a:pPr marL="342900" indent="-342900" defTabSz="289320" rtl="1">
                        <a:lnSpc>
                          <a:spcPct val="115000"/>
                        </a:lnSpc>
                        <a:buSzPct val="100000"/>
                        <a:buFont typeface="Symbol"/>
                        <a:buChar char="·"/>
                        <a:defRPr>
                          <a:latin typeface="+mn-lt"/>
                          <a:ea typeface="+mn-ea"/>
                          <a:cs typeface="+mn-cs"/>
                        </a:defRPr>
                      </a:pPr>
                      <a:r>
                        <a:rPr sz="1800" dirty="0">
                          <a:latin typeface="Sakkal Majalla" panose="02000000000000000000" pitchFamily="2" charset="-78"/>
                          <a:cs typeface="Sakkal Majalla" panose="02000000000000000000" pitchFamily="2" charset="-78"/>
                        </a:rPr>
                        <a:t>‫</a:t>
                      </a:r>
                      <a:r>
                        <a:rPr sz="1800" dirty="0" err="1">
                          <a:latin typeface="Sakkal Majalla" panose="02000000000000000000" pitchFamily="2" charset="-78"/>
                          <a:cs typeface="Sakkal Majalla" panose="02000000000000000000" pitchFamily="2" charset="-78"/>
                        </a:rPr>
                        <a:t>انعدام</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الأمن</a:t>
                      </a:r>
                      <a:r>
                        <a:rPr lang="ar-EG"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أفراد</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المجتمع</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المحلي</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خائفون</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من</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أن</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تلقي</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الحكومة</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القبض</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عليهم</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أو</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أن</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يقعوا</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في</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قبضة</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متمردي</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ثاليب</a:t>
                      </a:r>
                      <a:r>
                        <a:rPr sz="1800" dirty="0">
                          <a:latin typeface="Sakkal Majalla" panose="02000000000000000000" pitchFamily="2" charset="-78"/>
                          <a:cs typeface="Sakkal Majalla" panose="02000000000000000000" pitchFamily="2" charset="-78"/>
                        </a:rPr>
                        <a:t>.</a:t>
                      </a:r>
                    </a:p>
                  </a:txBody>
                  <a:tcPr marL="0" marR="0" marT="0" marB="0" anchor="ctr" horzOverflow="overflow"/>
                </a:tc>
                <a:extLst>
                  <a:ext uri="{0D108BD9-81ED-4DB2-BD59-A6C34878D82A}">
                    <a16:rowId xmlns:a16="http://schemas.microsoft.com/office/drawing/2014/main" val="10002"/>
                  </a:ext>
                </a:extLst>
              </a:tr>
              <a:tr h="541515">
                <a:tc>
                  <a:txBody>
                    <a:bodyPr/>
                    <a:lstStyle/>
                    <a:p>
                      <a:pPr marL="342900" indent="-342900" defTabSz="289320" rtl="1">
                        <a:lnSpc>
                          <a:spcPct val="115000"/>
                        </a:lnSpc>
                        <a:buSzPct val="100000"/>
                        <a:buFont typeface="Symbol"/>
                        <a:buChar char="·"/>
                        <a:defRPr b="0">
                          <a:latin typeface="+mn-lt"/>
                          <a:ea typeface="+mn-ea"/>
                          <a:cs typeface="+mn-cs"/>
                        </a:defRPr>
                      </a:pPr>
                      <a:r>
                        <a:rPr sz="1800" dirty="0" err="1">
                          <a:latin typeface="Sakkal Majalla" panose="02000000000000000000" pitchFamily="2" charset="-78"/>
                          <a:cs typeface="Sakkal Majalla" panose="02000000000000000000" pitchFamily="2" charset="-78"/>
                        </a:rPr>
                        <a:t>ظهرت</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حالات</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مماثلة</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في</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قرية</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غونتانا</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التي</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تقع</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على</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بعد</a:t>
                      </a:r>
                      <a:r>
                        <a:rPr sz="1800" dirty="0">
                          <a:latin typeface="Sakkal Majalla" panose="02000000000000000000" pitchFamily="2" charset="-78"/>
                          <a:cs typeface="Sakkal Majalla" panose="02000000000000000000" pitchFamily="2" charset="-78"/>
                        </a:rPr>
                        <a:t> </a:t>
                      </a:r>
                      <a:r>
                        <a:rPr lang="ar-EG" sz="1800" dirty="0">
                          <a:latin typeface="Sakkal Majalla" panose="02000000000000000000" pitchFamily="2" charset="-78"/>
                          <a:cs typeface="Sakkal Majalla" panose="02000000000000000000" pitchFamily="2" charset="-78"/>
                        </a:rPr>
                        <a:t> 40 </a:t>
                      </a:r>
                      <a:r>
                        <a:rPr sz="1800" dirty="0" err="1">
                          <a:latin typeface="Sakkal Majalla" panose="02000000000000000000" pitchFamily="2" charset="-78"/>
                          <a:cs typeface="Sakkal Majalla" panose="02000000000000000000" pitchFamily="2" charset="-78"/>
                        </a:rPr>
                        <a:t>كم</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من</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سيان</a:t>
                      </a:r>
                      <a:r>
                        <a:rPr lang="ar-EG" sz="1800" dirty="0">
                          <a:latin typeface="Sakkal Majalla" panose="02000000000000000000" pitchFamily="2" charset="-78"/>
                          <a:cs typeface="Sakkal Majalla" panose="02000000000000000000" pitchFamily="2" charset="-78"/>
                        </a:rPr>
                        <a:t>. و</a:t>
                      </a:r>
                      <a:r>
                        <a:rPr sz="1800" dirty="0" err="1">
                          <a:latin typeface="Sakkal Majalla" panose="02000000000000000000" pitchFamily="2" charset="-78"/>
                          <a:cs typeface="Sakkal Majalla" panose="02000000000000000000" pitchFamily="2" charset="-78"/>
                        </a:rPr>
                        <a:t>يلقي</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مصنع</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للمعادن</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النفايات</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في</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نهر</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بوغاو</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الذي</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يحصل</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القرويون</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منه</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على</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مياه</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الشرب</a:t>
                      </a:r>
                      <a:r>
                        <a:rPr sz="1800" dirty="0">
                          <a:latin typeface="Sakkal Majalla" panose="02000000000000000000" pitchFamily="2" charset="-78"/>
                          <a:cs typeface="Sakkal Majalla" panose="02000000000000000000" pitchFamily="2" charset="-78"/>
                        </a:rPr>
                        <a:t>. </a:t>
                      </a:r>
                    </a:p>
                  </a:txBody>
                  <a:tcPr marL="0" marR="0" marT="0" marB="0" anchor="ctr" horzOverflow="overflow"/>
                </a:tc>
                <a:tc>
                  <a:txBody>
                    <a:bodyPr/>
                    <a:lstStyle/>
                    <a:p>
                      <a:pPr marL="342900" indent="-342900" defTabSz="289320" rtl="1">
                        <a:lnSpc>
                          <a:spcPct val="115000"/>
                        </a:lnSpc>
                        <a:buSzPct val="100000"/>
                        <a:buFont typeface="Symbol"/>
                        <a:buChar char="·"/>
                        <a:defRPr>
                          <a:latin typeface="+mn-lt"/>
                          <a:ea typeface="+mn-ea"/>
                          <a:cs typeface="+mn-cs"/>
                        </a:defRPr>
                      </a:pP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لا</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يوجد</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عاملون</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صحيون</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في</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المجتمع</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المحلي</a:t>
                      </a:r>
                      <a:r>
                        <a:rPr lang="ar-EG" sz="1800" dirty="0">
                          <a:latin typeface="Sakkal Majalla" panose="02000000000000000000" pitchFamily="2" charset="-78"/>
                          <a:cs typeface="Sakkal Majalla" panose="02000000000000000000" pitchFamily="2" charset="-78"/>
                        </a:rPr>
                        <a:t>.</a:t>
                      </a:r>
                      <a:endParaRPr sz="1800" dirty="0">
                        <a:latin typeface="Sakkal Majalla" panose="02000000000000000000" pitchFamily="2" charset="-78"/>
                        <a:cs typeface="Sakkal Majalla" panose="02000000000000000000" pitchFamily="2" charset="-78"/>
                      </a:endParaRPr>
                    </a:p>
                  </a:txBody>
                  <a:tcPr marL="0" marR="0" marT="0" marB="0" anchor="ctr" horzOverflow="overflow"/>
                </a:tc>
                <a:extLst>
                  <a:ext uri="{0D108BD9-81ED-4DB2-BD59-A6C34878D82A}">
                    <a16:rowId xmlns:a16="http://schemas.microsoft.com/office/drawing/2014/main" val="10003"/>
                  </a:ext>
                </a:extLst>
              </a:tr>
              <a:tr h="541515">
                <a:tc>
                  <a:txBody>
                    <a:bodyPr/>
                    <a:lstStyle/>
                    <a:p>
                      <a:pPr marL="285750" indent="-285750" defTabSz="289320" rtl="1">
                        <a:lnSpc>
                          <a:spcPct val="115000"/>
                        </a:lnSpc>
                        <a:buSzPct val="100000"/>
                        <a:buFont typeface="Arial"/>
                        <a:buChar char="•"/>
                        <a:defRPr b="0">
                          <a:latin typeface="+mn-lt"/>
                          <a:ea typeface="+mn-ea"/>
                          <a:cs typeface="+mn-cs"/>
                        </a:defRPr>
                      </a:pPr>
                      <a:r>
                        <a:rPr sz="1800" dirty="0" err="1">
                          <a:latin typeface="Sakkal Majalla" panose="02000000000000000000" pitchFamily="2" charset="-78"/>
                          <a:cs typeface="Sakkal Majalla" panose="02000000000000000000" pitchFamily="2" charset="-78"/>
                        </a:rPr>
                        <a:t>تشير</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المزاعم</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إلى</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أن</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الق</a:t>
                      </a:r>
                      <a:r>
                        <a:rPr lang="ar-EG" sz="1800" dirty="0">
                          <a:latin typeface="Sakkal Majalla" panose="02000000000000000000" pitchFamily="2" charset="-78"/>
                          <a:cs typeface="Sakkal Majalla" panose="02000000000000000000" pitchFamily="2" charset="-78"/>
                        </a:rPr>
                        <a:t>ر</a:t>
                      </a:r>
                      <a:r>
                        <a:rPr sz="1800" dirty="0" err="1">
                          <a:latin typeface="Sakkal Majalla" panose="02000000000000000000" pitchFamily="2" charset="-78"/>
                          <a:cs typeface="Sakkal Majalla" panose="02000000000000000000" pitchFamily="2" charset="-78"/>
                        </a:rPr>
                        <a:t>ويين</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يخفون</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أفراد</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أسرهم</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المرضى</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ويدفنون</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موتاهم</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ليلًا</a:t>
                      </a:r>
                      <a:r>
                        <a:rPr lang="ar-EG" sz="1800" dirty="0">
                          <a:latin typeface="Sakkal Majalla" panose="02000000000000000000" pitchFamily="2" charset="-78"/>
                          <a:cs typeface="Sakkal Majalla" panose="02000000000000000000" pitchFamily="2" charset="-78"/>
                        </a:rPr>
                        <a:t>.</a:t>
                      </a:r>
                      <a:endParaRPr sz="1800" dirty="0">
                        <a:latin typeface="Sakkal Majalla" panose="02000000000000000000" pitchFamily="2" charset="-78"/>
                        <a:cs typeface="Sakkal Majalla" panose="02000000000000000000" pitchFamily="2" charset="-78"/>
                      </a:endParaRPr>
                    </a:p>
                  </a:txBody>
                  <a:tcPr marL="0" marR="0" marT="0" marB="0" anchor="ctr" horzOverflow="overflow"/>
                </a:tc>
                <a:tc>
                  <a:txBody>
                    <a:bodyPr/>
                    <a:lstStyle/>
                    <a:p>
                      <a:pPr marL="342900" indent="-342900" defTabSz="289320" rtl="1">
                        <a:lnSpc>
                          <a:spcPct val="115000"/>
                        </a:lnSpc>
                        <a:buSzPct val="100000"/>
                        <a:buFont typeface="Symbol"/>
                        <a:buChar char="·"/>
                        <a:defRPr>
                          <a:latin typeface="+mn-lt"/>
                          <a:ea typeface="+mn-ea"/>
                          <a:cs typeface="+mn-cs"/>
                        </a:defRPr>
                      </a:pPr>
                      <a:r>
                        <a:rPr sz="1800" dirty="0" err="1">
                          <a:latin typeface="Sakkal Majalla" panose="02000000000000000000" pitchFamily="2" charset="-78"/>
                          <a:cs typeface="Sakkal Majalla" panose="02000000000000000000" pitchFamily="2" charset="-78"/>
                        </a:rPr>
                        <a:t>تضطر</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بعض</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الأسر</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إلى</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السير</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لمسافة</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تزيد</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عن</a:t>
                      </a:r>
                      <a:r>
                        <a:rPr lang="ar-EG" sz="1800" dirty="0">
                          <a:latin typeface="Sakkal Majalla" panose="02000000000000000000" pitchFamily="2" charset="-78"/>
                          <a:cs typeface="Sakkal Majalla" panose="02000000000000000000" pitchFamily="2" charset="-78"/>
                        </a:rPr>
                        <a:t> 5 </a:t>
                      </a:r>
                      <a:r>
                        <a:rPr sz="1800" dirty="0" err="1">
                          <a:latin typeface="Sakkal Majalla" panose="02000000000000000000" pitchFamily="2" charset="-78"/>
                          <a:cs typeface="Sakkal Majalla" panose="02000000000000000000" pitchFamily="2" charset="-78"/>
                        </a:rPr>
                        <a:t>كيلومترات</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للحصول</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على</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مياه</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نظيفة</a:t>
                      </a:r>
                      <a:r>
                        <a:rPr sz="1800" dirty="0">
                          <a:latin typeface="Sakkal Majalla" panose="02000000000000000000" pitchFamily="2" charset="-78"/>
                          <a:cs typeface="Sakkal Majalla" panose="02000000000000000000" pitchFamily="2" charset="-78"/>
                        </a:rPr>
                        <a:t>.</a:t>
                      </a:r>
                    </a:p>
                  </a:txBody>
                  <a:tcPr marL="0" marR="0" marT="0" marB="0" anchor="ctr" horzOverflow="overflow"/>
                </a:tc>
                <a:extLst>
                  <a:ext uri="{0D108BD9-81ED-4DB2-BD59-A6C34878D82A}">
                    <a16:rowId xmlns:a16="http://schemas.microsoft.com/office/drawing/2014/main" val="10004"/>
                  </a:ext>
                </a:extLst>
              </a:tr>
            </a:tbl>
          </a:graphicData>
        </a:graphic>
      </p:graphicFrame>
      <p:sp>
        <p:nvSpPr>
          <p:cNvPr id="491" name="Title 1"/>
          <p:cNvSpPr txBox="1"/>
          <p:nvPr/>
        </p:nvSpPr>
        <p:spPr>
          <a:xfrm>
            <a:off x="343432" y="775840"/>
            <a:ext cx="9801224" cy="87870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spAutoFit/>
          </a:bodyPr>
          <a:lstStyle>
            <a:lvl1pPr algn="r" defTabSz="216990" rtl="1">
              <a:lnSpc>
                <a:spcPct val="90000"/>
              </a:lnSpc>
              <a:defRPr sz="2800">
                <a:solidFill>
                  <a:srgbClr val="C00000"/>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2. مختلف المسائل (الشائعات، المشكلات المجتمعية) المجمعة من خلال عقد مقابلات مع قادة/ أفراد المجتمع:</a:t>
            </a:r>
          </a:p>
        </p:txBody>
      </p:sp>
      <p:sp>
        <p:nvSpPr>
          <p:cNvPr id="492" name="Title 1"/>
          <p:cNvSpPr txBox="1"/>
          <p:nvPr/>
        </p:nvSpPr>
        <p:spPr>
          <a:xfrm>
            <a:off x="355059" y="-30963"/>
            <a:ext cx="5299784" cy="60847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p>
            <a:pPr defTabSz="216990" rtl="1">
              <a:lnSpc>
                <a:spcPct val="90000"/>
              </a:lnSpc>
              <a:defRPr sz="310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C4</a:t>
            </a:r>
            <a:r>
              <a:rPr lang="ar" b="1" dirty="0">
                <a:latin typeface="Sakkal Majalla" panose="02000000000000000000" pitchFamily="2" charset="-78"/>
                <a:cs typeface="Sakkal Majalla" panose="02000000000000000000" pitchFamily="2" charset="-78"/>
              </a:rPr>
              <a:t> (2)</a:t>
            </a:r>
          </a:p>
        </p:txBody>
      </p:sp>
    </p:spTree>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94" name="Content Placeholder 6"/>
          <p:cNvGraphicFramePr/>
          <p:nvPr>
            <p:extLst>
              <p:ext uri="{D42A27DB-BD31-4B8C-83A1-F6EECF244321}">
                <p14:modId xmlns:p14="http://schemas.microsoft.com/office/powerpoint/2010/main" val="2501742878"/>
              </p:ext>
            </p:extLst>
          </p:nvPr>
        </p:nvGraphicFramePr>
        <p:xfrm>
          <a:off x="1516660" y="1957141"/>
          <a:ext cx="8974877" cy="3698946"/>
        </p:xfrm>
        <a:graphic>
          <a:graphicData uri="http://schemas.openxmlformats.org/drawingml/2006/table">
            <a:tbl>
              <a:tblPr rtl="1" firstRow="1" firstCol="1" bandRow="1">
                <a:tableStyleId>{4C3C2611-4C71-4FC5-86AE-919BDF0F9419}</a:tableStyleId>
              </a:tblPr>
              <a:tblGrid>
                <a:gridCol w="4696040">
                  <a:extLst>
                    <a:ext uri="{9D8B030D-6E8A-4147-A177-3AD203B41FA5}">
                      <a16:colId xmlns:a16="http://schemas.microsoft.com/office/drawing/2014/main" val="20000"/>
                    </a:ext>
                  </a:extLst>
                </a:gridCol>
                <a:gridCol w="4278837">
                  <a:extLst>
                    <a:ext uri="{9D8B030D-6E8A-4147-A177-3AD203B41FA5}">
                      <a16:colId xmlns:a16="http://schemas.microsoft.com/office/drawing/2014/main" val="20001"/>
                    </a:ext>
                  </a:extLst>
                </a:gridCol>
              </a:tblGrid>
              <a:tr h="840544">
                <a:tc>
                  <a:txBody>
                    <a:bodyPr/>
                    <a:lstStyle/>
                    <a:p>
                      <a:pPr algn="ctr" defTabSz="289320" rtl="1">
                        <a:lnSpc>
                          <a:spcPct val="115000"/>
                        </a:lnSpc>
                        <a:defRPr sz="1800" b="0">
                          <a:latin typeface="+mn-lt"/>
                          <a:ea typeface="+mn-ea"/>
                          <a:cs typeface="+mn-cs"/>
                        </a:defRPr>
                      </a:pPr>
                      <a:r>
                        <a:rPr sz="2400">
                          <a:latin typeface="Sakkal Majalla" panose="02000000000000000000" pitchFamily="2" charset="-78"/>
                          <a:cs typeface="Sakkal Majalla" panose="02000000000000000000" pitchFamily="2" charset="-78"/>
                        </a:rPr>
                        <a:t>الممارسات المجتمعية التي </a:t>
                      </a:r>
                      <a:r>
                        <a:rPr lang="ar" sz="2400" u="sng">
                          <a:latin typeface="Sakkal Majalla" panose="02000000000000000000" pitchFamily="2" charset="-78"/>
                          <a:cs typeface="Sakkal Majalla" panose="02000000000000000000" pitchFamily="2" charset="-78"/>
                        </a:rPr>
                        <a:t>يمكن أن تساعد في مكافحة انتشار الفاشية</a:t>
                      </a:r>
                    </a:p>
                  </a:txBody>
                  <a:tcPr marL="0" marR="0" marT="0" marB="0" horzOverflow="overflow"/>
                </a:tc>
                <a:tc>
                  <a:txBody>
                    <a:bodyPr/>
                    <a:lstStyle/>
                    <a:p>
                      <a:pPr algn="ctr" defTabSz="289320" rtl="1">
                        <a:lnSpc>
                          <a:spcPct val="115000"/>
                        </a:lnSpc>
                        <a:defRPr sz="1800" b="0">
                          <a:latin typeface="+mn-lt"/>
                          <a:ea typeface="+mn-ea"/>
                          <a:cs typeface="+mn-cs"/>
                        </a:defRPr>
                      </a:pPr>
                      <a:r>
                        <a:rPr sz="2400" dirty="0" err="1">
                          <a:latin typeface="Sakkal Majalla" panose="02000000000000000000" pitchFamily="2" charset="-78"/>
                          <a:cs typeface="Sakkal Majalla" panose="02000000000000000000" pitchFamily="2" charset="-78"/>
                        </a:rPr>
                        <a:t>الممارسات</a:t>
                      </a:r>
                      <a:r>
                        <a:rPr sz="2400" dirty="0">
                          <a:latin typeface="Sakkal Majalla" panose="02000000000000000000" pitchFamily="2" charset="-78"/>
                          <a:cs typeface="Sakkal Majalla" panose="02000000000000000000" pitchFamily="2" charset="-78"/>
                        </a:rPr>
                        <a:t> </a:t>
                      </a:r>
                      <a:r>
                        <a:rPr sz="2400" dirty="0" err="1">
                          <a:latin typeface="Sakkal Majalla" panose="02000000000000000000" pitchFamily="2" charset="-78"/>
                          <a:cs typeface="Sakkal Majalla" panose="02000000000000000000" pitchFamily="2" charset="-78"/>
                        </a:rPr>
                        <a:t>المجتمعية</a:t>
                      </a:r>
                      <a:r>
                        <a:rPr sz="2400" dirty="0">
                          <a:latin typeface="Sakkal Majalla" panose="02000000000000000000" pitchFamily="2" charset="-78"/>
                          <a:cs typeface="Sakkal Majalla" panose="02000000000000000000" pitchFamily="2" charset="-78"/>
                        </a:rPr>
                        <a:t> </a:t>
                      </a:r>
                      <a:r>
                        <a:rPr sz="2400" dirty="0" err="1">
                          <a:latin typeface="Sakkal Majalla" panose="02000000000000000000" pitchFamily="2" charset="-78"/>
                          <a:cs typeface="Sakkal Majalla" panose="02000000000000000000" pitchFamily="2" charset="-78"/>
                        </a:rPr>
                        <a:t>التي</a:t>
                      </a:r>
                      <a:r>
                        <a:rPr sz="2400" dirty="0">
                          <a:latin typeface="Sakkal Majalla" panose="02000000000000000000" pitchFamily="2" charset="-78"/>
                          <a:cs typeface="Sakkal Majalla" panose="02000000000000000000" pitchFamily="2" charset="-78"/>
                        </a:rPr>
                        <a:t> </a:t>
                      </a:r>
                      <a:r>
                        <a:rPr lang="ar" sz="2400" u="sng" dirty="0">
                          <a:latin typeface="Sakkal Majalla" panose="02000000000000000000" pitchFamily="2" charset="-78"/>
                          <a:cs typeface="Sakkal Majalla" panose="02000000000000000000" pitchFamily="2" charset="-78"/>
                        </a:rPr>
                        <a:t>يمكن أن </a:t>
                      </a:r>
                      <a:r>
                        <a:rPr lang="ar-EG" sz="2400" u="sng" dirty="0">
                          <a:latin typeface="Sakkal Majalla" panose="02000000000000000000" pitchFamily="2" charset="-78"/>
                          <a:cs typeface="Sakkal Majalla" panose="02000000000000000000" pitchFamily="2" charset="-78"/>
                        </a:rPr>
                        <a:t>تساهم</a:t>
                      </a:r>
                      <a:r>
                        <a:rPr lang="ar" sz="2400" u="sng" dirty="0">
                          <a:latin typeface="Sakkal Majalla" panose="02000000000000000000" pitchFamily="2" charset="-78"/>
                          <a:cs typeface="Sakkal Majalla" panose="02000000000000000000" pitchFamily="2" charset="-78"/>
                        </a:rPr>
                        <a:t> في انتشار الفاشية</a:t>
                      </a:r>
                    </a:p>
                  </a:txBody>
                  <a:tcPr marL="0" marR="0" marT="0" marB="0" horzOverflow="overflow"/>
                </a:tc>
                <a:extLst>
                  <a:ext uri="{0D108BD9-81ED-4DB2-BD59-A6C34878D82A}">
                    <a16:rowId xmlns:a16="http://schemas.microsoft.com/office/drawing/2014/main" val="10000"/>
                  </a:ext>
                </a:extLst>
              </a:tr>
              <a:tr h="587601">
                <a:tc>
                  <a:txBody>
                    <a:bodyPr/>
                    <a:lstStyle/>
                    <a:p>
                      <a:pPr marL="342900" indent="-342900" defTabSz="289320" rtl="1">
                        <a:lnSpc>
                          <a:spcPct val="115000"/>
                        </a:lnSpc>
                        <a:buSzPct val="100000"/>
                        <a:buFont typeface="Symbol"/>
                        <a:buChar char="·"/>
                        <a:defRPr sz="1200" b="0">
                          <a:latin typeface="+mn-lt"/>
                          <a:ea typeface="+mn-ea"/>
                          <a:cs typeface="+mn-cs"/>
                        </a:defRPr>
                      </a:pPr>
                      <a:r>
                        <a:rPr sz="1600">
                          <a:latin typeface="Sakkal Majalla" panose="02000000000000000000" pitchFamily="2" charset="-78"/>
                          <a:cs typeface="Sakkal Majalla" panose="02000000000000000000" pitchFamily="2" charset="-78"/>
                        </a:rPr>
                        <a:t> المجتمع المحلي مسالم، وغير منخرط في النزاع الدائر</a:t>
                      </a:r>
                    </a:p>
                  </a:txBody>
                  <a:tcPr marL="0" marR="0" marT="0" marB="0" anchor="ctr" horzOverflow="overflow"/>
                </a:tc>
                <a:tc>
                  <a:txBody>
                    <a:bodyPr/>
                    <a:lstStyle/>
                    <a:p>
                      <a:pPr marL="342900" indent="-342900" defTabSz="289320" rtl="1">
                        <a:lnSpc>
                          <a:spcPct val="115000"/>
                        </a:lnSpc>
                        <a:buSzPct val="100000"/>
                        <a:buFont typeface="Symbol"/>
                        <a:buChar char="·"/>
                        <a:defRPr sz="1200">
                          <a:latin typeface="+mn-lt"/>
                          <a:ea typeface="+mn-ea"/>
                          <a:cs typeface="+mn-cs"/>
                        </a:defRPr>
                      </a:pPr>
                      <a:r>
                        <a:rPr sz="1600" dirty="0" err="1">
                          <a:latin typeface="Sakkal Majalla" panose="02000000000000000000" pitchFamily="2" charset="-78"/>
                          <a:cs typeface="Sakkal Majalla" panose="02000000000000000000" pitchFamily="2" charset="-78"/>
                        </a:rPr>
                        <a:t>حتى</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لو</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كان</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الشخص</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مريضًا</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فإننا</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نتقاسم</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معه</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الطعام</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إذ</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إننا</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كأسرة</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نأكل</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الطعام</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في</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وعاءٍ</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كبيرٍ</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واحدٍ</a:t>
                      </a:r>
                      <a:r>
                        <a:rPr sz="1600" dirty="0">
                          <a:latin typeface="Sakkal Majalla" panose="02000000000000000000" pitchFamily="2" charset="-78"/>
                          <a:cs typeface="Sakkal Majalla" panose="02000000000000000000" pitchFamily="2" charset="-78"/>
                        </a:rPr>
                        <a:t>.</a:t>
                      </a:r>
                    </a:p>
                  </a:txBody>
                  <a:tcPr marL="0" marR="0" marT="0" marB="0" anchor="ctr" horzOverflow="overflow"/>
                </a:tc>
                <a:extLst>
                  <a:ext uri="{0D108BD9-81ED-4DB2-BD59-A6C34878D82A}">
                    <a16:rowId xmlns:a16="http://schemas.microsoft.com/office/drawing/2014/main" val="10001"/>
                  </a:ext>
                </a:extLst>
              </a:tr>
              <a:tr h="587601">
                <a:tc>
                  <a:txBody>
                    <a:bodyPr/>
                    <a:lstStyle/>
                    <a:p>
                      <a:pPr marL="342900" indent="-342900" defTabSz="289320" rtl="1">
                        <a:lnSpc>
                          <a:spcPct val="115000"/>
                        </a:lnSpc>
                        <a:buSzPct val="100000"/>
                        <a:buFont typeface="Symbol"/>
                        <a:buChar char="·"/>
                        <a:defRPr sz="1200" b="0">
                          <a:latin typeface="+mn-lt"/>
                          <a:ea typeface="+mn-ea"/>
                          <a:cs typeface="+mn-cs"/>
                        </a:defRPr>
                      </a:pPr>
                      <a:r>
                        <a:rPr sz="1600">
                          <a:latin typeface="Sakkal Majalla" panose="02000000000000000000" pitchFamily="2" charset="-78"/>
                          <a:cs typeface="Sakkal Majalla" panose="02000000000000000000" pitchFamily="2" charset="-78"/>
                        </a:rPr>
                        <a:t>هيكل مجتمعي قوي، وروابط أسرية قوية</a:t>
                      </a:r>
                    </a:p>
                  </a:txBody>
                  <a:tcPr marL="0" marR="0" marT="0" marB="0" anchor="ctr" horzOverflow="overflow"/>
                </a:tc>
                <a:tc>
                  <a:txBody>
                    <a:bodyPr/>
                    <a:lstStyle/>
                    <a:p>
                      <a:pPr marL="342900" indent="-342900" defTabSz="289320" rtl="1">
                        <a:lnSpc>
                          <a:spcPct val="115000"/>
                        </a:lnSpc>
                        <a:buSzPct val="100000"/>
                        <a:buFont typeface="Symbol"/>
                        <a:buChar char="·"/>
                        <a:defRPr sz="1200">
                          <a:latin typeface="+mn-lt"/>
                          <a:ea typeface="+mn-ea"/>
                          <a:cs typeface="+mn-cs"/>
                        </a:defRPr>
                      </a:pPr>
                      <a:r>
                        <a:rPr sz="1600" dirty="0" err="1">
                          <a:latin typeface="Sakkal Majalla" panose="02000000000000000000" pitchFamily="2" charset="-78"/>
                          <a:cs typeface="Sakkal Majalla" panose="02000000000000000000" pitchFamily="2" charset="-78"/>
                        </a:rPr>
                        <a:t>عندما</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يتوف</a:t>
                      </a:r>
                      <a:r>
                        <a:rPr lang="ar-EG" sz="1600" dirty="0">
                          <a:latin typeface="Sakkal Majalla" panose="02000000000000000000" pitchFamily="2" charset="-78"/>
                          <a:cs typeface="Sakkal Majalla" panose="02000000000000000000" pitchFamily="2" charset="-78"/>
                        </a:rPr>
                        <a:t>ى</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شخصٌ</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ما</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يشارك</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المجتمع</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المحلي</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بأسره</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في</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دفنه</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ويُغسّ</a:t>
                      </a:r>
                      <a:r>
                        <a:rPr lang="ar-EG" sz="1600" dirty="0">
                          <a:latin typeface="Sakkal Majalla" panose="02000000000000000000" pitchFamily="2" charset="-78"/>
                          <a:cs typeface="Sakkal Majalla" panose="02000000000000000000" pitchFamily="2" charset="-78"/>
                        </a:rPr>
                        <a:t>ِ</a:t>
                      </a:r>
                      <a:r>
                        <a:rPr sz="1600" dirty="0">
                          <a:latin typeface="Sakkal Majalla" panose="02000000000000000000" pitchFamily="2" charset="-78"/>
                          <a:cs typeface="Sakkal Majalla" panose="02000000000000000000" pitchFamily="2" charset="-78"/>
                        </a:rPr>
                        <a:t>ل </a:t>
                      </a:r>
                      <a:r>
                        <a:rPr sz="1600" dirty="0" err="1">
                          <a:latin typeface="Sakkal Majalla" panose="02000000000000000000" pitchFamily="2" charset="-78"/>
                          <a:cs typeface="Sakkal Majalla" panose="02000000000000000000" pitchFamily="2" charset="-78"/>
                        </a:rPr>
                        <a:t>الأقارب</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المقربون</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للمتوف</a:t>
                      </a:r>
                      <a:r>
                        <a:rPr lang="ar-EG" sz="1600" dirty="0">
                          <a:latin typeface="Sakkal Majalla" panose="02000000000000000000" pitchFamily="2" charset="-78"/>
                          <a:cs typeface="Sakkal Majalla" panose="02000000000000000000" pitchFamily="2" charset="-78"/>
                        </a:rPr>
                        <a:t>ى</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جثمانه</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ثم</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يوضع</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الجثمان</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في</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منطقة</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مكشوفة</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حتى</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يُعرب</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المعزون</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عن</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تقديرهم</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للمتوف</a:t>
                      </a:r>
                      <a:r>
                        <a:rPr lang="ar-EG" sz="1600" dirty="0">
                          <a:latin typeface="Sakkal Majalla" panose="02000000000000000000" pitchFamily="2" charset="-78"/>
                          <a:cs typeface="Sakkal Majalla" panose="02000000000000000000" pitchFamily="2" charset="-78"/>
                        </a:rPr>
                        <a:t>ى</a:t>
                      </a:r>
                      <a:r>
                        <a:rPr sz="1600" dirty="0">
                          <a:latin typeface="Sakkal Majalla" panose="02000000000000000000" pitchFamily="2" charset="-78"/>
                          <a:cs typeface="Sakkal Majalla" panose="02000000000000000000" pitchFamily="2" charset="-78"/>
                        </a:rPr>
                        <a:t>.</a:t>
                      </a:r>
                    </a:p>
                  </a:txBody>
                  <a:tcPr marL="0" marR="0" marT="0" marB="0" anchor="ctr" horzOverflow="overflow"/>
                </a:tc>
                <a:extLst>
                  <a:ext uri="{0D108BD9-81ED-4DB2-BD59-A6C34878D82A}">
                    <a16:rowId xmlns:a16="http://schemas.microsoft.com/office/drawing/2014/main" val="10002"/>
                  </a:ext>
                </a:extLst>
              </a:tr>
              <a:tr h="587601">
                <a:tc>
                  <a:txBody>
                    <a:bodyPr/>
                    <a:lstStyle/>
                    <a:p>
                      <a:pPr marL="342900" indent="-342900" defTabSz="822960" rtl="1">
                        <a:lnSpc>
                          <a:spcPct val="115000"/>
                        </a:lnSpc>
                        <a:buSzPct val="100000"/>
                        <a:buFont typeface="Symbol"/>
                        <a:buChar char="·"/>
                        <a:defRPr sz="1200" b="0">
                          <a:latin typeface="+mn-lt"/>
                          <a:ea typeface="+mn-ea"/>
                          <a:cs typeface="+mn-cs"/>
                        </a:defRPr>
                      </a:pPr>
                      <a:r>
                        <a:rPr sz="1600">
                          <a:latin typeface="Sakkal Majalla" panose="02000000000000000000" pitchFamily="2" charset="-78"/>
                          <a:cs typeface="Sakkal Majalla" panose="02000000000000000000" pitchFamily="2" charset="-78"/>
                        </a:rPr>
                        <a:t> يكون قائد وشيوخ المجتمع المحلي والمعالجون التقليديون موجودين ويعتنون بالمسائل الصحية المهمة.</a:t>
                      </a:r>
                    </a:p>
                    <a:p>
                      <a:pPr defTabSz="289320" rtl="1">
                        <a:lnSpc>
                          <a:spcPct val="115000"/>
                        </a:lnSpc>
                        <a:defRPr sz="1200" b="0">
                          <a:latin typeface="+mn-lt"/>
                          <a:ea typeface="+mn-ea"/>
                          <a:cs typeface="+mn-cs"/>
                        </a:defRPr>
                      </a:pPr>
                      <a:r>
                        <a:rPr sz="1600">
                          <a:latin typeface="Sakkal Majalla" panose="02000000000000000000" pitchFamily="2" charset="-78"/>
                          <a:cs typeface="Sakkal Majalla" panose="02000000000000000000" pitchFamily="2" charset="-78"/>
                        </a:rPr>
                        <a:t> </a:t>
                      </a:r>
                    </a:p>
                  </a:txBody>
                  <a:tcPr marL="0" marR="0" marT="0" marB="0" anchor="ctr" horzOverflow="overflow"/>
                </a:tc>
                <a:tc>
                  <a:txBody>
                    <a:bodyPr/>
                    <a:lstStyle/>
                    <a:p>
                      <a:pPr marL="342900" indent="-342900" defTabSz="289320" rtl="1">
                        <a:lnSpc>
                          <a:spcPct val="115000"/>
                        </a:lnSpc>
                        <a:buSzPct val="100000"/>
                        <a:buFont typeface="Symbol"/>
                        <a:buChar char="·"/>
                        <a:defRPr sz="1200">
                          <a:latin typeface="+mn-lt"/>
                          <a:ea typeface="+mn-ea"/>
                          <a:cs typeface="+mn-cs"/>
                        </a:defRPr>
                      </a:pPr>
                      <a:r>
                        <a:rPr sz="1600" dirty="0" err="1">
                          <a:latin typeface="Sakkal Majalla" panose="02000000000000000000" pitchFamily="2" charset="-78"/>
                          <a:cs typeface="Sakkal Majalla" panose="02000000000000000000" pitchFamily="2" charset="-78"/>
                        </a:rPr>
                        <a:t>لا</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يثق</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السكان</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عامةً</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في</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الحكومة</a:t>
                      </a:r>
                      <a:r>
                        <a:rPr sz="1600" dirty="0">
                          <a:latin typeface="Sakkal Majalla" panose="02000000000000000000" pitchFamily="2" charset="-78"/>
                          <a:cs typeface="Sakkal Majalla" panose="02000000000000000000" pitchFamily="2" charset="-78"/>
                        </a:rPr>
                        <a:t>. </a:t>
                      </a:r>
                      <a:r>
                        <a:rPr lang="ar-EG"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ويرفض</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الناس</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نقلهم</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إلى</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المستشفيات</a:t>
                      </a:r>
                      <a:r>
                        <a:rPr sz="1600" dirty="0">
                          <a:latin typeface="Sakkal Majalla" panose="02000000000000000000" pitchFamily="2" charset="-78"/>
                          <a:cs typeface="Sakkal Majalla" panose="02000000000000000000" pitchFamily="2" charset="-78"/>
                        </a:rPr>
                        <a:t>.</a:t>
                      </a:r>
                    </a:p>
                  </a:txBody>
                  <a:tcPr marL="0" marR="0" marT="0" marB="0" anchor="ctr" horzOverflow="overflow"/>
                </a:tc>
                <a:extLst>
                  <a:ext uri="{0D108BD9-81ED-4DB2-BD59-A6C34878D82A}">
                    <a16:rowId xmlns:a16="http://schemas.microsoft.com/office/drawing/2014/main" val="10003"/>
                  </a:ext>
                </a:extLst>
              </a:tr>
              <a:tr h="587601">
                <a:tc>
                  <a:txBody>
                    <a:bodyPr/>
                    <a:lstStyle/>
                    <a:p>
                      <a:pPr marL="342900" indent="-342900" defTabSz="289320" rtl="1">
                        <a:lnSpc>
                          <a:spcPct val="115000"/>
                        </a:lnSpc>
                        <a:buSzPct val="100000"/>
                        <a:buFont typeface="Symbol"/>
                        <a:buChar char="·"/>
                        <a:defRPr sz="1100" b="0">
                          <a:latin typeface="+mn-lt"/>
                          <a:ea typeface="+mn-ea"/>
                          <a:cs typeface="+mn-cs"/>
                        </a:defRPr>
                      </a:pPr>
                      <a:r>
                        <a:rPr lang="ar-EG" sz="1400" dirty="0">
                          <a:latin typeface="Sakkal Majalla" panose="02000000000000000000" pitchFamily="2" charset="-78"/>
                          <a:cs typeface="Sakkal Majalla" panose="02000000000000000000" pitchFamily="2" charset="-78"/>
                        </a:rPr>
                        <a:t>الذين يعتنون بالمرضى يغتسلون قبل تقديم الرعاية لهم لجلب الروح الطيبة، «تابي»، للمرضى، ويغتسلون فور الانتهاء من تقديم الرعاية لإبعاد الروح الشريرة، «</a:t>
                      </a:r>
                      <a:r>
                        <a:rPr lang="ar-EG" sz="1400" dirty="0" err="1">
                          <a:latin typeface="Sakkal Majalla" panose="02000000000000000000" pitchFamily="2" charset="-78"/>
                          <a:cs typeface="Sakkal Majalla" panose="02000000000000000000" pitchFamily="2" charset="-78"/>
                        </a:rPr>
                        <a:t>يوسوغ</a:t>
                      </a:r>
                      <a:r>
                        <a:rPr lang="ar-EG" sz="1400" dirty="0">
                          <a:latin typeface="Sakkal Majalla" panose="02000000000000000000" pitchFamily="2" charset="-78"/>
                          <a:cs typeface="Sakkal Majalla" panose="02000000000000000000" pitchFamily="2" charset="-78"/>
                        </a:rPr>
                        <a:t>».</a:t>
                      </a:r>
                      <a:endParaRPr sz="1400" dirty="0">
                        <a:latin typeface="Sakkal Majalla" panose="02000000000000000000" pitchFamily="2" charset="-78"/>
                        <a:cs typeface="Sakkal Majalla" panose="02000000000000000000" pitchFamily="2" charset="-78"/>
                      </a:endParaRPr>
                    </a:p>
                  </a:txBody>
                  <a:tcPr marL="0" marR="0" marT="0" marB="0" anchor="ctr" horzOverflow="overflow"/>
                </a:tc>
                <a:tc>
                  <a:txBody>
                    <a:bodyPr/>
                    <a:lstStyle/>
                    <a:p>
                      <a:pPr marL="342900" indent="-342900" defTabSz="289320" rtl="1">
                        <a:lnSpc>
                          <a:spcPct val="115000"/>
                        </a:lnSpc>
                        <a:buSzPct val="100000"/>
                        <a:buFont typeface="Symbol"/>
                        <a:buChar char="·"/>
                        <a:defRPr sz="1200">
                          <a:latin typeface="+mn-lt"/>
                          <a:ea typeface="+mn-ea"/>
                          <a:cs typeface="+mn-cs"/>
                        </a:defRPr>
                      </a:pPr>
                      <a:r>
                        <a:rPr sz="1600" dirty="0" err="1">
                          <a:latin typeface="Sakkal Majalla" panose="02000000000000000000" pitchFamily="2" charset="-78"/>
                          <a:cs typeface="Sakkal Majalla" panose="02000000000000000000" pitchFamily="2" charset="-78"/>
                        </a:rPr>
                        <a:t>يذهب</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معظم</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الناس</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إلى</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معالجين</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تقليديين</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التماسًا</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لعلاج</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كلٍ</a:t>
                      </a:r>
                      <a:r>
                        <a:rPr lang="ar-EG" sz="1600" dirty="0">
                          <a:latin typeface="Sakkal Majalla" panose="02000000000000000000" pitchFamily="2" charset="-78"/>
                          <a:cs typeface="Sakkal Majalla" panose="02000000000000000000" pitchFamily="2" charset="-78"/>
                        </a:rPr>
                        <a:t>ّ</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من</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الأمراض</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السارية</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وغير</a:t>
                      </a:r>
                      <a:r>
                        <a:rPr sz="1600" dirty="0">
                          <a:latin typeface="Sakkal Majalla" panose="02000000000000000000" pitchFamily="2" charset="-78"/>
                          <a:cs typeface="Sakkal Majalla" panose="02000000000000000000" pitchFamily="2" charset="-78"/>
                        </a:rPr>
                        <a:t> </a:t>
                      </a:r>
                      <a:r>
                        <a:rPr sz="1600" dirty="0" err="1">
                          <a:latin typeface="Sakkal Majalla" panose="02000000000000000000" pitchFamily="2" charset="-78"/>
                          <a:cs typeface="Sakkal Majalla" panose="02000000000000000000" pitchFamily="2" charset="-78"/>
                        </a:rPr>
                        <a:t>السارية</a:t>
                      </a:r>
                      <a:r>
                        <a:rPr sz="1600" dirty="0">
                          <a:latin typeface="Sakkal Majalla" panose="02000000000000000000" pitchFamily="2" charset="-78"/>
                          <a:cs typeface="Sakkal Majalla" panose="02000000000000000000" pitchFamily="2" charset="-78"/>
                        </a:rPr>
                        <a:t>.</a:t>
                      </a:r>
                    </a:p>
                  </a:txBody>
                  <a:tcPr marL="0" marR="0" marT="0" marB="0" anchor="ctr" horzOverflow="overflow"/>
                </a:tc>
                <a:extLst>
                  <a:ext uri="{0D108BD9-81ED-4DB2-BD59-A6C34878D82A}">
                    <a16:rowId xmlns:a16="http://schemas.microsoft.com/office/drawing/2014/main" val="10004"/>
                  </a:ext>
                </a:extLst>
              </a:tr>
            </a:tbl>
          </a:graphicData>
        </a:graphic>
      </p:graphicFrame>
      <p:sp>
        <p:nvSpPr>
          <p:cNvPr id="495" name="Title 1"/>
          <p:cNvSpPr txBox="1"/>
          <p:nvPr/>
        </p:nvSpPr>
        <p:spPr>
          <a:xfrm>
            <a:off x="343432" y="931634"/>
            <a:ext cx="10555369"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spAutoFit/>
          </a:bodyPr>
          <a:lstStyle>
            <a:lvl1pPr algn="r" defTabSz="216990" rtl="1">
              <a:lnSpc>
                <a:spcPct val="90000"/>
              </a:lnSpc>
              <a:defRPr sz="2800">
                <a:solidFill>
                  <a:srgbClr val="C00000"/>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3. الوقوف على الممارسات المجتمعية التي يمكن أن تساعد (أو لا تساعد) في مكافحة انتشار الفاشية</a:t>
            </a:r>
          </a:p>
        </p:txBody>
      </p:sp>
      <p:sp>
        <p:nvSpPr>
          <p:cNvPr id="496" name="Title 1"/>
          <p:cNvSpPr txBox="1"/>
          <p:nvPr/>
        </p:nvSpPr>
        <p:spPr>
          <a:xfrm>
            <a:off x="355059" y="-30963"/>
            <a:ext cx="5299784" cy="77408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p>
            <a:pPr defTabSz="216990" rtl="1">
              <a:lnSpc>
                <a:spcPct val="90000"/>
              </a:lnSpc>
              <a:defRPr sz="310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C4</a:t>
            </a:r>
            <a:r>
              <a:rPr lang="ar" b="1" dirty="0">
                <a:latin typeface="Sakkal Majalla" panose="02000000000000000000" pitchFamily="2" charset="-78"/>
                <a:cs typeface="Sakkal Majalla" panose="02000000000000000000" pitchFamily="2" charset="-78"/>
              </a:rPr>
              <a:t> (3)</a:t>
            </a:r>
          </a:p>
        </p:txBody>
      </p:sp>
    </p:spTree>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98" name="Content Placeholder 3"/>
          <p:cNvGraphicFramePr/>
          <p:nvPr>
            <p:extLst>
              <p:ext uri="{D42A27DB-BD31-4B8C-83A1-F6EECF244321}">
                <p14:modId xmlns:p14="http://schemas.microsoft.com/office/powerpoint/2010/main" val="502745048"/>
              </p:ext>
            </p:extLst>
          </p:nvPr>
        </p:nvGraphicFramePr>
        <p:xfrm>
          <a:off x="890337" y="1632538"/>
          <a:ext cx="9661597" cy="4251223"/>
        </p:xfrm>
        <a:graphic>
          <a:graphicData uri="http://schemas.openxmlformats.org/drawingml/2006/table">
            <a:tbl>
              <a:tblPr rtl="1" firstRow="1" bandRow="1">
                <a:tableStyleId>{4C3C2611-4C71-4FC5-86AE-919BDF0F9419}</a:tableStyleId>
              </a:tblPr>
              <a:tblGrid>
                <a:gridCol w="1985693">
                  <a:extLst>
                    <a:ext uri="{9D8B030D-6E8A-4147-A177-3AD203B41FA5}">
                      <a16:colId xmlns:a16="http://schemas.microsoft.com/office/drawing/2014/main" val="20000"/>
                    </a:ext>
                  </a:extLst>
                </a:gridCol>
                <a:gridCol w="3057171">
                  <a:extLst>
                    <a:ext uri="{9D8B030D-6E8A-4147-A177-3AD203B41FA5}">
                      <a16:colId xmlns:a16="http://schemas.microsoft.com/office/drawing/2014/main" val="20001"/>
                    </a:ext>
                  </a:extLst>
                </a:gridCol>
                <a:gridCol w="4618733">
                  <a:extLst>
                    <a:ext uri="{9D8B030D-6E8A-4147-A177-3AD203B41FA5}">
                      <a16:colId xmlns:a16="http://schemas.microsoft.com/office/drawing/2014/main" val="20002"/>
                    </a:ext>
                  </a:extLst>
                </a:gridCol>
              </a:tblGrid>
              <a:tr h="465607">
                <a:tc>
                  <a:txBody>
                    <a:bodyPr/>
                    <a:lstStyle/>
                    <a:p>
                      <a:pPr algn="ctr" defTabSz="289320" rtl="1">
                        <a:lnSpc>
                          <a:spcPct val="115000"/>
                        </a:lnSpc>
                        <a:defRPr sz="1800" b="0">
                          <a:solidFill>
                            <a:srgbClr val="000000"/>
                          </a:solidFill>
                        </a:defRPr>
                      </a:pPr>
                      <a:r>
                        <a:rPr lang="ar" sz="1800" dirty="0">
                          <a:solidFill>
                            <a:srgbClr val="FFFFFF"/>
                          </a:solidFill>
                          <a:latin typeface="Sakkal Majalla" panose="02000000000000000000" pitchFamily="2" charset="-78"/>
                          <a:ea typeface="+mn-ea"/>
                          <a:cs typeface="Sakkal Majalla" panose="02000000000000000000" pitchFamily="2" charset="-78"/>
                        </a:rPr>
                        <a:t>مختلف المسائل</a:t>
                      </a:r>
                    </a:p>
                  </a:txBody>
                  <a:tcPr marL="0" marR="0" marT="0" marB="0" anchor="ctr" horzOverflow="overflow"/>
                </a:tc>
                <a:tc>
                  <a:txBody>
                    <a:bodyPr/>
                    <a:lstStyle/>
                    <a:p>
                      <a:pPr algn="ctr" defTabSz="289320" rtl="1">
                        <a:lnSpc>
                          <a:spcPct val="115000"/>
                        </a:lnSpc>
                        <a:defRPr sz="1800" b="0">
                          <a:solidFill>
                            <a:srgbClr val="000000"/>
                          </a:solidFill>
                        </a:defRPr>
                      </a:pPr>
                      <a:r>
                        <a:rPr lang="ar" sz="1800">
                          <a:solidFill>
                            <a:srgbClr val="FFFFFF"/>
                          </a:solidFill>
                          <a:latin typeface="Sakkal Majalla" panose="02000000000000000000" pitchFamily="2" charset="-78"/>
                          <a:ea typeface="+mn-ea"/>
                          <a:cs typeface="Sakkal Majalla" panose="02000000000000000000" pitchFamily="2" charset="-78"/>
                        </a:rPr>
                        <a:t>الأنشطة التي تهدف إلى معالجة المسائل المحددة</a:t>
                      </a:r>
                    </a:p>
                  </a:txBody>
                  <a:tcPr marL="0" marR="0" marT="0" marB="0" anchor="ctr" horzOverflow="overflow"/>
                </a:tc>
                <a:tc>
                  <a:txBody>
                    <a:bodyPr/>
                    <a:lstStyle/>
                    <a:p>
                      <a:pPr algn="ctr" defTabSz="289320" rtl="1">
                        <a:lnSpc>
                          <a:spcPct val="115000"/>
                        </a:lnSpc>
                        <a:defRPr sz="1800" b="0">
                          <a:solidFill>
                            <a:srgbClr val="000000"/>
                          </a:solidFill>
                        </a:defRPr>
                      </a:pPr>
                      <a:r>
                        <a:rPr lang="ar" sz="1800">
                          <a:solidFill>
                            <a:srgbClr val="FFFFFF"/>
                          </a:solidFill>
                          <a:latin typeface="Sakkal Majalla" panose="02000000000000000000" pitchFamily="2" charset="-78"/>
                          <a:ea typeface="+mn-ea"/>
                          <a:cs typeface="Sakkal Majalla" panose="02000000000000000000" pitchFamily="2" charset="-78"/>
                        </a:rPr>
                        <a:t>أدوات بدء النقاش المجتمعي (انظر أعلاه)</a:t>
                      </a:r>
                    </a:p>
                  </a:txBody>
                  <a:tcPr marL="0" marR="0" marT="0" marB="0" anchor="ctr" horzOverflow="overflow"/>
                </a:tc>
                <a:extLst>
                  <a:ext uri="{0D108BD9-81ED-4DB2-BD59-A6C34878D82A}">
                    <a16:rowId xmlns:a16="http://schemas.microsoft.com/office/drawing/2014/main" val="10000"/>
                  </a:ext>
                </a:extLst>
              </a:tr>
              <a:tr h="725565">
                <a:tc>
                  <a:txBody>
                    <a:bodyPr/>
                    <a:lstStyle/>
                    <a:p>
                      <a:pPr defTabSz="289320" rtl="1">
                        <a:lnSpc>
                          <a:spcPct val="115000"/>
                        </a:lnSpc>
                        <a:defRPr sz="1800"/>
                      </a:pPr>
                      <a:r>
                        <a:rPr lang="ar" sz="1800" dirty="0">
                          <a:latin typeface="Sakkal Majalla" panose="02000000000000000000" pitchFamily="2" charset="-78"/>
                          <a:ea typeface="+mn-ea"/>
                          <a:cs typeface="Sakkal Majalla" panose="02000000000000000000" pitchFamily="2" charset="-78"/>
                        </a:rPr>
                        <a:t>1) لا يثق المجتمع المحلي في الحكومة.</a:t>
                      </a:r>
                    </a:p>
                  </a:txBody>
                  <a:tcPr marL="0" marR="0" marT="0" marB="0" horzOverflow="overflow"/>
                </a:tc>
                <a:tc>
                  <a:txBody>
                    <a:bodyPr/>
                    <a:lstStyle/>
                    <a:p>
                      <a:pPr defTabSz="289320" rtl="1">
                        <a:lnSpc>
                          <a:spcPct val="115000"/>
                        </a:lnSpc>
                        <a:defRPr sz="1200">
                          <a:latin typeface="+mn-lt"/>
                          <a:ea typeface="+mn-ea"/>
                          <a:cs typeface="+mn-cs"/>
                        </a:defRPr>
                      </a:pPr>
                      <a:r>
                        <a:rPr sz="1800" dirty="0">
                          <a:latin typeface="Sakkal Majalla" panose="02000000000000000000" pitchFamily="2" charset="-78"/>
                          <a:cs typeface="Sakkal Majalla" panose="02000000000000000000" pitchFamily="2" charset="-78"/>
                        </a:rPr>
                        <a:t>1. </a:t>
                      </a:r>
                      <a:r>
                        <a:rPr sz="1800" dirty="0" err="1">
                          <a:latin typeface="Sakkal Majalla" panose="02000000000000000000" pitchFamily="2" charset="-78"/>
                          <a:cs typeface="Sakkal Majalla" panose="02000000000000000000" pitchFamily="2" charset="-78"/>
                        </a:rPr>
                        <a:t>متابعة</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هذه</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الفاشية</a:t>
                      </a:r>
                      <a:r>
                        <a:rPr sz="1800" dirty="0">
                          <a:latin typeface="Sakkal Majalla" panose="02000000000000000000" pitchFamily="2" charset="-78"/>
                          <a:cs typeface="Sakkal Majalla" panose="02000000000000000000" pitchFamily="2" charset="-78"/>
                        </a:rPr>
                        <a:t>، و</a:t>
                      </a:r>
                      <a:r>
                        <a:rPr lang="ar-EG" sz="1800">
                          <a:latin typeface="Sakkal Majalla" panose="02000000000000000000" pitchFamily="2" charset="-78"/>
                          <a:cs typeface="Sakkal Majalla" panose="02000000000000000000" pitchFamily="2" charset="-78"/>
                        </a:rPr>
                        <a:t>عمل</a:t>
                      </a:r>
                      <a:r>
                        <a:rPr sz="180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حوار</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وتوجيه</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أفراد</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المجتمع</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المحلي</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بشأن</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كيفية</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وقاية</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أنفسهم</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والالتزام</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فقط</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بالأشياء</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التي</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تكون</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متأكدًا</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أنك</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تستطيع</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تحقيقها</a:t>
                      </a:r>
                      <a:r>
                        <a:rPr sz="1800" dirty="0">
                          <a:latin typeface="Sakkal Majalla" panose="02000000000000000000" pitchFamily="2" charset="-78"/>
                          <a:cs typeface="Sakkal Majalla" panose="02000000000000000000" pitchFamily="2" charset="-78"/>
                        </a:rPr>
                        <a:t>.</a:t>
                      </a:r>
                    </a:p>
                  </a:txBody>
                  <a:tcPr marL="0" marR="0" marT="0" marB="0" horzOverflow="overflow"/>
                </a:tc>
                <a:tc>
                  <a:txBody>
                    <a:bodyPr/>
                    <a:lstStyle/>
                    <a:p>
                      <a:pPr defTabSz="289320" rtl="1">
                        <a:lnSpc>
                          <a:spcPct val="115000"/>
                        </a:lnSpc>
                        <a:defRPr sz="1800"/>
                      </a:pPr>
                      <a:r>
                        <a:rPr lang="ar" sz="1800" dirty="0">
                          <a:latin typeface="Sakkal Majalla" panose="02000000000000000000" pitchFamily="2" charset="-78"/>
                          <a:ea typeface="+mn-ea"/>
                          <a:cs typeface="Sakkal Majalla" panose="02000000000000000000" pitchFamily="2" charset="-78"/>
                        </a:rPr>
                        <a:t>1. مجموعة النقاش: نقاش مُيسر بين مجموعة من الفئات المتشابهة من أفراد المجتمع المحلي (مثل مجموعة من الرجال، أو النساء، أو المدرسين، أو أصحاب الأعمال، أو مقدمي الرعاية العامة، أو مقدمي الرعاية الصحية) لتحسين فهم المعارف، والمواقف، والمفاهيم المتعلقة بالنظافة الشخصية، والمرض، والسلوكيات التي تلتمس الحفاظ على الصحة، والتأهب للكوارث، والتعقيبات بشأن إجراءات التأهب لحالات طوارئ محددة.</a:t>
                      </a:r>
                    </a:p>
                  </a:txBody>
                  <a:tcPr marL="0" marR="0" marT="0" marB="0" horzOverflow="overflow"/>
                </a:tc>
                <a:extLst>
                  <a:ext uri="{0D108BD9-81ED-4DB2-BD59-A6C34878D82A}">
                    <a16:rowId xmlns:a16="http://schemas.microsoft.com/office/drawing/2014/main" val="10001"/>
                  </a:ext>
                </a:extLst>
              </a:tr>
              <a:tr h="810286">
                <a:tc>
                  <a:txBody>
                    <a:bodyPr/>
                    <a:lstStyle/>
                    <a:p>
                      <a:pPr defTabSz="822960" rtl="1">
                        <a:lnSpc>
                          <a:spcPct val="115000"/>
                        </a:lnSpc>
                        <a:defRPr sz="1200">
                          <a:latin typeface="+mn-lt"/>
                          <a:ea typeface="+mn-ea"/>
                          <a:cs typeface="+mn-cs"/>
                        </a:defRPr>
                      </a:pPr>
                      <a:r>
                        <a:rPr lang="ar-EG" sz="1800" dirty="0">
                          <a:latin typeface="Sakkal Majalla" panose="02000000000000000000" pitchFamily="2" charset="-78"/>
                          <a:cs typeface="Sakkal Majalla" panose="02000000000000000000" pitchFamily="2" charset="-78"/>
                        </a:rPr>
                        <a:t>2) </a:t>
                      </a:r>
                      <a:r>
                        <a:rPr sz="1800" dirty="0" err="1">
                          <a:latin typeface="Sakkal Majalla" panose="02000000000000000000" pitchFamily="2" charset="-78"/>
                          <a:cs typeface="Sakkal Majalla" panose="02000000000000000000" pitchFamily="2" charset="-78"/>
                        </a:rPr>
                        <a:t>عدم</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وجود</a:t>
                      </a:r>
                      <a:r>
                        <a:rPr lang="ar-EG"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عدم</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كفاية</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مياه</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الشرب</a:t>
                      </a:r>
                      <a:endParaRPr sz="1800" dirty="0">
                        <a:latin typeface="Sakkal Majalla" panose="02000000000000000000" pitchFamily="2" charset="-78"/>
                        <a:cs typeface="Sakkal Majalla" panose="02000000000000000000" pitchFamily="2" charset="-78"/>
                      </a:endParaRPr>
                    </a:p>
                  </a:txBody>
                  <a:tcPr marL="0" marR="0" marT="0" marB="0" horzOverflow="overflow"/>
                </a:tc>
                <a:tc>
                  <a:txBody>
                    <a:bodyPr/>
                    <a:lstStyle/>
                    <a:p>
                      <a:pPr marL="228600" indent="-228600" defTabSz="289320" rtl="1">
                        <a:lnSpc>
                          <a:spcPct val="115000"/>
                        </a:lnSpc>
                        <a:buSzPct val="100000"/>
                        <a:buAutoNum type="arabicPeriod"/>
                        <a:defRPr sz="1200">
                          <a:latin typeface="+mn-lt"/>
                          <a:ea typeface="+mn-ea"/>
                          <a:cs typeface="+mn-cs"/>
                        </a:defRPr>
                      </a:pPr>
                      <a:r>
                        <a:rPr sz="1800">
                          <a:latin typeface="Sakkal Majalla" panose="02000000000000000000" pitchFamily="2" charset="-78"/>
                          <a:cs typeface="Sakkal Majalla" panose="02000000000000000000" pitchFamily="2" charset="-78"/>
                        </a:rPr>
                        <a:t>تحليل جودة مياه نهر بوغاو</a:t>
                      </a:r>
                    </a:p>
                    <a:p>
                      <a:pPr marL="228600" indent="-228600" defTabSz="289320" rtl="1">
                        <a:lnSpc>
                          <a:spcPct val="115000"/>
                        </a:lnSpc>
                        <a:buSzPct val="100000"/>
                        <a:buAutoNum type="arabicPeriod"/>
                        <a:defRPr sz="1200">
                          <a:latin typeface="+mn-lt"/>
                          <a:ea typeface="+mn-ea"/>
                          <a:cs typeface="+mn-cs"/>
                        </a:defRPr>
                      </a:pPr>
                      <a:r>
                        <a:rPr sz="1800">
                          <a:latin typeface="Sakkal Majalla" panose="02000000000000000000" pitchFamily="2" charset="-78"/>
                          <a:cs typeface="Sakkal Majalla" panose="02000000000000000000" pitchFamily="2" charset="-78"/>
                        </a:rPr>
                        <a:t>تحديد مصادر إضافية للمياه النظيفة الصالحة للشرب</a:t>
                      </a:r>
                    </a:p>
                  </a:txBody>
                  <a:tcPr marL="0" marR="0" marT="0" marB="0" horzOverflow="overflow"/>
                </a:tc>
                <a:tc>
                  <a:txBody>
                    <a:bodyPr/>
                    <a:lstStyle/>
                    <a:p>
                      <a:pPr defTabSz="289320" rtl="1">
                        <a:lnSpc>
                          <a:spcPct val="115000"/>
                        </a:lnSpc>
                        <a:defRPr sz="1200">
                          <a:latin typeface="+mn-lt"/>
                          <a:ea typeface="+mn-ea"/>
                          <a:cs typeface="+mn-cs"/>
                        </a:defRPr>
                      </a:pPr>
                      <a:endParaRPr sz="1800" dirty="0">
                        <a:latin typeface="Sakkal Majalla" panose="02000000000000000000" pitchFamily="2" charset="-78"/>
                        <a:cs typeface="Sakkal Majalla" panose="02000000000000000000" pitchFamily="2" charset="-78"/>
                      </a:endParaRPr>
                    </a:p>
                    <a:p>
                      <a:pPr defTabSz="289320" rtl="1">
                        <a:lnSpc>
                          <a:spcPct val="115000"/>
                        </a:lnSpc>
                        <a:defRPr sz="1200">
                          <a:latin typeface="+mn-lt"/>
                          <a:ea typeface="+mn-ea"/>
                          <a:cs typeface="+mn-cs"/>
                        </a:defRPr>
                      </a:pPr>
                      <a:r>
                        <a:rPr lang="ar-EG" sz="1800" dirty="0">
                          <a:latin typeface="Sakkal Majalla" panose="02000000000000000000" pitchFamily="2" charset="-78"/>
                          <a:cs typeface="Sakkal Majalla" panose="02000000000000000000" pitchFamily="2" charset="-78"/>
                        </a:rPr>
                        <a:t>2. </a:t>
                      </a:r>
                      <a:r>
                        <a:rPr sz="1800" dirty="0" err="1">
                          <a:latin typeface="Sakkal Majalla" panose="02000000000000000000" pitchFamily="2" charset="-78"/>
                          <a:cs typeface="Sakkal Majalla" panose="02000000000000000000" pitchFamily="2" charset="-78"/>
                        </a:rPr>
                        <a:t>جولات</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السير</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والملاحظات</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المجتمعية</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تجوَّل</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في</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المجتمع</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المحلي</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ولاحِظ</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الممارسات</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اليومية</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والموارد</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المجتمعية</a:t>
                      </a:r>
                      <a:r>
                        <a:rPr sz="1800" dirty="0">
                          <a:latin typeface="Sakkal Majalla" panose="02000000000000000000" pitchFamily="2" charset="-78"/>
                          <a:cs typeface="Sakkal Majalla" panose="02000000000000000000" pitchFamily="2" charset="-78"/>
                        </a:rPr>
                        <a:t>.</a:t>
                      </a:r>
                    </a:p>
                  </a:txBody>
                  <a:tcPr marL="0" marR="0" marT="0" marB="0" horzOverflow="overflow"/>
                </a:tc>
                <a:extLst>
                  <a:ext uri="{0D108BD9-81ED-4DB2-BD59-A6C34878D82A}">
                    <a16:rowId xmlns:a16="http://schemas.microsoft.com/office/drawing/2014/main" val="10002"/>
                  </a:ext>
                </a:extLst>
              </a:tr>
              <a:tr h="595223">
                <a:tc>
                  <a:txBody>
                    <a:bodyPr/>
                    <a:lstStyle/>
                    <a:p>
                      <a:pPr defTabSz="822960" rtl="1">
                        <a:lnSpc>
                          <a:spcPct val="115000"/>
                        </a:lnSpc>
                        <a:defRPr sz="1200">
                          <a:latin typeface="+mn-lt"/>
                          <a:ea typeface="+mn-ea"/>
                          <a:cs typeface="+mn-cs"/>
                        </a:defRPr>
                      </a:pPr>
                      <a:r>
                        <a:rPr lang="ar-EG" sz="1800" dirty="0">
                          <a:latin typeface="Sakkal Majalla" panose="02000000000000000000" pitchFamily="2" charset="-78"/>
                          <a:cs typeface="Sakkal Majalla" panose="02000000000000000000" pitchFamily="2" charset="-78"/>
                        </a:rPr>
                        <a:t>3) </a:t>
                      </a:r>
                      <a:r>
                        <a:rPr sz="1800" dirty="0" err="1">
                          <a:latin typeface="Sakkal Majalla" panose="02000000000000000000" pitchFamily="2" charset="-78"/>
                          <a:cs typeface="Sakkal Majalla" panose="02000000000000000000" pitchFamily="2" charset="-78"/>
                        </a:rPr>
                        <a:t>تساعد</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بعض</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الممارسات</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المجتمعية</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في</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انتشار</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الأمراض</a:t>
                      </a:r>
                      <a:r>
                        <a:rPr sz="1800" dirty="0">
                          <a:latin typeface="Sakkal Majalla" panose="02000000000000000000" pitchFamily="2" charset="-78"/>
                          <a:cs typeface="Sakkal Majalla" panose="02000000000000000000" pitchFamily="2" charset="-78"/>
                        </a:rPr>
                        <a:t> </a:t>
                      </a:r>
                      <a:r>
                        <a:rPr sz="1800" dirty="0" err="1">
                          <a:latin typeface="Sakkal Majalla" panose="02000000000000000000" pitchFamily="2" charset="-78"/>
                          <a:cs typeface="Sakkal Majalla" panose="02000000000000000000" pitchFamily="2" charset="-78"/>
                        </a:rPr>
                        <a:t>السارية</a:t>
                      </a:r>
                      <a:r>
                        <a:rPr lang="ar-EG" sz="1800" dirty="0">
                          <a:latin typeface="Sakkal Majalla" panose="02000000000000000000" pitchFamily="2" charset="-78"/>
                          <a:cs typeface="Sakkal Majalla" panose="02000000000000000000" pitchFamily="2" charset="-78"/>
                        </a:rPr>
                        <a:t>.</a:t>
                      </a:r>
                      <a:endParaRPr sz="1800" dirty="0">
                        <a:latin typeface="Sakkal Majalla" panose="02000000000000000000" pitchFamily="2" charset="-78"/>
                        <a:cs typeface="Sakkal Majalla" panose="02000000000000000000" pitchFamily="2" charset="-78"/>
                      </a:endParaRPr>
                    </a:p>
                  </a:txBody>
                  <a:tcPr marL="0" marR="0" marT="0" marB="0" horzOverflow="overflow"/>
                </a:tc>
                <a:tc>
                  <a:txBody>
                    <a:bodyPr/>
                    <a:lstStyle/>
                    <a:p>
                      <a:pPr defTabSz="289320" rtl="1">
                        <a:lnSpc>
                          <a:spcPct val="115000"/>
                        </a:lnSpc>
                        <a:defRPr sz="1800"/>
                      </a:pPr>
                      <a:r>
                        <a:rPr lang="ar" sz="1800">
                          <a:latin typeface="Sakkal Majalla" panose="02000000000000000000" pitchFamily="2" charset="-78"/>
                          <a:ea typeface="+mn-ea"/>
                          <a:cs typeface="Sakkal Majalla" panose="02000000000000000000" pitchFamily="2" charset="-78"/>
                        </a:rPr>
                        <a:t>1. تحليل الممارسات المجتمعية/ التقليدية مع المجتمع المحلي.</a:t>
                      </a:r>
                    </a:p>
                  </a:txBody>
                  <a:tcPr marL="0" marR="0" marT="0" marB="0" horzOverflow="overflow"/>
                </a:tc>
                <a:tc>
                  <a:txBody>
                    <a:bodyPr/>
                    <a:lstStyle/>
                    <a:p>
                      <a:pPr defTabSz="289320" rtl="1">
                        <a:lnSpc>
                          <a:spcPct val="115000"/>
                        </a:lnSpc>
                        <a:defRPr sz="1800"/>
                      </a:pPr>
                      <a:r>
                        <a:rPr lang="ar-EG" sz="1800" dirty="0">
                          <a:latin typeface="Sakkal Majalla" panose="02000000000000000000" pitchFamily="2" charset="-78"/>
                          <a:ea typeface="+mn-ea"/>
                          <a:cs typeface="Sakkal Majalla" panose="02000000000000000000" pitchFamily="2" charset="-78"/>
                        </a:rPr>
                        <a:t>3.</a:t>
                      </a:r>
                      <a:r>
                        <a:rPr lang="ar" sz="1800" dirty="0">
                          <a:latin typeface="Sakkal Majalla" panose="02000000000000000000" pitchFamily="2" charset="-78"/>
                          <a:ea typeface="+mn-ea"/>
                          <a:cs typeface="Sakkal Majalla" panose="02000000000000000000" pitchFamily="2" charset="-78"/>
                        </a:rPr>
                        <a:t> الأسباب والنتائج: يصف أفراد المجتمع كيف يرون أسباب المرض وآثاره لاستكشاف تصوراتهم بشأن الأسباب، والعواقب، والإجراءات اللازمة للوقاية من المرض أو التخفيف من أثر الفاشية.</a:t>
                      </a:r>
                    </a:p>
                  </a:txBody>
                  <a:tcPr marL="0" marR="0" marT="0" marB="0" horzOverflow="overflow"/>
                </a:tc>
                <a:extLst>
                  <a:ext uri="{0D108BD9-81ED-4DB2-BD59-A6C34878D82A}">
                    <a16:rowId xmlns:a16="http://schemas.microsoft.com/office/drawing/2014/main" val="10003"/>
                  </a:ext>
                </a:extLst>
              </a:tr>
            </a:tbl>
          </a:graphicData>
        </a:graphic>
      </p:graphicFrame>
      <p:sp>
        <p:nvSpPr>
          <p:cNvPr id="499" name="Title 1"/>
          <p:cNvSpPr txBox="1"/>
          <p:nvPr/>
        </p:nvSpPr>
        <p:spPr>
          <a:xfrm>
            <a:off x="4021353" y="789701"/>
            <a:ext cx="6426425" cy="64611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algn="r" defTabSz="216990" rtl="1">
              <a:lnSpc>
                <a:spcPct val="90000"/>
              </a:lnSpc>
              <a:defRPr sz="2800">
                <a:solidFill>
                  <a:srgbClr val="C00000"/>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4. أدوات النقاش المجتمعي</a:t>
            </a:r>
          </a:p>
        </p:txBody>
      </p:sp>
      <p:sp>
        <p:nvSpPr>
          <p:cNvPr id="500" name="Title 1"/>
          <p:cNvSpPr txBox="1"/>
          <p:nvPr/>
        </p:nvSpPr>
        <p:spPr>
          <a:xfrm>
            <a:off x="355058" y="1"/>
            <a:ext cx="5432131" cy="59297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p>
            <a:pPr defTabSz="216990" rtl="1">
              <a:lnSpc>
                <a:spcPct val="90000"/>
              </a:lnSpc>
              <a:defRPr sz="310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C4</a:t>
            </a:r>
            <a:r>
              <a:rPr lang="ar" b="1" dirty="0">
                <a:latin typeface="Sakkal Majalla" panose="02000000000000000000" pitchFamily="2" charset="-78"/>
                <a:cs typeface="Sakkal Majalla" panose="02000000000000000000" pitchFamily="2" charset="-78"/>
              </a:rPr>
              <a:t> (4)</a:t>
            </a:r>
          </a:p>
        </p:txBody>
      </p:sp>
    </p:spTree>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 name="Content Placeholder 2"/>
          <p:cNvSpPr txBox="1">
            <a:spLocks noGrp="1"/>
          </p:cNvSpPr>
          <p:nvPr>
            <p:ph type="body" idx="1"/>
          </p:nvPr>
        </p:nvSpPr>
        <p:spPr>
          <a:xfrm>
            <a:off x="1207259" y="2001520"/>
            <a:ext cx="9502794" cy="3968206"/>
          </a:xfrm>
          <a:prstGeom prst="rect">
            <a:avLst/>
          </a:prstGeom>
        </p:spPr>
        <p:txBody>
          <a:bodyPr rtlCol="1">
            <a:normAutofit/>
          </a:bodyPr>
          <a:lstStyle/>
          <a:p>
            <a:pPr algn="just" defTabSz="286426" rtl="1">
              <a:spcBef>
                <a:spcPts val="200"/>
              </a:spcBef>
              <a:defRPr sz="1979"/>
            </a:pPr>
            <a:r>
              <a:rPr sz="2000" dirty="0" err="1">
                <a:latin typeface="Sakkal Majalla" panose="02000000000000000000" pitchFamily="2" charset="-78"/>
                <a:cs typeface="Sakkal Majalla" panose="02000000000000000000" pitchFamily="2" charset="-78"/>
              </a:rPr>
              <a:t>أشرِك</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السكان</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المحليين</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الذين</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يكونون</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محل</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ثقة</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المجتمعات</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المحلية</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مثل</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القادة</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الدينيين</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وكبار</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السن</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وغيرهم</a:t>
            </a:r>
            <a:r>
              <a:rPr sz="2000" dirty="0">
                <a:latin typeface="Sakkal Majalla" panose="02000000000000000000" pitchFamily="2" charset="-78"/>
                <a:cs typeface="Sakkal Majalla" panose="02000000000000000000" pitchFamily="2" charset="-78"/>
              </a:rPr>
              <a:t>. </a:t>
            </a:r>
          </a:p>
          <a:p>
            <a:pPr algn="just" defTabSz="286426" rtl="1">
              <a:spcBef>
                <a:spcPts val="200"/>
              </a:spcBef>
              <a:defRPr sz="1979"/>
            </a:pPr>
            <a:r>
              <a:rPr sz="2000" dirty="0" err="1">
                <a:latin typeface="Sakkal Majalla" panose="02000000000000000000" pitchFamily="2" charset="-78"/>
                <a:cs typeface="Sakkal Majalla" panose="02000000000000000000" pitchFamily="2" charset="-78"/>
              </a:rPr>
              <a:t>اعرِف</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وافهَم</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العادات</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المحلية</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المرتبطة</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بالأنشطة</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التي</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قد</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تؤدي</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إلى</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نشر</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المرض</a:t>
            </a:r>
            <a:r>
              <a:rPr sz="2000" dirty="0">
                <a:latin typeface="Sakkal Majalla" panose="02000000000000000000" pitchFamily="2" charset="-78"/>
                <a:cs typeface="Sakkal Majalla" panose="02000000000000000000" pitchFamily="2" charset="-78"/>
              </a:rPr>
              <a:t>.</a:t>
            </a:r>
          </a:p>
          <a:p>
            <a:pPr algn="just" defTabSz="286426" rtl="1">
              <a:spcBef>
                <a:spcPts val="200"/>
              </a:spcBef>
              <a:defRPr sz="1979"/>
            </a:pPr>
            <a:r>
              <a:rPr sz="2000" dirty="0" err="1">
                <a:latin typeface="Sakkal Majalla" panose="02000000000000000000" pitchFamily="2" charset="-78"/>
                <a:cs typeface="Sakkal Majalla" panose="02000000000000000000" pitchFamily="2" charset="-78"/>
              </a:rPr>
              <a:t>كنْ</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على</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دراية</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بديناميات</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المجتمع</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المحلي</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وهياكله</a:t>
            </a:r>
            <a:r>
              <a:rPr lang="ar-EG" sz="2000" dirty="0">
                <a:latin typeface="Sakkal Majalla" panose="02000000000000000000" pitchFamily="2" charset="-78"/>
                <a:cs typeface="Sakkal Majalla" panose="02000000000000000000" pitchFamily="2" charset="-78"/>
              </a:rPr>
              <a:t>. و</a:t>
            </a:r>
            <a:r>
              <a:rPr sz="2000" dirty="0" err="1">
                <a:latin typeface="Sakkal Majalla" panose="02000000000000000000" pitchFamily="2" charset="-78"/>
                <a:cs typeface="Sakkal Majalla" panose="02000000000000000000" pitchFamily="2" charset="-78"/>
              </a:rPr>
              <a:t>ينبغي</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أن</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تُؤخذ</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بعين</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الاعتبار</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التوترات</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والنزاعات</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السابقة</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الوجود</a:t>
            </a:r>
            <a:r>
              <a:rPr sz="2000" dirty="0">
                <a:latin typeface="Sakkal Majalla" panose="02000000000000000000" pitchFamily="2" charset="-78"/>
                <a:cs typeface="Sakkal Majalla" panose="02000000000000000000" pitchFamily="2" charset="-78"/>
              </a:rPr>
              <a:t>.</a:t>
            </a:r>
          </a:p>
          <a:p>
            <a:pPr algn="just" defTabSz="286426" rtl="1">
              <a:spcBef>
                <a:spcPts val="200"/>
              </a:spcBef>
              <a:defRPr sz="1979"/>
            </a:pPr>
            <a:r>
              <a:rPr sz="2000" dirty="0" err="1">
                <a:latin typeface="Sakkal Majalla" panose="02000000000000000000" pitchFamily="2" charset="-78"/>
                <a:cs typeface="Sakkal Majalla" panose="02000000000000000000" pitchFamily="2" charset="-78"/>
              </a:rPr>
              <a:t>فكِّر</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في</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الجمهور</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المُستهدَف</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عند</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التواصل</a:t>
            </a:r>
            <a:r>
              <a:rPr lang="ar-EG"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وكيِّف</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الرسائل</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وفقًا</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للسياق</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على</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النحو</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الذي</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يُساعدك</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على</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اكتساب</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ثقة</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المجتمع</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المحلي</a:t>
            </a:r>
            <a:r>
              <a:rPr lang="ar-EG" sz="2000" dirty="0">
                <a:latin typeface="Sakkal Majalla" panose="02000000000000000000" pitchFamily="2" charset="-78"/>
                <a:cs typeface="Sakkal Majalla" panose="02000000000000000000" pitchFamily="2" charset="-78"/>
              </a:rPr>
              <a:t>.</a:t>
            </a:r>
            <a:endParaRPr sz="2000" dirty="0">
              <a:latin typeface="Sakkal Majalla" panose="02000000000000000000" pitchFamily="2" charset="-78"/>
              <a:cs typeface="Sakkal Majalla" panose="02000000000000000000" pitchFamily="2" charset="-78"/>
            </a:endParaRPr>
          </a:p>
          <a:p>
            <a:pPr algn="just" defTabSz="286426" rtl="1">
              <a:spcBef>
                <a:spcPts val="200"/>
              </a:spcBef>
              <a:defRPr sz="1979"/>
            </a:pPr>
            <a:r>
              <a:rPr sz="2000" dirty="0" err="1">
                <a:latin typeface="Sakkal Majalla" panose="02000000000000000000" pitchFamily="2" charset="-78"/>
                <a:cs typeface="Sakkal Majalla" panose="02000000000000000000" pitchFamily="2" charset="-78"/>
              </a:rPr>
              <a:t>أشرِك</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المجتمع</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المحلي</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لشرح</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المخاطر</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وكيفية</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الوقاية</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منها</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مما</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يزيد</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من</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معدل</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تقبُّلها</a:t>
            </a:r>
            <a:r>
              <a:rPr lang="ar-EG" sz="2000" dirty="0">
                <a:latin typeface="Sakkal Majalla" panose="02000000000000000000" pitchFamily="2" charset="-78"/>
                <a:cs typeface="Sakkal Majalla" panose="02000000000000000000" pitchFamily="2" charset="-78"/>
              </a:rPr>
              <a:t>.</a:t>
            </a:r>
            <a:endParaRPr sz="2000" dirty="0">
              <a:latin typeface="Sakkal Majalla" panose="02000000000000000000" pitchFamily="2" charset="-78"/>
              <a:cs typeface="Sakkal Majalla" panose="02000000000000000000" pitchFamily="2" charset="-78"/>
            </a:endParaRPr>
          </a:p>
          <a:p>
            <a:pPr algn="just" defTabSz="286426" rtl="1">
              <a:spcBef>
                <a:spcPts val="200"/>
              </a:spcBef>
              <a:defRPr sz="1979"/>
            </a:pPr>
            <a:r>
              <a:rPr sz="2000" dirty="0" err="1">
                <a:latin typeface="Sakkal Majalla" panose="02000000000000000000" pitchFamily="2" charset="-78"/>
                <a:cs typeface="Sakkal Majalla" panose="02000000000000000000" pitchFamily="2" charset="-78"/>
              </a:rPr>
              <a:t>ادحَض</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الشائعات</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بمجرد</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تحديدها</a:t>
            </a:r>
            <a:r>
              <a:rPr sz="2000" dirty="0">
                <a:latin typeface="Sakkal Majalla" panose="02000000000000000000" pitchFamily="2" charset="-78"/>
                <a:cs typeface="Sakkal Majalla" panose="02000000000000000000" pitchFamily="2" charset="-78"/>
              </a:rPr>
              <a:t>.</a:t>
            </a:r>
          </a:p>
          <a:p>
            <a:pPr algn="just" defTabSz="286426" rtl="1">
              <a:spcBef>
                <a:spcPts val="200"/>
              </a:spcBef>
              <a:defRPr sz="1979"/>
            </a:pPr>
            <a:r>
              <a:rPr sz="2000" dirty="0" err="1">
                <a:latin typeface="Sakkal Majalla" panose="02000000000000000000" pitchFamily="2" charset="-78"/>
                <a:cs typeface="Sakkal Majalla" panose="02000000000000000000" pitchFamily="2" charset="-78"/>
              </a:rPr>
              <a:t>يمكن</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أن</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يؤثر</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انعدام</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الثقة</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في</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بعض</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الجهات</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الفاعلة</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أو</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السُّلطات</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على</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تقبُّل</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المجتمع</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المحلي</a:t>
            </a:r>
            <a:r>
              <a:rPr sz="2000" dirty="0">
                <a:latin typeface="Sakkal Majalla" panose="02000000000000000000" pitchFamily="2" charset="-78"/>
                <a:cs typeface="Sakkal Majalla" panose="02000000000000000000" pitchFamily="2" charset="-78"/>
              </a:rPr>
              <a:t>. </a:t>
            </a:r>
          </a:p>
          <a:p>
            <a:pPr algn="just" defTabSz="286426" rtl="1">
              <a:spcBef>
                <a:spcPts val="200"/>
              </a:spcBef>
              <a:defRPr sz="1979"/>
            </a:pPr>
            <a:r>
              <a:rPr sz="2000" dirty="0" err="1">
                <a:latin typeface="Sakkal Majalla" panose="02000000000000000000" pitchFamily="2" charset="-78"/>
                <a:cs typeface="Sakkal Majalla" panose="02000000000000000000" pitchFamily="2" charset="-78"/>
              </a:rPr>
              <a:t>كيِّف</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الاستجابة</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بحيث</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تسمح</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للناس</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بتطبيق</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ممارساتهم</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التقليدية</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ولكن</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بأسلوب</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يحد</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من</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خطر</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انتقال</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المرض</a:t>
            </a:r>
            <a:r>
              <a:rPr lang="ar-EG" sz="2000" dirty="0">
                <a:latin typeface="Sakkal Majalla" panose="02000000000000000000" pitchFamily="2" charset="-78"/>
                <a:cs typeface="Sakkal Majalla" panose="02000000000000000000" pitchFamily="2" charset="-78"/>
              </a:rPr>
              <a:t>.</a:t>
            </a:r>
            <a:endParaRPr sz="2000" dirty="0">
              <a:latin typeface="Sakkal Majalla" panose="02000000000000000000" pitchFamily="2" charset="-78"/>
              <a:cs typeface="Sakkal Majalla" panose="02000000000000000000" pitchFamily="2" charset="-78"/>
            </a:endParaRPr>
          </a:p>
          <a:p>
            <a:pPr algn="just" defTabSz="286426" rtl="1">
              <a:spcBef>
                <a:spcPts val="200"/>
              </a:spcBef>
              <a:defRPr sz="1979"/>
            </a:pPr>
            <a:r>
              <a:rPr sz="2000" dirty="0" err="1">
                <a:latin typeface="Sakkal Majalla" panose="02000000000000000000" pitchFamily="2" charset="-78"/>
                <a:cs typeface="Sakkal Majalla" panose="02000000000000000000" pitchFamily="2" charset="-78"/>
              </a:rPr>
              <a:t>يمكن</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أن</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يُقدم</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المجتمع</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المحلي</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مساهمةً</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إيجابيةً</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في</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الاستجابة</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فعليك</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أن</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تُدرك</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هذا</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الأمر</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وتغتنم</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هذه</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الفرصة</a:t>
            </a:r>
            <a:r>
              <a:rPr sz="2000" dirty="0">
                <a:latin typeface="Sakkal Majalla" panose="02000000000000000000" pitchFamily="2" charset="-78"/>
                <a:cs typeface="Sakkal Majalla" panose="02000000000000000000" pitchFamily="2" charset="-78"/>
              </a:rPr>
              <a:t>.</a:t>
            </a:r>
          </a:p>
          <a:p>
            <a:pPr algn="just" defTabSz="286426" rtl="1">
              <a:spcBef>
                <a:spcPts val="200"/>
              </a:spcBef>
              <a:defRPr sz="1979"/>
            </a:pPr>
            <a:r>
              <a:rPr sz="2000" dirty="0" err="1">
                <a:latin typeface="Sakkal Majalla" panose="02000000000000000000" pitchFamily="2" charset="-78"/>
                <a:cs typeface="Sakkal Majalla" panose="02000000000000000000" pitchFamily="2" charset="-78"/>
              </a:rPr>
              <a:t>يمكن</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أن</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تؤثر</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انحيازاتنا</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الثقافية</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والأحكام</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المُسبقة</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على</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طريقة</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عملنا</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فمن</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المهم</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إدراك</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هذه</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القيود</a:t>
            </a:r>
            <a:r>
              <a:rPr sz="2000" dirty="0">
                <a:latin typeface="Sakkal Majalla" panose="02000000000000000000" pitchFamily="2" charset="-78"/>
                <a:cs typeface="Sakkal Majalla" panose="02000000000000000000" pitchFamily="2" charset="-78"/>
              </a:rPr>
              <a:t> </a:t>
            </a:r>
            <a:r>
              <a:rPr sz="2000" dirty="0" err="1">
                <a:latin typeface="Sakkal Majalla" panose="02000000000000000000" pitchFamily="2" charset="-78"/>
                <a:cs typeface="Sakkal Majalla" panose="02000000000000000000" pitchFamily="2" charset="-78"/>
              </a:rPr>
              <a:t>باستمرار</a:t>
            </a:r>
            <a:r>
              <a:rPr lang="ar-EG" sz="2000" dirty="0">
                <a:latin typeface="Sakkal Majalla" panose="02000000000000000000" pitchFamily="2" charset="-78"/>
                <a:cs typeface="Sakkal Majalla" panose="02000000000000000000" pitchFamily="2" charset="-78"/>
              </a:rPr>
              <a:t>.</a:t>
            </a:r>
            <a:endParaRPr sz="2000" dirty="0">
              <a:latin typeface="Sakkal Majalla" panose="02000000000000000000" pitchFamily="2" charset="-78"/>
              <a:cs typeface="Sakkal Majalla" panose="02000000000000000000" pitchFamily="2" charset="-78"/>
            </a:endParaRPr>
          </a:p>
        </p:txBody>
      </p:sp>
      <p:sp>
        <p:nvSpPr>
          <p:cNvPr id="503" name="Title 1"/>
          <p:cNvSpPr txBox="1"/>
          <p:nvPr/>
        </p:nvSpPr>
        <p:spPr>
          <a:xfrm>
            <a:off x="2822473" y="1184149"/>
            <a:ext cx="7887580"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spAutoFit/>
          </a:bodyPr>
          <a:lstStyle>
            <a:lvl1pPr algn="r" defTabSz="216990" rtl="1">
              <a:lnSpc>
                <a:spcPct val="90000"/>
              </a:lnSpc>
              <a:defRPr sz="2800">
                <a:solidFill>
                  <a:srgbClr val="C00000"/>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العناصر الرئيسية التي ينبغي النظر فيها لضمان استمرار المشاركة المجتمعية</a:t>
            </a:r>
          </a:p>
        </p:txBody>
      </p:sp>
      <p:sp>
        <p:nvSpPr>
          <p:cNvPr id="504" name="Title 1"/>
          <p:cNvSpPr txBox="1"/>
          <p:nvPr/>
        </p:nvSpPr>
        <p:spPr>
          <a:xfrm>
            <a:off x="355059" y="-38446"/>
            <a:ext cx="5362836" cy="74960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p>
            <a:pPr defTabSz="216990" rtl="1">
              <a:lnSpc>
                <a:spcPct val="90000"/>
              </a:lnSpc>
              <a:defRPr sz="310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C4</a:t>
            </a:r>
            <a:r>
              <a:rPr lang="ar" b="1" dirty="0">
                <a:latin typeface="Sakkal Majalla" panose="02000000000000000000" pitchFamily="2" charset="-78"/>
                <a:cs typeface="Sakkal Majalla" panose="02000000000000000000" pitchFamily="2" charset="-78"/>
              </a:rPr>
              <a:t> (5)</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 name="Content Placeholder 1"/>
          <p:cNvSpPr txBox="1">
            <a:spLocks noGrp="1"/>
          </p:cNvSpPr>
          <p:nvPr>
            <p:ph type="body" idx="1"/>
          </p:nvPr>
        </p:nvSpPr>
        <p:spPr>
          <a:xfrm>
            <a:off x="904775" y="934368"/>
            <a:ext cx="9752298" cy="5793578"/>
          </a:xfrm>
          <a:prstGeom prst="rect">
            <a:avLst/>
          </a:prstGeom>
        </p:spPr>
        <p:txBody>
          <a:bodyPr lIns="45719" tIns="45720" rIns="45719" bIns="45720" rtlCol="1" anchor="t">
            <a:normAutofit/>
          </a:bodyPr>
          <a:lstStyle/>
          <a:p>
            <a:pPr algn="just" rtl="1">
              <a:defRPr>
                <a:solidFill>
                  <a:schemeClr val="accent3"/>
                </a:solidFill>
                <a:latin typeface="Source Sans Pro Bold"/>
                <a:ea typeface="Source Sans Pro Bold"/>
                <a:cs typeface="Source Sans Pro Bold"/>
                <a:sym typeface="Source Sans Pro Bold"/>
              </a:defRPr>
            </a:pPr>
            <a:r>
              <a:rPr lang="ar" b="1" dirty="0">
                <a:solidFill>
                  <a:srgbClr val="65A000"/>
                </a:solidFill>
                <a:latin typeface="Sakkal Majalla" panose="02000000000000000000" pitchFamily="2" charset="-78"/>
                <a:cs typeface="Sakkal Majalla" panose="02000000000000000000" pitchFamily="2" charset="-78"/>
              </a:rPr>
              <a:t>مُدرب الفريق: </a:t>
            </a:r>
            <a:r>
              <a:rPr dirty="0" err="1">
                <a:solidFill>
                  <a:schemeClr val="tx1"/>
                </a:solidFill>
                <a:latin typeface="Sakkal Majalla" panose="02000000000000000000" pitchFamily="2" charset="-78"/>
                <a:cs typeface="Sakkal Majalla" panose="02000000000000000000" pitchFamily="2" charset="-78"/>
              </a:rPr>
              <a:t>سيخصص</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مُدرب</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فريق</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لكل</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فريق</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من</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فِرَق</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الاستجابة</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السريعة</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وسيتابع</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الفريق</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طول</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فترة</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الدورة</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التدريبية</a:t>
            </a:r>
            <a:r>
              <a:rPr lang="ar-EG"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وتتمثل</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المهام</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الرئيسية</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لمُدرب</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الفريق</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فيما</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يأتي</a:t>
            </a:r>
            <a:r>
              <a:rPr dirty="0">
                <a:solidFill>
                  <a:schemeClr val="tx1"/>
                </a:solidFill>
                <a:latin typeface="Sakkal Majalla" panose="02000000000000000000" pitchFamily="2" charset="-78"/>
                <a:cs typeface="Sakkal Majalla" panose="02000000000000000000" pitchFamily="2" charset="-78"/>
              </a:rPr>
              <a:t>: </a:t>
            </a:r>
          </a:p>
          <a:p>
            <a:pPr marL="254000" indent="-254000" algn="just" rtl="1">
              <a:buClr>
                <a:srgbClr val="65A000"/>
              </a:buClr>
              <a:buSzPct val="100000"/>
              <a:buFont typeface="Arial"/>
              <a:buChar char="•"/>
              <a:defRPr>
                <a:solidFill>
                  <a:schemeClr val="accent3"/>
                </a:solidFill>
              </a:defRPr>
            </a:pPr>
            <a:r>
              <a:rPr dirty="0" err="1">
                <a:solidFill>
                  <a:schemeClr val="tx1"/>
                </a:solidFill>
                <a:latin typeface="Sakkal Majalla" panose="02000000000000000000" pitchFamily="2" charset="-78"/>
                <a:cs typeface="Sakkal Majalla" panose="02000000000000000000" pitchFamily="2" charset="-78"/>
              </a:rPr>
              <a:t>التأكد</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من</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أن</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الفريق</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الذي</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كُلف</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به</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يستوعب</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جيدًا</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مختلف</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الموضوعات</a:t>
            </a:r>
            <a:r>
              <a:rPr lang="ar-EG" dirty="0">
                <a:solidFill>
                  <a:schemeClr val="tx1"/>
                </a:solidFill>
                <a:latin typeface="Sakkal Majalla" panose="02000000000000000000" pitchFamily="2" charset="-78"/>
                <a:cs typeface="Sakkal Majalla" panose="02000000000000000000" pitchFamily="2" charset="-78"/>
              </a:rPr>
              <a:t>. و</a:t>
            </a:r>
            <a:r>
              <a:rPr dirty="0" err="1">
                <a:solidFill>
                  <a:schemeClr val="tx1"/>
                </a:solidFill>
                <a:latin typeface="Sakkal Majalla" panose="02000000000000000000" pitchFamily="2" charset="-78"/>
                <a:cs typeface="Sakkal Majalla" panose="02000000000000000000" pitchFamily="2" charset="-78"/>
              </a:rPr>
              <a:t>سيتولى</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هذا</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الشخص</a:t>
            </a:r>
            <a:r>
              <a:rPr dirty="0">
                <a:solidFill>
                  <a:schemeClr val="tx1"/>
                </a:solidFill>
                <a:latin typeface="Sakkal Majalla" panose="02000000000000000000" pitchFamily="2" charset="-78"/>
                <a:cs typeface="Sakkal Majalla" panose="02000000000000000000" pitchFamily="2" charset="-78"/>
              </a:rPr>
              <a:t> </a:t>
            </a:r>
            <a:r>
              <a:rPr lang="ar" u="sng" dirty="0">
                <a:solidFill>
                  <a:schemeClr val="tx1"/>
                </a:solidFill>
                <a:latin typeface="Sakkal Majalla" panose="02000000000000000000" pitchFamily="2" charset="-78"/>
                <a:cs typeface="Sakkal Majalla" panose="02000000000000000000" pitchFamily="2" charset="-78"/>
              </a:rPr>
              <a:t>تقديم إرشادات</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وتوضيحات</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لفريقه</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حسب</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الحاجة</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خلال</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الجلسات</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التقنية</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العمل</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الجماعي</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التمارين</a:t>
            </a:r>
            <a:r>
              <a:rPr lang="ar-EG" dirty="0">
                <a:solidFill>
                  <a:schemeClr val="tx1"/>
                </a:solidFill>
                <a:latin typeface="Sakkal Majalla" panose="02000000000000000000" pitchFamily="2" charset="-78"/>
                <a:cs typeface="Sakkal Majalla" panose="02000000000000000000" pitchFamily="2" charset="-78"/>
              </a:rPr>
              <a:t>.</a:t>
            </a:r>
            <a:endParaRPr dirty="0">
              <a:solidFill>
                <a:schemeClr val="tx1"/>
              </a:solidFill>
              <a:latin typeface="Sakkal Majalla" panose="02000000000000000000" pitchFamily="2" charset="-78"/>
              <a:cs typeface="Sakkal Majalla" panose="02000000000000000000" pitchFamily="2" charset="-78"/>
            </a:endParaRPr>
          </a:p>
          <a:p>
            <a:pPr algn="just" rtl="1">
              <a:defRPr>
                <a:solidFill>
                  <a:srgbClr val="002060"/>
                </a:solidFill>
                <a:latin typeface="Source Sans Pro Bold"/>
                <a:ea typeface="Source Sans Pro Bold"/>
                <a:cs typeface="Source Sans Pro Bold"/>
                <a:sym typeface="Source Sans Pro Bold"/>
              </a:defRPr>
            </a:pPr>
            <a:endParaRPr dirty="0">
              <a:highlight>
                <a:srgbClr val="FFFF00"/>
              </a:highlight>
              <a:latin typeface="Sakkal Majalla" panose="02000000000000000000" pitchFamily="2" charset="-78"/>
              <a:cs typeface="Sakkal Majalla" panose="02000000000000000000" pitchFamily="2" charset="-78"/>
            </a:endParaRPr>
          </a:p>
          <a:p>
            <a:pPr algn="just" rtl="1">
              <a:defRPr>
                <a:solidFill>
                  <a:srgbClr val="002060"/>
                </a:solidFill>
                <a:latin typeface="Source Sans Pro Bold"/>
                <a:ea typeface="Source Sans Pro Bold"/>
                <a:cs typeface="Source Sans Pro Bold"/>
                <a:sym typeface="Source Sans Pro Bold"/>
              </a:defRPr>
            </a:pPr>
            <a:r>
              <a:rPr b="1" err="1">
                <a:solidFill>
                  <a:srgbClr val="65A000"/>
                </a:solidFill>
                <a:highlight>
                  <a:srgbClr val="FFFF00"/>
                </a:highlight>
                <a:latin typeface="Sakkal Majalla"/>
                <a:ea typeface="Source Sans Pro Bold"/>
                <a:cs typeface="Sakkal Majalla"/>
              </a:rPr>
              <a:t>مُقيِّم</a:t>
            </a:r>
            <a:r>
              <a:rPr b="1" dirty="0">
                <a:solidFill>
                  <a:srgbClr val="65A000"/>
                </a:solidFill>
                <a:highlight>
                  <a:srgbClr val="FFFF00"/>
                </a:highlight>
                <a:latin typeface="Sakkal Majalla"/>
                <a:ea typeface="Source Sans Pro Bold"/>
                <a:cs typeface="Sakkal Majalla"/>
              </a:rPr>
              <a:t> </a:t>
            </a:r>
            <a:r>
              <a:rPr b="1" err="1">
                <a:solidFill>
                  <a:srgbClr val="65A000"/>
                </a:solidFill>
                <a:highlight>
                  <a:srgbClr val="FFFF00"/>
                </a:highlight>
                <a:latin typeface="Sakkal Majalla"/>
                <a:ea typeface="Source Sans Pro Bold"/>
                <a:cs typeface="Sakkal Majalla"/>
              </a:rPr>
              <a:t>الفريق</a:t>
            </a:r>
            <a:r>
              <a:rPr lang="ar-EG" b="1" dirty="0">
                <a:solidFill>
                  <a:srgbClr val="65A000"/>
                </a:solidFill>
                <a:highlight>
                  <a:srgbClr val="FFFF00"/>
                </a:highlight>
                <a:latin typeface="Sakkal Majalla"/>
                <a:ea typeface="Source Sans Pro Bold"/>
                <a:cs typeface="Sakkal Majalla"/>
              </a:rPr>
              <a:t>:</a:t>
            </a:r>
            <a:r>
              <a:rPr lang="ar-EG" dirty="0">
                <a:highlight>
                  <a:srgbClr val="FFFF00"/>
                </a:highlight>
                <a:latin typeface="Sakkal Majalla"/>
                <a:cs typeface="Sakkal Majalla"/>
              </a:rPr>
              <a:t> </a:t>
            </a:r>
            <a:r>
              <a:rPr err="1">
                <a:solidFill>
                  <a:schemeClr val="tx1"/>
                </a:solidFill>
                <a:highlight>
                  <a:srgbClr val="FFFF00"/>
                </a:highlight>
                <a:latin typeface="Sakkal Majalla"/>
                <a:cs typeface="Sakkal Majalla"/>
              </a:rPr>
              <a:t>سيُخصَّص</a:t>
            </a:r>
            <a:r>
              <a:rPr dirty="0">
                <a:solidFill>
                  <a:schemeClr val="tx1"/>
                </a:solidFill>
                <a:highlight>
                  <a:srgbClr val="FFFF00"/>
                </a:highlight>
                <a:latin typeface="Sakkal Majalla"/>
                <a:cs typeface="Sakkal Majalla"/>
              </a:rPr>
              <a:t> </a:t>
            </a:r>
            <a:r>
              <a:rPr err="1">
                <a:solidFill>
                  <a:schemeClr val="tx1"/>
                </a:solidFill>
                <a:highlight>
                  <a:srgbClr val="FFFF00"/>
                </a:highlight>
                <a:latin typeface="Sakkal Majalla"/>
                <a:cs typeface="Sakkal Majalla"/>
              </a:rPr>
              <a:t>مُقيِّم</a:t>
            </a:r>
            <a:r>
              <a:rPr dirty="0">
                <a:solidFill>
                  <a:schemeClr val="tx1"/>
                </a:solidFill>
                <a:highlight>
                  <a:srgbClr val="FFFF00"/>
                </a:highlight>
                <a:latin typeface="Sakkal Majalla"/>
                <a:cs typeface="Sakkal Majalla"/>
              </a:rPr>
              <a:t> </a:t>
            </a:r>
            <a:r>
              <a:rPr err="1">
                <a:solidFill>
                  <a:schemeClr val="tx1"/>
                </a:solidFill>
                <a:highlight>
                  <a:srgbClr val="FFFF00"/>
                </a:highlight>
                <a:latin typeface="Sakkal Majalla"/>
                <a:cs typeface="Sakkal Majalla"/>
              </a:rPr>
              <a:t>فريق</a:t>
            </a:r>
            <a:r>
              <a:rPr dirty="0">
                <a:solidFill>
                  <a:schemeClr val="tx1"/>
                </a:solidFill>
                <a:highlight>
                  <a:srgbClr val="FFFF00"/>
                </a:highlight>
                <a:latin typeface="Sakkal Majalla"/>
                <a:cs typeface="Sakkal Majalla"/>
              </a:rPr>
              <a:t> </a:t>
            </a:r>
            <a:r>
              <a:rPr err="1">
                <a:solidFill>
                  <a:schemeClr val="tx1"/>
                </a:solidFill>
                <a:highlight>
                  <a:srgbClr val="FFFF00"/>
                </a:highlight>
                <a:latin typeface="Sakkal Majalla"/>
                <a:cs typeface="Sakkal Majalla"/>
              </a:rPr>
              <a:t>لكل</a:t>
            </a:r>
            <a:r>
              <a:rPr dirty="0">
                <a:solidFill>
                  <a:schemeClr val="tx1"/>
                </a:solidFill>
                <a:highlight>
                  <a:srgbClr val="FFFF00"/>
                </a:highlight>
                <a:latin typeface="Sakkal Majalla"/>
                <a:cs typeface="Sakkal Majalla"/>
              </a:rPr>
              <a:t> </a:t>
            </a:r>
            <a:r>
              <a:rPr err="1">
                <a:solidFill>
                  <a:schemeClr val="tx1"/>
                </a:solidFill>
                <a:highlight>
                  <a:srgbClr val="FFFF00"/>
                </a:highlight>
                <a:latin typeface="Sakkal Majalla"/>
                <a:cs typeface="Sakkal Majalla"/>
              </a:rPr>
              <a:t>فريق</a:t>
            </a:r>
            <a:r>
              <a:rPr dirty="0">
                <a:solidFill>
                  <a:schemeClr val="tx1"/>
                </a:solidFill>
                <a:highlight>
                  <a:srgbClr val="FFFF00"/>
                </a:highlight>
                <a:latin typeface="Sakkal Majalla"/>
                <a:cs typeface="Sakkal Majalla"/>
              </a:rPr>
              <a:t> </a:t>
            </a:r>
            <a:r>
              <a:rPr err="1">
                <a:solidFill>
                  <a:schemeClr val="tx1"/>
                </a:solidFill>
                <a:highlight>
                  <a:srgbClr val="FFFF00"/>
                </a:highlight>
                <a:latin typeface="Sakkal Majalla"/>
                <a:cs typeface="Sakkal Majalla"/>
              </a:rPr>
              <a:t>من</a:t>
            </a:r>
            <a:r>
              <a:rPr dirty="0">
                <a:solidFill>
                  <a:schemeClr val="tx1"/>
                </a:solidFill>
                <a:highlight>
                  <a:srgbClr val="FFFF00"/>
                </a:highlight>
                <a:latin typeface="Sakkal Majalla"/>
                <a:cs typeface="Sakkal Majalla"/>
              </a:rPr>
              <a:t> </a:t>
            </a:r>
            <a:r>
              <a:rPr err="1">
                <a:solidFill>
                  <a:schemeClr val="tx1"/>
                </a:solidFill>
                <a:highlight>
                  <a:srgbClr val="FFFF00"/>
                </a:highlight>
                <a:latin typeface="Sakkal Majalla"/>
                <a:cs typeface="Sakkal Majalla"/>
              </a:rPr>
              <a:t>فِرَق</a:t>
            </a:r>
            <a:r>
              <a:rPr dirty="0">
                <a:solidFill>
                  <a:schemeClr val="tx1"/>
                </a:solidFill>
                <a:highlight>
                  <a:srgbClr val="FFFF00"/>
                </a:highlight>
                <a:latin typeface="Sakkal Majalla"/>
                <a:cs typeface="Sakkal Majalla"/>
              </a:rPr>
              <a:t> </a:t>
            </a:r>
            <a:r>
              <a:rPr err="1">
                <a:solidFill>
                  <a:schemeClr val="tx1"/>
                </a:solidFill>
                <a:highlight>
                  <a:srgbClr val="FFFF00"/>
                </a:highlight>
                <a:latin typeface="Sakkal Majalla"/>
                <a:cs typeface="Sakkal Majalla"/>
              </a:rPr>
              <a:t>الاستجابة</a:t>
            </a:r>
            <a:r>
              <a:rPr dirty="0">
                <a:solidFill>
                  <a:schemeClr val="tx1"/>
                </a:solidFill>
                <a:highlight>
                  <a:srgbClr val="FFFF00"/>
                </a:highlight>
                <a:latin typeface="Sakkal Majalla"/>
                <a:cs typeface="Sakkal Majalla"/>
              </a:rPr>
              <a:t> </a:t>
            </a:r>
            <a:r>
              <a:rPr err="1">
                <a:solidFill>
                  <a:schemeClr val="tx1"/>
                </a:solidFill>
                <a:highlight>
                  <a:srgbClr val="FFFF00"/>
                </a:highlight>
                <a:latin typeface="Sakkal Majalla"/>
                <a:cs typeface="Sakkal Majalla"/>
              </a:rPr>
              <a:t>السريعة</a:t>
            </a:r>
            <a:r>
              <a:rPr dirty="0">
                <a:solidFill>
                  <a:schemeClr val="tx1"/>
                </a:solidFill>
                <a:highlight>
                  <a:srgbClr val="FFFF00"/>
                </a:highlight>
                <a:latin typeface="Sakkal Majalla"/>
                <a:cs typeface="Sakkal Majalla"/>
              </a:rPr>
              <a:t>، </a:t>
            </a:r>
            <a:r>
              <a:rPr err="1">
                <a:solidFill>
                  <a:schemeClr val="tx1"/>
                </a:solidFill>
                <a:highlight>
                  <a:srgbClr val="FFFF00"/>
                </a:highlight>
                <a:latin typeface="Sakkal Majalla"/>
                <a:cs typeface="Sakkal Majalla"/>
              </a:rPr>
              <a:t>وسيقيِّم</a:t>
            </a:r>
            <a:r>
              <a:rPr dirty="0">
                <a:solidFill>
                  <a:schemeClr val="tx1"/>
                </a:solidFill>
                <a:highlight>
                  <a:srgbClr val="FFFF00"/>
                </a:highlight>
                <a:latin typeface="Sakkal Majalla"/>
                <a:cs typeface="Sakkal Majalla"/>
              </a:rPr>
              <a:t> </a:t>
            </a:r>
            <a:r>
              <a:rPr lang="ar" u="sng" dirty="0">
                <a:solidFill>
                  <a:schemeClr val="tx1"/>
                </a:solidFill>
                <a:highlight>
                  <a:srgbClr val="FFFF00"/>
                </a:highlight>
                <a:latin typeface="Sakkal Majalla"/>
                <a:cs typeface="Sakkal Majalla"/>
                <a:sym typeface="Source Sans Pro Regular"/>
              </a:rPr>
              <a:t>إلى أي مدى تحققت هذه المخرجات وأُظهرت المعارف والمهارات والسلوكيات</a:t>
            </a:r>
            <a:r>
              <a:rPr lang="ar-EG" dirty="0">
                <a:highlight>
                  <a:srgbClr val="FFFF00"/>
                </a:highlight>
                <a:latin typeface="Sakkal Majalla"/>
                <a:cs typeface="Sakkal Majalla"/>
              </a:rPr>
              <a:t>.</a:t>
            </a:r>
            <a:endParaRPr>
              <a:highlight>
                <a:srgbClr val="FFFF00"/>
              </a:highlight>
              <a:latin typeface="Sakkal Majalla"/>
              <a:cs typeface="Sakkal Majalla"/>
            </a:endParaRPr>
          </a:p>
          <a:p>
            <a:pPr marL="254000" indent="-254000" algn="just" rtl="1">
              <a:buClr>
                <a:srgbClr val="65A000"/>
              </a:buClr>
              <a:buSzPct val="100000"/>
              <a:buFont typeface="Arial"/>
              <a:buChar char="•"/>
              <a:defRPr>
                <a:solidFill>
                  <a:schemeClr val="accent3"/>
                </a:solidFill>
              </a:defRPr>
            </a:pPr>
            <a:r>
              <a:rPr err="1">
                <a:solidFill>
                  <a:schemeClr val="tx1"/>
                </a:solidFill>
                <a:highlight>
                  <a:srgbClr val="FFFF00"/>
                </a:highlight>
                <a:latin typeface="Sakkal Majalla"/>
                <a:cs typeface="Sakkal Majalla"/>
              </a:rPr>
              <a:t>في</a:t>
            </a:r>
            <a:r>
              <a:rPr dirty="0">
                <a:solidFill>
                  <a:schemeClr val="tx1"/>
                </a:solidFill>
                <a:highlight>
                  <a:srgbClr val="FFFF00"/>
                </a:highlight>
                <a:latin typeface="Sakkal Majalla"/>
                <a:cs typeface="Sakkal Majalla"/>
              </a:rPr>
              <a:t> </a:t>
            </a:r>
            <a:r>
              <a:rPr err="1">
                <a:solidFill>
                  <a:schemeClr val="tx1"/>
                </a:solidFill>
                <a:highlight>
                  <a:srgbClr val="FFFF00"/>
                </a:highlight>
                <a:latin typeface="Sakkal Majalla"/>
                <a:cs typeface="Sakkal Majalla"/>
              </a:rPr>
              <a:t>كل</a:t>
            </a:r>
            <a:r>
              <a:rPr dirty="0">
                <a:solidFill>
                  <a:schemeClr val="tx1"/>
                </a:solidFill>
                <a:highlight>
                  <a:srgbClr val="FFFF00"/>
                </a:highlight>
                <a:latin typeface="Sakkal Majalla"/>
                <a:cs typeface="Sakkal Majalla"/>
              </a:rPr>
              <a:t> </a:t>
            </a:r>
            <a:r>
              <a:rPr err="1">
                <a:solidFill>
                  <a:schemeClr val="tx1"/>
                </a:solidFill>
                <a:highlight>
                  <a:srgbClr val="FFFF00"/>
                </a:highlight>
                <a:latin typeface="Sakkal Majalla"/>
                <a:cs typeface="Sakkal Majalla"/>
              </a:rPr>
              <a:t>جلسة</a:t>
            </a:r>
            <a:r>
              <a:rPr dirty="0">
                <a:solidFill>
                  <a:schemeClr val="tx1"/>
                </a:solidFill>
                <a:highlight>
                  <a:srgbClr val="FFFF00"/>
                </a:highlight>
                <a:latin typeface="Sakkal Majalla"/>
                <a:cs typeface="Sakkal Majalla"/>
              </a:rPr>
              <a:t>، </a:t>
            </a:r>
            <a:r>
              <a:rPr err="1">
                <a:solidFill>
                  <a:schemeClr val="tx1"/>
                </a:solidFill>
                <a:highlight>
                  <a:srgbClr val="FFFF00"/>
                </a:highlight>
                <a:latin typeface="Sakkal Majalla"/>
                <a:cs typeface="Sakkal Majalla"/>
              </a:rPr>
              <a:t>سيُطلب</a:t>
            </a:r>
            <a:r>
              <a:rPr dirty="0">
                <a:solidFill>
                  <a:schemeClr val="tx1"/>
                </a:solidFill>
                <a:highlight>
                  <a:srgbClr val="FFFF00"/>
                </a:highlight>
                <a:latin typeface="Sakkal Majalla"/>
                <a:cs typeface="Sakkal Majalla"/>
              </a:rPr>
              <a:t> </a:t>
            </a:r>
            <a:r>
              <a:rPr err="1">
                <a:solidFill>
                  <a:schemeClr val="tx1"/>
                </a:solidFill>
                <a:highlight>
                  <a:srgbClr val="FFFF00"/>
                </a:highlight>
                <a:latin typeface="Sakkal Majalla"/>
                <a:cs typeface="Sakkal Majalla"/>
              </a:rPr>
              <a:t>من</a:t>
            </a:r>
            <a:r>
              <a:rPr dirty="0">
                <a:solidFill>
                  <a:schemeClr val="tx1"/>
                </a:solidFill>
                <a:highlight>
                  <a:srgbClr val="FFFF00"/>
                </a:highlight>
                <a:latin typeface="Sakkal Majalla"/>
                <a:cs typeface="Sakkal Majalla"/>
              </a:rPr>
              <a:t> </a:t>
            </a:r>
            <a:r>
              <a:rPr err="1">
                <a:solidFill>
                  <a:schemeClr val="tx1"/>
                </a:solidFill>
                <a:highlight>
                  <a:srgbClr val="FFFF00"/>
                </a:highlight>
                <a:latin typeface="Sakkal Majalla"/>
                <a:cs typeface="Sakkal Majalla"/>
              </a:rPr>
              <a:t>فِرَق</a:t>
            </a:r>
            <a:r>
              <a:rPr dirty="0">
                <a:solidFill>
                  <a:schemeClr val="tx1"/>
                </a:solidFill>
                <a:highlight>
                  <a:srgbClr val="FFFF00"/>
                </a:highlight>
                <a:latin typeface="Sakkal Majalla"/>
                <a:cs typeface="Sakkal Majalla"/>
              </a:rPr>
              <a:t> </a:t>
            </a:r>
            <a:r>
              <a:rPr err="1">
                <a:solidFill>
                  <a:schemeClr val="tx1"/>
                </a:solidFill>
                <a:highlight>
                  <a:srgbClr val="FFFF00"/>
                </a:highlight>
                <a:latin typeface="Sakkal Majalla"/>
                <a:cs typeface="Sakkal Majalla"/>
              </a:rPr>
              <a:t>الاستجابة</a:t>
            </a:r>
            <a:r>
              <a:rPr dirty="0">
                <a:solidFill>
                  <a:schemeClr val="tx1"/>
                </a:solidFill>
                <a:highlight>
                  <a:srgbClr val="FFFF00"/>
                </a:highlight>
                <a:latin typeface="Sakkal Majalla"/>
                <a:cs typeface="Sakkal Majalla"/>
              </a:rPr>
              <a:t> </a:t>
            </a:r>
            <a:r>
              <a:rPr err="1">
                <a:solidFill>
                  <a:schemeClr val="tx1"/>
                </a:solidFill>
                <a:highlight>
                  <a:srgbClr val="FFFF00"/>
                </a:highlight>
                <a:latin typeface="Sakkal Majalla"/>
                <a:cs typeface="Sakkal Majalla"/>
              </a:rPr>
              <a:t>السريعة</a:t>
            </a:r>
            <a:r>
              <a:rPr dirty="0">
                <a:solidFill>
                  <a:schemeClr val="tx1"/>
                </a:solidFill>
                <a:highlight>
                  <a:srgbClr val="FFFF00"/>
                </a:highlight>
                <a:latin typeface="Sakkal Majalla"/>
                <a:cs typeface="Sakkal Majalla"/>
              </a:rPr>
              <a:t> </a:t>
            </a:r>
            <a:r>
              <a:rPr err="1">
                <a:solidFill>
                  <a:schemeClr val="tx1"/>
                </a:solidFill>
                <a:highlight>
                  <a:srgbClr val="FFFF00"/>
                </a:highlight>
                <a:latin typeface="Sakkal Majalla"/>
                <a:cs typeface="Sakkal Majalla"/>
              </a:rPr>
              <a:t>تحقيق</a:t>
            </a:r>
            <a:r>
              <a:rPr dirty="0">
                <a:solidFill>
                  <a:schemeClr val="tx1"/>
                </a:solidFill>
                <a:highlight>
                  <a:srgbClr val="FFFF00"/>
                </a:highlight>
                <a:latin typeface="Sakkal Majalla"/>
                <a:cs typeface="Sakkal Majalla"/>
              </a:rPr>
              <a:t> </a:t>
            </a:r>
            <a:r>
              <a:rPr err="1">
                <a:solidFill>
                  <a:schemeClr val="tx1"/>
                </a:solidFill>
                <a:highlight>
                  <a:srgbClr val="FFFF00"/>
                </a:highlight>
                <a:latin typeface="Sakkal Majalla"/>
                <a:cs typeface="Sakkal Majalla"/>
              </a:rPr>
              <a:t>عدة</a:t>
            </a:r>
            <a:r>
              <a:rPr dirty="0">
                <a:solidFill>
                  <a:schemeClr val="tx1"/>
                </a:solidFill>
                <a:highlight>
                  <a:srgbClr val="FFFF00"/>
                </a:highlight>
                <a:latin typeface="Sakkal Majalla"/>
                <a:cs typeface="Sakkal Majalla"/>
              </a:rPr>
              <a:t> </a:t>
            </a:r>
            <a:r>
              <a:rPr err="1">
                <a:solidFill>
                  <a:schemeClr val="tx1"/>
                </a:solidFill>
                <a:highlight>
                  <a:srgbClr val="FFFF00"/>
                </a:highlight>
                <a:latin typeface="Sakkal Majalla"/>
                <a:cs typeface="Sakkal Majalla"/>
              </a:rPr>
              <a:t>مخرجات</a:t>
            </a:r>
            <a:r>
              <a:rPr dirty="0">
                <a:solidFill>
                  <a:schemeClr val="tx1"/>
                </a:solidFill>
                <a:highlight>
                  <a:srgbClr val="FFFF00"/>
                </a:highlight>
                <a:latin typeface="Sakkal Majalla"/>
                <a:cs typeface="Sakkal Majalla"/>
              </a:rPr>
              <a:t> </a:t>
            </a:r>
            <a:r>
              <a:rPr err="1">
                <a:solidFill>
                  <a:schemeClr val="tx1"/>
                </a:solidFill>
                <a:highlight>
                  <a:srgbClr val="FFFF00"/>
                </a:highlight>
                <a:latin typeface="Sakkal Majalla"/>
                <a:cs typeface="Sakkal Majalla"/>
              </a:rPr>
              <a:t>وإظهار</a:t>
            </a:r>
            <a:r>
              <a:rPr dirty="0">
                <a:solidFill>
                  <a:schemeClr val="tx1"/>
                </a:solidFill>
                <a:highlight>
                  <a:srgbClr val="FFFF00"/>
                </a:highlight>
                <a:latin typeface="Sakkal Majalla"/>
                <a:cs typeface="Sakkal Majalla"/>
              </a:rPr>
              <a:t> </a:t>
            </a:r>
            <a:r>
              <a:rPr err="1">
                <a:solidFill>
                  <a:schemeClr val="tx1"/>
                </a:solidFill>
                <a:highlight>
                  <a:srgbClr val="FFFF00"/>
                </a:highlight>
                <a:latin typeface="Sakkal Majalla"/>
                <a:cs typeface="Sakkal Majalla"/>
              </a:rPr>
              <a:t>معارف</a:t>
            </a:r>
            <a:r>
              <a:rPr dirty="0">
                <a:solidFill>
                  <a:schemeClr val="tx1"/>
                </a:solidFill>
                <a:highlight>
                  <a:srgbClr val="FFFF00"/>
                </a:highlight>
                <a:latin typeface="Sakkal Majalla"/>
                <a:cs typeface="Sakkal Majalla"/>
              </a:rPr>
              <a:t> </a:t>
            </a:r>
            <a:r>
              <a:rPr err="1">
                <a:solidFill>
                  <a:schemeClr val="tx1"/>
                </a:solidFill>
                <a:highlight>
                  <a:srgbClr val="FFFF00"/>
                </a:highlight>
                <a:latin typeface="Sakkal Majalla"/>
                <a:cs typeface="Sakkal Majalla"/>
              </a:rPr>
              <a:t>ومهارات</a:t>
            </a:r>
            <a:r>
              <a:rPr dirty="0">
                <a:solidFill>
                  <a:schemeClr val="tx1"/>
                </a:solidFill>
                <a:highlight>
                  <a:srgbClr val="FFFF00"/>
                </a:highlight>
                <a:latin typeface="Sakkal Majalla"/>
                <a:cs typeface="Sakkal Majalla"/>
              </a:rPr>
              <a:t> </a:t>
            </a:r>
            <a:r>
              <a:rPr err="1">
                <a:solidFill>
                  <a:schemeClr val="tx1"/>
                </a:solidFill>
                <a:highlight>
                  <a:srgbClr val="FFFF00"/>
                </a:highlight>
                <a:latin typeface="Sakkal Majalla"/>
                <a:cs typeface="Sakkal Majalla"/>
              </a:rPr>
              <a:t>وسلوكيات</a:t>
            </a:r>
            <a:r>
              <a:rPr dirty="0">
                <a:solidFill>
                  <a:schemeClr val="tx1"/>
                </a:solidFill>
                <a:highlight>
                  <a:srgbClr val="FFFF00"/>
                </a:highlight>
                <a:latin typeface="Sakkal Majalla"/>
                <a:cs typeface="Sakkal Majalla"/>
              </a:rPr>
              <a:t> </a:t>
            </a:r>
            <a:r>
              <a:rPr err="1">
                <a:solidFill>
                  <a:schemeClr val="tx1"/>
                </a:solidFill>
                <a:highlight>
                  <a:srgbClr val="FFFF00"/>
                </a:highlight>
                <a:latin typeface="Sakkal Majalla"/>
                <a:cs typeface="Sakkal Majalla"/>
              </a:rPr>
              <a:t>محددة</a:t>
            </a:r>
            <a:r>
              <a:rPr lang="ar-EG" dirty="0">
                <a:solidFill>
                  <a:schemeClr val="tx1"/>
                </a:solidFill>
                <a:highlight>
                  <a:srgbClr val="FFFF00"/>
                </a:highlight>
                <a:latin typeface="Sakkal Majalla"/>
                <a:cs typeface="Sakkal Majalla"/>
              </a:rPr>
              <a:t>. وستُقدَّم </a:t>
            </a:r>
            <a:r>
              <a:rPr lang="ar" u="sng" dirty="0">
                <a:solidFill>
                  <a:schemeClr val="tx1"/>
                </a:solidFill>
                <a:highlight>
                  <a:srgbClr val="FFFF00"/>
                </a:highlight>
                <a:latin typeface="Sakkal Majalla"/>
                <a:cs typeface="Sakkal Majalla"/>
              </a:rPr>
              <a:t>جداول التقييم</a:t>
            </a:r>
            <a:r>
              <a:rPr lang="ar" u="sng" dirty="0">
                <a:solidFill>
                  <a:schemeClr val="tx1"/>
                </a:solidFill>
                <a:highlight>
                  <a:srgbClr val="FFFF00"/>
                </a:highlight>
                <a:latin typeface="Sakkal Majalla"/>
                <a:cs typeface="Sakkal Majalla"/>
                <a:sym typeface="Source Sans Pro Bold"/>
              </a:rPr>
              <a:t> </a:t>
            </a:r>
            <a:r>
              <a:rPr err="1">
                <a:solidFill>
                  <a:schemeClr val="tx1"/>
                </a:solidFill>
                <a:highlight>
                  <a:srgbClr val="FFFF00"/>
                </a:highlight>
                <a:latin typeface="Sakkal Majalla"/>
                <a:cs typeface="Sakkal Majalla"/>
              </a:rPr>
              <a:t>إلى</a:t>
            </a:r>
            <a:r>
              <a:rPr dirty="0">
                <a:solidFill>
                  <a:schemeClr val="tx1"/>
                </a:solidFill>
                <a:highlight>
                  <a:srgbClr val="FFFF00"/>
                </a:highlight>
                <a:latin typeface="Sakkal Majalla"/>
                <a:cs typeface="Sakkal Majalla"/>
              </a:rPr>
              <a:t> </a:t>
            </a:r>
            <a:r>
              <a:rPr err="1">
                <a:solidFill>
                  <a:schemeClr val="tx1"/>
                </a:solidFill>
                <a:highlight>
                  <a:srgbClr val="FFFF00"/>
                </a:highlight>
                <a:latin typeface="Sakkal Majalla"/>
                <a:cs typeface="Sakkal Majalla"/>
              </a:rPr>
              <a:t>مُقيِّمي</a:t>
            </a:r>
            <a:r>
              <a:rPr dirty="0">
                <a:solidFill>
                  <a:schemeClr val="tx1"/>
                </a:solidFill>
                <a:highlight>
                  <a:srgbClr val="FFFF00"/>
                </a:highlight>
                <a:latin typeface="Sakkal Majalla"/>
                <a:cs typeface="Sakkal Majalla"/>
              </a:rPr>
              <a:t> </a:t>
            </a:r>
            <a:r>
              <a:rPr err="1">
                <a:solidFill>
                  <a:schemeClr val="tx1"/>
                </a:solidFill>
                <a:highlight>
                  <a:srgbClr val="FFFF00"/>
                </a:highlight>
                <a:latin typeface="Sakkal Majalla"/>
                <a:cs typeface="Sakkal Majalla"/>
              </a:rPr>
              <a:t>الفِرَق</a:t>
            </a:r>
            <a:r>
              <a:rPr dirty="0">
                <a:solidFill>
                  <a:schemeClr val="tx1"/>
                </a:solidFill>
                <a:highlight>
                  <a:srgbClr val="FFFF00"/>
                </a:highlight>
                <a:latin typeface="Sakkal Majalla"/>
                <a:cs typeface="Sakkal Majalla"/>
              </a:rPr>
              <a:t> </a:t>
            </a:r>
            <a:r>
              <a:rPr err="1">
                <a:solidFill>
                  <a:schemeClr val="tx1"/>
                </a:solidFill>
                <a:highlight>
                  <a:srgbClr val="FFFF00"/>
                </a:highlight>
                <a:latin typeface="Sakkal Majalla"/>
                <a:cs typeface="Sakkal Majalla"/>
              </a:rPr>
              <a:t>لكل</a:t>
            </a:r>
            <a:r>
              <a:rPr dirty="0">
                <a:solidFill>
                  <a:schemeClr val="tx1"/>
                </a:solidFill>
                <a:highlight>
                  <a:srgbClr val="FFFF00"/>
                </a:highlight>
                <a:latin typeface="Sakkal Majalla"/>
                <a:cs typeface="Sakkal Majalla"/>
              </a:rPr>
              <a:t> </a:t>
            </a:r>
            <a:r>
              <a:rPr err="1">
                <a:solidFill>
                  <a:schemeClr val="tx1"/>
                </a:solidFill>
                <a:highlight>
                  <a:srgbClr val="FFFF00"/>
                </a:highlight>
                <a:latin typeface="Sakkal Majalla"/>
                <a:cs typeface="Sakkal Majalla"/>
              </a:rPr>
              <a:t>جلسة</a:t>
            </a:r>
            <a:r>
              <a:rPr dirty="0">
                <a:solidFill>
                  <a:schemeClr val="tx1"/>
                </a:solidFill>
                <a:highlight>
                  <a:srgbClr val="FFFF00"/>
                </a:highlight>
                <a:latin typeface="Sakkal Majalla"/>
                <a:cs typeface="Sakkal Majalla"/>
              </a:rPr>
              <a:t> </a:t>
            </a:r>
            <a:r>
              <a:rPr err="1">
                <a:solidFill>
                  <a:schemeClr val="tx1"/>
                </a:solidFill>
                <a:highlight>
                  <a:srgbClr val="FFFF00"/>
                </a:highlight>
                <a:latin typeface="Sakkal Majalla"/>
                <a:cs typeface="Sakkal Majalla"/>
              </a:rPr>
              <a:t>من</a:t>
            </a:r>
            <a:r>
              <a:rPr dirty="0">
                <a:solidFill>
                  <a:schemeClr val="tx1"/>
                </a:solidFill>
                <a:highlight>
                  <a:srgbClr val="FFFF00"/>
                </a:highlight>
                <a:latin typeface="Sakkal Majalla"/>
                <a:cs typeface="Sakkal Majalla"/>
              </a:rPr>
              <a:t> </a:t>
            </a:r>
            <a:r>
              <a:rPr err="1">
                <a:solidFill>
                  <a:schemeClr val="tx1"/>
                </a:solidFill>
                <a:highlight>
                  <a:srgbClr val="FFFF00"/>
                </a:highlight>
                <a:latin typeface="Sakkal Majalla"/>
                <a:cs typeface="Sakkal Majalla"/>
              </a:rPr>
              <a:t>جلسات</a:t>
            </a:r>
            <a:r>
              <a:rPr dirty="0">
                <a:solidFill>
                  <a:schemeClr val="tx1"/>
                </a:solidFill>
                <a:highlight>
                  <a:srgbClr val="FFFF00"/>
                </a:highlight>
                <a:latin typeface="Sakkal Majalla"/>
                <a:cs typeface="Sakkal Majalla"/>
              </a:rPr>
              <a:t> </a:t>
            </a:r>
            <a:r>
              <a:rPr err="1">
                <a:solidFill>
                  <a:schemeClr val="tx1"/>
                </a:solidFill>
                <a:highlight>
                  <a:srgbClr val="FFFF00"/>
                </a:highlight>
                <a:latin typeface="Sakkal Majalla"/>
                <a:cs typeface="Sakkal Majalla"/>
              </a:rPr>
              <a:t>تمرين</a:t>
            </a:r>
            <a:r>
              <a:rPr dirty="0">
                <a:solidFill>
                  <a:schemeClr val="tx1"/>
                </a:solidFill>
                <a:highlight>
                  <a:srgbClr val="FFFF00"/>
                </a:highlight>
                <a:latin typeface="Sakkal Majalla"/>
                <a:cs typeface="Sakkal Majalla"/>
              </a:rPr>
              <a:t> </a:t>
            </a:r>
            <a:r>
              <a:rPr err="1">
                <a:solidFill>
                  <a:schemeClr val="tx1"/>
                </a:solidFill>
                <a:highlight>
                  <a:srgbClr val="FFFF00"/>
                </a:highlight>
                <a:latin typeface="Sakkal Majalla"/>
                <a:cs typeface="Sakkal Majalla"/>
              </a:rPr>
              <a:t>المحاكاة</a:t>
            </a:r>
            <a:r>
              <a:rPr dirty="0">
                <a:solidFill>
                  <a:schemeClr val="tx1"/>
                </a:solidFill>
                <a:highlight>
                  <a:srgbClr val="FFFF00"/>
                </a:highlight>
                <a:latin typeface="Sakkal Majalla"/>
                <a:cs typeface="Sakkal Majalla"/>
              </a:rPr>
              <a:t>.</a:t>
            </a:r>
          </a:p>
        </p:txBody>
      </p:sp>
      <p:sp>
        <p:nvSpPr>
          <p:cNvPr id="297" name="Rectangle 2"/>
          <p:cNvSpPr txBox="1">
            <a:spLocks noGrp="1"/>
          </p:cNvSpPr>
          <p:nvPr>
            <p:ph type="title"/>
          </p:nvPr>
        </p:nvSpPr>
        <p:spPr>
          <a:xfrm>
            <a:off x="297712" y="0"/>
            <a:ext cx="8327815" cy="646113"/>
          </a:xfrm>
          <a:prstGeom prst="rect">
            <a:avLst/>
          </a:prstGeom>
        </p:spPr>
        <p:txBody>
          <a:bodyPr rtlCol="1"/>
          <a:lstStyle>
            <a:lvl1pPr algn="r" rtl="1">
              <a:defRPr>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أدوار مُدربي ومُقيّ</a:t>
            </a:r>
            <a:r>
              <a:rPr lang="ar-EG" b="1" dirty="0">
                <a:latin typeface="Sakkal Majalla" panose="02000000000000000000" pitchFamily="2" charset="-78"/>
                <a:cs typeface="Sakkal Majalla" panose="02000000000000000000" pitchFamily="2" charset="-78"/>
              </a:rPr>
              <a:t>ِ</a:t>
            </a:r>
            <a:r>
              <a:rPr lang="ar" b="1" dirty="0">
                <a:latin typeface="Sakkal Majalla" panose="02000000000000000000" pitchFamily="2" charset="-78"/>
                <a:cs typeface="Sakkal Majalla" panose="02000000000000000000" pitchFamily="2" charset="-78"/>
              </a:rPr>
              <a:t>مي الفِرَق</a:t>
            </a:r>
          </a:p>
        </p:txBody>
      </p:sp>
    </p:spTree>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6" name="Google Shape;308;p8"/>
          <p:cNvSpPr txBox="1">
            <a:spLocks noGrp="1"/>
          </p:cNvSpPr>
          <p:nvPr>
            <p:ph type="body" sz="half" idx="1"/>
          </p:nvPr>
        </p:nvSpPr>
        <p:spPr>
          <a:xfrm>
            <a:off x="422273" y="1558925"/>
            <a:ext cx="11347453" cy="1870075"/>
          </a:xfrm>
          <a:prstGeom prst="rect">
            <a:avLst/>
          </a:prstGeom>
        </p:spPr>
        <p:txBody>
          <a:bodyPr lIns="0" tIns="0" rIns="0" bIns="0" rtlCol="1"/>
          <a:lstStyle/>
          <a:p>
            <a:pPr rtl="1">
              <a:spcBef>
                <a:spcPts val="0"/>
              </a:spcBef>
              <a:defRPr sz="3200"/>
            </a:pPr>
            <a:r>
              <a:rPr lang="ar" b="1" dirty="0">
                <a:latin typeface="Sakkal Majalla" panose="02000000000000000000" pitchFamily="2" charset="-78"/>
                <a:cs typeface="Sakkal Majalla" panose="02000000000000000000" pitchFamily="2" charset="-78"/>
              </a:rPr>
              <a:t>الجلسة </a:t>
            </a:r>
            <a:r>
              <a:rPr lang="fr-FR" b="1" dirty="0">
                <a:latin typeface="Sakkal Majalla" panose="02000000000000000000" pitchFamily="2" charset="-78"/>
                <a:cs typeface="Sakkal Majalla" panose="02000000000000000000" pitchFamily="2" charset="-78"/>
              </a:rPr>
              <a:t>C5</a:t>
            </a:r>
            <a:r>
              <a:rPr lang="ar" b="1" dirty="0">
                <a:latin typeface="Sakkal Majalla" panose="02000000000000000000" pitchFamily="2" charset="-78"/>
                <a:cs typeface="Sakkal Majalla" panose="02000000000000000000" pitchFamily="2" charset="-78"/>
              </a:rPr>
              <a:t>: </a:t>
            </a:r>
          </a:p>
          <a:p>
            <a:pPr rtl="1">
              <a:spcBef>
                <a:spcPts val="0"/>
              </a:spcBef>
              <a:defRPr sz="3200"/>
            </a:pPr>
            <a:r>
              <a:rPr lang="ar" b="1" dirty="0">
                <a:latin typeface="Sakkal Majalla" panose="02000000000000000000" pitchFamily="2" charset="-78"/>
                <a:cs typeface="Sakkal Majalla" panose="02000000000000000000" pitchFamily="2" charset="-78"/>
              </a:rPr>
              <a:t>التقصي النشط للحالات </a:t>
            </a:r>
            <a:br>
              <a:rPr lang="hu-HU" b="1" dirty="0">
                <a:latin typeface="Sakkal Majalla" panose="02000000000000000000" pitchFamily="2" charset="-78"/>
                <a:cs typeface="Sakkal Majalla" panose="02000000000000000000" pitchFamily="2" charset="-78"/>
              </a:rPr>
            </a:br>
            <a:r>
              <a:rPr lang="ar" b="1" dirty="0">
                <a:latin typeface="Sakkal Majalla" panose="02000000000000000000" pitchFamily="2" charset="-78"/>
                <a:cs typeface="Sakkal Majalla" panose="02000000000000000000" pitchFamily="2" charset="-78"/>
              </a:rPr>
              <a:t>وتتبُّع المُخالِطين</a:t>
            </a:r>
          </a:p>
        </p:txBody>
      </p:sp>
    </p:spTree>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0" name="Title 1"/>
          <p:cNvSpPr txBox="1">
            <a:spLocks noGrp="1"/>
          </p:cNvSpPr>
          <p:nvPr>
            <p:ph type="title"/>
          </p:nvPr>
        </p:nvSpPr>
        <p:spPr>
          <a:xfrm>
            <a:off x="297712" y="-20444"/>
            <a:ext cx="7677365" cy="646113"/>
          </a:xfrm>
          <a:prstGeom prst="rect">
            <a:avLst/>
          </a:prstGeom>
        </p:spPr>
        <p:txBody>
          <a:bodyPr rtlCol="1"/>
          <a:lstStyle/>
          <a:p>
            <a:pPr rtl="1">
              <a:defRPr>
                <a:latin typeface="Source Sans Pro Bold"/>
                <a:ea typeface="Source Sans Pro Bold"/>
                <a:cs typeface="Source Sans Pro Bold"/>
                <a:sym typeface="Source Sans Pro Bold"/>
              </a:defRPr>
            </a:pPr>
            <a:r>
              <a:rPr lang="fr-FR" b="1" dirty="0">
                <a:latin typeface="Sakkal Majalla" panose="02000000000000000000" pitchFamily="2" charset="-78"/>
                <a:cs typeface="Sakkal Majalla" panose="02000000000000000000" pitchFamily="2" charset="-78"/>
              </a:rPr>
              <a:t>C5</a:t>
            </a:r>
            <a:r>
              <a:rPr lang="ar" b="1" dirty="0">
                <a:latin typeface="Sakkal Majalla" panose="02000000000000000000" pitchFamily="2" charset="-78"/>
                <a:cs typeface="Sakkal Majalla" panose="02000000000000000000" pitchFamily="2" charset="-78"/>
              </a:rPr>
              <a:t> التقصي النشط للحالات وتتبُّع المُخالِطين</a:t>
            </a:r>
          </a:p>
        </p:txBody>
      </p:sp>
      <p:grpSp>
        <p:nvGrpSpPr>
          <p:cNvPr id="513" name="Rectangle 3"/>
          <p:cNvGrpSpPr/>
          <p:nvPr/>
        </p:nvGrpSpPr>
        <p:grpSpPr>
          <a:xfrm>
            <a:off x="1824210" y="1873768"/>
            <a:ext cx="8543582" cy="4127558"/>
            <a:chOff x="0" y="-1"/>
            <a:chExt cx="8543581" cy="4127557"/>
          </a:xfrm>
        </p:grpSpPr>
        <p:sp>
          <p:nvSpPr>
            <p:cNvPr id="511" name="Rectangle"/>
            <p:cNvSpPr/>
            <p:nvPr/>
          </p:nvSpPr>
          <p:spPr>
            <a:xfrm>
              <a:off x="0" y="-1"/>
              <a:ext cx="8543581" cy="4127557"/>
            </a:xfrm>
            <a:prstGeom prst="rect">
              <a:avLst/>
            </a:prstGeom>
            <a:solidFill>
              <a:srgbClr val="D6DCE5"/>
            </a:solidFill>
            <a:ln w="12700" cap="flat">
              <a:solidFill>
                <a:srgbClr val="011749"/>
              </a:solidFill>
              <a:prstDash val="solid"/>
              <a:miter lim="800000"/>
            </a:ln>
            <a:effectLst/>
          </p:spPr>
          <p:txBody>
            <a:bodyPr wrap="square" lIns="45719" tIns="45719" rIns="45719" bIns="45719" numCol="1" rtlCol="1" anchor="ctr">
              <a:noAutofit/>
            </a:bodyPr>
            <a:lstStyle/>
            <a:p>
              <a:pPr rtl="1">
                <a:defRPr sz="2000">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512" name="The RRT received a fax from an official at the Ministry of Environment reporting that the water sample from the Bughaw river showed an amount of cadmium below the poisoning level, and that the gastrointestinal manifestations of villagers in Guntana was n"/>
            <p:cNvSpPr txBox="1"/>
            <p:nvPr/>
          </p:nvSpPr>
          <p:spPr>
            <a:xfrm>
              <a:off x="52070" y="1025033"/>
              <a:ext cx="8439441" cy="2077489"/>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19" rIns="45719" bIns="45719" numCol="1" rtlCol="1" anchor="ctr">
              <a:spAutoFit/>
            </a:bodyPr>
            <a:lstStyle/>
            <a:p>
              <a:pPr algn="just" rtl="1">
                <a:lnSpc>
                  <a:spcPct val="115000"/>
                </a:lnSpc>
                <a:spcBef>
                  <a:spcPts val="1000"/>
                </a:spcBef>
                <a:defRPr sz="20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تلقى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رسالة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فاكس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مسؤول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وزارة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البيئة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يفيد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عينة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المياه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نهر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بوغاو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أظهرت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كمية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الكادميوم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الذي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يُسبب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التسمم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مظاهر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أمراض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الجهاز</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الهضمي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لدى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القرويين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غونتانا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علاقة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بالكادميوم</a:t>
              </a:r>
              <a:r>
                <a:rPr dirty="0">
                  <a:latin typeface="Sakkal Majalla" panose="02000000000000000000" pitchFamily="2" charset="-78"/>
                  <a:cs typeface="Sakkal Majalla" panose="02000000000000000000" pitchFamily="2" charset="-78"/>
                </a:rPr>
                <a:t>. </a:t>
              </a:r>
            </a:p>
            <a:p>
              <a:pPr rtl="1">
                <a:defRPr sz="20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وبعد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تحديد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وحصر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بعض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الحالات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المحتملة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المحلي</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في </a:t>
              </a:r>
              <a:r>
                <a:rPr dirty="0" err="1">
                  <a:latin typeface="Sakkal Majalla" panose="02000000000000000000" pitchFamily="2" charset="-78"/>
                  <a:cs typeface="Sakkal Majalla" panose="02000000000000000000" pitchFamily="2" charset="-78"/>
                </a:rPr>
                <a:t>أثناء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المقابلة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الحالة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أُدخلت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المستشفى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سيبدأ</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التقصي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النشط</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ل</a:t>
              </a:r>
              <a:r>
                <a:rPr dirty="0" err="1">
                  <a:latin typeface="Sakkal Majalla" panose="02000000000000000000" pitchFamily="2" charset="-78"/>
                  <a:cs typeface="Sakkal Majalla" panose="02000000000000000000" pitchFamily="2" charset="-78"/>
                </a:rPr>
                <a:t>لحالات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والاضطلاع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بأنشطة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تتبع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المخالطين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ورصدهم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المحلي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وبالإضافة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ذلك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يحتاج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إشراك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المحلي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للحد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انتشار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المرض</a:t>
              </a:r>
              <a:r>
                <a:rPr dirty="0">
                  <a:latin typeface="Sakkal Majalla" panose="02000000000000000000" pitchFamily="2" charset="-78"/>
                  <a:cs typeface="Sakkal Majalla" panose="02000000000000000000" pitchFamily="2" charset="-78"/>
                </a:rPr>
                <a:t>.</a:t>
              </a:r>
            </a:p>
          </p:txBody>
        </p:sp>
      </p:grpSp>
      <p:sp>
        <p:nvSpPr>
          <p:cNvPr id="514" name="Content Placeholder 2"/>
          <p:cNvSpPr txBox="1"/>
          <p:nvPr/>
        </p:nvSpPr>
        <p:spPr>
          <a:xfrm>
            <a:off x="7280834" y="1115799"/>
            <a:ext cx="3034888"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0" rtl="1">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المعلومات الأساسية </a:t>
            </a:r>
          </a:p>
        </p:txBody>
      </p:sp>
    </p:spTree>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 name="Content Placeholder 2"/>
          <p:cNvSpPr txBox="1">
            <a:spLocks noGrp="1"/>
          </p:cNvSpPr>
          <p:nvPr>
            <p:ph type="body" idx="1"/>
          </p:nvPr>
        </p:nvSpPr>
        <p:spPr>
          <a:xfrm>
            <a:off x="884063" y="1556519"/>
            <a:ext cx="9875233" cy="4654072"/>
          </a:xfrm>
          <a:prstGeom prst="rect">
            <a:avLst/>
          </a:prstGeom>
        </p:spPr>
        <p:txBody>
          <a:bodyPr rtlCol="1"/>
          <a:lstStyle/>
          <a:p>
            <a:pPr defTabSz="286426" rtl="1">
              <a:lnSpc>
                <a:spcPct val="115000"/>
              </a:lnSpc>
              <a:spcBef>
                <a:spcPts val="900"/>
              </a:spcBef>
              <a:defRPr sz="2376">
                <a:solidFill>
                  <a:schemeClr val="accent6"/>
                </a:solidFill>
                <a:latin typeface="Source Sans Pro Bold"/>
                <a:ea typeface="Source Sans Pro Bold"/>
                <a:cs typeface="Source Sans Pro Bold"/>
                <a:sym typeface="Source Sans Pro Bold"/>
              </a:defRPr>
            </a:pPr>
            <a:r>
              <a:rPr lang="ar" b="1" dirty="0">
                <a:solidFill>
                  <a:schemeClr val="accent3"/>
                </a:solidFill>
                <a:latin typeface="Sakkal Majalla" panose="02000000000000000000" pitchFamily="2" charset="-78"/>
                <a:cs typeface="Sakkal Majalla" panose="02000000000000000000" pitchFamily="2" charset="-78"/>
              </a:rPr>
              <a:t>مقابلة السيدة فاطمة (حماة ليلى) ونيلي، ابنة السيدة فاطمة</a:t>
            </a:r>
          </a:p>
          <a:p>
            <a:pPr defTabSz="286426" rtl="1">
              <a:lnSpc>
                <a:spcPct val="115000"/>
              </a:lnSpc>
              <a:spcBef>
                <a:spcPts val="900"/>
              </a:spcBef>
              <a:defRPr sz="2376"/>
            </a:pPr>
            <a:r>
              <a:rPr dirty="0" err="1">
                <a:latin typeface="Sakkal Majalla" panose="02000000000000000000" pitchFamily="2" charset="-78"/>
                <a:cs typeface="Sakkal Majalla" panose="02000000000000000000" pitchFamily="2" charset="-78"/>
              </a:rPr>
              <a:t>شرح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الغرض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الزيارة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والسؤال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حالتها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التدابير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اتخذتها</a:t>
            </a:r>
            <a:r>
              <a:rPr lang="ar-EG" dirty="0">
                <a:latin typeface="Sakkal Majalla" panose="02000000000000000000" pitchFamily="2" charset="-78"/>
                <a:cs typeface="Sakkal Majalla" panose="02000000000000000000" pitchFamily="2" charset="-78"/>
              </a:rPr>
              <a:t>. و</a:t>
            </a:r>
            <a:r>
              <a:rPr dirty="0" err="1">
                <a:latin typeface="Sakkal Majalla" panose="02000000000000000000" pitchFamily="2" charset="-78"/>
                <a:cs typeface="Sakkal Majalla" panose="02000000000000000000" pitchFamily="2" charset="-78"/>
              </a:rPr>
              <a:t>تقديم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المشورة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بشأن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التدابير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تمنع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تمنع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انتشار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العدوى</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defTabSz="286426" rtl="1">
              <a:lnSpc>
                <a:spcPct val="115000"/>
              </a:lnSpc>
              <a:spcBef>
                <a:spcPts val="900"/>
              </a:spcBef>
              <a:defRPr sz="2376"/>
            </a:pPr>
            <a:r>
              <a:rPr dirty="0" err="1">
                <a:latin typeface="Sakkal Majalla" panose="02000000000000000000" pitchFamily="2" charset="-78"/>
                <a:cs typeface="Sakkal Majalla" panose="02000000000000000000" pitchFamily="2" charset="-78"/>
              </a:rPr>
              <a:t>نيلي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سيدة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شابة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جميلة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ولطيفة</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وعندما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يغادر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المنزل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يعود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أحد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أفراد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المنزل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ويتحدث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نيلي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انفراد</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ويقترح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عليها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يقابلها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حديقة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بالقرب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المنزل</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ويخبرها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قبلت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فإنه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سيستطيع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بسهولة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يُحضر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بعض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الأدوية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لوالدتها</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سمعت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المحادثة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517" name="Content Placeholder 2"/>
          <p:cNvSpPr txBox="1"/>
          <p:nvPr/>
        </p:nvSpPr>
        <p:spPr>
          <a:xfrm>
            <a:off x="7475752" y="990423"/>
            <a:ext cx="3034888"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0" rtl="1">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التعليمات (1)</a:t>
            </a:r>
          </a:p>
        </p:txBody>
      </p:sp>
      <p:sp>
        <p:nvSpPr>
          <p:cNvPr id="518" name="Title 1"/>
          <p:cNvSpPr txBox="1">
            <a:spLocks noGrp="1"/>
          </p:cNvSpPr>
          <p:nvPr>
            <p:ph type="title"/>
          </p:nvPr>
        </p:nvSpPr>
        <p:spPr>
          <a:xfrm>
            <a:off x="297712" y="0"/>
            <a:ext cx="7677365" cy="646113"/>
          </a:xfrm>
          <a:prstGeom prst="rect">
            <a:avLst/>
          </a:prstGeom>
        </p:spPr>
        <p:txBody>
          <a:bodyPr rtlCol="1"/>
          <a:lstStyle/>
          <a:p>
            <a:pPr rtl="1">
              <a:defRPr>
                <a:latin typeface="Source Sans Pro Bold"/>
                <a:ea typeface="Source Sans Pro Bold"/>
                <a:cs typeface="Source Sans Pro Bold"/>
                <a:sym typeface="Source Sans Pro Bold"/>
              </a:defRPr>
            </a:pPr>
            <a:r>
              <a:rPr lang="fr-FR" b="1" dirty="0">
                <a:latin typeface="Sakkal Majalla" panose="02000000000000000000" pitchFamily="2" charset="-78"/>
                <a:cs typeface="Sakkal Majalla" panose="02000000000000000000" pitchFamily="2" charset="-78"/>
              </a:rPr>
              <a:t>C5</a:t>
            </a:r>
            <a:r>
              <a:rPr lang="ar" b="1" dirty="0">
                <a:latin typeface="Sakkal Majalla" panose="02000000000000000000" pitchFamily="2" charset="-78"/>
                <a:cs typeface="Sakkal Majalla" panose="02000000000000000000" pitchFamily="2" charset="-78"/>
              </a:rPr>
              <a:t> التقصي النشط للحالات وتتبُّع المُخالِطين</a:t>
            </a:r>
          </a:p>
        </p:txBody>
      </p:sp>
    </p:spTree>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 name="Content Placeholder 2"/>
          <p:cNvSpPr txBox="1">
            <a:spLocks noGrp="1"/>
          </p:cNvSpPr>
          <p:nvPr>
            <p:ph type="body" idx="1"/>
          </p:nvPr>
        </p:nvSpPr>
        <p:spPr>
          <a:xfrm>
            <a:off x="2067842" y="1558084"/>
            <a:ext cx="8222169" cy="4654072"/>
          </a:xfrm>
          <a:prstGeom prst="rect">
            <a:avLst/>
          </a:prstGeom>
        </p:spPr>
        <p:txBody>
          <a:bodyPr rtlCol="1"/>
          <a:lstStyle/>
          <a:p>
            <a:pPr rtl="1">
              <a:lnSpc>
                <a:spcPct val="103500"/>
              </a:lnSpc>
              <a:spcBef>
                <a:spcPts val="1000"/>
              </a:spcBef>
              <a:defRPr>
                <a:solidFill>
                  <a:schemeClr val="accent6"/>
                </a:solidFill>
                <a:latin typeface="Source Sans Pro Bold"/>
                <a:ea typeface="Source Sans Pro Bold"/>
                <a:cs typeface="Source Sans Pro Bold"/>
                <a:sym typeface="Source Sans Pro Bold"/>
              </a:defRPr>
            </a:pPr>
            <a:r>
              <a:rPr lang="ar" b="1">
                <a:solidFill>
                  <a:schemeClr val="accent3"/>
                </a:solidFill>
                <a:latin typeface="Sakkal Majalla" panose="02000000000000000000" pitchFamily="2" charset="-78"/>
                <a:cs typeface="Sakkal Majalla" panose="02000000000000000000" pitchFamily="2" charset="-78"/>
              </a:rPr>
              <a:t>مقابلة مع الجار</a:t>
            </a:r>
            <a:endParaRPr b="1" dirty="0">
              <a:solidFill>
                <a:schemeClr val="accent3"/>
              </a:solidFill>
              <a:latin typeface="Sakkal Majalla" panose="02000000000000000000" pitchFamily="2" charset="-78"/>
              <a:cs typeface="Sakkal Majalla" panose="02000000000000000000" pitchFamily="2" charset="-78"/>
            </a:endParaRPr>
          </a:p>
          <a:p>
            <a:pPr rtl="1">
              <a:lnSpc>
                <a:spcPct val="103500"/>
              </a:lnSpc>
              <a:spcBef>
                <a:spcPts val="1000"/>
              </a:spcBef>
            </a:pPr>
            <a:r>
              <a:rPr>
                <a:latin typeface="Sakkal Majalla" panose="02000000000000000000" pitchFamily="2" charset="-78"/>
                <a:cs typeface="Sakkal Majalla" panose="02000000000000000000" pitchFamily="2" charset="-78"/>
              </a:rPr>
              <a:t>بعد اتخاذ الترتيبات اللازمة لزيارة الجيران في إطار أنشطة التقصي النشط للحالات، تكتشف أنهم يتحدثون لهجة أنت لست على دراية بها. ما الذي ينبغي أن تفعله؟</a:t>
            </a:r>
          </a:p>
          <a:p>
            <a:pPr rtl="1">
              <a:lnSpc>
                <a:spcPct val="103500"/>
              </a:lnSpc>
              <a:spcBef>
                <a:spcPts val="1000"/>
              </a:spcBef>
              <a:defRPr>
                <a:solidFill>
                  <a:schemeClr val="accent6"/>
                </a:solidFill>
                <a:latin typeface="Source Sans Pro Bold"/>
                <a:ea typeface="Source Sans Pro Bold"/>
                <a:cs typeface="Source Sans Pro Bold"/>
                <a:sym typeface="Source Sans Pro Bold"/>
              </a:defRPr>
            </a:pPr>
            <a:r>
              <a:rPr lang="ar" b="1">
                <a:solidFill>
                  <a:schemeClr val="accent3"/>
                </a:solidFill>
                <a:latin typeface="Sakkal Majalla" panose="02000000000000000000" pitchFamily="2" charset="-78"/>
                <a:cs typeface="Sakkal Majalla" panose="02000000000000000000" pitchFamily="2" charset="-78"/>
              </a:rPr>
              <a:t>مقابلة أفراد المجتمع</a:t>
            </a:r>
          </a:p>
          <a:p>
            <a:pPr algn="just" rtl="1">
              <a:lnSpc>
                <a:spcPct val="103500"/>
              </a:lnSpc>
              <a:spcBef>
                <a:spcPts val="1000"/>
              </a:spcBef>
            </a:pPr>
            <a:r>
              <a:rPr>
                <a:latin typeface="Sakkal Majalla" panose="02000000000000000000" pitchFamily="2" charset="-78"/>
                <a:cs typeface="Sakkal Majalla" panose="02000000000000000000" pitchFamily="2" charset="-78"/>
              </a:rPr>
              <a:t>طلب منك قائد المجتمع المحلي إجراء جلسات تثقيفية صحية لتقديم المشورة للناس بشأن: </a:t>
            </a:r>
          </a:p>
          <a:p>
            <a:pPr marL="342900" indent="-342900" rtl="1">
              <a:lnSpc>
                <a:spcPct val="103500"/>
              </a:lnSpc>
              <a:buClr>
                <a:schemeClr val="accent3"/>
              </a:buClr>
              <a:buSzPct val="100000"/>
              <a:buFont typeface="Symbol"/>
              <a:buChar char="·"/>
            </a:pPr>
            <a:r>
              <a:rPr>
                <a:latin typeface="Sakkal Majalla" panose="02000000000000000000" pitchFamily="2" charset="-78"/>
                <a:cs typeface="Sakkal Majalla" panose="02000000000000000000" pitchFamily="2" charset="-78"/>
              </a:rPr>
              <a:t>كيفية وقاية أنفسهم عند العناية بأحد المرضى.</a:t>
            </a:r>
          </a:p>
          <a:p>
            <a:pPr marL="342900" indent="-342900" rtl="1">
              <a:lnSpc>
                <a:spcPct val="103500"/>
              </a:lnSpc>
              <a:spcBef>
                <a:spcPts val="1000"/>
              </a:spcBef>
              <a:buClr>
                <a:schemeClr val="accent3"/>
              </a:buClr>
              <a:buSzPct val="100000"/>
              <a:buFont typeface="Symbol"/>
              <a:buChar char="·"/>
            </a:pPr>
            <a:r>
              <a:rPr>
                <a:latin typeface="Sakkal Majalla" panose="02000000000000000000" pitchFamily="2" charset="-78"/>
                <a:cs typeface="Sakkal Majalla" panose="02000000000000000000" pitchFamily="2" charset="-78"/>
              </a:rPr>
              <a:t>ما الذي يجب فعله عندما تظهر عليهم الأعراض.</a:t>
            </a:r>
          </a:p>
        </p:txBody>
      </p:sp>
      <p:sp>
        <p:nvSpPr>
          <p:cNvPr id="521" name="Content Placeholder 2"/>
          <p:cNvSpPr txBox="1"/>
          <p:nvPr/>
        </p:nvSpPr>
        <p:spPr>
          <a:xfrm>
            <a:off x="7496072" y="1067180"/>
            <a:ext cx="3034888"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0" rtl="1">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التعليمات (2)</a:t>
            </a:r>
          </a:p>
        </p:txBody>
      </p:sp>
      <p:sp>
        <p:nvSpPr>
          <p:cNvPr id="522" name="Title 1"/>
          <p:cNvSpPr txBox="1">
            <a:spLocks noGrp="1"/>
          </p:cNvSpPr>
          <p:nvPr>
            <p:ph type="title"/>
          </p:nvPr>
        </p:nvSpPr>
        <p:spPr>
          <a:xfrm>
            <a:off x="297712" y="-10505"/>
            <a:ext cx="7677365" cy="646113"/>
          </a:xfrm>
          <a:prstGeom prst="rect">
            <a:avLst/>
          </a:prstGeom>
        </p:spPr>
        <p:txBody>
          <a:bodyPr rtlCol="1"/>
          <a:lstStyle/>
          <a:p>
            <a:pPr rtl="1">
              <a:defRPr>
                <a:latin typeface="Source Sans Pro Bold"/>
                <a:ea typeface="Source Sans Pro Bold"/>
                <a:cs typeface="Source Sans Pro Bold"/>
                <a:sym typeface="Source Sans Pro Bold"/>
              </a:defRPr>
            </a:pPr>
            <a:r>
              <a:rPr lang="fr-FR" b="1" dirty="0">
                <a:latin typeface="Sakkal Majalla" panose="02000000000000000000" pitchFamily="2" charset="-78"/>
                <a:cs typeface="Sakkal Majalla" panose="02000000000000000000" pitchFamily="2" charset="-78"/>
              </a:rPr>
              <a:t>C5</a:t>
            </a:r>
            <a:r>
              <a:rPr lang="ar" b="1" dirty="0">
                <a:latin typeface="Sakkal Majalla" panose="02000000000000000000" pitchFamily="2" charset="-78"/>
                <a:cs typeface="Sakkal Majalla" panose="02000000000000000000" pitchFamily="2" charset="-78"/>
              </a:rPr>
              <a:t> التقصي النشط للحالات وتتبُّع المُخالِطين</a:t>
            </a:r>
          </a:p>
        </p:txBody>
      </p:sp>
    </p:spTree>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 name="Content Placeholder 2"/>
          <p:cNvSpPr txBox="1"/>
          <p:nvPr/>
        </p:nvSpPr>
        <p:spPr>
          <a:xfrm>
            <a:off x="7670410" y="847712"/>
            <a:ext cx="3034888"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0" rtl="1">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الجدول الزمني التفصيلي</a:t>
            </a:r>
          </a:p>
        </p:txBody>
      </p:sp>
      <p:sp>
        <p:nvSpPr>
          <p:cNvPr id="526" name="Title 1"/>
          <p:cNvSpPr txBox="1">
            <a:spLocks noGrp="1"/>
          </p:cNvSpPr>
          <p:nvPr>
            <p:ph type="title"/>
          </p:nvPr>
        </p:nvSpPr>
        <p:spPr>
          <a:xfrm>
            <a:off x="297712" y="-20444"/>
            <a:ext cx="7677365" cy="646113"/>
          </a:xfrm>
          <a:prstGeom prst="rect">
            <a:avLst/>
          </a:prstGeom>
        </p:spPr>
        <p:txBody>
          <a:bodyPr rtlCol="1"/>
          <a:lstStyle/>
          <a:p>
            <a:pPr rtl="1">
              <a:defRPr>
                <a:latin typeface="Source Sans Pro Bold"/>
                <a:ea typeface="Source Sans Pro Bold"/>
                <a:cs typeface="Source Sans Pro Bold"/>
                <a:sym typeface="Source Sans Pro Bold"/>
              </a:defRPr>
            </a:pPr>
            <a:r>
              <a:rPr lang="fr-FR" b="1" dirty="0">
                <a:latin typeface="Sakkal Majalla" panose="02000000000000000000" pitchFamily="2" charset="-78"/>
                <a:cs typeface="Sakkal Majalla" panose="02000000000000000000" pitchFamily="2" charset="-78"/>
              </a:rPr>
              <a:t>C5</a:t>
            </a:r>
            <a:r>
              <a:rPr lang="ar" b="1" dirty="0">
                <a:latin typeface="Sakkal Majalla" panose="02000000000000000000" pitchFamily="2" charset="-78"/>
                <a:cs typeface="Sakkal Majalla" panose="02000000000000000000" pitchFamily="2" charset="-78"/>
              </a:rPr>
              <a:t> التقصي النشط للحالات وتتبُّع المُخالِطين</a:t>
            </a:r>
          </a:p>
        </p:txBody>
      </p:sp>
      <p:pic>
        <p:nvPicPr>
          <p:cNvPr id="2" name="Image 1"/>
          <p:cNvPicPr>
            <a:picLocks noChangeAspect="1"/>
          </p:cNvPicPr>
          <p:nvPr/>
        </p:nvPicPr>
        <p:blipFill>
          <a:blip r:embed="rId2"/>
          <a:stretch>
            <a:fillRect/>
          </a:stretch>
        </p:blipFill>
        <p:spPr>
          <a:xfrm>
            <a:off x="1168400" y="1417002"/>
            <a:ext cx="10149840" cy="4714875"/>
          </a:xfrm>
          <a:prstGeom prst="rect">
            <a:avLst/>
          </a:prstGeom>
        </p:spPr>
      </p:pic>
    </p:spTree>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8" name="Content Placeholder 2"/>
          <p:cNvSpPr txBox="1">
            <a:spLocks noGrp="1"/>
          </p:cNvSpPr>
          <p:nvPr>
            <p:ph type="body" idx="1"/>
          </p:nvPr>
        </p:nvSpPr>
        <p:spPr>
          <a:xfrm>
            <a:off x="2378927" y="1685242"/>
            <a:ext cx="8222169" cy="4654071"/>
          </a:xfrm>
          <a:prstGeom prst="rect">
            <a:avLst/>
          </a:prstGeom>
        </p:spPr>
        <p:txBody>
          <a:bodyPr rtlCol="1"/>
          <a:lstStyle/>
          <a:p>
            <a:pPr marL="342900" indent="-342900" algn="just" rtl="1">
              <a:lnSpc>
                <a:spcPct val="115000"/>
              </a:lnSpc>
              <a:buClr>
                <a:srgbClr val="65A000"/>
              </a:buClr>
              <a:buSzPct val="100000"/>
              <a:buAutoNum type="arabicPeriod"/>
            </a:pPr>
            <a:r>
              <a:rPr dirty="0" err="1">
                <a:latin typeface="Sakkal Majalla" panose="02000000000000000000" pitchFamily="2" charset="-78"/>
                <a:cs typeface="Sakkal Majalla" panose="02000000000000000000" pitchFamily="2" charset="-78"/>
              </a:rPr>
              <a:t>استكمال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استمارة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البيانات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بغرض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إجراء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الاستقصاء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الأولي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للحالة</a:t>
            </a:r>
            <a:r>
              <a:rPr dirty="0">
                <a:latin typeface="Sakkal Majalla" panose="02000000000000000000" pitchFamily="2" charset="-78"/>
                <a:cs typeface="Sakkal Majalla" panose="02000000000000000000" pitchFamily="2" charset="-78"/>
              </a:rPr>
              <a:t>.</a:t>
            </a:r>
          </a:p>
          <a:p>
            <a:pPr marL="342900" indent="-342900" algn="just" rtl="1">
              <a:lnSpc>
                <a:spcPct val="115000"/>
              </a:lnSpc>
              <a:buClr>
                <a:srgbClr val="65A000"/>
              </a:buClr>
              <a:buSzPct val="100000"/>
              <a:buAutoNum type="arabicPeriod"/>
            </a:pPr>
            <a:r>
              <a:rPr dirty="0" err="1">
                <a:latin typeface="Sakkal Majalla" panose="02000000000000000000" pitchFamily="2" charset="-78"/>
                <a:cs typeface="Sakkal Majalla" panose="02000000000000000000" pitchFamily="2" charset="-78"/>
              </a:rPr>
              <a:t>إعداد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قائمة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بالمخالطين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وبدء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رصد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المخالطين</a:t>
            </a:r>
            <a:r>
              <a:rPr dirty="0">
                <a:latin typeface="Sakkal Majalla" panose="02000000000000000000" pitchFamily="2" charset="-78"/>
                <a:cs typeface="Sakkal Majalla" panose="02000000000000000000" pitchFamily="2" charset="-78"/>
              </a:rPr>
              <a:t>.</a:t>
            </a:r>
          </a:p>
          <a:p>
            <a:pPr marL="342900" indent="-342900" algn="just" rtl="1">
              <a:lnSpc>
                <a:spcPct val="115000"/>
              </a:lnSpc>
              <a:buClr>
                <a:srgbClr val="65A000"/>
              </a:buClr>
              <a:buSzPct val="100000"/>
              <a:buAutoNum type="arabicPeriod"/>
            </a:pPr>
            <a:r>
              <a:rPr dirty="0" err="1">
                <a:latin typeface="Sakkal Majalla" panose="02000000000000000000" pitchFamily="2" charset="-78"/>
                <a:cs typeface="Sakkal Majalla" panose="02000000000000000000" pitchFamily="2" charset="-78"/>
              </a:rPr>
              <a:t>إعداد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قائمة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بالإجابات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السلوكيات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غير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اللائقة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تصدر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بعض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أعضاء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p>
          <a:p>
            <a:pPr marL="342900" indent="-342900" algn="just" rtl="1">
              <a:lnSpc>
                <a:spcPct val="115000"/>
              </a:lnSpc>
              <a:spcBef>
                <a:spcPts val="1000"/>
              </a:spcBef>
              <a:buClr>
                <a:srgbClr val="65A000"/>
              </a:buClr>
              <a:buSzPct val="100000"/>
              <a:buAutoNum type="arabicPeriod"/>
            </a:pPr>
            <a:r>
              <a:rPr dirty="0" err="1">
                <a:latin typeface="Sakkal Majalla" panose="02000000000000000000" pitchFamily="2" charset="-78"/>
                <a:cs typeface="Sakkal Majalla" panose="02000000000000000000" pitchFamily="2" charset="-78"/>
              </a:rPr>
              <a:t>وضع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قائمة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بالرسائل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الرئيسية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لحملة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التثقيف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الصحي</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مثل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تعزيز</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ممارسات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النظافة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باعتبارها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جزءًا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الروتين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اليومي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وليست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ضمن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التدابير</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الاستثنائية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المرتبطة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بإحدى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الفاشيات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الأمراض</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529" name="Content Placeholder 2"/>
          <p:cNvSpPr txBox="1"/>
          <p:nvPr/>
        </p:nvSpPr>
        <p:spPr>
          <a:xfrm>
            <a:off x="7566208" y="1065540"/>
            <a:ext cx="3034888"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0" rtl="1">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المخرجات:</a:t>
            </a:r>
          </a:p>
        </p:txBody>
      </p:sp>
      <p:sp>
        <p:nvSpPr>
          <p:cNvPr id="530" name="Title 1"/>
          <p:cNvSpPr txBox="1">
            <a:spLocks noGrp="1"/>
          </p:cNvSpPr>
          <p:nvPr>
            <p:ph type="title"/>
          </p:nvPr>
        </p:nvSpPr>
        <p:spPr>
          <a:xfrm>
            <a:off x="297712" y="-20444"/>
            <a:ext cx="7677365" cy="646113"/>
          </a:xfrm>
          <a:prstGeom prst="rect">
            <a:avLst/>
          </a:prstGeom>
        </p:spPr>
        <p:txBody>
          <a:bodyPr rtlCol="1"/>
          <a:lstStyle/>
          <a:p>
            <a:pPr rtl="1">
              <a:defRPr>
                <a:latin typeface="Source Sans Pro Bold"/>
                <a:ea typeface="Source Sans Pro Bold"/>
                <a:cs typeface="Source Sans Pro Bold"/>
                <a:sym typeface="Source Sans Pro Bold"/>
              </a:defRPr>
            </a:pPr>
            <a:r>
              <a:rPr lang="fr-FR" b="1" dirty="0">
                <a:latin typeface="Sakkal Majalla" panose="02000000000000000000" pitchFamily="2" charset="-78"/>
                <a:cs typeface="Sakkal Majalla" panose="02000000000000000000" pitchFamily="2" charset="-78"/>
              </a:rPr>
              <a:t>C5</a:t>
            </a:r>
            <a:r>
              <a:rPr lang="ar" b="1" dirty="0">
                <a:latin typeface="Sakkal Majalla" panose="02000000000000000000" pitchFamily="2" charset="-78"/>
                <a:cs typeface="Sakkal Majalla" panose="02000000000000000000" pitchFamily="2" charset="-78"/>
              </a:rPr>
              <a:t> التقصي النشط للحالات وتتبُّع المُخالِطين</a:t>
            </a:r>
          </a:p>
        </p:txBody>
      </p:sp>
    </p:spTree>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 name="Content Placeholder 2"/>
          <p:cNvSpPr txBox="1">
            <a:spLocks noGrp="1"/>
          </p:cNvSpPr>
          <p:nvPr>
            <p:ph type="body" idx="1"/>
          </p:nvPr>
        </p:nvSpPr>
        <p:spPr>
          <a:xfrm>
            <a:off x="2146494" y="1414277"/>
            <a:ext cx="8583760" cy="5246759"/>
          </a:xfrm>
          <a:prstGeom prst="rect">
            <a:avLst/>
          </a:prstGeom>
        </p:spPr>
        <p:txBody>
          <a:bodyPr rtlCol="1"/>
          <a:lstStyle/>
          <a:p>
            <a:pPr rtl="1">
              <a:defRPr sz="2200">
                <a:solidFill>
                  <a:schemeClr val="accent6"/>
                </a:solidFill>
                <a:latin typeface="Source Sans Pro Bold"/>
                <a:ea typeface="Source Sans Pro Bold"/>
                <a:cs typeface="Source Sans Pro Bold"/>
                <a:sym typeface="Source Sans Pro Bold"/>
              </a:defRPr>
            </a:pPr>
            <a:r>
              <a:rPr lang="ar" b="1" dirty="0">
                <a:solidFill>
                  <a:schemeClr val="accent3"/>
                </a:solidFill>
                <a:latin typeface="Sakkal Majalla" panose="02000000000000000000" pitchFamily="2" charset="-78"/>
                <a:cs typeface="Sakkal Majalla" panose="02000000000000000000" pitchFamily="2" charset="-78"/>
              </a:rPr>
              <a:t>مقابلة مع الحماة</a:t>
            </a:r>
          </a:p>
          <a:p>
            <a:pPr marL="254000" lvl="1" indent="-254000" rtl="1">
              <a:spcBef>
                <a:spcPts val="100"/>
              </a:spcBef>
              <a:buClr>
                <a:schemeClr val="accent3"/>
              </a:buClr>
              <a:buFont typeface="Arial"/>
              <a:defRPr sz="2200"/>
            </a:pPr>
            <a:r>
              <a:rPr dirty="0" err="1">
                <a:latin typeface="Sakkal Majalla" panose="02000000000000000000" pitchFamily="2" charset="-78"/>
                <a:cs typeface="Sakkal Majalla" panose="02000000000000000000" pitchFamily="2" charset="-78"/>
              </a:rPr>
              <a:t>قرِّر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كانت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حالةً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لا</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254000" lvl="1" indent="-254000" rtl="1">
              <a:spcBef>
                <a:spcPts val="100"/>
              </a:spcBef>
              <a:buClr>
                <a:schemeClr val="accent3"/>
              </a:buClr>
              <a:buFont typeface="Arial"/>
              <a:defRPr sz="2200"/>
            </a:pPr>
            <a:r>
              <a:rPr dirty="0" err="1">
                <a:latin typeface="Sakkal Majalla" panose="02000000000000000000" pitchFamily="2" charset="-78"/>
                <a:cs typeface="Sakkal Majalla" panose="02000000000000000000" pitchFamily="2" charset="-78"/>
              </a:rPr>
              <a:t>حدد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المُخالِطين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الآخرين</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254000" lvl="1" indent="-254000" rtl="1">
              <a:spcBef>
                <a:spcPts val="100"/>
              </a:spcBef>
              <a:buClr>
                <a:schemeClr val="accent3"/>
              </a:buClr>
              <a:buFont typeface="Arial"/>
              <a:defRPr sz="2200"/>
            </a:pPr>
            <a:r>
              <a:rPr dirty="0" err="1">
                <a:latin typeface="Sakkal Majalla" panose="02000000000000000000" pitchFamily="2" charset="-78"/>
                <a:cs typeface="Sakkal Majalla" panose="02000000000000000000" pitchFamily="2" charset="-78"/>
              </a:rPr>
              <a:t>التدابير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الاحترازية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للمخالطين</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lvl="1" rtl="1">
              <a:spcBef>
                <a:spcPts val="100"/>
              </a:spcBef>
              <a:buClr>
                <a:schemeClr val="accent3"/>
              </a:buClr>
              <a:buFont typeface="Arial"/>
              <a:defRPr sz="2200"/>
            </a:pPr>
            <a:endParaRPr dirty="0">
              <a:latin typeface="Sakkal Majalla" panose="02000000000000000000" pitchFamily="2" charset="-78"/>
              <a:cs typeface="Sakkal Majalla" panose="02000000000000000000" pitchFamily="2" charset="-78"/>
            </a:endParaRPr>
          </a:p>
          <a:p>
            <a:pPr rtl="1">
              <a:defRPr sz="2200">
                <a:solidFill>
                  <a:schemeClr val="accent6"/>
                </a:solidFill>
                <a:latin typeface="Source Sans Pro Bold"/>
                <a:ea typeface="Source Sans Pro Bold"/>
                <a:cs typeface="Source Sans Pro Bold"/>
                <a:sym typeface="Source Sans Pro Bold"/>
              </a:defRPr>
            </a:pPr>
            <a:r>
              <a:rPr lang="ar" b="1" dirty="0">
                <a:solidFill>
                  <a:schemeClr val="accent3"/>
                </a:solidFill>
                <a:latin typeface="Sakkal Majalla" panose="02000000000000000000" pitchFamily="2" charset="-78"/>
                <a:cs typeface="Sakkal Majalla" panose="02000000000000000000" pitchFamily="2" charset="-78"/>
              </a:rPr>
              <a:t>مقابلة مع نيلي</a:t>
            </a:r>
          </a:p>
          <a:p>
            <a:pPr marL="254000" lvl="1" indent="-254000" rtl="1">
              <a:spcBef>
                <a:spcPts val="100"/>
              </a:spcBef>
              <a:buClr>
                <a:schemeClr val="accent3"/>
              </a:buClr>
              <a:buFont typeface="Arial"/>
              <a:defRPr sz="2200"/>
            </a:pPr>
            <a:r>
              <a:rPr dirty="0" err="1">
                <a:latin typeface="Sakkal Majalla" panose="02000000000000000000" pitchFamily="2" charset="-78"/>
                <a:cs typeface="Sakkal Majalla" panose="02000000000000000000" pitchFamily="2" charset="-78"/>
              </a:rPr>
              <a:t>التدابير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الاحترازية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للمخالطين</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0" lvl="1" indent="0" rtl="1">
              <a:spcBef>
                <a:spcPts val="100"/>
              </a:spcBef>
              <a:buSzTx/>
              <a:buNone/>
              <a:defRPr sz="2200">
                <a:latin typeface="Source Sans Pro Bold"/>
                <a:ea typeface="Source Sans Pro Bold"/>
                <a:cs typeface="Source Sans Pro Bold"/>
                <a:sym typeface="Source Sans Pro Bold"/>
              </a:defRPr>
            </a:pPr>
            <a:endParaRPr dirty="0">
              <a:latin typeface="Sakkal Majalla" panose="02000000000000000000" pitchFamily="2" charset="-78"/>
              <a:cs typeface="Sakkal Majalla" panose="02000000000000000000" pitchFamily="2" charset="-78"/>
            </a:endParaRPr>
          </a:p>
          <a:p>
            <a:pPr marL="0" lvl="1" indent="0" rtl="1">
              <a:spcBef>
                <a:spcPts val="100"/>
              </a:spcBef>
              <a:buSzTx/>
              <a:buNone/>
              <a:defRPr sz="2200">
                <a:solidFill>
                  <a:schemeClr val="accent6"/>
                </a:solidFill>
                <a:latin typeface="Source Sans Pro Bold"/>
                <a:ea typeface="Source Sans Pro Bold"/>
                <a:cs typeface="Source Sans Pro Bold"/>
                <a:sym typeface="Source Sans Pro Bold"/>
              </a:defRPr>
            </a:pPr>
            <a:r>
              <a:rPr lang="ar" b="1" dirty="0">
                <a:solidFill>
                  <a:schemeClr val="accent3"/>
                </a:solidFill>
                <a:latin typeface="Sakkal Majalla" panose="02000000000000000000" pitchFamily="2" charset="-78"/>
                <a:cs typeface="Sakkal Majalla" panose="02000000000000000000" pitchFamily="2" charset="-78"/>
              </a:rPr>
              <a:t>مقابلة مع الجار</a:t>
            </a:r>
            <a:endParaRPr b="1" dirty="0">
              <a:solidFill>
                <a:schemeClr val="accent3"/>
              </a:solidFill>
              <a:latin typeface="Sakkal Majalla" panose="02000000000000000000" pitchFamily="2" charset="-78"/>
              <a:cs typeface="Sakkal Majalla" panose="02000000000000000000" pitchFamily="2" charset="-78"/>
            </a:endParaRPr>
          </a:p>
          <a:p>
            <a:pPr marL="254000" lvl="1" indent="-254000" rtl="1">
              <a:spcBef>
                <a:spcPts val="100"/>
              </a:spcBef>
              <a:buClr>
                <a:schemeClr val="accent3"/>
              </a:buClr>
              <a:buFont typeface="Arial"/>
              <a:defRPr sz="2200"/>
            </a:pPr>
            <a:r>
              <a:rPr dirty="0" err="1">
                <a:latin typeface="Sakkal Majalla" panose="02000000000000000000" pitchFamily="2" charset="-78"/>
                <a:cs typeface="Sakkal Majalla" panose="02000000000000000000" pitchFamily="2" charset="-78"/>
              </a:rPr>
              <a:t>كيف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يمكن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التغلب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حاجز</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اللغة</a:t>
            </a:r>
            <a:r>
              <a:rPr dirty="0">
                <a:latin typeface="Sakkal Majalla" panose="02000000000000000000" pitchFamily="2" charset="-78"/>
                <a:cs typeface="Sakkal Majalla" panose="02000000000000000000" pitchFamily="2" charset="-78"/>
              </a:rPr>
              <a:t>؟</a:t>
            </a:r>
          </a:p>
          <a:p>
            <a:pPr marL="0" lvl="1" indent="0" rtl="1">
              <a:spcBef>
                <a:spcPts val="100"/>
              </a:spcBef>
              <a:buSzTx/>
              <a:buNone/>
              <a:defRPr sz="2200">
                <a:latin typeface="Source Sans Pro Bold"/>
                <a:ea typeface="Source Sans Pro Bold"/>
                <a:cs typeface="Source Sans Pro Bold"/>
                <a:sym typeface="Source Sans Pro Bold"/>
              </a:defRPr>
            </a:pPr>
            <a:endParaRPr dirty="0">
              <a:latin typeface="Sakkal Majalla" panose="02000000000000000000" pitchFamily="2" charset="-78"/>
              <a:cs typeface="Sakkal Majalla" panose="02000000000000000000" pitchFamily="2" charset="-78"/>
            </a:endParaRPr>
          </a:p>
          <a:p>
            <a:pPr marL="0" lvl="1" indent="0" rtl="1">
              <a:spcBef>
                <a:spcPts val="100"/>
              </a:spcBef>
              <a:buSzTx/>
              <a:buNone/>
              <a:defRPr sz="2200">
                <a:solidFill>
                  <a:schemeClr val="accent6"/>
                </a:solidFill>
                <a:latin typeface="Source Sans Pro Bold"/>
                <a:ea typeface="Source Sans Pro Bold"/>
                <a:cs typeface="Source Sans Pro Bold"/>
                <a:sym typeface="Source Sans Pro Bold"/>
              </a:defRPr>
            </a:pPr>
            <a:r>
              <a:rPr lang="ar" b="1" dirty="0">
                <a:solidFill>
                  <a:schemeClr val="accent3"/>
                </a:solidFill>
                <a:latin typeface="Sakkal Majalla" panose="02000000000000000000" pitchFamily="2" charset="-78"/>
                <a:cs typeface="Sakkal Majalla" panose="02000000000000000000" pitchFamily="2" charset="-78"/>
              </a:rPr>
              <a:t>اجتماع مع المجتمع المحلي</a:t>
            </a:r>
          </a:p>
          <a:p>
            <a:pPr marL="254000" lvl="1" indent="-254000" rtl="1">
              <a:spcBef>
                <a:spcPts val="100"/>
              </a:spcBef>
              <a:buClr>
                <a:schemeClr val="accent3"/>
              </a:buClr>
              <a:buFont typeface="Arial"/>
              <a:defRPr sz="2200"/>
            </a:pPr>
            <a:r>
              <a:rPr dirty="0" err="1">
                <a:latin typeface="Sakkal Majalla" panose="02000000000000000000" pitchFamily="2" charset="-78"/>
                <a:cs typeface="Sakkal Majalla" panose="02000000000000000000" pitchFamily="2" charset="-78"/>
              </a:rPr>
              <a:t>أنصت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الأسئلة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والمخاوف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وأجب</a:t>
            </a:r>
            <a:r>
              <a:rPr dirty="0">
                <a:latin typeface="Sakkal Majalla" panose="02000000000000000000" pitchFamily="2" charset="-78"/>
                <a:cs typeface="Sakkal Majalla" panose="02000000000000000000" pitchFamily="2" charset="-78"/>
              </a:rPr>
              <a:t> ع</a:t>
            </a:r>
            <a:r>
              <a:rPr lang="ar-EG" dirty="0">
                <a:latin typeface="Sakkal Majalla" panose="02000000000000000000" pitchFamily="2" charset="-78"/>
                <a:cs typeface="Sakkal Majalla" panose="02000000000000000000" pitchFamily="2" charset="-78"/>
              </a:rPr>
              <a:t>ن</a:t>
            </a:r>
            <a:r>
              <a:rPr dirty="0" err="1">
                <a:latin typeface="Sakkal Majalla" panose="02000000000000000000" pitchFamily="2" charset="-78"/>
                <a:cs typeface="Sakkal Majalla" panose="02000000000000000000" pitchFamily="2" charset="-78"/>
              </a:rPr>
              <a:t>ها</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254000" lvl="1" indent="-254000" rtl="1">
              <a:spcBef>
                <a:spcPts val="100"/>
              </a:spcBef>
              <a:buClr>
                <a:schemeClr val="accent3"/>
              </a:buClr>
              <a:buFont typeface="Arial"/>
              <a:defRPr sz="2200"/>
            </a:pPr>
            <a:r>
              <a:rPr dirty="0" err="1">
                <a:latin typeface="Sakkal Majalla" panose="02000000000000000000" pitchFamily="2" charset="-78"/>
                <a:cs typeface="Sakkal Majalla" panose="02000000000000000000" pitchFamily="2" charset="-78"/>
              </a:rPr>
              <a:t>زودهم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بمعلومات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كيفية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أنفسهم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المرض</a:t>
            </a:r>
            <a:r>
              <a:rPr dirty="0">
                <a:latin typeface="Sakkal Majalla" panose="02000000000000000000" pitchFamily="2" charset="-78"/>
                <a:cs typeface="Sakkal Majalla" panose="02000000000000000000" pitchFamily="2" charset="-78"/>
              </a:rPr>
              <a:t>.</a:t>
            </a:r>
          </a:p>
        </p:txBody>
      </p:sp>
      <p:sp>
        <p:nvSpPr>
          <p:cNvPr id="533" name="Title 1"/>
          <p:cNvSpPr txBox="1"/>
          <p:nvPr/>
        </p:nvSpPr>
        <p:spPr>
          <a:xfrm>
            <a:off x="343432" y="845770"/>
            <a:ext cx="10347979"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spAutoFit/>
          </a:bodyPr>
          <a:lstStyle>
            <a:lvl1pPr algn="r" defTabSz="216990" rtl="1">
              <a:lnSpc>
                <a:spcPct val="90000"/>
              </a:lnSpc>
              <a:defRPr sz="2800">
                <a:solidFill>
                  <a:srgbClr val="C00000"/>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تنفيذ نشاط التقصي النشط للحالات في المجتمع المحلي</a:t>
            </a:r>
          </a:p>
        </p:txBody>
      </p:sp>
      <p:sp>
        <p:nvSpPr>
          <p:cNvPr id="534" name="Title 1"/>
          <p:cNvSpPr txBox="1"/>
          <p:nvPr/>
        </p:nvSpPr>
        <p:spPr>
          <a:xfrm>
            <a:off x="343432" y="-30962"/>
            <a:ext cx="5397611" cy="62127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p>
            <a:pPr defTabSz="216990" rtl="1">
              <a:lnSpc>
                <a:spcPct val="90000"/>
              </a:lnSpc>
              <a:defRPr sz="320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C5</a:t>
            </a:r>
            <a:r>
              <a:rPr lang="ar" b="1" dirty="0">
                <a:latin typeface="Sakkal Majalla" panose="02000000000000000000" pitchFamily="2" charset="-78"/>
                <a:cs typeface="Sakkal Majalla" panose="02000000000000000000" pitchFamily="2" charset="-78"/>
              </a:rPr>
              <a:t> (1)</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532">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iterate>
                                    <p:tmAbs val="0"/>
                                  </p:iterate>
                                  <p:childTnLst>
                                    <p:set>
                                      <p:cBhvr>
                                        <p:cTn id="9" fill="hold"/>
                                        <p:tgtEl>
                                          <p:spTgt spid="532">
                                            <p:txEl>
                                              <p:pRg st="2" end="2"/>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iterate>
                                    <p:tmAbs val="0"/>
                                  </p:iterate>
                                  <p:childTnLst>
                                    <p:set>
                                      <p:cBhvr>
                                        <p:cTn id="12" fill="hold"/>
                                        <p:tgtEl>
                                          <p:spTgt spid="532">
                                            <p:txEl>
                                              <p:pRg st="3" end="3"/>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iterate>
                                    <p:tmAbs val="0"/>
                                  </p:iterate>
                                  <p:childTnLst>
                                    <p:set>
                                      <p:cBhvr>
                                        <p:cTn id="15" fill="hold"/>
                                        <p:tgtEl>
                                          <p:spTgt spid="532">
                                            <p:txEl>
                                              <p:pRg st="5" end="5"/>
                                            </p:txEl>
                                          </p:spTgt>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grpId="0" nodeType="afterEffect">
                                  <p:stCondLst>
                                    <p:cond delay="0"/>
                                  </p:stCondLst>
                                  <p:iterate>
                                    <p:tmAbs val="0"/>
                                  </p:iterate>
                                  <p:childTnLst>
                                    <p:set>
                                      <p:cBhvr>
                                        <p:cTn id="18" fill="hold"/>
                                        <p:tgtEl>
                                          <p:spTgt spid="532">
                                            <p:txEl>
                                              <p:pRg st="6" end="6"/>
                                            </p:txEl>
                                          </p:spTgt>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0"/>
                                  </p:stCondLst>
                                  <p:iterate>
                                    <p:tmAbs val="0"/>
                                  </p:iterate>
                                  <p:childTnLst>
                                    <p:set>
                                      <p:cBhvr>
                                        <p:cTn id="21" fill="hold"/>
                                        <p:tgtEl>
                                          <p:spTgt spid="532">
                                            <p:txEl>
                                              <p:pRg st="8" end="8"/>
                                            </p:txEl>
                                          </p:spTgt>
                                        </p:tgtEl>
                                        <p:attrNameLst>
                                          <p:attrName>style.visibility</p:attrName>
                                        </p:attrNameLst>
                                      </p:cBhvr>
                                      <p:to>
                                        <p:strVal val="visible"/>
                                      </p:to>
                                    </p:set>
                                  </p:childTnLst>
                                </p:cTn>
                              </p:par>
                            </p:childTnLst>
                          </p:cTn>
                        </p:par>
                        <p:par>
                          <p:cTn id="22" fill="hold">
                            <p:stCondLst>
                              <p:cond delay="0"/>
                            </p:stCondLst>
                            <p:childTnLst>
                              <p:par>
                                <p:cTn id="23" presetID="1" presetClass="entr" presetSubtype="0" fill="hold" grpId="0" nodeType="afterEffect">
                                  <p:stCondLst>
                                    <p:cond delay="0"/>
                                  </p:stCondLst>
                                  <p:iterate>
                                    <p:tmAbs val="0"/>
                                  </p:iterate>
                                  <p:childTnLst>
                                    <p:set>
                                      <p:cBhvr>
                                        <p:cTn id="24" fill="hold"/>
                                        <p:tgtEl>
                                          <p:spTgt spid="532">
                                            <p:txEl>
                                              <p:pRg st="9" end="9"/>
                                            </p:txEl>
                                          </p:spTgt>
                                        </p:tgtEl>
                                        <p:attrNameLst>
                                          <p:attrName>style.visibility</p:attrName>
                                        </p:attrNameLst>
                                      </p:cBhvr>
                                      <p:to>
                                        <p:strVal val="visible"/>
                                      </p:to>
                                    </p:set>
                                  </p:childTnLst>
                                </p:cTn>
                              </p:par>
                            </p:childTnLst>
                          </p:cTn>
                        </p:par>
                        <p:par>
                          <p:cTn id="25" fill="hold">
                            <p:stCondLst>
                              <p:cond delay="0"/>
                            </p:stCondLst>
                            <p:childTnLst>
                              <p:par>
                                <p:cTn id="26" presetID="1" presetClass="entr" presetSubtype="0" fill="hold" grpId="0" nodeType="afterEffect">
                                  <p:stCondLst>
                                    <p:cond delay="0"/>
                                  </p:stCondLst>
                                  <p:iterate>
                                    <p:tmAbs val="0"/>
                                  </p:iterate>
                                  <p:childTnLst>
                                    <p:set>
                                      <p:cBhvr>
                                        <p:cTn id="27" fill="hold"/>
                                        <p:tgtEl>
                                          <p:spTgt spid="532">
                                            <p:txEl>
                                              <p:pRg st="11" end="11"/>
                                            </p:txEl>
                                          </p:spTgt>
                                        </p:tgtEl>
                                        <p:attrNameLst>
                                          <p:attrName>style.visibility</p:attrName>
                                        </p:attrNameLst>
                                      </p:cBhvr>
                                      <p:to>
                                        <p:strVal val="visible"/>
                                      </p:to>
                                    </p:set>
                                  </p:childTnLst>
                                </p:cTn>
                              </p:par>
                            </p:childTnLst>
                          </p:cTn>
                        </p:par>
                        <p:par>
                          <p:cTn id="28" fill="hold">
                            <p:stCondLst>
                              <p:cond delay="0"/>
                            </p:stCondLst>
                            <p:childTnLst>
                              <p:par>
                                <p:cTn id="29" presetID="1" presetClass="entr" presetSubtype="0" fill="hold" grpId="0" nodeType="afterEffect">
                                  <p:stCondLst>
                                    <p:cond delay="0"/>
                                  </p:stCondLst>
                                  <p:iterate>
                                    <p:tmAbs val="0"/>
                                  </p:iterate>
                                  <p:childTnLst>
                                    <p:set>
                                      <p:cBhvr>
                                        <p:cTn id="30" fill="hold"/>
                                        <p:tgtEl>
                                          <p:spTgt spid="532">
                                            <p:txEl>
                                              <p:pRg st="12" end="12"/>
                                            </p:txEl>
                                          </p:spTgt>
                                        </p:tgtEl>
                                        <p:attrNameLst>
                                          <p:attrName>style.visibility</p:attrName>
                                        </p:attrNameLst>
                                      </p:cBhvr>
                                      <p:to>
                                        <p:strVal val="visible"/>
                                      </p:to>
                                    </p:set>
                                  </p:childTnLst>
                                </p:cTn>
                              </p:par>
                            </p:childTnLst>
                          </p:cTn>
                        </p:par>
                        <p:par>
                          <p:cTn id="31" fill="hold">
                            <p:stCondLst>
                              <p:cond delay="0"/>
                            </p:stCondLst>
                            <p:childTnLst>
                              <p:par>
                                <p:cTn id="32" presetID="1" presetClass="entr" presetSubtype="0" fill="hold" grpId="0" nodeType="afterEffect">
                                  <p:stCondLst>
                                    <p:cond delay="0"/>
                                  </p:stCondLst>
                                  <p:iterate>
                                    <p:tmAbs val="0"/>
                                  </p:iterate>
                                  <p:childTnLst>
                                    <p:set>
                                      <p:cBhvr>
                                        <p:cTn id="33" fill="hold"/>
                                        <p:tgtEl>
                                          <p:spTgt spid="532">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 grpId="0" build="p" bldLvl="5" animBg="1" advAuto="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 name="Content Placeholder 2"/>
          <p:cNvSpPr txBox="1">
            <a:spLocks noGrp="1"/>
          </p:cNvSpPr>
          <p:nvPr>
            <p:ph type="body" idx="1"/>
          </p:nvPr>
        </p:nvSpPr>
        <p:spPr>
          <a:xfrm>
            <a:off x="2378927" y="2029425"/>
            <a:ext cx="8222169" cy="4654072"/>
          </a:xfrm>
          <a:prstGeom prst="rect">
            <a:avLst/>
          </a:prstGeom>
        </p:spPr>
        <p:txBody>
          <a:bodyPr rtlCol="1"/>
          <a:lstStyle/>
          <a:p>
            <a:pPr rtl="1">
              <a:defRPr>
                <a:solidFill>
                  <a:schemeClr val="accent6"/>
                </a:solidFill>
                <a:latin typeface="Source Sans Pro Bold"/>
                <a:ea typeface="Source Sans Pro Bold"/>
                <a:cs typeface="Source Sans Pro Bold"/>
                <a:sym typeface="Source Sans Pro Bold"/>
              </a:defRPr>
            </a:pPr>
            <a:r>
              <a:rPr lang="ar" b="1" dirty="0">
                <a:solidFill>
                  <a:schemeClr val="accent3"/>
                </a:solidFill>
                <a:latin typeface="Sakkal Majalla" panose="02000000000000000000" pitchFamily="2" charset="-78"/>
                <a:cs typeface="Sakkal Majalla" panose="02000000000000000000" pitchFamily="2" charset="-78"/>
              </a:rPr>
              <a:t>كيف تُسمي أو تصف هذا السلوك من هذا العضو الذي حاول التقرب من نيلي؟ </a:t>
            </a:r>
          </a:p>
          <a:p>
            <a:pPr rtl="1">
              <a:defRPr>
                <a:solidFill>
                  <a:srgbClr val="002060"/>
                </a:solidFill>
                <a:latin typeface="Source Sans Pro Bold"/>
                <a:ea typeface="Source Sans Pro Bold"/>
                <a:cs typeface="Source Sans Pro Bold"/>
                <a:sym typeface="Source Sans Pro Bold"/>
              </a:defRPr>
            </a:pPr>
            <a:endParaRPr b="1" dirty="0">
              <a:solidFill>
                <a:schemeClr val="accent3"/>
              </a:solidFill>
              <a:latin typeface="Sakkal Majalla" panose="02000000000000000000" pitchFamily="2" charset="-78"/>
              <a:cs typeface="Sakkal Majalla" panose="02000000000000000000" pitchFamily="2" charset="-78"/>
            </a:endParaRPr>
          </a:p>
          <a:p>
            <a:pPr rtl="1">
              <a:defRPr>
                <a:latin typeface="Source Sans Pro Bold"/>
                <a:ea typeface="Source Sans Pro Bold"/>
                <a:cs typeface="Source Sans Pro Bold"/>
                <a:sym typeface="Source Sans Pro Bold"/>
              </a:defRPr>
            </a:pPr>
            <a:r>
              <a:rPr lang="ar" b="1" dirty="0">
                <a:solidFill>
                  <a:schemeClr val="accent3"/>
                </a:solidFill>
                <a:latin typeface="Sakkal Majalla" panose="02000000000000000000" pitchFamily="2" charset="-78"/>
                <a:cs typeface="Sakkal Majalla" panose="02000000000000000000" pitchFamily="2" charset="-78"/>
              </a:rPr>
              <a:t>الاستغلال الجنسي</a:t>
            </a:r>
            <a:r>
              <a:rPr lang="ar-EG" b="1" dirty="0">
                <a:solidFill>
                  <a:schemeClr val="accent3"/>
                </a:solidFill>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استغلال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فعلي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الشروع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استغلال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موقف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ضعف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متباينة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ثقة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لأغراض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جنسية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ويشمل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ذلك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سبيل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المثال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الحصر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جَني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أرباح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نقدية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اجتماعية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سياسية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الاستغلال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الجنسي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للغير</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537" name="Title 1"/>
          <p:cNvSpPr txBox="1"/>
          <p:nvPr/>
        </p:nvSpPr>
        <p:spPr>
          <a:xfrm>
            <a:off x="3747032" y="964526"/>
            <a:ext cx="6926049" cy="87870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spAutoFit/>
          </a:bodyPr>
          <a:lstStyle/>
          <a:p>
            <a:pPr defTabSz="216990" rtl="1">
              <a:lnSpc>
                <a:spcPct val="90000"/>
              </a:lnSpc>
              <a:defRPr sz="2800">
                <a:solidFill>
                  <a:srgbClr val="C00000"/>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3. </a:t>
            </a:r>
            <a:r>
              <a:rPr lang="ar-EG" b="1" dirty="0">
                <a:latin typeface="Sakkal Majalla" panose="02000000000000000000" pitchFamily="2" charset="-78"/>
                <a:cs typeface="Sakkal Majalla" panose="02000000000000000000" pitchFamily="2" charset="-78"/>
              </a:rPr>
              <a:t>إعداد قائمة بالإجابات عن السلوك غير اللائق الذي صدر عن عضو فريق الاستجابة السريعة</a:t>
            </a:r>
            <a:r>
              <a:rPr lang="ar" b="1" dirty="0">
                <a:latin typeface="Sakkal Majalla" panose="02000000000000000000" pitchFamily="2" charset="-78"/>
                <a:cs typeface="Sakkal Majalla" panose="02000000000000000000" pitchFamily="2" charset="-78"/>
              </a:rPr>
              <a:t> (1)</a:t>
            </a:r>
          </a:p>
        </p:txBody>
      </p:sp>
      <p:sp>
        <p:nvSpPr>
          <p:cNvPr id="538" name="Title 1"/>
          <p:cNvSpPr txBox="1"/>
          <p:nvPr/>
        </p:nvSpPr>
        <p:spPr>
          <a:xfrm>
            <a:off x="343433" y="-30963"/>
            <a:ext cx="5478633" cy="59812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p>
            <a:pPr defTabSz="216990" rtl="1">
              <a:lnSpc>
                <a:spcPct val="90000"/>
              </a:lnSpc>
              <a:defRPr sz="320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C5</a:t>
            </a:r>
            <a:r>
              <a:rPr lang="ar" b="1" dirty="0">
                <a:latin typeface="Sakkal Majalla" panose="02000000000000000000" pitchFamily="2" charset="-78"/>
                <a:cs typeface="Sakkal Majalla" panose="02000000000000000000" pitchFamily="2" charset="-78"/>
              </a:rPr>
              <a:t> (2)</a:t>
            </a:r>
          </a:p>
        </p:txBody>
      </p:sp>
    </p:spTree>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0" name="Content Placeholder 2"/>
          <p:cNvSpPr txBox="1">
            <a:spLocks noGrp="1"/>
          </p:cNvSpPr>
          <p:nvPr>
            <p:ph type="body" idx="1"/>
          </p:nvPr>
        </p:nvSpPr>
        <p:spPr>
          <a:xfrm>
            <a:off x="2378927" y="1935157"/>
            <a:ext cx="8222169" cy="4654072"/>
          </a:xfrm>
          <a:prstGeom prst="rect">
            <a:avLst/>
          </a:prstGeom>
        </p:spPr>
        <p:txBody>
          <a:bodyPr rtlCol="1"/>
          <a:lstStyle/>
          <a:p>
            <a:pPr rtl="1">
              <a:spcBef>
                <a:spcPts val="1000"/>
              </a:spcBef>
              <a:defRPr>
                <a:solidFill>
                  <a:schemeClr val="accent6"/>
                </a:solidFill>
                <a:latin typeface="Source Sans Pro Bold"/>
                <a:ea typeface="Source Sans Pro Bold"/>
                <a:cs typeface="Source Sans Pro Bold"/>
                <a:sym typeface="Source Sans Pro Bold"/>
              </a:defRPr>
            </a:pPr>
            <a:r>
              <a:rPr lang="ar" b="1" dirty="0">
                <a:solidFill>
                  <a:schemeClr val="accent3"/>
                </a:solidFill>
                <a:latin typeface="Sakkal Majalla" panose="02000000000000000000" pitchFamily="2" charset="-78"/>
                <a:cs typeface="Sakkal Majalla" panose="02000000000000000000" pitchFamily="2" charset="-78"/>
              </a:rPr>
              <a:t>ما الذي ينبغي أن يحدث لمنع مثل هذه المواقف؟ </a:t>
            </a:r>
          </a:p>
          <a:p>
            <a:pPr rtl="1"/>
            <a:r>
              <a:rPr dirty="0" err="1">
                <a:latin typeface="Sakkal Majalla" panose="02000000000000000000" pitchFamily="2" charset="-78"/>
                <a:cs typeface="Sakkal Majalla" panose="02000000000000000000" pitchFamily="2" charset="-78"/>
              </a:rPr>
              <a:t>وضع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مدونة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لقواعد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السلوك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تتناول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الانتهاك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الجنسي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والاستغلال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الجنسي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يتبعها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أعضاء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a:t>
            </a:r>
          </a:p>
          <a:p>
            <a:pPr rtl="1"/>
            <a:r>
              <a:rPr dirty="0" err="1">
                <a:latin typeface="Sakkal Majalla" panose="02000000000000000000" pitchFamily="2" charset="-78"/>
                <a:cs typeface="Sakkal Majalla" panose="02000000000000000000" pitchFamily="2" charset="-78"/>
              </a:rPr>
              <a:t>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المدونة</a:t>
            </a:r>
            <a:r>
              <a:rPr dirty="0">
                <a:latin typeface="Sakkal Majalla" panose="02000000000000000000" pitchFamily="2" charset="-78"/>
                <a:cs typeface="Sakkal Majalla" panose="02000000000000000000" pitchFamily="2" charset="-78"/>
              </a:rPr>
              <a:t>.</a:t>
            </a:r>
          </a:p>
          <a:p>
            <a:pPr rtl="1"/>
            <a:r>
              <a:rPr dirty="0" err="1">
                <a:latin typeface="Sakkal Majalla" panose="02000000000000000000" pitchFamily="2" charset="-78"/>
                <a:cs typeface="Sakkal Majalla" panose="02000000000000000000" pitchFamily="2" charset="-78"/>
              </a:rPr>
              <a:t>إزكاء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الوعي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بالمخاطر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يواجهها </a:t>
            </a:r>
            <a:r>
              <a:rPr dirty="0" err="1">
                <a:latin typeface="Sakkal Majalla" panose="02000000000000000000" pitchFamily="2" charset="-78"/>
                <a:cs typeface="Sakkal Majalla" panose="02000000000000000000" pitchFamily="2" charset="-78"/>
              </a:rPr>
              <a:t>كل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الضحية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وأعضاء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الإجراءات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التأديبية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والأمراض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المنقولة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جنسيً</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ا، </a:t>
            </a:r>
            <a:r>
              <a:rPr dirty="0" err="1">
                <a:latin typeface="Sakkal Majalla" panose="02000000000000000000" pitchFamily="2" charset="-78"/>
                <a:cs typeface="Sakkal Majalla" panose="02000000000000000000" pitchFamily="2" charset="-78"/>
              </a:rPr>
              <a:t>والحمل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غير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المرغوب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فيه</a:t>
            </a:r>
            <a:r>
              <a:rPr dirty="0">
                <a:latin typeface="Sakkal Majalla" panose="02000000000000000000" pitchFamily="2" charset="-78"/>
                <a:cs typeface="Sakkal Majalla" panose="02000000000000000000" pitchFamily="2" charset="-78"/>
              </a:rPr>
              <a:t> ...</a:t>
            </a:r>
          </a:p>
        </p:txBody>
      </p:sp>
      <p:sp>
        <p:nvSpPr>
          <p:cNvPr id="541" name="Title 1"/>
          <p:cNvSpPr txBox="1"/>
          <p:nvPr/>
        </p:nvSpPr>
        <p:spPr>
          <a:xfrm>
            <a:off x="2378927" y="1056455"/>
            <a:ext cx="8245800" cy="87870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spAutoFit/>
          </a:bodyPr>
          <a:lstStyle/>
          <a:p>
            <a:pPr defTabSz="216990" rtl="1">
              <a:lnSpc>
                <a:spcPct val="90000"/>
              </a:lnSpc>
              <a:defRPr sz="2800">
                <a:solidFill>
                  <a:srgbClr val="C00000"/>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3. </a:t>
            </a:r>
            <a:r>
              <a:rPr lang="ar-EG" b="1" dirty="0">
                <a:latin typeface="Sakkal Majalla" panose="02000000000000000000" pitchFamily="2" charset="-78"/>
                <a:cs typeface="Sakkal Majalla" panose="02000000000000000000" pitchFamily="2" charset="-78"/>
              </a:rPr>
              <a:t>إعداد قائمة بالإجابات على السلوك غير اللائق الذي صدر عن عضو فريق الاستجابة السريعة</a:t>
            </a:r>
            <a:r>
              <a:rPr lang="ar" b="1" dirty="0">
                <a:latin typeface="Sakkal Majalla" panose="02000000000000000000" pitchFamily="2" charset="-78"/>
                <a:cs typeface="Sakkal Majalla" panose="02000000000000000000" pitchFamily="2" charset="-78"/>
              </a:rPr>
              <a:t> (2)</a:t>
            </a:r>
          </a:p>
        </p:txBody>
      </p:sp>
      <p:sp>
        <p:nvSpPr>
          <p:cNvPr id="542" name="Title 1"/>
          <p:cNvSpPr txBox="1"/>
          <p:nvPr/>
        </p:nvSpPr>
        <p:spPr>
          <a:xfrm>
            <a:off x="343433" y="3763"/>
            <a:ext cx="5351312" cy="52877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lnSpcReduction="10000"/>
          </a:bodyPr>
          <a:lstStyle/>
          <a:p>
            <a:pPr defTabSz="216990" rtl="1">
              <a:lnSpc>
                <a:spcPct val="90000"/>
              </a:lnSpc>
              <a:defRPr sz="320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C5</a:t>
            </a:r>
            <a:r>
              <a:rPr lang="ar" b="1" dirty="0">
                <a:latin typeface="Sakkal Majalla" panose="02000000000000000000" pitchFamily="2" charset="-78"/>
                <a:cs typeface="Sakkal Majalla" panose="02000000000000000000" pitchFamily="2" charset="-78"/>
              </a:rPr>
              <a:t> (3)</a:t>
            </a:r>
          </a:p>
        </p:txBody>
      </p:sp>
    </p:spTree>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 name="Content Placeholder 2"/>
          <p:cNvSpPr txBox="1">
            <a:spLocks noGrp="1"/>
          </p:cNvSpPr>
          <p:nvPr>
            <p:ph type="body" idx="1"/>
          </p:nvPr>
        </p:nvSpPr>
        <p:spPr>
          <a:xfrm>
            <a:off x="1441187" y="2050156"/>
            <a:ext cx="9309625" cy="4225448"/>
          </a:xfrm>
          <a:prstGeom prst="rect">
            <a:avLst/>
          </a:prstGeom>
        </p:spPr>
        <p:txBody>
          <a:bodyPr rtlCol="1">
            <a:normAutofit/>
          </a:bodyPr>
          <a:lstStyle/>
          <a:p>
            <a:pPr defTabSz="286426" rtl="1">
              <a:spcBef>
                <a:spcPts val="200"/>
              </a:spcBef>
              <a:defRPr sz="2376">
                <a:solidFill>
                  <a:schemeClr val="accent6"/>
                </a:solidFill>
                <a:latin typeface="Source Sans Pro Bold"/>
                <a:ea typeface="Source Sans Pro Bold"/>
                <a:cs typeface="Source Sans Pro Bold"/>
                <a:sym typeface="Source Sans Pro Bold"/>
              </a:defRPr>
            </a:pPr>
            <a:r>
              <a:rPr lang="ar" b="1" dirty="0">
                <a:solidFill>
                  <a:schemeClr val="accent3"/>
                </a:solidFill>
                <a:latin typeface="Sakkal Majalla" panose="02000000000000000000" pitchFamily="2" charset="-78"/>
                <a:cs typeface="Sakkal Majalla" panose="02000000000000000000" pitchFamily="2" charset="-78"/>
              </a:rPr>
              <a:t>ما الذي ينبغي أن يحدث لمنع مثل هذه المواقف؟</a:t>
            </a:r>
          </a:p>
          <a:p>
            <a:pPr defTabSz="286426" rtl="1">
              <a:spcBef>
                <a:spcPts val="900"/>
              </a:spcBef>
              <a:defRPr sz="2376"/>
            </a:pPr>
            <a:r>
              <a:rPr dirty="0" err="1">
                <a:latin typeface="Sakkal Majalla" panose="02000000000000000000" pitchFamily="2" charset="-78"/>
                <a:cs typeface="Sakkal Majalla" panose="02000000000000000000" pitchFamily="2" charset="-78"/>
              </a:rPr>
              <a:t>سيعتمد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التصدِّي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للاستغلال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الجنسي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محاولة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الاستغلال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الجنسي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مدونة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القواعد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السلوكية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الخاصة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بالمنظمة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يعمل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لديها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عضو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a:t>
            </a:r>
            <a:endParaRPr dirty="0">
              <a:latin typeface="Sakkal Majalla" panose="02000000000000000000" pitchFamily="2" charset="-78"/>
              <a:ea typeface="Source Sans Pro Bold"/>
              <a:cs typeface="Sakkal Majalla" panose="02000000000000000000" pitchFamily="2" charset="-78"/>
              <a:sym typeface="Source Sans Pro Bold"/>
            </a:endParaRPr>
          </a:p>
          <a:p>
            <a:pPr defTabSz="286426" rtl="1">
              <a:spcBef>
                <a:spcPts val="200"/>
              </a:spcBef>
              <a:defRPr sz="2376"/>
            </a:pPr>
            <a:r>
              <a:rPr dirty="0" err="1">
                <a:latin typeface="Sakkal Majalla" panose="02000000000000000000" pitchFamily="2" charset="-78"/>
                <a:cs typeface="Sakkal Majalla" panose="02000000000000000000" pitchFamily="2" charset="-78"/>
              </a:rPr>
              <a:t>وحسب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مدونة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القواعد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السلوكية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السياق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تشمل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أمثلة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الآتي</a:t>
            </a:r>
            <a:r>
              <a:rPr dirty="0">
                <a:latin typeface="Sakkal Majalla" panose="02000000000000000000" pitchFamily="2" charset="-78"/>
                <a:cs typeface="Sakkal Majalla" panose="02000000000000000000" pitchFamily="2" charset="-78"/>
              </a:rPr>
              <a:t>:</a:t>
            </a:r>
          </a:p>
          <a:p>
            <a:pPr defTabSz="286426" rtl="1">
              <a:spcBef>
                <a:spcPts val="200"/>
              </a:spcBef>
              <a:defRPr sz="2376"/>
            </a:pPr>
            <a:r>
              <a:rPr dirty="0" err="1">
                <a:latin typeface="Sakkal Majalla" panose="02000000000000000000" pitchFamily="2" charset="-78"/>
                <a:cs typeface="Sakkal Majalla" panose="02000000000000000000" pitchFamily="2" charset="-78"/>
              </a:rPr>
              <a:t>التحدث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عضو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الذي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صدر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السلوك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غير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اللائق</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محاولة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الاستغلال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الجنسي</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لزيادة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وعيه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بهذه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المسألة</a:t>
            </a:r>
            <a:r>
              <a:rPr dirty="0">
                <a:latin typeface="Sakkal Majalla" panose="02000000000000000000" pitchFamily="2" charset="-78"/>
                <a:cs typeface="Sakkal Majalla" panose="02000000000000000000" pitchFamily="2" charset="-78"/>
              </a:rPr>
              <a:t>.</a:t>
            </a:r>
          </a:p>
          <a:p>
            <a:pPr defTabSz="286426" rtl="1">
              <a:spcBef>
                <a:spcPts val="200"/>
              </a:spcBef>
              <a:defRPr sz="2376"/>
            </a:pPr>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عضو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يعتذر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لنيلي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السلوك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غير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اللائق</a:t>
            </a:r>
            <a:r>
              <a:rPr dirty="0">
                <a:latin typeface="Sakkal Majalla" panose="02000000000000000000" pitchFamily="2" charset="-78"/>
                <a:cs typeface="Sakkal Majalla" panose="02000000000000000000" pitchFamily="2" charset="-78"/>
              </a:rPr>
              <a:t>.</a:t>
            </a:r>
          </a:p>
          <a:p>
            <a:pPr defTabSz="286426" rtl="1">
              <a:spcBef>
                <a:spcPts val="200"/>
              </a:spcBef>
              <a:defRPr sz="2376"/>
            </a:pPr>
            <a:r>
              <a:rPr dirty="0" err="1">
                <a:latin typeface="Sakkal Majalla" panose="02000000000000000000" pitchFamily="2" charset="-78"/>
                <a:cs typeface="Sakkal Majalla" panose="02000000000000000000" pitchFamily="2" charset="-78"/>
              </a:rPr>
              <a:t>إبلاغ</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قائد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بالموقف</a:t>
            </a:r>
            <a:r>
              <a:rPr dirty="0">
                <a:latin typeface="Sakkal Majalla" panose="02000000000000000000" pitchFamily="2" charset="-78"/>
                <a:cs typeface="Sakkal Majalla" panose="02000000000000000000" pitchFamily="2" charset="-78"/>
              </a:rPr>
              <a:t>.</a:t>
            </a:r>
          </a:p>
          <a:p>
            <a:pPr defTabSz="286426" rtl="1">
              <a:spcBef>
                <a:spcPts val="200"/>
              </a:spcBef>
              <a:defRPr sz="2376"/>
            </a:pPr>
            <a:r>
              <a:rPr dirty="0" err="1">
                <a:latin typeface="Sakkal Majalla" panose="02000000000000000000" pitchFamily="2" charset="-78"/>
                <a:cs typeface="Sakkal Majalla" panose="02000000000000000000" pitchFamily="2" charset="-78"/>
              </a:rPr>
              <a:t>يمكن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يتخذ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قائد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تدبيرًا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تأديبيً</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ا </a:t>
            </a:r>
            <a:r>
              <a:rPr dirty="0" err="1">
                <a:latin typeface="Sakkal Majalla" panose="02000000000000000000" pitchFamily="2" charset="-78"/>
                <a:cs typeface="Sakkal Majalla" panose="02000000000000000000" pitchFamily="2" charset="-78"/>
              </a:rPr>
              <a:t>ضد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العضو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استنادًا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مدونة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القواعد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السلوكية</a:t>
            </a:r>
            <a:r>
              <a:rPr dirty="0">
                <a:latin typeface="Sakkal Majalla" panose="02000000000000000000" pitchFamily="2" charset="-78"/>
                <a:cs typeface="Sakkal Majalla" panose="02000000000000000000" pitchFamily="2" charset="-78"/>
              </a:rPr>
              <a:t>.</a:t>
            </a:r>
          </a:p>
        </p:txBody>
      </p:sp>
      <p:sp>
        <p:nvSpPr>
          <p:cNvPr id="545" name="Title 1"/>
          <p:cNvSpPr txBox="1"/>
          <p:nvPr/>
        </p:nvSpPr>
        <p:spPr>
          <a:xfrm>
            <a:off x="2653280" y="946699"/>
            <a:ext cx="8255225" cy="87870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spAutoFit/>
          </a:bodyPr>
          <a:lstStyle/>
          <a:p>
            <a:pPr defTabSz="216990" rtl="1">
              <a:lnSpc>
                <a:spcPct val="90000"/>
              </a:lnSpc>
              <a:defRPr sz="2800">
                <a:solidFill>
                  <a:srgbClr val="C00000"/>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3. </a:t>
            </a:r>
            <a:r>
              <a:rPr lang="ar-EG" b="1" dirty="0">
                <a:latin typeface="Sakkal Majalla" panose="02000000000000000000" pitchFamily="2" charset="-78"/>
                <a:cs typeface="Sakkal Majalla" panose="02000000000000000000" pitchFamily="2" charset="-78"/>
              </a:rPr>
              <a:t>إعداد قائمة بالإجابات على السلوك غير اللائق الذي صدر عن عضو فريق الاستجابة السريعة</a:t>
            </a:r>
            <a:r>
              <a:rPr lang="ar" b="1" dirty="0">
                <a:latin typeface="Sakkal Majalla" panose="02000000000000000000" pitchFamily="2" charset="-78"/>
                <a:cs typeface="Sakkal Majalla" panose="02000000000000000000" pitchFamily="2" charset="-78"/>
              </a:rPr>
              <a:t> (3)</a:t>
            </a:r>
          </a:p>
        </p:txBody>
      </p:sp>
      <p:sp>
        <p:nvSpPr>
          <p:cNvPr id="546" name="Title 1"/>
          <p:cNvSpPr txBox="1"/>
          <p:nvPr/>
        </p:nvSpPr>
        <p:spPr>
          <a:xfrm>
            <a:off x="343432" y="-30963"/>
            <a:ext cx="5467059" cy="61335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p>
            <a:pPr defTabSz="216990" rtl="1">
              <a:lnSpc>
                <a:spcPct val="90000"/>
              </a:lnSpc>
              <a:defRPr sz="320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C5</a:t>
            </a:r>
            <a:r>
              <a:rPr lang="ar" b="1" dirty="0">
                <a:latin typeface="Sakkal Majalla" panose="02000000000000000000" pitchFamily="2" charset="-78"/>
                <a:cs typeface="Sakkal Majalla" panose="02000000000000000000" pitchFamily="2" charset="-78"/>
              </a:rPr>
              <a:t> (4)</a:t>
            </a:r>
          </a:p>
        </p:txBody>
      </p:sp>
      <p:sp>
        <p:nvSpPr>
          <p:cNvPr id="2" name="ZoneTexte 1">
            <a:extLst>
              <a:ext uri="{FF2B5EF4-FFF2-40B4-BE49-F238E27FC236}">
                <a16:creationId xmlns:a16="http://schemas.microsoft.com/office/drawing/2014/main" id="{9E22E0DA-DA5A-45A8-5430-0D6F4A384767}"/>
              </a:ext>
            </a:extLst>
          </p:cNvPr>
          <p:cNvSpPr txBox="1"/>
          <p:nvPr/>
        </p:nvSpPr>
        <p:spPr>
          <a:xfrm>
            <a:off x="1283494" y="5629275"/>
            <a:ext cx="10458449"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1" fromWordArt="0" anchor="t" anchorCtr="0" forceAA="0" compatLnSpc="1">
            <a:prstTxWarp prst="textNoShape">
              <a:avLst/>
            </a:prstTxWarp>
            <a:spAutoFit/>
          </a:bodyPr>
          <a:lstStyle/>
          <a:p>
            <a:pPr algn="ctr" rtl="1"/>
            <a:r>
              <a:rPr lang="ar" b="1">
                <a:solidFill>
                  <a:srgbClr val="FF0000"/>
                </a:solidFill>
                <a:highlight>
                  <a:srgbClr val="FFFF00"/>
                </a:highlight>
                <a:latin typeface="Sakkal Majalla" panose="02000000000000000000" pitchFamily="2" charset="-78"/>
                <a:cs typeface="Sakkal Majalla" panose="02000000000000000000" pitchFamily="2" charset="-78"/>
              </a:rPr>
              <a:t>ملاحظة إلى المُيسِّر: يجب تكييف محتوى هذه الشريحة مع مدونة القواعد السلوكية المطبقة في بلدك وكيفية التصدي لقضايا الاستغلال والانتهاك الجنسيين والتحرش الجنسي في بلدك</a:t>
            </a:r>
            <a:r>
              <a:rPr lang="ar" b="1">
                <a:highlight>
                  <a:srgbClr val="FFFF00"/>
                </a:highlight>
                <a:latin typeface="Sakkal Majalla" panose="02000000000000000000" pitchFamily="2" charset="-78"/>
                <a:ea typeface="Source Sans Pro Regular"/>
                <a:cs typeface="Sakkal Majalla" panose="02000000000000000000" pitchFamily="2" charset="-78"/>
              </a:rPr>
              <a:t>​</a:t>
            </a:r>
            <a:endParaRPr lang="fr-FR" b="1">
              <a:highlight>
                <a:srgbClr val="FFFF00"/>
              </a:highlight>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 name="Google Shape;308;p8"/>
          <p:cNvSpPr txBox="1">
            <a:spLocks noGrp="1"/>
          </p:cNvSpPr>
          <p:nvPr>
            <p:ph type="body" sz="half" idx="1"/>
          </p:nvPr>
        </p:nvSpPr>
        <p:spPr>
          <a:xfrm>
            <a:off x="422273" y="1688219"/>
            <a:ext cx="11347453" cy="1870076"/>
          </a:xfrm>
          <a:prstGeom prst="rect">
            <a:avLst/>
          </a:prstGeom>
        </p:spPr>
        <p:txBody>
          <a:bodyPr lIns="0" tIns="0" rIns="0" bIns="0" rtlCol="1"/>
          <a:lstStyle/>
          <a:p>
            <a:pPr>
              <a:spcBef>
                <a:spcPts val="0"/>
              </a:spcBef>
              <a:defRPr sz="3200"/>
            </a:pPr>
            <a:r>
              <a:rPr lang="ar" b="1" dirty="0">
                <a:latin typeface="Sakkal Majalla"/>
                <a:cs typeface="Sakkal Majalla"/>
              </a:rPr>
              <a:t>الجلسة </a:t>
            </a:r>
            <a:r>
              <a:rPr lang="fr-FR" b="1" dirty="0">
                <a:latin typeface="Sakkal Majalla"/>
                <a:cs typeface="Sakkal Majalla"/>
              </a:rPr>
              <a:t>C1</a:t>
            </a:r>
            <a:r>
              <a:rPr lang="ar" b="1" dirty="0">
                <a:latin typeface="Sakkal Majalla"/>
                <a:cs typeface="Sakkal Majalla"/>
              </a:rPr>
              <a:t>: </a:t>
            </a:r>
            <a:endParaRPr lang="ar" b="1" dirty="0">
              <a:latin typeface="Sakkal Majalla" panose="02000000000000000000" pitchFamily="2" charset="-78"/>
              <a:cs typeface="Sakkal Majalla" panose="02000000000000000000" pitchFamily="2" charset="-78"/>
            </a:endParaRPr>
          </a:p>
          <a:p>
            <a:pPr rtl="1">
              <a:spcBef>
                <a:spcPts val="0"/>
              </a:spcBef>
              <a:defRPr sz="3200"/>
            </a:pPr>
            <a:r>
              <a:rPr lang="ar" b="1" dirty="0">
                <a:latin typeface="Sakkal Majalla" panose="02000000000000000000" pitchFamily="2" charset="-78"/>
                <a:cs typeface="Sakkal Majalla" panose="02000000000000000000" pitchFamily="2" charset="-78"/>
              </a:rPr>
              <a:t>تفعيل فريق الاستجابة السريعة</a:t>
            </a:r>
          </a:p>
        </p:txBody>
      </p:sp>
    </p:spTree>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8" name="Content Placeholder 2"/>
          <p:cNvSpPr txBox="1">
            <a:spLocks noGrp="1"/>
          </p:cNvSpPr>
          <p:nvPr>
            <p:ph type="body" idx="1"/>
          </p:nvPr>
        </p:nvSpPr>
        <p:spPr>
          <a:xfrm>
            <a:off x="2378927" y="1633499"/>
            <a:ext cx="8222169" cy="4654071"/>
          </a:xfrm>
          <a:prstGeom prst="rect">
            <a:avLst/>
          </a:prstGeom>
        </p:spPr>
        <p:txBody>
          <a:bodyPr rtlCol="1"/>
          <a:lstStyle/>
          <a:p>
            <a:pPr rtl="1"/>
            <a:r>
              <a:rPr lang="ar" b="1" dirty="0">
                <a:solidFill>
                  <a:schemeClr val="accent3"/>
                </a:solidFill>
                <a:latin typeface="Sakkal Majalla" panose="02000000000000000000" pitchFamily="2" charset="-78"/>
                <a:cs typeface="Sakkal Majalla" panose="02000000000000000000" pitchFamily="2" charset="-78"/>
              </a:rPr>
              <a:t>ينبغي أن تشمل الرسائل الرئيسية توصيات بشأن المجالات الآتية:</a:t>
            </a:r>
          </a:p>
          <a:p>
            <a:pPr marL="457200" indent="-457200" rtl="1">
              <a:buClr>
                <a:schemeClr val="accent3"/>
              </a:buClr>
              <a:buSzPct val="100000"/>
              <a:buAutoNum type="arabicPeriod"/>
            </a:pPr>
            <a:r>
              <a:rPr dirty="0" err="1">
                <a:latin typeface="Sakkal Majalla" panose="02000000000000000000" pitchFamily="2" charset="-78"/>
                <a:cs typeface="Sakkal Majalla" panose="02000000000000000000" pitchFamily="2" charset="-78"/>
              </a:rPr>
              <a:t>النظافة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الشخصية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457200" indent="-457200" rtl="1">
              <a:buClr>
                <a:schemeClr val="accent3"/>
              </a:buClr>
              <a:buSzPct val="100000"/>
              <a:buAutoNum type="arabicPeriod"/>
            </a:pPr>
            <a:r>
              <a:rPr dirty="0" err="1">
                <a:latin typeface="Sakkal Majalla" panose="02000000000000000000" pitchFamily="2" charset="-78"/>
                <a:cs typeface="Sakkal Majalla" panose="02000000000000000000" pitchFamily="2" charset="-78"/>
              </a:rPr>
              <a:t>الطعام</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457200" indent="-457200" rtl="1">
              <a:buClr>
                <a:schemeClr val="accent3"/>
              </a:buClr>
              <a:buSzPct val="100000"/>
              <a:buAutoNum type="arabicPeriod"/>
            </a:pPr>
            <a:r>
              <a:rPr dirty="0" err="1">
                <a:latin typeface="Sakkal Majalla" panose="02000000000000000000" pitchFamily="2" charset="-78"/>
                <a:cs typeface="Sakkal Majalla" panose="02000000000000000000" pitchFamily="2" charset="-78"/>
              </a:rPr>
              <a:t>مياه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الشرب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المأمونة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457200" indent="-457200" rtl="1">
              <a:buClr>
                <a:schemeClr val="accent3"/>
              </a:buClr>
              <a:buSzPct val="100000"/>
              <a:buAutoNum type="arabicPeriod"/>
            </a:pPr>
            <a:r>
              <a:rPr dirty="0" err="1">
                <a:latin typeface="Sakkal Majalla" panose="02000000000000000000" pitchFamily="2" charset="-78"/>
                <a:cs typeface="Sakkal Majalla" panose="02000000000000000000" pitchFamily="2" charset="-78"/>
              </a:rPr>
              <a:t>الآبار</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457200" indent="-457200" rtl="1">
              <a:buClr>
                <a:schemeClr val="accent3"/>
              </a:buClr>
              <a:buSzPct val="100000"/>
              <a:buAutoNum type="arabicPeriod"/>
            </a:pPr>
            <a:r>
              <a:rPr dirty="0" err="1">
                <a:latin typeface="Sakkal Majalla" panose="02000000000000000000" pitchFamily="2" charset="-78"/>
                <a:cs typeface="Sakkal Majalla" panose="02000000000000000000" pitchFamily="2" charset="-78"/>
              </a:rPr>
              <a:t>توصيات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لمرضى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الإسهال</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457200" indent="-457200" rtl="1">
              <a:buClr>
                <a:schemeClr val="accent3"/>
              </a:buClr>
              <a:buSzPct val="100000"/>
              <a:buAutoNum type="arabicPeriod"/>
            </a:pPr>
            <a:r>
              <a:rPr dirty="0" err="1">
                <a:latin typeface="Sakkal Majalla" panose="02000000000000000000" pitchFamily="2" charset="-78"/>
                <a:cs typeface="Sakkal Majalla" panose="02000000000000000000" pitchFamily="2" charset="-78"/>
              </a:rPr>
              <a:t>الاعتناء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بالمرضى</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457200" indent="-457200" rtl="1">
              <a:buClr>
                <a:schemeClr val="accent3"/>
              </a:buClr>
              <a:buSzPct val="100000"/>
              <a:buAutoNum type="arabicPeriod"/>
            </a:pPr>
            <a:endParaRPr dirty="0">
              <a:latin typeface="Sakkal Majalla" panose="02000000000000000000" pitchFamily="2" charset="-78"/>
              <a:cs typeface="Sakkal Majalla" panose="02000000000000000000" pitchFamily="2" charset="-78"/>
            </a:endParaRPr>
          </a:p>
          <a:p>
            <a:pPr rtl="1"/>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تشمل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رسائل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رئيسية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مناسبة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الناحية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الثقافية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مثل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النظر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الممارسات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التقليدية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يمكن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تساعد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انتشار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المرض</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549" name="Title 1"/>
          <p:cNvSpPr txBox="1"/>
          <p:nvPr/>
        </p:nvSpPr>
        <p:spPr>
          <a:xfrm>
            <a:off x="343432" y="730716"/>
            <a:ext cx="9574981" cy="64611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algn="r" defTabSz="216990" rtl="1">
              <a:lnSpc>
                <a:spcPct val="90000"/>
              </a:lnSpc>
              <a:defRPr sz="2800">
                <a:solidFill>
                  <a:srgbClr val="C00000"/>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4. الرسائل الرئيسية من حملة التثقيف الصحي (1) </a:t>
            </a:r>
          </a:p>
        </p:txBody>
      </p:sp>
      <p:sp>
        <p:nvSpPr>
          <p:cNvPr id="550" name="Title 1"/>
          <p:cNvSpPr txBox="1"/>
          <p:nvPr/>
        </p:nvSpPr>
        <p:spPr>
          <a:xfrm>
            <a:off x="343433" y="-7813"/>
            <a:ext cx="5305014" cy="64611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p>
            <a:pPr defTabSz="216990" rtl="1">
              <a:lnSpc>
                <a:spcPct val="90000"/>
              </a:lnSpc>
              <a:defRPr sz="320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C5</a:t>
            </a:r>
            <a:r>
              <a:rPr lang="ar" b="1" dirty="0">
                <a:latin typeface="Sakkal Majalla" panose="02000000000000000000" pitchFamily="2" charset="-78"/>
                <a:cs typeface="Sakkal Majalla" panose="02000000000000000000" pitchFamily="2" charset="-78"/>
              </a:rPr>
              <a:t> (5)</a:t>
            </a:r>
          </a:p>
        </p:txBody>
      </p:sp>
    </p:spTree>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 name="Content Placeholder 2"/>
          <p:cNvSpPr txBox="1">
            <a:spLocks noGrp="1"/>
          </p:cNvSpPr>
          <p:nvPr>
            <p:ph type="body" idx="1"/>
          </p:nvPr>
        </p:nvSpPr>
        <p:spPr>
          <a:xfrm>
            <a:off x="1318638" y="1274475"/>
            <a:ext cx="9105556" cy="5443675"/>
          </a:xfrm>
          <a:prstGeom prst="rect">
            <a:avLst/>
          </a:prstGeom>
        </p:spPr>
        <p:txBody>
          <a:bodyPr rtlCol="1"/>
          <a:lstStyle/>
          <a:p>
            <a:pPr marL="0" lvl="1" indent="361188" defTabSz="228562" rtl="1">
              <a:lnSpc>
                <a:spcPct val="100000"/>
              </a:lnSpc>
              <a:spcBef>
                <a:spcPts val="0"/>
              </a:spcBef>
              <a:buSzTx/>
              <a:buNone/>
              <a:defRPr sz="1896"/>
            </a:pPr>
            <a:r>
              <a:rPr lang="ar" b="1" dirty="0">
                <a:solidFill>
                  <a:schemeClr val="accent3"/>
                </a:solidFill>
                <a:latin typeface="Sakkal Majalla" panose="02000000000000000000" pitchFamily="2" charset="-78"/>
                <a:cs typeface="Sakkal Majalla" panose="02000000000000000000" pitchFamily="2" charset="-78"/>
              </a:rPr>
              <a:t>1. النظافة الشخصية</a:t>
            </a:r>
          </a:p>
          <a:p>
            <a:pPr marL="839762" lvl="2" indent="-270890" defTabSz="228562" rtl="1">
              <a:lnSpc>
                <a:spcPct val="100000"/>
              </a:lnSpc>
              <a:spcBef>
                <a:spcPts val="0"/>
              </a:spcBef>
              <a:buClr>
                <a:schemeClr val="accent3"/>
              </a:buClr>
              <a:buFont typeface="Symbol"/>
              <a:buChar char="·"/>
              <a:defRPr sz="1896"/>
            </a:pPr>
            <a:r>
              <a:rPr dirty="0" err="1">
                <a:latin typeface="Sakkal Majalla" panose="02000000000000000000" pitchFamily="2" charset="-78"/>
                <a:cs typeface="Sakkal Majalla" panose="02000000000000000000" pitchFamily="2" charset="-78"/>
              </a:rPr>
              <a:t>اغسل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يديك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بالصابون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الرماد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الليمون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قبل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طهو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الطعام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إطعام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أطفالك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وبعد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استخدام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المرحاض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تنظيف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أطفالك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استخدامهم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المرحاض</a:t>
            </a:r>
            <a:r>
              <a:rPr dirty="0">
                <a:latin typeface="Sakkal Majalla" panose="02000000000000000000" pitchFamily="2" charset="-78"/>
                <a:cs typeface="Sakkal Majalla" panose="02000000000000000000" pitchFamily="2" charset="-78"/>
              </a:rPr>
              <a:t>.</a:t>
            </a:r>
          </a:p>
          <a:p>
            <a:pPr marL="839762" lvl="2" indent="-270890" defTabSz="228562" rtl="1">
              <a:lnSpc>
                <a:spcPct val="100000"/>
              </a:lnSpc>
              <a:spcBef>
                <a:spcPts val="0"/>
              </a:spcBef>
              <a:buClr>
                <a:schemeClr val="accent3"/>
              </a:buClr>
              <a:buFont typeface="Symbol"/>
              <a:buChar char="·"/>
              <a:defRPr sz="1896"/>
            </a:pPr>
            <a:r>
              <a:rPr dirty="0" err="1">
                <a:latin typeface="Sakkal Majalla" panose="02000000000000000000" pitchFamily="2" charset="-78"/>
                <a:cs typeface="Sakkal Majalla" panose="02000000000000000000" pitchFamily="2" charset="-78"/>
              </a:rPr>
              <a:t>اغسل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جميع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أجزاء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يديك</a:t>
            </a:r>
            <a:r>
              <a:rPr lang="ar-EG" dirty="0">
                <a:latin typeface="Sakkal Majalla" panose="02000000000000000000" pitchFamily="2" charset="-78"/>
                <a:cs typeface="Sakkal Majalla" panose="02000000000000000000" pitchFamily="2" charset="-78"/>
              </a:rPr>
              <a:t> -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الأمام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والخلف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وبين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الأصابع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وتحت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الأظافر</a:t>
            </a:r>
            <a:r>
              <a:rPr dirty="0">
                <a:latin typeface="Sakkal Majalla" panose="02000000000000000000" pitchFamily="2" charset="-78"/>
                <a:cs typeface="Sakkal Majalla" panose="02000000000000000000" pitchFamily="2" charset="-78"/>
              </a:rPr>
              <a:t>.</a:t>
            </a:r>
          </a:p>
          <a:p>
            <a:pPr marL="839762" lvl="2" indent="-270890" defTabSz="228562" rtl="1">
              <a:lnSpc>
                <a:spcPct val="100000"/>
              </a:lnSpc>
              <a:spcBef>
                <a:spcPts val="0"/>
              </a:spcBef>
              <a:buClr>
                <a:schemeClr val="accent3"/>
              </a:buClr>
              <a:buFont typeface="Symbol"/>
              <a:buChar char="·"/>
              <a:defRPr sz="1896"/>
            </a:pPr>
            <a:r>
              <a:rPr dirty="0" err="1">
                <a:latin typeface="Sakkal Majalla" panose="02000000000000000000" pitchFamily="2" charset="-78"/>
                <a:cs typeface="Sakkal Majalla" panose="02000000000000000000" pitchFamily="2" charset="-78"/>
              </a:rPr>
              <a:t>استخدم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المرحاض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للتبرز</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وحافظ</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نظافة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المرحاض</a:t>
            </a:r>
            <a:r>
              <a:rPr dirty="0">
                <a:latin typeface="Sakkal Majalla" panose="02000000000000000000" pitchFamily="2" charset="-78"/>
                <a:cs typeface="Sakkal Majalla" panose="02000000000000000000" pitchFamily="2" charset="-78"/>
              </a:rPr>
              <a:t>.</a:t>
            </a:r>
          </a:p>
          <a:p>
            <a:pPr indent="117386" defTabSz="228562" rtl="1">
              <a:lnSpc>
                <a:spcPct val="100000"/>
              </a:lnSpc>
              <a:spcBef>
                <a:spcPts val="0"/>
              </a:spcBef>
              <a:defRPr sz="1896"/>
            </a:pPr>
            <a:endParaRPr dirty="0">
              <a:latin typeface="Sakkal Majalla" panose="02000000000000000000" pitchFamily="2" charset="-78"/>
              <a:cs typeface="Sakkal Majalla" panose="02000000000000000000" pitchFamily="2" charset="-78"/>
            </a:endParaRPr>
          </a:p>
          <a:p>
            <a:pPr marL="0" lvl="1" indent="361188" defTabSz="228562" rtl="1">
              <a:lnSpc>
                <a:spcPct val="100000"/>
              </a:lnSpc>
              <a:spcBef>
                <a:spcPts val="0"/>
              </a:spcBef>
              <a:buSzTx/>
              <a:buNone/>
              <a:defRPr sz="1896"/>
            </a:pPr>
            <a:r>
              <a:rPr lang="ar" b="1" dirty="0">
                <a:solidFill>
                  <a:schemeClr val="accent3"/>
                </a:solidFill>
                <a:latin typeface="Sakkal Majalla" panose="02000000000000000000" pitchFamily="2" charset="-78"/>
                <a:cs typeface="Sakkal Majalla" panose="02000000000000000000" pitchFamily="2" charset="-78"/>
              </a:rPr>
              <a:t>2. الطعام</a:t>
            </a:r>
          </a:p>
          <a:p>
            <a:pPr marL="839762" lvl="2" indent="-270890" defTabSz="228562" rtl="1">
              <a:lnSpc>
                <a:spcPct val="100000"/>
              </a:lnSpc>
              <a:spcBef>
                <a:spcPts val="0"/>
              </a:spcBef>
              <a:buClr>
                <a:schemeClr val="accent3"/>
              </a:buClr>
              <a:buFont typeface="Symbol"/>
              <a:buChar char="·"/>
              <a:defRPr sz="1896"/>
            </a:pPr>
            <a:r>
              <a:rPr dirty="0" err="1">
                <a:latin typeface="Sakkal Majalla" panose="02000000000000000000" pitchFamily="2" charset="-78"/>
                <a:cs typeface="Sakkal Majalla" panose="02000000000000000000" pitchFamily="2" charset="-78"/>
              </a:rPr>
              <a:t>اطه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الطعام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النيء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جيدًا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وتناول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الطعام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المطهو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الفور</a:t>
            </a:r>
            <a:r>
              <a:rPr dirty="0">
                <a:latin typeface="Sakkal Majalla" panose="02000000000000000000" pitchFamily="2" charset="-78"/>
                <a:cs typeface="Sakkal Majalla" panose="02000000000000000000" pitchFamily="2" charset="-78"/>
              </a:rPr>
              <a:t>.</a:t>
            </a:r>
          </a:p>
          <a:p>
            <a:pPr marL="839762" lvl="2" indent="-270890" defTabSz="228562" rtl="1">
              <a:lnSpc>
                <a:spcPct val="100000"/>
              </a:lnSpc>
              <a:spcBef>
                <a:spcPts val="0"/>
              </a:spcBef>
              <a:buClr>
                <a:schemeClr val="accent3"/>
              </a:buClr>
              <a:buFont typeface="Symbol"/>
              <a:buChar char="·"/>
              <a:defRPr sz="1896"/>
            </a:pPr>
            <a:r>
              <a:rPr dirty="0" err="1">
                <a:latin typeface="Sakkal Majalla" panose="02000000000000000000" pitchFamily="2" charset="-78"/>
                <a:cs typeface="Sakkal Majalla" panose="02000000000000000000" pitchFamily="2" charset="-78"/>
              </a:rPr>
              <a:t>احفظ</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الطعام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المطهو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بعناية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الثلاجة</a:t>
            </a:r>
            <a:r>
              <a:rPr dirty="0">
                <a:latin typeface="Sakkal Majalla" panose="02000000000000000000" pitchFamily="2" charset="-78"/>
                <a:cs typeface="Sakkal Majalla" panose="02000000000000000000" pitchFamily="2" charset="-78"/>
              </a:rPr>
              <a:t>.</a:t>
            </a:r>
          </a:p>
          <a:p>
            <a:pPr marL="839762" lvl="2" indent="-270890" defTabSz="228562" rtl="1">
              <a:lnSpc>
                <a:spcPct val="100000"/>
              </a:lnSpc>
              <a:spcBef>
                <a:spcPts val="0"/>
              </a:spcBef>
              <a:buClr>
                <a:schemeClr val="accent3"/>
              </a:buClr>
              <a:buFont typeface="Symbol"/>
              <a:buChar char="·"/>
              <a:defRPr sz="1896"/>
            </a:pPr>
            <a:r>
              <a:rPr dirty="0" err="1">
                <a:latin typeface="Sakkal Majalla" panose="02000000000000000000" pitchFamily="2" charset="-78"/>
                <a:cs typeface="Sakkal Majalla" panose="02000000000000000000" pitchFamily="2" charset="-78"/>
              </a:rPr>
              <a:t>أعد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تسخين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الطعام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المطهو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بشكلٍ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جيدٍ</a:t>
            </a:r>
            <a:r>
              <a:rPr dirty="0">
                <a:latin typeface="Sakkal Majalla" panose="02000000000000000000" pitchFamily="2" charset="-78"/>
                <a:cs typeface="Sakkal Majalla" panose="02000000000000000000" pitchFamily="2" charset="-78"/>
              </a:rPr>
              <a:t>.</a:t>
            </a:r>
          </a:p>
          <a:p>
            <a:pPr marL="839762" lvl="2" indent="-270890" defTabSz="228562" rtl="1">
              <a:lnSpc>
                <a:spcPct val="100000"/>
              </a:lnSpc>
              <a:spcBef>
                <a:spcPts val="0"/>
              </a:spcBef>
              <a:buClr>
                <a:schemeClr val="accent3"/>
              </a:buClr>
              <a:buFont typeface="Symbol"/>
              <a:buChar char="·"/>
              <a:defRPr sz="1896"/>
            </a:pPr>
            <a:r>
              <a:rPr dirty="0" err="1">
                <a:latin typeface="Sakkal Majalla" panose="02000000000000000000" pitchFamily="2" charset="-78"/>
                <a:cs typeface="Sakkal Majalla" panose="02000000000000000000" pitchFamily="2" charset="-78"/>
              </a:rPr>
              <a:t>تجنب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ملامسة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الطعام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النيء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للطعم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المطهو</a:t>
            </a:r>
            <a:r>
              <a:rPr dirty="0">
                <a:latin typeface="Sakkal Majalla" panose="02000000000000000000" pitchFamily="2" charset="-78"/>
                <a:cs typeface="Sakkal Majalla" panose="02000000000000000000" pitchFamily="2" charset="-78"/>
              </a:rPr>
              <a:t>. </a:t>
            </a:r>
          </a:p>
          <a:p>
            <a:pPr marL="839762" lvl="2" indent="-270890" defTabSz="228562" rtl="1">
              <a:lnSpc>
                <a:spcPct val="100000"/>
              </a:lnSpc>
              <a:spcBef>
                <a:spcPts val="0"/>
              </a:spcBef>
              <a:buClr>
                <a:schemeClr val="accent3"/>
              </a:buClr>
              <a:buFont typeface="Symbol"/>
              <a:buChar char="·"/>
              <a:defRPr sz="1896"/>
            </a:pP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تأكل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الفواكه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والخضر</a:t>
            </a:r>
            <a:r>
              <a:rPr lang="ar-EG" dirty="0">
                <a:latin typeface="Sakkal Majalla" panose="02000000000000000000" pitchFamily="2" charset="-78"/>
                <a:cs typeface="Sakkal Majalla" panose="02000000000000000000" pitchFamily="2" charset="-78"/>
              </a:rPr>
              <a:t>ا</a:t>
            </a:r>
            <a:r>
              <a:rPr dirty="0" err="1">
                <a:latin typeface="Sakkal Majalla" panose="02000000000000000000" pitchFamily="2" charset="-78"/>
                <a:cs typeface="Sakkal Majalla" panose="02000000000000000000" pitchFamily="2" charset="-78"/>
              </a:rPr>
              <a:t>وات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قشرتها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بنفسك</a:t>
            </a:r>
            <a:r>
              <a:rPr dirty="0">
                <a:latin typeface="Sakkal Majalla" panose="02000000000000000000" pitchFamily="2" charset="-78"/>
                <a:cs typeface="Sakkal Majalla" panose="02000000000000000000" pitchFamily="2" charset="-78"/>
              </a:rPr>
              <a:t>.</a:t>
            </a:r>
          </a:p>
          <a:p>
            <a:pPr marL="839762" lvl="2" indent="-270890" defTabSz="228562" rtl="1">
              <a:lnSpc>
                <a:spcPct val="100000"/>
              </a:lnSpc>
              <a:spcBef>
                <a:spcPts val="0"/>
              </a:spcBef>
              <a:buClr>
                <a:schemeClr val="accent3"/>
              </a:buClr>
              <a:buFont typeface="Symbol"/>
              <a:buChar char="·"/>
              <a:defRPr sz="1896"/>
            </a:pPr>
            <a:r>
              <a:rPr dirty="0" err="1">
                <a:latin typeface="Sakkal Majalla" panose="02000000000000000000" pitchFamily="2" charset="-78"/>
                <a:cs typeface="Sakkal Majalla" panose="02000000000000000000" pitchFamily="2" charset="-78"/>
              </a:rPr>
              <a:t>حافظ</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نظافة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جميع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أسطح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المطبخ</a:t>
            </a:r>
            <a:r>
              <a:rPr dirty="0">
                <a:latin typeface="Sakkal Majalla" panose="02000000000000000000" pitchFamily="2" charset="-78"/>
                <a:cs typeface="Sakkal Majalla" panose="02000000000000000000" pitchFamily="2" charset="-78"/>
              </a:rPr>
              <a:t>.</a:t>
            </a:r>
          </a:p>
          <a:p>
            <a:pPr marL="839762" lvl="2" indent="-270890" defTabSz="228562" rtl="1">
              <a:lnSpc>
                <a:spcPct val="100000"/>
              </a:lnSpc>
              <a:spcBef>
                <a:spcPts val="0"/>
              </a:spcBef>
              <a:buClr>
                <a:schemeClr val="accent3"/>
              </a:buClr>
              <a:buFont typeface="Symbol"/>
              <a:buChar char="·"/>
              <a:defRPr sz="1896"/>
            </a:pPr>
            <a:r>
              <a:rPr dirty="0" err="1">
                <a:latin typeface="Sakkal Majalla" panose="02000000000000000000" pitchFamily="2" charset="-78"/>
                <a:cs typeface="Sakkal Majalla" panose="02000000000000000000" pitchFamily="2" charset="-78"/>
              </a:rPr>
              <a:t>اغسل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لوح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التقطيع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جيدًا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بالماء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والصابون</a:t>
            </a:r>
            <a:r>
              <a:rPr dirty="0">
                <a:latin typeface="Sakkal Majalla" panose="02000000000000000000" pitchFamily="2" charset="-78"/>
                <a:cs typeface="Sakkal Majalla" panose="02000000000000000000" pitchFamily="2" charset="-78"/>
              </a:rPr>
              <a:t>.</a:t>
            </a:r>
          </a:p>
          <a:p>
            <a:pPr marL="839762" lvl="2" indent="-270890" defTabSz="228562" rtl="1">
              <a:lnSpc>
                <a:spcPct val="100000"/>
              </a:lnSpc>
              <a:spcBef>
                <a:spcPts val="0"/>
              </a:spcBef>
              <a:buClr>
                <a:schemeClr val="accent3"/>
              </a:buClr>
              <a:buFont typeface="Symbol"/>
              <a:buChar char="·"/>
              <a:defRPr sz="1896"/>
            </a:pPr>
            <a:r>
              <a:rPr dirty="0" err="1">
                <a:latin typeface="Sakkal Majalla" panose="02000000000000000000" pitchFamily="2" charset="-78"/>
                <a:cs typeface="Sakkal Majalla" panose="02000000000000000000" pitchFamily="2" charset="-78"/>
              </a:rPr>
              <a:t>اغسل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الأواني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والأطباق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بالماء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والصابون</a:t>
            </a:r>
            <a:r>
              <a:rPr dirty="0">
                <a:latin typeface="Sakkal Majalla" panose="02000000000000000000" pitchFamily="2" charset="-78"/>
                <a:cs typeface="Sakkal Majalla" panose="02000000000000000000" pitchFamily="2" charset="-78"/>
              </a:rPr>
              <a:t>.</a:t>
            </a:r>
          </a:p>
          <a:p>
            <a:pPr marL="839762" lvl="2" indent="-270890" defTabSz="228562" rtl="1">
              <a:lnSpc>
                <a:spcPct val="100000"/>
              </a:lnSpc>
              <a:spcBef>
                <a:spcPts val="0"/>
              </a:spcBef>
              <a:buClr>
                <a:schemeClr val="accent3"/>
              </a:buClr>
              <a:buFont typeface="Symbol"/>
              <a:buChar char="·"/>
              <a:defRPr sz="1896"/>
            </a:pPr>
            <a:r>
              <a:rPr dirty="0" err="1">
                <a:latin typeface="Sakkal Majalla" panose="02000000000000000000" pitchFamily="2" charset="-78"/>
                <a:cs typeface="Sakkal Majalla" panose="02000000000000000000" pitchFamily="2" charset="-78"/>
              </a:rPr>
              <a:t>اطه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الطعام</a:t>
            </a:r>
            <a:r>
              <a:rPr lang="ar-EG" dirty="0">
                <a:latin typeface="Sakkal Majalla" panose="02000000000000000000" pitchFamily="2" charset="-78"/>
                <a:cs typeface="Sakkal Majalla" panose="02000000000000000000" pitchFamily="2" charset="-78"/>
              </a:rPr>
              <a:t> - </a:t>
            </a:r>
            <a:r>
              <a:rPr dirty="0" err="1">
                <a:latin typeface="Sakkal Majalla" panose="02000000000000000000" pitchFamily="2" charset="-78"/>
                <a:cs typeface="Sakkal Majalla" panose="02000000000000000000" pitchFamily="2" charset="-78"/>
              </a:rPr>
              <a:t>قشِّر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الطعام</a:t>
            </a:r>
            <a:r>
              <a:rPr lang="ar-EG" dirty="0">
                <a:latin typeface="Sakkal Majalla" panose="02000000000000000000" pitchFamily="2" charset="-78"/>
                <a:cs typeface="Sakkal Majalla" panose="02000000000000000000" pitchFamily="2" charset="-78"/>
              </a:rPr>
              <a:t> -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اتركه</a:t>
            </a:r>
            <a:endParaRPr dirty="0">
              <a:latin typeface="Sakkal Majalla" panose="02000000000000000000" pitchFamily="2" charset="-78"/>
              <a:cs typeface="Sakkal Majalla" panose="02000000000000000000" pitchFamily="2" charset="-78"/>
            </a:endParaRPr>
          </a:p>
        </p:txBody>
      </p:sp>
      <p:sp>
        <p:nvSpPr>
          <p:cNvPr id="553" name="Title 1"/>
          <p:cNvSpPr txBox="1"/>
          <p:nvPr/>
        </p:nvSpPr>
        <p:spPr>
          <a:xfrm>
            <a:off x="343432" y="730716"/>
            <a:ext cx="9574981" cy="64611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algn="r" defTabSz="216990" rtl="1">
              <a:lnSpc>
                <a:spcPct val="90000"/>
              </a:lnSpc>
              <a:defRPr sz="2800">
                <a:solidFill>
                  <a:srgbClr val="C00000"/>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4. الرسائل الرئيسية من حملة التثقيف الصحي (2) </a:t>
            </a:r>
          </a:p>
        </p:txBody>
      </p:sp>
      <p:sp>
        <p:nvSpPr>
          <p:cNvPr id="554" name="Title 1"/>
          <p:cNvSpPr txBox="1"/>
          <p:nvPr/>
        </p:nvSpPr>
        <p:spPr>
          <a:xfrm>
            <a:off x="343433" y="-30963"/>
            <a:ext cx="5386036" cy="64611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p>
            <a:pPr defTabSz="216990" rtl="1">
              <a:lnSpc>
                <a:spcPct val="90000"/>
              </a:lnSpc>
              <a:defRPr sz="320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C5</a:t>
            </a:r>
            <a:r>
              <a:rPr lang="ar" b="1" dirty="0">
                <a:latin typeface="Sakkal Majalla" panose="02000000000000000000" pitchFamily="2" charset="-78"/>
                <a:cs typeface="Sakkal Majalla" panose="02000000000000000000" pitchFamily="2" charset="-78"/>
              </a:rPr>
              <a:t> (6)</a:t>
            </a:r>
          </a:p>
        </p:txBody>
      </p:sp>
    </p:spTree>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6" name="Content Placeholder 2"/>
          <p:cNvSpPr txBox="1">
            <a:spLocks noGrp="1"/>
          </p:cNvSpPr>
          <p:nvPr>
            <p:ph type="body" idx="1"/>
          </p:nvPr>
        </p:nvSpPr>
        <p:spPr>
          <a:xfrm>
            <a:off x="1275296" y="1289867"/>
            <a:ext cx="9692208" cy="5428184"/>
          </a:xfrm>
          <a:prstGeom prst="rect">
            <a:avLst/>
          </a:prstGeom>
        </p:spPr>
        <p:txBody>
          <a:bodyPr rtlCol="1"/>
          <a:lstStyle/>
          <a:p>
            <a:pPr marL="0" lvl="1" indent="429768" defTabSz="271960" rtl="1">
              <a:lnSpc>
                <a:spcPct val="100000"/>
              </a:lnSpc>
              <a:spcBef>
                <a:spcPts val="0"/>
              </a:spcBef>
              <a:buSzTx/>
              <a:buNone/>
              <a:defRPr sz="1974"/>
            </a:pPr>
            <a:r>
              <a:rPr lang="ar" b="1" dirty="0">
                <a:solidFill>
                  <a:schemeClr val="accent3"/>
                </a:solidFill>
                <a:latin typeface="Sakkal Majalla" panose="02000000000000000000" pitchFamily="2" charset="-78"/>
                <a:cs typeface="Sakkal Majalla" panose="02000000000000000000" pitchFamily="2" charset="-78"/>
              </a:rPr>
              <a:t>3. مياه الشرب المأمونة</a:t>
            </a:r>
          </a:p>
          <a:p>
            <a:pPr marL="999210" lvl="2" indent="-322325" defTabSz="271960" rtl="1">
              <a:lnSpc>
                <a:spcPct val="100000"/>
              </a:lnSpc>
              <a:spcBef>
                <a:spcPts val="0"/>
              </a:spcBef>
              <a:buClr>
                <a:schemeClr val="accent3"/>
              </a:buClr>
              <a:buFont typeface="Symbol"/>
              <a:buChar char="·"/>
              <a:defRPr sz="1974"/>
            </a:pPr>
            <a:r>
              <a:rPr dirty="0" err="1">
                <a:latin typeface="Sakkal Majalla" panose="02000000000000000000" pitchFamily="2" charset="-78"/>
                <a:cs typeface="Sakkal Majalla" panose="02000000000000000000" pitchFamily="2" charset="-78"/>
              </a:rPr>
              <a:t>حتى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بدا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صافيًا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فإنه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يكون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مأمونًا</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للشرب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الاستخدام</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999210" lvl="2" indent="-322325" defTabSz="271960" rtl="1">
              <a:lnSpc>
                <a:spcPct val="100000"/>
              </a:lnSpc>
              <a:spcBef>
                <a:spcPts val="0"/>
              </a:spcBef>
              <a:buClr>
                <a:schemeClr val="accent3"/>
              </a:buClr>
              <a:buFont typeface="Symbol"/>
              <a:buChar char="·"/>
              <a:defRPr sz="1974"/>
            </a:pPr>
            <a:r>
              <a:rPr>
                <a:latin typeface="Sakkal Majalla" panose="02000000000000000000" pitchFamily="2" charset="-78"/>
                <a:cs typeface="Sakkal Majalla" panose="02000000000000000000" pitchFamily="2" charset="-78"/>
              </a:rPr>
              <a:t>اغْلِ </a:t>
            </a:r>
            <a:r>
              <a:rPr dirty="0" err="1">
                <a:latin typeface="Sakkal Majalla" panose="02000000000000000000" pitchFamily="2" charset="-78"/>
                <a:cs typeface="Sakkal Majalla" panose="02000000000000000000" pitchFamily="2" charset="-78"/>
              </a:rPr>
              <a:t>الماء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أضف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قطرات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كلور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قبل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الشرب</a:t>
            </a:r>
            <a:r>
              <a:rPr dirty="0">
                <a:latin typeface="Sakkal Majalla" panose="02000000000000000000" pitchFamily="2" charset="-78"/>
                <a:cs typeface="Sakkal Majalla" panose="02000000000000000000" pitchFamily="2" charset="-78"/>
              </a:rPr>
              <a:t>.</a:t>
            </a:r>
          </a:p>
          <a:p>
            <a:pPr marL="999210" lvl="2" indent="-322325" defTabSz="271960" rtl="1">
              <a:lnSpc>
                <a:spcPct val="100000"/>
              </a:lnSpc>
              <a:spcBef>
                <a:spcPts val="0"/>
              </a:spcBef>
              <a:buClr>
                <a:schemeClr val="accent3"/>
              </a:buClr>
              <a:buFont typeface="Symbol"/>
              <a:buChar char="·"/>
              <a:defRPr sz="1974"/>
            </a:pPr>
            <a:r>
              <a:rPr dirty="0" err="1">
                <a:latin typeface="Sakkal Majalla" panose="02000000000000000000" pitchFamily="2" charset="-78"/>
                <a:cs typeface="Sakkal Majalla" panose="02000000000000000000" pitchFamily="2" charset="-78"/>
              </a:rPr>
              <a:t>احتفظ</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بماء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الشرب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نظيفًا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وعاء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دلو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مغطى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وعاء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آخر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فتحة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صغيرة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وغطاء</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يُستخدم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خلال</a:t>
            </a:r>
            <a:r>
              <a:rPr dirty="0">
                <a:latin typeface="Sakkal Majalla" panose="02000000000000000000" pitchFamily="2" charset="-78"/>
                <a:cs typeface="Sakkal Majalla" panose="02000000000000000000" pitchFamily="2" charset="-78"/>
              </a:rPr>
              <a:t> 24 </a:t>
            </a:r>
            <a:r>
              <a:rPr dirty="0" err="1">
                <a:latin typeface="Sakkal Majalla" panose="02000000000000000000" pitchFamily="2" charset="-78"/>
                <a:cs typeface="Sakkal Majalla" panose="02000000000000000000" pitchFamily="2" charset="-78"/>
              </a:rPr>
              <a:t>ساعة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جلبه</a:t>
            </a:r>
            <a:r>
              <a:rPr dirty="0">
                <a:latin typeface="Sakkal Majalla" panose="02000000000000000000" pitchFamily="2" charset="-78"/>
                <a:cs typeface="Sakkal Majalla" panose="02000000000000000000" pitchFamily="2" charset="-78"/>
              </a:rPr>
              <a:t>.</a:t>
            </a:r>
          </a:p>
          <a:p>
            <a:pPr marL="999210" lvl="2" indent="-322325" defTabSz="271960" rtl="1">
              <a:lnSpc>
                <a:spcPct val="100000"/>
              </a:lnSpc>
              <a:spcBef>
                <a:spcPts val="0"/>
              </a:spcBef>
              <a:buClr>
                <a:schemeClr val="accent3"/>
              </a:buClr>
              <a:buFont typeface="Symbol"/>
              <a:buChar char="·"/>
              <a:defRPr sz="1974"/>
            </a:pPr>
            <a:r>
              <a:rPr dirty="0" err="1">
                <a:latin typeface="Sakkal Majalla" panose="02000000000000000000" pitchFamily="2" charset="-78"/>
                <a:cs typeface="Sakkal Majalla" panose="02000000000000000000" pitchFamily="2" charset="-78"/>
              </a:rPr>
              <a:t>صب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الوعاء</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 - </a:t>
            </a: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تغمر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الكوب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داخل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الوعاء</a:t>
            </a:r>
            <a:r>
              <a:rPr dirty="0">
                <a:latin typeface="Sakkal Majalla" panose="02000000000000000000" pitchFamily="2" charset="-78"/>
                <a:cs typeface="Sakkal Majalla" panose="02000000000000000000" pitchFamily="2" charset="-78"/>
              </a:rPr>
              <a:t>.</a:t>
            </a:r>
          </a:p>
          <a:p>
            <a:pPr marL="999210" lvl="2" indent="-322325" defTabSz="271960" rtl="1">
              <a:lnSpc>
                <a:spcPct val="100000"/>
              </a:lnSpc>
              <a:spcBef>
                <a:spcPts val="0"/>
              </a:spcBef>
              <a:buClr>
                <a:schemeClr val="accent3"/>
              </a:buClr>
              <a:buFont typeface="Symbol"/>
              <a:buChar char="·"/>
              <a:defRPr sz="1974"/>
            </a:pPr>
            <a:r>
              <a:rPr dirty="0" err="1">
                <a:latin typeface="Sakkal Majalla" panose="02000000000000000000" pitchFamily="2" charset="-78"/>
                <a:cs typeface="Sakkal Majalla" panose="02000000000000000000" pitchFamily="2" charset="-78"/>
              </a:rPr>
              <a:t>إذا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يمكن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تجنب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غمر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الكوب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وعاء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استخدم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كوبًا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آنية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بمقبض</a:t>
            </a:r>
            <a:r>
              <a:rPr dirty="0">
                <a:latin typeface="Sakkal Majalla" panose="02000000000000000000" pitchFamily="2" charset="-78"/>
                <a:cs typeface="Sakkal Majalla" panose="02000000000000000000" pitchFamily="2" charset="-78"/>
              </a:rPr>
              <a:t>.</a:t>
            </a:r>
          </a:p>
          <a:p>
            <a:pPr marL="0" lvl="1" indent="429768" defTabSz="271960" rtl="1">
              <a:lnSpc>
                <a:spcPct val="100000"/>
              </a:lnSpc>
              <a:spcBef>
                <a:spcPts val="0"/>
              </a:spcBef>
              <a:buSzTx/>
              <a:buNone/>
              <a:defRPr sz="1974"/>
            </a:pPr>
            <a:r>
              <a:rPr lang="ar" b="1" dirty="0">
                <a:solidFill>
                  <a:schemeClr val="accent3"/>
                </a:solidFill>
                <a:latin typeface="Sakkal Majalla" panose="02000000000000000000" pitchFamily="2" charset="-78"/>
                <a:cs typeface="Sakkal Majalla" panose="02000000000000000000" pitchFamily="2" charset="-78"/>
              </a:rPr>
              <a:t>4. الآبار</a:t>
            </a:r>
          </a:p>
          <a:p>
            <a:pPr marL="999210" lvl="2" indent="-322325" defTabSz="271960" rtl="1">
              <a:lnSpc>
                <a:spcPct val="100000"/>
              </a:lnSpc>
              <a:spcBef>
                <a:spcPts val="0"/>
              </a:spcBef>
              <a:buClr>
                <a:schemeClr val="accent3"/>
              </a:buClr>
              <a:buFont typeface="Symbol"/>
              <a:buChar char="·"/>
              <a:defRPr sz="1974"/>
            </a:pP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تتبرز</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تتبول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مصدر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مياه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الشرب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بالقرب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منه</a:t>
            </a:r>
            <a:r>
              <a:rPr dirty="0">
                <a:latin typeface="Sakkal Majalla" panose="02000000000000000000" pitchFamily="2" charset="-78"/>
                <a:cs typeface="Sakkal Majalla" panose="02000000000000000000" pitchFamily="2" charset="-78"/>
              </a:rPr>
              <a:t>.</a:t>
            </a:r>
          </a:p>
          <a:p>
            <a:pPr marL="999210" lvl="2" indent="-322325" defTabSz="271960" rtl="1">
              <a:lnSpc>
                <a:spcPct val="100000"/>
              </a:lnSpc>
              <a:spcBef>
                <a:spcPts val="0"/>
              </a:spcBef>
              <a:buClr>
                <a:schemeClr val="accent3"/>
              </a:buClr>
              <a:buFont typeface="Symbol"/>
              <a:buChar char="·"/>
              <a:defRPr sz="1974"/>
            </a:pP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تغتسل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تغسل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ملابسك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الأوعية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والأواني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مصدر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مياه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الشرب</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المجاري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المائية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النهر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فتحات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المياه</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999210" lvl="2" indent="-322325" defTabSz="271960" rtl="1">
              <a:lnSpc>
                <a:spcPct val="100000"/>
              </a:lnSpc>
              <a:spcBef>
                <a:spcPts val="0"/>
              </a:spcBef>
              <a:buClr>
                <a:schemeClr val="accent3"/>
              </a:buClr>
              <a:buFont typeface="Symbol"/>
              <a:buChar char="·"/>
              <a:defRPr sz="1974"/>
            </a:pPr>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تغطية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الآبار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المفتوحة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بغطاء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استخدامها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تجنبًا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للتلوث</a:t>
            </a:r>
            <a:r>
              <a:rPr dirty="0">
                <a:latin typeface="Sakkal Majalla" panose="02000000000000000000" pitchFamily="2" charset="-78"/>
                <a:cs typeface="Sakkal Majalla" panose="02000000000000000000" pitchFamily="2" charset="-78"/>
              </a:rPr>
              <a:t>.</a:t>
            </a:r>
          </a:p>
          <a:p>
            <a:pPr marL="999210" lvl="2" indent="-322325" defTabSz="271960" rtl="1">
              <a:lnSpc>
                <a:spcPct val="100000"/>
              </a:lnSpc>
              <a:spcBef>
                <a:spcPts val="0"/>
              </a:spcBef>
              <a:buClr>
                <a:schemeClr val="accent3"/>
              </a:buClr>
              <a:buFont typeface="Symbol"/>
              <a:buChar char="·"/>
              <a:defRPr sz="1974"/>
            </a:pPr>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تعليق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الدلاء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المستخدمة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المياه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عندما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تُستخدم</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يجب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تُترك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سطح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متسخ</a:t>
            </a:r>
            <a:r>
              <a:rPr dirty="0">
                <a:latin typeface="Sakkal Majalla" panose="02000000000000000000" pitchFamily="2" charset="-78"/>
                <a:cs typeface="Sakkal Majalla" panose="02000000000000000000" pitchFamily="2" charset="-78"/>
              </a:rPr>
              <a:t>.</a:t>
            </a:r>
          </a:p>
          <a:p>
            <a:pPr marL="999210" lvl="2" indent="-322325" defTabSz="271960" rtl="1">
              <a:lnSpc>
                <a:spcPct val="100000"/>
              </a:lnSpc>
              <a:spcBef>
                <a:spcPts val="0"/>
              </a:spcBef>
              <a:buClr>
                <a:schemeClr val="accent3"/>
              </a:buClr>
              <a:buFont typeface="Symbol"/>
              <a:buChar char="·"/>
              <a:defRPr sz="1974"/>
            </a:pPr>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الحفاظ</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نظافة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المنطقة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المحيطة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بالبئر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المضخة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اليدوية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قدر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الإمكان</a:t>
            </a:r>
            <a:r>
              <a:rPr dirty="0">
                <a:latin typeface="Sakkal Majalla" panose="02000000000000000000" pitchFamily="2" charset="-78"/>
                <a:cs typeface="Sakkal Majalla" panose="02000000000000000000" pitchFamily="2" charset="-78"/>
              </a:rPr>
              <a:t>.</a:t>
            </a:r>
          </a:p>
          <a:p>
            <a:pPr marL="999210" lvl="2" indent="-322325" defTabSz="271960" rtl="1">
              <a:lnSpc>
                <a:spcPct val="100000"/>
              </a:lnSpc>
              <a:spcBef>
                <a:spcPts val="0"/>
              </a:spcBef>
              <a:buClr>
                <a:schemeClr val="accent3"/>
              </a:buClr>
              <a:buFont typeface="Symbol"/>
              <a:buChar char="·"/>
              <a:defRPr sz="1974"/>
            </a:pPr>
            <a:r>
              <a:rPr dirty="0" err="1">
                <a:latin typeface="Sakkal Majalla" panose="02000000000000000000" pitchFamily="2" charset="-78"/>
                <a:cs typeface="Sakkal Majalla" panose="02000000000000000000" pitchFamily="2" charset="-78"/>
              </a:rPr>
              <a:t>تخلص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الفضلات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والمياه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الراكدة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الموجودة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مصدر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المياه</a:t>
            </a:r>
            <a:r>
              <a:rPr dirty="0">
                <a:latin typeface="Sakkal Majalla" panose="02000000000000000000" pitchFamily="2" charset="-78"/>
                <a:cs typeface="Sakkal Majalla" panose="02000000000000000000" pitchFamily="2" charset="-78"/>
              </a:rPr>
              <a:t>.</a:t>
            </a:r>
          </a:p>
        </p:txBody>
      </p:sp>
      <p:sp>
        <p:nvSpPr>
          <p:cNvPr id="557" name="Title 1"/>
          <p:cNvSpPr txBox="1"/>
          <p:nvPr/>
        </p:nvSpPr>
        <p:spPr>
          <a:xfrm>
            <a:off x="343432" y="730716"/>
            <a:ext cx="9574980" cy="64611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algn="r" defTabSz="216990" rtl="1">
              <a:lnSpc>
                <a:spcPct val="90000"/>
              </a:lnSpc>
              <a:defRPr sz="2800">
                <a:solidFill>
                  <a:srgbClr val="C00000"/>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4. الرسائل الرئيسية من حملة التثقيف الصحي (3) </a:t>
            </a:r>
          </a:p>
        </p:txBody>
      </p:sp>
      <p:sp>
        <p:nvSpPr>
          <p:cNvPr id="558" name="Title 1"/>
          <p:cNvSpPr txBox="1"/>
          <p:nvPr/>
        </p:nvSpPr>
        <p:spPr>
          <a:xfrm>
            <a:off x="343433" y="-30963"/>
            <a:ext cx="5420760" cy="64611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p>
            <a:pPr defTabSz="216990" rtl="1">
              <a:lnSpc>
                <a:spcPct val="90000"/>
              </a:lnSpc>
              <a:defRPr sz="320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C5</a:t>
            </a:r>
            <a:r>
              <a:rPr lang="ar" b="1" dirty="0">
                <a:latin typeface="Sakkal Majalla" panose="02000000000000000000" pitchFamily="2" charset="-78"/>
                <a:cs typeface="Sakkal Majalla" panose="02000000000000000000" pitchFamily="2" charset="-78"/>
              </a:rPr>
              <a:t> (7)</a:t>
            </a:r>
          </a:p>
        </p:txBody>
      </p:sp>
    </p:spTree>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0" name="Content Placeholder 2"/>
          <p:cNvSpPr txBox="1">
            <a:spLocks noGrp="1"/>
          </p:cNvSpPr>
          <p:nvPr>
            <p:ph type="body" idx="1"/>
          </p:nvPr>
        </p:nvSpPr>
        <p:spPr>
          <a:xfrm>
            <a:off x="1291472" y="1788159"/>
            <a:ext cx="9177650" cy="4029741"/>
          </a:xfrm>
          <a:prstGeom prst="rect">
            <a:avLst/>
          </a:prstGeom>
        </p:spPr>
        <p:txBody>
          <a:bodyPr rtlCol="1"/>
          <a:lstStyle/>
          <a:p>
            <a:pPr marL="0" lvl="1" indent="384047" defTabSz="243028" rtl="1">
              <a:lnSpc>
                <a:spcPct val="100000"/>
              </a:lnSpc>
              <a:spcBef>
                <a:spcPts val="0"/>
              </a:spcBef>
              <a:buSzTx/>
              <a:buNone/>
              <a:defRPr sz="2016"/>
            </a:pPr>
            <a:r>
              <a:rPr lang="ar" b="1" dirty="0">
                <a:solidFill>
                  <a:schemeClr val="accent3"/>
                </a:solidFill>
                <a:latin typeface="Sakkal Majalla" panose="02000000000000000000" pitchFamily="2" charset="-78"/>
                <a:cs typeface="Sakkal Majalla" panose="02000000000000000000" pitchFamily="2" charset="-78"/>
              </a:rPr>
              <a:t>5. بالنسبة للناس المصاب</a:t>
            </a:r>
            <a:r>
              <a:rPr lang="ar-EG" b="1" dirty="0">
                <a:solidFill>
                  <a:schemeClr val="accent3"/>
                </a:solidFill>
                <a:latin typeface="Sakkal Majalla" panose="02000000000000000000" pitchFamily="2" charset="-78"/>
                <a:cs typeface="Sakkal Majalla" panose="02000000000000000000" pitchFamily="2" charset="-78"/>
              </a:rPr>
              <a:t>ين</a:t>
            </a:r>
            <a:r>
              <a:rPr lang="ar" b="1" dirty="0">
                <a:solidFill>
                  <a:schemeClr val="accent3"/>
                </a:solidFill>
                <a:latin typeface="Sakkal Majalla" panose="02000000000000000000" pitchFamily="2" charset="-78"/>
                <a:cs typeface="Sakkal Majalla" panose="02000000000000000000" pitchFamily="2" charset="-78"/>
              </a:rPr>
              <a:t> بالإسهال</a:t>
            </a:r>
            <a:endParaRPr b="1" dirty="0">
              <a:solidFill>
                <a:schemeClr val="accent3"/>
              </a:solidFill>
              <a:latin typeface="Sakkal Majalla" panose="02000000000000000000" pitchFamily="2" charset="-78"/>
              <a:cs typeface="Sakkal Majalla" panose="02000000000000000000" pitchFamily="2" charset="-78"/>
            </a:endParaRPr>
          </a:p>
          <a:p>
            <a:pPr marL="892911" lvl="2" indent="-288035" defTabSz="243028" rtl="1">
              <a:lnSpc>
                <a:spcPct val="100000"/>
              </a:lnSpc>
              <a:spcBef>
                <a:spcPts val="0"/>
              </a:spcBef>
              <a:buClr>
                <a:schemeClr val="accent3"/>
              </a:buClr>
              <a:buFont typeface="Symbol"/>
              <a:buChar char="·"/>
              <a:defRPr sz="2016"/>
            </a:pP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تفزع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ولكن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تصرف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بسرعة</a:t>
            </a:r>
            <a:r>
              <a:rPr dirty="0">
                <a:latin typeface="Sakkal Majalla" panose="02000000000000000000" pitchFamily="2" charset="-78"/>
                <a:cs typeface="Sakkal Majalla" panose="02000000000000000000" pitchFamily="2" charset="-78"/>
              </a:rPr>
              <a:t>.</a:t>
            </a:r>
          </a:p>
          <a:p>
            <a:pPr marL="892911" lvl="2" indent="-288035" defTabSz="243028" rtl="1">
              <a:lnSpc>
                <a:spcPct val="100000"/>
              </a:lnSpc>
              <a:spcBef>
                <a:spcPts val="0"/>
              </a:spcBef>
              <a:buClr>
                <a:schemeClr val="accent3"/>
              </a:buClr>
              <a:buFont typeface="Symbol"/>
              <a:buChar char="·"/>
              <a:defRPr sz="2016"/>
            </a:pPr>
            <a:r>
              <a:rPr dirty="0" err="1">
                <a:latin typeface="Sakkal Majalla" panose="02000000000000000000" pitchFamily="2" charset="-78"/>
                <a:cs typeface="Sakkal Majalla" panose="02000000000000000000" pitchFamily="2" charset="-78"/>
              </a:rPr>
              <a:t>اشرب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محلول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أملاح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تعويض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السَّوائل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طريق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الذي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يُحض</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ر </a:t>
            </a:r>
            <a:r>
              <a:rPr dirty="0" err="1">
                <a:latin typeface="Sakkal Majalla" panose="02000000000000000000" pitchFamily="2" charset="-78"/>
                <a:cs typeface="Sakkal Majalla" panose="02000000000000000000" pitchFamily="2" charset="-78"/>
              </a:rPr>
              <a:t>باستخدام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مياه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مأمونة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مغلية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معالجة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بالكلور</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892911" lvl="2" indent="-288035" defTabSz="243028" rtl="1">
              <a:lnSpc>
                <a:spcPct val="100000"/>
              </a:lnSpc>
              <a:spcBef>
                <a:spcPts val="0"/>
              </a:spcBef>
              <a:buClr>
                <a:schemeClr val="accent3"/>
              </a:buClr>
              <a:buFont typeface="Symbol"/>
              <a:buChar char="·"/>
              <a:defRPr sz="2016"/>
            </a:pPr>
            <a:r>
              <a:rPr dirty="0" err="1">
                <a:latin typeface="Sakkal Majalla" panose="02000000000000000000" pitchFamily="2" charset="-78"/>
                <a:cs typeface="Sakkal Majalla" panose="02000000000000000000" pitchFamily="2" charset="-78"/>
              </a:rPr>
              <a:t>توجه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فورًا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المركز</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الصحي</a:t>
            </a:r>
            <a:r>
              <a:rPr lang="ar-EG" dirty="0">
                <a:latin typeface="Sakkal Majalla" panose="02000000000000000000" pitchFamily="2" charset="-78"/>
                <a:cs typeface="Sakkal Majalla" panose="02000000000000000000" pitchFamily="2" charset="-78"/>
              </a:rPr>
              <a:t>. و</a:t>
            </a:r>
            <a:r>
              <a:rPr dirty="0" err="1">
                <a:latin typeface="Sakkal Majalla" panose="02000000000000000000" pitchFamily="2" charset="-78"/>
                <a:cs typeface="Sakkal Majalla" panose="02000000000000000000" pitchFamily="2" charset="-78"/>
              </a:rPr>
              <a:t>استمر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الشرب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الطريق</a:t>
            </a:r>
            <a:r>
              <a:rPr dirty="0">
                <a:latin typeface="Sakkal Majalla" panose="02000000000000000000" pitchFamily="2" charset="-78"/>
                <a:cs typeface="Sakkal Majalla" panose="02000000000000000000" pitchFamily="2" charset="-78"/>
              </a:rPr>
              <a:t>.</a:t>
            </a:r>
          </a:p>
          <a:p>
            <a:pPr marL="0" lvl="1" indent="384047" defTabSz="243028" rtl="1">
              <a:lnSpc>
                <a:spcPct val="100000"/>
              </a:lnSpc>
              <a:spcBef>
                <a:spcPts val="0"/>
              </a:spcBef>
              <a:buSzTx/>
              <a:buNone/>
              <a:defRPr sz="2016"/>
            </a:pPr>
            <a:r>
              <a:rPr lang="ar" b="1" dirty="0">
                <a:solidFill>
                  <a:schemeClr val="accent3"/>
                </a:solidFill>
                <a:latin typeface="Sakkal Majalla" panose="02000000000000000000" pitchFamily="2" charset="-78"/>
                <a:cs typeface="Sakkal Majalla" panose="02000000000000000000" pitchFamily="2" charset="-78"/>
              </a:rPr>
              <a:t>6. الاعتناء بالمرضى</a:t>
            </a:r>
          </a:p>
          <a:p>
            <a:pPr marL="892911" lvl="2" indent="-288035" defTabSz="243028" rtl="1">
              <a:lnSpc>
                <a:spcPct val="100000"/>
              </a:lnSpc>
              <a:spcBef>
                <a:spcPts val="0"/>
              </a:spcBef>
              <a:buClr>
                <a:schemeClr val="accent3"/>
              </a:buClr>
              <a:buFont typeface="Symbol"/>
              <a:buChar char="·"/>
              <a:defRPr sz="2016"/>
            </a:pPr>
            <a:r>
              <a:rPr dirty="0" err="1">
                <a:latin typeface="Sakkal Majalla" panose="02000000000000000000" pitchFamily="2" charset="-78"/>
                <a:cs typeface="Sakkal Majalla" panose="02000000000000000000" pitchFamily="2" charset="-78"/>
              </a:rPr>
              <a:t>اغسل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يديك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الاعتناء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بالمرضى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لمسهم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لمس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برازهم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قيئهم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ملابسهم</a:t>
            </a:r>
            <a:r>
              <a:rPr dirty="0">
                <a:latin typeface="Sakkal Majalla" panose="02000000000000000000" pitchFamily="2" charset="-78"/>
                <a:cs typeface="Sakkal Majalla" panose="02000000000000000000" pitchFamily="2" charset="-78"/>
              </a:rPr>
              <a:t>.</a:t>
            </a:r>
          </a:p>
          <a:p>
            <a:pPr marL="892911" lvl="2" indent="-288035" defTabSz="243028" rtl="1">
              <a:lnSpc>
                <a:spcPct val="100000"/>
              </a:lnSpc>
              <a:spcBef>
                <a:spcPts val="0"/>
              </a:spcBef>
              <a:buClr>
                <a:schemeClr val="accent3"/>
              </a:buClr>
              <a:buFont typeface="Symbol"/>
              <a:buChar char="·"/>
              <a:defRPr sz="2016"/>
            </a:pPr>
            <a:r>
              <a:rPr dirty="0" err="1">
                <a:latin typeface="Sakkal Majalla" panose="02000000000000000000" pitchFamily="2" charset="-78"/>
                <a:cs typeface="Sakkal Majalla" panose="02000000000000000000" pitchFamily="2" charset="-78"/>
              </a:rPr>
              <a:t>تجنب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تلويث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مصدر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المياه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طريق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غسل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ملابس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المريض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فيه</a:t>
            </a:r>
            <a:r>
              <a:rPr dirty="0">
                <a:latin typeface="Sakkal Majalla" panose="02000000000000000000" pitchFamily="2" charset="-78"/>
                <a:cs typeface="Sakkal Majalla" panose="02000000000000000000" pitchFamily="2" charset="-78"/>
              </a:rPr>
              <a:t>.</a:t>
            </a:r>
          </a:p>
          <a:p>
            <a:pPr marL="892911" lvl="2" indent="-288035" defTabSz="243028" rtl="1">
              <a:lnSpc>
                <a:spcPct val="100000"/>
              </a:lnSpc>
              <a:spcBef>
                <a:spcPts val="0"/>
              </a:spcBef>
              <a:buClr>
                <a:schemeClr val="accent3"/>
              </a:buClr>
              <a:buFont typeface="Symbol"/>
              <a:buChar char="·"/>
              <a:defRPr sz="2016"/>
            </a:pPr>
            <a:r>
              <a:rPr dirty="0" err="1">
                <a:latin typeface="Sakkal Majalla" panose="02000000000000000000" pitchFamily="2" charset="-78"/>
                <a:cs typeface="Sakkal Majalla" panose="02000000000000000000" pitchFamily="2" charset="-78"/>
              </a:rPr>
              <a:t>يمكن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مزج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براز</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وقيء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المريض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مُطهِّر</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مثل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الكريسول</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892911" lvl="2" indent="-288035" defTabSz="243028" rtl="1">
              <a:lnSpc>
                <a:spcPct val="100000"/>
              </a:lnSpc>
              <a:spcBef>
                <a:spcPts val="0"/>
              </a:spcBef>
              <a:buClr>
                <a:schemeClr val="accent3"/>
              </a:buClr>
              <a:buFont typeface="Symbol"/>
              <a:buChar char="·"/>
              <a:defRPr sz="2016"/>
            </a:pPr>
            <a:r>
              <a:rPr dirty="0" err="1">
                <a:latin typeface="Sakkal Majalla" panose="02000000000000000000" pitchFamily="2" charset="-78"/>
                <a:cs typeface="Sakkal Majalla" panose="02000000000000000000" pitchFamily="2" charset="-78"/>
              </a:rPr>
              <a:t>طهِّر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ملابس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المريض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وأغطية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فراشه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باستخدام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محلول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الكلور</a:t>
            </a:r>
            <a:r>
              <a:rPr lang="ar-EG" dirty="0">
                <a:latin typeface="Sakkal Majalla" panose="02000000000000000000" pitchFamily="2" charset="-78"/>
                <a:cs typeface="Sakkal Majalla" panose="02000000000000000000" pitchFamily="2" charset="-78"/>
              </a:rPr>
              <a:t> (0.05%)</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طريق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تحريكها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مياه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مغلية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طريق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تجفيفها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جيدًا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الشمس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قبل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وبعد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غسلها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بالطرق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العادية</a:t>
            </a:r>
            <a:r>
              <a:rPr dirty="0">
                <a:latin typeface="Sakkal Majalla" panose="02000000000000000000" pitchFamily="2" charset="-78"/>
                <a:cs typeface="Sakkal Majalla" panose="02000000000000000000" pitchFamily="2" charset="-78"/>
              </a:rPr>
              <a:t>.</a:t>
            </a:r>
          </a:p>
        </p:txBody>
      </p:sp>
      <p:sp>
        <p:nvSpPr>
          <p:cNvPr id="561" name="Title 1"/>
          <p:cNvSpPr txBox="1"/>
          <p:nvPr/>
        </p:nvSpPr>
        <p:spPr>
          <a:xfrm>
            <a:off x="343432" y="730716"/>
            <a:ext cx="9574980" cy="64611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algn="r" defTabSz="216990" rtl="1">
              <a:lnSpc>
                <a:spcPct val="90000"/>
              </a:lnSpc>
              <a:defRPr sz="2800">
                <a:solidFill>
                  <a:srgbClr val="C00000"/>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4. الرسائل الرئيسية من حملة التثقيف الصحي (4) </a:t>
            </a:r>
          </a:p>
        </p:txBody>
      </p:sp>
      <p:sp>
        <p:nvSpPr>
          <p:cNvPr id="562" name="Title 1"/>
          <p:cNvSpPr txBox="1"/>
          <p:nvPr/>
        </p:nvSpPr>
        <p:spPr>
          <a:xfrm>
            <a:off x="343433" y="-123560"/>
            <a:ext cx="5409186" cy="85427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p>
            <a:pPr defTabSz="216990" rtl="1">
              <a:lnSpc>
                <a:spcPct val="90000"/>
              </a:lnSpc>
              <a:defRPr sz="320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C5</a:t>
            </a:r>
            <a:r>
              <a:rPr lang="ar" b="1" dirty="0">
                <a:latin typeface="Sakkal Majalla" panose="02000000000000000000" pitchFamily="2" charset="-78"/>
                <a:cs typeface="Sakkal Majalla" panose="02000000000000000000" pitchFamily="2" charset="-78"/>
              </a:rPr>
              <a:t> (8)</a:t>
            </a:r>
          </a:p>
        </p:txBody>
      </p:sp>
    </p:spTree>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4" name="Google Shape;308;p8"/>
          <p:cNvSpPr txBox="1">
            <a:spLocks noGrp="1"/>
          </p:cNvSpPr>
          <p:nvPr>
            <p:ph type="body" sz="half" idx="1"/>
          </p:nvPr>
        </p:nvSpPr>
        <p:spPr>
          <a:xfrm>
            <a:off x="422273" y="1678791"/>
            <a:ext cx="11347453" cy="1870076"/>
          </a:xfrm>
          <a:prstGeom prst="rect">
            <a:avLst/>
          </a:prstGeom>
        </p:spPr>
        <p:txBody>
          <a:bodyPr lIns="0" tIns="0" rIns="0" bIns="0" rtlCol="1"/>
          <a:lstStyle/>
          <a:p>
            <a:pPr rtl="1">
              <a:spcBef>
                <a:spcPts val="0"/>
              </a:spcBef>
              <a:defRPr sz="3200"/>
            </a:pPr>
            <a:r>
              <a:rPr lang="ar" b="1" dirty="0">
                <a:latin typeface="Sakkal Majalla" panose="02000000000000000000" pitchFamily="2" charset="-78"/>
                <a:cs typeface="Sakkal Majalla" panose="02000000000000000000" pitchFamily="2" charset="-78"/>
              </a:rPr>
              <a:t>الجلسة </a:t>
            </a:r>
            <a:r>
              <a:rPr lang="fr-FR" b="1" dirty="0">
                <a:latin typeface="Sakkal Majalla" panose="02000000000000000000" pitchFamily="2" charset="-78"/>
                <a:cs typeface="Sakkal Majalla" panose="02000000000000000000" pitchFamily="2" charset="-78"/>
              </a:rPr>
              <a:t>C6</a:t>
            </a:r>
            <a:r>
              <a:rPr lang="ar" b="1" dirty="0">
                <a:latin typeface="Sakkal Majalla" panose="02000000000000000000" pitchFamily="2" charset="-78"/>
                <a:cs typeface="Sakkal Majalla" panose="02000000000000000000" pitchFamily="2" charset="-78"/>
              </a:rPr>
              <a:t>: </a:t>
            </a:r>
          </a:p>
          <a:p>
            <a:pPr rtl="1">
              <a:spcBef>
                <a:spcPts val="0"/>
              </a:spcBef>
              <a:defRPr sz="3200"/>
            </a:pPr>
            <a:r>
              <a:rPr lang="ar" b="1" dirty="0">
                <a:latin typeface="Sakkal Majalla" panose="02000000000000000000" pitchFamily="2" charset="-78"/>
                <a:cs typeface="Sakkal Majalla" panose="02000000000000000000" pitchFamily="2" charset="-78"/>
              </a:rPr>
              <a:t>تقرير الاستقصاء</a:t>
            </a:r>
          </a:p>
        </p:txBody>
      </p:sp>
    </p:spTree>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8" name="Title 1"/>
          <p:cNvSpPr txBox="1">
            <a:spLocks noGrp="1"/>
          </p:cNvSpPr>
          <p:nvPr>
            <p:ph type="title"/>
          </p:nvPr>
        </p:nvSpPr>
        <p:spPr>
          <a:xfrm>
            <a:off x="286087" y="-30963"/>
            <a:ext cx="5198115" cy="646113"/>
          </a:xfrm>
          <a:prstGeom prst="rect">
            <a:avLst/>
          </a:prstGeom>
        </p:spPr>
        <p:txBody>
          <a:bodyPr rtlCol="1"/>
          <a:lstStyle>
            <a:lvl1pPr algn="r" rtl="1">
              <a:defRPr>
                <a:latin typeface="Source Sans Pro Bold"/>
                <a:ea typeface="Source Sans Pro Bold"/>
                <a:cs typeface="Source Sans Pro Bold"/>
                <a:sym typeface="Source Sans Pro Bold"/>
              </a:defRPr>
            </a:lvl1pPr>
          </a:lstStyle>
          <a:p>
            <a:pPr rtl="1"/>
            <a:r>
              <a:rPr lang="fr-FR" b="1" dirty="0">
                <a:latin typeface="Sakkal Majalla" panose="02000000000000000000" pitchFamily="2" charset="-78"/>
                <a:cs typeface="Sakkal Majalla" panose="02000000000000000000" pitchFamily="2" charset="-78"/>
              </a:rPr>
              <a:t>C6</a:t>
            </a:r>
            <a:r>
              <a:rPr lang="ar" b="1" dirty="0">
                <a:latin typeface="Sakkal Majalla" panose="02000000000000000000" pitchFamily="2" charset="-78"/>
                <a:cs typeface="Sakkal Majalla" panose="02000000000000000000" pitchFamily="2" charset="-78"/>
              </a:rPr>
              <a:t> تقرير الاستقصاء</a:t>
            </a:r>
          </a:p>
        </p:txBody>
      </p:sp>
      <p:grpSp>
        <p:nvGrpSpPr>
          <p:cNvPr id="571" name="Rectangle 3"/>
          <p:cNvGrpSpPr/>
          <p:nvPr/>
        </p:nvGrpSpPr>
        <p:grpSpPr>
          <a:xfrm>
            <a:off x="2530265" y="1873768"/>
            <a:ext cx="8543582" cy="4127558"/>
            <a:chOff x="0" y="-1"/>
            <a:chExt cx="8543581" cy="4127557"/>
          </a:xfrm>
        </p:grpSpPr>
        <p:sp>
          <p:nvSpPr>
            <p:cNvPr id="569" name="Rectangle"/>
            <p:cNvSpPr/>
            <p:nvPr/>
          </p:nvSpPr>
          <p:spPr>
            <a:xfrm>
              <a:off x="0" y="-1"/>
              <a:ext cx="8543581" cy="4127557"/>
            </a:xfrm>
            <a:prstGeom prst="rect">
              <a:avLst/>
            </a:prstGeom>
            <a:solidFill>
              <a:srgbClr val="D6DCE5"/>
            </a:solidFill>
            <a:ln w="12700" cap="flat">
              <a:solidFill>
                <a:srgbClr val="011749"/>
              </a:solidFill>
              <a:prstDash val="solid"/>
              <a:miter lim="800000"/>
            </a:ln>
            <a:effectLst/>
          </p:spPr>
          <p:txBody>
            <a:bodyPr wrap="square" lIns="45719" tIns="45719" rIns="45719" bIns="45719" numCol="1" rtlCol="1" anchor="ctr">
              <a:noAutofit/>
            </a:bodyPr>
            <a:lstStyle/>
            <a:p>
              <a:pPr rtl="1">
                <a:defRPr sz="2000">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570" name="The RRT is notified by the hospital staff that the laboratory result of the samples collected from Mrs. Laila Samy tested positive for Cholera. New Cholera cases were identified through surveillance and active case finding activities. To determine the tr"/>
            <p:cNvSpPr txBox="1"/>
            <p:nvPr/>
          </p:nvSpPr>
          <p:spPr>
            <a:xfrm>
              <a:off x="52070" y="760858"/>
              <a:ext cx="8439441" cy="2605839"/>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19" rIns="45719" bIns="45719" numCol="1" rtlCol="1" anchor="ctr">
              <a:spAutoFit/>
            </a:bodyPr>
            <a:lstStyle/>
            <a:p>
              <a:pPr algn="just" rtl="1">
                <a:lnSpc>
                  <a:spcPct val="115000"/>
                </a:lnSpc>
                <a:spcBef>
                  <a:spcPts val="1000"/>
                </a:spcBef>
                <a:defRPr sz="20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يبلغ</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موظفو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المستشفى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النتيجة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المختبرية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للعينات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المأخوذة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السيدة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ليلى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سامي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جاءت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إيجابية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حيث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الإصابة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بالكوليرا</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وحُددت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حالات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جديدة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مصابة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بالكوليرا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خلال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أنشطة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الترصُّد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والتقصي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النشط</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للحالات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ولتحديد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المدى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الجغرافي</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الحقيقي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للمشكلة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والفئات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السكانية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المتضررة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ل</a:t>
              </a:r>
              <a:r>
                <a:rPr dirty="0">
                  <a:latin typeface="Sakkal Majalla" panose="02000000000000000000" pitchFamily="2" charset="-78"/>
                  <a:cs typeface="Sakkal Majalla" panose="02000000000000000000" pitchFamily="2" charset="-78"/>
                </a:rPr>
                <a:t>ك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تجري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تحليلًا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وبائيً</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ا </a:t>
              </a:r>
              <a:r>
                <a:rPr dirty="0" err="1">
                  <a:latin typeface="Sakkal Majalla" panose="02000000000000000000" pitchFamily="2" charset="-78"/>
                  <a:cs typeface="Sakkal Majalla" panose="02000000000000000000" pitchFamily="2" charset="-78"/>
                </a:rPr>
                <a:t>وصفيًا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بناءً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البيانات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المُجمعة</a:t>
              </a:r>
              <a:r>
                <a:rPr dirty="0">
                  <a:latin typeface="Sakkal Majalla" panose="02000000000000000000" pitchFamily="2" charset="-78"/>
                  <a:cs typeface="Sakkal Majalla" panose="02000000000000000000" pitchFamily="2" charset="-78"/>
                </a:rPr>
                <a:t>. </a:t>
              </a:r>
            </a:p>
            <a:p>
              <a:pPr algn="just" rtl="1">
                <a:lnSpc>
                  <a:spcPct val="115000"/>
                </a:lnSpc>
                <a:spcBef>
                  <a:spcPts val="1000"/>
                </a:spcBef>
                <a:defRPr sz="20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واستنادًا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المتاحة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ستكتب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تقرير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الاستقصاء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وتنفذ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تدابير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المكافحة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اللازمة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لوقف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الفاشية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rtl="1">
                <a:defRPr sz="20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سيُطلب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تقديم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تقرير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الاستقصاء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الذي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أعده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الدكتور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زاهر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مدير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مركز</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عمليات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الطوارئ</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في </a:t>
              </a:r>
              <a:r>
                <a:rPr dirty="0" err="1">
                  <a:latin typeface="Sakkal Majalla" panose="02000000000000000000" pitchFamily="2" charset="-78"/>
                  <a:cs typeface="Sakkal Majalla" panose="02000000000000000000" pitchFamily="2" charset="-78"/>
                </a:rPr>
                <a:t>أثناء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الاجتماع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غضون</a:t>
              </a:r>
              <a:r>
                <a:rPr lang="ar-EG" dirty="0">
                  <a:latin typeface="Sakkal Majalla" panose="02000000000000000000" pitchFamily="2" charset="-78"/>
                  <a:cs typeface="Sakkal Majalla" panose="02000000000000000000" pitchFamily="2" charset="-78"/>
                </a:rPr>
                <a:t> 8-10 </a:t>
              </a:r>
              <a:r>
                <a:rPr dirty="0" err="1">
                  <a:latin typeface="Sakkal Majalla" panose="02000000000000000000" pitchFamily="2" charset="-78"/>
                  <a:cs typeface="Sakkal Majalla" panose="02000000000000000000" pitchFamily="2" charset="-78"/>
                </a:rPr>
                <a:t>دقائق</a:t>
              </a:r>
              <a:r>
                <a:rPr dirty="0">
                  <a:latin typeface="Sakkal Majalla" panose="02000000000000000000" pitchFamily="2" charset="-78"/>
                  <a:cs typeface="Sakkal Majalla" panose="02000000000000000000" pitchFamily="2" charset="-78"/>
                </a:rPr>
                <a:t>.</a:t>
              </a:r>
            </a:p>
          </p:txBody>
        </p:sp>
      </p:grpSp>
      <p:sp>
        <p:nvSpPr>
          <p:cNvPr id="572" name="Content Placeholder 2"/>
          <p:cNvSpPr txBox="1"/>
          <p:nvPr/>
        </p:nvSpPr>
        <p:spPr>
          <a:xfrm>
            <a:off x="7986889" y="1112909"/>
            <a:ext cx="3034888"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0" rtl="1">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المعلومات الأساسية </a:t>
            </a:r>
          </a:p>
        </p:txBody>
      </p:sp>
    </p:spTree>
  </p:cSld>
  <p:clrMapOvr>
    <a:masterClrMapping/>
  </p:clrMapOvr>
  <p:transition spd="med"/>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4" name="Content Placeholder 2"/>
          <p:cNvSpPr txBox="1">
            <a:spLocks noGrp="1"/>
          </p:cNvSpPr>
          <p:nvPr>
            <p:ph type="body" idx="1"/>
          </p:nvPr>
        </p:nvSpPr>
        <p:spPr>
          <a:xfrm>
            <a:off x="2249719" y="1838959"/>
            <a:ext cx="8222169" cy="4154647"/>
          </a:xfrm>
          <a:prstGeom prst="rect">
            <a:avLst/>
          </a:prstGeom>
        </p:spPr>
        <p:txBody>
          <a:bodyPr rtlCol="1"/>
          <a:lstStyle/>
          <a:p>
            <a:pPr rtl="1">
              <a:lnSpc>
                <a:spcPct val="115000"/>
              </a:lnSpc>
              <a:spcBef>
                <a:spcPts val="1000"/>
              </a:spcBef>
            </a:pPr>
            <a:r>
              <a:rPr lang="ar-EG" dirty="0">
                <a:latin typeface="Sakkal Majalla" panose="02000000000000000000" pitchFamily="2" charset="-78"/>
                <a:cs typeface="Sakkal Majalla" panose="02000000000000000000" pitchFamily="2" charset="-78"/>
              </a:rPr>
              <a:t>يجب أن يكتب كل فريق من فِرَق الاستجابة السريعة تقرير استقصاء يتضمن جميع النتائج، والاستنتاجات، وجداول البيانات، والرسوم البيانية (في شكل عرض تقديمي، بحد أقصى 8 شرائح)، وأن يقدم تقريرًا موجزًا في الجلسة العامة (عرض لمدة تتراوح بين 8 إلى 10 دقائق).</a:t>
            </a:r>
            <a:endParaRPr dirty="0">
              <a:latin typeface="Sakkal Majalla" panose="02000000000000000000" pitchFamily="2" charset="-78"/>
              <a:cs typeface="Sakkal Majalla" panose="02000000000000000000" pitchFamily="2" charset="-78"/>
            </a:endParaRPr>
          </a:p>
        </p:txBody>
      </p:sp>
      <p:sp>
        <p:nvSpPr>
          <p:cNvPr id="575" name="Content Placeholder 2"/>
          <p:cNvSpPr txBox="1"/>
          <p:nvPr/>
        </p:nvSpPr>
        <p:spPr>
          <a:xfrm>
            <a:off x="7231912" y="991484"/>
            <a:ext cx="3034888"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0" rtl="1">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التعليمات</a:t>
            </a:r>
          </a:p>
        </p:txBody>
      </p:sp>
      <p:sp>
        <p:nvSpPr>
          <p:cNvPr id="576" name="Title 1"/>
          <p:cNvSpPr txBox="1">
            <a:spLocks noGrp="1"/>
          </p:cNvSpPr>
          <p:nvPr>
            <p:ph type="title"/>
          </p:nvPr>
        </p:nvSpPr>
        <p:spPr>
          <a:xfrm>
            <a:off x="286087" y="-30963"/>
            <a:ext cx="5198115" cy="646113"/>
          </a:xfrm>
          <a:prstGeom prst="rect">
            <a:avLst/>
          </a:prstGeom>
        </p:spPr>
        <p:txBody>
          <a:bodyPr rtlCol="1"/>
          <a:lstStyle>
            <a:lvl1pPr algn="r" rtl="1">
              <a:defRPr>
                <a:latin typeface="Source Sans Pro Bold"/>
                <a:ea typeface="Source Sans Pro Bold"/>
                <a:cs typeface="Source Sans Pro Bold"/>
                <a:sym typeface="Source Sans Pro Bold"/>
              </a:defRPr>
            </a:lvl1pPr>
          </a:lstStyle>
          <a:p>
            <a:pPr rtl="1"/>
            <a:r>
              <a:rPr lang="fr-FR" b="1" dirty="0">
                <a:latin typeface="Sakkal Majalla" panose="02000000000000000000" pitchFamily="2" charset="-78"/>
                <a:cs typeface="Sakkal Majalla" panose="02000000000000000000" pitchFamily="2" charset="-78"/>
              </a:rPr>
              <a:t>C6</a:t>
            </a:r>
            <a:r>
              <a:rPr lang="ar" b="1" dirty="0">
                <a:latin typeface="Sakkal Majalla" panose="02000000000000000000" pitchFamily="2" charset="-78"/>
                <a:cs typeface="Sakkal Majalla" panose="02000000000000000000" pitchFamily="2" charset="-78"/>
              </a:rPr>
              <a:t> تقرير الاستقصاء</a:t>
            </a:r>
          </a:p>
        </p:txBody>
      </p:sp>
    </p:spTree>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9" name="Content Placeholder 2"/>
          <p:cNvSpPr txBox="1"/>
          <p:nvPr/>
        </p:nvSpPr>
        <p:spPr>
          <a:xfrm>
            <a:off x="8089816" y="1269329"/>
            <a:ext cx="3034888"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0" rtl="1">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الجدول الزمني التفصيلي</a:t>
            </a:r>
          </a:p>
        </p:txBody>
      </p:sp>
      <p:sp>
        <p:nvSpPr>
          <p:cNvPr id="580" name="Title 1"/>
          <p:cNvSpPr txBox="1">
            <a:spLocks noGrp="1"/>
          </p:cNvSpPr>
          <p:nvPr>
            <p:ph type="title"/>
          </p:nvPr>
        </p:nvSpPr>
        <p:spPr>
          <a:xfrm>
            <a:off x="286087" y="-30963"/>
            <a:ext cx="5198115" cy="646113"/>
          </a:xfrm>
          <a:prstGeom prst="rect">
            <a:avLst/>
          </a:prstGeom>
        </p:spPr>
        <p:txBody>
          <a:bodyPr rtlCol="1"/>
          <a:lstStyle>
            <a:lvl1pPr algn="r" rtl="1">
              <a:defRPr>
                <a:latin typeface="Source Sans Pro Bold"/>
                <a:ea typeface="Source Sans Pro Bold"/>
                <a:cs typeface="Source Sans Pro Bold"/>
                <a:sym typeface="Source Sans Pro Bold"/>
              </a:defRPr>
            </a:lvl1pPr>
          </a:lstStyle>
          <a:p>
            <a:pPr rtl="1"/>
            <a:r>
              <a:rPr lang="fr-FR" b="1" dirty="0">
                <a:latin typeface="Sakkal Majalla" panose="02000000000000000000" pitchFamily="2" charset="-78"/>
                <a:cs typeface="Sakkal Majalla" panose="02000000000000000000" pitchFamily="2" charset="-78"/>
              </a:rPr>
              <a:t>C6</a:t>
            </a:r>
            <a:r>
              <a:rPr lang="ar" b="1" dirty="0">
                <a:latin typeface="Sakkal Majalla" panose="02000000000000000000" pitchFamily="2" charset="-78"/>
                <a:cs typeface="Sakkal Majalla" panose="02000000000000000000" pitchFamily="2" charset="-78"/>
              </a:rPr>
              <a:t> تقرير الاستقصاء</a:t>
            </a:r>
          </a:p>
        </p:txBody>
      </p:sp>
      <p:pic>
        <p:nvPicPr>
          <p:cNvPr id="2" name="Image 1"/>
          <p:cNvPicPr>
            <a:picLocks noChangeAspect="1"/>
          </p:cNvPicPr>
          <p:nvPr/>
        </p:nvPicPr>
        <p:blipFill>
          <a:blip r:embed="rId2"/>
          <a:stretch>
            <a:fillRect/>
          </a:stretch>
        </p:blipFill>
        <p:spPr>
          <a:xfrm>
            <a:off x="755804" y="2338704"/>
            <a:ext cx="10710391" cy="2599055"/>
          </a:xfrm>
          <a:prstGeom prst="rect">
            <a:avLst/>
          </a:prstGeom>
        </p:spPr>
      </p:pic>
    </p:spTree>
  </p:cSld>
  <p:clrMapOvr>
    <a:masterClrMapping/>
  </p:clrMapOvr>
  <p:transition spd="med"/>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2" name="Content Placeholder 2"/>
          <p:cNvSpPr txBox="1">
            <a:spLocks noGrp="1"/>
          </p:cNvSpPr>
          <p:nvPr>
            <p:ph type="body" idx="1"/>
          </p:nvPr>
        </p:nvSpPr>
        <p:spPr>
          <a:xfrm>
            <a:off x="1441187" y="1666240"/>
            <a:ext cx="9309625" cy="4317264"/>
          </a:xfrm>
          <a:prstGeom prst="rect">
            <a:avLst/>
          </a:prstGeom>
        </p:spPr>
        <p:txBody>
          <a:bodyPr rtlCol="1"/>
          <a:lstStyle/>
          <a:p>
            <a:pPr defTabSz="266174" rtl="1">
              <a:spcBef>
                <a:spcPts val="200"/>
              </a:spcBef>
              <a:defRPr sz="2208">
                <a:latin typeface="Source Sans Pro Bold"/>
                <a:ea typeface="Source Sans Pro Bold"/>
                <a:cs typeface="Source Sans Pro Bold"/>
                <a:sym typeface="Source Sans Pro Bold"/>
              </a:defRPr>
            </a:pPr>
            <a:endParaRPr dirty="0">
              <a:latin typeface="Sakkal Majalla" panose="02000000000000000000" pitchFamily="2" charset="-78"/>
              <a:cs typeface="Sakkal Majalla" panose="02000000000000000000" pitchFamily="2" charset="-78"/>
            </a:endParaRPr>
          </a:p>
          <a:p>
            <a:pPr marL="420623" indent="-420623" defTabSz="266174" rtl="1">
              <a:spcBef>
                <a:spcPts val="200"/>
              </a:spcBef>
              <a:buClr>
                <a:schemeClr val="accent3"/>
              </a:buClr>
              <a:buSzPct val="100000"/>
              <a:buAutoNum type="arabicPeriod"/>
              <a:defRPr sz="2208"/>
            </a:pPr>
            <a:r>
              <a:rPr lang="ar" b="1" dirty="0">
                <a:solidFill>
                  <a:schemeClr val="accent3"/>
                </a:solidFill>
                <a:latin typeface="Sakkal Majalla" panose="02000000000000000000" pitchFamily="2" charset="-78"/>
                <a:cs typeface="Sakkal Majalla" panose="02000000000000000000" pitchFamily="2" charset="-78"/>
              </a:rPr>
              <a:t>تقرير استقصاء شامل يجمع بين نتائج واستنتاجات مراحل الاستقصاء المختلفة بطريقة منهجية، ويتناول النقاط الآتية:</a:t>
            </a:r>
          </a:p>
          <a:p>
            <a:pPr marL="654304" lvl="1" indent="-233679" defTabSz="266174" rtl="1">
              <a:spcBef>
                <a:spcPts val="0"/>
              </a:spcBef>
              <a:buClr>
                <a:schemeClr val="accent3"/>
              </a:buClr>
              <a:buFont typeface="Arial"/>
              <a:defRPr sz="2208"/>
            </a:pPr>
            <a:r>
              <a:rPr dirty="0" err="1">
                <a:latin typeface="Sakkal Majalla" panose="02000000000000000000" pitchFamily="2" charset="-78"/>
                <a:cs typeface="Sakkal Majalla" panose="02000000000000000000" pitchFamily="2" charset="-78"/>
              </a:rPr>
              <a:t>تدابير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الكوليرا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ومكافحتها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وتشمل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التدخلات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التقنية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والتدخلات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المجتمعية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654304" lvl="1" indent="-233679" defTabSz="266174" rtl="1">
              <a:spcBef>
                <a:spcPts val="0"/>
              </a:spcBef>
              <a:buClr>
                <a:schemeClr val="accent3"/>
              </a:buClr>
              <a:buFont typeface="Arial"/>
              <a:defRPr sz="2208"/>
            </a:pPr>
            <a:r>
              <a:rPr dirty="0" err="1">
                <a:latin typeface="Sakkal Majalla" panose="02000000000000000000" pitchFamily="2" charset="-78"/>
                <a:cs typeface="Sakkal Majalla" panose="02000000000000000000" pitchFamily="2" charset="-78"/>
              </a:rPr>
              <a:t>الحاجة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إنشاء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مركز</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لعلاج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الكوليرا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وهيكله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وحساب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الإمدادات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الطبية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اللازمة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وكذلك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نقاط</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تعويض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السوائل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طريق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الفم</a:t>
            </a:r>
            <a:r>
              <a:rPr dirty="0">
                <a:latin typeface="Sakkal Majalla" panose="02000000000000000000" pitchFamily="2" charset="-78"/>
                <a:cs typeface="Sakkal Majalla" panose="02000000000000000000" pitchFamily="2" charset="-78"/>
              </a:rPr>
              <a:t>.</a:t>
            </a:r>
          </a:p>
          <a:p>
            <a:pPr marL="654304" lvl="1" indent="-233679" defTabSz="266174" rtl="1">
              <a:spcBef>
                <a:spcPts val="0"/>
              </a:spcBef>
              <a:buClr>
                <a:schemeClr val="accent3"/>
              </a:buClr>
              <a:buFont typeface="Arial"/>
              <a:defRPr sz="2208"/>
            </a:pPr>
            <a:r>
              <a:rPr dirty="0" err="1">
                <a:latin typeface="Sakkal Majalla" panose="02000000000000000000" pitchFamily="2" charset="-78"/>
                <a:cs typeface="Sakkal Majalla" panose="02000000000000000000" pitchFamily="2" charset="-78"/>
              </a:rPr>
              <a:t>يأخذ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التقرير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بعين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الاعتبار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كيفية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تقديم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الدعم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بواسطة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أفراد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المحلي</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654304" lvl="1" indent="-233679" defTabSz="266174" rtl="1">
              <a:spcBef>
                <a:spcPts val="0"/>
              </a:spcBef>
              <a:buClr>
                <a:schemeClr val="accent3"/>
              </a:buClr>
              <a:buFont typeface="Arial"/>
              <a:defRPr sz="2208"/>
            </a:pPr>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البيانات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جداول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ورسوم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بيانية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حسب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الاقتضاء</a:t>
            </a:r>
            <a:r>
              <a:rPr dirty="0">
                <a:latin typeface="Sakkal Majalla" panose="02000000000000000000" pitchFamily="2" charset="-78"/>
                <a:cs typeface="Sakkal Majalla" panose="02000000000000000000" pitchFamily="2" charset="-78"/>
              </a:rPr>
              <a:t>.</a:t>
            </a:r>
          </a:p>
          <a:p>
            <a:pPr marL="654304" lvl="1" indent="-233679" defTabSz="266174" rtl="1">
              <a:spcBef>
                <a:spcPts val="0"/>
              </a:spcBef>
              <a:buClr>
                <a:schemeClr val="accent3"/>
              </a:buClr>
              <a:buFont typeface="Arial"/>
              <a:defRPr sz="2208"/>
            </a:pPr>
            <a:r>
              <a:rPr dirty="0" err="1">
                <a:latin typeface="Sakkal Majalla" panose="02000000000000000000" pitchFamily="2" charset="-78"/>
                <a:cs typeface="Sakkal Majalla" panose="02000000000000000000" pitchFamily="2" charset="-78"/>
              </a:rPr>
              <a:t>تسليط</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الضوء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تدابير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اللوائح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الدولية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المتعلقة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بفرض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قيود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التجارة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الدولية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وتحركات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السكان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بسبب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فاشية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الكوليرا</a:t>
            </a:r>
            <a:r>
              <a:rPr dirty="0">
                <a:latin typeface="Sakkal Majalla" panose="02000000000000000000" pitchFamily="2" charset="-78"/>
                <a:cs typeface="Sakkal Majalla" panose="02000000000000000000" pitchFamily="2" charset="-78"/>
              </a:rPr>
              <a:t>. </a:t>
            </a:r>
          </a:p>
          <a:p>
            <a:pPr marL="654304" lvl="1" indent="-233679" defTabSz="266174" rtl="1">
              <a:spcBef>
                <a:spcPts val="0"/>
              </a:spcBef>
              <a:buClr>
                <a:schemeClr val="accent3"/>
              </a:buClr>
              <a:buFont typeface="Arial"/>
              <a:defRPr sz="2208"/>
            </a:pPr>
            <a:r>
              <a:rPr dirty="0" err="1">
                <a:latin typeface="Sakkal Majalla" panose="02000000000000000000" pitchFamily="2" charset="-78"/>
                <a:cs typeface="Sakkal Majalla" panose="02000000000000000000" pitchFamily="2" charset="-78"/>
              </a:rPr>
              <a:t>التخطيط</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لاختبار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الفرضيات</a:t>
            </a:r>
            <a:r>
              <a:rPr dirty="0">
                <a:latin typeface="Sakkal Majalla" panose="02000000000000000000" pitchFamily="2" charset="-78"/>
                <a:cs typeface="Sakkal Majalla" panose="02000000000000000000" pitchFamily="2" charset="-78"/>
              </a:rPr>
              <a:t>.</a:t>
            </a:r>
          </a:p>
        </p:txBody>
      </p:sp>
      <p:sp>
        <p:nvSpPr>
          <p:cNvPr id="583" name="Content Placeholder 2"/>
          <p:cNvSpPr txBox="1"/>
          <p:nvPr/>
        </p:nvSpPr>
        <p:spPr>
          <a:xfrm>
            <a:off x="7343672" y="994420"/>
            <a:ext cx="3034888"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0" rtl="1">
              <a:lnSpc>
                <a:spcPct val="90000"/>
              </a:lnSpc>
              <a:spcBef>
                <a:spcPts val="200"/>
              </a:spcBef>
              <a:defRPr sz="2800">
                <a:solidFill>
                  <a:srgbClr val="C00000"/>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المخرجات</a:t>
            </a:r>
          </a:p>
        </p:txBody>
      </p:sp>
      <p:sp>
        <p:nvSpPr>
          <p:cNvPr id="584" name="Title 1"/>
          <p:cNvSpPr txBox="1">
            <a:spLocks noGrp="1"/>
          </p:cNvSpPr>
          <p:nvPr>
            <p:ph type="title"/>
          </p:nvPr>
        </p:nvSpPr>
        <p:spPr>
          <a:xfrm>
            <a:off x="286087" y="-30963"/>
            <a:ext cx="5198115" cy="646113"/>
          </a:xfrm>
          <a:prstGeom prst="rect">
            <a:avLst/>
          </a:prstGeom>
        </p:spPr>
        <p:txBody>
          <a:bodyPr rtlCol="1"/>
          <a:lstStyle>
            <a:lvl1pPr algn="r" rtl="1">
              <a:defRPr>
                <a:latin typeface="Source Sans Pro Bold"/>
                <a:ea typeface="Source Sans Pro Bold"/>
                <a:cs typeface="Source Sans Pro Bold"/>
                <a:sym typeface="Source Sans Pro Bold"/>
              </a:defRPr>
            </a:lvl1pPr>
          </a:lstStyle>
          <a:p>
            <a:pPr rtl="1"/>
            <a:r>
              <a:rPr lang="fr-FR" b="1" dirty="0">
                <a:latin typeface="Sakkal Majalla" panose="02000000000000000000" pitchFamily="2" charset="-78"/>
                <a:cs typeface="Sakkal Majalla" panose="02000000000000000000" pitchFamily="2" charset="-78"/>
              </a:rPr>
              <a:t>C6</a:t>
            </a:r>
            <a:r>
              <a:rPr lang="ar" b="1" dirty="0">
                <a:latin typeface="Sakkal Majalla" panose="02000000000000000000" pitchFamily="2" charset="-78"/>
                <a:cs typeface="Sakkal Majalla" panose="02000000000000000000" pitchFamily="2" charset="-78"/>
              </a:rPr>
              <a:t> تقرير الاستقصاء</a:t>
            </a:r>
          </a:p>
        </p:txBody>
      </p:sp>
    </p:spTree>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6" name="Content Placeholder 2"/>
          <p:cNvSpPr txBox="1">
            <a:spLocks noGrp="1"/>
          </p:cNvSpPr>
          <p:nvPr>
            <p:ph type="body" idx="1"/>
          </p:nvPr>
        </p:nvSpPr>
        <p:spPr>
          <a:xfrm>
            <a:off x="2378927" y="1473471"/>
            <a:ext cx="8698045" cy="4654072"/>
          </a:xfrm>
          <a:prstGeom prst="rect">
            <a:avLst/>
          </a:prstGeom>
        </p:spPr>
        <p:txBody>
          <a:bodyPr rtlCol="1"/>
          <a:lstStyle/>
          <a:p>
            <a:pPr defTabSz="266174" rtl="1">
              <a:spcBef>
                <a:spcPts val="0"/>
              </a:spcBef>
              <a:defRPr sz="2208"/>
            </a:pPr>
            <a:r>
              <a:rPr lang="ar" b="1" dirty="0">
                <a:solidFill>
                  <a:schemeClr val="accent3"/>
                </a:solidFill>
                <a:latin typeface="Sakkal Majalla" panose="02000000000000000000" pitchFamily="2" charset="-78"/>
                <a:cs typeface="Sakkal Majalla" panose="02000000000000000000" pitchFamily="2" charset="-78"/>
              </a:rPr>
              <a:t>مقتطف من الترصد المتكامل للأمراض والاستجابة لها (نموذج تقرير على مستوى المنطقة).</a:t>
            </a:r>
          </a:p>
          <a:p>
            <a:pPr defTabSz="266174" rtl="1">
              <a:spcBef>
                <a:spcPts val="0"/>
              </a:spcBef>
              <a:defRPr sz="2208"/>
            </a:pPr>
            <a:endParaRPr dirty="0">
              <a:latin typeface="Sakkal Majalla" panose="02000000000000000000" pitchFamily="2" charset="-78"/>
              <a:cs typeface="Sakkal Majalla" panose="02000000000000000000" pitchFamily="2" charset="-78"/>
            </a:endParaRPr>
          </a:p>
          <a:p>
            <a:pPr defTabSz="266174" rtl="1">
              <a:spcBef>
                <a:spcPts val="0"/>
              </a:spcBef>
              <a:defRPr sz="2208"/>
            </a:pPr>
            <a:r>
              <a:rPr dirty="0" err="1">
                <a:latin typeface="Sakkal Majalla" panose="02000000000000000000" pitchFamily="2" charset="-78"/>
                <a:cs typeface="Sakkal Majalla" panose="02000000000000000000" pitchFamily="2" charset="-78"/>
              </a:rPr>
              <a:t>العنوان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الوصف</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المرض</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الحدث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محل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الاستقصاء</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defTabSz="266174" rtl="1">
              <a:spcBef>
                <a:spcPts val="0"/>
              </a:spcBef>
              <a:defRPr sz="2208"/>
            </a:pPr>
            <a:r>
              <a:rPr dirty="0" err="1">
                <a:latin typeface="Sakkal Majalla" panose="02000000000000000000" pitchFamily="2" charset="-78"/>
                <a:cs typeface="Sakkal Majalla" panose="02000000000000000000" pitchFamily="2" charset="-78"/>
              </a:rPr>
              <a:t>المدة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الزمنية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المكان</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القر</a:t>
            </a:r>
            <a:r>
              <a:rPr lang="ar-EG" dirty="0">
                <a:latin typeface="Sakkal Majalla" panose="02000000000000000000" pitchFamily="2" charset="-78"/>
                <a:cs typeface="Sakkal Majalla" panose="02000000000000000000" pitchFamily="2" charset="-78"/>
              </a:rPr>
              <a:t>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الأحياء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المناطق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المقاطعة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defTabSz="266174" rtl="1">
              <a:spcBef>
                <a:spcPts val="0"/>
              </a:spcBef>
              <a:defRPr sz="2208"/>
            </a:pPr>
            <a:r>
              <a:rPr dirty="0" err="1">
                <a:latin typeface="Sakkal Majalla" panose="02000000000000000000" pitchFamily="2" charset="-78"/>
                <a:cs typeface="Sakkal Majalla" panose="02000000000000000000" pitchFamily="2" charset="-78"/>
              </a:rPr>
              <a:t>ملخص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تنفيذي</a:t>
            </a:r>
            <a:endParaRPr dirty="0">
              <a:latin typeface="Sakkal Majalla" panose="02000000000000000000" pitchFamily="2" charset="-78"/>
              <a:cs typeface="Sakkal Majalla" panose="02000000000000000000" pitchFamily="2" charset="-78"/>
            </a:endParaRPr>
          </a:p>
          <a:p>
            <a:pPr defTabSz="266174" rtl="1">
              <a:spcBef>
                <a:spcPts val="0"/>
              </a:spcBef>
              <a:defRPr sz="2208"/>
            </a:pPr>
            <a:endParaRPr dirty="0">
              <a:latin typeface="Sakkal Majalla" panose="02000000000000000000" pitchFamily="2" charset="-78"/>
              <a:cs typeface="Sakkal Majalla" panose="02000000000000000000" pitchFamily="2" charset="-78"/>
            </a:endParaRPr>
          </a:p>
          <a:p>
            <a:pPr marL="457200" indent="-457200" defTabSz="266174" rtl="1">
              <a:spcBef>
                <a:spcPts val="0"/>
              </a:spcBef>
              <a:buClr>
                <a:schemeClr val="accent3"/>
              </a:buClr>
              <a:buSzPct val="100000"/>
              <a:buFont typeface="+mj-lt"/>
              <a:buAutoNum type="arabicPeriod"/>
              <a:defRPr sz="2208"/>
            </a:pPr>
            <a:r>
              <a:rPr dirty="0" err="1">
                <a:latin typeface="Sakkal Majalla" panose="02000000000000000000" pitchFamily="2" charset="-78"/>
                <a:cs typeface="Sakkal Majalla" panose="02000000000000000000" pitchFamily="2" charset="-78"/>
              </a:rPr>
              <a:t>مقدمة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457200" indent="-457200" defTabSz="266174" rtl="1">
              <a:spcBef>
                <a:spcPts val="0"/>
              </a:spcBef>
              <a:buClr>
                <a:schemeClr val="accent3"/>
              </a:buClr>
              <a:buSzPct val="100000"/>
              <a:buFont typeface="+mj-lt"/>
              <a:buAutoNum type="arabicPeriod"/>
              <a:defRPr sz="2208"/>
            </a:pPr>
            <a:r>
              <a:rPr dirty="0" err="1">
                <a:latin typeface="Sakkal Majalla" panose="02000000000000000000" pitchFamily="2" charset="-78"/>
                <a:cs typeface="Sakkal Majalla" panose="02000000000000000000" pitchFamily="2" charset="-78"/>
              </a:rPr>
              <a:t>طرق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البحث</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457200" indent="-457200" defTabSz="266174" rtl="1">
              <a:spcBef>
                <a:spcPts val="0"/>
              </a:spcBef>
              <a:buClr>
                <a:schemeClr val="accent3"/>
              </a:buClr>
              <a:buSzPct val="100000"/>
              <a:buFont typeface="+mj-lt"/>
              <a:buAutoNum type="arabicPeriod"/>
              <a:defRPr sz="2208"/>
            </a:pPr>
            <a:r>
              <a:rPr dirty="0" err="1">
                <a:latin typeface="Sakkal Majalla" panose="02000000000000000000" pitchFamily="2" charset="-78"/>
                <a:cs typeface="Sakkal Majalla" panose="02000000000000000000" pitchFamily="2" charset="-78"/>
              </a:rPr>
              <a:t>النتائج</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457200" indent="-457200" defTabSz="266174" rtl="1">
              <a:spcBef>
                <a:spcPts val="0"/>
              </a:spcBef>
              <a:buClr>
                <a:schemeClr val="accent3"/>
              </a:buClr>
              <a:buSzPct val="100000"/>
              <a:buFont typeface="+mj-lt"/>
              <a:buAutoNum type="arabicPeriod"/>
              <a:defRPr sz="2208"/>
            </a:pPr>
            <a:r>
              <a:rPr dirty="0" err="1">
                <a:latin typeface="Sakkal Majalla" panose="02000000000000000000" pitchFamily="2" charset="-78"/>
                <a:cs typeface="Sakkal Majalla" panose="02000000000000000000" pitchFamily="2" charset="-78"/>
              </a:rPr>
              <a:t>التقييم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الذاتي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لملا</a:t>
            </a:r>
            <a:r>
              <a:rPr lang="ar-EG" dirty="0">
                <a:latin typeface="Sakkal Majalla" panose="02000000000000000000" pitchFamily="2" charset="-78"/>
                <a:cs typeface="Sakkal Majalla" panose="02000000000000000000" pitchFamily="2" charset="-78"/>
              </a:rPr>
              <a:t>ء</a:t>
            </a:r>
            <a:r>
              <a:rPr dirty="0" err="1">
                <a:latin typeface="Sakkal Majalla" panose="02000000000000000000" pitchFamily="2" charset="-78"/>
                <a:cs typeface="Sakkal Majalla" panose="02000000000000000000" pitchFamily="2" charset="-78"/>
              </a:rPr>
              <a:t>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توقيت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وجودة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التأهب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للفاشية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واكتشافها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واستقصائها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لها</a:t>
            </a:r>
            <a:r>
              <a:rPr dirty="0">
                <a:latin typeface="Sakkal Majalla" panose="02000000000000000000" pitchFamily="2" charset="-78"/>
                <a:cs typeface="Sakkal Majalla" panose="02000000000000000000" pitchFamily="2" charset="-78"/>
              </a:rPr>
              <a:t>.</a:t>
            </a:r>
          </a:p>
          <a:p>
            <a:pPr marL="457200" indent="-457200" defTabSz="266174" rtl="1">
              <a:spcBef>
                <a:spcPts val="0"/>
              </a:spcBef>
              <a:buClr>
                <a:schemeClr val="accent3"/>
              </a:buClr>
              <a:buSzPct val="100000"/>
              <a:buFont typeface="+mj-lt"/>
              <a:buAutoNum type="arabicPeriod"/>
              <a:defRPr sz="2208"/>
            </a:pPr>
            <a:r>
              <a:rPr dirty="0" err="1">
                <a:latin typeface="Sakkal Majalla" panose="02000000000000000000" pitchFamily="2" charset="-78"/>
                <a:cs typeface="Sakkal Majalla" panose="02000000000000000000" pitchFamily="2" charset="-78"/>
              </a:rPr>
              <a:t>تقييم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جوانب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أخرى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للاستجابة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457200" indent="-457200" defTabSz="266174" rtl="1">
              <a:spcBef>
                <a:spcPts val="0"/>
              </a:spcBef>
              <a:buClr>
                <a:schemeClr val="accent3"/>
              </a:buClr>
              <a:buSzPct val="100000"/>
              <a:buFont typeface="+mj-lt"/>
              <a:buAutoNum type="arabicPeriod"/>
              <a:defRPr sz="2208"/>
            </a:pPr>
            <a:r>
              <a:rPr dirty="0" err="1">
                <a:latin typeface="Sakkal Majalla" panose="02000000000000000000" pitchFamily="2" charset="-78"/>
                <a:cs typeface="Sakkal Majalla" panose="02000000000000000000" pitchFamily="2" charset="-78"/>
              </a:rPr>
              <a:t>التفسيرات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والمناقشات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والاستنتاجات</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457200" indent="-457200" defTabSz="266174" rtl="1">
              <a:spcBef>
                <a:spcPts val="0"/>
              </a:spcBef>
              <a:buClr>
                <a:schemeClr val="accent3"/>
              </a:buClr>
              <a:buSzPct val="100000"/>
              <a:buFont typeface="+mj-lt"/>
              <a:buAutoNum type="arabicPeriod"/>
              <a:defRPr sz="2208"/>
            </a:pPr>
            <a:r>
              <a:rPr dirty="0" err="1">
                <a:latin typeface="Sakkal Majalla" panose="02000000000000000000" pitchFamily="2" charset="-78"/>
                <a:cs typeface="Sakkal Majalla" panose="02000000000000000000" pitchFamily="2" charset="-78"/>
              </a:rPr>
              <a:t>الإجراءات</a:t>
            </a:r>
            <a:r>
              <a:rPr dirty="0">
                <a:latin typeface="Sakkal Majalla" panose="02000000000000000000" pitchFamily="2" charset="-78"/>
                <a:cs typeface="Sakkal Majalla" panose="02000000000000000000" pitchFamily="2" charset="-78"/>
              </a:rPr>
              <a:t> الموصى </a:t>
            </a:r>
            <a:r>
              <a:rPr dirty="0" err="1">
                <a:latin typeface="Sakkal Majalla" panose="02000000000000000000" pitchFamily="2" charset="-78"/>
                <a:cs typeface="Sakkal Majalla" panose="02000000000000000000" pitchFamily="2" charset="-78"/>
              </a:rPr>
              <a:t>بها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مجال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العامة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587" name="Rectangle 3"/>
          <p:cNvSpPr/>
          <p:nvPr/>
        </p:nvSpPr>
        <p:spPr>
          <a:xfrm>
            <a:off x="8100714" y="3329477"/>
            <a:ext cx="3067051" cy="914401"/>
          </a:xfrm>
          <a:prstGeom prst="rect">
            <a:avLst/>
          </a:prstGeom>
          <a:ln w="12700">
            <a:solidFill>
              <a:srgbClr val="C00000"/>
            </a:solidFill>
            <a:miter/>
          </a:ln>
        </p:spPr>
        <p:txBody>
          <a:bodyPr lIns="45719" rIns="45719" rtlCol="1" anchor="ctr"/>
          <a:lstStyle/>
          <a:p>
            <a:pPr algn="ctr" rtl="1">
              <a:defRPr>
                <a:solidFill>
                  <a:srgbClr val="FFFFFF"/>
                </a:solidFill>
                <a:latin typeface="+mn-lt"/>
                <a:ea typeface="+mn-ea"/>
                <a:cs typeface="+mn-cs"/>
                <a:sym typeface="Source Sans Pro Regular"/>
              </a:defRPr>
            </a:pPr>
            <a:endParaRPr/>
          </a:p>
        </p:txBody>
      </p:sp>
      <p:sp>
        <p:nvSpPr>
          <p:cNvPr id="588" name="Rectangle 4"/>
          <p:cNvSpPr/>
          <p:nvPr/>
        </p:nvSpPr>
        <p:spPr>
          <a:xfrm>
            <a:off x="6271914" y="4828982"/>
            <a:ext cx="4870949" cy="600268"/>
          </a:xfrm>
          <a:prstGeom prst="rect">
            <a:avLst/>
          </a:prstGeom>
          <a:ln w="12700">
            <a:solidFill>
              <a:srgbClr val="C00000"/>
            </a:solidFill>
            <a:miter/>
          </a:ln>
        </p:spPr>
        <p:txBody>
          <a:bodyPr lIns="45719" rIns="45719" rtlCol="1" anchor="ctr"/>
          <a:lstStyle/>
          <a:p>
            <a:pPr algn="ctr" rtl="1">
              <a:defRPr>
                <a:solidFill>
                  <a:srgbClr val="FFFFFF"/>
                </a:solidFill>
                <a:latin typeface="+mn-lt"/>
                <a:ea typeface="+mn-ea"/>
                <a:cs typeface="+mn-cs"/>
                <a:sym typeface="Source Sans Pro Regular"/>
              </a:defRPr>
            </a:pPr>
            <a:endParaRPr/>
          </a:p>
        </p:txBody>
      </p:sp>
      <p:sp>
        <p:nvSpPr>
          <p:cNvPr id="589" name="Rectangle 5"/>
          <p:cNvSpPr/>
          <p:nvPr/>
        </p:nvSpPr>
        <p:spPr>
          <a:xfrm>
            <a:off x="6553200" y="2068099"/>
            <a:ext cx="4589228" cy="676275"/>
          </a:xfrm>
          <a:prstGeom prst="rect">
            <a:avLst/>
          </a:prstGeom>
          <a:ln w="12700">
            <a:solidFill>
              <a:srgbClr val="C00000"/>
            </a:solidFill>
            <a:miter/>
          </a:ln>
        </p:spPr>
        <p:txBody>
          <a:bodyPr lIns="45719" rIns="45719" rtlCol="1" anchor="ctr"/>
          <a:lstStyle/>
          <a:p>
            <a:pPr algn="ctr" rtl="1">
              <a:defRPr>
                <a:solidFill>
                  <a:srgbClr val="FFFFFF"/>
                </a:solidFill>
                <a:latin typeface="+mn-lt"/>
                <a:ea typeface="+mn-ea"/>
                <a:cs typeface="+mn-cs"/>
                <a:sym typeface="Source Sans Pro Regular"/>
              </a:defRPr>
            </a:pPr>
            <a:endParaRPr/>
          </a:p>
        </p:txBody>
      </p:sp>
      <p:sp>
        <p:nvSpPr>
          <p:cNvPr id="590" name="Title 1"/>
          <p:cNvSpPr txBox="1"/>
          <p:nvPr/>
        </p:nvSpPr>
        <p:spPr>
          <a:xfrm>
            <a:off x="343433" y="730457"/>
            <a:ext cx="8245800" cy="64611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algn="r" defTabSz="216990" rtl="1">
              <a:lnSpc>
                <a:spcPct val="90000"/>
              </a:lnSpc>
              <a:defRPr sz="2800">
                <a:solidFill>
                  <a:srgbClr val="C00000"/>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هيكل تقرير الاستقصاء</a:t>
            </a:r>
          </a:p>
        </p:txBody>
      </p:sp>
      <p:sp>
        <p:nvSpPr>
          <p:cNvPr id="591" name="Title 1"/>
          <p:cNvSpPr txBox="1"/>
          <p:nvPr/>
        </p:nvSpPr>
        <p:spPr>
          <a:xfrm>
            <a:off x="343432" y="-12554"/>
            <a:ext cx="5386036" cy="63758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p>
            <a:pPr defTabSz="216990" rtl="1">
              <a:lnSpc>
                <a:spcPct val="90000"/>
              </a:lnSpc>
              <a:defRPr sz="310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C6</a:t>
            </a:r>
            <a:r>
              <a:rPr lang="ar" b="1" dirty="0">
                <a:latin typeface="Sakkal Majalla" panose="02000000000000000000" pitchFamily="2" charset="-78"/>
                <a:cs typeface="Sakkal Majalla" panose="02000000000000000000" pitchFamily="2" charset="-78"/>
              </a:rPr>
              <a:t> (1)</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 name="C1 RRT activated"/>
          <p:cNvSpPr txBox="1">
            <a:spLocks noGrp="1"/>
          </p:cNvSpPr>
          <p:nvPr>
            <p:ph type="title"/>
          </p:nvPr>
        </p:nvSpPr>
        <p:spPr>
          <a:xfrm>
            <a:off x="297713" y="-56419"/>
            <a:ext cx="4564427" cy="646114"/>
          </a:xfrm>
          <a:prstGeom prst="rect">
            <a:avLst/>
          </a:prstGeom>
        </p:spPr>
        <p:txBody>
          <a:bodyPr lIns="45719" tIns="45720" rIns="45719" bIns="45720" rtlCol="1" anchor="ctr">
            <a:normAutofit/>
          </a:bodyPr>
          <a:lstStyle>
            <a:lvl1pPr algn="r" defTabSz="914400" rtl="1">
              <a:lnSpc>
                <a:spcPct val="100000"/>
              </a:lnSpc>
            </a:lvl1pPr>
          </a:lstStyle>
          <a:p>
            <a:pPr rtl="1"/>
            <a:r>
              <a:rPr lang="fr-FR" b="1" dirty="0">
                <a:latin typeface="Sakkal Majalla"/>
                <a:cs typeface="Sakkal Majalla"/>
              </a:rPr>
              <a:t> C1</a:t>
            </a:r>
            <a:r>
              <a:rPr lang="ar" b="1" dirty="0">
                <a:latin typeface="Sakkal Majalla"/>
                <a:cs typeface="Sakkal Majalla"/>
              </a:rPr>
              <a:t>تفعيل فريق الاستجابة السريعة</a:t>
            </a:r>
          </a:p>
        </p:txBody>
      </p:sp>
      <p:sp>
        <p:nvSpPr>
          <p:cNvPr id="306" name="Content Placeholder 2"/>
          <p:cNvSpPr txBox="1">
            <a:spLocks noGrp="1"/>
          </p:cNvSpPr>
          <p:nvPr>
            <p:ph type="body" idx="1"/>
          </p:nvPr>
        </p:nvSpPr>
        <p:spPr>
          <a:xfrm>
            <a:off x="3227777" y="835889"/>
            <a:ext cx="5489962" cy="421023"/>
          </a:xfrm>
          <a:prstGeom prst="rect">
            <a:avLst/>
          </a:prstGeom>
        </p:spPr>
        <p:txBody>
          <a:bodyPr lIns="45719" tIns="45720" rIns="45719" bIns="45720" rtlCol="1" anchor="t">
            <a:normAutofit fontScale="92500" lnSpcReduction="10000"/>
          </a:bodyPr>
          <a:lstStyle>
            <a:lvl1pPr algn="r" rtl="1">
              <a:defRPr sz="2800">
                <a:solidFill>
                  <a:srgbClr val="C00000"/>
                </a:solidFill>
                <a:latin typeface="Source Sans Pro Bold"/>
                <a:ea typeface="Source Sans Pro Bold"/>
                <a:cs typeface="Source Sans Pro Bold"/>
                <a:sym typeface="Source Sans Pro Bold"/>
              </a:defRPr>
            </a:lvl1pPr>
          </a:lstStyle>
          <a:p>
            <a:pPr algn="ctr" rtl="1"/>
            <a:r>
              <a:rPr lang="ar" b="1">
                <a:latin typeface="Sakkal Majalla" panose="02000000000000000000" pitchFamily="2" charset="-78"/>
                <a:cs typeface="Sakkal Majalla" panose="02000000000000000000" pitchFamily="2" charset="-78"/>
              </a:rPr>
              <a:t>المعلومات الأساسية </a:t>
            </a:r>
            <a:endParaRPr lang="fr-FR"/>
          </a:p>
        </p:txBody>
      </p:sp>
      <p:sp>
        <p:nvSpPr>
          <p:cNvPr id="307" name="Rectangle"/>
          <p:cNvSpPr/>
          <p:nvPr/>
        </p:nvSpPr>
        <p:spPr>
          <a:xfrm>
            <a:off x="1761753" y="1343537"/>
            <a:ext cx="8583316" cy="4603383"/>
          </a:xfrm>
          <a:prstGeom prst="rect">
            <a:avLst/>
          </a:prstGeom>
          <a:solidFill>
            <a:schemeClr val="accent5">
              <a:lumMod val="20000"/>
              <a:lumOff val="80000"/>
            </a:schemeClr>
          </a:solidFill>
          <a:ln w="12700" cap="flat">
            <a:solidFill>
              <a:srgbClr val="011749"/>
            </a:solidFill>
            <a:prstDash val="solid"/>
            <a:miter lim="800000"/>
          </a:ln>
          <a:effectLst/>
        </p:spPr>
        <p:txBody>
          <a:bodyPr wrap="square" lIns="45719" tIns="45719" rIns="45719" bIns="45719" numCol="1" rtlCol="1" anchor="ctr">
            <a:noAutofit/>
          </a:bodyPr>
          <a:lstStyle/>
          <a:p>
            <a:pPr algn="just" rtl="1">
              <a:lnSpc>
                <a:spcPct val="115000"/>
              </a:lnSpc>
              <a:defRPr sz="2000">
                <a:latin typeface="+mn-lt"/>
                <a:ea typeface="+mn-ea"/>
                <a:cs typeface="+mn-cs"/>
                <a:sym typeface="Source Sans Pro Regular"/>
              </a:defRPr>
            </a:pPr>
            <a:r>
              <a:rPr lang="ar" b="1" dirty="0">
                <a:solidFill>
                  <a:schemeClr val="tx1"/>
                </a:solidFill>
                <a:latin typeface="Sakkal Majalla" panose="02000000000000000000" pitchFamily="2" charset="-78"/>
                <a:cs typeface="Sakkal Majalla" panose="02000000000000000000" pitchFamily="2" charset="-78"/>
              </a:rPr>
              <a:t>العنوان: فيروس غامض يحصد أرواح الأطفال </a:t>
            </a:r>
          </a:p>
          <a:p>
            <a:pPr algn="just" rtl="1">
              <a:lnSpc>
                <a:spcPct val="115000"/>
              </a:lnSpc>
              <a:defRPr sz="2000">
                <a:latin typeface="+mn-lt"/>
                <a:ea typeface="+mn-ea"/>
                <a:cs typeface="+mn-cs"/>
                <a:sym typeface="Source Sans Pro Regular"/>
              </a:defRPr>
            </a:pPr>
            <a:r>
              <a:rPr lang="ar" dirty="0">
                <a:solidFill>
                  <a:schemeClr val="tx1"/>
                </a:solidFill>
                <a:latin typeface="Sakkal Majalla" panose="02000000000000000000" pitchFamily="2" charset="-78"/>
                <a:cs typeface="Sakkal Majalla" panose="02000000000000000000" pitchFamily="2" charset="-78"/>
              </a:rPr>
              <a:t>سلام تايمز، الخميس 22 تموز/ يوليو 2021، الطبعة المتأخرة</a:t>
            </a:r>
          </a:p>
          <a:p>
            <a:pPr rtl="1">
              <a:lnSpc>
                <a:spcPct val="115000"/>
              </a:lnSpc>
              <a:defRPr sz="2000">
                <a:latin typeface="+mn-lt"/>
                <a:ea typeface="+mn-ea"/>
                <a:cs typeface="+mn-cs"/>
                <a:sym typeface="Source Sans Pro Regular"/>
              </a:defRPr>
            </a:pPr>
            <a:r>
              <a:rPr lang="ar" dirty="0">
                <a:solidFill>
                  <a:schemeClr val="tx1"/>
                </a:solidFill>
                <a:latin typeface="Sakkal Majalla" panose="02000000000000000000" pitchFamily="2" charset="-78"/>
                <a:cs typeface="Sakkal Majalla" panose="02000000000000000000" pitchFamily="2" charset="-78"/>
              </a:rPr>
              <a:t>أعلن مسؤولون في الحكومة وفاة أكثر من 100 شخصٍ في مقاطعة كاران شمال «سلام». وتُعزى الوفيات المسجلة إلى فيروس غامض. وتتمثل الأعراض الرئيسية لهذا الوباء الغريب في الإسهال الحاد الوخيم والقيء. وصرح المسؤولون في «سلام» أنه قد أُبلغ عن 65 وفاة، أغلبها من الأطفال والنساء من قريةٍ واحدةٍ اسمها سيان. وسجلت باقي الوفيات في قرى مجاورة.</a:t>
            </a:r>
          </a:p>
          <a:p>
            <a:pPr rtl="1">
              <a:lnSpc>
                <a:spcPct val="115000"/>
              </a:lnSpc>
              <a:defRPr sz="2000">
                <a:latin typeface="+mn-lt"/>
                <a:ea typeface="+mn-ea"/>
                <a:cs typeface="+mn-cs"/>
                <a:sym typeface="Source Sans Pro Regular"/>
              </a:defRPr>
            </a:pPr>
            <a:r>
              <a:rPr lang="ar" dirty="0">
                <a:solidFill>
                  <a:schemeClr val="tx1"/>
                </a:solidFill>
                <a:latin typeface="Sakkal Majalla" panose="02000000000000000000" pitchFamily="2" charset="-78"/>
                <a:cs typeface="Sakkal Majalla" panose="02000000000000000000" pitchFamily="2" charset="-78"/>
              </a:rPr>
              <a:t>وأكد أحد المصادر الطبية المستقلة (طلب عدم الكشف عن هويته) أن الفيروس بدأ ينتشر في مناطق أخرى، مهددًا حياة الأطفال الصغار بشكل رئيسي. وأضافت «أتوقع أن نشهد حالات مماثلة للإصابة بهذا الفيروس الغريب في مدينة ماندو، عاصمة «سلام» قريبًا».</a:t>
            </a:r>
          </a:p>
        </p:txBody>
      </p:sp>
    </p:spTree>
  </p:cSld>
  <p:clrMapOvr>
    <a:masterClrMapping/>
  </p:clrMapOvr>
  <p:transition spd="med"/>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 name="Title 1"/>
          <p:cNvSpPr txBox="1"/>
          <p:nvPr/>
        </p:nvSpPr>
        <p:spPr>
          <a:xfrm>
            <a:off x="6236233" y="493173"/>
            <a:ext cx="3480436" cy="64611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algn="r" defTabSz="216990" rtl="1">
              <a:lnSpc>
                <a:spcPct val="90000"/>
              </a:lnSpc>
              <a:defRPr sz="2800">
                <a:solidFill>
                  <a:srgbClr val="C00000"/>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المنحنى الوبائي</a:t>
            </a:r>
          </a:p>
        </p:txBody>
      </p:sp>
      <p:sp>
        <p:nvSpPr>
          <p:cNvPr id="594" name="Title 1"/>
          <p:cNvSpPr txBox="1"/>
          <p:nvPr/>
        </p:nvSpPr>
        <p:spPr>
          <a:xfrm>
            <a:off x="343433" y="-12556"/>
            <a:ext cx="5339738" cy="64611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p>
            <a:pPr defTabSz="216990" rtl="1">
              <a:lnSpc>
                <a:spcPct val="90000"/>
              </a:lnSpc>
              <a:defRPr sz="310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C6</a:t>
            </a:r>
            <a:r>
              <a:rPr lang="ar" b="1" dirty="0">
                <a:latin typeface="Sakkal Majalla" panose="02000000000000000000" pitchFamily="2" charset="-78"/>
                <a:cs typeface="Sakkal Majalla" panose="02000000000000000000" pitchFamily="2" charset="-78"/>
              </a:rPr>
              <a:t> (2)</a:t>
            </a:r>
          </a:p>
        </p:txBody>
      </p:sp>
      <p:pic>
        <p:nvPicPr>
          <p:cNvPr id="595" name="Image" descr="Image"/>
          <p:cNvPicPr>
            <a:picLocks noChangeAspect="1"/>
          </p:cNvPicPr>
          <p:nvPr/>
        </p:nvPicPr>
        <p:blipFill>
          <a:blip r:embed="rId2"/>
          <a:stretch>
            <a:fillRect/>
          </a:stretch>
        </p:blipFill>
        <p:spPr>
          <a:xfrm>
            <a:off x="2199954" y="1293234"/>
            <a:ext cx="7100750" cy="4862692"/>
          </a:xfrm>
          <a:prstGeom prst="rect">
            <a:avLst/>
          </a:prstGeom>
          <a:ln w="12700">
            <a:miter lim="400000"/>
          </a:ln>
        </p:spPr>
      </p:pic>
    </p:spTree>
  </p:cSld>
  <p:clrMapOvr>
    <a:masterClrMapping/>
  </p:clrMapOvr>
  <p:transition spd="med"/>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7" name="TextBox 4"/>
          <p:cNvSpPr txBox="1"/>
          <p:nvPr/>
        </p:nvSpPr>
        <p:spPr>
          <a:xfrm>
            <a:off x="2144396" y="1643362"/>
            <a:ext cx="8010340" cy="378565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rtl="1">
              <a:defRPr sz="2000">
                <a:latin typeface="+mn-lt"/>
                <a:ea typeface="+mn-ea"/>
                <a:cs typeface="+mn-cs"/>
                <a:sym typeface="Source Sans Pro Regular"/>
              </a:defRPr>
            </a:pPr>
            <a:r>
              <a:rPr lang="ar" b="1" dirty="0">
                <a:solidFill>
                  <a:schemeClr val="accent3"/>
                </a:solidFill>
                <a:latin typeface="Sakkal Majalla" panose="02000000000000000000" pitchFamily="2" charset="-78"/>
                <a:cs typeface="Sakkal Majalla" panose="02000000000000000000" pitchFamily="2" charset="-78"/>
              </a:rPr>
              <a:t>الوقاية:</a:t>
            </a:r>
          </a:p>
          <a:p>
            <a:pPr marL="342900" indent="-342900" rtl="1">
              <a:buClr>
                <a:schemeClr val="accent3"/>
              </a:buClr>
              <a:buSzPts val="2000"/>
              <a:buFont typeface="Symbol"/>
              <a:buChar char="·"/>
              <a:tabLst>
                <a:tab pos="1828800" algn="l"/>
              </a:tabLst>
              <a:defRPr sz="20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يعد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توفير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المياه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المأمونة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والإصحاح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السليم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وسلامة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الأغذية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أمرًا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بالغ</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الأهمية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الإصابة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بالكوليرا</a:t>
            </a:r>
            <a:r>
              <a:rPr dirty="0">
                <a:latin typeface="Sakkal Majalla" panose="02000000000000000000" pitchFamily="2" charset="-78"/>
                <a:cs typeface="Sakkal Majalla" panose="02000000000000000000" pitchFamily="2" charset="-78"/>
              </a:rPr>
              <a:t>.</a:t>
            </a:r>
          </a:p>
          <a:p>
            <a:pPr marL="342900" indent="-342900" rtl="1">
              <a:buClr>
                <a:schemeClr val="accent3"/>
              </a:buClr>
              <a:buSzPts val="2000"/>
              <a:buFont typeface="Symbol"/>
              <a:buChar char="·"/>
              <a:tabLst>
                <a:tab pos="1828800" algn="l"/>
              </a:tabLst>
              <a:defRPr sz="20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يهدف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التثقيف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جعل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تتبنى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سلوكيات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وقائية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لتفادي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التلوث</a:t>
            </a:r>
            <a:r>
              <a:rPr dirty="0">
                <a:latin typeface="Sakkal Majalla" panose="02000000000000000000" pitchFamily="2" charset="-78"/>
                <a:cs typeface="Sakkal Majalla" panose="02000000000000000000" pitchFamily="2" charset="-78"/>
              </a:rPr>
              <a:t>.</a:t>
            </a:r>
          </a:p>
          <a:p>
            <a:pPr indent="450215" rtl="1">
              <a:defRPr sz="2000">
                <a:latin typeface="+mn-lt"/>
                <a:ea typeface="+mn-ea"/>
                <a:cs typeface="+mn-cs"/>
                <a:sym typeface="Source Sans Pro Regular"/>
              </a:defRPr>
            </a:pPr>
            <a:r>
              <a:rPr dirty="0">
                <a:latin typeface="Sakkal Majalla" panose="02000000000000000000" pitchFamily="2" charset="-78"/>
                <a:cs typeface="Sakkal Majalla" panose="02000000000000000000" pitchFamily="2" charset="-78"/>
              </a:rPr>
              <a:t> </a:t>
            </a:r>
          </a:p>
          <a:p>
            <a:pPr rtl="1">
              <a:defRPr sz="2000">
                <a:latin typeface="+mn-lt"/>
                <a:ea typeface="+mn-ea"/>
                <a:cs typeface="+mn-cs"/>
                <a:sym typeface="Source Sans Pro Regular"/>
              </a:defRPr>
            </a:pPr>
            <a:r>
              <a:rPr lang="ar" b="1" dirty="0">
                <a:solidFill>
                  <a:schemeClr val="accent3"/>
                </a:solidFill>
                <a:latin typeface="Sakkal Majalla" panose="02000000000000000000" pitchFamily="2" charset="-78"/>
                <a:cs typeface="Sakkal Majalla" panose="02000000000000000000" pitchFamily="2" charset="-78"/>
              </a:rPr>
              <a:t>المكافحة:</a:t>
            </a:r>
          </a:p>
          <a:p>
            <a:pPr marL="342900" indent="-342900" rtl="1">
              <a:buClr>
                <a:schemeClr val="accent3"/>
              </a:buClr>
              <a:buSzPts val="2000"/>
              <a:buFont typeface="Symbol"/>
              <a:buChar char="·"/>
              <a:tabLst>
                <a:tab pos="1828800" algn="l"/>
              </a:tabLst>
              <a:defRPr sz="20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التدبير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العلاجي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السليم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الوقت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المناسب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للحالات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مراكز</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علاج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الكوليرا</a:t>
            </a:r>
            <a:r>
              <a:rPr dirty="0">
                <a:latin typeface="Sakkal Majalla" panose="02000000000000000000" pitchFamily="2" charset="-78"/>
                <a:cs typeface="Sakkal Majalla" panose="02000000000000000000" pitchFamily="2" charset="-78"/>
              </a:rPr>
              <a:t>.</a:t>
            </a:r>
          </a:p>
          <a:p>
            <a:pPr marL="342900" indent="-342900" rtl="1">
              <a:buClr>
                <a:schemeClr val="accent3"/>
              </a:buClr>
              <a:buSzPts val="2000"/>
              <a:buFont typeface="Symbol"/>
              <a:buChar char="·"/>
              <a:tabLst>
                <a:tab pos="1828800" algn="l"/>
              </a:tabLst>
              <a:defRPr sz="20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التدريب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المُحدد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التدبير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العلاجي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السليم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للحالات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ويشمل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تجنب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العدوى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المكتسبة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بالمستشفيات</a:t>
            </a:r>
            <a:r>
              <a:rPr dirty="0">
                <a:latin typeface="Sakkal Majalla" panose="02000000000000000000" pitchFamily="2" charset="-78"/>
                <a:cs typeface="Sakkal Majalla" panose="02000000000000000000" pitchFamily="2" charset="-78"/>
              </a:rPr>
              <a:t>.</a:t>
            </a:r>
          </a:p>
          <a:p>
            <a:pPr marL="342900" indent="-342900" rtl="1">
              <a:buClr>
                <a:schemeClr val="accent3"/>
              </a:buClr>
              <a:buSzPts val="2000"/>
              <a:buFont typeface="Symbol"/>
              <a:buChar char="·"/>
              <a:tabLst>
                <a:tab pos="1828800" algn="l"/>
              </a:tabLst>
              <a:defRPr sz="20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توفير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إمدادات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طبية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مُجهَّزة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سلف</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ا </a:t>
            </a:r>
            <a:r>
              <a:rPr dirty="0" err="1">
                <a:latin typeface="Sakkal Majalla" panose="02000000000000000000" pitchFamily="2" charset="-78"/>
                <a:cs typeface="Sakkal Majalla" panose="02000000000000000000" pitchFamily="2" charset="-78"/>
              </a:rPr>
              <a:t>كافية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للتدبير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العلاجي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للحالات</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مثل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مجموعات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أدوات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مكافحة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أمراض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الإسهال</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342900" indent="-342900" rtl="1">
              <a:buClr>
                <a:schemeClr val="accent3"/>
              </a:buClr>
              <a:buSzPts val="2000"/>
              <a:buFont typeface="Symbol"/>
              <a:buChar char="·"/>
              <a:tabLst>
                <a:tab pos="1828800" algn="l"/>
              </a:tabLst>
              <a:defRPr sz="20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تحسين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إمكانية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الحصول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المياه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والإصحاح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الفعال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والإدارة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السليمة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للنفايات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ومكافحة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النواقل</a:t>
            </a:r>
            <a:r>
              <a:rPr dirty="0">
                <a:latin typeface="Sakkal Majalla" panose="02000000000000000000" pitchFamily="2" charset="-78"/>
                <a:cs typeface="Sakkal Majalla" panose="02000000000000000000" pitchFamily="2" charset="-78"/>
              </a:rPr>
              <a:t>.</a:t>
            </a:r>
          </a:p>
          <a:p>
            <a:pPr marL="342900" indent="-342900" rtl="1">
              <a:buClr>
                <a:schemeClr val="accent3"/>
              </a:buClr>
              <a:buSzPts val="2000"/>
              <a:buFont typeface="Symbol"/>
              <a:buChar char="·"/>
              <a:tabLst>
                <a:tab pos="1828800" algn="l"/>
              </a:tabLst>
              <a:defRPr sz="20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تحسين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ممارسات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النظافة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الشخصية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وسلامة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الأغذية</a:t>
            </a:r>
            <a:r>
              <a:rPr dirty="0">
                <a:latin typeface="Sakkal Majalla" panose="02000000000000000000" pitchFamily="2" charset="-78"/>
                <a:cs typeface="Sakkal Majalla" panose="02000000000000000000" pitchFamily="2" charset="-78"/>
              </a:rPr>
              <a:t>.</a:t>
            </a:r>
          </a:p>
          <a:p>
            <a:pPr marL="342900" indent="-342900" rtl="1">
              <a:buClr>
                <a:schemeClr val="accent3"/>
              </a:buClr>
              <a:buSzPts val="2000"/>
              <a:buFont typeface="Symbol"/>
              <a:buChar char="·"/>
              <a:tabLst>
                <a:tab pos="1828800" algn="l"/>
              </a:tabLst>
              <a:defRPr sz="20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تحسين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التواصل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والإعلام</a:t>
            </a:r>
            <a:r>
              <a:rPr dirty="0">
                <a:latin typeface="Sakkal Majalla" panose="02000000000000000000" pitchFamily="2" charset="-78"/>
                <a:cs typeface="Sakkal Majalla" panose="02000000000000000000" pitchFamily="2" charset="-78"/>
              </a:rPr>
              <a:t>.</a:t>
            </a:r>
          </a:p>
        </p:txBody>
      </p:sp>
      <p:sp>
        <p:nvSpPr>
          <p:cNvPr id="598" name="Title 1"/>
          <p:cNvSpPr txBox="1"/>
          <p:nvPr/>
        </p:nvSpPr>
        <p:spPr>
          <a:xfrm>
            <a:off x="4122952" y="815403"/>
            <a:ext cx="6266173" cy="64611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algn="r" defTabSz="216990" rtl="1">
              <a:lnSpc>
                <a:spcPct val="90000"/>
              </a:lnSpc>
              <a:defRPr sz="2800">
                <a:solidFill>
                  <a:srgbClr val="C00000"/>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تدابير الوقاية والمكافحة</a:t>
            </a:r>
          </a:p>
        </p:txBody>
      </p:sp>
      <p:sp>
        <p:nvSpPr>
          <p:cNvPr id="599" name="Title 1"/>
          <p:cNvSpPr txBox="1"/>
          <p:nvPr/>
        </p:nvSpPr>
        <p:spPr>
          <a:xfrm>
            <a:off x="343432" y="-12556"/>
            <a:ext cx="5490209" cy="64611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p>
            <a:pPr defTabSz="216990" rtl="1">
              <a:lnSpc>
                <a:spcPct val="90000"/>
              </a:lnSpc>
              <a:defRPr sz="310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C6</a:t>
            </a:r>
            <a:r>
              <a:rPr lang="ar" b="1" dirty="0">
                <a:latin typeface="Sakkal Majalla" panose="02000000000000000000" pitchFamily="2" charset="-78"/>
                <a:cs typeface="Sakkal Majalla" panose="02000000000000000000" pitchFamily="2" charset="-78"/>
              </a:rPr>
              <a:t> (3)</a:t>
            </a:r>
          </a:p>
        </p:txBody>
      </p:sp>
    </p:spTree>
  </p:cSld>
  <p:clrMapOvr>
    <a:masterClrMapping/>
  </p:clrMapOvr>
  <p:transition spd="med"/>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1" name="TextBox 4"/>
          <p:cNvSpPr txBox="1"/>
          <p:nvPr/>
        </p:nvSpPr>
        <p:spPr>
          <a:xfrm>
            <a:off x="1478413" y="1484601"/>
            <a:ext cx="9235173" cy="34778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rtl="1">
              <a:defRPr sz="2000">
                <a:latin typeface="+mn-lt"/>
                <a:ea typeface="+mn-ea"/>
                <a:cs typeface="+mn-cs"/>
                <a:sym typeface="Source Sans Pro Regular"/>
              </a:defRPr>
            </a:pPr>
            <a:r>
              <a:rPr lang="ar" b="1" dirty="0">
                <a:solidFill>
                  <a:schemeClr val="accent3"/>
                </a:solidFill>
                <a:latin typeface="Sakkal Majalla" panose="02000000000000000000" pitchFamily="2" charset="-78"/>
                <a:cs typeface="Sakkal Majalla" panose="02000000000000000000" pitchFamily="2" charset="-78"/>
              </a:rPr>
              <a:t>السفر والتجارة:</a:t>
            </a:r>
            <a:endParaRPr b="1" dirty="0">
              <a:solidFill>
                <a:schemeClr val="accent3"/>
              </a:solidFill>
              <a:latin typeface="Sakkal Majalla" panose="02000000000000000000" pitchFamily="2" charset="-78"/>
              <a:ea typeface="Arial"/>
              <a:cs typeface="Sakkal Majalla" panose="02000000000000000000" pitchFamily="2" charset="-78"/>
              <a:sym typeface="Arial"/>
            </a:endParaRPr>
          </a:p>
          <a:p>
            <a:pPr marL="285750" indent="-285750" rtl="1">
              <a:buClr>
                <a:schemeClr val="accent3"/>
              </a:buClr>
              <a:buSzPct val="100000"/>
              <a:buFont typeface="Arial"/>
              <a:buChar char="•"/>
              <a:defRPr sz="20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ثبت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قيود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السفر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والتجارة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أمرٌ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غير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فعال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ويهدد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بتحويل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مسار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الموارد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المفيدة</a:t>
            </a:r>
            <a:r>
              <a:rPr dirty="0">
                <a:latin typeface="Sakkal Majalla" panose="02000000000000000000" pitchFamily="2" charset="-78"/>
                <a:cs typeface="Sakkal Majalla" panose="02000000000000000000" pitchFamily="2" charset="-78"/>
              </a:rPr>
              <a:t>.</a:t>
            </a:r>
            <a:endParaRPr dirty="0">
              <a:latin typeface="Sakkal Majalla" panose="02000000000000000000" pitchFamily="2" charset="-78"/>
              <a:ea typeface="Arial"/>
              <a:cs typeface="Sakkal Majalla" panose="02000000000000000000" pitchFamily="2" charset="-78"/>
              <a:sym typeface="Arial"/>
            </a:endParaRPr>
          </a:p>
          <a:p>
            <a:pPr marL="285750" indent="-285750" rtl="1">
              <a:buClr>
                <a:schemeClr val="accent3"/>
              </a:buClr>
              <a:buSzPct val="100000"/>
              <a:buFont typeface="Arial"/>
              <a:buChar char="•"/>
              <a:defRPr sz="20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ليس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لدى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منظمة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العالمية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معلومات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أغذية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مستور</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تجاريً</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ا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البلدان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المتضررة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تسبب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فاشيات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الكوليرا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البلدان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المستورِدة</a:t>
            </a:r>
            <a:r>
              <a:rPr dirty="0">
                <a:latin typeface="Sakkal Majalla" panose="02000000000000000000" pitchFamily="2" charset="-78"/>
                <a:cs typeface="Sakkal Majalla" panose="02000000000000000000" pitchFamily="2" charset="-78"/>
              </a:rPr>
              <a:t>.</a:t>
            </a:r>
            <a:endParaRPr dirty="0">
              <a:latin typeface="Sakkal Majalla" panose="02000000000000000000" pitchFamily="2" charset="-78"/>
              <a:ea typeface="Arial"/>
              <a:cs typeface="Sakkal Majalla" panose="02000000000000000000" pitchFamily="2" charset="-78"/>
              <a:sym typeface="Arial"/>
            </a:endParaRPr>
          </a:p>
          <a:p>
            <a:pPr marL="285750" indent="-285750" rtl="1">
              <a:buClr>
                <a:schemeClr val="accent3"/>
              </a:buClr>
              <a:buSzPct val="100000"/>
              <a:buFont typeface="Arial"/>
              <a:buChar char="•"/>
              <a:defRPr sz="20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يحق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للبلدان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تصادر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المسافرين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أغذية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قابلة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للتلف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وغير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مصنعة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يحملونها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عبر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الحدود</a:t>
            </a:r>
            <a:r>
              <a:rPr dirty="0">
                <a:latin typeface="Sakkal Majalla" panose="02000000000000000000" pitchFamily="2" charset="-78"/>
                <a:cs typeface="Sakkal Majalla" panose="02000000000000000000" pitchFamily="2" charset="-78"/>
              </a:rPr>
              <a:t>.</a:t>
            </a:r>
            <a:endParaRPr dirty="0">
              <a:latin typeface="Sakkal Majalla" panose="02000000000000000000" pitchFamily="2" charset="-78"/>
              <a:ea typeface="Arial"/>
              <a:cs typeface="Sakkal Majalla" panose="02000000000000000000" pitchFamily="2" charset="-78"/>
              <a:sym typeface="Arial"/>
            </a:endParaRPr>
          </a:p>
          <a:p>
            <a:pPr rtl="1">
              <a:defRPr sz="2000">
                <a:latin typeface="+mn-lt"/>
                <a:ea typeface="+mn-ea"/>
                <a:cs typeface="+mn-cs"/>
                <a:sym typeface="Source Sans Pro Regular"/>
              </a:defRPr>
            </a:pPr>
            <a:endParaRPr dirty="0">
              <a:latin typeface="Sakkal Majalla" panose="02000000000000000000" pitchFamily="2" charset="-78"/>
              <a:ea typeface="Arial"/>
              <a:cs typeface="Sakkal Majalla" panose="02000000000000000000" pitchFamily="2" charset="-78"/>
              <a:sym typeface="Arial"/>
            </a:endParaRPr>
          </a:p>
          <a:p>
            <a:pPr rtl="1">
              <a:defRPr sz="2000">
                <a:latin typeface="+mn-lt"/>
                <a:ea typeface="+mn-ea"/>
                <a:cs typeface="+mn-cs"/>
                <a:sym typeface="Source Sans Pro Regular"/>
              </a:defRPr>
            </a:pPr>
            <a:r>
              <a:rPr lang="ar" b="1" dirty="0">
                <a:solidFill>
                  <a:schemeClr val="accent3"/>
                </a:solidFill>
                <a:latin typeface="Sakkal Majalla" panose="02000000000000000000" pitchFamily="2" charset="-78"/>
                <a:cs typeface="Sakkal Majalla" panose="02000000000000000000" pitchFamily="2" charset="-78"/>
              </a:rPr>
              <a:t>توصيات منظمة الصحة العالمية للبلدان المجاورة غير المتضررة:</a:t>
            </a:r>
            <a:endParaRPr b="1" dirty="0">
              <a:solidFill>
                <a:schemeClr val="accent3"/>
              </a:solidFill>
              <a:latin typeface="Sakkal Majalla" panose="02000000000000000000" pitchFamily="2" charset="-78"/>
              <a:ea typeface="Arial"/>
              <a:cs typeface="Sakkal Majalla" panose="02000000000000000000" pitchFamily="2" charset="-78"/>
              <a:sym typeface="Arial"/>
            </a:endParaRPr>
          </a:p>
          <a:p>
            <a:pPr marL="285750" indent="-285750" rtl="1">
              <a:buClr>
                <a:schemeClr val="accent3"/>
              </a:buClr>
              <a:buSzPct val="100000"/>
              <a:buFont typeface="Arial"/>
              <a:buChar char="•"/>
              <a:defRPr sz="20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ل</a:t>
            </a:r>
            <a:r>
              <a:rPr dirty="0" err="1">
                <a:latin typeface="Sakkal Majalla" panose="02000000000000000000" pitchFamily="2" charset="-78"/>
                <a:cs typeface="Sakkal Majalla" panose="02000000000000000000" pitchFamily="2" charset="-78"/>
              </a:rPr>
              <a:t>لبلدان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المجاورة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لمنطقة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متضررة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الكوليرا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تنفذ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الإجراءات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الآتية</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تحسين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التأهُّب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حتى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تستطيع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سريعًا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لأي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فاشية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حالة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انتشار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الكوليرا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عبر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الحدود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وتكون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قادرة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العواقب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المترتبة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عليها</a:t>
            </a:r>
            <a:r>
              <a:rPr dirty="0">
                <a:latin typeface="Sakkal Majalla" panose="02000000000000000000" pitchFamily="2" charset="-78"/>
                <a:cs typeface="Sakkal Majalla" panose="02000000000000000000" pitchFamily="2" charset="-78"/>
              </a:rPr>
              <a:t>. </a:t>
            </a:r>
            <a:endParaRPr dirty="0">
              <a:latin typeface="Sakkal Majalla" panose="02000000000000000000" pitchFamily="2" charset="-78"/>
              <a:ea typeface="Arial"/>
              <a:cs typeface="Sakkal Majalla" panose="02000000000000000000" pitchFamily="2" charset="-78"/>
              <a:sym typeface="Arial"/>
            </a:endParaRPr>
          </a:p>
          <a:p>
            <a:pPr marL="285750" indent="-285750" rtl="1">
              <a:buClr>
                <a:schemeClr val="accent3"/>
              </a:buClr>
              <a:buSzPct val="100000"/>
              <a:buFont typeface="Arial"/>
              <a:buChar char="•"/>
              <a:defRPr sz="20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تحسين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الترصُّد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للتمكن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الحصول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بيانات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أفضل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لتقييم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المخاطر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والكشف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المبكر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الفاشيات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ويشمل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ذلك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وضع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نظام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للترصد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الفعال</a:t>
            </a:r>
            <a:r>
              <a:rPr dirty="0">
                <a:latin typeface="Sakkal Majalla" panose="02000000000000000000" pitchFamily="2" charset="-78"/>
                <a:cs typeface="Sakkal Majalla" panose="02000000000000000000" pitchFamily="2" charset="-78"/>
              </a:rPr>
              <a:t>.</a:t>
            </a:r>
            <a:endParaRPr dirty="0">
              <a:latin typeface="Sakkal Majalla" panose="02000000000000000000" pitchFamily="2" charset="-78"/>
              <a:ea typeface="Arial"/>
              <a:cs typeface="Sakkal Majalla" panose="02000000000000000000" pitchFamily="2" charset="-78"/>
              <a:sym typeface="Arial"/>
            </a:endParaRPr>
          </a:p>
        </p:txBody>
      </p:sp>
      <p:sp>
        <p:nvSpPr>
          <p:cNvPr id="602" name="Title 1"/>
          <p:cNvSpPr txBox="1"/>
          <p:nvPr/>
        </p:nvSpPr>
        <p:spPr>
          <a:xfrm>
            <a:off x="343432" y="777592"/>
            <a:ext cx="10121736" cy="64611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algn="r" defTabSz="216990" rtl="1">
              <a:lnSpc>
                <a:spcPct val="90000"/>
              </a:lnSpc>
              <a:defRPr sz="2800">
                <a:solidFill>
                  <a:srgbClr val="C00000"/>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السفر والتجارة، والتدابير المتعلقة بالبلدان المجاورة</a:t>
            </a:r>
          </a:p>
        </p:txBody>
      </p:sp>
      <p:sp>
        <p:nvSpPr>
          <p:cNvPr id="603" name="Title 1"/>
          <p:cNvSpPr txBox="1"/>
          <p:nvPr/>
        </p:nvSpPr>
        <p:spPr>
          <a:xfrm>
            <a:off x="343433" y="-12556"/>
            <a:ext cx="5455484" cy="64611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p>
            <a:pPr defTabSz="216990" rtl="1">
              <a:lnSpc>
                <a:spcPct val="90000"/>
              </a:lnSpc>
              <a:defRPr sz="310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C6</a:t>
            </a:r>
            <a:r>
              <a:rPr lang="ar" b="1" dirty="0">
                <a:latin typeface="Sakkal Majalla" panose="02000000000000000000" pitchFamily="2" charset="-78"/>
                <a:cs typeface="Sakkal Majalla" panose="02000000000000000000" pitchFamily="2" charset="-78"/>
              </a:rPr>
              <a:t> (4)</a:t>
            </a:r>
          </a:p>
        </p:txBody>
      </p:sp>
    </p:spTree>
  </p:cSld>
  <p:clrMapOvr>
    <a:masterClrMapping/>
  </p:clrMapOvr>
  <p:transition spd="med"/>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6" name="Title 1"/>
          <p:cNvSpPr txBox="1">
            <a:spLocks noGrp="1"/>
          </p:cNvSpPr>
          <p:nvPr>
            <p:ph type="title"/>
          </p:nvPr>
        </p:nvSpPr>
        <p:spPr>
          <a:xfrm>
            <a:off x="417339" y="0"/>
            <a:ext cx="8113203" cy="648182"/>
          </a:xfrm>
          <a:prstGeom prst="rect">
            <a:avLst/>
          </a:prstGeom>
        </p:spPr>
        <p:txBody>
          <a:bodyPr rtlCol="1"/>
          <a:lstStyle>
            <a:lvl1pPr algn="r" rtl="1">
              <a:defRPr>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الملخص: كيف يمكن تجنب الفاشية؟ </a:t>
            </a:r>
          </a:p>
        </p:txBody>
      </p:sp>
      <p:sp>
        <p:nvSpPr>
          <p:cNvPr id="2" name="TextBox 1">
            <a:extLst>
              <a:ext uri="{FF2B5EF4-FFF2-40B4-BE49-F238E27FC236}">
                <a16:creationId xmlns:a16="http://schemas.microsoft.com/office/drawing/2014/main" id="{0FBCE936-34B0-3D8F-44B4-887B1531BCA7}"/>
              </a:ext>
            </a:extLst>
          </p:cNvPr>
          <p:cNvSpPr txBox="1"/>
          <p:nvPr/>
        </p:nvSpPr>
        <p:spPr>
          <a:xfrm>
            <a:off x="1797326" y="1242957"/>
            <a:ext cx="8597348" cy="346761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1" anchor="t">
            <a:spAutoFit/>
          </a:bodyPr>
          <a:lstStyle/>
          <a:p>
            <a:pPr marL="280736" indent="-280736" rtl="1">
              <a:buClr>
                <a:schemeClr val="accent3"/>
              </a:buClr>
              <a:buSzPct val="100000"/>
              <a:buChar char="•"/>
              <a:defRPr sz="2800"/>
            </a:pPr>
            <a:r>
              <a:rPr lang="ar" sz="2400" dirty="0">
                <a:latin typeface="Sakkal Majalla" panose="02000000000000000000" pitchFamily="2" charset="-78"/>
                <a:cs typeface="Sakkal Majalla" panose="02000000000000000000" pitchFamily="2" charset="-78"/>
              </a:rPr>
              <a:t>تحديد الحالات المشتبه فيها في أقرب وقت ممكن</a:t>
            </a:r>
            <a:r>
              <a:rPr lang="ar-EG" sz="2400" dirty="0">
                <a:latin typeface="Sakkal Majalla" panose="02000000000000000000" pitchFamily="2" charset="-78"/>
                <a:cs typeface="Sakkal Majalla" panose="02000000000000000000" pitchFamily="2" charset="-78"/>
              </a:rPr>
              <a:t>.</a:t>
            </a:r>
            <a:endParaRPr lang="ar" sz="2400" dirty="0">
              <a:latin typeface="Sakkal Majalla" panose="02000000000000000000" pitchFamily="2" charset="-78"/>
              <a:cs typeface="Sakkal Majalla" panose="02000000000000000000" pitchFamily="2" charset="-78"/>
            </a:endParaRPr>
          </a:p>
          <a:p>
            <a:pPr marL="723900" lvl="1" indent="-342900" rtl="1">
              <a:spcBef>
                <a:spcPts val="100"/>
              </a:spcBef>
              <a:buClr>
                <a:schemeClr val="accent3"/>
              </a:buClr>
              <a:buSzPct val="75000"/>
              <a:buFont typeface="Courier New" panose="02070309020205020404" pitchFamily="49" charset="0"/>
              <a:buChar char="o"/>
            </a:pPr>
            <a:r>
              <a:rPr lang="ar" sz="2400" dirty="0">
                <a:latin typeface="Sakkal Majalla" panose="02000000000000000000" pitchFamily="2" charset="-78"/>
                <a:cs typeface="Sakkal Majalla" panose="02000000000000000000" pitchFamily="2" charset="-78"/>
              </a:rPr>
              <a:t>تعزيز الترصُّد</a:t>
            </a:r>
            <a:r>
              <a:rPr lang="ar-EG" sz="2400" dirty="0">
                <a:latin typeface="Sakkal Majalla" panose="02000000000000000000" pitchFamily="2" charset="-78"/>
                <a:cs typeface="Sakkal Majalla" panose="02000000000000000000" pitchFamily="2" charset="-78"/>
              </a:rPr>
              <a:t>.</a:t>
            </a:r>
            <a:endParaRPr lang="ar" sz="2400" dirty="0">
              <a:latin typeface="Sakkal Majalla" panose="02000000000000000000" pitchFamily="2" charset="-78"/>
              <a:cs typeface="Sakkal Majalla" panose="02000000000000000000" pitchFamily="2" charset="-78"/>
            </a:endParaRPr>
          </a:p>
          <a:p>
            <a:pPr marL="723900" lvl="1" indent="-342900" rtl="1">
              <a:spcBef>
                <a:spcPts val="100"/>
              </a:spcBef>
              <a:buClr>
                <a:schemeClr val="accent3"/>
              </a:buClr>
              <a:buSzPct val="75000"/>
              <a:buFont typeface="Courier New" panose="02070309020205020404" pitchFamily="49" charset="0"/>
              <a:buChar char="o"/>
            </a:pPr>
            <a:r>
              <a:rPr lang="ar" sz="2400" dirty="0">
                <a:latin typeface="Sakkal Majalla" panose="02000000000000000000" pitchFamily="2" charset="-78"/>
                <a:cs typeface="Sakkal Majalla" panose="02000000000000000000" pitchFamily="2" charset="-78"/>
              </a:rPr>
              <a:t>فريق الاستجابة السريعة</a:t>
            </a:r>
            <a:r>
              <a:rPr lang="ar-EG" sz="2400" dirty="0">
                <a:latin typeface="Sakkal Majalla" panose="02000000000000000000" pitchFamily="2" charset="-78"/>
                <a:cs typeface="Sakkal Majalla" panose="02000000000000000000" pitchFamily="2" charset="-78"/>
              </a:rPr>
              <a:t>.</a:t>
            </a:r>
            <a:endParaRPr lang="ar" sz="2400" dirty="0">
              <a:latin typeface="Sakkal Majalla" panose="02000000000000000000" pitchFamily="2" charset="-78"/>
              <a:cs typeface="Sakkal Majalla" panose="02000000000000000000" pitchFamily="2" charset="-78"/>
            </a:endParaRPr>
          </a:p>
          <a:p>
            <a:pPr marL="280736" indent="-280736" rtl="1">
              <a:buClr>
                <a:schemeClr val="accent3"/>
              </a:buClr>
              <a:buSzPct val="100000"/>
              <a:buChar char="•"/>
              <a:defRPr sz="2800"/>
            </a:pPr>
            <a:r>
              <a:rPr lang="ar" sz="2400" dirty="0">
                <a:latin typeface="Sakkal Majalla" panose="02000000000000000000" pitchFamily="2" charset="-78"/>
                <a:cs typeface="Sakkal Majalla" panose="02000000000000000000" pitchFamily="2" charset="-78"/>
              </a:rPr>
              <a:t>تنفيذ التدبير العلاجي السليم للحالات</a:t>
            </a:r>
            <a:r>
              <a:rPr lang="ar-EG" sz="2400" dirty="0">
                <a:latin typeface="Sakkal Majalla" panose="02000000000000000000" pitchFamily="2" charset="-78"/>
                <a:cs typeface="Sakkal Majalla" panose="02000000000000000000" pitchFamily="2" charset="-78"/>
              </a:rPr>
              <a:t>.</a:t>
            </a:r>
            <a:endParaRPr lang="ar" sz="2400" dirty="0">
              <a:latin typeface="Sakkal Majalla" panose="02000000000000000000" pitchFamily="2" charset="-78"/>
              <a:cs typeface="Sakkal Majalla" panose="02000000000000000000" pitchFamily="2" charset="-78"/>
            </a:endParaRPr>
          </a:p>
          <a:p>
            <a:pPr marL="280736" indent="-280736" rtl="1">
              <a:buClr>
                <a:schemeClr val="accent3"/>
              </a:buClr>
              <a:buSzPct val="100000"/>
              <a:buChar char="•"/>
              <a:defRPr sz="2800"/>
            </a:pPr>
            <a:r>
              <a:rPr lang="ar" sz="2400" dirty="0">
                <a:latin typeface="Sakkal Majalla" panose="02000000000000000000" pitchFamily="2" charset="-78"/>
                <a:cs typeface="Sakkal Majalla" panose="02000000000000000000" pitchFamily="2" charset="-78"/>
              </a:rPr>
              <a:t>تنفيذ تدابير المكافحة في وقت مبكر</a:t>
            </a:r>
            <a:r>
              <a:rPr lang="ar-EG" sz="2400" dirty="0">
                <a:latin typeface="Sakkal Majalla" panose="02000000000000000000" pitchFamily="2" charset="-78"/>
                <a:cs typeface="Sakkal Majalla" panose="02000000000000000000" pitchFamily="2" charset="-78"/>
              </a:rPr>
              <a:t>.</a:t>
            </a:r>
            <a:endParaRPr lang="ar" sz="2400" dirty="0">
              <a:latin typeface="Sakkal Majalla" panose="02000000000000000000" pitchFamily="2" charset="-78"/>
              <a:cs typeface="Sakkal Majalla" panose="02000000000000000000" pitchFamily="2" charset="-78"/>
            </a:endParaRPr>
          </a:p>
          <a:p>
            <a:pPr marL="280736" indent="-280736" rtl="1">
              <a:buClr>
                <a:schemeClr val="accent3"/>
              </a:buClr>
              <a:buSzPct val="100000"/>
              <a:buChar char="•"/>
              <a:defRPr sz="2800"/>
            </a:pPr>
            <a:r>
              <a:rPr lang="ar" sz="2400" dirty="0">
                <a:latin typeface="Sakkal Majalla" panose="02000000000000000000" pitchFamily="2" charset="-78"/>
                <a:cs typeface="Sakkal Majalla" panose="02000000000000000000" pitchFamily="2" charset="-78"/>
              </a:rPr>
              <a:t>المشاركة مع المجتمع المحلي ووقايته</a:t>
            </a:r>
            <a:r>
              <a:rPr lang="ar-EG" sz="2400" dirty="0">
                <a:latin typeface="Sakkal Majalla" panose="02000000000000000000" pitchFamily="2" charset="-78"/>
                <a:cs typeface="Sakkal Majalla" panose="02000000000000000000" pitchFamily="2" charset="-78"/>
              </a:rPr>
              <a:t>.</a:t>
            </a:r>
            <a:endParaRPr lang="ar" sz="2400" dirty="0">
              <a:latin typeface="Sakkal Majalla" panose="02000000000000000000" pitchFamily="2" charset="-78"/>
              <a:cs typeface="Sakkal Majalla" panose="02000000000000000000" pitchFamily="2" charset="-78"/>
            </a:endParaRPr>
          </a:p>
          <a:p>
            <a:pPr marL="723900" lvl="1" indent="-342900" rtl="1">
              <a:spcBef>
                <a:spcPts val="100"/>
              </a:spcBef>
              <a:buClr>
                <a:schemeClr val="accent3"/>
              </a:buClr>
              <a:buSzPct val="75000"/>
              <a:buFont typeface="Courier New" panose="02070309020205020404" pitchFamily="49" charset="0"/>
              <a:buChar char="o"/>
            </a:pPr>
            <a:r>
              <a:rPr lang="ar" sz="2400" dirty="0">
                <a:latin typeface="Sakkal Majalla" panose="02000000000000000000" pitchFamily="2" charset="-78"/>
                <a:cs typeface="Sakkal Majalla" panose="02000000000000000000" pitchFamily="2" charset="-78"/>
              </a:rPr>
              <a:t>تنفيذ إجراءات الدفن الآمن والكريم</a:t>
            </a:r>
            <a:r>
              <a:rPr lang="ar-EG" sz="2400" dirty="0">
                <a:latin typeface="Sakkal Majalla" panose="02000000000000000000" pitchFamily="2" charset="-78"/>
                <a:cs typeface="Sakkal Majalla" panose="02000000000000000000" pitchFamily="2" charset="-78"/>
              </a:rPr>
              <a:t>.</a:t>
            </a:r>
            <a:endParaRPr lang="ar" sz="2400" dirty="0">
              <a:latin typeface="Sakkal Majalla" panose="02000000000000000000" pitchFamily="2" charset="-78"/>
              <a:cs typeface="Sakkal Majalla" panose="02000000000000000000" pitchFamily="2" charset="-78"/>
            </a:endParaRPr>
          </a:p>
          <a:p>
            <a:pPr marL="723900" lvl="1" indent="-342900" rtl="1">
              <a:spcBef>
                <a:spcPts val="100"/>
              </a:spcBef>
              <a:buClr>
                <a:schemeClr val="accent3"/>
              </a:buClr>
              <a:buSzPct val="75000"/>
              <a:buFont typeface="Courier New" panose="02070309020205020404" pitchFamily="49" charset="0"/>
              <a:buChar char="o"/>
            </a:pPr>
            <a:r>
              <a:rPr lang="ar" sz="2400" dirty="0">
                <a:latin typeface="Sakkal Majalla" panose="02000000000000000000" pitchFamily="2" charset="-78"/>
                <a:cs typeface="Sakkal Majalla" panose="02000000000000000000" pitchFamily="2" charset="-78"/>
              </a:rPr>
              <a:t>تحسين إمكانية الحصول على المياه، والإصحاح الفعال، والإدارة السليمة للنفايات، ومكافحة النواقل.</a:t>
            </a:r>
          </a:p>
        </p:txBody>
      </p:sp>
    </p:spTree>
  </p:cSld>
  <p:clrMapOvr>
    <a:masterClrMapping/>
  </p:clrMapOvr>
  <p:transition spd="med"/>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61C218E-CB56-FECA-2147-A4A89BA0C547}"/>
              </a:ext>
            </a:extLst>
          </p:cNvPr>
          <p:cNvSpPr txBox="1"/>
          <p:nvPr/>
        </p:nvSpPr>
        <p:spPr>
          <a:xfrm>
            <a:off x="4378960" y="2225040"/>
            <a:ext cx="3708400" cy="923328"/>
          </a:xfrm>
          <a:prstGeom prst="rect">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ar-EG" sz="5400" b="0" i="0" u="none" strike="noStrike" cap="none" spc="0" normalizeH="0" baseline="0" dirty="0">
                <a:ln>
                  <a:noFill/>
                </a:ln>
                <a:solidFill>
                  <a:schemeClr val="bg1"/>
                </a:solidFill>
                <a:effectLst/>
                <a:uFillTx/>
                <a:latin typeface="Calibri"/>
                <a:ea typeface="Calibri"/>
                <a:cs typeface="Calibri"/>
                <a:sym typeface="Calibri"/>
              </a:rPr>
              <a:t>شكرًا لكم</a:t>
            </a:r>
            <a:endParaRPr kumimoji="0" lang="en-US" sz="5400" b="0" i="0" u="none" strike="noStrike" cap="none" spc="0" normalizeH="0" baseline="0" dirty="0">
              <a:ln>
                <a:noFill/>
              </a:ln>
              <a:solidFill>
                <a:schemeClr val="bg1"/>
              </a:solidFill>
              <a:effectLst/>
              <a:uFillTx/>
              <a:latin typeface="Calibri"/>
              <a:ea typeface="Calibri"/>
              <a:cs typeface="Calibri"/>
              <a:sym typeface="Calibri"/>
            </a:endParaRPr>
          </a:p>
        </p:txBody>
      </p:sp>
    </p:spTree>
  </p:cSld>
  <p:clrMapOvr>
    <a:masterClrMapping/>
  </p:clrMapOvr>
  <p:transition spd="med"/>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8CDA3451-2670-DD9F-CC53-29090883BB2E}"/>
              </a:ext>
            </a:extLst>
          </p:cNvPr>
          <p:cNvSpPr txBox="1">
            <a:spLocks noGrp="1"/>
          </p:cNvSpPr>
          <p:nvPr>
            <p:ph type="body" idx="1"/>
          </p:nvPr>
        </p:nvSpPr>
        <p:spPr>
          <a:xfrm>
            <a:off x="1062349" y="856690"/>
            <a:ext cx="10067302" cy="5206965"/>
          </a:xfrm>
          <a:prstGeom prst="rect">
            <a:avLst/>
          </a:prstGeom>
        </p:spPr>
        <p:txBody>
          <a:bodyPr lIns="0" tIns="0" rIns="0" bIns="0" rtlCol="1">
            <a:normAutofit fontScale="85000" lnSpcReduction="10000"/>
          </a:bodyPr>
          <a:lstStyle/>
          <a:p>
            <a:pPr marL="0" marR="0" algn="r" rtl="1" eaLnBrk="0" fontAlgn="base" hangingPunct="0">
              <a:lnSpc>
                <a:spcPct val="115000"/>
              </a:lnSpc>
              <a:spcBef>
                <a:spcPts val="0"/>
              </a:spcBef>
              <a:spcAft>
                <a:spcPts val="1000"/>
              </a:spcAft>
            </a:pPr>
            <a:r>
              <a:rPr lang="ar-MA" sz="20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منصة منظمة الصحة العالمية للتعلُّم في مجال الأمن الصِ</a:t>
            </a:r>
            <a:r>
              <a:rPr lang="ar-EG" sz="20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a:t>
            </a:r>
            <a:r>
              <a:rPr lang="ar-MA" sz="20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حيِّ - مواد تدريبية</a:t>
            </a:r>
            <a:endParaRPr lang="en-US" sz="2000" dirty="0">
              <a:effectLst/>
              <a:latin typeface="Calibri" panose="020F0502020204030204" pitchFamily="34" charset="0"/>
              <a:ea typeface="Calibri" panose="020F0502020204030204" pitchFamily="34" charset="0"/>
              <a:cs typeface="Arial" panose="020B0604020202020204" pitchFamily="34" charset="0"/>
            </a:endParaRPr>
          </a:p>
          <a:p>
            <a:pPr marL="0" marR="0" algn="r" rtl="1" eaLnBrk="0" fontAlgn="base" hangingPunct="0">
              <a:lnSpc>
                <a:spcPct val="115000"/>
              </a:lnSpc>
              <a:spcBef>
                <a:spcPts val="0"/>
              </a:spcBef>
              <a:spcAft>
                <a:spcPts val="1000"/>
              </a:spcAft>
            </a:pPr>
            <a:r>
              <a:rPr lang="ar-MA" sz="20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حقوق هذه المواد التدريبية محفوظة لصالح منظمة الصحة العالمية بموجب حق المؤلف (© منظمة الصحة العالمية 2022). جميع الحقوق محفوظة.</a:t>
            </a:r>
            <a:endParaRPr lang="en-US" sz="2000" dirty="0">
              <a:effectLst/>
              <a:latin typeface="Calibri" panose="020F0502020204030204" pitchFamily="34" charset="0"/>
              <a:ea typeface="Calibri" panose="020F0502020204030204" pitchFamily="34" charset="0"/>
              <a:cs typeface="Arial" panose="020B0604020202020204" pitchFamily="34" charset="0"/>
            </a:endParaRPr>
          </a:p>
          <a:p>
            <a:pPr marL="0" marR="0" algn="r" rtl="1" eaLnBrk="0" fontAlgn="base" hangingPunct="0">
              <a:lnSpc>
                <a:spcPct val="115000"/>
              </a:lnSpc>
              <a:spcBef>
                <a:spcPts val="0"/>
              </a:spcBef>
              <a:spcAft>
                <a:spcPts val="1000"/>
              </a:spcAft>
            </a:pPr>
            <a:r>
              <a:rPr lang="ar-MA" sz="20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يخضع استخدامك لهذه المواد إلى «</a:t>
            </a:r>
            <a:r>
              <a:rPr lang="ar-MA" sz="2000" u="sng" dirty="0">
                <a:solidFill>
                  <a:srgbClr val="0000FF"/>
                </a:solidFill>
                <a:latin typeface="Calibri" panose="020F0502020204030204" pitchFamily="34" charset="0"/>
                <a:cs typeface="Calibri" panose="020F0502020204030204" pitchFamily="34" charset="0"/>
              </a:rPr>
              <a:t>شروط الاستخدام - منصة منظمة الصحة العالمية للتعلُّم في مجال الأمن الصِّحيِّ، مواد تدريبية</a:t>
            </a:r>
            <a:r>
              <a:rPr lang="ar-MA" sz="20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 التي قبلتها عند تنزيلها، وهي متاحة على منصة التعلُّم في مجال الأمن الصِّحيِّ على الرابط الآتي: (</a:t>
            </a:r>
            <a:r>
              <a:rPr lang="en-US" sz="2000" u="sng" dirty="0">
                <a:solidFill>
                  <a:srgbClr val="0000FF"/>
                </a:solidFill>
                <a:effectLst/>
                <a:latin typeface="Calibri" panose="020F0502020204030204" pitchFamily="34" charset="0"/>
                <a:ea typeface="Segoe UI" panose="020B0502040204020203" pitchFamily="34" charset="0"/>
                <a:cs typeface="Calibri" panose="020F0502020204030204" pitchFamily="34" charset="0"/>
                <a:hlinkClick r:id="rId2"/>
              </a:rPr>
              <a:t>https://extranet.who.int/hslp</a:t>
            </a:r>
            <a:r>
              <a:rPr lang="ar-MA" sz="20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  </a:t>
            </a:r>
            <a:endParaRPr lang="en-US" sz="2000" dirty="0">
              <a:effectLst/>
              <a:latin typeface="Calibri" panose="020F0502020204030204" pitchFamily="34" charset="0"/>
              <a:ea typeface="Calibri" panose="020F0502020204030204" pitchFamily="34" charset="0"/>
              <a:cs typeface="Arial" panose="020B0604020202020204" pitchFamily="34" charset="0"/>
            </a:endParaRPr>
          </a:p>
          <a:p>
            <a:pPr marL="0" marR="0" algn="r" rtl="1" eaLnBrk="0" fontAlgn="base" hangingPunct="0">
              <a:lnSpc>
                <a:spcPct val="115000"/>
              </a:lnSpc>
              <a:spcBef>
                <a:spcPts val="0"/>
              </a:spcBef>
              <a:spcAft>
                <a:spcPts val="1000"/>
              </a:spcAft>
            </a:pPr>
            <a:r>
              <a:rPr lang="en-US" sz="20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 </a:t>
            </a:r>
            <a:endParaRPr lang="en-US" sz="2000" dirty="0">
              <a:effectLst/>
              <a:latin typeface="Calibri" panose="020F0502020204030204" pitchFamily="34" charset="0"/>
              <a:ea typeface="Calibri" panose="020F0502020204030204" pitchFamily="34" charset="0"/>
              <a:cs typeface="Arial" panose="020B0604020202020204" pitchFamily="34" charset="0"/>
            </a:endParaRPr>
          </a:p>
          <a:p>
            <a:pPr marL="0" marR="0" algn="r" rtl="1" eaLnBrk="0" fontAlgn="base" hangingPunct="0">
              <a:lnSpc>
                <a:spcPct val="115000"/>
              </a:lnSpc>
              <a:spcBef>
                <a:spcPts val="0"/>
              </a:spcBef>
              <a:spcAft>
                <a:spcPts val="1000"/>
              </a:spcAft>
            </a:pPr>
            <a:r>
              <a:rPr lang="ar-MA" sz="20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إذا أحدثت تغييرات في محتويات هذه المواد أو عدَّلتها أو ترجمتها أو نقَّحتها بأي طريقة أخرى، فعليك أن تُوضِّح أن المنظمة ليس لها علاقة من قريبٍ أو بعيدٍ بهذه التعديلات، ولا يجوز أن تستخدم اسم المنظمة أو شعارها في هذه المواد المُعدَّلة. </a:t>
            </a:r>
            <a:endParaRPr lang="en-US" sz="2000" dirty="0">
              <a:effectLst/>
              <a:latin typeface="Calibri" panose="020F0502020204030204" pitchFamily="34" charset="0"/>
              <a:ea typeface="Calibri" panose="020F0502020204030204" pitchFamily="34" charset="0"/>
              <a:cs typeface="Arial" panose="020B0604020202020204" pitchFamily="34" charset="0"/>
            </a:endParaRPr>
          </a:p>
          <a:p>
            <a:pPr marL="0" marR="0" algn="r" rtl="1" eaLnBrk="0" fontAlgn="base" hangingPunct="0">
              <a:lnSpc>
                <a:spcPct val="115000"/>
              </a:lnSpc>
              <a:spcBef>
                <a:spcPts val="0"/>
              </a:spcBef>
              <a:spcAft>
                <a:spcPts val="1000"/>
              </a:spcAft>
            </a:pPr>
            <a:r>
              <a:rPr lang="en-US" sz="20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 </a:t>
            </a:r>
            <a:endParaRPr lang="en-US" sz="2000" dirty="0">
              <a:effectLst/>
              <a:latin typeface="Calibri" panose="020F0502020204030204" pitchFamily="34" charset="0"/>
              <a:ea typeface="Calibri" panose="020F0502020204030204" pitchFamily="34" charset="0"/>
              <a:cs typeface="Arial" panose="020B0604020202020204" pitchFamily="34" charset="0"/>
            </a:endParaRPr>
          </a:p>
          <a:p>
            <a:pPr marL="0" marR="0" algn="r" rtl="1" eaLnBrk="0" fontAlgn="base" hangingPunct="0">
              <a:lnSpc>
                <a:spcPct val="115000"/>
              </a:lnSpc>
              <a:spcBef>
                <a:spcPts val="0"/>
              </a:spcBef>
              <a:spcAft>
                <a:spcPts val="1000"/>
              </a:spcAft>
            </a:pPr>
            <a:r>
              <a:rPr lang="ar-MA" sz="2000" dirty="0">
                <a:solidFill>
                  <a:srgbClr val="000000"/>
                </a:solidFill>
                <a:effectLst/>
                <a:latin typeface="Calibri" panose="020F0502020204030204" pitchFamily="34" charset="0"/>
                <a:ea typeface="Segoe UI" panose="020B0502040204020203" pitchFamily="34" charset="0"/>
                <a:cs typeface="Arial" panose="020B0604020202020204" pitchFamily="34" charset="0"/>
              </a:rPr>
              <a:t>وإذا أحدثت تغييرات في محتويات هذه المواد أو عدَّلتها أو ترجمتها أو نقَّحتها بأي طريقة أخرى، فعليك أن تُفصح عن مصدر المواد من خلال الإسناد الآتي: «هذه المواد التدريبية هي نسخة معدلة من «برنامج التدريب المتقدم لفِرَق الاستجابة السريعة» (متاح على الرابط الآتي: </a:t>
            </a:r>
            <a:r>
              <a:rPr lang="en-US" sz="2000" u="sng" dirty="0">
                <a:solidFill>
                  <a:srgbClr val="0000FF"/>
                </a:solidFill>
                <a:effectLst/>
                <a:latin typeface="Calibri" panose="020F0502020204030204" pitchFamily="34" charset="0"/>
                <a:ea typeface="Segoe UI" panose="020B0502040204020203" pitchFamily="34" charset="0"/>
                <a:cs typeface="Arial" panose="020B0604020202020204" pitchFamily="34" charset="0"/>
                <a:hlinkClick r:id="rId3"/>
              </a:rPr>
              <a:t>https://extranet.who.int/hslp</a:t>
            </a:r>
            <a:r>
              <a:rPr lang="ar-MA" sz="2000" u="sng" dirty="0">
                <a:solidFill>
                  <a:srgbClr val="0000FF"/>
                </a:solidFill>
                <a:effectLst/>
                <a:latin typeface="Calibri" panose="020F0502020204030204" pitchFamily="34" charset="0"/>
                <a:ea typeface="Segoe UI" panose="020B0502040204020203" pitchFamily="34" charset="0"/>
                <a:cs typeface="Arial" panose="020B0604020202020204" pitchFamily="34" charset="0"/>
                <a:hlinkClick r:id="rId3"/>
              </a:rPr>
              <a:t>/</a:t>
            </a:r>
            <a:r>
              <a:rPr lang="ar-MA" sz="2000" dirty="0">
                <a:solidFill>
                  <a:srgbClr val="000000"/>
                </a:solidFill>
                <a:effectLst/>
                <a:latin typeface="Calibri" panose="020F0502020204030204" pitchFamily="34" charset="0"/>
                <a:ea typeface="Segoe UI" panose="020B0502040204020203" pitchFamily="34" charset="0"/>
                <a:cs typeface="Arial" panose="020B0604020202020204" pitchFamily="34" charset="0"/>
              </a:rPr>
              <a:t>)، وحقوقها محفوظة لصالح منظمة الصحة العالمية بموجب حق المؤلف (© منظمة الصحة العالمية، 2022)، ومُستخدمة بتصريح من منظمة الصحة العالمية. وتُخلي منظمة الصحة العالمية مسؤوليتها تمامًا عن أي تعديلات أو </a:t>
            </a:r>
            <a:r>
              <a:rPr lang="ar-MA" sz="2000" dirty="0" err="1">
                <a:solidFill>
                  <a:srgbClr val="000000"/>
                </a:solidFill>
                <a:effectLst/>
                <a:latin typeface="Calibri" panose="020F0502020204030204" pitchFamily="34" charset="0"/>
                <a:ea typeface="Segoe UI" panose="020B0502040204020203" pitchFamily="34" charset="0"/>
                <a:cs typeface="Arial" panose="020B0604020202020204" pitchFamily="34" charset="0"/>
              </a:rPr>
              <a:t>تنقيحات</a:t>
            </a:r>
            <a:r>
              <a:rPr lang="ar-MA" sz="2000" dirty="0">
                <a:solidFill>
                  <a:srgbClr val="000000"/>
                </a:solidFill>
                <a:effectLst/>
                <a:latin typeface="Calibri" panose="020F0502020204030204" pitchFamily="34" charset="0"/>
                <a:ea typeface="Segoe UI" panose="020B0502040204020203" pitchFamily="34" charset="0"/>
                <a:cs typeface="Arial" panose="020B0604020202020204" pitchFamily="34" charset="0"/>
              </a:rPr>
              <a:t> على المواد الخاصة بها المحمية بموجب حق المؤلف».  </a:t>
            </a:r>
            <a:endParaRPr lang="en-US" sz="2000" dirty="0">
              <a:effectLst/>
              <a:latin typeface="Calibri" panose="020F0502020204030204" pitchFamily="34" charset="0"/>
              <a:ea typeface="Calibri" panose="020F0502020204030204" pitchFamily="34" charset="0"/>
              <a:cs typeface="Arial" panose="020B0604020202020204" pitchFamily="34" charset="0"/>
            </a:endParaRPr>
          </a:p>
          <a:p>
            <a:r>
              <a:rPr lang="ar-MA" sz="2000" dirty="0">
                <a:solidFill>
                  <a:srgbClr val="000000"/>
                </a:solidFill>
                <a:effectLst/>
                <a:ea typeface="Segoe UI" panose="020B0502040204020203" pitchFamily="34" charset="0"/>
                <a:cs typeface="Calibri" panose="020F0502020204030204" pitchFamily="34" charset="0"/>
              </a:rPr>
              <a:t>وعلاوةً على ذلك، يُرجَى إخطار المنظمة بأي تعديلات قد تطرأ على هذه المواد التي تستخدمها علانيةً، لأغراض حفظ السجلات ومواصلة التطوير، عن طريق إرسال رسالة على عنوان البريد الإلكتروني التالي:</a:t>
            </a:r>
            <a:r>
              <a:rPr lang="en-US" sz="2000" u="sng" dirty="0">
                <a:solidFill>
                  <a:srgbClr val="0000FF"/>
                </a:solidFill>
                <a:effectLst/>
                <a:latin typeface="Calibri" panose="020F0502020204030204" pitchFamily="34" charset="0"/>
                <a:ea typeface="Segoe UI" panose="020B0502040204020203" pitchFamily="34" charset="0"/>
                <a:cs typeface="Calibri" panose="020F0502020204030204" pitchFamily="34" charset="0"/>
                <a:hlinkClick r:id="rId4"/>
              </a:rPr>
              <a:t>ihrhrt@who.int</a:t>
            </a:r>
            <a:r>
              <a:rPr lang="en-US" sz="2000" dirty="0">
                <a:solidFill>
                  <a:srgbClr val="000000"/>
                </a:solidFill>
                <a:effectLst/>
                <a:latin typeface="Calibri" panose="020F0502020204030204" pitchFamily="34" charset="0"/>
                <a:ea typeface="Segoe UI" panose="020B0502040204020203" pitchFamily="34" charset="0"/>
              </a:rPr>
              <a:t> </a:t>
            </a:r>
            <a:r>
              <a:rPr lang="ar-MA" sz="2000" dirty="0">
                <a:solidFill>
                  <a:srgbClr val="000000"/>
                </a:solidFill>
                <a:effectLst/>
                <a:ea typeface="Segoe UI" panose="020B0502040204020203" pitchFamily="34" charset="0"/>
                <a:cs typeface="Calibri" panose="020F0502020204030204" pitchFamily="34" charset="0"/>
              </a:rPr>
              <a:t>.</a:t>
            </a:r>
            <a:endParaRPr lang="en-US" sz="2000" dirty="0"/>
          </a:p>
        </p:txBody>
      </p:sp>
      <p:sp>
        <p:nvSpPr>
          <p:cNvPr id="3" name="TextBox 2">
            <a:extLst>
              <a:ext uri="{FF2B5EF4-FFF2-40B4-BE49-F238E27FC236}">
                <a16:creationId xmlns:a16="http://schemas.microsoft.com/office/drawing/2014/main" id="{D2DEC71E-4D44-7AF4-4B5E-9FDEC7503B71}"/>
              </a:ext>
            </a:extLst>
          </p:cNvPr>
          <p:cNvSpPr txBox="1"/>
          <p:nvPr/>
        </p:nvSpPr>
        <p:spPr>
          <a:xfrm>
            <a:off x="657225" y="41564"/>
            <a:ext cx="2740602" cy="523218"/>
          </a:xfrm>
          <a:prstGeom prst="rect">
            <a:avLst/>
          </a:prstGeom>
          <a:solidFill>
            <a:srgbClr val="951D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lang="ar-EG" sz="2800" b="1" dirty="0">
                <a:solidFill>
                  <a:schemeClr val="bg1"/>
                </a:solidFill>
                <a:latin typeface="Sakkal Majalla" panose="02000000000000000000" pitchFamily="2" charset="-78"/>
                <a:cs typeface="Sakkal Majalla" panose="02000000000000000000" pitchFamily="2" charset="-78"/>
              </a:rPr>
              <a:t>إخلاء المسؤولية</a:t>
            </a:r>
            <a:endParaRPr kumimoji="0" lang="en-US" sz="2800" b="1" i="0" u="none" strike="noStrike" cap="none" spc="0" normalizeH="0" baseline="0" dirty="0">
              <a:ln>
                <a:noFill/>
              </a:ln>
              <a:solidFill>
                <a:schemeClr val="bg1"/>
              </a:solidFill>
              <a:effectLst/>
              <a:uFillTx/>
              <a:latin typeface="Sakkal Majalla" panose="02000000000000000000" pitchFamily="2" charset="-78"/>
              <a:cs typeface="Sakkal Majalla" panose="02000000000000000000" pitchFamily="2" charset="-78"/>
              <a:sym typeface="Calibri"/>
            </a:endParaRP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 name="Content Placeholder 2"/>
          <p:cNvSpPr txBox="1">
            <a:spLocks noGrp="1"/>
          </p:cNvSpPr>
          <p:nvPr>
            <p:ph type="body" idx="1"/>
          </p:nvPr>
        </p:nvSpPr>
        <p:spPr>
          <a:xfrm>
            <a:off x="1913021" y="1247001"/>
            <a:ext cx="8583997" cy="4654071"/>
          </a:xfrm>
          <a:prstGeom prst="rect">
            <a:avLst/>
          </a:prstGeom>
        </p:spPr>
        <p:txBody>
          <a:bodyPr rtlCol="1">
            <a:normAutofit/>
          </a:bodyPr>
          <a:lstStyle/>
          <a:p>
            <a:pPr algn="just" defTabSz="271960" rtl="1">
              <a:lnSpc>
                <a:spcPct val="115000"/>
              </a:lnSpc>
              <a:spcBef>
                <a:spcPts val="600"/>
              </a:spcBef>
              <a:defRPr sz="1879"/>
            </a:pPr>
            <a:r>
              <a:rPr lang="ar" sz="2000" dirty="0">
                <a:latin typeface="Sakkal Majalla" panose="02000000000000000000" pitchFamily="2" charset="-78"/>
                <a:cs typeface="Sakkal Majalla" panose="02000000000000000000" pitchFamily="2" charset="-78"/>
              </a:rPr>
              <a:t>تمثل مجموعتك فريق الاستجابة السريعة الوطني في «سلام». ومدفوعًا بالشائعات التي انتشرت على وسائل الإعلام، يُقرر الدكتور زاهر، مدير فريق الاستجابة السريعة في مركز عمليات الطوارئ، تفعيل فريق الاستجابة السريعة ويطلب منه النشر لاستقصاء الشائعات وتأكيدها أو نفيها، واتخاذ التدابير الأولية للوقاية من العدوى ومكافحتها. </a:t>
            </a:r>
          </a:p>
          <a:p>
            <a:pPr algn="just" defTabSz="271960" rtl="1">
              <a:lnSpc>
                <a:spcPct val="115000"/>
              </a:lnSpc>
              <a:spcBef>
                <a:spcPts val="600"/>
              </a:spcBef>
              <a:defRPr sz="1879"/>
            </a:pPr>
            <a:r>
              <a:rPr lang="ar" sz="2000" dirty="0">
                <a:latin typeface="Sakkal Majalla" panose="02000000000000000000" pitchFamily="2" charset="-78"/>
                <a:cs typeface="Sakkal Majalla" panose="02000000000000000000" pitchFamily="2" charset="-78"/>
              </a:rPr>
              <a:t>ويتصل الدكتور زاهر بفريق الاستجابة السريعة ليعقد معه اجتماعًا بعد ظهر اليوم، الموافق 23 تموز/ يوليو 2021، لتقديم إحاطة بالمعلومات قبل النشر. وينبغي على فريق الاستجابة السريعة أن يجمع كل البيانات الممكنة عن الموقف قبل النشر. ويجب على الفريق وضع خطة عمل ومناقشتها في الاجتماع السابق للنشر. وينبغي تحديث خطة العمل، مع تصاعد أحداث السيناريو، استنادًا إلى المعلومات الجديدة الواردة. </a:t>
            </a:r>
          </a:p>
          <a:p>
            <a:pPr defTabSz="271960" rtl="1">
              <a:spcBef>
                <a:spcPts val="600"/>
              </a:spcBef>
              <a:defRPr sz="1879"/>
            </a:pPr>
            <a:r>
              <a:rPr lang="ar" sz="2000" dirty="0">
                <a:latin typeface="Sakkal Majalla" panose="02000000000000000000" pitchFamily="2" charset="-78"/>
                <a:cs typeface="Sakkal Majalla" panose="02000000000000000000" pitchFamily="2" charset="-78"/>
              </a:rPr>
              <a:t>ويجب على فريق الاستجابة السريعة - من خلال قائد الفريق - أن يطلع الدكتور زاهر، قائد فريق الاستجابة السريعة في مركز عمليات الطوارئ، على آخر المستجدات من خلال تقرير الحالة.</a:t>
            </a:r>
            <a:endParaRPr sz="2000" dirty="0">
              <a:solidFill>
                <a:srgbClr val="548235"/>
              </a:solidFill>
              <a:latin typeface="Sakkal Majalla" panose="02000000000000000000" pitchFamily="2" charset="-78"/>
              <a:ea typeface="Source Sans Pro Bold"/>
              <a:cs typeface="Sakkal Majalla" panose="02000000000000000000" pitchFamily="2" charset="-78"/>
              <a:sym typeface="Source Sans Pro Bold"/>
            </a:endParaRPr>
          </a:p>
          <a:p>
            <a:pPr defTabSz="271960" rtl="1">
              <a:spcBef>
                <a:spcPts val="600"/>
              </a:spcBef>
              <a:defRPr sz="1879">
                <a:solidFill>
                  <a:srgbClr val="548235"/>
                </a:solidFill>
                <a:latin typeface="Source Sans Pro Bold"/>
                <a:ea typeface="Source Sans Pro Bold"/>
                <a:cs typeface="Source Sans Pro Bold"/>
                <a:sym typeface="Source Sans Pro Bold"/>
              </a:defRPr>
            </a:pPr>
            <a:r>
              <a:rPr lang="ar" sz="2000" dirty="0">
                <a:latin typeface="Sakkal Majalla" panose="02000000000000000000" pitchFamily="2" charset="-78"/>
                <a:cs typeface="Sakkal Majalla" panose="02000000000000000000" pitchFamily="2" charset="-78"/>
              </a:rPr>
              <a:t> </a:t>
            </a:r>
          </a:p>
        </p:txBody>
      </p:sp>
      <p:sp>
        <p:nvSpPr>
          <p:cNvPr id="312" name="TextBox 4"/>
          <p:cNvSpPr txBox="1"/>
          <p:nvPr/>
        </p:nvSpPr>
        <p:spPr>
          <a:xfrm>
            <a:off x="6019019" y="644596"/>
            <a:ext cx="1404010"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lvl1pPr algn="r" rtl="1">
              <a:defRPr sz="2800">
                <a:solidFill>
                  <a:srgbClr val="C00000"/>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التعليمات</a:t>
            </a:r>
          </a:p>
        </p:txBody>
      </p:sp>
      <p:sp>
        <p:nvSpPr>
          <p:cNvPr id="313" name="C1 RRT activated"/>
          <p:cNvSpPr txBox="1">
            <a:spLocks noGrp="1"/>
          </p:cNvSpPr>
          <p:nvPr>
            <p:ph type="title"/>
          </p:nvPr>
        </p:nvSpPr>
        <p:spPr>
          <a:xfrm>
            <a:off x="323988" y="-56419"/>
            <a:ext cx="4594023" cy="646114"/>
          </a:xfrm>
          <a:prstGeom prst="rect">
            <a:avLst/>
          </a:prstGeom>
        </p:spPr>
        <p:txBody>
          <a:bodyPr lIns="45719" tIns="45720" rIns="45719" bIns="45720" rtlCol="1" anchor="ctr">
            <a:normAutofit/>
          </a:bodyPr>
          <a:lstStyle>
            <a:lvl1pPr algn="r" defTabSz="914400" rtl="1">
              <a:lnSpc>
                <a:spcPct val="100000"/>
              </a:lnSpc>
            </a:lvl1pPr>
          </a:lstStyle>
          <a:p>
            <a:pPr rtl="1"/>
            <a:r>
              <a:rPr lang="fr-FR" b="1" dirty="0">
                <a:latin typeface="Sakkal Majalla"/>
                <a:cs typeface="Sakkal Majalla"/>
              </a:rPr>
              <a:t>C1</a:t>
            </a:r>
            <a:r>
              <a:rPr lang="ar" b="1" dirty="0">
                <a:latin typeface="Sakkal Majalla"/>
                <a:cs typeface="Sakkal Majalla"/>
              </a:rPr>
              <a:t> تفعيل فريق الاستجابة السريعة</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 name="Content Placeholder 2"/>
          <p:cNvSpPr txBox="1">
            <a:spLocks noGrp="1"/>
          </p:cNvSpPr>
          <p:nvPr>
            <p:ph type="body" idx="1"/>
          </p:nvPr>
        </p:nvSpPr>
        <p:spPr>
          <a:xfrm>
            <a:off x="2438402" y="1063512"/>
            <a:ext cx="8058616" cy="5046826"/>
          </a:xfrm>
          <a:prstGeom prst="rect">
            <a:avLst/>
          </a:prstGeom>
        </p:spPr>
        <p:txBody>
          <a:bodyPr rtlCol="1"/>
          <a:lstStyle/>
          <a:p>
            <a:pPr defTabSz="274854" rtl="1">
              <a:lnSpc>
                <a:spcPct val="81000"/>
              </a:lnSpc>
              <a:spcBef>
                <a:spcPts val="200"/>
              </a:spcBef>
              <a:defRPr sz="2280">
                <a:solidFill>
                  <a:schemeClr val="accent3"/>
                </a:solidFill>
              </a:defRPr>
            </a:pPr>
            <a:r>
              <a:rPr dirty="0" err="1">
                <a:latin typeface="Sakkal Majalla" panose="02000000000000000000" pitchFamily="2" charset="-78"/>
                <a:cs typeface="Sakkal Majalla" panose="02000000000000000000" pitchFamily="2" charset="-78"/>
              </a:rPr>
              <a:t>الفريق</a:t>
            </a:r>
            <a:r>
              <a:rPr dirty="0">
                <a:latin typeface="Sakkal Majalla" panose="02000000000000000000" pitchFamily="2" charset="-78"/>
                <a:cs typeface="Sakkal Majalla" panose="02000000000000000000" pitchFamily="2" charset="-78"/>
              </a:rPr>
              <a:t> 1:</a:t>
            </a:r>
          </a:p>
          <a:p>
            <a:pPr marL="762000" lvl="1" indent="-457200" defTabSz="274854" rtl="1">
              <a:lnSpc>
                <a:spcPct val="81000"/>
              </a:lnSpc>
              <a:spcBef>
                <a:spcPts val="0"/>
              </a:spcBef>
              <a:buFont typeface="+mj-lt"/>
              <a:buAutoNum type="arabicPeriod"/>
              <a:defRPr sz="2280"/>
            </a:pPr>
            <a:r>
              <a:rPr lang="ar" sz="2280" dirty="0">
                <a:latin typeface="Sakkal Majalla" panose="02000000000000000000" pitchFamily="2" charset="-78"/>
                <a:cs typeface="Sakkal Majalla" panose="02000000000000000000" pitchFamily="2" charset="-78"/>
              </a:rPr>
              <a:t>تحديد تشكيل فريق الاستجابة السريعة واختصاصات مختلف أعضائه.</a:t>
            </a:r>
          </a:p>
          <a:p>
            <a:pPr marL="762000" lvl="1" indent="-457200" defTabSz="274854" rtl="1">
              <a:lnSpc>
                <a:spcPct val="81000"/>
              </a:lnSpc>
              <a:spcBef>
                <a:spcPts val="0"/>
              </a:spcBef>
              <a:buFont typeface="+mj-lt"/>
              <a:buAutoNum type="arabicPeriod"/>
              <a:defRPr sz="2280"/>
            </a:pPr>
            <a:r>
              <a:rPr lang="ar" sz="2280" dirty="0">
                <a:latin typeface="Sakkal Majalla" panose="02000000000000000000" pitchFamily="2" charset="-78"/>
                <a:cs typeface="Sakkal Majalla" panose="02000000000000000000" pitchFamily="2" charset="-78"/>
              </a:rPr>
              <a:t>المواضيع التي ستُناقش والمعلومات التي ستُجمَع في جلسة الإحاطة بالمعلومات قبل النشر.</a:t>
            </a:r>
          </a:p>
          <a:p>
            <a:pPr defTabSz="274854" rtl="1">
              <a:lnSpc>
                <a:spcPct val="81000"/>
              </a:lnSpc>
              <a:spcBef>
                <a:spcPts val="200"/>
              </a:spcBef>
              <a:defRPr sz="2280"/>
            </a:pPr>
            <a:endParaRPr dirty="0">
              <a:latin typeface="Sakkal Majalla" panose="02000000000000000000" pitchFamily="2" charset="-78"/>
              <a:cs typeface="Sakkal Majalla" panose="02000000000000000000" pitchFamily="2" charset="-78"/>
            </a:endParaRPr>
          </a:p>
          <a:p>
            <a:pPr defTabSz="274854" rtl="1">
              <a:lnSpc>
                <a:spcPct val="81000"/>
              </a:lnSpc>
              <a:spcBef>
                <a:spcPts val="200"/>
              </a:spcBef>
              <a:defRPr sz="2280">
                <a:solidFill>
                  <a:schemeClr val="accent3"/>
                </a:solidFill>
              </a:defRPr>
            </a:pPr>
            <a:r>
              <a:rPr dirty="0" err="1">
                <a:latin typeface="Sakkal Majalla" panose="02000000000000000000" pitchFamily="2" charset="-78"/>
                <a:cs typeface="Sakkal Majalla" panose="02000000000000000000" pitchFamily="2" charset="-78"/>
              </a:rPr>
              <a:t>الفريق</a:t>
            </a:r>
            <a:r>
              <a:rPr dirty="0">
                <a:latin typeface="Sakkal Majalla" panose="02000000000000000000" pitchFamily="2" charset="-78"/>
                <a:cs typeface="Sakkal Majalla" panose="02000000000000000000" pitchFamily="2" charset="-78"/>
              </a:rPr>
              <a:t> 2:</a:t>
            </a:r>
          </a:p>
          <a:p>
            <a:pPr marL="762000" lvl="1" indent="-457200" defTabSz="274854" rtl="1">
              <a:lnSpc>
                <a:spcPct val="81000"/>
              </a:lnSpc>
              <a:spcBef>
                <a:spcPts val="0"/>
              </a:spcBef>
              <a:buFont typeface="+mj-lt"/>
              <a:buAutoNum type="arabicPeriod"/>
              <a:defRPr sz="2280"/>
            </a:pPr>
            <a:r>
              <a:rPr lang="ar" sz="2280" dirty="0">
                <a:latin typeface="Sakkal Majalla" panose="02000000000000000000" pitchFamily="2" charset="-78"/>
                <a:cs typeface="Sakkal Majalla" panose="02000000000000000000" pitchFamily="2" charset="-78"/>
              </a:rPr>
              <a:t>تحديد تشكيل فريق الاستجابة السريعة واختصاصات مختلف أعضائه.</a:t>
            </a:r>
          </a:p>
          <a:p>
            <a:pPr marL="762000" lvl="1" indent="-457200" defTabSz="274854" rtl="1">
              <a:lnSpc>
                <a:spcPct val="81000"/>
              </a:lnSpc>
              <a:spcBef>
                <a:spcPts val="0"/>
              </a:spcBef>
              <a:buFont typeface="+mj-lt"/>
              <a:buAutoNum type="arabicPeriod"/>
              <a:defRPr sz="2280"/>
            </a:pPr>
            <a:r>
              <a:rPr lang="ar" sz="2280" dirty="0">
                <a:latin typeface="Sakkal Majalla" panose="02000000000000000000" pitchFamily="2" charset="-78"/>
                <a:cs typeface="Sakkal Majalla" panose="02000000000000000000" pitchFamily="2" charset="-78"/>
              </a:rPr>
              <a:t>وضع خطة العمل الأساسية</a:t>
            </a:r>
            <a:endParaRPr lang="hu-HU" sz="2280" dirty="0">
              <a:latin typeface="Sakkal Majalla" panose="02000000000000000000" pitchFamily="2" charset="-78"/>
              <a:cs typeface="Sakkal Majalla" panose="02000000000000000000" pitchFamily="2" charset="-78"/>
            </a:endParaRPr>
          </a:p>
          <a:p>
            <a:pPr marL="762000" lvl="1" indent="-457200" defTabSz="274854" rtl="1">
              <a:lnSpc>
                <a:spcPct val="81000"/>
              </a:lnSpc>
              <a:spcBef>
                <a:spcPts val="0"/>
              </a:spcBef>
              <a:buFont typeface="+mj-lt"/>
              <a:buAutoNum type="arabicPeriod"/>
              <a:defRPr sz="2280"/>
            </a:pPr>
            <a:endParaRPr sz="2280" dirty="0">
              <a:latin typeface="Sakkal Majalla" panose="02000000000000000000" pitchFamily="2" charset="-78"/>
              <a:cs typeface="Sakkal Majalla" panose="02000000000000000000" pitchFamily="2" charset="-78"/>
            </a:endParaRPr>
          </a:p>
          <a:p>
            <a:pPr defTabSz="274854" rtl="1">
              <a:lnSpc>
                <a:spcPct val="81000"/>
              </a:lnSpc>
              <a:spcBef>
                <a:spcPts val="200"/>
              </a:spcBef>
              <a:defRPr sz="2280">
                <a:solidFill>
                  <a:schemeClr val="accent3"/>
                </a:solidFill>
              </a:defRPr>
            </a:pPr>
            <a:r>
              <a:rPr dirty="0" err="1">
                <a:latin typeface="Sakkal Majalla" panose="02000000000000000000" pitchFamily="2" charset="-78"/>
                <a:cs typeface="Sakkal Majalla" panose="02000000000000000000" pitchFamily="2" charset="-78"/>
              </a:rPr>
              <a:t>الفريق</a:t>
            </a:r>
            <a:r>
              <a:rPr dirty="0">
                <a:latin typeface="Sakkal Majalla" panose="02000000000000000000" pitchFamily="2" charset="-78"/>
                <a:cs typeface="Sakkal Majalla" panose="02000000000000000000" pitchFamily="2" charset="-78"/>
              </a:rPr>
              <a:t> 3:</a:t>
            </a:r>
          </a:p>
          <a:p>
            <a:pPr marL="762000" lvl="1" indent="-457200" defTabSz="274854" rtl="1">
              <a:lnSpc>
                <a:spcPct val="81000"/>
              </a:lnSpc>
              <a:spcBef>
                <a:spcPts val="0"/>
              </a:spcBef>
              <a:buFont typeface="+mj-lt"/>
              <a:buAutoNum type="arabicPeriod"/>
              <a:defRPr sz="2280"/>
            </a:pPr>
            <a:r>
              <a:rPr lang="ar" sz="2280" dirty="0">
                <a:latin typeface="Sakkal Majalla" panose="02000000000000000000" pitchFamily="2" charset="-78"/>
                <a:cs typeface="Sakkal Majalla" panose="02000000000000000000" pitchFamily="2" charset="-78"/>
              </a:rPr>
              <a:t>تحديد تشكيل فريق الاستجابة السريعة واختصاصات مختلف أعضائه.</a:t>
            </a:r>
          </a:p>
          <a:p>
            <a:pPr marL="762000" lvl="1" indent="-457200" defTabSz="274854" rtl="1">
              <a:lnSpc>
                <a:spcPct val="81000"/>
              </a:lnSpc>
              <a:spcBef>
                <a:spcPts val="0"/>
              </a:spcBef>
              <a:buFont typeface="+mj-lt"/>
              <a:buAutoNum type="arabicPeriod"/>
              <a:defRPr sz="2280"/>
            </a:pPr>
            <a:r>
              <a:rPr lang="ar" sz="2280" dirty="0">
                <a:latin typeface="Sakkal Majalla" panose="02000000000000000000" pitchFamily="2" charset="-78"/>
                <a:cs typeface="Sakkal Majalla" panose="02000000000000000000" pitchFamily="2" charset="-78"/>
              </a:rPr>
              <a:t>إعداد القائمة المرجعية اللوجستية الخاصة بمرحلة النشر.</a:t>
            </a:r>
          </a:p>
          <a:p>
            <a:pPr defTabSz="274854" rtl="1">
              <a:lnSpc>
                <a:spcPct val="81000"/>
              </a:lnSpc>
              <a:spcBef>
                <a:spcPts val="200"/>
              </a:spcBef>
              <a:defRPr sz="2280"/>
            </a:pPr>
            <a:endParaRPr dirty="0">
              <a:latin typeface="Sakkal Majalla" panose="02000000000000000000" pitchFamily="2" charset="-78"/>
              <a:cs typeface="Sakkal Majalla" panose="02000000000000000000" pitchFamily="2" charset="-78"/>
            </a:endParaRPr>
          </a:p>
          <a:p>
            <a:pPr defTabSz="274854" rtl="1">
              <a:lnSpc>
                <a:spcPct val="81000"/>
              </a:lnSpc>
              <a:spcBef>
                <a:spcPts val="200"/>
              </a:spcBef>
              <a:defRPr sz="2280">
                <a:solidFill>
                  <a:schemeClr val="accent3"/>
                </a:solidFill>
              </a:defRPr>
            </a:pPr>
            <a:r>
              <a:rPr dirty="0" err="1">
                <a:latin typeface="Sakkal Majalla" panose="02000000000000000000" pitchFamily="2" charset="-78"/>
                <a:cs typeface="Sakkal Majalla" panose="02000000000000000000" pitchFamily="2" charset="-78"/>
              </a:rPr>
              <a:t>الفريق</a:t>
            </a:r>
            <a:r>
              <a:rPr dirty="0">
                <a:latin typeface="Sakkal Majalla" panose="02000000000000000000" pitchFamily="2" charset="-78"/>
                <a:cs typeface="Sakkal Majalla" panose="02000000000000000000" pitchFamily="2" charset="-78"/>
              </a:rPr>
              <a:t> 4:</a:t>
            </a:r>
          </a:p>
          <a:p>
            <a:pPr marL="762000" lvl="1" indent="-457200" defTabSz="274854" rtl="1">
              <a:lnSpc>
                <a:spcPct val="81000"/>
              </a:lnSpc>
              <a:spcBef>
                <a:spcPts val="0"/>
              </a:spcBef>
              <a:buFont typeface="+mj-lt"/>
              <a:buAutoNum type="arabicPeriod"/>
              <a:defRPr sz="2280"/>
            </a:pPr>
            <a:r>
              <a:rPr lang="ar" sz="2280" dirty="0">
                <a:latin typeface="Sakkal Majalla" panose="02000000000000000000" pitchFamily="2" charset="-78"/>
                <a:cs typeface="Sakkal Majalla" panose="02000000000000000000" pitchFamily="2" charset="-78"/>
              </a:rPr>
              <a:t>تحديد تشكيل فريق الاستجابة السريعة واختصاصات مختلف أعضائه.</a:t>
            </a:r>
          </a:p>
          <a:p>
            <a:pPr marL="762000" lvl="1" indent="-457200" defTabSz="274854" rtl="1">
              <a:lnSpc>
                <a:spcPct val="81000"/>
              </a:lnSpc>
              <a:spcBef>
                <a:spcPts val="0"/>
              </a:spcBef>
              <a:buFont typeface="+mj-lt"/>
              <a:buAutoNum type="arabicPeriod"/>
              <a:defRPr sz="2280"/>
            </a:pPr>
            <a:r>
              <a:rPr lang="ar" sz="2280" dirty="0">
                <a:latin typeface="Sakkal Majalla" panose="02000000000000000000" pitchFamily="2" charset="-78"/>
                <a:cs typeface="Sakkal Majalla" panose="02000000000000000000" pitchFamily="2" charset="-78"/>
              </a:rPr>
              <a:t>إعداد تقرير الحالة لمدير فريق الاستجابة السريعة في مركز عمليات الطوارئ لتحديد الخطوات التالية.</a:t>
            </a:r>
          </a:p>
        </p:txBody>
      </p:sp>
      <p:sp>
        <p:nvSpPr>
          <p:cNvPr id="316" name="TextBox 4"/>
          <p:cNvSpPr txBox="1"/>
          <p:nvPr/>
        </p:nvSpPr>
        <p:spPr>
          <a:xfrm>
            <a:off x="343433" y="797180"/>
            <a:ext cx="6054837"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2800" b="1">
                <a:solidFill>
                  <a:srgbClr val="C00000"/>
                </a:solidFill>
                <a:latin typeface="Arial"/>
                <a:ea typeface="Arial"/>
                <a:cs typeface="Arial"/>
                <a:sym typeface="Arial"/>
              </a:defRPr>
            </a:lvl1pPr>
          </a:lstStyle>
          <a:p>
            <a:pPr rtl="1"/>
            <a:r>
              <a:rPr>
                <a:latin typeface="Sakkal Majalla" panose="02000000000000000000" pitchFamily="2" charset="-78"/>
                <a:cs typeface="Sakkal Majalla" panose="02000000000000000000" pitchFamily="2" charset="-78"/>
              </a:rPr>
              <a:t>المخرجات</a:t>
            </a:r>
            <a:endParaRPr dirty="0">
              <a:latin typeface="Sakkal Majalla" panose="02000000000000000000" pitchFamily="2" charset="-78"/>
              <a:cs typeface="Sakkal Majalla" panose="02000000000000000000" pitchFamily="2" charset="-78"/>
            </a:endParaRPr>
          </a:p>
        </p:txBody>
      </p:sp>
      <p:sp>
        <p:nvSpPr>
          <p:cNvPr id="7" name="C1 RRT activated">
            <a:extLst>
              <a:ext uri="{FF2B5EF4-FFF2-40B4-BE49-F238E27FC236}">
                <a16:creationId xmlns:a16="http://schemas.microsoft.com/office/drawing/2014/main" id="{9B96CF15-97AE-9DAB-7964-6FC179D6556D}"/>
              </a:ext>
            </a:extLst>
          </p:cNvPr>
          <p:cNvSpPr txBox="1">
            <a:spLocks noGrp="1"/>
          </p:cNvSpPr>
          <p:nvPr>
            <p:ph type="title"/>
          </p:nvPr>
        </p:nvSpPr>
        <p:spPr>
          <a:xfrm>
            <a:off x="245160" y="-56419"/>
            <a:ext cx="4594023" cy="646114"/>
          </a:xfrm>
          <a:prstGeom prst="rect">
            <a:avLst/>
          </a:prstGeom>
        </p:spPr>
        <p:txBody>
          <a:bodyPr lIns="45719" tIns="45720" rIns="45719" bIns="45720" rtlCol="1" anchor="ctr">
            <a:normAutofit/>
          </a:bodyPr>
          <a:lstStyle>
            <a:lvl1pPr algn="r" defTabSz="914400" rtl="1">
              <a:lnSpc>
                <a:spcPct val="100000"/>
              </a:lnSpc>
            </a:lvl1pPr>
          </a:lstStyle>
          <a:p>
            <a:pPr rtl="1"/>
            <a:r>
              <a:rPr lang="fr-FR" b="1" dirty="0">
                <a:latin typeface="Sakkal Majalla"/>
                <a:cs typeface="Sakkal Majalla"/>
              </a:rPr>
              <a:t>C1</a:t>
            </a:r>
            <a:r>
              <a:rPr lang="ar" b="1" dirty="0">
                <a:latin typeface="Sakkal Majalla"/>
                <a:cs typeface="Sakkal Majalla"/>
              </a:rPr>
              <a:t> تفعيل فريق الاستجابة السريعة</a:t>
            </a:r>
          </a:p>
        </p:txBody>
      </p:sp>
    </p:spTree>
  </p:cSld>
  <p:clrMapOvr>
    <a:masterClrMapping/>
  </p:clrMapOvr>
  <p:transition spd="med"/>
</p:sld>
</file>

<file path=ppt/theme/theme1.xml><?xml version="1.0" encoding="utf-8"?>
<a:theme xmlns:a="http://schemas.openxmlformats.org/drawingml/2006/main" name="RRT_Theme_v3">
  <a:themeElements>
    <a:clrScheme name="RRT_Theme_v3">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RRT_Theme_v3">
      <a:majorFont>
        <a:latin typeface="Helvetica"/>
        <a:ea typeface="Helvetica"/>
        <a:cs typeface="Helvetica"/>
      </a:majorFont>
      <a:minorFont>
        <a:latin typeface="Source Sans Pro Regular"/>
        <a:ea typeface="Source Sans Pro Regular"/>
        <a:cs typeface="Source Sans Pro Regular"/>
      </a:minorFont>
    </a:fontScheme>
    <a:fmtScheme name="RRT_Theme_v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RRT_Theme_v3">
  <a:themeElements>
    <a:clrScheme name="RRT_Theme_v3">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RRT_Theme_v3">
      <a:majorFont>
        <a:latin typeface="Helvetica"/>
        <a:ea typeface="Helvetica"/>
        <a:cs typeface="Helvetica"/>
      </a:majorFont>
      <a:minorFont>
        <a:latin typeface="Source Sans Pro Regular"/>
        <a:ea typeface="Source Sans Pro Regular"/>
        <a:cs typeface="Source Sans Pro Regular"/>
      </a:minorFont>
    </a:fontScheme>
    <a:fmtScheme name="RRT_Theme_v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450f158c-397a-4a9d-b005-a44c92e0fccb" xsi:nil="true"/>
    <lcf76f155ced4ddcb4097134ff3c332f xmlns="e2a64997-203d-4655-a595-383c2eb1e865">
      <Terms xmlns="http://schemas.microsoft.com/office/infopath/2007/PartnerControls"/>
    </lcf76f155ced4ddcb4097134ff3c332f>
    <SharedWithUsers xmlns="450f158c-397a-4a9d-b005-a44c92e0fccb">
      <UserInfo>
        <DisplayName/>
        <AccountId xsi:nil="true"/>
        <AccountType/>
      </UserInfo>
    </SharedWithUsers>
    <MediaLengthInSeconds xmlns="e2a64997-203d-4655-a595-383c2eb1e86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3D8C0AFE3A8684EAD891AA7EE49FBD9" ma:contentTypeVersion="18" ma:contentTypeDescription="Create a new document." ma:contentTypeScope="" ma:versionID="f9f9cc930a8e5e8e0d3aa7e589c1b19e">
  <xsd:schema xmlns:xsd="http://www.w3.org/2001/XMLSchema" xmlns:xs="http://www.w3.org/2001/XMLSchema" xmlns:p="http://schemas.microsoft.com/office/2006/metadata/properties" xmlns:ns2="e2a64997-203d-4655-a595-383c2eb1e865" xmlns:ns3="450f158c-397a-4a9d-b005-a44c92e0fccb" targetNamespace="http://schemas.microsoft.com/office/2006/metadata/properties" ma:root="true" ma:fieldsID="73ca7d39f97e0265ccc615152ee8e9ab" ns2:_="" ns3:_="">
    <xsd:import namespace="e2a64997-203d-4655-a595-383c2eb1e865"/>
    <xsd:import namespace="450f158c-397a-4a9d-b005-a44c92e0fcc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a64997-203d-4655-a595-383c2eb1e8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50f158c-397a-4a9d-b005-a44c92e0fcc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92caf602-7482-4721-838f-b4f5b717ddac}" ma:internalName="TaxCatchAll" ma:showField="CatchAllData" ma:web="450f158c-397a-4a9d-b005-a44c92e0fc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33758F8-3ECF-4AED-ABCC-72B318E512BA}">
  <ds:schemaRefs>
    <ds:schemaRef ds:uri="http://schemas.microsoft.com/sharepoint/v3/contenttype/forms"/>
  </ds:schemaRefs>
</ds:datastoreItem>
</file>

<file path=customXml/itemProps2.xml><?xml version="1.0" encoding="utf-8"?>
<ds:datastoreItem xmlns:ds="http://schemas.openxmlformats.org/officeDocument/2006/customXml" ds:itemID="{2B9D097A-B735-4750-9AC9-24F47415FF50}">
  <ds:schemaRefs>
    <ds:schemaRef ds:uri="http://purl.org/dc/terms/"/>
    <ds:schemaRef ds:uri="http://schemas.openxmlformats.org/package/2006/metadata/core-properties"/>
    <ds:schemaRef ds:uri="e2a64997-203d-4655-a595-383c2eb1e865"/>
    <ds:schemaRef ds:uri="http://schemas.microsoft.com/office/2006/documentManagement/types"/>
    <ds:schemaRef ds:uri="http://schemas.microsoft.com/office/infopath/2007/PartnerControls"/>
    <ds:schemaRef ds:uri="http://purl.org/dc/elements/1.1/"/>
    <ds:schemaRef ds:uri="http://schemas.microsoft.com/office/2006/metadata/properties"/>
    <ds:schemaRef ds:uri="450f158c-397a-4a9d-b005-a44c92e0fccb"/>
    <ds:schemaRef ds:uri="http://www.w3.org/XML/1998/namespace"/>
    <ds:schemaRef ds:uri="http://purl.org/dc/dcmitype/"/>
  </ds:schemaRefs>
</ds:datastoreItem>
</file>

<file path=customXml/itemProps3.xml><?xml version="1.0" encoding="utf-8"?>
<ds:datastoreItem xmlns:ds="http://schemas.openxmlformats.org/officeDocument/2006/customXml" ds:itemID="{46DCAB1C-C135-4AEB-B9BF-EF5E6F03447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2a64997-203d-4655-a595-383c2eb1e865"/>
    <ds:schemaRef ds:uri="450f158c-397a-4a9d-b005-a44c92e0fc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977</TotalTime>
  <Words>6063</Words>
  <Application>Microsoft Office PowerPoint</Application>
  <PresentationFormat>Widescreen</PresentationFormat>
  <Paragraphs>633</Paragraphs>
  <Slides>75</Slides>
  <Notes>8</Notes>
  <HiddenSlides>0</HiddenSlides>
  <MMClips>0</MMClips>
  <ScaleCrop>false</ScaleCrop>
  <HeadingPairs>
    <vt:vector size="4" baseType="variant">
      <vt:variant>
        <vt:lpstr>Theme</vt:lpstr>
      </vt:variant>
      <vt:variant>
        <vt:i4>1</vt:i4>
      </vt:variant>
      <vt:variant>
        <vt:lpstr>Slide Titles</vt:lpstr>
      </vt:variant>
      <vt:variant>
        <vt:i4>75</vt:i4>
      </vt:variant>
    </vt:vector>
  </HeadingPairs>
  <TitlesOfParts>
    <vt:vector size="76" baseType="lpstr">
      <vt:lpstr>RRT_Theme_v3</vt:lpstr>
      <vt:lpstr>استخلاص المعلومات</vt:lpstr>
      <vt:lpstr>ملاحظة إلى المُيسِّرين:</vt:lpstr>
      <vt:lpstr>أهداف التعلُّم</vt:lpstr>
      <vt:lpstr>تشكيل فِرَق الاستجابة السريعة ومدربوها</vt:lpstr>
      <vt:lpstr>أدوار مُدربي ومُقيِّمي الفِرَق</vt:lpstr>
      <vt:lpstr>PowerPoint Presentation</vt:lpstr>
      <vt:lpstr> C1تفعيل فريق الاستجابة السريعة</vt:lpstr>
      <vt:lpstr>C1 تفعيل فريق الاستجابة السريعة</vt:lpstr>
      <vt:lpstr>C1 تفعيل فريق الاستجابة السريعة</vt:lpstr>
      <vt:lpstr>PowerPoint Presentation</vt:lpstr>
      <vt:lpstr>2. الإحاطة بالمعلومات قبل النشر (1)</vt:lpstr>
      <vt:lpstr>2. الإحاطة بالمعلومات قبل النشر (2)</vt:lpstr>
      <vt:lpstr>PowerPoint Presentation</vt:lpstr>
      <vt:lpstr>PowerPoint Presentation</vt:lpstr>
      <vt:lpstr>PowerPoint Presentation</vt:lpstr>
      <vt:lpstr>PowerPoint Presentation</vt:lpstr>
      <vt:lpstr>شائعة: الاستخدام المتعمد لأحد العوامل البيولوجية لتسميم مياه الشرب</vt:lpstr>
      <vt:lpstr>PowerPoint Presentation</vt:lpstr>
      <vt:lpstr>C2 في مستشفى كاران:  مقابلة الطاقم الطبي</vt:lpstr>
      <vt:lpstr>C2 في مستشفى كاران:  مقابلة الطاقم الطبي</vt:lpstr>
      <vt:lpstr>C2 في مستشفى كاران:  مقابلة الطاقم الطبي</vt:lpstr>
      <vt:lpstr>C2 في مستشفى كاران:  مقابلة الطاقم الطبي</vt:lpstr>
      <vt:lpstr>PowerPoint Presentation</vt:lpstr>
      <vt:lpstr>PowerPoint Presentation</vt:lpstr>
      <vt:lpstr>PowerPoint Presentation</vt:lpstr>
      <vt:lpstr>PowerPoint Presentation</vt:lpstr>
      <vt:lpstr>C3 في مستشفى كاران: مقابلة مع المريضة وجمع العينات</vt:lpstr>
      <vt:lpstr>C3 في مستشفى كاران: مقابلة مع المريضة وجمع العينات</vt:lpstr>
      <vt:lpstr> C3في مستشفى كاران: مقابلة مع المريضة وجمع العينات</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المخاطر المحتملة للملوثات الكيميائية في مياه الشرب (1) </vt:lpstr>
      <vt:lpstr>المخاطر المحتملة للملوثات الكيميائية في مياه الشرب (2) </vt:lpstr>
      <vt:lpstr>PowerPoint Presentation</vt:lpstr>
      <vt:lpstr>C4  التواصل والمشاركة المجتمعية</vt:lpstr>
      <vt:lpstr>C4  التواصل والمشاركة المجتمعية</vt:lpstr>
      <vt:lpstr>C4  التواصل والمشاركة المجتمعية</vt:lpstr>
      <vt:lpstr>C4  التواصل والمشاركة المجتمعية</vt:lpstr>
      <vt:lpstr>PowerPoint Presentation</vt:lpstr>
      <vt:lpstr>PowerPoint Presentation</vt:lpstr>
      <vt:lpstr>PowerPoint Presentation</vt:lpstr>
      <vt:lpstr>PowerPoint Presentation</vt:lpstr>
      <vt:lpstr>PowerPoint Presentation</vt:lpstr>
      <vt:lpstr>PowerPoint Presentation</vt:lpstr>
      <vt:lpstr>C5 التقصي النشط للحالات وتتبُّع المُخالِطين</vt:lpstr>
      <vt:lpstr>C5 التقصي النشط للحالات وتتبُّع المُخالِطين</vt:lpstr>
      <vt:lpstr>C5 التقصي النشط للحالات وتتبُّع المُخالِطين</vt:lpstr>
      <vt:lpstr>C5 التقصي النشط للحالات وتتبُّع المُخالِطين</vt:lpstr>
      <vt:lpstr>C5 التقصي النشط للحالات وتتبُّع المُخالِطين</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C6 تقرير الاستقصاء</vt:lpstr>
      <vt:lpstr>C6 تقرير الاستقصاء</vt:lpstr>
      <vt:lpstr>C6 تقرير الاستقصاء</vt:lpstr>
      <vt:lpstr>C6 تقرير الاستقصاء</vt:lpstr>
      <vt:lpstr>PowerPoint Presentation</vt:lpstr>
      <vt:lpstr>PowerPoint Presentation</vt:lpstr>
      <vt:lpstr>PowerPoint Presentation</vt:lpstr>
      <vt:lpstr>PowerPoint Presentation</vt:lpstr>
      <vt:lpstr>الملخص: كيف يمكن تجنب الفاشية؟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استخلاص المعلومات</dc:title>
  <dc:creator>Szilvia Horváth</dc:creator>
  <cp:lastModifiedBy>Hind</cp:lastModifiedBy>
  <cp:revision>287</cp:revision>
  <dcterms:modified xsi:type="dcterms:W3CDTF">2024-07-11T12:03:45Z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0x01010063D8C0AFE3A8684EAD891AA7EE49FBD9</vt:lpwstr>
  </property>
  <property fmtid="{D5CDD505-2E9C-101B-9397-08002B2CF9AE}" pid="3" name="MediaServiceImageTags">
    <vt:lpwstr/>
  </property>
  <property fmtid="{D5CDD505-2E9C-101B-9397-08002B2CF9AE}" pid="4" name="Order">
    <vt:r8>3330900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ies>
</file>