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tl="1">
  <p:sldMasterIdLst>
    <p:sldMasterId id="2147483648" r:id="rId4"/>
  </p:sldMasterIdLst>
  <p:notesMasterIdLst>
    <p:notesMasterId r:id="rId45"/>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12192000" cy="6858000"/>
  <p:notesSz cx="6858000" cy="9144000"/>
  <p:defaultTex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marL="0" marR="0" indent="0"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118"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238"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357"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476"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5595"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2715"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199834"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6953" algn="r" defTabSz="914238"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Tamás Kovács" initials="T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671C71-B6B8-2EC6-0ED8-9728F24E6080}" v="28" dt="2024-03-13T09:36:23.643"/>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BD2"/>
          </a:solidFill>
        </a:fill>
      </a:tcStyle>
    </a:wholeTbl>
    <a:band2H>
      <a:tcTxStyle/>
      <a:tcStyle>
        <a:tcBdr/>
        <a:fill>
          <a:solidFill>
            <a:srgbClr val="E6E7EA"/>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2DFCA"/>
          </a:solidFill>
        </a:fill>
      </a:tcStyle>
    </a:wholeTbl>
    <a:band2H>
      <a:tcTxStyle/>
      <a:tcStyle>
        <a:tcBdr/>
        <a:fill>
          <a:solidFill>
            <a:srgbClr val="EAF0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Calibri"/>
          <a:ea typeface="Calibri"/>
          <a:cs typeface="Calibri"/>
        </a:font>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
          <a:latin typeface="Calibri"/>
          <a:ea typeface="Calibri"/>
          <a:cs typeface="Calibri"/>
        </a:font>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Calibri"/>
          <a:ea typeface="Calibri"/>
          <a:cs typeface="Calibri"/>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aximized">
    <p:restoredLeft sz="93456" autoAdjust="0"/>
    <p:restoredTop sz="94660"/>
  </p:normalViewPr>
  <p:slideViewPr>
    <p:cSldViewPr snapToGrid="0">
      <p:cViewPr varScale="1">
        <p:scale>
          <a:sx n="63" d="100"/>
          <a:sy n="63" d="100"/>
        </p:scale>
        <p:origin x="106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indezzine3 (hindezzine3@gmail.com)" userId="S::hindezzine3_gmail.com#ext#@worldhealthorg.onmicrosoft.com::a0e1327b-9ea3-4c75-a998-a68700beedf6" providerId="AD" clId="Web-{99671C71-B6B8-2EC6-0ED8-9728F24E6080}"/>
    <pc:docChg chg="modSld">
      <pc:chgData name="hindezzine3 (hindezzine3@gmail.com)" userId="S::hindezzine3_gmail.com#ext#@worldhealthorg.onmicrosoft.com::a0e1327b-9ea3-4c75-a998-a68700beedf6" providerId="AD" clId="Web-{99671C71-B6B8-2EC6-0ED8-9728F24E6080}" dt="2024-03-13T09:36:23.643" v="23"/>
      <pc:docMkLst>
        <pc:docMk/>
      </pc:docMkLst>
      <pc:sldChg chg="modSp">
        <pc:chgData name="hindezzine3 (hindezzine3@gmail.com)" userId="S::hindezzine3_gmail.com#ext#@worldhealthorg.onmicrosoft.com::a0e1327b-9ea3-4c75-a998-a68700beedf6" providerId="AD" clId="Web-{99671C71-B6B8-2EC6-0ED8-9728F24E6080}" dt="2024-03-13T09:32:29.776" v="1" actId="1076"/>
        <pc:sldMkLst>
          <pc:docMk/>
          <pc:sldMk cId="0" sldId="257"/>
        </pc:sldMkLst>
        <pc:spChg chg="mod">
          <ac:chgData name="hindezzine3 (hindezzine3@gmail.com)" userId="S::hindezzine3_gmail.com#ext#@worldhealthorg.onmicrosoft.com::a0e1327b-9ea3-4c75-a998-a68700beedf6" providerId="AD" clId="Web-{99671C71-B6B8-2EC6-0ED8-9728F24E6080}" dt="2024-03-13T09:32:22.697" v="0" actId="1076"/>
          <ac:spMkLst>
            <pc:docMk/>
            <pc:sldMk cId="0" sldId="257"/>
            <ac:spMk id="267" creationId="{00000000-0000-0000-0000-000000000000}"/>
          </ac:spMkLst>
        </pc:spChg>
        <pc:spChg chg="mod">
          <ac:chgData name="hindezzine3 (hindezzine3@gmail.com)" userId="S::hindezzine3_gmail.com#ext#@worldhealthorg.onmicrosoft.com::a0e1327b-9ea3-4c75-a998-a68700beedf6" providerId="AD" clId="Web-{99671C71-B6B8-2EC6-0ED8-9728F24E6080}" dt="2024-03-13T09:32:29.776" v="1" actId="1076"/>
          <ac:spMkLst>
            <pc:docMk/>
            <pc:sldMk cId="0" sldId="257"/>
            <ac:spMk id="268"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2:43.964" v="2" actId="1076"/>
        <pc:sldMkLst>
          <pc:docMk/>
          <pc:sldMk cId="0" sldId="258"/>
        </pc:sldMkLst>
        <pc:spChg chg="mod">
          <ac:chgData name="hindezzine3 (hindezzine3@gmail.com)" userId="S::hindezzine3_gmail.com#ext#@worldhealthorg.onmicrosoft.com::a0e1327b-9ea3-4c75-a998-a68700beedf6" providerId="AD" clId="Web-{99671C71-B6B8-2EC6-0ED8-9728F24E6080}" dt="2024-03-13T09:32:43.964" v="2" actId="1076"/>
          <ac:spMkLst>
            <pc:docMk/>
            <pc:sldMk cId="0" sldId="258"/>
            <ac:spMk id="274"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2:50.058" v="3" actId="1076"/>
        <pc:sldMkLst>
          <pc:docMk/>
          <pc:sldMk cId="0" sldId="259"/>
        </pc:sldMkLst>
        <pc:spChg chg="mod">
          <ac:chgData name="hindezzine3 (hindezzine3@gmail.com)" userId="S::hindezzine3_gmail.com#ext#@worldhealthorg.onmicrosoft.com::a0e1327b-9ea3-4c75-a998-a68700beedf6" providerId="AD" clId="Web-{99671C71-B6B8-2EC6-0ED8-9728F24E6080}" dt="2024-03-13T09:32:50.058" v="3" actId="1076"/>
          <ac:spMkLst>
            <pc:docMk/>
            <pc:sldMk cId="0" sldId="259"/>
            <ac:spMk id="281"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2:55.183" v="4" actId="1076"/>
        <pc:sldMkLst>
          <pc:docMk/>
          <pc:sldMk cId="0" sldId="260"/>
        </pc:sldMkLst>
        <pc:spChg chg="mod">
          <ac:chgData name="hindezzine3 (hindezzine3@gmail.com)" userId="S::hindezzine3_gmail.com#ext#@worldhealthorg.onmicrosoft.com::a0e1327b-9ea3-4c75-a998-a68700beedf6" providerId="AD" clId="Web-{99671C71-B6B8-2EC6-0ED8-9728F24E6080}" dt="2024-03-13T09:32:55.183" v="4" actId="1076"/>
          <ac:spMkLst>
            <pc:docMk/>
            <pc:sldMk cId="0" sldId="260"/>
            <ac:spMk id="288"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3:34.512" v="5" actId="14100"/>
        <pc:sldMkLst>
          <pc:docMk/>
          <pc:sldMk cId="0" sldId="265"/>
        </pc:sldMkLst>
        <pc:spChg chg="mod">
          <ac:chgData name="hindezzine3 (hindezzine3@gmail.com)" userId="S::hindezzine3_gmail.com#ext#@worldhealthorg.onmicrosoft.com::a0e1327b-9ea3-4c75-a998-a68700beedf6" providerId="AD" clId="Web-{99671C71-B6B8-2EC6-0ED8-9728F24E6080}" dt="2024-03-13T09:33:34.512" v="5" actId="14100"/>
          <ac:spMkLst>
            <pc:docMk/>
            <pc:sldMk cId="0" sldId="265"/>
            <ac:spMk id="334"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4:01.763" v="6" actId="1076"/>
        <pc:sldMkLst>
          <pc:docMk/>
          <pc:sldMk cId="0" sldId="272"/>
        </pc:sldMkLst>
        <pc:spChg chg="mod">
          <ac:chgData name="hindezzine3 (hindezzine3@gmail.com)" userId="S::hindezzine3_gmail.com#ext#@worldhealthorg.onmicrosoft.com::a0e1327b-9ea3-4c75-a998-a68700beedf6" providerId="AD" clId="Web-{99671C71-B6B8-2EC6-0ED8-9728F24E6080}" dt="2024-03-13T09:34:01.763" v="6" actId="1076"/>
          <ac:spMkLst>
            <pc:docMk/>
            <pc:sldMk cId="0" sldId="272"/>
            <ac:spMk id="379"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4:26.092" v="8" actId="1076"/>
        <pc:sldMkLst>
          <pc:docMk/>
          <pc:sldMk cId="0" sldId="278"/>
        </pc:sldMkLst>
        <pc:spChg chg="mod">
          <ac:chgData name="hindezzine3 (hindezzine3@gmail.com)" userId="S::hindezzine3_gmail.com#ext#@worldhealthorg.onmicrosoft.com::a0e1327b-9ea3-4c75-a998-a68700beedf6" providerId="AD" clId="Web-{99671C71-B6B8-2EC6-0ED8-9728F24E6080}" dt="2024-03-13T09:34:26.092" v="8" actId="1076"/>
          <ac:spMkLst>
            <pc:docMk/>
            <pc:sldMk cId="0" sldId="278"/>
            <ac:spMk id="426"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4:38.265" v="9" actId="1076"/>
        <pc:sldMkLst>
          <pc:docMk/>
          <pc:sldMk cId="0" sldId="280"/>
        </pc:sldMkLst>
        <pc:spChg chg="mod">
          <ac:chgData name="hindezzine3 (hindezzine3@gmail.com)" userId="S::hindezzine3_gmail.com#ext#@worldhealthorg.onmicrosoft.com::a0e1327b-9ea3-4c75-a998-a68700beedf6" providerId="AD" clId="Web-{99671C71-B6B8-2EC6-0ED8-9728F24E6080}" dt="2024-03-13T09:34:38.265" v="9" actId="1076"/>
          <ac:spMkLst>
            <pc:docMk/>
            <pc:sldMk cId="0" sldId="280"/>
            <ac:spMk id="437"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4:57.640" v="10" actId="1076"/>
        <pc:sldMkLst>
          <pc:docMk/>
          <pc:sldMk cId="0" sldId="288"/>
        </pc:sldMkLst>
        <pc:spChg chg="mod">
          <ac:chgData name="hindezzine3 (hindezzine3@gmail.com)" userId="S::hindezzine3_gmail.com#ext#@worldhealthorg.onmicrosoft.com::a0e1327b-9ea3-4c75-a998-a68700beedf6" providerId="AD" clId="Web-{99671C71-B6B8-2EC6-0ED8-9728F24E6080}" dt="2024-03-13T09:34:57.640" v="10" actId="1076"/>
          <ac:spMkLst>
            <pc:docMk/>
            <pc:sldMk cId="0" sldId="288"/>
            <ac:spMk id="486" creationId="{00000000-0000-0000-0000-000000000000}"/>
          </ac:spMkLst>
        </pc:spChg>
      </pc:sldChg>
      <pc:sldChg chg="modSp">
        <pc:chgData name="hindezzine3 (hindezzine3@gmail.com)" userId="S::hindezzine3_gmail.com#ext#@worldhealthorg.onmicrosoft.com::a0e1327b-9ea3-4c75-a998-a68700beedf6" providerId="AD" clId="Web-{99671C71-B6B8-2EC6-0ED8-9728F24E6080}" dt="2024-03-13T09:35:18.235" v="12"/>
        <pc:sldMkLst>
          <pc:docMk/>
          <pc:sldMk cId="0" sldId="289"/>
        </pc:sldMkLst>
        <pc:spChg chg="mod">
          <ac:chgData name="hindezzine3 (hindezzine3@gmail.com)" userId="S::hindezzine3_gmail.com#ext#@worldhealthorg.onmicrosoft.com::a0e1327b-9ea3-4c75-a998-a68700beedf6" providerId="AD" clId="Web-{99671C71-B6B8-2EC6-0ED8-9728F24E6080}" dt="2024-03-13T09:35:18.235" v="12"/>
          <ac:spMkLst>
            <pc:docMk/>
            <pc:sldMk cId="0" sldId="289"/>
            <ac:spMk id="2" creationId="{4F78314D-92EC-189C-28AC-524300C24B76}"/>
          </ac:spMkLst>
        </pc:spChg>
      </pc:sldChg>
      <pc:sldChg chg="modSp">
        <pc:chgData name="hindezzine3 (hindezzine3@gmail.com)" userId="S::hindezzine3_gmail.com#ext#@worldhealthorg.onmicrosoft.com::a0e1327b-9ea3-4c75-a998-a68700beedf6" providerId="AD" clId="Web-{99671C71-B6B8-2EC6-0ED8-9728F24E6080}" dt="2024-03-13T09:35:33.454" v="13" actId="1076"/>
        <pc:sldMkLst>
          <pc:docMk/>
          <pc:sldMk cId="0" sldId="291"/>
        </pc:sldMkLst>
        <pc:spChg chg="mod">
          <ac:chgData name="hindezzine3 (hindezzine3@gmail.com)" userId="S::hindezzine3_gmail.com#ext#@worldhealthorg.onmicrosoft.com::a0e1327b-9ea3-4c75-a998-a68700beedf6" providerId="AD" clId="Web-{99671C71-B6B8-2EC6-0ED8-9728F24E6080}" dt="2024-03-13T09:35:33.454" v="13" actId="1076"/>
          <ac:spMkLst>
            <pc:docMk/>
            <pc:sldMk cId="0" sldId="291"/>
            <ac:spMk id="2" creationId="{9D83898C-54DA-0A87-92B1-1181C8CFA1A5}"/>
          </ac:spMkLst>
        </pc:spChg>
      </pc:sldChg>
      <pc:sldChg chg="modSp">
        <pc:chgData name="hindezzine3 (hindezzine3@gmail.com)" userId="S::hindezzine3_gmail.com#ext#@worldhealthorg.onmicrosoft.com::a0e1327b-9ea3-4c75-a998-a68700beedf6" providerId="AD" clId="Web-{99671C71-B6B8-2EC6-0ED8-9728F24E6080}" dt="2024-03-13T09:36:00.643" v="21" actId="1076"/>
        <pc:sldMkLst>
          <pc:docMk/>
          <pc:sldMk cId="0" sldId="293"/>
        </pc:sldMkLst>
        <pc:spChg chg="mod">
          <ac:chgData name="hindezzine3 (hindezzine3@gmail.com)" userId="S::hindezzine3_gmail.com#ext#@worldhealthorg.onmicrosoft.com::a0e1327b-9ea3-4c75-a998-a68700beedf6" providerId="AD" clId="Web-{99671C71-B6B8-2EC6-0ED8-9728F24E6080}" dt="2024-03-13T09:36:00.643" v="21" actId="1076"/>
          <ac:spMkLst>
            <pc:docMk/>
            <pc:sldMk cId="0" sldId="293"/>
            <ac:spMk id="2" creationId="{7DFC87BD-FAC6-14FE-E8AF-05A566C99551}"/>
          </ac:spMkLst>
        </pc:spChg>
      </pc:sldChg>
      <pc:sldChg chg="addSp delSp modSp mod modClrScheme chgLayout">
        <pc:chgData name="hindezzine3 (hindezzine3@gmail.com)" userId="S::hindezzine3_gmail.com#ext#@worldhealthorg.onmicrosoft.com::a0e1327b-9ea3-4c75-a998-a68700beedf6" providerId="AD" clId="Web-{99671C71-B6B8-2EC6-0ED8-9728F24E6080}" dt="2024-03-13T09:36:23.643" v="23"/>
        <pc:sldMkLst>
          <pc:docMk/>
          <pc:sldMk cId="0" sldId="294"/>
        </pc:sldMkLst>
        <pc:spChg chg="add del mod ord">
          <ac:chgData name="hindezzine3 (hindezzine3@gmail.com)" userId="S::hindezzine3_gmail.com#ext#@worldhealthorg.onmicrosoft.com::a0e1327b-9ea3-4c75-a998-a68700beedf6" providerId="AD" clId="Web-{99671C71-B6B8-2EC6-0ED8-9728F24E6080}" dt="2024-03-13T09:36:23.643" v="23"/>
          <ac:spMkLst>
            <pc:docMk/>
            <pc:sldMk cId="0" sldId="294"/>
            <ac:spMk id="3" creationId="{439C9A4D-A5F8-E7C5-875A-B0C22B7C7BCD}"/>
          </ac:spMkLst>
        </pc:spChg>
        <pc:spChg chg="mod ord">
          <ac:chgData name="hindezzine3 (hindezzine3@gmail.com)" userId="S::hindezzine3_gmail.com#ext#@worldhealthorg.onmicrosoft.com::a0e1327b-9ea3-4c75-a998-a68700beedf6" providerId="AD" clId="Web-{99671C71-B6B8-2EC6-0ED8-9728F24E6080}" dt="2024-03-13T09:36:20.331" v="22"/>
          <ac:spMkLst>
            <pc:docMk/>
            <pc:sldMk cId="0" sldId="294"/>
            <ac:spMk id="527"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58" name="Shape 258"/>
          <p:cNvSpPr>
            <a:spLocks noGrp="1" noRot="1" noChangeAspect="1"/>
          </p:cNvSpPr>
          <p:nvPr>
            <p:ph type="sldImg"/>
          </p:nvPr>
        </p:nvSpPr>
        <p:spPr>
          <a:xfrm>
            <a:off x="1143000" y="685800"/>
            <a:ext cx="4572000" cy="3429000"/>
          </a:xfrm>
          <a:prstGeom prst="rect">
            <a:avLst/>
          </a:prstGeom>
        </p:spPr>
        <p:txBody>
          <a:bodyPr rtlCol="1"/>
          <a:lstStyle/>
          <a:p>
            <a:pPr rtl="1"/>
            <a:endParaRPr/>
          </a:p>
        </p:txBody>
      </p:sp>
      <p:sp>
        <p:nvSpPr>
          <p:cNvPr id="259" name="Shape 259"/>
          <p:cNvSpPr>
            <a:spLocks noGrp="1"/>
          </p:cNvSpPr>
          <p:nvPr>
            <p:ph type="body" sz="quarter" idx="1"/>
          </p:nvPr>
        </p:nvSpPr>
        <p:spPr>
          <a:xfrm>
            <a:off x="914400" y="4343400"/>
            <a:ext cx="5029200" cy="4114800"/>
          </a:xfrm>
          <a:prstGeom prst="rect">
            <a:avLst/>
          </a:prstGeom>
        </p:spPr>
        <p:txBody>
          <a:bodyPr rtlCol="1"/>
          <a:lstStyle/>
          <a:p>
            <a:pPr rtl="1"/>
            <a:endParaRPr/>
          </a:p>
        </p:txBody>
      </p:sp>
    </p:spTree>
    <p:extLst>
      <p:ext uri="{BB962C8B-B14F-4D97-AF65-F5344CB8AC3E}">
        <p14:creationId xmlns:p14="http://schemas.microsoft.com/office/powerpoint/2010/main" val="2953186529"/>
      </p:ext>
    </p:extLst>
  </p:cSld>
  <p:clrMap bg1="lt1" tx1="dk1" bg2="lt2" tx2="dk2" accent1="accent1" accent2="accent2" accent3="accent3" accent4="accent4" accent5="accent5" accent6="accent6" hlink="hlink" folHlink="folHlink"/>
  <p:notesStyle>
    <a:lvl1pPr algn="r" defTabSz="914238" rtl="1" latinLnBrk="0">
      <a:defRPr sz="1200">
        <a:latin typeface="+mj-lt"/>
        <a:ea typeface="+mj-ea"/>
        <a:cs typeface="+mj-cs"/>
        <a:sym typeface="Source Sans Pro Regular"/>
      </a:defRPr>
    </a:lvl1pPr>
    <a:lvl2pPr indent="228600" algn="r" defTabSz="914238" rtl="1" latinLnBrk="0">
      <a:defRPr sz="1200">
        <a:latin typeface="+mj-lt"/>
        <a:ea typeface="+mj-ea"/>
        <a:cs typeface="+mj-cs"/>
        <a:sym typeface="Source Sans Pro Regular"/>
      </a:defRPr>
    </a:lvl2pPr>
    <a:lvl3pPr indent="457200" algn="r" defTabSz="914238" rtl="1" latinLnBrk="0">
      <a:defRPr sz="1200">
        <a:latin typeface="+mj-lt"/>
        <a:ea typeface="+mj-ea"/>
        <a:cs typeface="+mj-cs"/>
        <a:sym typeface="Source Sans Pro Regular"/>
      </a:defRPr>
    </a:lvl3pPr>
    <a:lvl4pPr indent="685800" algn="r" defTabSz="914238" rtl="1" latinLnBrk="0">
      <a:defRPr sz="1200">
        <a:latin typeface="+mj-lt"/>
        <a:ea typeface="+mj-ea"/>
        <a:cs typeface="+mj-cs"/>
        <a:sym typeface="Source Sans Pro Regular"/>
      </a:defRPr>
    </a:lvl4pPr>
    <a:lvl5pPr indent="914400" algn="r" defTabSz="914238" rtl="1" latinLnBrk="0">
      <a:defRPr sz="1200">
        <a:latin typeface="+mj-lt"/>
        <a:ea typeface="+mj-ea"/>
        <a:cs typeface="+mj-cs"/>
        <a:sym typeface="Source Sans Pro Regular"/>
      </a:defRPr>
    </a:lvl5pPr>
    <a:lvl6pPr indent="1143000" algn="r" defTabSz="914238" rtl="1" latinLnBrk="0">
      <a:defRPr sz="1200">
        <a:latin typeface="+mj-lt"/>
        <a:ea typeface="+mj-ea"/>
        <a:cs typeface="+mj-cs"/>
        <a:sym typeface="Source Sans Pro Regular"/>
      </a:defRPr>
    </a:lvl6pPr>
    <a:lvl7pPr indent="1371600" algn="r" defTabSz="914238" rtl="1" latinLnBrk="0">
      <a:defRPr sz="1200">
        <a:latin typeface="+mj-lt"/>
        <a:ea typeface="+mj-ea"/>
        <a:cs typeface="+mj-cs"/>
        <a:sym typeface="Source Sans Pro Regular"/>
      </a:defRPr>
    </a:lvl7pPr>
    <a:lvl8pPr indent="1600200" algn="r" defTabSz="914238" rtl="1" latinLnBrk="0">
      <a:defRPr sz="1200">
        <a:latin typeface="+mj-lt"/>
        <a:ea typeface="+mj-ea"/>
        <a:cs typeface="+mj-cs"/>
        <a:sym typeface="Source Sans Pro Regular"/>
      </a:defRPr>
    </a:lvl8pPr>
    <a:lvl9pPr indent="1828800" algn="r" defTabSz="914238" rtl="1" latinLnBrk="0">
      <a:defRPr sz="1200">
        <a:latin typeface="+mj-lt"/>
        <a:ea typeface="+mj-ea"/>
        <a:cs typeface="+mj-cs"/>
        <a:sym typeface="Source Sans Pro Regular"/>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 name="Shape 27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1" name="Shape 27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111585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 name="Shape 44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41" name="Shape 441"/>
          <p:cNvSpPr>
            <a:spLocks noGrp="1"/>
          </p:cNvSpPr>
          <p:nvPr>
            <p:ph type="body" sz="quarter" idx="1"/>
          </p:nvPr>
        </p:nvSpPr>
        <p:spPr>
          <a:prstGeom prst="rect">
            <a:avLst/>
          </a:prstGeom>
        </p:spPr>
        <p:txBody>
          <a:bodyPr rtlCol="1"/>
          <a:lstStyle/>
          <a:p>
            <a:pPr rtl="1"/>
            <a:r>
              <a:t>Applying a common organizational model or framework to all levels of emergency management responsibility, from national government to front-line responders, improves response and management efforts. In many parts of the world, the incident management system is becoming standard practice. </a:t>
            </a:r>
          </a:p>
          <a:p>
            <a:pPr rtl="1"/>
            <a:r>
              <a:t>When everyone is using the same basic framework, these essential functions can be established, with the flexibility to adapt to different incidents, organizations, and authorities.</a:t>
            </a:r>
          </a:p>
        </p:txBody>
      </p:sp>
    </p:spTree>
    <p:extLst>
      <p:ext uri="{BB962C8B-B14F-4D97-AF65-F5344CB8AC3E}">
        <p14:creationId xmlns:p14="http://schemas.microsoft.com/office/powerpoint/2010/main" val="27919278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 name="Shape 45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53" name="Shape 453"/>
          <p:cNvSpPr>
            <a:spLocks noGrp="1"/>
          </p:cNvSpPr>
          <p:nvPr>
            <p:ph type="body" sz="quarter" idx="1"/>
          </p:nvPr>
        </p:nvSpPr>
        <p:spPr>
          <a:prstGeom prst="rect">
            <a:avLst/>
          </a:prstGeom>
        </p:spPr>
        <p:txBody>
          <a:bodyPr rtlCol="1"/>
          <a:lstStyle/>
          <a:p>
            <a:pPr rtl="1"/>
            <a:r>
              <a:t>Facilitator should emphasize that the PHEOC manager and the Incident Manager are two very different positions and cannot be filled by the same person.</a:t>
            </a:r>
          </a:p>
        </p:txBody>
      </p:sp>
    </p:spTree>
    <p:extLst>
      <p:ext uri="{BB962C8B-B14F-4D97-AF65-F5344CB8AC3E}">
        <p14:creationId xmlns:p14="http://schemas.microsoft.com/office/powerpoint/2010/main" val="36906689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 name="Shape 46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69" name="Shape 469"/>
          <p:cNvSpPr>
            <a:spLocks noGrp="1"/>
          </p:cNvSpPr>
          <p:nvPr>
            <p:ph type="body" sz="quarter" idx="1"/>
          </p:nvPr>
        </p:nvSpPr>
        <p:spPr>
          <a:prstGeom prst="rect">
            <a:avLst/>
          </a:prstGeom>
        </p:spPr>
        <p:txBody>
          <a:bodyPr rtlCol="1"/>
          <a:lstStyle/>
          <a:p>
            <a:pPr rtl="1"/>
            <a:r>
              <a:t>This includes infrastructure such as: </a:t>
            </a:r>
          </a:p>
          <a:p>
            <a:pPr marL="171450" indent="-171450" rtl="1">
              <a:buSzPct val="100000"/>
              <a:buFont typeface="Helvetica"/>
              <a:buChar char="•"/>
            </a:pPr>
            <a:r>
              <a:t>Workstation computers with internet connections and either a mobile or a hardwired telephone</a:t>
            </a:r>
          </a:p>
          <a:p>
            <a:pPr marL="171450" indent="-171450" rtl="1">
              <a:buSzPct val="100000"/>
              <a:buFont typeface="Helvetica"/>
              <a:buChar char="•"/>
            </a:pPr>
            <a:r>
              <a:t>The ability to conduct teleconferences</a:t>
            </a:r>
          </a:p>
          <a:p>
            <a:pPr marL="171450" indent="-171450" rtl="1">
              <a:buSzPct val="100000"/>
              <a:buFont typeface="Helvetica"/>
              <a:buChar char="•"/>
            </a:pPr>
            <a:r>
              <a:t>Large screen video displays support visual representation of the status of the event and its contextual aspects that influence decision-making</a:t>
            </a:r>
          </a:p>
          <a:p>
            <a:pPr marL="171450" indent="-171450" rtl="1">
              <a:buSzPct val="100000"/>
              <a:buFont typeface="Helvetica"/>
              <a:buChar char="•"/>
            </a:pPr>
            <a:r>
              <a:t>Normal office equipment such as computers, printers, facsimile, etc.</a:t>
            </a:r>
          </a:p>
          <a:p>
            <a:pPr marL="171450" indent="-171450" rtl="1">
              <a:buSzPct val="100000"/>
              <a:buFont typeface="Helvetica"/>
              <a:buChar char="•"/>
            </a:pPr>
            <a:r>
              <a:t>Forms designed to provide paper-based backups, in case of technology failure</a:t>
            </a:r>
          </a:p>
        </p:txBody>
      </p:sp>
    </p:spTree>
    <p:extLst>
      <p:ext uri="{BB962C8B-B14F-4D97-AF65-F5344CB8AC3E}">
        <p14:creationId xmlns:p14="http://schemas.microsoft.com/office/powerpoint/2010/main" val="820835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 name="Shape 47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76" name="Shape 476"/>
          <p:cNvSpPr>
            <a:spLocks noGrp="1"/>
          </p:cNvSpPr>
          <p:nvPr>
            <p:ph type="body" sz="quarter" idx="1"/>
          </p:nvPr>
        </p:nvSpPr>
        <p:spPr>
          <a:prstGeom prst="rect">
            <a:avLst/>
          </a:prstGeom>
        </p:spPr>
        <p:txBody>
          <a:bodyPr rtlCol="1"/>
          <a:lstStyle/>
          <a:p>
            <a:pPr marL="228600" indent="-228600" rtl="1">
              <a:buSzPct val="100000"/>
              <a:buAutoNum type="arabicPeriod"/>
            </a:pPr>
            <a:r>
              <a:t>Resources (leadership, policies, financial and human resources, infrastructure)</a:t>
            </a:r>
          </a:p>
          <a:p>
            <a:pPr marL="228600" indent="-228600" rtl="1">
              <a:buSzPct val="100000"/>
              <a:buAutoNum type="arabicPeriod"/>
            </a:pPr>
            <a:r>
              <a:t>Indicators (e.g. morbidity, mortality, environmental risks, health resources availability and readiness, vaccine coverage)</a:t>
            </a:r>
          </a:p>
          <a:p>
            <a:pPr marL="228600" indent="-228600" rtl="1">
              <a:buSzPct val="100000"/>
              <a:buAutoNum type="arabicPeriod"/>
            </a:pPr>
            <a:r>
              <a:t>Data sources (e.g. common operational datasets, health facilities data, reports from subnational health management teams and coordination meetings, health workforce, human and animal surveillance, laboratories, data on stockpiles of medicines and commodities, financial data, etc.)</a:t>
            </a:r>
          </a:p>
          <a:p>
            <a:pPr marL="228600" indent="-228600" rtl="1">
              <a:buSzPct val="100000"/>
              <a:buAutoNum type="arabicPeriod"/>
            </a:pPr>
            <a:r>
              <a:t>Data management (e.g. collection, storage, quality assurance, processing, compilation, analysis, and visualization of data, and geospatial information presentation)</a:t>
            </a:r>
          </a:p>
          <a:p>
            <a:pPr marL="228600" indent="-228600" rtl="1">
              <a:buSzPct val="100000"/>
              <a:buAutoNum type="arabicPeriod"/>
            </a:pPr>
            <a:r>
              <a:t>A collaborative platform for information sharing</a:t>
            </a:r>
          </a:p>
          <a:p>
            <a:pPr marL="228600" indent="-228600" rtl="1">
              <a:buSzPct val="100000"/>
              <a:buAutoNum type="arabicPeriod"/>
            </a:pPr>
            <a:r>
              <a:t>Information products (e.g. situation reports, 3Ws (who does what, where and when), case summary statistics, media/communication reports, financial reports, health workforce distribution reports, etc.)</a:t>
            </a:r>
          </a:p>
          <a:p>
            <a:pPr marL="171450" indent="-171450" rtl="1">
              <a:buSzPct val="100000"/>
              <a:buFont typeface="Arial"/>
              <a:buChar char="•"/>
            </a:pPr>
            <a:endParaRPr/>
          </a:p>
        </p:txBody>
      </p:sp>
    </p:spTree>
    <p:extLst>
      <p:ext uri="{BB962C8B-B14F-4D97-AF65-F5344CB8AC3E}">
        <p14:creationId xmlns:p14="http://schemas.microsoft.com/office/powerpoint/2010/main" val="8145334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 name="Shape 48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83" name="Shape 483"/>
          <p:cNvSpPr>
            <a:spLocks noGrp="1"/>
          </p:cNvSpPr>
          <p:nvPr>
            <p:ph type="body" sz="quarter" idx="1"/>
          </p:nvPr>
        </p:nvSpPr>
        <p:spPr>
          <a:prstGeom prst="rect">
            <a:avLst/>
          </a:prstGeom>
        </p:spPr>
        <p:txBody>
          <a:bodyPr rtlCol="1"/>
          <a:lstStyle/>
          <a:p>
            <a:pPr rtl="1"/>
            <a:r>
              <a:t>PHEOC personnel, including those whose purpose is to provide staff support to the emergency response process, are required at varying levels to satisfy the following three criteria.</a:t>
            </a:r>
          </a:p>
          <a:p>
            <a:pPr marL="913764" lvl="1" indent="-457200" rtl="1">
              <a:buSzPct val="100000"/>
              <a:buAutoNum type="arabicPeriod"/>
            </a:pPr>
            <a:r>
              <a:t>They must have relevant subject matter expertise: they must possess knowledge about the type of emergency event being managed or the management function they are performing</a:t>
            </a:r>
          </a:p>
          <a:p>
            <a:pPr marL="913764" lvl="1" indent="-457200" rtl="1">
              <a:buSzPct val="100000"/>
              <a:buAutoNum type="arabicPeriod"/>
            </a:pPr>
            <a:r>
              <a:t>They must have the authority and responsibility to commit or access agency resources</a:t>
            </a:r>
          </a:p>
          <a:p>
            <a:pPr marL="913764" lvl="1" indent="-457200" rtl="1">
              <a:buSzPct val="100000"/>
              <a:buAutoNum type="arabicPeriod"/>
            </a:pPr>
            <a:r>
              <a:t>They must have been trained in the functions and operations of a PHEOC.</a:t>
            </a:r>
          </a:p>
        </p:txBody>
      </p:sp>
    </p:spTree>
    <p:extLst>
      <p:ext uri="{BB962C8B-B14F-4D97-AF65-F5344CB8AC3E}">
        <p14:creationId xmlns:p14="http://schemas.microsoft.com/office/powerpoint/2010/main" val="15202937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 name="Shape 49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96" name="Shape 496"/>
          <p:cNvSpPr>
            <a:spLocks noGrp="1"/>
          </p:cNvSpPr>
          <p:nvPr>
            <p:ph type="body" sz="quarter" idx="1"/>
          </p:nvPr>
        </p:nvSpPr>
        <p:spPr>
          <a:prstGeom prst="rect">
            <a:avLst/>
          </a:prstGeom>
        </p:spPr>
        <p:txBody>
          <a:bodyPr rtlCol="1"/>
          <a:lstStyle/>
          <a:p>
            <a:pPr marL="171450" indent="-171450" rtl="1">
              <a:buSzPct val="100000"/>
              <a:buFont typeface="Arial"/>
              <a:buChar char="•"/>
            </a:pPr>
            <a:r>
              <a:t>IMS is part of a broader public health emergency management program of risk analysis, preparedness, response and recovery.</a:t>
            </a:r>
          </a:p>
          <a:p>
            <a:pPr marL="171450" indent="-171450" rtl="1">
              <a:buSzPct val="100000"/>
              <a:buFont typeface="Arial"/>
              <a:buChar char="•"/>
            </a:pPr>
            <a:r>
              <a:t>PHEOCs integrate traditional public health services and other functions into an emergency management model, recognizing that public health threats and consequences require coordinated responses. </a:t>
            </a:r>
          </a:p>
          <a:p>
            <a:pPr marL="171450" indent="-171450" rtl="1">
              <a:buSzPct val="100000"/>
              <a:buFont typeface="Arial"/>
              <a:buChar char="•"/>
            </a:pPr>
            <a:r>
              <a:t>The International Health Regulations (IHR 2005) require that States Parties develop, strengthen and maintain their capacity to respond promptly and effectively to public health risks and public health emergencies. A functional PHEOC is an important component of meeting these requirements.</a:t>
            </a:r>
          </a:p>
        </p:txBody>
      </p:sp>
    </p:spTree>
    <p:extLst>
      <p:ext uri="{BB962C8B-B14F-4D97-AF65-F5344CB8AC3E}">
        <p14:creationId xmlns:p14="http://schemas.microsoft.com/office/powerpoint/2010/main" val="23527083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01" name="Shape 501"/>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264868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hape 51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15" name="Shape 51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21687717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4" name="Shape 524"/>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525" name="Shape 525"/>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141581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 name="Shape 277"/>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278" name="Shape 278"/>
          <p:cNvSpPr>
            <a:spLocks noGrp="1"/>
          </p:cNvSpPr>
          <p:nvPr>
            <p:ph type="body" sz="quarter" idx="1"/>
          </p:nvPr>
        </p:nvSpPr>
        <p:spPr>
          <a:prstGeom prst="rect">
            <a:avLst/>
          </a:prstGeom>
        </p:spPr>
        <p:txBody>
          <a:bodyPr rtlCol="1"/>
          <a:lstStyle/>
          <a:p>
            <a:pPr rtl="1"/>
            <a:r>
              <a:t> </a:t>
            </a:r>
          </a:p>
        </p:txBody>
      </p:sp>
    </p:spTree>
    <p:extLst>
      <p:ext uri="{BB962C8B-B14F-4D97-AF65-F5344CB8AC3E}">
        <p14:creationId xmlns:p14="http://schemas.microsoft.com/office/powerpoint/2010/main" val="3955062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 name="Shape 30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09" name="Shape 309"/>
          <p:cNvSpPr>
            <a:spLocks noGrp="1"/>
          </p:cNvSpPr>
          <p:nvPr>
            <p:ph type="body" sz="quarter" idx="1"/>
          </p:nvPr>
        </p:nvSpPr>
        <p:spPr>
          <a:prstGeom prst="rect">
            <a:avLst/>
          </a:prstGeom>
        </p:spPr>
        <p:txBody>
          <a:bodyPr rtlCol="1"/>
          <a:lstStyle/>
          <a:p>
            <a:pPr rtl="1"/>
            <a:r>
              <a:t>Notes: An Incident Management System (IMS) is an internationally recognized model for responding to emergencies.   The benefit of IMS is that it is scalable and defines roles and responsibilities.  </a:t>
            </a:r>
          </a:p>
          <a:p>
            <a:pPr rtl="1"/>
            <a:r>
              <a:t>IMS is a temporary, formal organization structure that is activated to support a response, adjusted to meet rapidly changing demands of that response, and is then disbanded at the end of the response.</a:t>
            </a:r>
          </a:p>
          <a:p>
            <a:pPr rtl="1"/>
            <a:r>
              <a:t>IMS guides and coordinates actions at all levels of government, nongovernmental organizations and the private sector to work together to prevent, protect against, mitigate, respond to and recover from incidents/all emergency types.</a:t>
            </a:r>
          </a:p>
          <a:p>
            <a:pPr rtl="1"/>
            <a:br/>
            <a:r>
              <a:t>IMS provides stakeholders across the whole community with the shared vocabulary, systems and processes to successfully deliver required capabilities. It defines operational systems that guide how personnel work together during incidents.</a:t>
            </a:r>
          </a:p>
          <a:p>
            <a:pPr rtl="1"/>
            <a:br/>
            <a:r>
              <a:t>An IMS is a standardized approach.</a:t>
            </a:r>
          </a:p>
        </p:txBody>
      </p:sp>
    </p:spTree>
    <p:extLst>
      <p:ext uri="{BB962C8B-B14F-4D97-AF65-F5344CB8AC3E}">
        <p14:creationId xmlns:p14="http://schemas.microsoft.com/office/powerpoint/2010/main" val="3684018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 name="Shape 315"/>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16" name="Shape 316"/>
          <p:cNvSpPr>
            <a:spLocks noGrp="1"/>
          </p:cNvSpPr>
          <p:nvPr>
            <p:ph type="body" sz="quarter" idx="1"/>
          </p:nvPr>
        </p:nvSpPr>
        <p:spPr>
          <a:prstGeom prst="rect">
            <a:avLst/>
          </a:prstGeom>
        </p:spPr>
        <p:txBody>
          <a:bodyPr rtlCol="1"/>
          <a:lstStyle/>
          <a:p>
            <a:pPr rtl="1"/>
            <a:r>
              <a:t>Incident management helps with:</a:t>
            </a:r>
          </a:p>
          <a:p>
            <a:pPr marL="171450" indent="-171450" rtl="1">
              <a:buSzPct val="100000"/>
              <a:buFont typeface="Helvetica"/>
              <a:buChar char="•"/>
            </a:pPr>
            <a:r>
              <a:t>Directing specific incident operations</a:t>
            </a:r>
          </a:p>
          <a:p>
            <a:pPr marL="171450" indent="-171450" rtl="1">
              <a:buSzPct val="100000"/>
              <a:buFont typeface="Helvetica"/>
              <a:buChar char="•"/>
            </a:pPr>
            <a:r>
              <a:t>Acquiring, coordinating, and delivering resources to incident sites</a:t>
            </a:r>
          </a:p>
          <a:p>
            <a:pPr marL="171450" indent="-171450" rtl="1">
              <a:buSzPct val="100000"/>
              <a:buFont typeface="Helvetica"/>
              <a:buChar char="•"/>
            </a:pPr>
            <a:r>
              <a:t>Sharing information about the incident with the public</a:t>
            </a:r>
          </a:p>
          <a:p>
            <a:pPr rtl="1"/>
            <a:endParaRPr/>
          </a:p>
        </p:txBody>
      </p:sp>
    </p:spTree>
    <p:extLst>
      <p:ext uri="{BB962C8B-B14F-4D97-AF65-F5344CB8AC3E}">
        <p14:creationId xmlns:p14="http://schemas.microsoft.com/office/powerpoint/2010/main" val="1525304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Shape 326"/>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27" name="Shape 327"/>
          <p:cNvSpPr>
            <a:spLocks noGrp="1"/>
          </p:cNvSpPr>
          <p:nvPr>
            <p:ph type="body" sz="quarter" idx="1"/>
          </p:nvPr>
        </p:nvSpPr>
        <p:spPr>
          <a:prstGeom prst="rect">
            <a:avLst/>
          </a:prstGeom>
        </p:spPr>
        <p:txBody>
          <a:bodyPr rtlCol="1"/>
          <a:lstStyle/>
          <a:p>
            <a:pPr rtl="1"/>
            <a:r>
              <a:t>Facilitators ask participants to File these statements in the boxes to compare what IMS is or is not</a:t>
            </a:r>
          </a:p>
        </p:txBody>
      </p:sp>
    </p:spTree>
    <p:extLst>
      <p:ext uri="{BB962C8B-B14F-4D97-AF65-F5344CB8AC3E}">
        <p14:creationId xmlns:p14="http://schemas.microsoft.com/office/powerpoint/2010/main" val="680766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Shape 342"/>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43" name="Shape 343"/>
          <p:cNvSpPr>
            <a:spLocks noGrp="1"/>
          </p:cNvSpPr>
          <p:nvPr>
            <p:ph type="body" sz="quarter" idx="1"/>
          </p:nvPr>
        </p:nvSpPr>
        <p:spPr>
          <a:prstGeom prst="rect">
            <a:avLst/>
          </a:prstGeom>
        </p:spPr>
        <p:txBody>
          <a:bodyPr rtlCol="1"/>
          <a:lstStyle/>
          <a:p>
            <a:pPr rtl="1"/>
            <a:r>
              <a:t>This slide compares the is/is not side by side as outlined in NIMS</a:t>
            </a:r>
          </a:p>
        </p:txBody>
      </p:sp>
    </p:spTree>
    <p:extLst>
      <p:ext uri="{BB962C8B-B14F-4D97-AF65-F5344CB8AC3E}">
        <p14:creationId xmlns:p14="http://schemas.microsoft.com/office/powerpoint/2010/main" val="1878731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72" name="Shape 372"/>
          <p:cNvSpPr>
            <a:spLocks noGrp="1"/>
          </p:cNvSpPr>
          <p:nvPr>
            <p:ph type="body" sz="quarter" idx="1"/>
          </p:nvPr>
        </p:nvSpPr>
        <p:spPr>
          <a:prstGeom prst="rect">
            <a:avLst/>
          </a:prstGeom>
        </p:spPr>
        <p:txBody>
          <a:bodyPr rtlCol="1"/>
          <a:lstStyle/>
          <a:p>
            <a:pPr rtl="1"/>
            <a:r>
              <a:t>The incident manager is not always (and OFTEN not) the highest ranking person in the leadership structure.  The incident manager should be the person who knows the most about the operational response.  </a:t>
            </a:r>
          </a:p>
        </p:txBody>
      </p:sp>
    </p:spTree>
    <p:extLst>
      <p:ext uri="{BB962C8B-B14F-4D97-AF65-F5344CB8AC3E}">
        <p14:creationId xmlns:p14="http://schemas.microsoft.com/office/powerpoint/2010/main" val="1928772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 name="Shape 380"/>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381" name="Shape 381"/>
          <p:cNvSpPr>
            <a:spLocks noGrp="1"/>
          </p:cNvSpPr>
          <p:nvPr>
            <p:ph type="body" sz="quarter" idx="1"/>
          </p:nvPr>
        </p:nvSpPr>
        <p:spPr>
          <a:prstGeom prst="rect">
            <a:avLst/>
          </a:prstGeom>
        </p:spPr>
        <p:txBody>
          <a:bodyPr rtlCol="1"/>
          <a:lstStyle/>
          <a:p>
            <a:pPr rtl="1"/>
            <a:r>
              <a:t>It is always better for the EOC to be a physical location, rather than a virtual one.  When choosing a location, considerations should include accessibility, location in relation to the emergency (is it out of harms way) and space for all persons to work.  </a:t>
            </a:r>
          </a:p>
        </p:txBody>
      </p:sp>
    </p:spTree>
    <p:extLst>
      <p:ext uri="{BB962C8B-B14F-4D97-AF65-F5344CB8AC3E}">
        <p14:creationId xmlns:p14="http://schemas.microsoft.com/office/powerpoint/2010/main" val="1657428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Shape 408"/>
          <p:cNvSpPr>
            <a:spLocks noGrp="1" noRot="1" noChangeAspect="1"/>
          </p:cNvSpPr>
          <p:nvPr>
            <p:ph type="sldImg"/>
          </p:nvPr>
        </p:nvSpPr>
        <p:spPr>
          <a:xfrm>
            <a:off x="381000" y="685800"/>
            <a:ext cx="6096000" cy="3429000"/>
          </a:xfrm>
          <a:prstGeom prst="rect">
            <a:avLst/>
          </a:prstGeom>
        </p:spPr>
        <p:txBody>
          <a:bodyPr rtlCol="1"/>
          <a:lstStyle/>
          <a:p>
            <a:pPr rtl="1"/>
            <a:endParaRPr/>
          </a:p>
        </p:txBody>
      </p:sp>
      <p:sp>
        <p:nvSpPr>
          <p:cNvPr id="409" name="Shape 409"/>
          <p:cNvSpPr>
            <a:spLocks noGrp="1"/>
          </p:cNvSpPr>
          <p:nvPr>
            <p:ph type="body" sz="quarter" idx="1"/>
          </p:nvPr>
        </p:nvSpPr>
        <p:spPr>
          <a:prstGeom prst="rect">
            <a:avLst/>
          </a:prstGeom>
        </p:spPr>
        <p:txBody>
          <a:bodyPr rtlCol="1"/>
          <a:lstStyle/>
          <a:p>
            <a:pPr rtl="1"/>
            <a:r>
              <a:rPr dirty="0"/>
              <a:t>The purpose of an EOC is </a:t>
            </a:r>
          </a:p>
          <a:p>
            <a:pPr rtl="1"/>
            <a:r>
              <a:rPr dirty="0"/>
              <a:t>To enhance intelligence and risk assessments that underpin decision-making, preparedness and coordinated responses.</a:t>
            </a:r>
          </a:p>
          <a:p>
            <a:pPr rtl="1"/>
            <a:r>
              <a:rPr dirty="0"/>
              <a:t>To serve as center of surveillance, data management, and general coordination for emergency response</a:t>
            </a:r>
          </a:p>
          <a:p>
            <a:pPr rtl="1"/>
            <a:endParaRPr dirty="0"/>
          </a:p>
        </p:txBody>
      </p:sp>
    </p:spTree>
    <p:extLst>
      <p:ext uri="{BB962C8B-B14F-4D97-AF65-F5344CB8AC3E}">
        <p14:creationId xmlns:p14="http://schemas.microsoft.com/office/powerpoint/2010/main" val="18437131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1"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3" name="Rectangle 1"/>
          <p:cNvSpPr/>
          <p:nvPr/>
        </p:nvSpPr>
        <p:spPr>
          <a:xfrm>
            <a:off x="0" y="11"/>
            <a:ext cx="12192000" cy="4354825"/>
          </a:xfrm>
          <a:prstGeom prst="rect">
            <a:avLst/>
          </a:prstGeom>
          <a:solidFill>
            <a:srgbClr val="ECF2F8"/>
          </a:solidFill>
          <a:ln w="12700">
            <a:miter lim="400000"/>
          </a:ln>
        </p:spPr>
        <p:txBody>
          <a:bodyPr lIns="45719" rIns="45719" rtlCol="1" anchor="ctr"/>
          <a:lstStyle/>
          <a:p>
            <a:pPr algn="ctr" rtl="1">
              <a:defRPr sz="500">
                <a:solidFill>
                  <a:srgbClr val="FFFFFF"/>
                </a:solidFill>
                <a:latin typeface="+mj-lt"/>
                <a:ea typeface="+mj-ea"/>
                <a:cs typeface="+mj-cs"/>
                <a:sym typeface="Source Sans Pro Regular"/>
              </a:defRPr>
            </a:pPr>
            <a:endParaRPr/>
          </a:p>
        </p:txBody>
      </p:sp>
      <p:pic>
        <p:nvPicPr>
          <p:cNvPr id="24" name="Picture 14" descr="Picture 14"/>
          <p:cNvPicPr>
            <a:picLocks noChangeAspect="1"/>
          </p:cNvPicPr>
          <p:nvPr/>
        </p:nvPicPr>
        <p:blipFill>
          <a:blip r:embed="rId3"/>
          <a:stretch>
            <a:fillRect/>
          </a:stretch>
        </p:blipFill>
        <p:spPr>
          <a:xfrm>
            <a:off x="2" y="0"/>
            <a:ext cx="6560821" cy="5372100"/>
          </a:xfrm>
          <a:prstGeom prst="rect">
            <a:avLst/>
          </a:prstGeom>
          <a:ln w="12700">
            <a:miter lim="400000"/>
          </a:ln>
        </p:spPr>
      </p:pic>
      <p:pic>
        <p:nvPicPr>
          <p:cNvPr id="25" name="Picture 18" descr="Picture 18"/>
          <p:cNvPicPr>
            <a:picLocks noChangeAspect="1"/>
          </p:cNvPicPr>
          <p:nvPr/>
        </p:nvPicPr>
        <p:blipFill>
          <a:blip r:embed="rId4"/>
          <a:stretch>
            <a:fillRect/>
          </a:stretch>
        </p:blipFill>
        <p:spPr>
          <a:xfrm>
            <a:off x="9002489" y="5116962"/>
            <a:ext cx="2823416" cy="908686"/>
          </a:xfrm>
          <a:prstGeom prst="rect">
            <a:avLst/>
          </a:prstGeom>
          <a:ln w="12700">
            <a:miter lim="400000"/>
          </a:ln>
        </p:spPr>
      </p:pic>
      <p:pic>
        <p:nvPicPr>
          <p:cNvPr id="26" name="Picture 19" descr="Picture 19"/>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27" name="Body Level One…"/>
          <p:cNvSpPr txBox="1">
            <a:spLocks noGrp="1"/>
          </p:cNvSpPr>
          <p:nvPr>
            <p:ph type="body" sz="quarter" idx="1"/>
          </p:nvPr>
        </p:nvSpPr>
        <p:spPr>
          <a:xfrm>
            <a:off x="5525727" y="3491867"/>
            <a:ext cx="5925538" cy="914401"/>
          </a:xfrm>
          <a:prstGeom prst="rect">
            <a:avLst/>
          </a:prstGeom>
        </p:spPr>
        <p:txBody>
          <a:bodyPr rtlCol="1"/>
          <a:lstStyle>
            <a:lvl1pPr algn="r" rtl="1">
              <a:defRPr>
                <a:latin typeface="Source Sans Pro Bold"/>
                <a:ea typeface="Source Sans Pro Bold"/>
                <a:cs typeface="Source Sans Pro Bold"/>
                <a:sym typeface="Source Sans Pro Bold"/>
              </a:defRPr>
            </a:lvl1pPr>
            <a:lvl2pPr marL="216992" indent="-72331" algn="r" rtl="1">
              <a:defRPr>
                <a:latin typeface="Source Sans Pro Bold"/>
                <a:ea typeface="Source Sans Pro Bold"/>
                <a:cs typeface="Source Sans Pro Bold"/>
                <a:sym typeface="Source Sans Pro Bold"/>
              </a:defRPr>
            </a:lvl2pPr>
            <a:lvl3pPr marL="361652" indent="-72331" algn="r" rtl="1">
              <a:defRPr>
                <a:latin typeface="Source Sans Pro Bold"/>
                <a:ea typeface="Source Sans Pro Bold"/>
                <a:cs typeface="Source Sans Pro Bold"/>
                <a:sym typeface="Source Sans Pro Bold"/>
              </a:defRPr>
            </a:lvl3pPr>
            <a:lvl4pPr marL="506314" indent="-72331" algn="r" rtl="1">
              <a:defRPr>
                <a:latin typeface="Source Sans Pro Bold"/>
                <a:ea typeface="Source Sans Pro Bold"/>
                <a:cs typeface="Source Sans Pro Bold"/>
                <a:sym typeface="Source Sans Pro Bold"/>
              </a:defRPr>
            </a:lvl4pPr>
            <a:lvl5pPr marL="650974" indent="-72331" algn="r" rtl="1">
              <a:defRPr>
                <a:latin typeface="Source Sans Pro Bold"/>
                <a:ea typeface="Source Sans Pro Bold"/>
                <a:cs typeface="Source Sans Pro Bold"/>
                <a:sym typeface="Source Sans Pro Bold"/>
              </a:defRPr>
            </a:lvl5pPr>
          </a:lstStyle>
          <a:p>
            <a:pPr rtl="1"/>
            <a:r>
              <a:t>Body Level One</a:t>
            </a:r>
          </a:p>
          <a:p>
            <a:pPr lvl="1" rtl="1"/>
            <a:r>
              <a:t>Body Level Two</a:t>
            </a:r>
          </a:p>
          <a:p>
            <a:pPr lvl="2" rtl="1"/>
            <a:r>
              <a:t>Body Level Three</a:t>
            </a:r>
          </a:p>
          <a:p>
            <a:pPr lvl="3" rtl="1"/>
            <a:r>
              <a:t>Body Level Four</a:t>
            </a:r>
          </a:p>
          <a:p>
            <a:pPr lvl="4" rtl="1"/>
            <a:r>
              <a:t>Body Level Five</a:t>
            </a:r>
          </a:p>
        </p:txBody>
      </p:sp>
      <p:sp>
        <p:nvSpPr>
          <p:cNvPr id="28" name="Title Text"/>
          <p:cNvSpPr txBox="1">
            <a:spLocks noGrp="1"/>
          </p:cNvSpPr>
          <p:nvPr>
            <p:ph type="title"/>
          </p:nvPr>
        </p:nvSpPr>
        <p:spPr>
          <a:xfrm>
            <a:off x="517796" y="1587565"/>
            <a:ext cx="4490140" cy="2410277"/>
          </a:xfrm>
          <a:prstGeom prst="rect">
            <a:avLst/>
          </a:prstGeom>
        </p:spPr>
        <p:txBody>
          <a:bodyPr rtlCol="1"/>
          <a:lstStyle/>
          <a:p>
            <a:pPr rtl="1"/>
            <a:r>
              <a:t>Title Text</a:t>
            </a:r>
          </a:p>
        </p:txBody>
      </p:sp>
      <p:pic>
        <p:nvPicPr>
          <p:cNvPr id="13" name="Image 12"/>
          <p:cNvPicPr>
            <a:picLocks noChangeAspect="1"/>
          </p:cNvPicPr>
          <p:nvPr userDrawn="1"/>
        </p:nvPicPr>
        <p:blipFill>
          <a:blip r:embed="rId5"/>
          <a:stretch>
            <a:fillRect/>
          </a:stretch>
        </p:blipFill>
        <p:spPr>
          <a:xfrm>
            <a:off x="135255" y="6312793"/>
            <a:ext cx="1657350" cy="484681"/>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7_Custom Layout">
    <p:spTree>
      <p:nvGrpSpPr>
        <p:cNvPr id="1" name=""/>
        <p:cNvGrpSpPr/>
        <p:nvPr/>
      </p:nvGrpSpPr>
      <p:grpSpPr>
        <a:xfrm>
          <a:off x="0" y="0"/>
          <a:ext cx="0" cy="0"/>
          <a:chOff x="0" y="0"/>
          <a:chExt cx="0" cy="0"/>
        </a:xfrm>
      </p:grpSpPr>
      <p:pic>
        <p:nvPicPr>
          <p:cNvPr id="149"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50"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5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53"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54"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55"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156" name="Body Level One…"/>
          <p:cNvSpPr txBox="1">
            <a:spLocks noGrp="1"/>
          </p:cNvSpPr>
          <p:nvPr>
            <p:ph type="body" sz="half" idx="1" hasCustomPrompt="1"/>
          </p:nvPr>
        </p:nvSpPr>
        <p:spPr>
          <a:xfrm>
            <a:off x="587205" y="1971020"/>
            <a:ext cx="11347451" cy="1870076"/>
          </a:xfrm>
          <a:prstGeom prst="rect">
            <a:avLst/>
          </a:prstGeom>
        </p:spPr>
        <p:txBody>
          <a:bodyPr rtlCol="1" anchor="ctr"/>
          <a:lstStyle>
            <a:lvl1pPr marL="0" indent="0" algn="ctr" rtl="1">
              <a:buClrTx/>
              <a:buSzTx/>
              <a:buFontTx/>
              <a:buNone/>
              <a:defRPr>
                <a:solidFill>
                  <a:srgbClr val="FFFFFF"/>
                </a:solidFill>
                <a:latin typeface="Source Sans Pro Bold"/>
                <a:ea typeface="Source Sans Pro Bold"/>
                <a:cs typeface="Source Sans Pro Bold"/>
                <a:sym typeface="Source Sans Pro Bold"/>
              </a:defRPr>
            </a:lvl1pPr>
            <a:lvl2pPr algn="ctr" rtl="1">
              <a:buClrTx/>
              <a:buFontTx/>
              <a:defRPr>
                <a:solidFill>
                  <a:srgbClr val="FFFFFF"/>
                </a:solidFill>
                <a:latin typeface="Source Sans Pro Bold"/>
                <a:ea typeface="Source Sans Pro Bold"/>
                <a:cs typeface="Source Sans Pro Bold"/>
                <a:sym typeface="Source Sans Pro Bold"/>
              </a:defRPr>
            </a:lvl2pPr>
            <a:lvl3pPr algn="ctr" rtl="1">
              <a:buClrTx/>
              <a:buFontTx/>
              <a:defRPr>
                <a:solidFill>
                  <a:srgbClr val="FFFFFF"/>
                </a:solidFill>
                <a:latin typeface="Source Sans Pro Bold"/>
                <a:ea typeface="Source Sans Pro Bold"/>
                <a:cs typeface="Source Sans Pro Bold"/>
                <a:sym typeface="Source Sans Pro Bold"/>
              </a:defRPr>
            </a:lvl3pPr>
            <a:lvl4pPr algn="ctr" rtl="1">
              <a:buClrTx/>
              <a:buFontTx/>
              <a:defRPr>
                <a:solidFill>
                  <a:srgbClr val="FFFFFF"/>
                </a:solidFill>
                <a:latin typeface="Source Sans Pro Bold"/>
                <a:ea typeface="Source Sans Pro Bold"/>
                <a:cs typeface="Source Sans Pro Bold"/>
                <a:sym typeface="Source Sans Pro Bold"/>
              </a:defRPr>
            </a:lvl4pPr>
            <a:lvl5pPr algn="ctr" rtl="1">
              <a:buClrTx/>
              <a:buFontTx/>
              <a:defRPr>
                <a:solidFill>
                  <a:srgbClr val="FFFFFF"/>
                </a:solidFill>
                <a:latin typeface="Source Sans Pro Bold"/>
                <a:ea typeface="Source Sans Pro Bold"/>
                <a:cs typeface="Source Sans Pro Bold"/>
                <a:sym typeface="Source Sans Pro Bold"/>
              </a:defRPr>
            </a:lvl5pPr>
          </a:lstStyle>
          <a:p>
            <a:pPr rtl="1"/>
            <a:r>
              <a:t>Click to edit Master title style</a:t>
            </a:r>
          </a:p>
          <a:p>
            <a:pPr lvl="1" rtl="1"/>
            <a:endParaRPr/>
          </a:p>
          <a:p>
            <a:pPr lvl="2" rtl="1"/>
            <a:endParaRPr/>
          </a:p>
          <a:p>
            <a:pPr lvl="3" rtl="1"/>
            <a:endParaRPr/>
          </a:p>
          <a:p>
            <a:pPr lvl="4" rtl="1"/>
            <a:endParaRPr/>
          </a:p>
        </p:txBody>
      </p:sp>
      <p:sp>
        <p:nvSpPr>
          <p:cNvPr id="2" name="Slide Number">
            <a:extLst>
              <a:ext uri="{FF2B5EF4-FFF2-40B4-BE49-F238E27FC236}">
                <a16:creationId xmlns:a16="http://schemas.microsoft.com/office/drawing/2014/main" id="{583162C9-1CE5-7F09-8F56-86B689791D75}"/>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6_Custom Layout">
    <p:spTree>
      <p:nvGrpSpPr>
        <p:cNvPr id="1" name=""/>
        <p:cNvGrpSpPr/>
        <p:nvPr/>
      </p:nvGrpSpPr>
      <p:grpSpPr>
        <a:xfrm>
          <a:off x="0" y="0"/>
          <a:ext cx="0" cy="0"/>
          <a:chOff x="0" y="0"/>
          <a:chExt cx="0" cy="0"/>
        </a:xfrm>
      </p:grpSpPr>
      <p:pic>
        <p:nvPicPr>
          <p:cNvPr id="163" name="Image" descr="Image"/>
          <p:cNvPicPr>
            <a:picLocks noChangeAspect="1"/>
          </p:cNvPicPr>
          <p:nvPr/>
        </p:nvPicPr>
        <p:blipFill>
          <a:blip r:embed="rId2"/>
          <a:srcRect b="1317"/>
          <a:stretch>
            <a:fillRect/>
          </a:stretch>
        </p:blipFill>
        <p:spPr>
          <a:xfrm>
            <a:off x="-15228" y="-14824"/>
            <a:ext cx="12505419" cy="6126364"/>
          </a:xfrm>
          <a:prstGeom prst="rect">
            <a:avLst/>
          </a:prstGeom>
          <a:ln w="12700">
            <a:miter lim="400000"/>
          </a:ln>
        </p:spPr>
      </p:pic>
      <p:pic>
        <p:nvPicPr>
          <p:cNvPr id="164" name="Picture 6" descr="Picture 6"/>
          <p:cNvPicPr>
            <a:picLocks noChangeAspect="1"/>
          </p:cNvPicPr>
          <p:nvPr/>
        </p:nvPicPr>
        <p:blipFill>
          <a:blip r:embed="rId3"/>
          <a:stretch>
            <a:fillRect/>
          </a:stretch>
        </p:blipFill>
        <p:spPr>
          <a:xfrm>
            <a:off x="11358371" y="138176"/>
            <a:ext cx="685801" cy="711201"/>
          </a:xfrm>
          <a:prstGeom prst="rect">
            <a:avLst/>
          </a:prstGeom>
          <a:ln w="12700">
            <a:miter lim="400000"/>
          </a:ln>
        </p:spPr>
      </p:pic>
      <p:sp>
        <p:nvSpPr>
          <p:cNvPr id="1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67"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68"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 name="Slide Number">
            <a:extLst>
              <a:ext uri="{FF2B5EF4-FFF2-40B4-BE49-F238E27FC236}">
                <a16:creationId xmlns:a16="http://schemas.microsoft.com/office/drawing/2014/main" id="{87F49080-9055-1CBF-70B3-C57AF5FA65A7}"/>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9" name="Image 8"/>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sp>
        <p:nvSpPr>
          <p:cNvPr id="175" name="Rectangle 5"/>
          <p:cNvSpPr/>
          <p:nvPr/>
        </p:nvSpPr>
        <p:spPr>
          <a:xfrm>
            <a:off x="0" y="-9332"/>
            <a:ext cx="12192000" cy="6199821"/>
          </a:xfrm>
          <a:prstGeom prst="rect">
            <a:avLst/>
          </a:prstGeom>
          <a:solidFill>
            <a:srgbClr val="ECF2F8"/>
          </a:solidFill>
          <a:ln w="12700">
            <a:miter lim="400000"/>
          </a:ln>
        </p:spPr>
        <p:txBody>
          <a:bodyPr lIns="45719" rIns="45719" rtlCol="1" anchor="ctr"/>
          <a:lstStyle/>
          <a:p>
            <a:pPr algn="ctr" rtl="1">
              <a:defRPr sz="1000">
                <a:solidFill>
                  <a:srgbClr val="FFFFFF"/>
                </a:solidFill>
                <a:latin typeface="+mj-lt"/>
                <a:ea typeface="+mj-ea"/>
                <a:cs typeface="+mj-cs"/>
                <a:sym typeface="Source Sans Pro Regular"/>
              </a:defRPr>
            </a:pPr>
            <a:endParaRPr/>
          </a:p>
        </p:txBody>
      </p:sp>
      <p:pic>
        <p:nvPicPr>
          <p:cNvPr id="176" name="Image" descr="Image"/>
          <p:cNvPicPr>
            <a:picLocks noChangeAspect="1"/>
          </p:cNvPicPr>
          <p:nvPr/>
        </p:nvPicPr>
        <p:blipFill>
          <a:blip r:embed="rId2"/>
          <a:stretch>
            <a:fillRect/>
          </a:stretch>
        </p:blipFill>
        <p:spPr>
          <a:xfrm>
            <a:off x="-9564" y="-17065"/>
            <a:ext cx="5131640" cy="655776"/>
          </a:xfrm>
          <a:prstGeom prst="rect">
            <a:avLst/>
          </a:prstGeom>
          <a:ln w="12700">
            <a:miter lim="400000"/>
          </a:ln>
        </p:spPr>
      </p:pic>
      <p:pic>
        <p:nvPicPr>
          <p:cNvPr id="17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7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80"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81"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82" name="TextBox 4"/>
          <p:cNvSpPr txBox="1"/>
          <p:nvPr/>
        </p:nvSpPr>
        <p:spPr>
          <a:xfrm>
            <a:off x="275896" y="11102"/>
            <a:ext cx="262784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r>
              <a:rPr lang="ar" b="1"/>
              <a:t>Disclaimer</a:t>
            </a:r>
          </a:p>
        </p:txBody>
      </p:sp>
      <p:pic>
        <p:nvPicPr>
          <p:cNvPr id="183" name="Picture 6" descr="Picture 6"/>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84" name="Body Level One…"/>
          <p:cNvSpPr txBox="1">
            <a:spLocks noGrp="1"/>
          </p:cNvSpPr>
          <p:nvPr>
            <p:ph type="body" idx="1"/>
          </p:nvPr>
        </p:nvSpPr>
        <p:spPr>
          <a:xfrm>
            <a:off x="797442" y="842962"/>
            <a:ext cx="10450422" cy="520696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4955AC24-70BA-80F3-D99A-5EC54D3F3DAB}"/>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91"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192"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94"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95"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96"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97" name="Rectangle 2"/>
          <p:cNvSpPr txBox="1"/>
          <p:nvPr/>
        </p:nvSpPr>
        <p:spPr>
          <a:xfrm>
            <a:off x="226342" y="-7627"/>
            <a:ext cx="8138161"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Learning objectives</a:t>
            </a:r>
          </a:p>
        </p:txBody>
      </p:sp>
      <p:sp>
        <p:nvSpPr>
          <p:cNvPr id="198" name="Body Level One…"/>
          <p:cNvSpPr txBox="1">
            <a:spLocks noGrp="1"/>
          </p:cNvSpPr>
          <p:nvPr>
            <p:ph type="body" idx="1"/>
          </p:nvPr>
        </p:nvSpPr>
        <p:spPr>
          <a:xfrm>
            <a:off x="2207941" y="860998"/>
            <a:ext cx="7915007" cy="5175067"/>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6EFA747-03FB-2312-5562-708ED02D5DA1}"/>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_Section Header">
    <p:spTree>
      <p:nvGrpSpPr>
        <p:cNvPr id="1" name=""/>
        <p:cNvGrpSpPr/>
        <p:nvPr/>
      </p:nvGrpSpPr>
      <p:grpSpPr>
        <a:xfrm>
          <a:off x="0" y="0"/>
          <a:ext cx="0" cy="0"/>
          <a:chOff x="0" y="0"/>
          <a:chExt cx="0" cy="0"/>
        </a:xfrm>
      </p:grpSpPr>
      <p:pic>
        <p:nvPicPr>
          <p:cNvPr id="205" name="Image" descr="Image"/>
          <p:cNvPicPr>
            <a:picLocks noChangeAspect="1"/>
          </p:cNvPicPr>
          <p:nvPr/>
        </p:nvPicPr>
        <p:blipFill>
          <a:blip r:embed="rId2"/>
          <a:stretch>
            <a:fillRect/>
          </a:stretch>
        </p:blipFill>
        <p:spPr>
          <a:xfrm>
            <a:off x="-18793" y="-35795"/>
            <a:ext cx="5131639" cy="655777"/>
          </a:xfrm>
          <a:prstGeom prst="rect">
            <a:avLst/>
          </a:prstGeom>
          <a:ln w="12700">
            <a:miter lim="400000"/>
          </a:ln>
        </p:spPr>
      </p:pic>
      <p:pic>
        <p:nvPicPr>
          <p:cNvPr id="206"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08"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09"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10"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11" name="Title Text"/>
          <p:cNvSpPr txBox="1">
            <a:spLocks noGrp="1"/>
          </p:cNvSpPr>
          <p:nvPr>
            <p:ph type="title"/>
          </p:nvPr>
        </p:nvSpPr>
        <p:spPr>
          <a:xfrm>
            <a:off x="266208" y="-30963"/>
            <a:ext cx="3571876" cy="646113"/>
          </a:xfrm>
          <a:prstGeom prst="rect">
            <a:avLst/>
          </a:prstGeom>
        </p:spPr>
        <p:txBody>
          <a:bodyPr rtlCol="1"/>
          <a:lstStyle/>
          <a:p>
            <a:pPr rtl="1"/>
            <a:r>
              <a:t>Title Text</a:t>
            </a:r>
          </a:p>
        </p:txBody>
      </p:sp>
      <p:sp>
        <p:nvSpPr>
          <p:cNvPr id="212" name="Body Level One…"/>
          <p:cNvSpPr txBox="1">
            <a:spLocks noGrp="1"/>
          </p:cNvSpPr>
          <p:nvPr>
            <p:ph type="body" idx="1"/>
          </p:nvPr>
        </p:nvSpPr>
        <p:spPr>
          <a:xfrm>
            <a:off x="2438400" y="1247001"/>
            <a:ext cx="8058616"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AEA875E-A3D6-6F2D-390A-B39EA49C8309}"/>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2_Section Header">
    <p:spTree>
      <p:nvGrpSpPr>
        <p:cNvPr id="1" name=""/>
        <p:cNvGrpSpPr/>
        <p:nvPr/>
      </p:nvGrpSpPr>
      <p:grpSpPr>
        <a:xfrm>
          <a:off x="0" y="0"/>
          <a:ext cx="0" cy="0"/>
          <a:chOff x="0" y="0"/>
          <a:chExt cx="0" cy="0"/>
        </a:xfrm>
      </p:grpSpPr>
      <p:pic>
        <p:nvPicPr>
          <p:cNvPr id="219" name="Image" descr="Image"/>
          <p:cNvPicPr>
            <a:picLocks noChangeAspect="1"/>
          </p:cNvPicPr>
          <p:nvPr/>
        </p:nvPicPr>
        <p:blipFill>
          <a:blip r:embed="rId2"/>
          <a:stretch>
            <a:fillRect/>
          </a:stretch>
        </p:blipFill>
        <p:spPr>
          <a:xfrm>
            <a:off x="-18793" y="-126665"/>
            <a:ext cx="6553818" cy="837518"/>
          </a:xfrm>
          <a:prstGeom prst="rect">
            <a:avLst/>
          </a:prstGeom>
          <a:ln w="12700">
            <a:miter lim="400000"/>
          </a:ln>
        </p:spPr>
      </p:pic>
      <p:pic>
        <p:nvPicPr>
          <p:cNvPr id="220"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2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23"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24"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25"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26" name="Text Placeholder 5"/>
          <p:cNvSpPr>
            <a:spLocks noGrp="1"/>
          </p:cNvSpPr>
          <p:nvPr>
            <p:ph type="body" sz="quarter" idx="21"/>
          </p:nvPr>
        </p:nvSpPr>
        <p:spPr>
          <a:xfrm>
            <a:off x="263525" y="115887"/>
            <a:ext cx="4319588" cy="600076"/>
          </a:xfrm>
          <a:prstGeom prst="rect">
            <a:avLst/>
          </a:prstGeom>
        </p:spPr>
        <p:txBody>
          <a:bodyPr rtlCol="1"/>
          <a:lstStyle/>
          <a:p>
            <a:pPr marL="0" indent="0" rtl="1">
              <a:buClrTx/>
              <a:buSzTx/>
              <a:buFontTx/>
              <a:buNone/>
              <a:defRPr>
                <a:solidFill>
                  <a:srgbClr val="FFFFFF"/>
                </a:solidFill>
                <a:latin typeface="Source Sans Pro Bold"/>
                <a:ea typeface="Source Sans Pro Bold"/>
                <a:cs typeface="Source Sans Pro Bold"/>
                <a:sym typeface="Source Sans Pro Bold"/>
              </a:defRPr>
            </a:pPr>
            <a:endParaRPr/>
          </a:p>
        </p:txBody>
      </p:sp>
      <p:sp>
        <p:nvSpPr>
          <p:cNvPr id="2" name="Slide Number">
            <a:extLst>
              <a:ext uri="{FF2B5EF4-FFF2-40B4-BE49-F238E27FC236}">
                <a16:creationId xmlns:a16="http://schemas.microsoft.com/office/drawing/2014/main" id="{BB1E7A41-B3D4-9BD2-3C4D-1269C42AA14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1" name="Image 10"/>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3_Section Header">
    <p:spTree>
      <p:nvGrpSpPr>
        <p:cNvPr id="1" name=""/>
        <p:cNvGrpSpPr/>
        <p:nvPr/>
      </p:nvGrpSpPr>
      <p:grpSpPr>
        <a:xfrm>
          <a:off x="0" y="0"/>
          <a:ext cx="0" cy="0"/>
          <a:chOff x="0" y="0"/>
          <a:chExt cx="0" cy="0"/>
        </a:xfrm>
      </p:grpSpPr>
      <p:pic>
        <p:nvPicPr>
          <p:cNvPr id="233" name="Image" descr="Image"/>
          <p:cNvPicPr>
            <a:picLocks noChangeAspect="1"/>
          </p:cNvPicPr>
          <p:nvPr/>
        </p:nvPicPr>
        <p:blipFill>
          <a:blip r:embed="rId2"/>
          <a:srcRect t="43728"/>
          <a:stretch>
            <a:fillRect/>
          </a:stretch>
        </p:blipFill>
        <p:spPr>
          <a:xfrm>
            <a:off x="-70810" y="-35923"/>
            <a:ext cx="9413288" cy="676911"/>
          </a:xfrm>
          <a:prstGeom prst="rect">
            <a:avLst/>
          </a:prstGeom>
          <a:ln w="12700">
            <a:miter lim="400000"/>
          </a:ln>
        </p:spPr>
      </p:pic>
      <p:pic>
        <p:nvPicPr>
          <p:cNvPr id="23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3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37"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38"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39"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B15D132A-221E-FB36-8238-C49D3A20D23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4_Section Header">
    <p:spTree>
      <p:nvGrpSpPr>
        <p:cNvPr id="1" name=""/>
        <p:cNvGrpSpPr/>
        <p:nvPr/>
      </p:nvGrpSpPr>
      <p:grpSpPr>
        <a:xfrm>
          <a:off x="0" y="0"/>
          <a:ext cx="0" cy="0"/>
          <a:chOff x="0" y="0"/>
          <a:chExt cx="0" cy="0"/>
        </a:xfrm>
      </p:grpSpPr>
      <p:pic>
        <p:nvPicPr>
          <p:cNvPr id="246" name="Image" descr="Image"/>
          <p:cNvPicPr>
            <a:picLocks noChangeAspect="1"/>
          </p:cNvPicPr>
          <p:nvPr/>
        </p:nvPicPr>
        <p:blipFill>
          <a:blip r:embed="rId2"/>
          <a:stretch>
            <a:fillRect/>
          </a:stretch>
        </p:blipFill>
        <p:spPr>
          <a:xfrm>
            <a:off x="-27005" y="-61337"/>
            <a:ext cx="7669397" cy="980079"/>
          </a:xfrm>
          <a:prstGeom prst="rect">
            <a:avLst/>
          </a:prstGeom>
          <a:ln w="12700">
            <a:miter lim="400000"/>
          </a:ln>
        </p:spPr>
      </p:pic>
      <p:pic>
        <p:nvPicPr>
          <p:cNvPr id="24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24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250"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251"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252" name="Body Level One…"/>
          <p:cNvSpPr txBox="1">
            <a:spLocks noGrp="1"/>
          </p:cNvSpPr>
          <p:nvPr>
            <p:ph type="body" idx="1"/>
          </p:nvPr>
        </p:nvSpPr>
        <p:spPr>
          <a:xfrm>
            <a:off x="2378927" y="1247001"/>
            <a:ext cx="8222167"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D0A7317-FB93-40A6-3B07-C20F8969E6A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ubtitle slide">
    <p:spTree>
      <p:nvGrpSpPr>
        <p:cNvPr id="1" name=""/>
        <p:cNvGrpSpPr/>
        <p:nvPr/>
      </p:nvGrpSpPr>
      <p:grpSpPr>
        <a:xfrm>
          <a:off x="0" y="0"/>
          <a:ext cx="0" cy="0"/>
          <a:chOff x="0" y="0"/>
          <a:chExt cx="0" cy="0"/>
        </a:xfrm>
      </p:grpSpPr>
      <p:pic>
        <p:nvPicPr>
          <p:cNvPr id="35"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3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38"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39"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40" name="Click to edit Subtitle"/>
          <p:cNvSpPr txBox="1">
            <a:spLocks noGrp="1"/>
          </p:cNvSpPr>
          <p:nvPr>
            <p:ph type="title" hasCustomPrompt="1"/>
          </p:nvPr>
        </p:nvSpPr>
        <p:spPr>
          <a:xfrm>
            <a:off x="190765" y="0"/>
            <a:ext cx="6241933" cy="645664"/>
          </a:xfrm>
          <a:prstGeom prst="rect">
            <a:avLst/>
          </a:prstGeom>
        </p:spPr>
        <p:txBody>
          <a:bodyPr rtlCol="1"/>
          <a:lstStyle/>
          <a:p>
            <a:pPr rtl="1"/>
            <a:r>
              <a:t>Click to edit Subtitle</a:t>
            </a:r>
          </a:p>
        </p:txBody>
      </p:sp>
      <p:sp>
        <p:nvSpPr>
          <p:cNvPr id="41" name="Body Level One…"/>
          <p:cNvSpPr txBox="1">
            <a:spLocks noGrp="1"/>
          </p:cNvSpPr>
          <p:nvPr>
            <p:ph type="body" idx="1"/>
          </p:nvPr>
        </p:nvSpPr>
        <p:spPr>
          <a:xfrm>
            <a:off x="648587" y="1247001"/>
            <a:ext cx="11143844" cy="4654071"/>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D44F667D-F8E4-ADB7-2C2E-1337F7D40C84}"/>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0" name="Image 9"/>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1_Subtitle slide">
    <p:spTree>
      <p:nvGrpSpPr>
        <p:cNvPr id="1" name=""/>
        <p:cNvGrpSpPr/>
        <p:nvPr/>
      </p:nvGrpSpPr>
      <p:grpSpPr>
        <a:xfrm>
          <a:off x="0" y="0"/>
          <a:ext cx="0" cy="0"/>
          <a:chOff x="0" y="0"/>
          <a:chExt cx="0" cy="0"/>
        </a:xfrm>
      </p:grpSpPr>
      <p:pic>
        <p:nvPicPr>
          <p:cNvPr id="48" name="Picture 2" descr="Picture 2"/>
          <p:cNvPicPr>
            <a:picLocks noChangeAspect="1"/>
          </p:cNvPicPr>
          <p:nvPr/>
        </p:nvPicPr>
        <p:blipFill>
          <a:blip r:embed="rId2"/>
          <a:stretch>
            <a:fillRect/>
          </a:stretch>
        </p:blipFill>
        <p:spPr>
          <a:xfrm>
            <a:off x="11189972" y="118166"/>
            <a:ext cx="866716" cy="895042"/>
          </a:xfrm>
          <a:prstGeom prst="rect">
            <a:avLst/>
          </a:prstGeom>
          <a:ln w="12700">
            <a:miter lim="400000"/>
          </a:ln>
        </p:spPr>
      </p:pic>
      <p:sp>
        <p:nvSpPr>
          <p:cNvPr id="50"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51"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52"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53" name="Click to edit Subtitle"/>
          <p:cNvSpPr txBox="1">
            <a:spLocks noGrp="1"/>
          </p:cNvSpPr>
          <p:nvPr>
            <p:ph type="title" hasCustomPrompt="1"/>
          </p:nvPr>
        </p:nvSpPr>
        <p:spPr>
          <a:xfrm>
            <a:off x="190765" y="801824"/>
            <a:ext cx="5543940" cy="645665"/>
          </a:xfrm>
          <a:prstGeom prst="rect">
            <a:avLst/>
          </a:prstGeom>
        </p:spPr>
        <p:txBody>
          <a:bodyPr rtlCol="1"/>
          <a:lstStyle>
            <a:lvl1pPr algn="r" rtl="1">
              <a:defRPr sz="2800">
                <a:solidFill>
                  <a:srgbClr val="A2010C"/>
                </a:solidFill>
              </a:defRPr>
            </a:lvl1pPr>
          </a:lstStyle>
          <a:p>
            <a:pPr rtl="1"/>
            <a:r>
              <a:t>Click to edit Subtitle</a:t>
            </a:r>
          </a:p>
        </p:txBody>
      </p:sp>
      <p:sp>
        <p:nvSpPr>
          <p:cNvPr id="54" name="Body Level One…"/>
          <p:cNvSpPr txBox="1">
            <a:spLocks noGrp="1"/>
          </p:cNvSpPr>
          <p:nvPr>
            <p:ph type="body" idx="1"/>
          </p:nvPr>
        </p:nvSpPr>
        <p:spPr>
          <a:xfrm>
            <a:off x="1739589" y="1584250"/>
            <a:ext cx="8683085" cy="4471925"/>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55" name="Title 1"/>
          <p:cNvSpPr txBox="1"/>
          <p:nvPr/>
        </p:nvSpPr>
        <p:spPr>
          <a:xfrm>
            <a:off x="236485" y="-1"/>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56" name="Title 1"/>
          <p:cNvSpPr txBox="1"/>
          <p:nvPr/>
        </p:nvSpPr>
        <p:spPr>
          <a:xfrm>
            <a:off x="236485" y="87779"/>
            <a:ext cx="6150493" cy="64566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lvl1pPr algn="r" defTabSz="289321" rtl="1">
              <a:lnSpc>
                <a:spcPct val="90000"/>
              </a:lnSpc>
              <a:defRPr sz="3200">
                <a:solidFill>
                  <a:srgbClr val="FFFFFF"/>
                </a:solidFill>
                <a:latin typeface="Source Sans Pro Bold"/>
                <a:ea typeface="Source Sans Pro Bold"/>
                <a:cs typeface="Source Sans Pro Bold"/>
                <a:sym typeface="Source Sans Pro Bold"/>
              </a:defRPr>
            </a:lvl1pPr>
          </a:lstStyle>
          <a:p>
            <a:pPr rtl="1"/>
            <a:r>
              <a:t>Click to edit Subtitle</a:t>
            </a:r>
          </a:p>
        </p:txBody>
      </p:sp>
      <p:sp>
        <p:nvSpPr>
          <p:cNvPr id="2" name="Slide Number">
            <a:extLst>
              <a:ext uri="{FF2B5EF4-FFF2-40B4-BE49-F238E27FC236}">
                <a16:creationId xmlns:a16="http://schemas.microsoft.com/office/drawing/2014/main" id="{395AD92F-6FC7-ED3A-322D-5109B143C401}"/>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3"/>
          <a:stretch>
            <a:fillRect/>
          </a:stretch>
        </p:blipFill>
        <p:spPr>
          <a:xfrm>
            <a:off x="135255" y="6312793"/>
            <a:ext cx="1657350" cy="484681"/>
          </a:xfrm>
          <a:prstGeom prst="rect">
            <a:avLst/>
          </a:prstGeom>
        </p:spPr>
      </p:pic>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ustom Layout">
    <p:spTree>
      <p:nvGrpSpPr>
        <p:cNvPr id="1" name=""/>
        <p:cNvGrpSpPr/>
        <p:nvPr/>
      </p:nvGrpSpPr>
      <p:grpSpPr>
        <a:xfrm>
          <a:off x="0" y="0"/>
          <a:ext cx="0" cy="0"/>
          <a:chOff x="0" y="0"/>
          <a:chExt cx="0" cy="0"/>
        </a:xfrm>
      </p:grpSpPr>
      <p:pic>
        <p:nvPicPr>
          <p:cNvPr id="63"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64"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66"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67"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68"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69" name="Pentagon 4"/>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70" name="Title Text"/>
          <p:cNvSpPr txBox="1">
            <a:spLocks noGrp="1"/>
          </p:cNvSpPr>
          <p:nvPr>
            <p:ph type="title"/>
          </p:nvPr>
        </p:nvSpPr>
        <p:spPr>
          <a:xfrm>
            <a:off x="233916" y="843589"/>
            <a:ext cx="3264195" cy="1932378"/>
          </a:xfrm>
          <a:prstGeom prst="rect">
            <a:avLst/>
          </a:prstGeom>
        </p:spPr>
        <p:txBody>
          <a:bodyPr rtlCol="1"/>
          <a:lstStyle/>
          <a:p>
            <a:pPr rtl="1"/>
            <a:r>
              <a:t>Title Text</a:t>
            </a:r>
          </a:p>
        </p:txBody>
      </p:sp>
      <p:sp>
        <p:nvSpPr>
          <p:cNvPr id="71"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AE840AE0-9C83-0ADE-70A5-E460D8AE0A12}"/>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2" name="Image 11"/>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5_Custom Layout">
    <p:spTree>
      <p:nvGrpSpPr>
        <p:cNvPr id="1" name=""/>
        <p:cNvGrpSpPr/>
        <p:nvPr/>
      </p:nvGrpSpPr>
      <p:grpSpPr>
        <a:xfrm>
          <a:off x="0" y="0"/>
          <a:ext cx="0" cy="0"/>
          <a:chOff x="0" y="0"/>
          <a:chExt cx="0" cy="0"/>
        </a:xfrm>
      </p:grpSpPr>
      <p:pic>
        <p:nvPicPr>
          <p:cNvPr id="78"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79"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81"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82"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83"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84" name="TextBox 4"/>
          <p:cNvSpPr txBox="1"/>
          <p:nvPr/>
        </p:nvSpPr>
        <p:spPr>
          <a:xfrm>
            <a:off x="403461" y="669120"/>
            <a:ext cx="3355607"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85" name="Rounded Rectangle 5"/>
          <p:cNvSpPr/>
          <p:nvPr/>
        </p:nvSpPr>
        <p:spPr>
          <a:xfrm flipV="1">
            <a:off x="389000" y="1332433"/>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86"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87"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E6564B5D-ECF0-8BEB-EFCC-1199EA8BE9FF}"/>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4_Custom Layout">
    <p:spTree>
      <p:nvGrpSpPr>
        <p:cNvPr id="1" name=""/>
        <p:cNvGrpSpPr/>
        <p:nvPr/>
      </p:nvGrpSpPr>
      <p:grpSpPr>
        <a:xfrm>
          <a:off x="0" y="0"/>
          <a:ext cx="0" cy="0"/>
          <a:chOff x="0" y="0"/>
          <a:chExt cx="0" cy="0"/>
        </a:xfrm>
      </p:grpSpPr>
      <p:pic>
        <p:nvPicPr>
          <p:cNvPr id="94"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95"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97"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98"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99"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00" name="Rounded Rectangle 4"/>
          <p:cNvSpPr/>
          <p:nvPr/>
        </p:nvSpPr>
        <p:spPr>
          <a:xfrm flipV="1">
            <a:off x="389000" y="1779937"/>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101" name="TextBox 5"/>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02" name="Pentagon 6"/>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03"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3737EA94-399E-399D-B309-E0D973045798}"/>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3_Custom Layout">
    <p:spTree>
      <p:nvGrpSpPr>
        <p:cNvPr id="1" name=""/>
        <p:cNvGrpSpPr/>
        <p:nvPr/>
      </p:nvGrpSpPr>
      <p:grpSpPr>
        <a:xfrm>
          <a:off x="0" y="0"/>
          <a:ext cx="0" cy="0"/>
          <a:chOff x="0" y="0"/>
          <a:chExt cx="0" cy="0"/>
        </a:xfrm>
      </p:grpSpPr>
      <p:pic>
        <p:nvPicPr>
          <p:cNvPr id="110"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11"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13"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14"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15"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16" name="Rounded Rectangle 4"/>
          <p:cNvSpPr/>
          <p:nvPr/>
        </p:nvSpPr>
        <p:spPr>
          <a:xfrm flipV="1">
            <a:off x="388996" y="2237880"/>
            <a:ext cx="2029084" cy="8622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117" name="TextBox 6"/>
          <p:cNvSpPr txBox="1"/>
          <p:nvPr/>
        </p:nvSpPr>
        <p:spPr>
          <a:xfrm>
            <a:off x="403461" y="668220"/>
            <a:ext cx="2803026" cy="5847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18"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19"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282212F8-7C66-A68C-73D0-5390E43F76A0}"/>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2_Custom Layout">
    <p:spTree>
      <p:nvGrpSpPr>
        <p:cNvPr id="1" name=""/>
        <p:cNvGrpSpPr/>
        <p:nvPr/>
      </p:nvGrpSpPr>
      <p:grpSpPr>
        <a:xfrm>
          <a:off x="0" y="0"/>
          <a:ext cx="0" cy="0"/>
          <a:chOff x="0" y="0"/>
          <a:chExt cx="0" cy="0"/>
        </a:xfrm>
      </p:grpSpPr>
      <p:pic>
        <p:nvPicPr>
          <p:cNvPr id="126" name="Image" descr="Image"/>
          <p:cNvPicPr>
            <a:picLocks noChangeAspect="1"/>
          </p:cNvPicPr>
          <p:nvPr/>
        </p:nvPicPr>
        <p:blipFill>
          <a:blip r:embed="rId2"/>
          <a:stretch>
            <a:fillRect/>
          </a:stretch>
        </p:blipFill>
        <p:spPr>
          <a:xfrm>
            <a:off x="-25189" y="-7655"/>
            <a:ext cx="4102101" cy="6210301"/>
          </a:xfrm>
          <a:prstGeom prst="rect">
            <a:avLst/>
          </a:prstGeom>
          <a:ln w="12700">
            <a:miter lim="400000"/>
          </a:ln>
        </p:spPr>
      </p:pic>
      <p:pic>
        <p:nvPicPr>
          <p:cNvPr id="127" name="Picture 2" descr="Picture 2"/>
          <p:cNvPicPr>
            <a:picLocks noChangeAspect="1"/>
          </p:cNvPicPr>
          <p:nvPr/>
        </p:nvPicPr>
        <p:blipFill>
          <a:blip r:embed="rId3"/>
          <a:stretch>
            <a:fillRect/>
          </a:stretch>
        </p:blipFill>
        <p:spPr>
          <a:xfrm>
            <a:off x="11189972" y="118166"/>
            <a:ext cx="866716" cy="895042"/>
          </a:xfrm>
          <a:prstGeom prst="rect">
            <a:avLst/>
          </a:prstGeom>
          <a:ln w="12700">
            <a:miter lim="400000"/>
          </a:ln>
        </p:spPr>
      </p:pic>
      <p:sp>
        <p:nvSpPr>
          <p:cNvPr id="129"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
        <p:nvSpPr>
          <p:cNvPr id="130"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131"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132" name="Rounded Rectangle 4"/>
          <p:cNvSpPr/>
          <p:nvPr/>
        </p:nvSpPr>
        <p:spPr>
          <a:xfrm flipV="1">
            <a:off x="388996" y="1332432"/>
            <a:ext cx="2079884" cy="100134"/>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133" name="TextBox 6"/>
          <p:cNvSpPr txBox="1"/>
          <p:nvPr/>
        </p:nvSpPr>
        <p:spPr>
          <a:xfrm>
            <a:off x="403460" y="668215"/>
            <a:ext cx="229402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3200">
                <a:solidFill>
                  <a:srgbClr val="FFFFFF"/>
                </a:solidFill>
                <a:latin typeface="Source Sans Pro Bold"/>
                <a:ea typeface="Source Sans Pro Bold"/>
                <a:cs typeface="Source Sans Pro Bold"/>
                <a:sym typeface="Source Sans Pro Bold"/>
              </a:defRPr>
            </a:lvl1pPr>
          </a:lstStyle>
          <a:p>
            <a:pPr rtl="1"/>
            <a:endParaRPr lang="ar" b="1" dirty="0"/>
          </a:p>
        </p:txBody>
      </p:sp>
      <p:sp>
        <p:nvSpPr>
          <p:cNvPr id="134" name="Pentagon 7"/>
          <p:cNvSpPr/>
          <p:nvPr/>
        </p:nvSpPr>
        <p:spPr>
          <a:xfrm rot="10800000">
            <a:off x="11803004" y="2297501"/>
            <a:ext cx="388998" cy="22629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0800" y="0"/>
                </a:lnTo>
                <a:lnTo>
                  <a:pt x="21600" y="10800"/>
                </a:lnTo>
                <a:lnTo>
                  <a:pt x="10800" y="21600"/>
                </a:lnTo>
                <a:lnTo>
                  <a:pt x="0" y="21600"/>
                </a:lnTo>
                <a:close/>
              </a:path>
            </a:pathLst>
          </a:custGeom>
          <a:solidFill>
            <a:srgbClr val="A2010C"/>
          </a:solidFill>
          <a:ln w="12700">
            <a:miter lim="400000"/>
          </a:ln>
        </p:spPr>
        <p:txBody>
          <a:bodyPr lIns="45719" rIns="45719" rtlCol="1" anchor="ctr"/>
          <a:lstStyle/>
          <a:p>
            <a:pPr algn="ctr" rtl="1">
              <a:defRPr sz="1300">
                <a:solidFill>
                  <a:srgbClr val="FFFFFF"/>
                </a:solidFill>
                <a:latin typeface="+mj-lt"/>
                <a:ea typeface="+mj-ea"/>
                <a:cs typeface="+mj-cs"/>
                <a:sym typeface="Source Sans Pro Regular"/>
              </a:defRPr>
            </a:pPr>
            <a:endParaRPr/>
          </a:p>
        </p:txBody>
      </p:sp>
      <p:sp>
        <p:nvSpPr>
          <p:cNvPr id="135" name="Body Level One…"/>
          <p:cNvSpPr txBox="1">
            <a:spLocks noGrp="1"/>
          </p:cNvSpPr>
          <p:nvPr>
            <p:ph type="body" idx="1"/>
          </p:nvPr>
        </p:nvSpPr>
        <p:spPr>
          <a:xfrm>
            <a:off x="4273550" y="842962"/>
            <a:ext cx="7529514" cy="5546726"/>
          </a:xfrm>
          <a:prstGeom prst="rect">
            <a:avLst/>
          </a:prstGeom>
        </p:spPr>
        <p:txBody>
          <a:bodyPr rtlCol="1"/>
          <a:lstStyle/>
          <a:p>
            <a:pPr rtl="1"/>
            <a:r>
              <a:t>Body Level One</a:t>
            </a:r>
          </a:p>
          <a:p>
            <a:pPr lvl="1" rtl="1"/>
            <a:r>
              <a:t>Body Level Two</a:t>
            </a:r>
          </a:p>
          <a:p>
            <a:pPr lvl="2" rtl="1"/>
            <a:r>
              <a:t>Body Level Three</a:t>
            </a:r>
          </a:p>
          <a:p>
            <a:pPr lvl="3" rtl="1"/>
            <a:r>
              <a:t>Body Level Four</a:t>
            </a:r>
          </a:p>
          <a:p>
            <a:pPr lvl="4" rtl="1"/>
            <a:r>
              <a:t>Body Level Five</a:t>
            </a:r>
          </a:p>
        </p:txBody>
      </p:sp>
      <p:sp>
        <p:nvSpPr>
          <p:cNvPr id="2" name="Slide Number">
            <a:extLst>
              <a:ext uri="{FF2B5EF4-FFF2-40B4-BE49-F238E27FC236}">
                <a16:creationId xmlns:a16="http://schemas.microsoft.com/office/drawing/2014/main" id="{914BFFEC-84B4-999F-86C9-38D7A574348C}"/>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pic>
        <p:nvPicPr>
          <p:cNvPr id="13" name="Image 12"/>
          <p:cNvPicPr>
            <a:picLocks noChangeAspect="1"/>
          </p:cNvPicPr>
          <p:nvPr userDrawn="1"/>
        </p:nvPicPr>
        <p:blipFill>
          <a:blip r:embed="rId4"/>
          <a:stretch>
            <a:fillRect/>
          </a:stretch>
        </p:blipFill>
        <p:spPr>
          <a:xfrm>
            <a:off x="135255" y="6312793"/>
            <a:ext cx="1657350" cy="484681"/>
          </a:xfrm>
          <a:prstGeom prst="rect">
            <a:avLst/>
          </a:prstGeom>
        </p:spPr>
      </p:pic>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1_Custom Layout">
    <p:spTree>
      <p:nvGrpSpPr>
        <p:cNvPr id="1" name=""/>
        <p:cNvGrpSpPr/>
        <p:nvPr/>
      </p:nvGrpSpPr>
      <p:grpSpPr>
        <a:xfrm>
          <a:off x="0" y="0"/>
          <a:ext cx="0" cy="0"/>
          <a:chOff x="0" y="0"/>
          <a:chExt cx="0" cy="0"/>
        </a:xfrm>
      </p:grpSpPr>
      <p:sp>
        <p:nvSpPr>
          <p:cNvPr id="142" name="Slide Number"/>
          <p:cNvSpPr txBox="1">
            <a:spLocks noGrp="1"/>
          </p:cNvSpPr>
          <p:nvPr>
            <p:ph type="sldNum" sz="quarter" idx="2"/>
          </p:nvPr>
        </p:nvSpPr>
        <p:spPr>
          <a:prstGeom prst="rect">
            <a:avLst/>
          </a:prstGeom>
        </p:spPr>
        <p:txBody>
          <a:bodyPr rtlCol="1"/>
          <a:lstStyle/>
          <a:p>
            <a:pPr rtl="1"/>
            <a:fld id="{86CB4B4D-7CA3-9044-876B-883B54F8677D}" type="slidenum">
              <a:t>‹N°›</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2" name="Image" descr="Image"/>
          <p:cNvPicPr>
            <a:picLocks noChangeAspect="1"/>
          </p:cNvPicPr>
          <p:nvPr/>
        </p:nvPicPr>
        <p:blipFill>
          <a:blip r:embed="rId19"/>
          <a:srcRect b="1317"/>
          <a:stretch>
            <a:fillRect/>
          </a:stretch>
        </p:blipFill>
        <p:spPr>
          <a:xfrm>
            <a:off x="-15228" y="-14824"/>
            <a:ext cx="12505419" cy="6126364"/>
          </a:xfrm>
          <a:prstGeom prst="rect">
            <a:avLst/>
          </a:prstGeom>
          <a:ln w="12700">
            <a:miter lim="400000"/>
          </a:ln>
        </p:spPr>
      </p:pic>
      <p:pic>
        <p:nvPicPr>
          <p:cNvPr id="3" name="Picture 6" descr="Picture 6"/>
          <p:cNvPicPr>
            <a:picLocks noChangeAspect="1"/>
          </p:cNvPicPr>
          <p:nvPr/>
        </p:nvPicPr>
        <p:blipFill>
          <a:blip r:embed="rId20"/>
          <a:stretch>
            <a:fillRect/>
          </a:stretch>
        </p:blipFill>
        <p:spPr>
          <a:xfrm>
            <a:off x="11358371" y="138176"/>
            <a:ext cx="685801" cy="711201"/>
          </a:xfrm>
          <a:prstGeom prst="rect">
            <a:avLst/>
          </a:prstGeom>
          <a:ln w="12700">
            <a:miter lim="400000"/>
          </a:ln>
        </p:spPr>
      </p:pic>
      <p:pic>
        <p:nvPicPr>
          <p:cNvPr id="4" name="Picture 2" descr="Picture 2"/>
          <p:cNvPicPr>
            <a:picLocks noChangeAspect="1"/>
          </p:cNvPicPr>
          <p:nvPr/>
        </p:nvPicPr>
        <p:blipFill>
          <a:blip r:embed="rId21"/>
          <a:stretch>
            <a:fillRect/>
          </a:stretch>
        </p:blipFill>
        <p:spPr>
          <a:xfrm>
            <a:off x="74344" y="6310302"/>
            <a:ext cx="1548718" cy="474296"/>
          </a:xfrm>
          <a:prstGeom prst="rect">
            <a:avLst/>
          </a:prstGeom>
          <a:ln w="12700">
            <a:miter lim="400000"/>
          </a:ln>
        </p:spPr>
      </p:pic>
      <p:sp>
        <p:nvSpPr>
          <p:cNvPr id="5" name="Slide Number"/>
          <p:cNvSpPr txBox="1">
            <a:spLocks noGrp="1"/>
          </p:cNvSpPr>
          <p:nvPr>
            <p:ph type="sldNum" sz="quarter" idx="2"/>
          </p:nvPr>
        </p:nvSpPr>
        <p:spPr>
          <a:xfrm>
            <a:off x="11480800" y="6330331"/>
            <a:ext cx="280874" cy="320041"/>
          </a:xfrm>
          <a:prstGeom prst="rect">
            <a:avLst/>
          </a:prstGeom>
          <a:ln w="12700">
            <a:miter lim="400000"/>
          </a:ln>
        </p:spPr>
        <p:txBody>
          <a:bodyPr wrap="none" lIns="45719" rIns="45719" rtlCol="1">
            <a:spAutoFit/>
          </a:bodyPr>
          <a:lstStyle>
            <a:lvl1pPr algn="r" rtl="1">
              <a:defRPr sz="1400">
                <a:solidFill>
                  <a:srgbClr val="FFFFFF"/>
                </a:solidFill>
                <a:latin typeface="+mj-lt"/>
                <a:ea typeface="+mj-ea"/>
                <a:cs typeface="+mj-cs"/>
                <a:sym typeface="Source Sans Pro Regular"/>
              </a:defRPr>
            </a:lvl1pPr>
          </a:lstStyle>
          <a:p>
            <a:pPr rtl="1"/>
            <a:fld id="{86CB4B4D-7CA3-9044-876B-883B54F8677D}" type="slidenum">
              <a:t>‹N°›</a:t>
            </a:fld>
            <a:endParaRPr/>
          </a:p>
        </p:txBody>
      </p:sp>
      <p:sp>
        <p:nvSpPr>
          <p:cNvPr id="6" name="Subtitle 5"/>
          <p:cNvSpPr txBox="1"/>
          <p:nvPr/>
        </p:nvSpPr>
        <p:spPr>
          <a:xfrm>
            <a:off x="8088168" y="649002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16992" rtl="1">
              <a:lnSpc>
                <a:spcPct val="90000"/>
              </a:lnSpc>
              <a:spcBef>
                <a:spcPts val="200"/>
              </a:spcBef>
              <a:defRPr sz="900">
                <a:solidFill>
                  <a:srgbClr val="002060"/>
                </a:solidFill>
                <a:latin typeface="+mj-lt"/>
                <a:ea typeface="+mj-ea"/>
                <a:cs typeface="+mj-cs"/>
                <a:sym typeface="Source Sans Pro Regular"/>
              </a:defRPr>
            </a:lvl1pPr>
          </a:lstStyle>
          <a:p>
            <a:pPr rtl="1"/>
            <a:r>
              <a:t>Rapid Response Teams Advanced Training Package</a:t>
            </a:r>
          </a:p>
        </p:txBody>
      </p:sp>
      <p:sp>
        <p:nvSpPr>
          <p:cNvPr id="7" name="Subtitle 5"/>
          <p:cNvSpPr txBox="1"/>
          <p:nvPr/>
        </p:nvSpPr>
        <p:spPr>
          <a:xfrm>
            <a:off x="8076787" y="6650177"/>
            <a:ext cx="3794759" cy="2311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900">
                <a:solidFill>
                  <a:srgbClr val="002060"/>
                </a:solidFill>
                <a:latin typeface="+mj-lt"/>
                <a:ea typeface="+mj-ea"/>
                <a:cs typeface="+mj-cs"/>
                <a:sym typeface="Source Sans Pro Regular"/>
              </a:defRPr>
            </a:lvl1pPr>
          </a:lstStyle>
          <a:p>
            <a:pPr rtl="1"/>
            <a:r>
              <a:t>A6.1 EOC IMS</a:t>
            </a:r>
          </a:p>
        </p:txBody>
      </p:sp>
      <p:sp>
        <p:nvSpPr>
          <p:cNvPr id="8" name="Rounded Rectangle 4"/>
          <p:cNvSpPr/>
          <p:nvPr/>
        </p:nvSpPr>
        <p:spPr>
          <a:xfrm flipV="1">
            <a:off x="5003343" y="3246970"/>
            <a:ext cx="2515176" cy="111824"/>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
        <p:nvSpPr>
          <p:cNvPr id="9" name="TextBox 5"/>
          <p:cNvSpPr txBox="1"/>
          <p:nvPr/>
        </p:nvSpPr>
        <p:spPr>
          <a:xfrm>
            <a:off x="4400181" y="2325452"/>
            <a:ext cx="3721502" cy="7899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ctr" rtl="1">
              <a:defRPr sz="4400">
                <a:solidFill>
                  <a:srgbClr val="FFFFFF"/>
                </a:solidFill>
                <a:latin typeface="Source Sans Pro Bold"/>
                <a:ea typeface="Source Sans Pro Bold"/>
                <a:cs typeface="Source Sans Pro Bold"/>
                <a:sym typeface="Source Sans Pro Bold"/>
              </a:defRPr>
            </a:lvl1pPr>
          </a:lstStyle>
          <a:p>
            <a:pPr rtl="1"/>
            <a:r>
              <a:rPr lang="ar" b="1"/>
              <a:t>Thank you</a:t>
            </a:r>
          </a:p>
        </p:txBody>
      </p:sp>
      <p:sp>
        <p:nvSpPr>
          <p:cNvPr id="10" name="Title Text"/>
          <p:cNvSpPr txBox="1">
            <a:spLocks noGrp="1"/>
          </p:cNvSpPr>
          <p:nvPr>
            <p:ph type="title"/>
          </p:nvPr>
        </p:nvSpPr>
        <p:spPr>
          <a:xfrm>
            <a:off x="609600" y="92074"/>
            <a:ext cx="10972800" cy="150812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chor="ctr">
            <a:normAutofit/>
          </a:bodyPr>
          <a:lstStyle/>
          <a:p>
            <a:pPr rtl="1"/>
            <a:r>
              <a:t>Title Text</a:t>
            </a:r>
          </a:p>
        </p:txBody>
      </p:sp>
      <p:sp>
        <p:nvSpPr>
          <p:cNvPr id="11" name="Body Level One…"/>
          <p:cNvSpPr txBox="1">
            <a:spLocks noGrp="1"/>
          </p:cNvSpPr>
          <p:nvPr>
            <p:ph type="body" idx="1"/>
          </p:nvPr>
        </p:nvSpPr>
        <p:spPr>
          <a:xfrm>
            <a:off x="609600" y="1600200"/>
            <a:ext cx="10972800" cy="525780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a:bodyPr>
          <a:lstStyle/>
          <a:p>
            <a:pPr rtl="1"/>
            <a:r>
              <a:t>Body Level One</a:t>
            </a:r>
          </a:p>
          <a:p>
            <a:pPr lvl="1" rtl="1"/>
            <a:r>
              <a:t>Body Level Two</a:t>
            </a:r>
          </a:p>
          <a:p>
            <a:pPr lvl="2" rtl="1"/>
            <a:r>
              <a:t>Body Level Three</a:t>
            </a:r>
          </a:p>
          <a:p>
            <a:pPr lvl="3" rtl="1"/>
            <a:r>
              <a:t>Body Level Four</a:t>
            </a:r>
          </a:p>
          <a:p>
            <a:pPr lvl="4" rtl="1"/>
            <a:r>
              <a:t>Body Level Five</a:t>
            </a:r>
          </a:p>
        </p:txBody>
      </p:sp>
      <p:sp>
        <p:nvSpPr>
          <p:cNvPr id="12" name="Slide Number">
            <a:extLst>
              <a:ext uri="{FF2B5EF4-FFF2-40B4-BE49-F238E27FC236}">
                <a16:creationId xmlns:a16="http://schemas.microsoft.com/office/drawing/2014/main" id="{4E4792F1-A0AE-FD1F-6063-C92D5AA89A96}"/>
              </a:ext>
            </a:extLst>
          </p:cNvPr>
          <p:cNvSpPr txBox="1">
            <a:spLocks/>
          </p:cNvSpPr>
          <p:nvPr userDrawn="1"/>
        </p:nvSpPr>
        <p:spPr>
          <a:xfrm>
            <a:off x="11808686" y="6586873"/>
            <a:ext cx="348670" cy="314562"/>
          </a:xfrm>
          <a:prstGeom prst="rect">
            <a:avLst/>
          </a:prstGeom>
        </p:spPr>
        <p:txBody>
          <a:bodyPr rtlCol="1"/>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1pPr>
            <a:lvl2pPr marL="0" marR="0" indent="457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2pPr>
            <a:lvl3pPr marL="0" marR="0" indent="914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3pPr>
            <a:lvl4pPr marL="0" marR="0" indent="1371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4pPr>
            <a:lvl5pPr marL="0" marR="0" indent="18288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5pPr>
            <a:lvl6pPr marL="0" marR="0" indent="22860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6pPr>
            <a:lvl7pPr marL="0" marR="0" indent="27432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7pPr>
            <a:lvl8pPr marL="0" marR="0" indent="32004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8pPr>
            <a:lvl9pPr marL="0" marR="0" indent="3657600" algn="r" defTabSz="914400" rtl="1"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lvl9pPr>
          </a:lstStyle>
          <a:p>
            <a:pPr rtl="1"/>
            <a:fld id="{86CB4B4D-7CA3-9044-876B-883B54F8677D}" type="slidenum">
              <a:rPr lang="hu-HU" sz="1100" smtClean="0">
                <a:solidFill>
                  <a:schemeClr val="tx2">
                    <a:lumMod val="50000"/>
                  </a:schemeClr>
                </a:solidFill>
                <a:latin typeface="+mj-lt"/>
              </a:rPr>
              <a:pPr rtl="1"/>
              <a:t>‹N°›</a:t>
            </a:fld>
            <a:endParaRPr lang="hu-HU" sz="1100" dirty="0">
              <a:solidFill>
                <a:schemeClr val="tx2">
                  <a:lumMod val="50000"/>
                </a:schemeClr>
              </a:solidFill>
              <a:latin typeface="+mj-lt"/>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spd="med"/>
  <p:txStyles>
    <p:titleStyle>
      <a:lvl1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1pPr>
      <a:lvl2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2pPr>
      <a:lvl3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3pPr>
      <a:lvl4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4pPr>
      <a:lvl5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5pPr>
      <a:lvl6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6pPr>
      <a:lvl7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7pPr>
      <a:lvl8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8pPr>
      <a:lvl9pPr marL="0" marR="0" indent="0" algn="r" defTabSz="289321" rtl="1" latinLnBrk="0">
        <a:lnSpc>
          <a:spcPct val="90000"/>
        </a:lnSpc>
        <a:spcBef>
          <a:spcPts val="0"/>
        </a:spcBef>
        <a:spcAft>
          <a:spcPts val="0"/>
        </a:spcAft>
        <a:buClrTx/>
        <a:buSzTx/>
        <a:buFontTx/>
        <a:buNone/>
        <a:tabLst/>
        <a:defRPr sz="3200" b="0" i="0" u="none" strike="noStrike" cap="none" spc="0" baseline="0">
          <a:solidFill>
            <a:srgbClr val="FFFFFF"/>
          </a:solidFill>
          <a:uFillTx/>
          <a:latin typeface="Source Sans Pro Bold"/>
          <a:ea typeface="Source Sans Pro Bold"/>
          <a:cs typeface="Source Sans Pro Bold"/>
          <a:sym typeface="Source Sans Pro Bold"/>
        </a:defRPr>
      </a:lvl9pPr>
    </p:titleStyle>
    <p:bodyStyle>
      <a:lvl1pPr marL="72331" marR="0" indent="-7233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1pPr>
      <a:lvl2pPr marL="227325" marR="0" indent="-82663"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2pPr>
      <a:lvl3pPr marL="385763"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3pPr>
      <a:lvl4pPr marL="530424"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4pPr>
      <a:lvl5pPr marL="675085" marR="0" indent="-96441"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5pPr>
      <a:lvl6pPr marL="1186222"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6pPr>
      <a:lvl7pPr marL="1330884"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7pPr>
      <a:lvl8pPr marL="147554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8pPr>
      <a:lvl9pPr marL="1620205" marR="0" indent="-462918" algn="r" defTabSz="289321" rtl="1" latinLnBrk="0">
        <a:lnSpc>
          <a:spcPct val="90000"/>
        </a:lnSpc>
        <a:spcBef>
          <a:spcPts val="300"/>
        </a:spcBef>
        <a:spcAft>
          <a:spcPts val="0"/>
        </a:spcAft>
        <a:buClr>
          <a:schemeClr val="accent3"/>
        </a:buClr>
        <a:buSzPct val="100000"/>
        <a:buFont typeface="Arial"/>
        <a:buChar char="•"/>
        <a:tabLst/>
        <a:defRPr sz="3200" b="0" i="0" u="none" strike="noStrike" cap="none" spc="0" baseline="0">
          <a:solidFill>
            <a:srgbClr val="000000"/>
          </a:solidFill>
          <a:uFillTx/>
          <a:latin typeface="+mj-lt"/>
          <a:ea typeface="+mj-ea"/>
          <a:cs typeface="+mj-cs"/>
          <a:sym typeface="Source Sans Pro Regular"/>
        </a:defRPr>
      </a:lvl9pPr>
    </p:bodyStyle>
    <p:otherStyle>
      <a:lvl1pPr marL="0" marR="0" indent="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1pPr>
      <a:lvl2pPr marL="0" marR="0" indent="4572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2pPr>
      <a:lvl3pPr marL="0" marR="0" indent="9144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3pPr>
      <a:lvl4pPr marL="0" marR="0" indent="13716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4pPr>
      <a:lvl5pPr marL="0" marR="0" indent="18288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5pPr>
      <a:lvl6pPr marL="0" marR="0" indent="22860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6pPr>
      <a:lvl7pPr marL="0" marR="0" indent="27432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7pPr>
      <a:lvl8pPr marL="0" marR="0" indent="32004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8pPr>
      <a:lvl9pPr marL="0" marR="0" indent="3657600" algn="r" defTabSz="914238" rtl="1" latinLnBrk="0">
        <a:lnSpc>
          <a:spcPct val="100000"/>
        </a:lnSpc>
        <a:spcBef>
          <a:spcPts val="0"/>
        </a:spcBef>
        <a:spcAft>
          <a:spcPts val="0"/>
        </a:spcAft>
        <a:buClrTx/>
        <a:buSzTx/>
        <a:buFontTx/>
        <a:buNone/>
        <a:tabLst/>
        <a:defRPr sz="1400" b="0" i="0" u="none" strike="noStrike" cap="none" spc="0" baseline="0">
          <a:solidFill>
            <a:schemeClr val="tx1"/>
          </a:solidFill>
          <a:uFillTx/>
          <a:latin typeface="+mn-lt"/>
          <a:ea typeface="+mn-ea"/>
          <a:cs typeface="+mn-cs"/>
          <a:sym typeface="Source Sans Pro Regular"/>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hyperlink" Target="https://www.youtube.com/watch?v=RwtEp84tGYQ" TargetMode="Externa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hyperlink" Target="https://www-pub.iaea.org/MTCD/Publications/PDF/PUB1830_web.pdf" TargetMode="External"/><Relationship Id="rId7" Type="http://schemas.openxmlformats.org/officeDocument/2006/relationships/hyperlink" Target="https://www.cdc.gov/coronavirus/2019-ncov/downloads/global-covid-19/RRTManagementGuidance-508.pdf" TargetMode="External"/><Relationship Id="rId2" Type="http://schemas.openxmlformats.org/officeDocument/2006/relationships/hyperlink" Target="https://www.who.int/publications/i/item/9789240003699" TargetMode="External"/><Relationship Id="rId1" Type="http://schemas.openxmlformats.org/officeDocument/2006/relationships/slideLayout" Target="../slideLayouts/slideLayout6.xml"/><Relationship Id="rId6" Type="http://schemas.openxmlformats.org/officeDocument/2006/relationships/hyperlink" Target="https://apps.who.int/iris/handle/10665/325015" TargetMode="External"/><Relationship Id="rId5" Type="http://schemas.openxmlformats.org/officeDocument/2006/relationships/hyperlink" Target="https://www.who.int/publications/i/item/framework-for-a-public-health-emergency-operations-centre" TargetMode="External"/><Relationship Id="rId4" Type="http://schemas.openxmlformats.org/officeDocument/2006/relationships/hyperlink" Target="https://apps.who.int/iris/bitstream/handle/10665/258604/9789241512299-eng.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8" Type="http://schemas.openxmlformats.org/officeDocument/2006/relationships/hyperlink" Target="https://openwho.org/courses/SOPs-for-emergencies" TargetMode="External"/><Relationship Id="rId3" Type="http://schemas.openxmlformats.org/officeDocument/2006/relationships/hyperlink" Target="https://openwho.org/courses/ready4response-tier1-EN/overview" TargetMode="External"/><Relationship Id="rId7" Type="http://schemas.openxmlformats.org/officeDocument/2006/relationships/hyperlink" Target="https://openwho.org/courses/operational-readiness-introduction" TargetMode="External"/><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hyperlink" Target="https://openwho.org/courses/PHEOC-EN" TargetMode="External"/><Relationship Id="rId5" Type="http://schemas.openxmlformats.org/officeDocument/2006/relationships/hyperlink" Target="https://openwho.org/courses/incident-management-system" TargetMode="External"/><Relationship Id="rId4" Type="http://schemas.openxmlformats.org/officeDocument/2006/relationships/hyperlink" Target="http://Rhttps:/openwho.org/courses/ready4response-tier1-EN/overview"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2.xml"/><Relationship Id="rId5" Type="http://schemas.openxmlformats.org/officeDocument/2006/relationships/hyperlink" Target="mailto:ihrhrt@who.int" TargetMode="External"/><Relationship Id="rId4" Type="http://schemas.openxmlformats.org/officeDocument/2006/relationships/hyperlink" Target="https://extranet.who.int/hslp/"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a:t>
            </a:fld>
            <a:endParaRPr/>
          </a:p>
        </p:txBody>
      </p:sp>
      <p:sp>
        <p:nvSpPr>
          <p:cNvPr id="262" name="Title 2"/>
          <p:cNvSpPr txBox="1">
            <a:spLocks noGrp="1"/>
          </p:cNvSpPr>
          <p:nvPr>
            <p:ph type="title"/>
          </p:nvPr>
        </p:nvSpPr>
        <p:spPr>
          <a:xfrm>
            <a:off x="404203" y="1265611"/>
            <a:ext cx="4858125" cy="2410277"/>
          </a:xfrm>
          <a:prstGeom prst="rect">
            <a:avLst/>
          </a:prstGeom>
        </p:spPr>
        <p:txBody>
          <a:bodyPr rtlCol="1"/>
          <a:lstStyle>
            <a:lvl1pPr algn="r" rtl="1">
              <a:spcBef>
                <a:spcPts val="700"/>
              </a:spcBef>
            </a:lvl1pPr>
          </a:lstStyle>
          <a:p>
            <a:pPr rtl="1"/>
            <a:r>
              <a:rPr lang="ar" b="1">
                <a:latin typeface="Sakkal Majalla" panose="02000000000000000000" pitchFamily="2" charset="-78"/>
                <a:cs typeface="Sakkal Majalla" panose="02000000000000000000" pitchFamily="2" charset="-78"/>
              </a:rPr>
              <a:t>نظام إدارة الأحداث ومراكز عمليات الطوارئ </a:t>
            </a:r>
          </a:p>
        </p:txBody>
      </p:sp>
      <p:sp>
        <p:nvSpPr>
          <p:cNvPr id="263" name="TextBox 7"/>
          <p:cNvSpPr txBox="1"/>
          <p:nvPr/>
        </p:nvSpPr>
        <p:spPr>
          <a:xfrm>
            <a:off x="-107075" y="1053816"/>
            <a:ext cx="6060707" cy="70788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4400">
                <a:solidFill>
                  <a:srgbClr val="FFFFFF"/>
                </a:solidFill>
                <a:latin typeface="Source Sans Pro Bold"/>
                <a:ea typeface="Source Sans Pro Bold"/>
                <a:cs typeface="Source Sans Pro Bold"/>
                <a:sym typeface="Source Sans Pro Bold"/>
              </a:defRPr>
            </a:lvl1pPr>
          </a:lstStyle>
          <a:p>
            <a:pPr rtl="1"/>
            <a:r>
              <a:rPr lang="fr-FR" sz="4000" b="1" dirty="0">
                <a:latin typeface="Sakkal Majalla" panose="02000000000000000000" pitchFamily="2" charset="-78"/>
                <a:cs typeface="Sakkal Majalla" panose="02000000000000000000" pitchFamily="2" charset="-78"/>
              </a:rPr>
              <a:t>A6.1</a:t>
            </a:r>
            <a:endParaRPr lang="ar" sz="4000" b="1" dirty="0">
              <a:latin typeface="Sakkal Majalla" panose="02000000000000000000" pitchFamily="2" charset="-78"/>
              <a:cs typeface="Sakkal Majalla" panose="02000000000000000000" pitchFamily="2" charset="-78"/>
            </a:endParaRPr>
          </a:p>
        </p:txBody>
      </p:sp>
      <p:sp>
        <p:nvSpPr>
          <p:cNvPr id="264" name="TextBox 10"/>
          <p:cNvSpPr txBox="1"/>
          <p:nvPr/>
        </p:nvSpPr>
        <p:spPr>
          <a:xfrm>
            <a:off x="439889" y="4147146"/>
            <a:ext cx="2333564" cy="307777"/>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400">
                <a:solidFill>
                  <a:srgbClr val="FFFFFF"/>
                </a:solidFill>
                <a:latin typeface="+mj-lt"/>
                <a:ea typeface="+mj-ea"/>
                <a:cs typeface="+mj-cs"/>
                <a:sym typeface="Source Sans Pro Regular"/>
              </a:defRPr>
            </a:lvl1pPr>
          </a:lstStyle>
          <a:p>
            <a:pPr rtl="1"/>
            <a:r>
              <a:rPr>
                <a:latin typeface="Sakkal Majalla" panose="02000000000000000000" pitchFamily="2" charset="-78"/>
                <a:cs typeface="Sakkal Majalla" panose="02000000000000000000" pitchFamily="2" charset="-78"/>
              </a:rPr>
              <a:t>اسم المتحدث</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10</a:t>
            </a:fld>
            <a:endParaRPr/>
          </a:p>
        </p:txBody>
      </p:sp>
      <p:sp>
        <p:nvSpPr>
          <p:cNvPr id="330" name="Content Placeholder 3"/>
          <p:cNvSpPr txBox="1">
            <a:spLocks noGrp="1"/>
          </p:cNvSpPr>
          <p:nvPr>
            <p:ph type="body" sz="half" idx="1"/>
          </p:nvPr>
        </p:nvSpPr>
        <p:spPr>
          <a:xfrm>
            <a:off x="6878535" y="1794386"/>
            <a:ext cx="5229242" cy="3768215"/>
          </a:xfrm>
          <a:prstGeom prst="rect">
            <a:avLst/>
          </a:prstGeom>
          <a:solidFill>
            <a:schemeClr val="accent6">
              <a:lumMod val="20000"/>
              <a:lumOff val="80000"/>
            </a:schemeClr>
          </a:solidFill>
        </p:spPr>
        <p:txBody>
          <a:bodyPr rtlCol="1"/>
          <a:lstStyle/>
          <a:p>
            <a:pPr marL="254000" indent="-254000" rtl="1">
              <a:spcBef>
                <a:spcPts val="1300"/>
              </a:spcBef>
              <a:buClr>
                <a:schemeClr val="accent3">
                  <a:lumOff val="-6274"/>
                </a:schemeClr>
              </a:buClr>
              <a:defRPr sz="2000"/>
            </a:pPr>
            <a:r>
              <a:rPr>
                <a:latin typeface="Sakkal Majalla" panose="02000000000000000000" pitchFamily="2" charset="-78"/>
                <a:cs typeface="Sakkal Majalla" panose="02000000000000000000" pitchFamily="2" charset="-78"/>
              </a:rPr>
              <a:t>نهج شامل ومنهجي لإدارة الأحداث. </a:t>
            </a:r>
          </a:p>
          <a:p>
            <a:pPr marL="254000" indent="-254000" rtl="1">
              <a:spcBef>
                <a:spcPts val="1300"/>
              </a:spcBef>
              <a:buClr>
                <a:schemeClr val="accent3">
                  <a:lumOff val="-6274"/>
                </a:schemeClr>
              </a:buClr>
              <a:defRPr sz="2000"/>
            </a:pPr>
            <a:r>
              <a:rPr>
                <a:latin typeface="Sakkal Majalla" panose="02000000000000000000" pitchFamily="2" charset="-78"/>
                <a:cs typeface="Sakkal Majalla" panose="02000000000000000000" pitchFamily="2" charset="-78"/>
              </a:rPr>
              <a:t>مجموعة من المفاهيم والمبادئ لجميع التهديدات. </a:t>
            </a:r>
          </a:p>
          <a:p>
            <a:pPr marL="254000" indent="-254000" rtl="1">
              <a:spcBef>
                <a:spcPts val="1300"/>
              </a:spcBef>
              <a:buClr>
                <a:schemeClr val="accent3">
                  <a:lumOff val="-6274"/>
                </a:schemeClr>
              </a:buClr>
              <a:defRPr sz="2000"/>
            </a:pPr>
            <a:r>
              <a:rPr>
                <a:latin typeface="Sakkal Majalla" panose="02000000000000000000" pitchFamily="2" charset="-78"/>
                <a:cs typeface="Sakkal Majalla" panose="02000000000000000000" pitchFamily="2" charset="-78"/>
              </a:rPr>
              <a:t>قابل للتطوير والتكيُّف ويتسم بالمرونة.</a:t>
            </a:r>
          </a:p>
          <a:p>
            <a:pPr marL="254000" indent="-254000" rtl="1">
              <a:spcBef>
                <a:spcPts val="1300"/>
              </a:spcBef>
              <a:buClr>
                <a:schemeClr val="accent3">
                  <a:lumOff val="-6274"/>
                </a:schemeClr>
              </a:buClr>
              <a:defRPr sz="2000"/>
            </a:pPr>
            <a:r>
              <a:rPr>
                <a:latin typeface="Sakkal Majalla" panose="02000000000000000000" pitchFamily="2" charset="-78"/>
                <a:cs typeface="Sakkal Majalla" panose="02000000000000000000" pitchFamily="2" charset="-78"/>
              </a:rPr>
              <a:t>إجراءات موحَّدة لإدارة الموارد. 	</a:t>
            </a:r>
          </a:p>
          <a:p>
            <a:pPr marL="254000" indent="-254000" rtl="1">
              <a:spcBef>
                <a:spcPts val="1300"/>
              </a:spcBef>
              <a:buClr>
                <a:schemeClr val="accent3">
                  <a:lumOff val="-6274"/>
                </a:schemeClr>
              </a:buClr>
              <a:defRPr sz="2000"/>
            </a:pPr>
            <a:r>
              <a:rPr>
                <a:latin typeface="Sakkal Majalla" panose="02000000000000000000" pitchFamily="2" charset="-78"/>
                <a:cs typeface="Sakkal Majalla" panose="02000000000000000000" pitchFamily="2" charset="-78"/>
              </a:rPr>
              <a:t>مبادئ أساسية لإدارة الاتصالات والمعلومات. 	</a:t>
            </a:r>
          </a:p>
        </p:txBody>
      </p:sp>
      <p:grpSp>
        <p:nvGrpSpPr>
          <p:cNvPr id="333" name="Content Placeholder 5"/>
          <p:cNvGrpSpPr/>
          <p:nvPr/>
        </p:nvGrpSpPr>
        <p:grpSpPr>
          <a:xfrm>
            <a:off x="2450157" y="1780192"/>
            <a:ext cx="3463925" cy="3768216"/>
            <a:chOff x="0" y="0"/>
            <a:chExt cx="3463925" cy="3768214"/>
          </a:xfrm>
        </p:grpSpPr>
        <p:sp>
          <p:nvSpPr>
            <p:cNvPr id="331" name="Rectangle"/>
            <p:cNvSpPr/>
            <p:nvPr/>
          </p:nvSpPr>
          <p:spPr>
            <a:xfrm>
              <a:off x="0" y="0"/>
              <a:ext cx="3463925" cy="3768215"/>
            </a:xfrm>
            <a:prstGeom prst="rect">
              <a:avLst/>
            </a:prstGeom>
            <a:solidFill>
              <a:srgbClr val="E2F0D9"/>
            </a:solidFill>
            <a:ln w="12700" cap="flat">
              <a:noFill/>
              <a:miter lim="400000"/>
            </a:ln>
            <a:effectLst/>
          </p:spPr>
          <p:txBody>
            <a:bodyPr wrap="square" lIns="45719" tIns="45719" rIns="45719" bIns="45719" numCol="1" rtlCol="1" anchor="t">
              <a:noAutofit/>
            </a:bodyPr>
            <a:lstStyle/>
            <a:p>
              <a:pPr defTabSz="289321" rtl="1">
                <a:lnSpc>
                  <a:spcPct val="90000"/>
                </a:lnSpc>
                <a:spcBef>
                  <a:spcPts val="300"/>
                </a:spcBef>
                <a:defRPr sz="2000">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32" name="Just an organizational chart…"/>
            <p:cNvSpPr txBox="1"/>
            <p:nvPr/>
          </p:nvSpPr>
          <p:spPr>
            <a:xfrm>
              <a:off x="45719" y="0"/>
              <a:ext cx="3372486" cy="3768215"/>
            </a:xfrm>
            <a:prstGeom prst="rect">
              <a:avLst/>
            </a:prstGeom>
            <a:solidFill>
              <a:schemeClr val="accent2">
                <a:lumMod val="20000"/>
                <a:lumOff val="80000"/>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rmAutofit lnSpcReduction="10000"/>
            </a:bodyPr>
            <a:lstStyle/>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مُجرد مخطَّط تنظيمي.</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نظام جامد. </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خطة استجابة.</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يُستخدم للأحداث واسعة النطاق فحسب. </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نظام لطلب الموارد. 	</a:t>
              </a: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endParaRPr sz="3200" dirty="0">
                <a:latin typeface="Sakkal Majalla" panose="02000000000000000000" pitchFamily="2" charset="-78"/>
                <a:cs typeface="Sakkal Majalla" panose="02000000000000000000" pitchFamily="2" charset="-78"/>
              </a:endParaRPr>
            </a:p>
            <a:p>
              <a:pPr marL="254000" indent="-254000" defTabSz="289321" rtl="1">
                <a:lnSpc>
                  <a:spcPct val="90000"/>
                </a:lnSpc>
                <a:spcBef>
                  <a:spcPts val="300"/>
                </a:spcBef>
                <a:buClr>
                  <a:schemeClr val="accent3">
                    <a:lumOff val="-6274"/>
                  </a:schemeClr>
                </a:buClr>
                <a:buSzPct val="100000"/>
                <a:buFont typeface="Arial"/>
                <a:buChar char="•"/>
                <a:defRPr sz="2000">
                  <a:latin typeface="+mj-lt"/>
                  <a:ea typeface="+mj-ea"/>
                  <a:cs typeface="+mj-cs"/>
                  <a:sym typeface="Source Sans Pro Regular"/>
                </a:defRPr>
              </a:pPr>
              <a:r>
                <a:rPr>
                  <a:latin typeface="Sakkal Majalla" panose="02000000000000000000" pitchFamily="2" charset="-78"/>
                  <a:cs typeface="Sakkal Majalla" panose="02000000000000000000" pitchFamily="2" charset="-78"/>
                </a:rPr>
                <a:t>خطة اتصال.</a:t>
              </a:r>
            </a:p>
          </p:txBody>
        </p:sp>
      </p:grpSp>
      <p:sp>
        <p:nvSpPr>
          <p:cNvPr id="334" name="Title 1"/>
          <p:cNvSpPr txBox="1">
            <a:spLocks noGrp="1"/>
          </p:cNvSpPr>
          <p:nvPr>
            <p:ph type="title" idx="4294967295"/>
          </p:nvPr>
        </p:nvSpPr>
        <p:spPr>
          <a:xfrm>
            <a:off x="191344" y="2463"/>
            <a:ext cx="5699725" cy="602982"/>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نظرة سريعة على نظام إدارة الأحداث ...</a:t>
            </a:r>
          </a:p>
        </p:txBody>
      </p:sp>
      <p:sp>
        <p:nvSpPr>
          <p:cNvPr id="335" name="Straight Arrow Connector 10"/>
          <p:cNvSpPr/>
          <p:nvPr/>
        </p:nvSpPr>
        <p:spPr>
          <a:xfrm flipH="1">
            <a:off x="5988089" y="2478238"/>
            <a:ext cx="455279" cy="78657"/>
          </a:xfrm>
          <a:prstGeom prst="line">
            <a:avLst/>
          </a:prstGeom>
          <a:ln w="28575">
            <a:solidFill>
              <a:srgbClr val="FF0000"/>
            </a:solidFill>
            <a:miter/>
            <a:tailEnd type="triangle"/>
          </a:ln>
        </p:spPr>
        <p:txBody>
          <a:bodyPr lIns="45719" rIns="45719" rtlCol="1"/>
          <a:lstStyle/>
          <a:p>
            <a:pPr rtl="1"/>
            <a:endParaRPr/>
          </a:p>
        </p:txBody>
      </p:sp>
      <p:sp>
        <p:nvSpPr>
          <p:cNvPr id="340" name="Text Placeholder 3"/>
          <p:cNvSpPr txBox="1"/>
          <p:nvPr/>
        </p:nvSpPr>
        <p:spPr>
          <a:xfrm>
            <a:off x="8984319" y="1005800"/>
            <a:ext cx="1809575" cy="7663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defPPr marL="0" marR="0" indent="0" algn="r" defTabSz="914400" rtl="1" fontAlgn="auto" latinLnBrk="1" hangingPunct="0">
              <a:lnSpc>
                <a:spcPct val="100000"/>
              </a:lnSpc>
              <a:spcBef>
                <a:spcPts val="0"/>
              </a:spcBef>
              <a:spcAft>
                <a:spcPts val="0"/>
              </a:spcAft>
              <a:buClrTx/>
              <a:buSzTx/>
              <a:buFontTx/>
              <a:buNone/>
              <a:tabLst/>
              <a:defRPr kumimoji="0" lang="ar-MA" sz="1800" b="0" i="0" u="none" strike="noStrike" cap="none" spc="0" normalizeH="0" baseline="0">
                <a:ln>
                  <a:noFill/>
                </a:ln>
                <a:solidFill>
                  <a:srgbClr val="000000"/>
                </a:solidFill>
                <a:effectLst/>
                <a:uFillTx/>
              </a:defRPr>
            </a:defPPr>
            <a:lvl1pPr defTabSz="289321">
              <a:lnSpc>
                <a:spcPct val="90000"/>
              </a:lnSpc>
              <a:spcBef>
                <a:spcPts val="300"/>
              </a:spcBef>
              <a:defRPr sz="2400" b="1">
                <a:latin typeface="Sakkal Majalla" panose="02000000000000000000" pitchFamily="2" charset="-78"/>
                <a:ea typeface="+mj-ea"/>
                <a:cs typeface="Sakkal Majalla" panose="02000000000000000000" pitchFamily="2" charset="-78"/>
              </a:defRPr>
            </a:lvl1pPr>
          </a:lstStyle>
          <a:p>
            <a:pPr algn="ctr"/>
            <a:r>
              <a:rPr lang="ar" dirty="0"/>
              <a:t>يوصف نظام إدارة الأحداث بأنه</a:t>
            </a:r>
          </a:p>
        </p:txBody>
      </p:sp>
      <p:sp>
        <p:nvSpPr>
          <p:cNvPr id="341" name="Text Placeholder 5"/>
          <p:cNvSpPr txBox="1"/>
          <p:nvPr/>
        </p:nvSpPr>
        <p:spPr>
          <a:xfrm>
            <a:off x="3190598" y="956637"/>
            <a:ext cx="1767796" cy="766364"/>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defTabSz="289321" rtl="1">
              <a:lnSpc>
                <a:spcPct val="90000"/>
              </a:lnSpc>
              <a:spcBef>
                <a:spcPts val="300"/>
              </a:spcBef>
              <a:defRPr sz="2400">
                <a:latin typeface="+mj-lt"/>
                <a:ea typeface="+mj-ea"/>
                <a:cs typeface="+mj-cs"/>
                <a:sym typeface="Source Sans Pro Regular"/>
              </a:defRPr>
            </a:lvl1pPr>
          </a:lstStyle>
          <a:p>
            <a:pPr rtl="1"/>
            <a:r>
              <a:rPr lang="ar" b="1" dirty="0">
                <a:latin typeface="Sakkal Majalla" panose="02000000000000000000" pitchFamily="2" charset="-78"/>
                <a:cs typeface="Sakkal Majalla" panose="02000000000000000000" pitchFamily="2" charset="-78"/>
              </a:rPr>
              <a:t>لا يوصف نظام إدارة الأحداث بأنه</a:t>
            </a:r>
          </a:p>
        </p:txBody>
      </p:sp>
      <p:sp>
        <p:nvSpPr>
          <p:cNvPr id="2" name="Straight Arrow Connector 10">
            <a:extLst>
              <a:ext uri="{FF2B5EF4-FFF2-40B4-BE49-F238E27FC236}">
                <a16:creationId xmlns:a16="http://schemas.microsoft.com/office/drawing/2014/main" id="{01735152-0D65-316D-79AD-6A1313C0631C}"/>
              </a:ext>
            </a:extLst>
          </p:cNvPr>
          <p:cNvSpPr/>
          <p:nvPr/>
        </p:nvSpPr>
        <p:spPr>
          <a:xfrm flipH="1">
            <a:off x="6026993" y="3057936"/>
            <a:ext cx="455279" cy="78657"/>
          </a:xfrm>
          <a:prstGeom prst="line">
            <a:avLst/>
          </a:prstGeom>
          <a:ln w="28575">
            <a:solidFill>
              <a:srgbClr val="FF0000"/>
            </a:solidFill>
            <a:miter/>
            <a:tailEnd type="triangle"/>
          </a:ln>
        </p:spPr>
        <p:txBody>
          <a:bodyPr lIns="45719" rIns="45719" rtlCol="1"/>
          <a:lstStyle/>
          <a:p>
            <a:pPr rtl="1"/>
            <a:endParaRPr/>
          </a:p>
        </p:txBody>
      </p:sp>
      <p:sp>
        <p:nvSpPr>
          <p:cNvPr id="7" name="Straight Arrow Connector 10">
            <a:extLst>
              <a:ext uri="{FF2B5EF4-FFF2-40B4-BE49-F238E27FC236}">
                <a16:creationId xmlns:a16="http://schemas.microsoft.com/office/drawing/2014/main" id="{68D0E6DE-B5F9-E894-DEA2-243C4F7190F1}"/>
              </a:ext>
            </a:extLst>
          </p:cNvPr>
          <p:cNvSpPr/>
          <p:nvPr/>
        </p:nvSpPr>
        <p:spPr>
          <a:xfrm flipH="1">
            <a:off x="6002571" y="3474888"/>
            <a:ext cx="455279" cy="78657"/>
          </a:xfrm>
          <a:prstGeom prst="line">
            <a:avLst/>
          </a:prstGeom>
          <a:ln w="28575">
            <a:solidFill>
              <a:srgbClr val="FF0000"/>
            </a:solidFill>
            <a:miter/>
            <a:tailEnd type="triangle"/>
          </a:ln>
        </p:spPr>
        <p:txBody>
          <a:bodyPr lIns="45719" rIns="45719" rtlCol="1"/>
          <a:lstStyle/>
          <a:p>
            <a:pPr rtl="1"/>
            <a:endParaRPr/>
          </a:p>
        </p:txBody>
      </p:sp>
      <p:sp>
        <p:nvSpPr>
          <p:cNvPr id="8" name="Straight Arrow Connector 10">
            <a:extLst>
              <a:ext uri="{FF2B5EF4-FFF2-40B4-BE49-F238E27FC236}">
                <a16:creationId xmlns:a16="http://schemas.microsoft.com/office/drawing/2014/main" id="{EA8D4BE3-C172-2A09-D8C1-763BC0FBE5FC}"/>
              </a:ext>
            </a:extLst>
          </p:cNvPr>
          <p:cNvSpPr/>
          <p:nvPr/>
        </p:nvSpPr>
        <p:spPr>
          <a:xfrm flipH="1">
            <a:off x="6066346" y="3867667"/>
            <a:ext cx="455279" cy="78657"/>
          </a:xfrm>
          <a:prstGeom prst="line">
            <a:avLst/>
          </a:prstGeom>
          <a:ln w="28575">
            <a:solidFill>
              <a:srgbClr val="FF0000"/>
            </a:solidFill>
            <a:miter/>
            <a:tailEnd type="triangle"/>
          </a:ln>
        </p:spPr>
        <p:txBody>
          <a:bodyPr lIns="45719" rIns="45719" rtlCol="1"/>
          <a:lstStyle/>
          <a:p>
            <a:pPr rtl="1"/>
            <a:endParaRPr/>
          </a:p>
        </p:txBody>
      </p:sp>
      <p:sp>
        <p:nvSpPr>
          <p:cNvPr id="9" name="Straight Arrow Connector 10">
            <a:extLst>
              <a:ext uri="{FF2B5EF4-FFF2-40B4-BE49-F238E27FC236}">
                <a16:creationId xmlns:a16="http://schemas.microsoft.com/office/drawing/2014/main" id="{37F2732E-B7ED-B9F8-5710-55F9C384FAEE}"/>
              </a:ext>
            </a:extLst>
          </p:cNvPr>
          <p:cNvSpPr/>
          <p:nvPr/>
        </p:nvSpPr>
        <p:spPr>
          <a:xfrm flipH="1">
            <a:off x="6072873" y="4521513"/>
            <a:ext cx="455279" cy="78657"/>
          </a:xfrm>
          <a:prstGeom prst="line">
            <a:avLst/>
          </a:prstGeom>
          <a:ln w="28575">
            <a:solidFill>
              <a:srgbClr val="FF0000"/>
            </a:solidFill>
            <a:miter/>
            <a:tailEnd type="triangle"/>
          </a:ln>
        </p:spPr>
        <p:txBody>
          <a:bodyPr lIns="45719" rIns="45719" rtlCol="1"/>
          <a:lstStyle/>
          <a:p>
            <a:pPr rtl="1"/>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11</a:t>
            </a:fld>
            <a:endParaRPr/>
          </a:p>
        </p:txBody>
      </p:sp>
      <p:sp>
        <p:nvSpPr>
          <p:cNvPr id="346" name="Google Shape;300;p7"/>
          <p:cNvSpPr txBox="1">
            <a:spLocks noGrp="1"/>
          </p:cNvSpPr>
          <p:nvPr>
            <p:ph type="body" sz="half" idx="1"/>
          </p:nvPr>
        </p:nvSpPr>
        <p:spPr>
          <a:xfrm>
            <a:off x="587205" y="1774375"/>
            <a:ext cx="11347451" cy="1870076"/>
          </a:xfrm>
          <a:prstGeom prst="rect">
            <a:avLst/>
          </a:prstGeom>
        </p:spPr>
        <p:txBody>
          <a:bodyPr lIns="134999" tIns="134999" rIns="134999" bIns="134999" rtlCol="1"/>
          <a:lstStyle>
            <a:lvl1pPr algn="r" rtl="1">
              <a:defRPr sz="3600"/>
            </a:lvl1pPr>
          </a:lstStyle>
          <a:p>
            <a:pPr algn="ctr" rtl="1"/>
            <a:r>
              <a:rPr lang="ar" b="1" dirty="0">
                <a:latin typeface="Sakkal Majalla" panose="02000000000000000000" pitchFamily="2" charset="-78"/>
                <a:cs typeface="Sakkal Majalla" panose="02000000000000000000" pitchFamily="2" charset="-78"/>
              </a:rPr>
              <a:t>2. الهيكل التنظيمي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لنظام إدارة الأحداث</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12</a:t>
            </a:fld>
            <a:endParaRPr/>
          </a:p>
        </p:txBody>
      </p:sp>
      <p:grpSp>
        <p:nvGrpSpPr>
          <p:cNvPr id="351" name="Picture 24"/>
          <p:cNvGrpSpPr/>
          <p:nvPr/>
        </p:nvGrpSpPr>
        <p:grpSpPr>
          <a:xfrm>
            <a:off x="2319727" y="1179762"/>
            <a:ext cx="7634507" cy="4323876"/>
            <a:chOff x="0" y="0"/>
            <a:chExt cx="7634506" cy="4323875"/>
          </a:xfrm>
        </p:grpSpPr>
        <p:sp>
          <p:nvSpPr>
            <p:cNvPr id="349" name="Rectangle"/>
            <p:cNvSpPr/>
            <p:nvPr/>
          </p:nvSpPr>
          <p:spPr>
            <a:xfrm>
              <a:off x="0" y="0"/>
              <a:ext cx="7634507" cy="4323876"/>
            </a:xfrm>
            <a:prstGeom prst="rect">
              <a:avLst/>
            </a:prstGeom>
            <a:solidFill>
              <a:srgbClr val="E7E6E6"/>
            </a:solidFill>
            <a:ln w="12700" cap="flat">
              <a:noFill/>
              <a:miter lim="400000"/>
            </a:ln>
            <a:effectLst/>
          </p:spPr>
          <p:txBody>
            <a:bodyPr wrap="square" lIns="45719" tIns="45719" rIns="45719" bIns="45719" numCol="1" rtlCol="1" anchor="ctr">
              <a:noAutofit/>
            </a:bodyPr>
            <a:lstStyle/>
            <a:p>
              <a:pPr rtl="1"/>
              <a:endParaRPr/>
            </a:p>
          </p:txBody>
        </p:sp>
        <p:pic>
          <p:nvPicPr>
            <p:cNvPr id="350" name="image14.png" descr="image14.png"/>
            <p:cNvPicPr>
              <a:picLocks noChangeAspect="1"/>
            </p:cNvPicPr>
            <p:nvPr/>
          </p:nvPicPr>
          <p:blipFill>
            <a:blip r:embed="rId2"/>
            <a:srcRect r="4783"/>
            <a:stretch>
              <a:fillRect/>
            </a:stretch>
          </p:blipFill>
          <p:spPr>
            <a:xfrm>
              <a:off x="0" y="0"/>
              <a:ext cx="7634507" cy="4323876"/>
            </a:xfrm>
            <a:prstGeom prst="rect">
              <a:avLst/>
            </a:prstGeom>
            <a:ln w="12700" cap="flat">
              <a:noFill/>
              <a:miter lim="400000"/>
            </a:ln>
            <a:effectLst/>
          </p:spPr>
        </p:pic>
      </p:grpSp>
      <p:sp>
        <p:nvSpPr>
          <p:cNvPr id="352" name="TextBox 4"/>
          <p:cNvSpPr txBox="1"/>
          <p:nvPr/>
        </p:nvSpPr>
        <p:spPr>
          <a:xfrm>
            <a:off x="3006966" y="1032673"/>
            <a:ext cx="451985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solidFill>
                  <a:srgbClr val="002060"/>
                </a:solidFill>
                <a:latin typeface="+mj-lt"/>
                <a:ea typeface="+mj-ea"/>
                <a:cs typeface="+mj-cs"/>
                <a:sym typeface="Source Sans Pro Regular"/>
              </a:defRPr>
            </a:lvl1pPr>
          </a:lstStyle>
          <a:p>
            <a:pPr rtl="1"/>
            <a:r>
              <a:t> </a:t>
            </a:r>
          </a:p>
        </p:txBody>
      </p:sp>
      <p:sp>
        <p:nvSpPr>
          <p:cNvPr id="353" name="TextBox 7"/>
          <p:cNvSpPr txBox="1"/>
          <p:nvPr/>
        </p:nvSpPr>
        <p:spPr>
          <a:xfrm>
            <a:off x="3875365" y="3290499"/>
            <a:ext cx="4519850" cy="3073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lvl1pPr algn="r" rtl="1">
              <a:defRPr sz="1300">
                <a:latin typeface="+mj-lt"/>
                <a:ea typeface="+mj-ea"/>
                <a:cs typeface="+mj-cs"/>
                <a:sym typeface="Source Sans Pro Regular"/>
              </a:defRPr>
            </a:lvl1pPr>
          </a:lstStyle>
          <a:p>
            <a:pPr rtl="1"/>
            <a:r>
              <a:t> </a:t>
            </a:r>
          </a:p>
        </p:txBody>
      </p:sp>
      <p:sp>
        <p:nvSpPr>
          <p:cNvPr id="354" name="TextBox 9"/>
          <p:cNvSpPr txBox="1"/>
          <p:nvPr/>
        </p:nvSpPr>
        <p:spPr>
          <a:xfrm>
            <a:off x="2213760" y="5592579"/>
            <a:ext cx="7764063" cy="59944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spAutoFit/>
          </a:bodyPr>
          <a:lstStyle/>
          <a:p>
            <a:pPr algn="ctr" rtl="1">
              <a:defRPr sz="1600">
                <a:latin typeface="+mj-lt"/>
                <a:ea typeface="+mj-ea"/>
                <a:cs typeface="+mj-cs"/>
                <a:sym typeface="Source Sans Pro Regular"/>
              </a:defRPr>
            </a:pPr>
            <a:r>
              <a:rPr>
                <a:latin typeface="Sakkal Majalla" panose="02000000000000000000" pitchFamily="2" charset="-78"/>
                <a:cs typeface="Sakkal Majalla" panose="02000000000000000000" pitchFamily="2" charset="-78"/>
              </a:rPr>
              <a:t>هذا هو الهيكل التنظيمي الموحَّد لنظام إدارة الأحداث، وهو هيكل قابل للتطوير بما يتوافق مع حجم حالة الطوارئ ونطاقها، ويمكن تعديله حسب الاحتياجات الخاصة بكل بلد.</a:t>
            </a:r>
          </a:p>
        </p:txBody>
      </p:sp>
      <p:sp>
        <p:nvSpPr>
          <p:cNvPr id="355" name="Title 8"/>
          <p:cNvSpPr txBox="1">
            <a:spLocks noGrp="1"/>
          </p:cNvSpPr>
          <p:nvPr>
            <p:ph type="title" idx="4294967295"/>
          </p:nvPr>
        </p:nvSpPr>
        <p:spPr>
          <a:xfrm>
            <a:off x="140338" y="-20445"/>
            <a:ext cx="8031164" cy="646114"/>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الهيكل التشغيلي الموحَّد لنظام إدارة الأحداث</a:t>
            </a:r>
          </a:p>
        </p:txBody>
      </p:sp>
      <p:sp>
        <p:nvSpPr>
          <p:cNvPr id="2" name="TextBox 1">
            <a:extLst>
              <a:ext uri="{FF2B5EF4-FFF2-40B4-BE49-F238E27FC236}">
                <a16:creationId xmlns:a16="http://schemas.microsoft.com/office/drawing/2014/main" id="{984A160F-FCFC-21B6-AEE0-0E129367F24E}"/>
              </a:ext>
            </a:extLst>
          </p:cNvPr>
          <p:cNvSpPr txBox="1"/>
          <p:nvPr/>
        </p:nvSpPr>
        <p:spPr>
          <a:xfrm>
            <a:off x="4798125" y="1278195"/>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قائد</a:t>
            </a:r>
          </a:p>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الأحداث</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3" name="TextBox 2">
            <a:extLst>
              <a:ext uri="{FF2B5EF4-FFF2-40B4-BE49-F238E27FC236}">
                <a16:creationId xmlns:a16="http://schemas.microsoft.com/office/drawing/2014/main" id="{D8936944-E7E6-7D88-E1F5-627F0A1E5370}"/>
              </a:ext>
            </a:extLst>
          </p:cNvPr>
          <p:cNvSpPr txBox="1"/>
          <p:nvPr/>
        </p:nvSpPr>
        <p:spPr>
          <a:xfrm>
            <a:off x="6336877" y="2354827"/>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مسؤول المعلومات العامة</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4" name="TextBox 3">
            <a:extLst>
              <a:ext uri="{FF2B5EF4-FFF2-40B4-BE49-F238E27FC236}">
                <a16:creationId xmlns:a16="http://schemas.microsoft.com/office/drawing/2014/main" id="{20B3F22D-84D2-70F9-757A-7A0373E256D7}"/>
              </a:ext>
            </a:extLst>
          </p:cNvPr>
          <p:cNvSpPr txBox="1"/>
          <p:nvPr/>
        </p:nvSpPr>
        <p:spPr>
          <a:xfrm>
            <a:off x="6356541" y="3019866"/>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مسؤول</a:t>
            </a:r>
          </a:p>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 التنسيق</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5" name="TextBox 4">
            <a:extLst>
              <a:ext uri="{FF2B5EF4-FFF2-40B4-BE49-F238E27FC236}">
                <a16:creationId xmlns:a16="http://schemas.microsoft.com/office/drawing/2014/main" id="{220F338B-2EEE-B8C1-28DD-D1F9977DEA27}"/>
              </a:ext>
            </a:extLst>
          </p:cNvPr>
          <p:cNvSpPr txBox="1"/>
          <p:nvPr/>
        </p:nvSpPr>
        <p:spPr>
          <a:xfrm>
            <a:off x="6351624" y="3663880"/>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مسؤول</a:t>
            </a:r>
          </a:p>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 السلامة</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6" name="TextBox 5">
            <a:extLst>
              <a:ext uri="{FF2B5EF4-FFF2-40B4-BE49-F238E27FC236}">
                <a16:creationId xmlns:a16="http://schemas.microsoft.com/office/drawing/2014/main" id="{27080A39-FCA7-D4EE-102C-58C64E3F5E81}"/>
              </a:ext>
            </a:extLst>
          </p:cNvPr>
          <p:cNvSpPr txBox="1"/>
          <p:nvPr/>
        </p:nvSpPr>
        <p:spPr>
          <a:xfrm>
            <a:off x="8150929" y="2707878"/>
            <a:ext cx="1465018" cy="954105"/>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accent1">
                    <a:lumMod val="75000"/>
                  </a:schemeClr>
                </a:solidFill>
                <a:effectLst/>
                <a:uFillTx/>
                <a:latin typeface="Calibri"/>
                <a:ea typeface="Calibri"/>
                <a:cs typeface="Calibri"/>
                <a:sym typeface="Calibri"/>
              </a:rPr>
              <a:t>الموظفون القياديون</a:t>
            </a:r>
            <a:endParaRPr kumimoji="0" lang="en-US" sz="28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7" name="TextBox 6">
            <a:extLst>
              <a:ext uri="{FF2B5EF4-FFF2-40B4-BE49-F238E27FC236}">
                <a16:creationId xmlns:a16="http://schemas.microsoft.com/office/drawing/2014/main" id="{CC1455F3-4241-ABD8-4776-0C1607BA218E}"/>
              </a:ext>
            </a:extLst>
          </p:cNvPr>
          <p:cNvSpPr txBox="1"/>
          <p:nvPr/>
        </p:nvSpPr>
        <p:spPr>
          <a:xfrm>
            <a:off x="8849032" y="4512100"/>
            <a:ext cx="1145457" cy="1015661"/>
          </a:xfrm>
          <a:prstGeom prst="rect">
            <a:avLst/>
          </a:prstGeom>
          <a:solidFill>
            <a:schemeClr val="tx2">
              <a:lumMod val="20000"/>
              <a:lumOff val="8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lang="ar-EG" sz="2000" b="1" dirty="0">
                <a:solidFill>
                  <a:schemeClr val="accent1">
                    <a:lumMod val="75000"/>
                  </a:schemeClr>
                </a:solidFill>
              </a:rPr>
              <a:t>عموم</a:t>
            </a:r>
          </a:p>
          <a:p>
            <a:pPr marL="0" marR="0" indent="0" algn="ctr" defTabSz="914238" fontAlgn="auto" latinLnBrk="0" hangingPunct="0">
              <a:lnSpc>
                <a:spcPct val="100000"/>
              </a:lnSpc>
              <a:spcBef>
                <a:spcPts val="0"/>
              </a:spcBef>
              <a:spcAft>
                <a:spcPts val="0"/>
              </a:spcAft>
              <a:buClrTx/>
              <a:buSzTx/>
              <a:buFontTx/>
              <a:buNone/>
              <a:tabLst/>
            </a:pPr>
            <a:r>
              <a:rPr lang="ar-EG" sz="2000" b="1" dirty="0">
                <a:solidFill>
                  <a:schemeClr val="accent1">
                    <a:lumMod val="75000"/>
                  </a:schemeClr>
                </a:solidFill>
              </a:rPr>
              <a:t>الموظفين</a:t>
            </a:r>
          </a:p>
          <a:p>
            <a:pPr marL="0" marR="0" indent="0" algn="ctr" defTabSz="914238" fontAlgn="auto" latinLnBrk="0" hangingPunct="0">
              <a:lnSpc>
                <a:spcPct val="100000"/>
              </a:lnSpc>
              <a:spcBef>
                <a:spcPts val="0"/>
              </a:spcBef>
              <a:spcAft>
                <a:spcPts val="0"/>
              </a:spcAft>
              <a:buClrTx/>
              <a:buSzTx/>
              <a:buFontTx/>
              <a:buNone/>
              <a:tabLst/>
            </a:pPr>
            <a:endParaRPr kumimoji="0" lang="en-US" sz="20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8" name="TextBox 7">
            <a:extLst>
              <a:ext uri="{FF2B5EF4-FFF2-40B4-BE49-F238E27FC236}">
                <a16:creationId xmlns:a16="http://schemas.microsoft.com/office/drawing/2014/main" id="{EFC16E00-B5EF-918C-2ECD-6CC3E8505E5B}"/>
              </a:ext>
            </a:extLst>
          </p:cNvPr>
          <p:cNvSpPr txBox="1"/>
          <p:nvPr/>
        </p:nvSpPr>
        <p:spPr>
          <a:xfrm>
            <a:off x="2433462" y="4881729"/>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قسم</a:t>
            </a:r>
          </a:p>
          <a:p>
            <a:pPr marL="0" marR="0" indent="0" algn="ctr" defTabSz="914238" fontAlgn="auto" latinLnBrk="0" hangingPunct="0">
              <a:lnSpc>
                <a:spcPct val="100000"/>
              </a:lnSpc>
              <a:spcBef>
                <a:spcPts val="0"/>
              </a:spcBef>
              <a:spcAft>
                <a:spcPts val="0"/>
              </a:spcAft>
              <a:buClrTx/>
              <a:buSzTx/>
              <a:buFontTx/>
              <a:buNone/>
              <a:tabLst/>
            </a:pPr>
            <a:r>
              <a:rPr lang="ar-EG" sz="1100" b="1" dirty="0">
                <a:solidFill>
                  <a:schemeClr val="accent1">
                    <a:lumMod val="75000"/>
                  </a:schemeClr>
                </a:solidFill>
              </a:rPr>
              <a:t>العمليات</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9" name="TextBox 8">
            <a:extLst>
              <a:ext uri="{FF2B5EF4-FFF2-40B4-BE49-F238E27FC236}">
                <a16:creationId xmlns:a16="http://schemas.microsoft.com/office/drawing/2014/main" id="{65CA44ED-F882-6A2B-F04E-A04201078CEF}"/>
              </a:ext>
            </a:extLst>
          </p:cNvPr>
          <p:cNvSpPr txBox="1"/>
          <p:nvPr/>
        </p:nvSpPr>
        <p:spPr>
          <a:xfrm>
            <a:off x="3962382" y="4886647"/>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قسم</a:t>
            </a:r>
          </a:p>
          <a:p>
            <a:pPr marL="0" marR="0" indent="0" algn="ctr" defTabSz="914238" fontAlgn="auto" latinLnBrk="0" hangingPunct="0">
              <a:lnSpc>
                <a:spcPct val="100000"/>
              </a:lnSpc>
              <a:spcBef>
                <a:spcPts val="0"/>
              </a:spcBef>
              <a:spcAft>
                <a:spcPts val="0"/>
              </a:spcAft>
              <a:buClrTx/>
              <a:buSzTx/>
              <a:buFontTx/>
              <a:buNone/>
              <a:tabLst/>
            </a:pPr>
            <a:r>
              <a:rPr lang="ar-EG" sz="1100" b="1" dirty="0">
                <a:solidFill>
                  <a:schemeClr val="accent1">
                    <a:lumMod val="75000"/>
                  </a:schemeClr>
                </a:solidFill>
              </a:rPr>
              <a:t>التخطيط</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0" name="TextBox 9">
            <a:extLst>
              <a:ext uri="{FF2B5EF4-FFF2-40B4-BE49-F238E27FC236}">
                <a16:creationId xmlns:a16="http://schemas.microsoft.com/office/drawing/2014/main" id="{1D021C45-9502-A92A-C765-63F379F5FED3}"/>
              </a:ext>
            </a:extLst>
          </p:cNvPr>
          <p:cNvSpPr txBox="1"/>
          <p:nvPr/>
        </p:nvSpPr>
        <p:spPr>
          <a:xfrm>
            <a:off x="5537167" y="4881729"/>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قسم</a:t>
            </a:r>
          </a:p>
          <a:p>
            <a:pPr marL="0" marR="0" indent="0" algn="ctr" defTabSz="914238" fontAlgn="auto" latinLnBrk="0" hangingPunct="0">
              <a:lnSpc>
                <a:spcPct val="100000"/>
              </a:lnSpc>
              <a:spcBef>
                <a:spcPts val="0"/>
              </a:spcBef>
              <a:spcAft>
                <a:spcPts val="0"/>
              </a:spcAft>
              <a:buClrTx/>
              <a:buSzTx/>
              <a:buFontTx/>
              <a:buNone/>
              <a:tabLst/>
            </a:pPr>
            <a:r>
              <a:rPr lang="ar-EG" sz="1100" b="1" dirty="0">
                <a:solidFill>
                  <a:schemeClr val="accent1">
                    <a:lumMod val="75000"/>
                  </a:schemeClr>
                </a:solidFill>
              </a:rPr>
              <a:t>اللوجستيات</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
        <p:nvSpPr>
          <p:cNvPr id="11" name="TextBox 10">
            <a:extLst>
              <a:ext uri="{FF2B5EF4-FFF2-40B4-BE49-F238E27FC236}">
                <a16:creationId xmlns:a16="http://schemas.microsoft.com/office/drawing/2014/main" id="{3E582304-F18B-A51C-BC85-F804513EA66B}"/>
              </a:ext>
            </a:extLst>
          </p:cNvPr>
          <p:cNvSpPr txBox="1"/>
          <p:nvPr/>
        </p:nvSpPr>
        <p:spPr>
          <a:xfrm>
            <a:off x="7066087" y="4877375"/>
            <a:ext cx="1284748" cy="43088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238" fontAlgn="auto" latinLnBrk="0" hangingPunct="0">
              <a:lnSpc>
                <a:spcPct val="100000"/>
              </a:lnSpc>
              <a:spcBef>
                <a:spcPts val="0"/>
              </a:spcBef>
              <a:spcAft>
                <a:spcPts val="0"/>
              </a:spcAft>
              <a:buClrTx/>
              <a:buSzTx/>
              <a:buFontTx/>
              <a:buNone/>
              <a:tabLst/>
            </a:pPr>
            <a:r>
              <a:rPr kumimoji="0" lang="ar-EG" sz="1100" b="1" i="0" u="none" strike="noStrike" cap="none" spc="0" normalizeH="0" baseline="0" dirty="0">
                <a:ln>
                  <a:noFill/>
                </a:ln>
                <a:solidFill>
                  <a:schemeClr val="accent1">
                    <a:lumMod val="75000"/>
                  </a:schemeClr>
                </a:solidFill>
                <a:effectLst/>
                <a:uFillTx/>
                <a:latin typeface="Calibri"/>
                <a:ea typeface="Calibri"/>
                <a:cs typeface="Calibri"/>
                <a:sym typeface="Calibri"/>
              </a:rPr>
              <a:t>قسم</a:t>
            </a:r>
          </a:p>
          <a:p>
            <a:pPr marL="0" marR="0" indent="0" algn="ctr" defTabSz="914238" fontAlgn="auto" latinLnBrk="0" hangingPunct="0">
              <a:lnSpc>
                <a:spcPct val="100000"/>
              </a:lnSpc>
              <a:spcBef>
                <a:spcPts val="0"/>
              </a:spcBef>
              <a:spcAft>
                <a:spcPts val="0"/>
              </a:spcAft>
              <a:buClrTx/>
              <a:buSzTx/>
              <a:buFontTx/>
              <a:buNone/>
              <a:tabLst/>
            </a:pPr>
            <a:r>
              <a:rPr lang="ar-EG" sz="1100" b="1" dirty="0">
                <a:solidFill>
                  <a:schemeClr val="accent1">
                    <a:lumMod val="75000"/>
                  </a:schemeClr>
                </a:solidFill>
              </a:rPr>
              <a:t>الشؤون المالية/ الإدارية</a:t>
            </a:r>
            <a:endParaRPr kumimoji="0" lang="en-US" sz="1100" b="1" i="0" u="none" strike="noStrike" cap="none" spc="0" normalizeH="0" baseline="0" dirty="0">
              <a:ln>
                <a:noFill/>
              </a:ln>
              <a:solidFill>
                <a:schemeClr val="accent1">
                  <a:lumMod val="75000"/>
                </a:schemeClr>
              </a:solidFill>
              <a:effectLst/>
              <a:uFillTx/>
              <a:latin typeface="Calibri"/>
              <a:ea typeface="Calibri"/>
              <a:cs typeface="Calibri"/>
              <a:sym typeface="Calibri"/>
            </a:endParaRP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13</a:t>
            </a:fld>
            <a:endParaRPr/>
          </a:p>
        </p:txBody>
      </p:sp>
      <p:sp>
        <p:nvSpPr>
          <p:cNvPr id="358" name="Espace réservé du contenu 2"/>
          <p:cNvSpPr txBox="1">
            <a:spLocks noGrp="1"/>
          </p:cNvSpPr>
          <p:nvPr>
            <p:ph type="body" idx="1"/>
          </p:nvPr>
        </p:nvSpPr>
        <p:spPr>
          <a:xfrm>
            <a:off x="4000348" y="1414603"/>
            <a:ext cx="7529514" cy="4915728"/>
          </a:xfrm>
          <a:prstGeom prst="rect">
            <a:avLst/>
          </a:prstGeom>
        </p:spPr>
        <p:txBody>
          <a:bodyPr rtlCol="1"/>
          <a:lstStyle/>
          <a:p>
            <a:pPr marL="0" indent="0" rtl="1">
              <a:buSzTx/>
              <a:buNone/>
              <a:defRPr sz="2400">
                <a:solidFill>
                  <a:srgbClr val="C00000"/>
                </a:solidFill>
              </a:defRPr>
            </a:pPr>
            <a:endParaRPr b="1" dirty="0">
              <a:latin typeface="Sakkal Majalla" panose="02000000000000000000" pitchFamily="2" charset="-78"/>
              <a:cs typeface="Sakkal Majalla" panose="02000000000000000000" pitchFamily="2" charset="-78"/>
            </a:endParaRPr>
          </a:p>
          <a:p>
            <a:pPr marL="0" indent="0" rtl="1">
              <a:buSzTx/>
              <a:buNone/>
              <a:defRPr sz="2400">
                <a:solidFill>
                  <a:srgbClr val="C00000"/>
                </a:solidFill>
              </a:defRPr>
            </a:pPr>
            <a:r>
              <a:rPr lang="ar" b="1">
                <a:latin typeface="Sakkal Majalla" panose="02000000000000000000" pitchFamily="2" charset="-78"/>
                <a:cs typeface="Sakkal Majalla" panose="02000000000000000000" pitchFamily="2" charset="-78"/>
              </a:rPr>
              <a:t>ملاحظة إلى المُيسِّرين:</a:t>
            </a:r>
            <a:endParaRPr b="1" i="1" dirty="0">
              <a:latin typeface="Sakkal Majalla" panose="02000000000000000000" pitchFamily="2" charset="-78"/>
              <a:cs typeface="Sakkal Majalla" panose="02000000000000000000" pitchFamily="2" charset="-78"/>
            </a:endParaRPr>
          </a:p>
          <a:p>
            <a:pPr marL="0" indent="0" rtl="1">
              <a:buSzTx/>
              <a:buNone/>
              <a:defRPr sz="2400">
                <a:solidFill>
                  <a:srgbClr val="C00000"/>
                </a:solidFill>
              </a:defRPr>
            </a:pPr>
            <a:endParaRPr b="1" i="1" dirty="0">
              <a:latin typeface="Sakkal Majalla" panose="02000000000000000000" pitchFamily="2" charset="-78"/>
              <a:cs typeface="Sakkal Majalla" panose="02000000000000000000" pitchFamily="2" charset="-78"/>
            </a:endParaRPr>
          </a:p>
          <a:p>
            <a:pPr marL="0" indent="0" rtl="1">
              <a:buSzTx/>
              <a:buNone/>
              <a:defRPr sz="2400">
                <a:solidFill>
                  <a:srgbClr val="C00000"/>
                </a:solidFill>
              </a:defRPr>
            </a:pPr>
            <a:r>
              <a:rPr>
                <a:latin typeface="Sakkal Majalla" panose="02000000000000000000" pitchFamily="2" charset="-78"/>
                <a:cs typeface="Sakkal Majalla" panose="02000000000000000000" pitchFamily="2" charset="-78"/>
              </a:rPr>
              <a:t>يُرجى إضافة هيكل نظام إدارة الأحداث الخاص </a:t>
            </a:r>
            <a:r>
              <a:rPr b="1">
                <a:latin typeface="Sakkal Majalla" panose="02000000000000000000" pitchFamily="2" charset="-78"/>
                <a:cs typeface="Sakkal Majalla" panose="02000000000000000000" pitchFamily="2" charset="-78"/>
              </a:rPr>
              <a:t>ببلدك</a:t>
            </a:r>
            <a:r>
              <a:rPr>
                <a:latin typeface="Sakkal Majalla" panose="02000000000000000000" pitchFamily="2" charset="-78"/>
                <a:cs typeface="Sakkal Majalla" panose="02000000000000000000" pitchFamily="2" charset="-78"/>
              </a:rPr>
              <a:t> هنا.</a:t>
            </a:r>
          </a:p>
        </p:txBody>
      </p:sp>
      <p:sp>
        <p:nvSpPr>
          <p:cNvPr id="359" name="Title 6"/>
          <p:cNvSpPr txBox="1"/>
          <p:nvPr/>
        </p:nvSpPr>
        <p:spPr>
          <a:xfrm>
            <a:off x="47692" y="719938"/>
            <a:ext cx="3553708" cy="1077218"/>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nchor="ctr">
            <a:spAutoFit/>
          </a:bodyPr>
          <a:lstStyle/>
          <a:p>
            <a:pPr defTabSz="914400" rtl="1">
              <a:defRPr sz="3200">
                <a:solidFill>
                  <a:srgbClr val="FF0000"/>
                </a:solidFill>
                <a:latin typeface="Source Sans Pro Bold"/>
                <a:ea typeface="Source Sans Pro Bold"/>
                <a:cs typeface="Source Sans Pro Bold"/>
                <a:sym typeface="Source Sans Pro Bold"/>
              </a:defRPr>
            </a:pPr>
            <a:r>
              <a:rPr lang="ar" b="1" dirty="0">
                <a:solidFill>
                  <a:srgbClr val="FFFFFF"/>
                </a:solidFill>
                <a:latin typeface="Sakkal Majalla" panose="02000000000000000000" pitchFamily="2" charset="-78"/>
                <a:cs typeface="Sakkal Majalla" panose="02000000000000000000" pitchFamily="2" charset="-78"/>
              </a:rPr>
              <a:t>الهيكل التنظيمي لنظام إدارة الأحداث</a:t>
            </a:r>
            <a:r>
              <a:rPr lang="ar" b="1" dirty="0">
                <a:solidFill>
                  <a:srgbClr val="000000"/>
                </a:solidFill>
                <a:highlight>
                  <a:srgbClr val="FFFF00"/>
                </a:highlight>
                <a:latin typeface="Sakkal Majalla" panose="02000000000000000000" pitchFamily="2" charset="-78"/>
                <a:cs typeface="Sakkal Majalla" panose="02000000000000000000" pitchFamily="2" charset="-78"/>
              </a:rPr>
              <a:t> في [اسم البلد]</a:t>
            </a:r>
          </a:p>
        </p:txBody>
      </p:sp>
      <p:sp>
        <p:nvSpPr>
          <p:cNvPr id="361" name="Rounded Rectangle 6"/>
          <p:cNvSpPr/>
          <p:nvPr/>
        </p:nvSpPr>
        <p:spPr>
          <a:xfrm rot="10800000" flipH="1">
            <a:off x="401655" y="2002602"/>
            <a:ext cx="2446349" cy="93698"/>
          </a:xfrm>
          <a:prstGeom prst="roundRect">
            <a:avLst>
              <a:gd name="adj" fmla="val 38426"/>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14</a:t>
            </a:fld>
            <a:endParaRPr/>
          </a:p>
        </p:txBody>
      </p:sp>
      <p:sp>
        <p:nvSpPr>
          <p:cNvPr id="364" name="Google Shape;300;p7"/>
          <p:cNvSpPr txBox="1">
            <a:spLocks noGrp="1"/>
          </p:cNvSpPr>
          <p:nvPr>
            <p:ph type="body" sz="half" idx="1"/>
          </p:nvPr>
        </p:nvSpPr>
        <p:spPr>
          <a:xfrm>
            <a:off x="616701" y="1784207"/>
            <a:ext cx="11347451" cy="1870076"/>
          </a:xfrm>
          <a:prstGeom prst="rect">
            <a:avLst/>
          </a:prstGeom>
        </p:spPr>
        <p:txBody>
          <a:bodyPr lIns="134999" tIns="134999" rIns="134999" bIns="134999" rtlCol="1"/>
          <a:lstStyle>
            <a:lvl1pPr algn="r" rtl="1">
              <a:defRPr sz="3600"/>
            </a:lvl1pPr>
          </a:lstStyle>
          <a:p>
            <a:pPr algn="ctr" rtl="1"/>
            <a:r>
              <a:rPr lang="ar" b="1" dirty="0">
                <a:latin typeface="Sakkal Majalla" panose="02000000000000000000" pitchFamily="2" charset="-78"/>
                <a:cs typeface="Sakkal Majalla" panose="02000000000000000000" pitchFamily="2" charset="-78"/>
              </a:rPr>
              <a:t>3. دور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مدير الأحداث</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15</a:t>
            </a:fld>
            <a:endParaRPr/>
          </a:p>
        </p:txBody>
      </p:sp>
      <p:sp>
        <p:nvSpPr>
          <p:cNvPr id="367" name="Title 4"/>
          <p:cNvSpPr txBox="1">
            <a:spLocks noGrp="1"/>
          </p:cNvSpPr>
          <p:nvPr>
            <p:ph type="title"/>
          </p:nvPr>
        </p:nvSpPr>
        <p:spPr>
          <a:xfrm>
            <a:off x="399868" y="15264"/>
            <a:ext cx="3083916" cy="1932377"/>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ما دور مدير الأحداث؟</a:t>
            </a:r>
          </a:p>
        </p:txBody>
      </p:sp>
      <p:sp>
        <p:nvSpPr>
          <p:cNvPr id="368" name="Content Placeholder 2"/>
          <p:cNvSpPr txBox="1">
            <a:spLocks noGrp="1"/>
          </p:cNvSpPr>
          <p:nvPr>
            <p:ph type="body" idx="1"/>
          </p:nvPr>
        </p:nvSpPr>
        <p:spPr>
          <a:xfrm>
            <a:off x="4252547" y="1407176"/>
            <a:ext cx="7529514" cy="4688882"/>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مدير الأحداث:</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يُشرف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الوظيفية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إنجاز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تفويض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حيوية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أخرى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والاحتفاظ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بالمسؤولية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المباشرة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غير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مفوَّضة</a:t>
            </a:r>
            <a:r>
              <a:rPr dirty="0">
                <a:latin typeface="Sakkal Majalla" panose="02000000000000000000" pitchFamily="2" charset="-78"/>
                <a:cs typeface="Sakkal Majalla" panose="02000000000000000000" pitchFamily="2" charset="-78"/>
              </a:rPr>
              <a:t>.</a:t>
            </a:r>
          </a:p>
        </p:txBody>
      </p:sp>
      <p:sp>
        <p:nvSpPr>
          <p:cNvPr id="369" name="Rounded Rectangle 3"/>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 grpId="0" animBg="1"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16</a:t>
            </a:fld>
            <a:endParaRPr/>
          </a:p>
        </p:txBody>
      </p:sp>
      <p:sp>
        <p:nvSpPr>
          <p:cNvPr id="375" name="Google Shape;300;p7"/>
          <p:cNvSpPr txBox="1">
            <a:spLocks noGrp="1"/>
          </p:cNvSpPr>
          <p:nvPr>
            <p:ph type="body" sz="quarter" idx="1"/>
          </p:nvPr>
        </p:nvSpPr>
        <p:spPr>
          <a:xfrm>
            <a:off x="2727459" y="1452383"/>
            <a:ext cx="6737082" cy="1870076"/>
          </a:xfrm>
          <a:prstGeom prst="rect">
            <a:avLst/>
          </a:prstGeom>
        </p:spPr>
        <p:txBody>
          <a:bodyPr lIns="134999" tIns="134999" rIns="134999" bIns="134999" rtlCol="1"/>
          <a:lstStyle>
            <a:lvl1pPr algn="r" defTabSz="280642" rtl="1">
              <a:spcBef>
                <a:spcPts val="200"/>
              </a:spcBef>
              <a:defRPr sz="3492"/>
            </a:lvl1pPr>
          </a:lstStyle>
          <a:p>
            <a:pPr algn="ctr" rtl="1"/>
            <a:r>
              <a:rPr lang="ar" b="1" dirty="0">
                <a:latin typeface="Sakkal Majalla" panose="02000000000000000000" pitchFamily="2" charset="-78"/>
                <a:cs typeface="Sakkal Majalla" panose="02000000000000000000" pitchFamily="2" charset="-78"/>
              </a:rPr>
              <a:t>4. مراكز عمليات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طوارئ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الصحة العامة</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17</a:t>
            </a:fld>
            <a:endParaRPr/>
          </a:p>
        </p:txBody>
      </p:sp>
      <p:sp>
        <p:nvSpPr>
          <p:cNvPr id="378" name="Title 11"/>
          <p:cNvSpPr txBox="1">
            <a:spLocks noGrp="1"/>
          </p:cNvSpPr>
          <p:nvPr>
            <p:ph type="title" idx="4294967295"/>
          </p:nvPr>
        </p:nvSpPr>
        <p:spPr>
          <a:xfrm>
            <a:off x="214419" y="44994"/>
            <a:ext cx="5832649" cy="646114"/>
          </a:xfrm>
          <a:prstGeom prst="rect">
            <a:avLst/>
          </a:prstGeom>
        </p:spPr>
        <p:txBody>
          <a:bodyPr rtlCol="1">
            <a:normAutofit fontScale="90000"/>
          </a:bodyPr>
          <a:lstStyle/>
          <a:p>
            <a:pPr rtl="1"/>
            <a:r>
              <a:rPr lang="ar" b="1">
                <a:latin typeface="Sakkal Majalla" panose="02000000000000000000" pitchFamily="2" charset="-78"/>
                <a:cs typeface="Sakkal Majalla" panose="02000000000000000000" pitchFamily="2" charset="-78"/>
              </a:rPr>
              <a:t>مركز عمليات الطوارئ ومركز عمليات طوارئ الصحة العامة</a:t>
            </a:r>
          </a:p>
        </p:txBody>
      </p:sp>
      <p:sp>
        <p:nvSpPr>
          <p:cNvPr id="379" name="Content Placeholder 12"/>
          <p:cNvSpPr txBox="1">
            <a:spLocks noGrp="1"/>
          </p:cNvSpPr>
          <p:nvPr>
            <p:ph type="body" idx="1"/>
          </p:nvPr>
        </p:nvSpPr>
        <p:spPr>
          <a:xfrm>
            <a:off x="1596704" y="2023377"/>
            <a:ext cx="8912327" cy="4654072"/>
          </a:xfrm>
          <a:prstGeom prst="rect">
            <a:avLst/>
          </a:prstGeom>
        </p:spPr>
        <p:txBody>
          <a:bodyPr rtlCol="1"/>
          <a:lstStyle/>
          <a:p>
            <a:pPr marL="285750" indent="-285750" rtl="1">
              <a:defRPr sz="2400"/>
            </a:pP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خلاله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للعاملين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تخطيط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وتنسيقها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وتنظيمها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والحصول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وتخصيصها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بالإضافة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يركزوا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للفاشية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سياسات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ودعمًا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لوجستيًّا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وميدانيًّا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للمستجيبين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ووكالات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الموقع</a:t>
            </a:r>
            <a:r>
              <a:rPr dirty="0">
                <a:latin typeface="Sakkal Majalla" panose="02000000000000000000" pitchFamily="2" charset="-78"/>
                <a:cs typeface="Sakkal Majalla" panose="02000000000000000000" pitchFamily="2" charset="-78"/>
              </a:rPr>
              <a:t>.</a:t>
            </a:r>
          </a:p>
          <a:p>
            <a:pPr marL="285750" indent="-285750" rtl="1">
              <a:defRPr sz="2400"/>
            </a:pP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متخصص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متطلبات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والمراقبة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تنطوي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عواقب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وتهديدات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18</a:t>
            </a:fld>
            <a:endParaRPr/>
          </a:p>
        </p:txBody>
      </p:sp>
      <p:sp>
        <p:nvSpPr>
          <p:cNvPr id="384" name="Title 11"/>
          <p:cNvSpPr txBox="1">
            <a:spLocks noGrp="1"/>
          </p:cNvSpPr>
          <p:nvPr>
            <p:ph type="title" idx="4294967295"/>
          </p:nvPr>
        </p:nvSpPr>
        <p:spPr>
          <a:xfrm>
            <a:off x="263350" y="30570"/>
            <a:ext cx="5586843" cy="646114"/>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ما مركز عمليات طوارئ الصحة العامة؟</a:t>
            </a:r>
          </a:p>
        </p:txBody>
      </p:sp>
      <p:sp>
        <p:nvSpPr>
          <p:cNvPr id="385" name="Content Placeholder 12"/>
          <p:cNvSpPr txBox="1">
            <a:spLocks noGrp="1"/>
          </p:cNvSpPr>
          <p:nvPr>
            <p:ph type="body" idx="1"/>
          </p:nvPr>
        </p:nvSpPr>
        <p:spPr>
          <a:xfrm>
            <a:off x="1101212" y="1263276"/>
            <a:ext cx="10379587" cy="4654072"/>
          </a:xfrm>
          <a:prstGeom prst="rect">
            <a:avLst/>
          </a:prstGeom>
        </p:spPr>
        <p:txBody>
          <a:bodyPr rtlCol="1"/>
          <a:lstStyle/>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lang="ar" b="1">
                <a:solidFill>
                  <a:srgbClr val="C00000"/>
                </a:solidFill>
                <a:latin typeface="Sakkal Majalla" panose="02000000000000000000" pitchFamily="2" charset="-78"/>
                <a:cs typeface="Sakkal Majalla" panose="02000000000000000000" pitchFamily="2" charset="-78"/>
              </a:rPr>
              <a:t>تُوفِّر مراكز عمليات طوارئ الصحة العامة حيزًا للعاملين المُعيَّنين لإدارة طوارئ الصحة العامة، لتطبيق مبادئ نظام إدارة الأحداث وتقليل آثار الطوارئ إلى الحد الأدنى، ومنها:</a:t>
            </a:r>
          </a:p>
          <a:p>
            <a:pPr marL="612000" lvl="2" indent="-360000" rtl="1">
              <a:spcBef>
                <a:spcPts val="100"/>
              </a:spcBef>
              <a:buClr>
                <a:srgbClr val="C00000"/>
              </a:buClr>
              <a:defRPr sz="2400"/>
            </a:pPr>
            <a:r>
              <a:rPr>
                <a:latin typeface="Sakkal Majalla" panose="02000000000000000000" pitchFamily="2" charset="-78"/>
                <a:cs typeface="Sakkal Majalla" panose="02000000000000000000" pitchFamily="2" charset="-78"/>
              </a:rPr>
              <a:t>الآثار الصحية</a:t>
            </a:r>
          </a:p>
          <a:p>
            <a:pPr marL="612000" lvl="2" indent="-360000" rtl="1">
              <a:spcBef>
                <a:spcPts val="100"/>
              </a:spcBef>
              <a:buClr>
                <a:srgbClr val="C00000"/>
              </a:buClr>
              <a:defRPr sz="2400"/>
            </a:pPr>
            <a:r>
              <a:rPr>
                <a:latin typeface="Sakkal Majalla" panose="02000000000000000000" pitchFamily="2" charset="-78"/>
                <a:cs typeface="Sakkal Majalla" panose="02000000000000000000" pitchFamily="2" charset="-78"/>
              </a:rPr>
              <a:t>الآثار الاجتماعية</a:t>
            </a:r>
          </a:p>
          <a:p>
            <a:pPr marL="612000" lvl="2" indent="-360000" rtl="1">
              <a:spcBef>
                <a:spcPts val="100"/>
              </a:spcBef>
              <a:buClr>
                <a:srgbClr val="C00000"/>
              </a:buClr>
              <a:defRPr sz="2400"/>
            </a:pPr>
            <a:r>
              <a:rPr>
                <a:latin typeface="Sakkal Majalla" panose="02000000000000000000" pitchFamily="2" charset="-78"/>
                <a:cs typeface="Sakkal Majalla" panose="02000000000000000000" pitchFamily="2" charset="-78"/>
              </a:rPr>
              <a:t>الآثار الاقتصادية</a:t>
            </a:r>
          </a:p>
          <a:p>
            <a:pPr marL="612000" lvl="2" indent="-360000" rtl="1">
              <a:spcBef>
                <a:spcPts val="100"/>
              </a:spcBef>
              <a:buClr>
                <a:srgbClr val="C00000"/>
              </a:buClr>
              <a:defRPr sz="2400"/>
            </a:pPr>
            <a:r>
              <a:rPr>
                <a:latin typeface="Sakkal Majalla" panose="02000000000000000000" pitchFamily="2" charset="-78"/>
                <a:cs typeface="Sakkal Majalla" panose="02000000000000000000" pitchFamily="2" charset="-78"/>
              </a:rPr>
              <a:t>الآثار البيئية</a:t>
            </a:r>
          </a:p>
        </p:txBody>
      </p:sp>
      <p:pic>
        <p:nvPicPr>
          <p:cNvPr id="386" name="Picture 14" descr="Picture 14"/>
          <p:cNvPicPr>
            <a:picLocks noChangeAspect="1"/>
          </p:cNvPicPr>
          <p:nvPr/>
        </p:nvPicPr>
        <p:blipFill>
          <a:blip r:embed="rId2"/>
          <a:stretch>
            <a:fillRect/>
          </a:stretch>
        </p:blipFill>
        <p:spPr>
          <a:xfrm>
            <a:off x="6439005" y="3834992"/>
            <a:ext cx="4137351" cy="2525669"/>
          </a:xfrm>
          <a:prstGeom prst="rect">
            <a:avLst/>
          </a:prstGeom>
          <a:ln w="12700">
            <a:miter lim="400000"/>
          </a:ln>
        </p:spPr>
      </p:pic>
      <p:sp>
        <p:nvSpPr>
          <p:cNvPr id="387" name="TextBox 1"/>
          <p:cNvSpPr txBox="1"/>
          <p:nvPr/>
        </p:nvSpPr>
        <p:spPr>
          <a:xfrm>
            <a:off x="1124155" y="4532858"/>
            <a:ext cx="4410407" cy="707886"/>
          </a:xfrm>
          <a:prstGeom prst="rect">
            <a:avLst/>
          </a:prstGeom>
          <a:solidFill>
            <a:srgbClr val="DEEBF7"/>
          </a:solidFill>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rIns="45719" rtlCol="1">
            <a:spAutoFit/>
          </a:bodyPr>
          <a:lstStyle>
            <a:lvl1pPr algn="r" rtl="1">
              <a:defRPr>
                <a:latin typeface="+mj-lt"/>
                <a:ea typeface="+mj-ea"/>
                <a:cs typeface="+mj-cs"/>
                <a:sym typeface="Source Sans Pro Regular"/>
              </a:defRPr>
            </a:lvl1pPr>
          </a:lstStyle>
          <a:p>
            <a:pPr rtl="1"/>
            <a:r>
              <a:rPr lang="ar" sz="2000" dirty="0"/>
              <a:t>قد يكون مركز عمليات طوارئ الصحة العامة مكانًا </a:t>
            </a:r>
            <a:r>
              <a:rPr lang="ar-EG" sz="2000" dirty="0"/>
              <a:t>فعليًّا </a:t>
            </a:r>
            <a:r>
              <a:rPr lang="ar" sz="2000" dirty="0"/>
              <a:t> أو حيزًا افتراضيًّا.</a:t>
            </a:r>
            <a:endParaRPr sz="2000" dirty="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19</a:t>
            </a:fld>
            <a:endParaRPr/>
          </a:p>
        </p:txBody>
      </p:sp>
      <p:grpSp>
        <p:nvGrpSpPr>
          <p:cNvPr id="405" name="Content Placeholder 8"/>
          <p:cNvGrpSpPr/>
          <p:nvPr/>
        </p:nvGrpSpPr>
        <p:grpSpPr>
          <a:xfrm>
            <a:off x="2071333" y="4553586"/>
            <a:ext cx="8334463" cy="1674621"/>
            <a:chOff x="-710203" y="-2"/>
            <a:chExt cx="8334462" cy="1674620"/>
          </a:xfrm>
        </p:grpSpPr>
        <p:grpSp>
          <p:nvGrpSpPr>
            <p:cNvPr id="392" name="Group"/>
            <p:cNvGrpSpPr/>
            <p:nvPr/>
          </p:nvGrpSpPr>
          <p:grpSpPr>
            <a:xfrm>
              <a:off x="-710203" y="-2"/>
              <a:ext cx="1664788" cy="1664788"/>
              <a:chOff x="-710203" y="-2"/>
              <a:chExt cx="1664787" cy="1664787"/>
            </a:xfrm>
          </p:grpSpPr>
          <p:sp>
            <p:nvSpPr>
              <p:cNvPr id="390" name="Circle"/>
              <p:cNvSpPr/>
              <p:nvPr/>
            </p:nvSpPr>
            <p:spPr>
              <a:xfrm>
                <a:off x="-710203" y="-2"/>
                <a:ext cx="1664787" cy="1664787"/>
              </a:xfrm>
              <a:prstGeom prst="ellipse">
                <a:avLst/>
              </a:prstGeom>
              <a:solidFill>
                <a:schemeClr val="accent2"/>
              </a:solidFill>
              <a:ln w="12700" cap="flat">
                <a:solidFill>
                  <a:srgbClr val="FFFFFF"/>
                </a:solidFill>
                <a:prstDash val="solid"/>
                <a:miter lim="800000"/>
              </a:ln>
              <a:effectLst/>
            </p:spPr>
            <p:txBody>
              <a:bodyPr wrap="square" lIns="45719" tIns="45719" rIns="45719" bIns="45719" numCol="1" rtlCol="1" anchor="ctr">
                <a:noAutofit/>
              </a:bodyPr>
              <a:lstStyle/>
              <a:p>
                <a:pPr algn="ctr" defTabSz="66675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91" name="Plans &amp; Procedures"/>
              <p:cNvSpPr txBox="1"/>
              <p:nvPr/>
            </p:nvSpPr>
            <p:spPr>
              <a:xfrm>
                <a:off x="-511275" y="727206"/>
                <a:ext cx="1251186" cy="22775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66750" rtl="1">
                  <a:lnSpc>
                    <a:spcPct val="90000"/>
                  </a:lnSpc>
                  <a:spcBef>
                    <a:spcPts val="600"/>
                  </a:spcBef>
                  <a:defRPr sz="1500">
                    <a:solidFill>
                      <a:srgbClr val="FFFFFF"/>
                    </a:solidFill>
                  </a:defRPr>
                </a:lvl1pPr>
              </a:lstStyle>
              <a:p>
                <a:pPr rtl="1"/>
                <a:r>
                  <a:rPr lang="ar" sz="1600">
                    <a:latin typeface="Sakkal Majalla" panose="02000000000000000000" pitchFamily="2" charset="-78"/>
                    <a:cs typeface="Sakkal Majalla" panose="02000000000000000000" pitchFamily="2" charset="-78"/>
                  </a:rPr>
                  <a:t>الخطط والإجراءات</a:t>
                </a:r>
              </a:p>
            </p:txBody>
          </p:sp>
        </p:grpSp>
        <p:grpSp>
          <p:nvGrpSpPr>
            <p:cNvPr id="395" name="Group"/>
            <p:cNvGrpSpPr/>
            <p:nvPr/>
          </p:nvGrpSpPr>
          <p:grpSpPr>
            <a:xfrm>
              <a:off x="962130" y="-2"/>
              <a:ext cx="1664788" cy="1664788"/>
              <a:chOff x="-503726" y="-2"/>
              <a:chExt cx="1664787" cy="1664787"/>
            </a:xfrm>
          </p:grpSpPr>
          <p:sp>
            <p:nvSpPr>
              <p:cNvPr id="393" name="Circle"/>
              <p:cNvSpPr/>
              <p:nvPr/>
            </p:nvSpPr>
            <p:spPr>
              <a:xfrm>
                <a:off x="-503726" y="-2"/>
                <a:ext cx="1664787" cy="1664787"/>
              </a:xfrm>
              <a:prstGeom prst="ellipse">
                <a:avLst/>
              </a:prstGeom>
              <a:solidFill>
                <a:schemeClr val="accent3"/>
              </a:solidFill>
              <a:ln w="12700" cap="flat">
                <a:solidFill>
                  <a:srgbClr val="FFFFFF"/>
                </a:solidFill>
                <a:prstDash val="solid"/>
                <a:miter lim="800000"/>
              </a:ln>
              <a:effectLst/>
            </p:spPr>
            <p:txBody>
              <a:bodyPr wrap="square" lIns="45719" tIns="45719" rIns="45719" bIns="45719" numCol="1" rtlCol="1" anchor="ctr">
                <a:noAutofit/>
              </a:bodyPr>
              <a:lstStyle/>
              <a:p>
                <a:pPr algn="ctr" defTabSz="66675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94" name="Physical Infrastructure"/>
              <p:cNvSpPr txBox="1"/>
              <p:nvPr/>
            </p:nvSpPr>
            <p:spPr>
              <a:xfrm>
                <a:off x="-304797" y="616407"/>
                <a:ext cx="1251186" cy="44935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66750" rtl="1">
                  <a:lnSpc>
                    <a:spcPct val="90000"/>
                  </a:lnSpc>
                  <a:spcBef>
                    <a:spcPts val="600"/>
                  </a:spcBef>
                  <a:defRPr sz="1500">
                    <a:solidFill>
                      <a:srgbClr val="FFFFFF"/>
                    </a:solidFill>
                  </a:defRPr>
                </a:lvl1pPr>
              </a:lstStyle>
              <a:p>
                <a:pPr rtl="1"/>
                <a:r>
                  <a:rPr lang="ar" sz="1600">
                    <a:latin typeface="Sakkal Majalla" panose="02000000000000000000" pitchFamily="2" charset="-78"/>
                    <a:cs typeface="Sakkal Majalla" panose="02000000000000000000" pitchFamily="2" charset="-78"/>
                  </a:rPr>
                  <a:t>البـِنْية الأساسية المادية</a:t>
                </a:r>
              </a:p>
            </p:txBody>
          </p:sp>
        </p:grpSp>
        <p:grpSp>
          <p:nvGrpSpPr>
            <p:cNvPr id="398" name="Group"/>
            <p:cNvGrpSpPr/>
            <p:nvPr/>
          </p:nvGrpSpPr>
          <p:grpSpPr>
            <a:xfrm>
              <a:off x="2634467" y="-2"/>
              <a:ext cx="1664788" cy="1664788"/>
              <a:chOff x="-297247" y="-2"/>
              <a:chExt cx="1664787" cy="1664787"/>
            </a:xfrm>
          </p:grpSpPr>
          <p:sp>
            <p:nvSpPr>
              <p:cNvPr id="396" name="Circle"/>
              <p:cNvSpPr/>
              <p:nvPr/>
            </p:nvSpPr>
            <p:spPr>
              <a:xfrm>
                <a:off x="-297247" y="-2"/>
                <a:ext cx="1664787" cy="1664787"/>
              </a:xfrm>
              <a:prstGeom prst="ellipse">
                <a:avLst/>
              </a:prstGeom>
              <a:solidFill>
                <a:schemeClr val="accent4"/>
              </a:solidFill>
              <a:ln w="12700" cap="flat">
                <a:solidFill>
                  <a:srgbClr val="FFFFFF"/>
                </a:solidFill>
                <a:prstDash val="solid"/>
                <a:miter lim="800000"/>
              </a:ln>
              <a:effectLst/>
            </p:spPr>
            <p:txBody>
              <a:bodyPr wrap="square" lIns="45719" tIns="45719" rIns="45719" bIns="45719" numCol="1" rtlCol="1" anchor="ctr">
                <a:noAutofit/>
              </a:bodyPr>
              <a:lstStyle/>
              <a:p>
                <a:pPr algn="ctr" defTabSz="66675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397" name="Information &amp; communication technology infrastructure"/>
              <p:cNvSpPr txBox="1"/>
              <p:nvPr/>
            </p:nvSpPr>
            <p:spPr>
              <a:xfrm>
                <a:off x="-167142" y="505607"/>
                <a:ext cx="1465858" cy="670952"/>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66750" rtl="1">
                  <a:lnSpc>
                    <a:spcPct val="90000"/>
                  </a:lnSpc>
                  <a:spcBef>
                    <a:spcPts val="600"/>
                  </a:spcBef>
                  <a:defRPr sz="1500">
                    <a:solidFill>
                      <a:srgbClr val="FFFFFF"/>
                    </a:solidFill>
                  </a:defRPr>
                </a:lvl1pPr>
              </a:lstStyle>
              <a:p>
                <a:pPr rtl="1"/>
                <a:r>
                  <a:rPr lang="ar" sz="1600">
                    <a:latin typeface="Sakkal Majalla" panose="02000000000000000000" pitchFamily="2" charset="-78"/>
                    <a:cs typeface="Sakkal Majalla" panose="02000000000000000000" pitchFamily="2" charset="-78"/>
                  </a:rPr>
                  <a:t>البنْية الأساسية لتكنولوجيا المعلومات والاتصالات</a:t>
                </a:r>
              </a:p>
            </p:txBody>
          </p:sp>
        </p:grpSp>
        <p:grpSp>
          <p:nvGrpSpPr>
            <p:cNvPr id="401" name="Group"/>
            <p:cNvGrpSpPr/>
            <p:nvPr/>
          </p:nvGrpSpPr>
          <p:grpSpPr>
            <a:xfrm>
              <a:off x="4296968" y="9830"/>
              <a:ext cx="1664788" cy="1664788"/>
              <a:chOff x="-100603" y="9830"/>
              <a:chExt cx="1664787" cy="1664787"/>
            </a:xfrm>
          </p:grpSpPr>
          <p:sp>
            <p:nvSpPr>
              <p:cNvPr id="399" name="Circle"/>
              <p:cNvSpPr/>
              <p:nvPr/>
            </p:nvSpPr>
            <p:spPr>
              <a:xfrm>
                <a:off x="-100603" y="9830"/>
                <a:ext cx="1664787" cy="1664787"/>
              </a:xfrm>
              <a:prstGeom prst="ellipse">
                <a:avLst/>
              </a:prstGeom>
              <a:solidFill>
                <a:schemeClr val="accent5"/>
              </a:solidFill>
              <a:ln w="12700" cap="flat">
                <a:solidFill>
                  <a:srgbClr val="FFFFFF"/>
                </a:solidFill>
                <a:prstDash val="solid"/>
                <a:miter lim="800000"/>
              </a:ln>
              <a:effectLst/>
            </p:spPr>
            <p:txBody>
              <a:bodyPr wrap="square" lIns="45719" tIns="45719" rIns="45719" bIns="45719" numCol="1" rtlCol="1" anchor="ctr">
                <a:noAutofit/>
              </a:bodyPr>
              <a:lstStyle/>
              <a:p>
                <a:pPr algn="ctr" defTabSz="66675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400" name="Information Systems &amp; data Standards"/>
              <p:cNvSpPr txBox="1"/>
              <p:nvPr/>
            </p:nvSpPr>
            <p:spPr>
              <a:xfrm>
                <a:off x="98325" y="626238"/>
                <a:ext cx="1251186" cy="449353"/>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66750" rtl="1">
                  <a:lnSpc>
                    <a:spcPct val="90000"/>
                  </a:lnSpc>
                  <a:spcBef>
                    <a:spcPts val="600"/>
                  </a:spcBef>
                  <a:defRPr sz="1500">
                    <a:solidFill>
                      <a:srgbClr val="FFFFFF"/>
                    </a:solidFill>
                  </a:defRPr>
                </a:lvl1pPr>
              </a:lstStyle>
              <a:p>
                <a:pPr rtl="1"/>
                <a:r>
                  <a:rPr lang="ar" sz="1600">
                    <a:latin typeface="Sakkal Majalla" panose="02000000000000000000" pitchFamily="2" charset="-78"/>
                    <a:cs typeface="Sakkal Majalla" panose="02000000000000000000" pitchFamily="2" charset="-78"/>
                  </a:rPr>
                  <a:t>نُظُم المعلومات ومعايير البيانات</a:t>
                </a:r>
              </a:p>
            </p:txBody>
          </p:sp>
        </p:grpSp>
        <p:grpSp>
          <p:nvGrpSpPr>
            <p:cNvPr id="404" name="Group"/>
            <p:cNvGrpSpPr/>
            <p:nvPr/>
          </p:nvGrpSpPr>
          <p:grpSpPr>
            <a:xfrm>
              <a:off x="5959471" y="-2"/>
              <a:ext cx="1664788" cy="1664788"/>
              <a:chOff x="96043" y="-2"/>
              <a:chExt cx="1664787" cy="1664787"/>
            </a:xfrm>
          </p:grpSpPr>
          <p:sp>
            <p:nvSpPr>
              <p:cNvPr id="402" name="Circle"/>
              <p:cNvSpPr/>
              <p:nvPr/>
            </p:nvSpPr>
            <p:spPr>
              <a:xfrm>
                <a:off x="96043" y="-2"/>
                <a:ext cx="1664787" cy="1664787"/>
              </a:xfrm>
              <a:prstGeom prst="ellipse">
                <a:avLst/>
              </a:prstGeom>
              <a:solidFill>
                <a:schemeClr val="accent6"/>
              </a:solidFill>
              <a:ln w="12700" cap="flat">
                <a:solidFill>
                  <a:srgbClr val="FFFFFF"/>
                </a:solidFill>
                <a:prstDash val="solid"/>
                <a:miter lim="800000"/>
              </a:ln>
              <a:effectLst/>
            </p:spPr>
            <p:txBody>
              <a:bodyPr wrap="square" lIns="45719" tIns="45719" rIns="45719" bIns="45719" numCol="1" rtlCol="1" anchor="ctr">
                <a:noAutofit/>
              </a:bodyPr>
              <a:lstStyle/>
              <a:p>
                <a:pPr algn="ctr" defTabSz="666750" rtl="1">
                  <a:lnSpc>
                    <a:spcPct val="90000"/>
                  </a:lnSpc>
                  <a:spcBef>
                    <a:spcPts val="1300"/>
                  </a:spcBef>
                  <a:defRPr sz="3200">
                    <a:solidFill>
                      <a:srgbClr val="FFFFFF"/>
                    </a:solidFill>
                  </a:defRPr>
                </a:pPr>
                <a:endParaRPr>
                  <a:latin typeface="Sakkal Majalla" panose="02000000000000000000" pitchFamily="2" charset="-78"/>
                  <a:cs typeface="Sakkal Majalla" panose="02000000000000000000" pitchFamily="2" charset="-78"/>
                </a:endParaRPr>
              </a:p>
            </p:txBody>
          </p:sp>
          <p:sp>
            <p:nvSpPr>
              <p:cNvPr id="403" name="Human Resources"/>
              <p:cNvSpPr txBox="1"/>
              <p:nvPr/>
            </p:nvSpPr>
            <p:spPr>
              <a:xfrm>
                <a:off x="294971" y="727206"/>
                <a:ext cx="1251186" cy="227755"/>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66750" rtl="1">
                  <a:lnSpc>
                    <a:spcPct val="90000"/>
                  </a:lnSpc>
                  <a:spcBef>
                    <a:spcPts val="600"/>
                  </a:spcBef>
                  <a:defRPr sz="1500">
                    <a:solidFill>
                      <a:srgbClr val="FFFFFF"/>
                    </a:solidFill>
                  </a:defRPr>
                </a:lvl1pPr>
              </a:lstStyle>
              <a:p>
                <a:pPr rtl="1"/>
                <a:r>
                  <a:rPr lang="ar" sz="1600">
                    <a:latin typeface="Sakkal Majalla" panose="02000000000000000000" pitchFamily="2" charset="-78"/>
                    <a:cs typeface="Sakkal Majalla" panose="02000000000000000000" pitchFamily="2" charset="-78"/>
                  </a:rPr>
                  <a:t>الموارد البشرية</a:t>
                </a:r>
              </a:p>
            </p:txBody>
          </p:sp>
        </p:grpSp>
      </p:grpSp>
      <p:sp>
        <p:nvSpPr>
          <p:cNvPr id="406" name="Title 5"/>
          <p:cNvSpPr txBox="1">
            <a:spLocks noGrp="1"/>
          </p:cNvSpPr>
          <p:nvPr>
            <p:ph type="title" idx="4294967295"/>
          </p:nvPr>
        </p:nvSpPr>
        <p:spPr>
          <a:xfrm>
            <a:off x="73509" y="-20445"/>
            <a:ext cx="8293743" cy="646114"/>
          </a:xfrm>
          <a:prstGeom prst="rect">
            <a:avLst/>
          </a:prstGeom>
        </p:spPr>
        <p:txBody>
          <a:bodyPr rtlCol="1">
            <a:normAutofit/>
          </a:bodyPr>
          <a:lstStyle/>
          <a:p>
            <a:pPr rtl="1"/>
            <a:r>
              <a:rPr lang="ar" b="1" dirty="0">
                <a:latin typeface="Sakkal Majalla" panose="02000000000000000000" pitchFamily="2" charset="-78"/>
                <a:cs typeface="Sakkal Majalla" panose="02000000000000000000" pitchFamily="2" charset="-78"/>
              </a:rPr>
              <a:t>الغرض من مركز عمليات طوارئ الصحة العامة ومكوناته الرئيسية</a:t>
            </a:r>
          </a:p>
        </p:txBody>
      </p:sp>
      <p:sp>
        <p:nvSpPr>
          <p:cNvPr id="407" name="Rectangle 1"/>
          <p:cNvSpPr txBox="1"/>
          <p:nvPr/>
        </p:nvSpPr>
        <p:spPr>
          <a:xfrm>
            <a:off x="2167088" y="1140685"/>
            <a:ext cx="7857824" cy="265457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rtl="1">
              <a:defRPr sz="24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يتمثل الغرض من مركز عمليات طوارئ الصحة العامة فيما يأتي:</a:t>
            </a:r>
          </a:p>
          <a:p>
            <a:pPr marL="214313" indent="-214313" rtl="1">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الاستخبارات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وتقدير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ترتكز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عليها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صنع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المنسَّقة</a:t>
            </a:r>
            <a:r>
              <a:rPr dirty="0">
                <a:latin typeface="Sakkal Majalla" panose="02000000000000000000" pitchFamily="2" charset="-78"/>
                <a:cs typeface="Sakkal Majalla" panose="02000000000000000000" pitchFamily="2" charset="-78"/>
              </a:rPr>
              <a:t>.</a:t>
            </a:r>
          </a:p>
          <a:p>
            <a:pPr marL="214313" indent="-214313" rtl="1">
              <a:buClr>
                <a:srgbClr val="C00000"/>
              </a:buClr>
              <a:buSzPct val="100000"/>
              <a:buFont typeface="Arial"/>
              <a:buChar char="•"/>
              <a:defRPr sz="2400">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العمل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بوصفه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للترصُّد</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للتعاون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مكاتب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الترصُّد</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للطوارئ</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rtl="1">
              <a:defRPr sz="2400">
                <a:latin typeface="+mj-lt"/>
                <a:ea typeface="+mj-ea"/>
                <a:cs typeface="+mj-cs"/>
                <a:sym typeface="Source Sans Pro Regular"/>
              </a:defRPr>
            </a:pPr>
            <a:r>
              <a:rPr lang="ar" b="1" dirty="0">
                <a:solidFill>
                  <a:srgbClr val="C00000"/>
                </a:solidFill>
                <a:latin typeface="Sakkal Majalla" panose="02000000000000000000" pitchFamily="2" charset="-78"/>
                <a:cs typeface="Sakkal Majalla" panose="02000000000000000000" pitchFamily="2" charset="-78"/>
              </a:rPr>
              <a:t>وتتمثل مكوناته الرئيسية فيما يأتي: </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a:t>
            </a:fld>
            <a:endParaRPr/>
          </a:p>
        </p:txBody>
      </p:sp>
      <p:sp>
        <p:nvSpPr>
          <p:cNvPr id="267" name="Title 2"/>
          <p:cNvSpPr txBox="1">
            <a:spLocks noGrp="1"/>
          </p:cNvSpPr>
          <p:nvPr>
            <p:ph type="title"/>
          </p:nvPr>
        </p:nvSpPr>
        <p:spPr>
          <a:xfrm>
            <a:off x="4923" y="188639"/>
            <a:ext cx="3264196"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ملاحظات إلى المُيسِّرين</a:t>
            </a:r>
          </a:p>
        </p:txBody>
      </p:sp>
      <p:sp>
        <p:nvSpPr>
          <p:cNvPr id="268" name="Google Shape;308;p8"/>
          <p:cNvSpPr txBox="1">
            <a:spLocks noGrp="1"/>
          </p:cNvSpPr>
          <p:nvPr>
            <p:ph type="body" idx="1"/>
          </p:nvPr>
        </p:nvSpPr>
        <p:spPr>
          <a:xfrm>
            <a:off x="4244796" y="1700443"/>
            <a:ext cx="7223050" cy="4904905"/>
          </a:xfrm>
          <a:prstGeom prst="rect">
            <a:avLst/>
          </a:prstGeom>
        </p:spPr>
        <p:txBody>
          <a:bodyPr lIns="0" tIns="0" rIns="0" bIns="0" rtlCol="1"/>
          <a:lstStyle/>
          <a:p>
            <a:pPr marL="0" indent="0" algn="just" rtl="1">
              <a:buSzTx/>
              <a:buNone/>
              <a:defRPr sz="2400">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تأكد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وقرِّر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كنت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استخدام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كاملًا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بناءً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واحتياجات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التعلّم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المستهدفة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المجال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p>
          <a:p>
            <a:pPr marL="0" indent="0" algn="just" rtl="1">
              <a:buSzTx/>
              <a:buNone/>
              <a:defRPr sz="2400">
                <a:solidFill>
                  <a:srgbClr val="FF0000"/>
                </a:solidFill>
              </a:defRPr>
            </a:pPr>
            <a:endParaRPr dirty="0">
              <a:solidFill>
                <a:srgbClr val="C00000"/>
              </a:solidFill>
              <a:latin typeface="Sakkal Majalla" panose="02000000000000000000" pitchFamily="2" charset="-78"/>
              <a:cs typeface="Sakkal Majalla" panose="02000000000000000000" pitchFamily="2" charset="-78"/>
            </a:endParaRPr>
          </a:p>
          <a:p>
            <a:pPr marL="0" indent="0" algn="just" rtl="1">
              <a:buSzTx/>
              <a:buNone/>
              <a:defRPr sz="2400">
                <a:solidFill>
                  <a:srgbClr val="FF0000"/>
                </a:solidFill>
              </a:defRPr>
            </a:pP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العرض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التقديمي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تجد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شرائح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تحتوي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ملاحظات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المُيسِّرين</a:t>
            </a:r>
            <a:r>
              <a:rPr lang="ar-EG" dirty="0">
                <a:latin typeface="Sakkal Majalla" panose="02000000000000000000" pitchFamily="2" charset="-78"/>
                <a:cs typeface="Sakkal Majalla" panose="02000000000000000000" pitchFamily="2" charset="-78"/>
              </a:rPr>
              <a:t>: ق</a:t>
            </a:r>
            <a:r>
              <a:rPr dirty="0">
                <a:latin typeface="Sakkal Majalla" panose="02000000000000000000" pitchFamily="2" charset="-78"/>
                <a:cs typeface="Sakkal Majalla" panose="02000000000000000000" pitchFamily="2" charset="-78"/>
              </a:rPr>
              <a:t>د </a:t>
            </a:r>
            <a:r>
              <a:rPr dirty="0" err="1">
                <a:latin typeface="Sakkal Majalla" panose="02000000000000000000" pitchFamily="2" charset="-78"/>
                <a:cs typeface="Sakkal Majalla" panose="02000000000000000000" pitchFamily="2" charset="-78"/>
              </a:rPr>
              <a:t>تحتاج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استكمال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المحتوى</a:t>
            </a:r>
            <a:r>
              <a:rPr dirty="0">
                <a:latin typeface="Sakkal Majalla" panose="02000000000000000000" pitchFamily="2" charset="-78"/>
                <a:cs typeface="Sakkal Majalla" panose="02000000000000000000" pitchFamily="2" charset="-78"/>
              </a:rPr>
              <a:t> و/</a:t>
            </a:r>
            <a:r>
              <a:rPr dirty="0" err="1">
                <a:latin typeface="Sakkal Majalla" panose="02000000000000000000" pitchFamily="2" charset="-78"/>
                <a:cs typeface="Sakkal Majalla" panose="02000000000000000000" pitchFamily="2" charset="-78"/>
              </a:rPr>
              <a:t>أو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تعديله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يتناسب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المتعلقة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ببلدك</a:t>
            </a:r>
            <a:r>
              <a:rPr dirty="0">
                <a:latin typeface="Sakkal Majalla" panose="02000000000000000000" pitchFamily="2" charset="-78"/>
                <a:cs typeface="Sakkal Majalla" panose="02000000000000000000" pitchFamily="2" charset="-78"/>
              </a:rPr>
              <a:t>.</a:t>
            </a:r>
          </a:p>
        </p:txBody>
      </p:sp>
      <p:sp>
        <p:nvSpPr>
          <p:cNvPr id="269" name="Rounded Rectangle 3"/>
          <p:cNvSpPr/>
          <p:nvPr/>
        </p:nvSpPr>
        <p:spPr>
          <a:xfrm flipV="1">
            <a:off x="389000" y="1700808"/>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20</a:t>
            </a:fld>
            <a:endParaRPr/>
          </a:p>
        </p:txBody>
      </p:sp>
      <p:sp>
        <p:nvSpPr>
          <p:cNvPr id="412" name="Google Shape;300;p7"/>
          <p:cNvSpPr txBox="1">
            <a:spLocks noGrp="1"/>
          </p:cNvSpPr>
          <p:nvPr>
            <p:ph type="body" sz="half" idx="1"/>
          </p:nvPr>
        </p:nvSpPr>
        <p:spPr>
          <a:xfrm>
            <a:off x="587205" y="1739595"/>
            <a:ext cx="11347451" cy="1870076"/>
          </a:xfrm>
          <a:prstGeom prst="rect">
            <a:avLst/>
          </a:prstGeom>
        </p:spPr>
        <p:txBody>
          <a:bodyPr lIns="134999" tIns="134999" rIns="134999" bIns="134999" rtlCol="1"/>
          <a:lstStyle>
            <a:lvl1pPr algn="r" rtl="1">
              <a:defRPr sz="3600"/>
            </a:lvl1pPr>
          </a:lstStyle>
          <a:p>
            <a:pPr algn="ctr" rtl="1"/>
            <a:r>
              <a:rPr lang="ar" b="1" dirty="0">
                <a:latin typeface="Sakkal Majalla" panose="02000000000000000000" pitchFamily="2" charset="-78"/>
                <a:cs typeface="Sakkal Majalla" panose="02000000000000000000" pitchFamily="2" charset="-78"/>
              </a:rPr>
              <a:t>5. دور مراكز عمليات طوارئ الصحة العامة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في نظام إدارة الأحداث</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21</a:t>
            </a:fld>
            <a:endParaRPr/>
          </a:p>
        </p:txBody>
      </p:sp>
      <p:sp>
        <p:nvSpPr>
          <p:cNvPr id="415" name="Title 1"/>
          <p:cNvSpPr txBox="1">
            <a:spLocks noGrp="1"/>
          </p:cNvSpPr>
          <p:nvPr>
            <p:ph type="title"/>
          </p:nvPr>
        </p:nvSpPr>
        <p:spPr>
          <a:xfrm>
            <a:off x="263351" y="57274"/>
            <a:ext cx="3485822" cy="1932378"/>
          </a:xfrm>
          <a:prstGeom prst="rect">
            <a:avLst/>
          </a:prstGeom>
        </p:spPr>
        <p:txBody>
          <a:bodyPr rtlCol="1"/>
          <a:lstStyle>
            <a:lvl1pPr algn="r" defTabSz="914238" rtl="1"/>
          </a:lstStyle>
          <a:p>
            <a:pPr rtl="1"/>
            <a:r>
              <a:rPr lang="ar" b="1" dirty="0">
                <a:latin typeface="Sakkal Majalla" panose="02000000000000000000" pitchFamily="2" charset="-78"/>
                <a:cs typeface="Sakkal Majalla" panose="02000000000000000000" pitchFamily="2" charset="-78"/>
              </a:rPr>
              <a:t>دور مراكز عمليات طوارئ الصحة العامة في نظام إدارة الأحداث (1)</a:t>
            </a:r>
          </a:p>
        </p:txBody>
      </p:sp>
      <p:sp>
        <p:nvSpPr>
          <p:cNvPr id="416" name="Content Placeholder 2"/>
          <p:cNvSpPr txBox="1">
            <a:spLocks noGrp="1"/>
          </p:cNvSpPr>
          <p:nvPr>
            <p:ph type="body" idx="1"/>
          </p:nvPr>
        </p:nvSpPr>
        <p:spPr>
          <a:xfrm>
            <a:off x="4273550" y="1209402"/>
            <a:ext cx="7529514" cy="5120929"/>
          </a:xfrm>
          <a:prstGeom prst="rect">
            <a:avLst/>
          </a:prstGeom>
        </p:spPr>
        <p:txBody>
          <a:bodyPr rtlCol="1"/>
          <a:lstStyle/>
          <a:p>
            <a:pPr marL="0" indent="0" rtl="1">
              <a:spcBef>
                <a:spcPts val="0"/>
              </a:spcBef>
              <a:buClr>
                <a:schemeClr val="accent3">
                  <a:lumOff val="-6274"/>
                </a:schemeClr>
              </a:buClr>
              <a:buNone/>
              <a:defRPr sz="2400"/>
            </a:pPr>
            <a:r>
              <a:rPr lang="ar" b="1" dirty="0">
                <a:solidFill>
                  <a:srgbClr val="C00000"/>
                </a:solidFill>
                <a:latin typeface="Sakkal Majalla" panose="02000000000000000000" pitchFamily="2" charset="-78"/>
                <a:cs typeface="Sakkal Majalla" panose="02000000000000000000" pitchFamily="2" charset="-78"/>
              </a:rPr>
              <a:t>يُعَدُّ مركز عمليات طوارئ الصحة العامة موقعًا أساسيًّا لنظام إدارة الأحداث </a:t>
            </a:r>
            <a:r>
              <a:rPr lang="ar-EG" b="1" dirty="0">
                <a:solidFill>
                  <a:srgbClr val="C00000"/>
                </a:solidFill>
                <a:latin typeface="Sakkal Majalla" panose="02000000000000000000" pitchFamily="2" charset="-78"/>
                <a:cs typeface="Sakkal Majalla" panose="02000000000000000000" pitchFamily="2" charset="-78"/>
              </a:rPr>
              <a:t>في </a:t>
            </a:r>
            <a:r>
              <a:rPr lang="ar" b="1" dirty="0">
                <a:solidFill>
                  <a:srgbClr val="C00000"/>
                </a:solidFill>
                <a:latin typeface="Sakkal Majalla" panose="02000000000000000000" pitchFamily="2" charset="-78"/>
                <a:cs typeface="Sakkal Majalla" panose="02000000000000000000" pitchFamily="2" charset="-78"/>
              </a:rPr>
              <a:t>أثناء أي حالة طوارئ، إذ إنه يتيح: </a:t>
            </a:r>
          </a:p>
          <a:p>
            <a:pPr rtl="1">
              <a:spcBef>
                <a:spcPts val="0"/>
              </a:spcBef>
              <a:defRPr sz="2400"/>
            </a:pPr>
            <a:endParaRPr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والموارد</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ضمان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بالموقف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مجموعات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استراتيجية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وتنفيذية</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الخطط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والإجراءات</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التدريب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والتمرين</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والتقييم</a:t>
            </a:r>
            <a:r>
              <a:rPr dirty="0">
                <a:latin typeface="Sakkal Majalla" panose="02000000000000000000" pitchFamily="2" charset="-78"/>
                <a:cs typeface="Sakkal Majalla" panose="02000000000000000000" pitchFamily="2" charset="-78"/>
              </a:rPr>
              <a:t>.</a:t>
            </a:r>
            <a:endParaRPr sz="2800"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الميدانية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لحالة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p:txBody>
      </p:sp>
      <p:sp>
        <p:nvSpPr>
          <p:cNvPr id="417" name="Rounded Rectangle 4"/>
          <p:cNvSpPr/>
          <p:nvPr/>
        </p:nvSpPr>
        <p:spPr>
          <a:xfrm flipV="1">
            <a:off x="389000" y="1628799"/>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22</a:t>
            </a:fld>
            <a:endParaRPr/>
          </a:p>
        </p:txBody>
      </p:sp>
      <p:sp>
        <p:nvSpPr>
          <p:cNvPr id="420" name="Title 1"/>
          <p:cNvSpPr txBox="1">
            <a:spLocks noGrp="1"/>
          </p:cNvSpPr>
          <p:nvPr>
            <p:ph type="title"/>
          </p:nvPr>
        </p:nvSpPr>
        <p:spPr>
          <a:xfrm>
            <a:off x="263351" y="57274"/>
            <a:ext cx="3456385" cy="1932378"/>
          </a:xfrm>
          <a:prstGeom prst="rect">
            <a:avLst/>
          </a:prstGeom>
        </p:spPr>
        <p:txBody>
          <a:bodyPr rtlCol="1"/>
          <a:lstStyle>
            <a:lvl1pPr algn="r" defTabSz="914238" rtl="1"/>
          </a:lstStyle>
          <a:p>
            <a:pPr rtl="1"/>
            <a:r>
              <a:rPr lang="ar" b="1" dirty="0">
                <a:latin typeface="Sakkal Majalla" panose="02000000000000000000" pitchFamily="2" charset="-78"/>
                <a:cs typeface="Sakkal Majalla" panose="02000000000000000000" pitchFamily="2" charset="-78"/>
              </a:rPr>
              <a:t>دور مراكز عمليات طوارئ الصحة العامة في نظام إدارة الأحداث (2)</a:t>
            </a:r>
          </a:p>
        </p:txBody>
      </p:sp>
      <p:sp>
        <p:nvSpPr>
          <p:cNvPr id="421" name="Content Placeholder 2"/>
          <p:cNvSpPr txBox="1">
            <a:spLocks noGrp="1"/>
          </p:cNvSpPr>
          <p:nvPr>
            <p:ph type="body" idx="1"/>
          </p:nvPr>
        </p:nvSpPr>
        <p:spPr>
          <a:xfrm>
            <a:off x="4273550" y="1281410"/>
            <a:ext cx="7529514" cy="5048921"/>
          </a:xfrm>
          <a:prstGeom prst="rect">
            <a:avLst/>
          </a:prstGeom>
        </p:spPr>
        <p:txBody>
          <a:bodyPr rtlCol="1"/>
          <a:lstStyle/>
          <a:p>
            <a:pPr marL="216992" lvl="1" indent="-72331" rtl="1">
              <a:spcBef>
                <a:spcPts val="0"/>
              </a:spcBef>
              <a:buFont typeface="Courier New"/>
              <a:buChar char="o"/>
              <a:defRPr sz="2400"/>
            </a:pPr>
            <a:endParaRPr dirty="0">
              <a:latin typeface="Sakkal Majalla" panose="02000000000000000000" pitchFamily="2" charset="-78"/>
              <a:cs typeface="Sakkal Majalla" panose="02000000000000000000" pitchFamily="2" charset="-78"/>
            </a:endParaRPr>
          </a:p>
          <a:p>
            <a:pPr marL="0" indent="0" rtl="1">
              <a:spcBef>
                <a:spcPts val="0"/>
              </a:spcBef>
              <a:buClr>
                <a:schemeClr val="accent3">
                  <a:lumOff val="-6274"/>
                </a:schemeClr>
              </a:buClr>
              <a:buNone/>
              <a:defRPr sz="2400"/>
            </a:pPr>
            <a:r>
              <a:rPr lang="ar" b="1">
                <a:solidFill>
                  <a:srgbClr val="C00000"/>
                </a:solidFill>
                <a:latin typeface="Sakkal Majalla" panose="02000000000000000000" pitchFamily="2" charset="-78"/>
                <a:cs typeface="Sakkal Majalla" panose="02000000000000000000" pitchFamily="2" charset="-78"/>
              </a:rPr>
              <a:t>عند </a:t>
            </a:r>
            <a:r>
              <a:rPr lang="ar" b="1" u="sng">
                <a:solidFill>
                  <a:srgbClr val="C00000"/>
                </a:solidFill>
                <a:latin typeface="Sakkal Majalla" panose="02000000000000000000" pitchFamily="2" charset="-78"/>
                <a:cs typeface="Sakkal Majalla" panose="02000000000000000000" pitchFamily="2" charset="-78"/>
              </a:rPr>
              <a:t>عدم التفعيل</a:t>
            </a:r>
            <a:r>
              <a:rPr lang="ar" b="1">
                <a:solidFill>
                  <a:srgbClr val="C00000"/>
                </a:solidFill>
                <a:latin typeface="Sakkal Majalla" panose="02000000000000000000" pitchFamily="2" charset="-78"/>
                <a:cs typeface="Sakkal Majalla" panose="02000000000000000000" pitchFamily="2" charset="-78"/>
              </a:rPr>
              <a:t>، يكفل مركز عمليات طوارئ الصحة العامة الآتي:</a:t>
            </a:r>
          </a:p>
          <a:p>
            <a:pPr rtl="1">
              <a:spcBef>
                <a:spcPts val="0"/>
              </a:spcBef>
              <a:defRPr sz="2400"/>
            </a:pPr>
            <a:endParaRPr dirty="0">
              <a:latin typeface="Sakkal Majalla" panose="02000000000000000000" pitchFamily="2" charset="-78"/>
              <a:cs typeface="Sakkal Majalla" panose="02000000000000000000" pitchFamily="2" charset="-78"/>
            </a:endParaRPr>
          </a:p>
          <a:p>
            <a:pPr marL="876300" lvl="1" indent="-342900" rtl="1">
              <a:spcBef>
                <a:spcPts val="0"/>
              </a:spcBef>
              <a:buClr>
                <a:srgbClr val="C00000"/>
              </a:buClr>
              <a:buFont typeface="Arial" panose="020B0604020202020204" pitchFamily="34" charset="0"/>
              <a:buChar char="•"/>
              <a:defRPr sz="2400"/>
            </a:pPr>
            <a:r>
              <a:rPr lang="ar" sz="2400">
                <a:latin typeface="Sakkal Majalla" panose="02000000000000000000" pitchFamily="2" charset="-78"/>
                <a:cs typeface="Sakkal Majalla" panose="02000000000000000000" pitchFamily="2" charset="-78"/>
              </a:rPr>
              <a:t>توصيف المخاطر.</a:t>
            </a:r>
          </a:p>
          <a:p>
            <a:pPr marL="876300" lvl="1" indent="-342900" rtl="1">
              <a:spcBef>
                <a:spcPts val="0"/>
              </a:spcBef>
              <a:buClr>
                <a:srgbClr val="C00000"/>
              </a:buClr>
              <a:buFont typeface="Arial" panose="020B0604020202020204" pitchFamily="34" charset="0"/>
              <a:buChar char="•"/>
              <a:defRPr sz="2400"/>
            </a:pPr>
            <a:r>
              <a:rPr lang="ar" sz="2400">
                <a:latin typeface="Sakkal Majalla" panose="02000000000000000000" pitchFamily="2" charset="-78"/>
                <a:cs typeface="Sakkal Majalla" panose="02000000000000000000" pitchFamily="2" charset="-78"/>
              </a:rPr>
              <a:t>التأهُّب لحالات الطوارئ، ويشمل ذلك تحديث الخطط وإجراءات التشغيل المعيارية.</a:t>
            </a:r>
          </a:p>
          <a:p>
            <a:pPr marL="876300" lvl="1" indent="-342900" rtl="1">
              <a:spcBef>
                <a:spcPts val="0"/>
              </a:spcBef>
              <a:buClr>
                <a:srgbClr val="C00000"/>
              </a:buClr>
              <a:buFont typeface="Arial" panose="020B0604020202020204" pitchFamily="34" charset="0"/>
              <a:buChar char="•"/>
              <a:defRPr sz="2400"/>
            </a:pPr>
            <a:r>
              <a:rPr lang="ar" sz="2400">
                <a:latin typeface="Sakkal Majalla" panose="02000000000000000000" pitchFamily="2" charset="-78"/>
                <a:cs typeface="Sakkal Majalla" panose="02000000000000000000" pitchFamily="2" charset="-78"/>
              </a:rPr>
              <a:t>الرصد والتقييم.</a:t>
            </a:r>
          </a:p>
          <a:p>
            <a:pPr marL="876300" lvl="1" indent="-342900" rtl="1">
              <a:spcBef>
                <a:spcPts val="0"/>
              </a:spcBef>
              <a:buClr>
                <a:srgbClr val="C00000"/>
              </a:buClr>
              <a:buFont typeface="Arial" panose="020B0604020202020204" pitchFamily="34" charset="0"/>
              <a:buChar char="•"/>
              <a:defRPr sz="2400"/>
            </a:pPr>
            <a:r>
              <a:rPr lang="ar" sz="2400">
                <a:latin typeface="Sakkal Majalla" panose="02000000000000000000" pitchFamily="2" charset="-78"/>
                <a:cs typeface="Sakkal Majalla" panose="02000000000000000000" pitchFamily="2" charset="-78"/>
              </a:rPr>
              <a:t>التدريب والتمرين لدعم التدريبات بهدف تحسين الاستجابة للطوارئ في المستقبل.</a:t>
            </a:r>
          </a:p>
        </p:txBody>
      </p:sp>
      <p:sp>
        <p:nvSpPr>
          <p:cNvPr id="422" name="Rounded Rectangle 4"/>
          <p:cNvSpPr/>
          <p:nvPr/>
        </p:nvSpPr>
        <p:spPr>
          <a:xfrm flipV="1">
            <a:off x="388936" y="1628799"/>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23</a:t>
            </a:fld>
            <a:endParaRPr/>
          </a:p>
        </p:txBody>
      </p:sp>
      <p:sp>
        <p:nvSpPr>
          <p:cNvPr id="425" name="Title 1"/>
          <p:cNvSpPr txBox="1">
            <a:spLocks noGrp="1"/>
          </p:cNvSpPr>
          <p:nvPr>
            <p:ph type="title"/>
          </p:nvPr>
        </p:nvSpPr>
        <p:spPr>
          <a:xfrm>
            <a:off x="27378" y="283151"/>
            <a:ext cx="3525018" cy="1932377"/>
          </a:xfrm>
          <a:prstGeom prst="rect">
            <a:avLst/>
          </a:prstGeom>
        </p:spPr>
        <p:txBody>
          <a:bodyPr rtlCol="1"/>
          <a:lstStyle>
            <a:lvl1pPr algn="r" defTabSz="914238" rtl="1">
              <a:defRPr sz="3000"/>
            </a:lvl1pPr>
          </a:lstStyle>
          <a:p>
            <a:pPr rtl="1"/>
            <a:r>
              <a:rPr lang="ar" b="1" dirty="0">
                <a:latin typeface="Sakkal Majalla" panose="02000000000000000000" pitchFamily="2" charset="-78"/>
                <a:cs typeface="Sakkal Majalla" panose="02000000000000000000" pitchFamily="2" charset="-78"/>
              </a:rPr>
              <a:t>دور مدير الأحداث مقابل </a:t>
            </a:r>
            <a:r>
              <a:rPr lang="ar-EG" b="1" dirty="0">
                <a:latin typeface="Sakkal Majalla" panose="02000000000000000000" pitchFamily="2" charset="-78"/>
                <a:cs typeface="Sakkal Majalla" panose="02000000000000000000" pitchFamily="2" charset="-78"/>
              </a:rPr>
              <a:t>دور </a:t>
            </a:r>
            <a:r>
              <a:rPr lang="ar" b="1" dirty="0">
                <a:latin typeface="Sakkal Majalla" panose="02000000000000000000" pitchFamily="2" charset="-78"/>
                <a:cs typeface="Sakkal Majalla" panose="02000000000000000000" pitchFamily="2" charset="-78"/>
              </a:rPr>
              <a:t>مدير مركز عمليات طوارئ الصحة العامة</a:t>
            </a:r>
          </a:p>
        </p:txBody>
      </p:sp>
      <p:sp>
        <p:nvSpPr>
          <p:cNvPr id="426" name="Content Placeholder 2"/>
          <p:cNvSpPr txBox="1">
            <a:spLocks noGrp="1"/>
          </p:cNvSpPr>
          <p:nvPr>
            <p:ph type="body" idx="1"/>
          </p:nvPr>
        </p:nvSpPr>
        <p:spPr>
          <a:xfrm>
            <a:off x="4476088" y="1403679"/>
            <a:ext cx="6808275" cy="4064011"/>
          </a:xfrm>
          <a:prstGeom prst="rect">
            <a:avLst/>
          </a:prstGeom>
        </p:spPr>
        <p:txBody>
          <a:bodyPr rtlCol="1"/>
          <a:lstStyle/>
          <a:p>
            <a:pPr rtl="1">
              <a:buSzTx/>
              <a:buNone/>
              <a:defRPr sz="2400">
                <a:solidFill>
                  <a:schemeClr val="accent3">
                    <a:lumOff val="-6274"/>
                  </a:schemeClr>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دور مدير الأحداث:</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الحدث</a:t>
            </a:r>
            <a:r>
              <a:rPr dirty="0">
                <a:latin typeface="Sakkal Majalla" panose="02000000000000000000" pitchFamily="2" charset="-78"/>
                <a:cs typeface="Sakkal Majalla" panose="02000000000000000000" pitchFamily="2" charset="-78"/>
              </a:rPr>
              <a:t>.</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لديه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تفويض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السلطة</a:t>
            </a:r>
            <a:r>
              <a:rPr dirty="0">
                <a:latin typeface="Sakkal Majalla" panose="02000000000000000000" pitchFamily="2" charset="-78"/>
                <a:cs typeface="Sakkal Majalla" panose="02000000000000000000" pitchFamily="2" charset="-78"/>
              </a:rPr>
              <a:t>.</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يتولى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والتوجيه</a:t>
            </a:r>
            <a:r>
              <a:rPr dirty="0">
                <a:latin typeface="Sakkal Majalla" panose="02000000000000000000" pitchFamily="2" charset="-78"/>
                <a:cs typeface="Sakkal Majalla" panose="02000000000000000000" pitchFamily="2" charset="-78"/>
              </a:rPr>
              <a:t>.</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تبليغ</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العليا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بتقرير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الحالة</a:t>
            </a:r>
            <a:r>
              <a:rPr dirty="0">
                <a:latin typeface="Sakkal Majalla" panose="02000000000000000000" pitchFamily="2" charset="-78"/>
                <a:cs typeface="Sakkal Majalla" panose="02000000000000000000" pitchFamily="2" charset="-78"/>
              </a:rPr>
              <a:t>.</a:t>
            </a:r>
          </a:p>
          <a:p>
            <a:pPr rtl="1">
              <a:buSzTx/>
              <a:buNone/>
              <a:defRPr sz="2400"/>
            </a:pPr>
            <a:endParaRPr dirty="0">
              <a:latin typeface="Sakkal Majalla" panose="02000000000000000000" pitchFamily="2" charset="-78"/>
              <a:cs typeface="Sakkal Majalla" panose="02000000000000000000" pitchFamily="2" charset="-78"/>
            </a:endParaRPr>
          </a:p>
          <a:p>
            <a:pPr rtl="1">
              <a:buSzTx/>
              <a:buNone/>
              <a:defRPr sz="2400">
                <a:solidFill>
                  <a:schemeClr val="accent3">
                    <a:lumOff val="-6274"/>
                  </a:schemeClr>
                </a:solidFill>
                <a:latin typeface="Source Sans Pro Bold"/>
                <a:ea typeface="Source Sans Pro Bold"/>
                <a:cs typeface="Source Sans Pro Bold"/>
                <a:sym typeface="Source Sans Pro Bold"/>
              </a:defRPr>
            </a:pPr>
            <a:r>
              <a:rPr lang="ar" b="1" dirty="0">
                <a:solidFill>
                  <a:srgbClr val="C00000"/>
                </a:solidFill>
                <a:latin typeface="Sakkal Majalla" panose="02000000000000000000" pitchFamily="2" charset="-78"/>
                <a:cs typeface="Sakkal Majalla" panose="02000000000000000000" pitchFamily="2" charset="-78"/>
              </a:rPr>
              <a:t>دور مدير مركز عمليات الطوارئ:</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مسؤول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ووظائفه</a:t>
            </a:r>
            <a:r>
              <a:rPr dirty="0">
                <a:latin typeface="Sakkal Majalla" panose="02000000000000000000" pitchFamily="2" charset="-78"/>
                <a:cs typeface="Sakkal Majalla" panose="02000000000000000000" pitchFamily="2" charset="-78"/>
              </a:rPr>
              <a:t>.</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a:t>
            </a:r>
          </a:p>
          <a:p>
            <a:pPr marL="254000" indent="-254000" rtl="1">
              <a:buClr>
                <a:srgbClr val="C00000"/>
              </a:buClr>
              <a:buFontTx/>
              <a:defRPr sz="2400"/>
            </a:pPr>
            <a:r>
              <a:rPr dirty="0" err="1">
                <a:latin typeface="Sakkal Majalla" panose="02000000000000000000" pitchFamily="2" charset="-78"/>
                <a:cs typeface="Sakkal Majalla" panose="02000000000000000000" pitchFamily="2" charset="-78"/>
              </a:rPr>
              <a:t>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وضع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المراقبة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27" name="Rounded Rectangle 4"/>
          <p:cNvSpPr/>
          <p:nvPr/>
        </p:nvSpPr>
        <p:spPr>
          <a:xfrm flipV="1">
            <a:off x="354859" y="2053506"/>
            <a:ext cx="2655039"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24</a:t>
            </a:fld>
            <a:endParaRPr/>
          </a:p>
        </p:txBody>
      </p:sp>
      <p:sp>
        <p:nvSpPr>
          <p:cNvPr id="432" name="Title 1"/>
          <p:cNvSpPr txBox="1">
            <a:spLocks noGrp="1"/>
          </p:cNvSpPr>
          <p:nvPr>
            <p:ph type="title"/>
          </p:nvPr>
        </p:nvSpPr>
        <p:spPr>
          <a:xfrm>
            <a:off x="388936" y="273298"/>
            <a:ext cx="2405702" cy="1932378"/>
          </a:xfrm>
          <a:prstGeom prst="rect">
            <a:avLst/>
          </a:prstGeom>
        </p:spPr>
        <p:txBody>
          <a:bodyPr rtlCol="1"/>
          <a:lstStyle>
            <a:lvl1pPr algn="r" defTabSz="914238" rtl="1"/>
          </a:lstStyle>
          <a:p>
            <a:pPr rtl="1"/>
            <a:r>
              <a:rPr lang="ar" b="1" dirty="0">
                <a:latin typeface="Sakkal Majalla" panose="02000000000000000000" pitchFamily="2" charset="-78"/>
                <a:cs typeface="Sakkal Majalla" panose="02000000000000000000" pitchFamily="2" charset="-78"/>
              </a:rPr>
              <a:t>أهداف مركز عمليات طوارئ الصحة العامة</a:t>
            </a:r>
          </a:p>
        </p:txBody>
      </p:sp>
      <p:sp>
        <p:nvSpPr>
          <p:cNvPr id="433" name="Content Placeholder 2"/>
          <p:cNvSpPr txBox="1">
            <a:spLocks noGrp="1"/>
          </p:cNvSpPr>
          <p:nvPr>
            <p:ph type="body" idx="1"/>
          </p:nvPr>
        </p:nvSpPr>
        <p:spPr>
          <a:xfrm>
            <a:off x="4119715" y="1088406"/>
            <a:ext cx="7315199" cy="4851852"/>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تتمثل أهداف مركز عمليات طوارئ الصحة العامة فيما يأتي:</a:t>
            </a:r>
          </a:p>
          <a:p>
            <a:pPr marL="0" indent="0" rtl="1">
              <a:buSzTx/>
              <a:buNone/>
              <a:defRPr sz="2400"/>
            </a:pPr>
            <a:endParaRPr dirty="0">
              <a:latin typeface="Sakkal Majalla" panose="02000000000000000000" pitchFamily="2" charset="-78"/>
              <a:cs typeface="Sakkal Majalla" panose="02000000000000000000" pitchFamily="2" charset="-78"/>
            </a:endParaRP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اتخاذ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القرارات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التنفيذية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الوقت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المناسب</a:t>
            </a:r>
            <a:r>
              <a:rPr dirty="0">
                <a:latin typeface="Sakkal Majalla" panose="02000000000000000000" pitchFamily="2" charset="-78"/>
                <a:cs typeface="Sakkal Majalla" panose="02000000000000000000" pitchFamily="2" charset="-78"/>
              </a:rPr>
              <a:t>.</a:t>
            </a: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الاتصال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والتنسيق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الشركاء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a:t>
            </a: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جمع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وتحليلها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a:t>
            </a: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تخصيص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a:t>
            </a: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إعداد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أنشطة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a:t>
            </a:r>
          </a:p>
          <a:p>
            <a:pPr marL="385763" indent="-385763" rtl="1">
              <a:buClr>
                <a:srgbClr val="C00000"/>
              </a:buClr>
              <a:buFontTx/>
              <a:buAutoNum type="arabicPeriod"/>
              <a:defRPr sz="2400"/>
            </a:pP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الشؤون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المالية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والإدارية</a:t>
            </a:r>
            <a:r>
              <a:rPr dirty="0">
                <a:latin typeface="Sakkal Majalla" panose="02000000000000000000" pitchFamily="2" charset="-78"/>
                <a:cs typeface="Sakkal Majalla" panose="02000000000000000000" pitchFamily="2" charset="-78"/>
              </a:rPr>
              <a:t>.</a:t>
            </a:r>
          </a:p>
        </p:txBody>
      </p:sp>
      <p:sp>
        <p:nvSpPr>
          <p:cNvPr id="434" name="Rounded Rectangle 4"/>
          <p:cNvSpPr/>
          <p:nvPr/>
        </p:nvSpPr>
        <p:spPr>
          <a:xfrm flipV="1">
            <a:off x="398401" y="1844824"/>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 name="Title 1"/>
          <p:cNvSpPr txBox="1">
            <a:spLocks noGrp="1"/>
          </p:cNvSpPr>
          <p:nvPr>
            <p:ph type="title" idx="4294967295"/>
          </p:nvPr>
        </p:nvSpPr>
        <p:spPr>
          <a:xfrm>
            <a:off x="139103" y="-19868"/>
            <a:ext cx="5971377" cy="781235"/>
          </a:xfrm>
          <a:prstGeom prst="rect">
            <a:avLst/>
          </a:prstGeom>
        </p:spPr>
        <p:txBody>
          <a:bodyPr rtlCol="1">
            <a:normAutofit fontScale="90000"/>
          </a:bodyPr>
          <a:lstStyle>
            <a:lvl1pPr algn="r" defTabSz="914238" rtl="1"/>
          </a:lstStyle>
          <a:p>
            <a:pPr rtl="1"/>
            <a:r>
              <a:rPr lang="ar" b="1" dirty="0">
                <a:latin typeface="Sakkal Majalla" panose="02000000000000000000" pitchFamily="2" charset="-78"/>
                <a:cs typeface="Sakkal Majalla" panose="02000000000000000000" pitchFamily="2" charset="-78"/>
              </a:rPr>
              <a:t>الوظائف الأساسية لمركز عمليات طوارئ الصحة العامة</a:t>
            </a:r>
          </a:p>
        </p:txBody>
      </p:sp>
      <p:sp>
        <p:nvSpPr>
          <p:cNvPr id="436"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25</a:t>
            </a:fld>
            <a:endParaRPr/>
          </a:p>
        </p:txBody>
      </p:sp>
      <p:sp>
        <p:nvSpPr>
          <p:cNvPr id="437" name="Content Placeholder 2"/>
          <p:cNvSpPr txBox="1">
            <a:spLocks noGrp="1"/>
          </p:cNvSpPr>
          <p:nvPr>
            <p:ph type="body" idx="1"/>
          </p:nvPr>
        </p:nvSpPr>
        <p:spPr>
          <a:xfrm>
            <a:off x="1893878" y="1562150"/>
            <a:ext cx="8707216" cy="5673885"/>
          </a:xfrm>
          <a:prstGeom prst="rect">
            <a:avLst/>
          </a:prstGeom>
        </p:spPr>
        <p:txBody>
          <a:bodyPr rtlCol="1"/>
          <a:lstStyle/>
          <a:p>
            <a:pPr marL="0" indent="0" defTabSz="263283" rtl="1">
              <a:spcBef>
                <a:spcPts val="200"/>
              </a:spcBef>
              <a:buSzTx/>
              <a:buNone/>
              <a:defRPr sz="2184"/>
            </a:pPr>
            <a:r>
              <a:rPr lang="ar" b="1" dirty="0">
                <a:solidFill>
                  <a:srgbClr val="C00000"/>
                </a:solidFill>
                <a:latin typeface="Sakkal Majalla" panose="02000000000000000000" pitchFamily="2" charset="-78"/>
                <a:cs typeface="Sakkal Majalla" panose="02000000000000000000" pitchFamily="2" charset="-78"/>
              </a:rPr>
              <a:t>يمكن وضع الوظائف الأساسية الآتية لمركز عمليات طوارئ الصحة العامة، مع قدرٍ من المرونة للتكيُّف مع مختلف الأحداث والمنظمات والسُّلطات:</a:t>
            </a:r>
          </a:p>
          <a:p>
            <a:pPr marL="231140" indent="-231140" defTabSz="263283" rtl="1">
              <a:spcBef>
                <a:spcPts val="200"/>
              </a:spcBef>
              <a:defRPr sz="2184">
                <a:solidFill>
                  <a:srgbClr val="FF0000"/>
                </a:solidFill>
              </a:defRPr>
            </a:pPr>
            <a:endParaRPr dirty="0">
              <a:latin typeface="Sakkal Majalla" panose="02000000000000000000" pitchFamily="2" charset="-78"/>
              <a:cs typeface="Sakkal Majalla" panose="02000000000000000000" pitchFamily="2" charset="-78"/>
            </a:endParaRPr>
          </a:p>
          <a:p>
            <a:pPr marL="231140" indent="-231140" defTabSz="263283" rtl="1">
              <a:spcBef>
                <a:spcPts val="200"/>
              </a:spcBef>
              <a:buClr>
                <a:srgbClr val="C00000"/>
              </a:buClr>
              <a:defRPr sz="2184">
                <a:solidFill>
                  <a:srgbClr val="FF0000"/>
                </a:solidFill>
              </a:defRPr>
            </a:pPr>
            <a:r>
              <a:rPr sz="2184" dirty="0" err="1">
                <a:solidFill>
                  <a:schemeClr val="accent3"/>
                </a:solidFill>
                <a:latin typeface="Sakkal Majalla" panose="02000000000000000000" pitchFamily="2" charset="-78"/>
                <a:cs typeface="Sakkal Majalla" panose="02000000000000000000" pitchFamily="2" charset="-78"/>
              </a:rPr>
              <a:t>الإدارة</a:t>
            </a:r>
            <a:r>
              <a:rPr dirty="0">
                <a:latin typeface="Sakkal Majalla" panose="02000000000000000000" pitchFamily="2" charset="-78"/>
                <a:cs typeface="Sakkal Majalla" panose="02000000000000000000" pitchFamily="2" charset="-78"/>
              </a:rPr>
              <a:t> - </a:t>
            </a:r>
            <a:r>
              <a:rPr dirty="0" err="1">
                <a:solidFill>
                  <a:schemeClr val="tx1"/>
                </a:solidFill>
                <a:latin typeface="Sakkal Majalla" panose="02000000000000000000" pitchFamily="2" charset="-78"/>
                <a:cs typeface="Sakkal Majalla" panose="02000000000000000000" pitchFamily="2" charset="-78"/>
              </a:rPr>
              <a:t>مسؤولة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العمليات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المرتبطة</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بالحوادث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والأحداث</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بشكل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عام</a:t>
            </a:r>
            <a:r>
              <a:rPr dirty="0">
                <a:solidFill>
                  <a:schemeClr val="tx1"/>
                </a:solidFill>
                <a:latin typeface="Sakkal Majalla" panose="02000000000000000000" pitchFamily="2" charset="-78"/>
                <a:cs typeface="Sakkal Majalla" panose="02000000000000000000" pitchFamily="2" charset="-78"/>
              </a:rPr>
              <a:t> </a:t>
            </a:r>
            <a:r>
              <a:rPr lang="ar-EG" dirty="0">
                <a:solidFill>
                  <a:schemeClr val="tx1"/>
                </a:solidFill>
                <a:latin typeface="Sakkal Majalla" panose="02000000000000000000" pitchFamily="2" charset="-78"/>
                <a:cs typeface="Sakkal Majalla" panose="02000000000000000000" pitchFamily="2" charset="-78"/>
              </a:rPr>
              <a:t>(</a:t>
            </a:r>
            <a:r>
              <a:rPr dirty="0" err="1">
                <a:solidFill>
                  <a:schemeClr val="tx1"/>
                </a:solidFill>
                <a:latin typeface="Sakkal Majalla" panose="02000000000000000000" pitchFamily="2" charset="-78"/>
                <a:cs typeface="Sakkal Majalla" panose="02000000000000000000" pitchFamily="2" charset="-78"/>
              </a:rPr>
              <a:t>ومنها</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تنسيق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التواصل</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بشأن</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المخاطر</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والتنسيق</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مع</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الوكالات</a:t>
            </a:r>
            <a:r>
              <a:rPr dirty="0">
                <a:solidFill>
                  <a:schemeClr val="tx1"/>
                </a:solidFill>
                <a:latin typeface="Sakkal Majalla" panose="02000000000000000000" pitchFamily="2" charset="-78"/>
                <a:cs typeface="Sakkal Majalla" panose="02000000000000000000" pitchFamily="2" charset="-78"/>
              </a:rPr>
              <a:t> </a:t>
            </a:r>
            <a:r>
              <a:rPr dirty="0" err="1">
                <a:solidFill>
                  <a:schemeClr val="tx1"/>
                </a:solidFill>
                <a:latin typeface="Sakkal Majalla" panose="02000000000000000000" pitchFamily="2" charset="-78"/>
                <a:cs typeface="Sakkal Majalla" panose="02000000000000000000" pitchFamily="2" charset="-78"/>
              </a:rPr>
              <a:t>الأخرى</a:t>
            </a:r>
            <a:r>
              <a:rPr lang="ar-EG" dirty="0">
                <a:solidFill>
                  <a:schemeClr val="tx1"/>
                </a:solidFill>
                <a:latin typeface="Sakkal Majalla" panose="02000000000000000000" pitchFamily="2" charset="-78"/>
                <a:cs typeface="Sakkal Majalla" panose="02000000000000000000" pitchFamily="2" charset="-78"/>
              </a:rPr>
              <a:t>).</a:t>
            </a:r>
            <a:endParaRPr dirty="0">
              <a:solidFill>
                <a:schemeClr val="tx1"/>
              </a:solidFill>
              <a:latin typeface="Sakkal Majalla" panose="02000000000000000000" pitchFamily="2" charset="-78"/>
              <a:cs typeface="Sakkal Majalla" panose="02000000000000000000" pitchFamily="2" charset="-78"/>
            </a:endParaRPr>
          </a:p>
          <a:p>
            <a:pPr marL="231140" indent="-231140" defTabSz="263283">
              <a:spcBef>
                <a:spcPts val="200"/>
              </a:spcBef>
              <a:buClr>
                <a:srgbClr val="C00000"/>
              </a:buClr>
              <a:defRPr sz="2184">
                <a:solidFill>
                  <a:srgbClr val="FF0000"/>
                </a:solidFill>
              </a:defRPr>
            </a:pPr>
            <a:r>
              <a:rPr lang="ar" sz="2184" dirty="0">
                <a:solidFill>
                  <a:schemeClr val="accent3"/>
                </a:solidFill>
                <a:latin typeface="Sakkal Majalla" panose="02000000000000000000" pitchFamily="2" charset="-78"/>
                <a:cs typeface="Sakkal Majalla" panose="02000000000000000000" pitchFamily="2" charset="-78"/>
              </a:rPr>
              <a:t>العمليات</a:t>
            </a:r>
            <a:r>
              <a:rPr dirty="0">
                <a:latin typeface="Sakkal Majalla" panose="02000000000000000000" pitchFamily="2" charset="-78"/>
                <a:cs typeface="Sakkal Majalla" panose="02000000000000000000" pitchFamily="2" charset="-78"/>
              </a:rPr>
              <a:t> </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على</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المستوى</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الميداني</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تُوفِّر</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هذه</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الوظيفة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استجابةً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مباشرةً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للحادث</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أو</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الحدث</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وعلى</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المستويات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الأعلى</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تُوفِّر</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التنسيق</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والإرشادات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التِّقنية</a:t>
            </a:r>
            <a:r>
              <a:rPr sz="2184" dirty="0">
                <a:solidFill>
                  <a:schemeClr val="tx1"/>
                </a:solidFill>
                <a:latin typeface="Sakkal Majalla" panose="02000000000000000000" pitchFamily="2" charset="-78"/>
                <a:cs typeface="Sakkal Majalla" panose="02000000000000000000" pitchFamily="2" charset="-78"/>
              </a:rPr>
              <a:t>.</a:t>
            </a:r>
          </a:p>
          <a:p>
            <a:pPr marL="231140" indent="-231140" defTabSz="263283" rtl="1">
              <a:spcBef>
                <a:spcPts val="200"/>
              </a:spcBef>
              <a:buClr>
                <a:srgbClr val="C00000"/>
              </a:buClr>
              <a:defRPr sz="2184">
                <a:solidFill>
                  <a:srgbClr val="FF0000"/>
                </a:solidFill>
              </a:defRPr>
            </a:pPr>
            <a:r>
              <a:rPr lang="ar" sz="2184" dirty="0">
                <a:solidFill>
                  <a:schemeClr val="accent3"/>
                </a:solidFill>
                <a:latin typeface="Sakkal Majalla" panose="02000000000000000000" pitchFamily="2" charset="-78"/>
                <a:cs typeface="Sakkal Majalla" panose="02000000000000000000" pitchFamily="2" charset="-78"/>
              </a:rPr>
              <a:t>التخطيط</a:t>
            </a:r>
            <a:r>
              <a:rPr dirty="0">
                <a:latin typeface="Sakkal Majalla" panose="02000000000000000000" pitchFamily="2" charset="-78"/>
                <a:cs typeface="Sakkal Majalla" panose="02000000000000000000" pitchFamily="2" charset="-78"/>
              </a:rPr>
              <a:t> </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جمع</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بيانات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الإجراءات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المستقبلية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وتحليلها</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والتخطيط</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لها</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بناءً</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على</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المسار</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المحتمَل</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للحدث</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والموارد</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المتاحة</a:t>
            </a:r>
            <a:r>
              <a:rPr lang="ar-EG" sz="2184" dirty="0">
                <a:solidFill>
                  <a:schemeClr val="tx1"/>
                </a:solidFill>
                <a:latin typeface="Sakkal Majalla" panose="02000000000000000000" pitchFamily="2" charset="-78"/>
                <a:cs typeface="Sakkal Majalla" panose="02000000000000000000" pitchFamily="2" charset="-78"/>
              </a:rPr>
              <a:t>.</a:t>
            </a:r>
            <a:endParaRPr sz="2184" dirty="0">
              <a:solidFill>
                <a:schemeClr val="tx1"/>
              </a:solidFill>
              <a:latin typeface="Sakkal Majalla" panose="02000000000000000000" pitchFamily="2" charset="-78"/>
              <a:cs typeface="Sakkal Majalla" panose="02000000000000000000" pitchFamily="2" charset="-78"/>
            </a:endParaRPr>
          </a:p>
          <a:p>
            <a:pPr marL="231140" indent="-231140" defTabSz="263283">
              <a:spcBef>
                <a:spcPts val="200"/>
              </a:spcBef>
              <a:buClr>
                <a:srgbClr val="C00000"/>
              </a:buClr>
              <a:defRPr sz="2184">
                <a:solidFill>
                  <a:srgbClr val="FF0000"/>
                </a:solidFill>
              </a:defRPr>
            </a:pPr>
            <a:r>
              <a:rPr lang="ar" sz="2184" dirty="0">
                <a:solidFill>
                  <a:schemeClr val="accent3"/>
                </a:solidFill>
                <a:latin typeface="Sakkal Majalla" panose="02000000000000000000" pitchFamily="2" charset="-78"/>
                <a:cs typeface="Sakkal Majalla" panose="02000000000000000000" pitchFamily="2" charset="-78"/>
              </a:rPr>
              <a:t>اللوجستيات</a:t>
            </a:r>
            <a:r>
              <a:rPr dirty="0">
                <a:latin typeface="Sakkal Majalla" panose="02000000000000000000" pitchFamily="2" charset="-78"/>
                <a:cs typeface="Sakkal Majalla" panose="02000000000000000000" pitchFamily="2" charset="-78"/>
              </a:rPr>
              <a:t> </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إدارة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جميع</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الموارد</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المادية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اللازمة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للاستجابة</a:t>
            </a:r>
            <a:r>
              <a:rPr lang="ar-EG"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وتُوفِّر</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أيضًا</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خدمات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دعمًا</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للاستجابة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مثل</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الخدمات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الصحية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للمستجيبين</a:t>
            </a:r>
            <a:r>
              <a:rPr lang="ar-EG" sz="2184" dirty="0">
                <a:solidFill>
                  <a:schemeClr val="tx1"/>
                </a:solidFill>
                <a:latin typeface="Sakkal Majalla" panose="02000000000000000000" pitchFamily="2" charset="-78"/>
                <a:cs typeface="Sakkal Majalla" panose="02000000000000000000" pitchFamily="2" charset="-78"/>
              </a:rPr>
              <a:t>.</a:t>
            </a:r>
            <a:endParaRPr sz="2184" dirty="0">
              <a:solidFill>
                <a:schemeClr val="tx1"/>
              </a:solidFill>
              <a:latin typeface="Sakkal Majalla" panose="02000000000000000000" pitchFamily="2" charset="-78"/>
              <a:cs typeface="Sakkal Majalla" panose="02000000000000000000" pitchFamily="2" charset="-78"/>
            </a:endParaRPr>
          </a:p>
          <a:p>
            <a:pPr marL="231140" indent="-231140" defTabSz="263283">
              <a:spcBef>
                <a:spcPts val="200"/>
              </a:spcBef>
              <a:buClr>
                <a:srgbClr val="C00000"/>
              </a:buClr>
              <a:defRPr sz="2184">
                <a:solidFill>
                  <a:srgbClr val="FF0000"/>
                </a:solidFill>
              </a:defRPr>
            </a:pPr>
            <a:r>
              <a:rPr lang="ar" sz="2184" dirty="0">
                <a:solidFill>
                  <a:schemeClr val="accent3"/>
                </a:solidFill>
                <a:latin typeface="Sakkal Majalla" panose="02000000000000000000" pitchFamily="2" charset="-78"/>
                <a:cs typeface="Sakkal Majalla" panose="02000000000000000000" pitchFamily="2" charset="-78"/>
              </a:rPr>
              <a:t>الشؤون المالية والإدارية</a:t>
            </a:r>
            <a:r>
              <a:rPr dirty="0">
                <a:latin typeface="Sakkal Majalla" panose="02000000000000000000" pitchFamily="2" charset="-78"/>
                <a:cs typeface="Sakkal Majalla" panose="02000000000000000000" pitchFamily="2" charset="-78"/>
              </a:rPr>
              <a:t> </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إدارة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الشؤون</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المالية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وتتبُّع</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جميع</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تكاليف</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الاستجابة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وإعداد</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الميزانية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ورصدها</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وإعداد</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السجلات</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الإدارية</a:t>
            </a:r>
            <a:r>
              <a:rPr sz="2184" dirty="0">
                <a:solidFill>
                  <a:schemeClr val="tx1"/>
                </a:solidFill>
                <a:latin typeface="Sakkal Majalla" panose="02000000000000000000" pitchFamily="2" charset="-78"/>
                <a:cs typeface="Sakkal Majalla" panose="02000000000000000000" pitchFamily="2" charset="-78"/>
              </a:rPr>
              <a:t> </a:t>
            </a:r>
            <a:r>
              <a:rPr sz="2184" dirty="0" err="1">
                <a:solidFill>
                  <a:schemeClr val="tx1"/>
                </a:solidFill>
                <a:latin typeface="Sakkal Majalla" panose="02000000000000000000" pitchFamily="2" charset="-78"/>
                <a:cs typeface="Sakkal Majalla" panose="02000000000000000000" pitchFamily="2" charset="-78"/>
              </a:rPr>
              <a:t>وتعهُّدها</a:t>
            </a:r>
            <a:r>
              <a:rPr sz="2184" dirty="0">
                <a:solidFill>
                  <a:schemeClr val="tx1"/>
                </a:solidFill>
                <a:latin typeface="Sakkal Majalla" panose="02000000000000000000" pitchFamily="2" charset="-78"/>
                <a:cs typeface="Sakkal Majalla" panose="02000000000000000000" pitchFamily="2" charset="-78"/>
              </a:rPr>
              <a:t>.</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26</a:t>
            </a:fld>
            <a:endParaRPr/>
          </a:p>
        </p:txBody>
      </p:sp>
      <p:sp>
        <p:nvSpPr>
          <p:cNvPr id="444" name="Title 1"/>
          <p:cNvSpPr txBox="1">
            <a:spLocks noGrp="1"/>
          </p:cNvSpPr>
          <p:nvPr>
            <p:ph type="title"/>
          </p:nvPr>
        </p:nvSpPr>
        <p:spPr>
          <a:xfrm>
            <a:off x="322059" y="277129"/>
            <a:ext cx="3264196"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عمل مركز عمليات طوارئ الصحة العامة</a:t>
            </a:r>
          </a:p>
        </p:txBody>
      </p:sp>
      <p:sp>
        <p:nvSpPr>
          <p:cNvPr id="445" name="Content Placeholder 2"/>
          <p:cNvSpPr txBox="1">
            <a:spLocks noGrp="1"/>
          </p:cNvSpPr>
          <p:nvPr>
            <p:ph type="body" idx="1"/>
          </p:nvPr>
        </p:nvSpPr>
        <p:spPr>
          <a:xfrm>
            <a:off x="4116234" y="931452"/>
            <a:ext cx="7151042" cy="5546726"/>
          </a:xfrm>
          <a:prstGeom prst="rect">
            <a:avLst/>
          </a:prstGeom>
        </p:spPr>
        <p:txBody>
          <a:bodyPr rtlCol="1"/>
          <a:lstStyle/>
          <a:p>
            <a:pPr marL="0" indent="0" defTabSz="286428" rtl="1">
              <a:spcBef>
                <a:spcPts val="200"/>
              </a:spcBef>
              <a:buSzTx/>
              <a:buNone/>
              <a:defRPr sz="2376"/>
            </a:pPr>
            <a:r>
              <a:rPr lang="ar" b="1">
                <a:solidFill>
                  <a:srgbClr val="C00000"/>
                </a:solidFill>
                <a:latin typeface="Sakkal Majalla" panose="02000000000000000000" pitchFamily="2" charset="-78"/>
                <a:cs typeface="Sakkal Majalla" panose="02000000000000000000" pitchFamily="2" charset="-78"/>
              </a:rPr>
              <a:t>يعمل مركز عمليات طوارئ الصحة العامة على أساس ثلاثة أنواع من الخطط:</a:t>
            </a:r>
            <a:br>
              <a:rPr lang="hu-HU" b="1" dirty="0">
                <a:solidFill>
                  <a:srgbClr val="C00000"/>
                </a:solidFill>
                <a:latin typeface="Sakkal Majalla" panose="02000000000000000000" pitchFamily="2" charset="-78"/>
                <a:cs typeface="Sakkal Majalla" panose="02000000000000000000" pitchFamily="2" charset="-78"/>
              </a:rPr>
            </a:br>
            <a:r>
              <a:rPr lang="ar" b="1">
                <a:solidFill>
                  <a:srgbClr val="C00000"/>
                </a:solidFill>
                <a:latin typeface="Sakkal Majalla" panose="02000000000000000000" pitchFamily="2" charset="-78"/>
                <a:cs typeface="Sakkal Majalla" panose="02000000000000000000" pitchFamily="2" charset="-78"/>
              </a:rPr>
              <a:t> </a:t>
            </a:r>
          </a:p>
          <a:p>
            <a:pPr marL="457200" lvl="1" indent="-457200" defTabSz="286428" rtl="1">
              <a:spcBef>
                <a:spcPts val="0"/>
              </a:spcBef>
              <a:buClr>
                <a:srgbClr val="C00000"/>
              </a:buClr>
              <a:buSzTx/>
              <a:buFont typeface="+mj-lt"/>
              <a:buAutoNum type="arabicPeriod"/>
              <a:defRPr sz="2376"/>
            </a:pPr>
            <a:r>
              <a:rPr lang="ar">
                <a:latin typeface="Sakkal Majalla" panose="02000000000000000000" pitchFamily="2" charset="-78"/>
                <a:cs typeface="Sakkal Majalla" panose="02000000000000000000" pitchFamily="2" charset="-78"/>
              </a:rPr>
              <a:t>خطة المركز </a:t>
            </a:r>
            <a:br>
              <a:rPr lang="hu-HU" dirty="0">
                <a:latin typeface="Sakkal Majalla" panose="02000000000000000000" pitchFamily="2" charset="-78"/>
                <a:cs typeface="Sakkal Majalla" panose="02000000000000000000" pitchFamily="2" charset="-78"/>
              </a:rPr>
            </a:br>
            <a:r>
              <a:rPr lang="ar">
                <a:latin typeface="Sakkal Majalla" panose="02000000000000000000" pitchFamily="2" charset="-78"/>
                <a:cs typeface="Sakkal Majalla" panose="02000000000000000000" pitchFamily="2" charset="-78"/>
              </a:rPr>
              <a:t>تصف الهيكل، والوظائف، والإجراءات الخاصة بتشغيل مركز عمليات طوارئ الصحة العامة.</a:t>
            </a:r>
            <a:br>
              <a:rPr lang="hu-HU" dirty="0">
                <a:latin typeface="Sakkal Majalla" panose="02000000000000000000" pitchFamily="2" charset="-78"/>
                <a:cs typeface="Sakkal Majalla" panose="02000000000000000000" pitchFamily="2" charset="-78"/>
              </a:rPr>
            </a:br>
            <a:endParaRPr lang="hu-HU" dirty="0">
              <a:latin typeface="Sakkal Majalla" panose="02000000000000000000" pitchFamily="2" charset="-78"/>
              <a:cs typeface="Sakkal Majalla" panose="02000000000000000000" pitchFamily="2" charset="-78"/>
            </a:endParaRPr>
          </a:p>
          <a:p>
            <a:pPr marL="457200" lvl="1" indent="-457200" defTabSz="286428" rtl="1">
              <a:spcBef>
                <a:spcPts val="0"/>
              </a:spcBef>
              <a:buClr>
                <a:srgbClr val="C00000"/>
              </a:buClr>
              <a:buSzTx/>
              <a:buFont typeface="+mj-lt"/>
              <a:buAutoNum type="arabicPeriod"/>
              <a:defRPr sz="2376"/>
            </a:pPr>
            <a:r>
              <a:rPr lang="ar">
                <a:latin typeface="Sakkal Majalla" panose="02000000000000000000" pitchFamily="2" charset="-78"/>
                <a:cs typeface="Sakkal Majalla" panose="02000000000000000000" pitchFamily="2" charset="-78"/>
              </a:rPr>
              <a:t>خُطَط الاستجابة </a:t>
            </a:r>
            <a:r>
              <a:rPr lang="ar" sz="2376">
                <a:latin typeface="Sakkal Majalla" panose="02000000000000000000" pitchFamily="2" charset="-78"/>
                <a:cs typeface="Sakkal Majalla" panose="02000000000000000000" pitchFamily="2" charset="-78"/>
              </a:rPr>
              <a:t>لحوادث </a:t>
            </a:r>
            <a:r>
              <a:rPr lang="ar">
                <a:latin typeface="Sakkal Majalla" panose="02000000000000000000" pitchFamily="2" charset="-78"/>
                <a:cs typeface="Sakkal Majalla" panose="02000000000000000000" pitchFamily="2" charset="-78"/>
              </a:rPr>
              <a:t>أو أخطار معينة وإدارتها </a:t>
            </a:r>
            <a:br>
              <a:rPr lang="hu-HU" dirty="0">
                <a:latin typeface="Sakkal Majalla" panose="02000000000000000000" pitchFamily="2" charset="-78"/>
                <a:cs typeface="Sakkal Majalla" panose="02000000000000000000" pitchFamily="2" charset="-78"/>
              </a:rPr>
            </a:br>
            <a:r>
              <a:rPr lang="ar">
                <a:latin typeface="Sakkal Majalla" panose="02000000000000000000" pitchFamily="2" charset="-78"/>
                <a:cs typeface="Sakkal Majalla" panose="02000000000000000000" pitchFamily="2" charset="-78"/>
              </a:rPr>
              <a:t>تستند إلى قائمة التهديدات والأخطار ذات الأولوية. </a:t>
            </a:r>
            <a:br>
              <a:rPr lang="hu-HU" dirty="0">
                <a:latin typeface="Sakkal Majalla" panose="02000000000000000000" pitchFamily="2" charset="-78"/>
                <a:cs typeface="Sakkal Majalla" panose="02000000000000000000" pitchFamily="2" charset="-78"/>
              </a:rPr>
            </a:br>
            <a:endParaRPr lang="hu-HU" dirty="0">
              <a:latin typeface="Sakkal Majalla" panose="02000000000000000000" pitchFamily="2" charset="-78"/>
              <a:cs typeface="Sakkal Majalla" panose="02000000000000000000" pitchFamily="2" charset="-78"/>
            </a:endParaRPr>
          </a:p>
          <a:p>
            <a:pPr marL="457200" lvl="1" indent="-457200" defTabSz="286428" rtl="1">
              <a:spcBef>
                <a:spcPts val="0"/>
              </a:spcBef>
              <a:buClr>
                <a:srgbClr val="C00000"/>
              </a:buClr>
              <a:buSzTx/>
              <a:buFont typeface="+mj-lt"/>
              <a:buAutoNum type="arabicPeriod"/>
              <a:defRPr sz="2376"/>
            </a:pPr>
            <a:r>
              <a:rPr>
                <a:latin typeface="Sakkal Majalla" panose="02000000000000000000" pitchFamily="2" charset="-78"/>
                <a:cs typeface="Sakkal Majalla" panose="02000000000000000000" pitchFamily="2" charset="-78"/>
              </a:rPr>
              <a:t>خطة عمل الأحداث </a:t>
            </a:r>
            <a:br>
              <a:rPr lang="hu-HU" dirty="0">
                <a:latin typeface="Sakkal Majalla" panose="02000000000000000000" pitchFamily="2" charset="-78"/>
                <a:cs typeface="Sakkal Majalla" panose="02000000000000000000" pitchFamily="2" charset="-78"/>
              </a:rPr>
            </a:br>
            <a:r>
              <a:rPr>
                <a:latin typeface="Sakkal Majalla" panose="02000000000000000000" pitchFamily="2" charset="-78"/>
                <a:cs typeface="Sakkal Majalla" panose="02000000000000000000" pitchFamily="2" charset="-78"/>
              </a:rPr>
              <a:t>تستند إلى تقييم حجم وأثر طارئة الصحة العامة، وتوافر الموارد والقدرات، وتؤدي خطط العمل إلى استجابة أكثر فعالية.</a:t>
            </a:r>
          </a:p>
        </p:txBody>
      </p:sp>
      <p:sp>
        <p:nvSpPr>
          <p:cNvPr id="446" name="Rounded Rectangle 5"/>
          <p:cNvSpPr/>
          <p:nvPr/>
        </p:nvSpPr>
        <p:spPr>
          <a:xfrm flipV="1">
            <a:off x="479376" y="1700808"/>
            <a:ext cx="2655039"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27</a:t>
            </a:fld>
            <a:endParaRPr/>
          </a:p>
        </p:txBody>
      </p:sp>
      <p:sp>
        <p:nvSpPr>
          <p:cNvPr id="449" name="Title 6"/>
          <p:cNvSpPr txBox="1">
            <a:spLocks noGrp="1"/>
          </p:cNvSpPr>
          <p:nvPr>
            <p:ph type="title"/>
          </p:nvPr>
        </p:nvSpPr>
        <p:spPr>
          <a:xfrm>
            <a:off x="438097" y="116631"/>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إدارة مركز عمليات طوارئ الصحة العامة</a:t>
            </a:r>
          </a:p>
        </p:txBody>
      </p:sp>
      <p:sp>
        <p:nvSpPr>
          <p:cNvPr id="450" name="Content Placeholder 7"/>
          <p:cNvSpPr txBox="1">
            <a:spLocks noGrp="1"/>
          </p:cNvSpPr>
          <p:nvPr>
            <p:ph type="body" sz="half" idx="1"/>
          </p:nvPr>
        </p:nvSpPr>
        <p:spPr>
          <a:xfrm>
            <a:off x="4273550" y="1628799"/>
            <a:ext cx="7529514" cy="3824785"/>
          </a:xfrm>
          <a:prstGeom prst="rect">
            <a:avLst/>
          </a:prstGeom>
        </p:spPr>
        <p:txBody>
          <a:bodyPr rtlCol="1" anchor="ctr"/>
          <a:lstStyle/>
          <a:p>
            <a:pPr marL="254000" indent="-254000" rtl="1">
              <a:defRPr sz="2400"/>
            </a:pPr>
            <a:r>
              <a:rPr dirty="0" err="1">
                <a:latin typeface="Sakkal Majalla" panose="02000000000000000000" pitchFamily="2" charset="-78"/>
                <a:cs typeface="Sakkal Majalla" panose="02000000000000000000" pitchFamily="2" charset="-78"/>
              </a:rPr>
              <a:t>يكون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مسؤولًا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وصونه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يكفل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بشكل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ونُظُمه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ومعداته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وبرمجياته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وفعاليتها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الحاجة</a:t>
            </a:r>
            <a:r>
              <a:rPr dirty="0">
                <a:latin typeface="Sakkal Majalla" panose="02000000000000000000" pitchFamily="2" charset="-78"/>
                <a:cs typeface="Sakkal Majalla" panose="02000000000000000000" pitchFamily="2" charset="-78"/>
              </a:rPr>
              <a:t>.</a:t>
            </a:r>
          </a:p>
          <a:p>
            <a:pPr marL="254000" indent="-254000" rtl="1">
              <a:defRPr sz="2400"/>
            </a:pP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يُنظم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استقبال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الزوار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إحاطات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المُعيَّنين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حديثًا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إمكانية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الوصول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متى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مناسبًا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sp>
        <p:nvSpPr>
          <p:cNvPr id="451" name="Rounded Rectangle 2"/>
          <p:cNvSpPr/>
          <p:nvPr/>
        </p:nvSpPr>
        <p:spPr>
          <a:xfrm flipV="1">
            <a:off x="453443" y="1628799"/>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28</a:t>
            </a:fld>
            <a:endParaRPr/>
          </a:p>
        </p:txBody>
      </p:sp>
      <p:sp>
        <p:nvSpPr>
          <p:cNvPr id="456" name="Title 6"/>
          <p:cNvSpPr txBox="1">
            <a:spLocks noGrp="1"/>
          </p:cNvSpPr>
          <p:nvPr>
            <p:ph type="title"/>
          </p:nvPr>
        </p:nvSpPr>
        <p:spPr>
          <a:xfrm>
            <a:off x="310922" y="207628"/>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إدارة مركز عمليات طوارئ الصحة العامة ونظام إدارة الأحداث</a:t>
            </a:r>
          </a:p>
        </p:txBody>
      </p:sp>
      <p:sp>
        <p:nvSpPr>
          <p:cNvPr id="457" name="Content Placeholder 7"/>
          <p:cNvSpPr txBox="1">
            <a:spLocks noGrp="1"/>
          </p:cNvSpPr>
          <p:nvPr>
            <p:ph type="body" idx="1"/>
          </p:nvPr>
        </p:nvSpPr>
        <p:spPr>
          <a:xfrm>
            <a:off x="4204725" y="789943"/>
            <a:ext cx="7529514" cy="5546726"/>
          </a:xfrm>
          <a:prstGeom prst="rect">
            <a:avLst/>
          </a:prstGeom>
        </p:spPr>
        <p:txBody>
          <a:bodyPr rtlCol="1" anchor="ctr"/>
          <a:lstStyle/>
          <a:p>
            <a:pPr marL="0" indent="0" rtl="1">
              <a:buSzTx/>
              <a:buNone/>
              <a:defRPr sz="2400"/>
            </a:pP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وظيفتان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مختلفتان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تمامًا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يمكن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يشغلهما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الشخص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نفسه</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فيديو</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مكافحة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الأمراض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والوقاية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منها</a:t>
            </a:r>
            <a:r>
              <a:rPr dirty="0">
                <a:latin typeface="Sakkal Majalla" panose="02000000000000000000" pitchFamily="2" charset="-78"/>
                <a:cs typeface="Sakkal Majalla" panose="02000000000000000000" pitchFamily="2" charset="-78"/>
              </a:rPr>
              <a:t> </a:t>
            </a:r>
          </a:p>
          <a:p>
            <a:pPr algn="l" rtl="0">
              <a:buSzTx/>
              <a:buNone/>
              <a:defRPr sz="24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rPr>
              <a:t>https://www.youtube.com/watch?v=RwtEp84tGYQ</a:t>
            </a:r>
          </a:p>
          <a:p>
            <a:pPr rtl="1">
              <a:buSzTx/>
              <a:buNone/>
              <a:defRPr sz="24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a:p>
            <a:pPr marL="0" indent="0" rtl="1">
              <a:buSzTx/>
              <a:buNone/>
              <a:defRPr sz="24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2"/>
            </a:endParaRPr>
          </a:p>
        </p:txBody>
      </p:sp>
      <p:sp>
        <p:nvSpPr>
          <p:cNvPr id="459" name="Rounded Rectangle 3"/>
          <p:cNvSpPr/>
          <p:nvPr/>
        </p:nvSpPr>
        <p:spPr>
          <a:xfrm flipV="1">
            <a:off x="379747" y="1720472"/>
            <a:ext cx="2515176" cy="111824"/>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29</a:t>
            </a:fld>
            <a:endParaRPr/>
          </a:p>
        </p:txBody>
      </p:sp>
      <p:sp>
        <p:nvSpPr>
          <p:cNvPr id="462" name="Google Shape;300;p7"/>
          <p:cNvSpPr txBox="1">
            <a:spLocks noGrp="1"/>
          </p:cNvSpPr>
          <p:nvPr>
            <p:ph type="body" sz="half" idx="1"/>
          </p:nvPr>
        </p:nvSpPr>
        <p:spPr>
          <a:xfrm>
            <a:off x="528212" y="1744152"/>
            <a:ext cx="11347451" cy="1870076"/>
          </a:xfrm>
          <a:prstGeom prst="rect">
            <a:avLst/>
          </a:prstGeom>
        </p:spPr>
        <p:txBody>
          <a:bodyPr lIns="134999" tIns="134999" rIns="134999" bIns="134999" rtlCol="1"/>
          <a:lstStyle>
            <a:lvl1pPr algn="r" rtl="1">
              <a:defRPr sz="3600"/>
            </a:lvl1pPr>
          </a:lstStyle>
          <a:p>
            <a:pPr algn="ctr" rtl="1"/>
            <a:r>
              <a:rPr lang="ar" b="1" dirty="0">
                <a:latin typeface="Sakkal Majalla" panose="02000000000000000000" pitchFamily="2" charset="-78"/>
                <a:cs typeface="Sakkal Majalla" panose="02000000000000000000" pitchFamily="2" charset="-78"/>
              </a:rPr>
              <a:t>6. البيانات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والمعلومات</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a:t>
            </a:fld>
            <a:endParaRPr/>
          </a:p>
        </p:txBody>
      </p:sp>
      <p:sp>
        <p:nvSpPr>
          <p:cNvPr id="274" name="Google Shape;307;p8"/>
          <p:cNvSpPr txBox="1">
            <a:spLocks noGrp="1"/>
          </p:cNvSpPr>
          <p:nvPr>
            <p:ph type="title"/>
          </p:nvPr>
        </p:nvSpPr>
        <p:spPr>
          <a:xfrm>
            <a:off x="-214820" y="100405"/>
            <a:ext cx="3264195" cy="1932378"/>
          </a:xfrm>
          <a:prstGeom prst="rect">
            <a:avLst/>
          </a:prstGeom>
        </p:spPr>
        <p:txBody>
          <a:bodyPr lIns="0" tIns="0" rIns="0" bIns="0" rtlCol="1"/>
          <a:lstStyle/>
          <a:p>
            <a:pPr rtl="1"/>
            <a:r>
              <a:rPr lang="ar" b="1" dirty="0">
                <a:latin typeface="Sakkal Majalla" panose="02000000000000000000" pitchFamily="2" charset="-78"/>
                <a:cs typeface="Sakkal Majalla" panose="02000000000000000000" pitchFamily="2" charset="-78"/>
              </a:rPr>
              <a:t>مقدمة</a:t>
            </a:r>
          </a:p>
        </p:txBody>
      </p:sp>
      <p:sp>
        <p:nvSpPr>
          <p:cNvPr id="275" name="Google Shape;308;p8"/>
          <p:cNvSpPr txBox="1">
            <a:spLocks noGrp="1"/>
          </p:cNvSpPr>
          <p:nvPr>
            <p:ph type="body" idx="1"/>
          </p:nvPr>
        </p:nvSpPr>
        <p:spPr>
          <a:xfrm>
            <a:off x="4273550" y="1713458"/>
            <a:ext cx="7529514" cy="4616873"/>
          </a:xfrm>
          <a:prstGeom prst="rect">
            <a:avLst/>
          </a:prstGeom>
        </p:spPr>
        <p:txBody>
          <a:bodyPr lIns="0" tIns="0" rIns="0" bIns="0" rtlCol="1"/>
          <a:lstStyle/>
          <a:p>
            <a:pPr marL="0" indent="0" rtl="1">
              <a:buSzTx/>
              <a:buNone/>
              <a:defRPr sz="2400"/>
            </a:pPr>
            <a:r>
              <a:rPr lang="ar-EG" dirty="0">
                <a:latin typeface="Sakkal Majalla" panose="02000000000000000000" pitchFamily="2" charset="-78"/>
                <a:cs typeface="Sakkal Majalla" panose="02000000000000000000" pitchFamily="2" charset="-78"/>
              </a:rPr>
              <a:t>هذا المورد التعليمي جزءٌ من حزمة التدريب المتقدم لفِرَق الاستجابة السريعة المُوجَّه خصيصًا لأعضاء فريق الاستجابة السريعة.</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استناد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التصدي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الأخطار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تزويد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أعضاء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فريق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السريعة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بالمعارف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والمهارات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والمواقف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والأدوات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المتقدمة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اللازمة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للكشف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المبكر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حدث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بفعالية</a:t>
            </a:r>
            <a:r>
              <a:rPr dirty="0">
                <a:latin typeface="Sakkal Majalla" panose="02000000000000000000" pitchFamily="2" charset="-78"/>
                <a:cs typeface="Sakkal Majalla" panose="02000000000000000000" pitchFamily="2" charset="-78"/>
              </a:rPr>
              <a:t>. </a:t>
            </a: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lang="ar-EG" dirty="0">
                <a:latin typeface="Sakkal Majalla" panose="02000000000000000000" pitchFamily="2" charset="-78"/>
                <a:cs typeface="Sakkal Majalla" panose="02000000000000000000" pitchFamily="2" charset="-78"/>
              </a:rPr>
              <a:t>تُعدُّ حزمة التدريب المُتقدم لفِرَق الاستجابة السريعة أحد مكونات برنامج تدريب فِرَق الاستجابة السريعة.</a:t>
            </a:r>
            <a:endParaRPr dirty="0">
              <a:latin typeface="Sakkal Majalla" panose="02000000000000000000" pitchFamily="2" charset="-78"/>
              <a:cs typeface="Sakkal Majalla" panose="02000000000000000000" pitchFamily="2" charset="-78"/>
            </a:endParaRPr>
          </a:p>
        </p:txBody>
      </p:sp>
      <p:sp>
        <p:nvSpPr>
          <p:cNvPr id="276" name="Rounded Rectangle 2"/>
          <p:cNvSpPr/>
          <p:nvPr/>
        </p:nvSpPr>
        <p:spPr>
          <a:xfrm flipV="1">
            <a:off x="388936" y="1412775"/>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30</a:t>
            </a:fld>
            <a:endParaRPr/>
          </a:p>
        </p:txBody>
      </p:sp>
      <p:sp>
        <p:nvSpPr>
          <p:cNvPr id="465" name="Title 1"/>
          <p:cNvSpPr txBox="1">
            <a:spLocks noGrp="1"/>
          </p:cNvSpPr>
          <p:nvPr>
            <p:ph type="title"/>
          </p:nvPr>
        </p:nvSpPr>
        <p:spPr>
          <a:xfrm>
            <a:off x="246570" y="-30963"/>
            <a:ext cx="4286122" cy="646113"/>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البيانات والمعلومات</a:t>
            </a:r>
          </a:p>
        </p:txBody>
      </p:sp>
      <p:sp>
        <p:nvSpPr>
          <p:cNvPr id="466" name="Content Placeholder 2"/>
          <p:cNvSpPr txBox="1">
            <a:spLocks noGrp="1"/>
          </p:cNvSpPr>
          <p:nvPr>
            <p:ph type="body" sz="half" idx="1"/>
          </p:nvPr>
        </p:nvSpPr>
        <p:spPr>
          <a:xfrm>
            <a:off x="1319806" y="1700788"/>
            <a:ext cx="4441897" cy="4654072"/>
          </a:xfrm>
          <a:prstGeom prst="rect">
            <a:avLst/>
          </a:prstGeom>
        </p:spPr>
        <p:txBody>
          <a:bodyPr rtlCol="1"/>
          <a:lstStyle>
            <a:lvl1pPr marL="0" indent="0" algn="r" rtl="1">
              <a:buSzTx/>
              <a:buNone/>
              <a:defRPr sz="2400"/>
            </a:lvl1pPr>
          </a:lstStyle>
          <a:p>
            <a:pPr rtl="1"/>
            <a:r>
              <a:rPr dirty="0" err="1">
                <a:latin typeface="Sakkal Majalla" panose="02000000000000000000" pitchFamily="2" charset="-78"/>
                <a:cs typeface="Sakkal Majalla" panose="02000000000000000000" pitchFamily="2" charset="-78"/>
              </a:rPr>
              <a:t>يتمثل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الهدف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الخاص</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زيادة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توافر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وإتاحتها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وجودتها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وحسن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توقيتها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وفائدتها</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يدعم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كذلك</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يُراعي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وخصوصيتها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وسريتها</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467" name="Picture 6" descr="Picture 6"/>
          <p:cNvPicPr>
            <a:picLocks noChangeAspect="1"/>
          </p:cNvPicPr>
          <p:nvPr/>
        </p:nvPicPr>
        <p:blipFill>
          <a:blip r:embed="rId3"/>
          <a:stretch>
            <a:fillRect/>
          </a:stretch>
        </p:blipFill>
        <p:spPr>
          <a:xfrm>
            <a:off x="5820421" y="1700788"/>
            <a:ext cx="4570575" cy="3312394"/>
          </a:xfrm>
          <a:prstGeom prst="rect">
            <a:avLst/>
          </a:prstGeom>
          <a:ln w="12700">
            <a:miter lim="400000"/>
          </a:ln>
        </p:spPr>
      </p:pic>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31</a:t>
            </a:fld>
            <a:endParaRPr/>
          </a:p>
        </p:txBody>
      </p:sp>
      <p:sp>
        <p:nvSpPr>
          <p:cNvPr id="472" name="Title 1"/>
          <p:cNvSpPr txBox="1">
            <a:spLocks noGrp="1"/>
          </p:cNvSpPr>
          <p:nvPr>
            <p:ph type="title"/>
          </p:nvPr>
        </p:nvSpPr>
        <p:spPr>
          <a:xfrm>
            <a:off x="206951" y="548679"/>
            <a:ext cx="3264196" cy="1577299"/>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نُظُم المعلومات ومعاييرها</a:t>
            </a:r>
          </a:p>
        </p:txBody>
      </p:sp>
      <p:sp>
        <p:nvSpPr>
          <p:cNvPr id="473" name="Content Placeholder 2"/>
          <p:cNvSpPr txBox="1">
            <a:spLocks noGrp="1"/>
          </p:cNvSpPr>
          <p:nvPr>
            <p:ph type="body" idx="1"/>
          </p:nvPr>
        </p:nvSpPr>
        <p:spPr>
          <a:xfrm>
            <a:off x="4170399" y="1068646"/>
            <a:ext cx="7529514" cy="4976913"/>
          </a:xfrm>
          <a:prstGeom prst="rect">
            <a:avLst/>
          </a:prstGeom>
        </p:spPr>
        <p:txBody>
          <a:bodyPr rtlCol="1"/>
          <a:lstStyle/>
          <a:p>
            <a:pPr marL="0" indent="0" rtl="1">
              <a:buSzTx/>
              <a:buNone/>
              <a:defRPr sz="2400"/>
            </a:pPr>
            <a:r>
              <a:rPr>
                <a:latin typeface="Sakkal Majalla" panose="02000000000000000000" pitchFamily="2" charset="-78"/>
                <a:cs typeface="Sakkal Majalla" panose="02000000000000000000" pitchFamily="2" charset="-78"/>
              </a:rPr>
              <a:t>يجب دمج نظام معلومات مراكز عمليات طوارئ الصحة العامة بسلاسة مع نظم المعلومات الوطنية الأخرى ذات الصلة.</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lang="ar" b="1">
                <a:solidFill>
                  <a:srgbClr val="C00000"/>
                </a:solidFill>
                <a:latin typeface="Sakkal Majalla" panose="02000000000000000000" pitchFamily="2" charset="-78"/>
                <a:cs typeface="Sakkal Majalla" panose="02000000000000000000" pitchFamily="2" charset="-78"/>
              </a:rPr>
              <a:t>يتألف نظام معلومات مركز عمليات طوارئ الصحة العامة من ستة مكونات:</a:t>
            </a:r>
            <a:br>
              <a:rPr lang="hu-HU" b="1" dirty="0">
                <a:solidFill>
                  <a:srgbClr val="C00000"/>
                </a:solidFill>
                <a:latin typeface="Sakkal Majalla" panose="02000000000000000000" pitchFamily="2" charset="-78"/>
                <a:cs typeface="Sakkal Majalla" panose="02000000000000000000" pitchFamily="2" charset="-78"/>
              </a:rPr>
            </a:br>
            <a:endParaRPr b="1" dirty="0">
              <a:solidFill>
                <a:srgbClr val="C00000"/>
              </a:solidFill>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الموارد </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المؤشرات</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مصادر البيانات </a:t>
            </a: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إدارة البيانات </a:t>
            </a: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منصة تعاونية لتبادل المعلومات</a:t>
            </a:r>
            <a:endParaRPr sz="2800" dirty="0">
              <a:latin typeface="Sakkal Majalla" panose="02000000000000000000" pitchFamily="2" charset="-78"/>
              <a:cs typeface="Sakkal Majalla" panose="02000000000000000000" pitchFamily="2" charset="-78"/>
            </a:endParaRPr>
          </a:p>
          <a:p>
            <a:pPr marL="398661" lvl="1" indent="-254000" rtl="1">
              <a:spcBef>
                <a:spcPts val="100"/>
              </a:spcBef>
              <a:buClr>
                <a:srgbClr val="C00000"/>
              </a:buClr>
              <a:buFontTx/>
              <a:buAutoNum type="arabicPeriod"/>
              <a:defRPr sz="2400"/>
            </a:pPr>
            <a:r>
              <a:rPr>
                <a:latin typeface="Sakkal Majalla" panose="02000000000000000000" pitchFamily="2" charset="-78"/>
                <a:cs typeface="Sakkal Majalla" panose="02000000000000000000" pitchFamily="2" charset="-78"/>
              </a:rPr>
              <a:t>منتجات إعلامية</a:t>
            </a:r>
          </a:p>
        </p:txBody>
      </p:sp>
      <p:sp>
        <p:nvSpPr>
          <p:cNvPr id="474" name="Rounded Rectangle 4"/>
          <p:cNvSpPr/>
          <p:nvPr/>
        </p:nvSpPr>
        <p:spPr>
          <a:xfrm flipV="1">
            <a:off x="388936" y="2060848"/>
            <a:ext cx="2250681" cy="65131"/>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32</a:t>
            </a:fld>
            <a:endParaRPr/>
          </a:p>
        </p:txBody>
      </p:sp>
      <p:sp>
        <p:nvSpPr>
          <p:cNvPr id="479" name="Title 1"/>
          <p:cNvSpPr txBox="1">
            <a:spLocks noGrp="1"/>
          </p:cNvSpPr>
          <p:nvPr>
            <p:ph type="title"/>
          </p:nvPr>
        </p:nvSpPr>
        <p:spPr>
          <a:xfrm>
            <a:off x="266208" y="-1466"/>
            <a:ext cx="3571876" cy="646113"/>
          </a:xfrm>
          <a:prstGeom prst="rect">
            <a:avLst/>
          </a:prstGeom>
        </p:spPr>
        <p:txBody>
          <a:bodyPr rtlCol="1"/>
          <a:lstStyle/>
          <a:p>
            <a:pPr rtl="1"/>
            <a:r>
              <a:rPr lang="ar" b="1">
                <a:latin typeface="Sakkal Majalla" panose="02000000000000000000" pitchFamily="2" charset="-78"/>
                <a:cs typeface="Sakkal Majalla" panose="02000000000000000000" pitchFamily="2" charset="-78"/>
              </a:rPr>
              <a:t>موارد بشرية</a:t>
            </a:r>
          </a:p>
        </p:txBody>
      </p:sp>
      <p:sp>
        <p:nvSpPr>
          <p:cNvPr id="480" name="Content Placeholder 2"/>
          <p:cNvSpPr txBox="1">
            <a:spLocks noGrp="1"/>
          </p:cNvSpPr>
          <p:nvPr>
            <p:ph type="body" sz="half" idx="1"/>
          </p:nvPr>
        </p:nvSpPr>
        <p:spPr>
          <a:xfrm>
            <a:off x="982529" y="1974039"/>
            <a:ext cx="5487097" cy="3927033"/>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يتطلب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نجاح</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موظفين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أكْفاءً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ومُدرَّبين</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يجب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الاحتفاظ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وظيفة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داخل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تتضمن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القائمة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عددًا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كافيًا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للحفاظ</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استمرار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مدار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الساعة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حسب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الاقتضاء</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pic>
        <p:nvPicPr>
          <p:cNvPr id="481" name="Picture 14" descr="Picture 14"/>
          <p:cNvPicPr>
            <a:picLocks noChangeAspect="1"/>
          </p:cNvPicPr>
          <p:nvPr/>
        </p:nvPicPr>
        <p:blipFill>
          <a:blip r:embed="rId3"/>
          <a:stretch>
            <a:fillRect/>
          </a:stretch>
        </p:blipFill>
        <p:spPr>
          <a:xfrm>
            <a:off x="6629553" y="2062391"/>
            <a:ext cx="3918890" cy="2398920"/>
          </a:xfrm>
          <a:prstGeom prst="rect">
            <a:avLst/>
          </a:prstGeom>
          <a:ln w="12700">
            <a:miter lim="400000"/>
          </a:ln>
        </p:spPr>
      </p:pic>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33</a:t>
            </a:fld>
            <a:endParaRPr/>
          </a:p>
        </p:txBody>
      </p:sp>
      <p:sp>
        <p:nvSpPr>
          <p:cNvPr id="486" name="Title 1"/>
          <p:cNvSpPr txBox="1">
            <a:spLocks noGrp="1"/>
          </p:cNvSpPr>
          <p:nvPr>
            <p:ph type="title"/>
          </p:nvPr>
        </p:nvSpPr>
        <p:spPr>
          <a:xfrm>
            <a:off x="4559" y="332655"/>
            <a:ext cx="2880319"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الرصد والتقييم</a:t>
            </a:r>
          </a:p>
        </p:txBody>
      </p:sp>
      <p:sp>
        <p:nvSpPr>
          <p:cNvPr id="487" name="Content Placeholder 2"/>
          <p:cNvSpPr txBox="1">
            <a:spLocks noGrp="1"/>
          </p:cNvSpPr>
          <p:nvPr>
            <p:ph type="body" idx="1"/>
          </p:nvPr>
        </p:nvSpPr>
        <p:spPr>
          <a:xfrm>
            <a:off x="4367807" y="655637"/>
            <a:ext cx="7393867" cy="5546726"/>
          </a:xfrm>
          <a:prstGeom prst="rect">
            <a:avLst/>
          </a:prstGeom>
        </p:spPr>
        <p:txBody>
          <a:bodyPr rtlCol="1" anchor="ctr"/>
          <a:lstStyle/>
          <a:p>
            <a:pPr marL="0" indent="0" rtl="1">
              <a:buSzTx/>
              <a:buNone/>
              <a:defRPr sz="2400"/>
            </a:pPr>
            <a:r>
              <a:rPr dirty="0" err="1">
                <a:latin typeface="Sakkal Majalla" panose="02000000000000000000" pitchFamily="2" charset="-78"/>
                <a:cs typeface="Sakkal Majalla" panose="02000000000000000000" pitchFamily="2" charset="-78"/>
              </a:rPr>
              <a:t>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وقدراته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إدراج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الرصد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ضمن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خُططه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وأنشطته</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rtl="1">
              <a:buSzTx/>
              <a:buNone/>
              <a:defRPr sz="2400"/>
            </a:pPr>
            <a:endParaRPr dirty="0">
              <a:latin typeface="Sakkal Majalla" panose="02000000000000000000" pitchFamily="2" charset="-78"/>
              <a:cs typeface="Sakkal Majalla" panose="02000000000000000000" pitchFamily="2" charset="-78"/>
            </a:endParaRPr>
          </a:p>
          <a:p>
            <a:pPr marL="0" indent="0" rtl="1">
              <a:buSzTx/>
              <a:buNone/>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تقييم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عقب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التمرينات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والتفعيلات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الحية</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غالبًا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يُسمى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هذا</a:t>
            </a:r>
            <a:r>
              <a:rPr dirty="0">
                <a:latin typeface="Sakkal Majalla" panose="02000000000000000000" pitchFamily="2" charset="-78"/>
                <a:cs typeface="Sakkal Majalla" panose="02000000000000000000" pitchFamily="2" charset="-78"/>
              </a:rPr>
              <a:t> </a:t>
            </a:r>
            <a:r>
              <a:rPr lang="ar-EG" dirty="0">
                <a:latin typeface="Sakkal Majalla" panose="02000000000000000000" pitchFamily="2" charset="-78"/>
                <a:cs typeface="Sakkal Majalla" panose="02000000000000000000" pitchFamily="2" charset="-78"/>
              </a:rPr>
              <a:t>«</a:t>
            </a:r>
            <a:r>
              <a:rPr dirty="0" err="1">
                <a:latin typeface="Sakkal Majalla" panose="02000000000000000000" pitchFamily="2" charset="-78"/>
                <a:cs typeface="Sakkal Majalla" panose="02000000000000000000" pitchFamily="2" charset="-78"/>
              </a:rPr>
              <a:t>الاستعراض</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اللاحق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للإجراءات</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a:t>
            </a:r>
            <a:br>
              <a:rPr lang="hu-HU" dirty="0">
                <a:latin typeface="Sakkal Majalla" panose="02000000000000000000" pitchFamily="2" charset="-78"/>
                <a:cs typeface="Sakkal Majalla" panose="02000000000000000000" pitchFamily="2" charset="-78"/>
              </a:rPr>
            </a:br>
            <a:endParaRPr dirty="0">
              <a:latin typeface="Sakkal Majalla" panose="02000000000000000000" pitchFamily="2" charset="-78"/>
              <a:cs typeface="Sakkal Majalla" panose="02000000000000000000" pitchFamily="2" charset="-78"/>
            </a:endParaRPr>
          </a:p>
          <a:p>
            <a:pPr marL="0" lvl="1" indent="0" rtl="1">
              <a:spcBef>
                <a:spcPts val="100"/>
              </a:spcBef>
              <a:buClr>
                <a:schemeClr val="accent3">
                  <a:lumOff val="-6274"/>
                </a:schemeClr>
              </a:buClr>
              <a:buNone/>
              <a:defRPr sz="2400"/>
            </a:pPr>
            <a:r>
              <a:rPr dirty="0" err="1">
                <a:latin typeface="Sakkal Majalla" panose="02000000000000000000" pitchFamily="2" charset="-78"/>
                <a:cs typeface="Sakkal Majalla" panose="02000000000000000000" pitchFamily="2" charset="-78"/>
              </a:rPr>
              <a:t>ينبغي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تُقدِّم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هذه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التقارير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توصيات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قابلة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تحديد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مجالات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التحسين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وتنفيذ</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تصحيحية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الاقتضاء</a:t>
            </a:r>
            <a:r>
              <a:rPr dirty="0">
                <a:latin typeface="Sakkal Majalla" panose="02000000000000000000" pitchFamily="2" charset="-78"/>
                <a:cs typeface="Sakkal Majalla" panose="02000000000000000000" pitchFamily="2" charset="-78"/>
              </a:rPr>
              <a:t>. </a:t>
            </a:r>
          </a:p>
        </p:txBody>
      </p:sp>
      <p:sp>
        <p:nvSpPr>
          <p:cNvPr id="488" name="Rounded Rectangle 4"/>
          <p:cNvSpPr/>
          <p:nvPr/>
        </p:nvSpPr>
        <p:spPr>
          <a:xfrm flipV="1">
            <a:off x="335360" y="1772816"/>
            <a:ext cx="2515175" cy="111824"/>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34</a:t>
            </a:fld>
            <a:endParaRPr/>
          </a:p>
        </p:txBody>
      </p:sp>
      <p:sp>
        <p:nvSpPr>
          <p:cNvPr id="491" name="Content Placeholder 2"/>
          <p:cNvSpPr txBox="1">
            <a:spLocks noGrp="1"/>
          </p:cNvSpPr>
          <p:nvPr>
            <p:ph type="body" idx="1"/>
          </p:nvPr>
        </p:nvSpPr>
        <p:spPr>
          <a:xfrm>
            <a:off x="4434348" y="1945485"/>
            <a:ext cx="7186889" cy="4544866"/>
          </a:xfrm>
          <a:prstGeom prst="rect">
            <a:avLst/>
          </a:prstGeom>
        </p:spPr>
        <p:txBody>
          <a:bodyPr rtlCol="1"/>
          <a:lstStyle/>
          <a:p>
            <a:pPr marL="254000" indent="-254000" rtl="1">
              <a:defRPr sz="2400"/>
            </a:pPr>
            <a:r>
              <a:rPr dirty="0" err="1">
                <a:latin typeface="Sakkal Majalla" panose="02000000000000000000" pitchFamily="2" charset="-78"/>
                <a:cs typeface="Sakkal Majalla" panose="02000000000000000000" pitchFamily="2" charset="-78"/>
              </a:rPr>
              <a:t>يُعَدُّ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جزءًا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برنامج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أوسع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نطاقًا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يشمل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تحليل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والتأهُّب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والتعافي</a:t>
            </a:r>
            <a:r>
              <a:rPr dirty="0">
                <a:latin typeface="Sakkal Majalla" panose="02000000000000000000" pitchFamily="2" charset="-78"/>
                <a:cs typeface="Sakkal Majalla" panose="02000000000000000000" pitchFamily="2" charset="-78"/>
              </a:rPr>
              <a:t>.</a:t>
            </a:r>
          </a:p>
          <a:p>
            <a:pPr marL="254000" indent="-254000" rtl="1">
              <a:defRPr sz="2400"/>
            </a:pPr>
            <a:endParaRPr sz="1000"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تدمج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خدمات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التقليدية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وغيرها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الوظائف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نموذج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dirty="0">
                <a:latin typeface="Sakkal Majalla" panose="02000000000000000000" pitchFamily="2" charset="-78"/>
                <a:cs typeface="Sakkal Majalla" panose="02000000000000000000" pitchFamily="2" charset="-78"/>
              </a:rPr>
              <a:t>.</a:t>
            </a:r>
          </a:p>
          <a:p>
            <a:pPr marL="254000" indent="-254000" rtl="1">
              <a:defRPr sz="2400"/>
            </a:pPr>
            <a:endParaRPr sz="1050" dirty="0">
              <a:latin typeface="Sakkal Majalla" panose="02000000000000000000" pitchFamily="2" charset="-78"/>
              <a:cs typeface="Sakkal Majalla" panose="02000000000000000000" pitchFamily="2" charset="-78"/>
            </a:endParaRPr>
          </a:p>
          <a:p>
            <a:pPr marL="254000" indent="-254000" rtl="1">
              <a:defRPr sz="2400"/>
            </a:pPr>
            <a:r>
              <a:rPr dirty="0" err="1">
                <a:latin typeface="Sakkal Majalla" panose="02000000000000000000" pitchFamily="2" charset="-78"/>
                <a:cs typeface="Sakkal Majalla" panose="02000000000000000000" pitchFamily="2" charset="-78"/>
              </a:rPr>
              <a:t>يُعدّ</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الفعّال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عنصرًا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مهمً</a:t>
            </a:r>
            <a:r>
              <a:rPr lang="ar-EG" dirty="0">
                <a:latin typeface="Sakkal Majalla" panose="02000000000000000000" pitchFamily="2" charset="-78"/>
                <a:cs typeface="Sakkal Majalla" panose="02000000000000000000" pitchFamily="2" charset="-78"/>
              </a:rPr>
              <a:t>ّ</a:t>
            </a:r>
            <a:r>
              <a:rPr dirty="0">
                <a:latin typeface="Sakkal Majalla" panose="02000000000000000000" pitchFamily="2" charset="-78"/>
                <a:cs typeface="Sakkal Majalla" panose="02000000000000000000" pitchFamily="2" charset="-78"/>
              </a:rPr>
              <a:t>ا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القدرة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الفورية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والفعالة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لمخاطر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p:txBody>
      </p:sp>
      <p:sp>
        <p:nvSpPr>
          <p:cNvPr id="2" name="TextBox 1">
            <a:extLst>
              <a:ext uri="{FF2B5EF4-FFF2-40B4-BE49-F238E27FC236}">
                <a16:creationId xmlns:a16="http://schemas.microsoft.com/office/drawing/2014/main" id="{4F78314D-92EC-189C-28AC-524300C24B76}"/>
              </a:ext>
            </a:extLst>
          </p:cNvPr>
          <p:cNvSpPr txBox="1"/>
          <p:nvPr/>
        </p:nvSpPr>
        <p:spPr>
          <a:xfrm>
            <a:off x="139924" y="667930"/>
            <a:ext cx="2914650" cy="584773"/>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400" fontAlgn="auto" latinLnBrk="0" hangingPunct="0">
              <a:lnSpc>
                <a:spcPct val="100000"/>
              </a:lnSpc>
              <a:spcBef>
                <a:spcPts val="0"/>
              </a:spcBef>
              <a:spcAft>
                <a:spcPts val="0"/>
              </a:spcAft>
              <a:buClrTx/>
              <a:buSzTx/>
              <a:buFontTx/>
              <a:buNone/>
              <a:tabLst/>
            </a:pPr>
            <a:r>
              <a:rPr kumimoji="0" lang="ar-EG"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rPr>
              <a:t>الرسائل الرئيسية</a:t>
            </a:r>
            <a:endParaRPr kumimoji="0" lang="en-US" sz="3200" b="1" i="0" u="none" strike="noStrike" cap="none" spc="0" normalizeH="0" baseline="0" dirty="0">
              <a:ln>
                <a:noFill/>
              </a:ln>
              <a:solidFill>
                <a:schemeClr val="bg1"/>
              </a:solidFill>
              <a:effectLst/>
              <a:uFillTx/>
              <a:latin typeface="Sakkal Majalla" panose="02000000000000000000" pitchFamily="2" charset="-78"/>
              <a:ea typeface="+mj-ea"/>
              <a:cs typeface="Sakkal Majalla" panose="02000000000000000000" pitchFamily="2" charset="-78"/>
              <a:sym typeface="Calibri"/>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35</a:t>
            </a:fld>
            <a:endParaRPr/>
          </a:p>
        </p:txBody>
      </p:sp>
      <p:sp>
        <p:nvSpPr>
          <p:cNvPr id="499" name="Google Shape;308;p8"/>
          <p:cNvSpPr txBox="1">
            <a:spLocks noGrp="1"/>
          </p:cNvSpPr>
          <p:nvPr>
            <p:ph type="body" sz="half" idx="1"/>
          </p:nvPr>
        </p:nvSpPr>
        <p:spPr>
          <a:xfrm>
            <a:off x="587205" y="1695717"/>
            <a:ext cx="11347451" cy="1870076"/>
          </a:xfrm>
          <a:prstGeom prst="rect">
            <a:avLst/>
          </a:prstGeom>
        </p:spPr>
        <p:txBody>
          <a:bodyPr lIns="0" tIns="0" rIns="0" bIns="0"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8. المراجع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والمبادئ التوجيهية</a:t>
            </a:r>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36</a:t>
            </a:fld>
            <a:endParaRPr/>
          </a:p>
        </p:txBody>
      </p:sp>
      <p:sp>
        <p:nvSpPr>
          <p:cNvPr id="504" name="Rectangle 2"/>
          <p:cNvSpPr txBox="1"/>
          <p:nvPr/>
        </p:nvSpPr>
        <p:spPr>
          <a:xfrm>
            <a:off x="4229831" y="1035548"/>
            <a:ext cx="7420253" cy="4993675"/>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34290" tIns="34290" rIns="34290" bIns="34290" rtlCol="1">
            <a:spAutoFit/>
          </a:bodyPr>
          <a:lstStyle/>
          <a:p>
            <a:pPr algn="l" rtl="0">
              <a:defRPr sz="1400">
                <a:latin typeface="+mj-lt"/>
                <a:ea typeface="+mj-ea"/>
                <a:cs typeface="+mj-cs"/>
                <a:sym typeface="Source Sans Pro Regular"/>
              </a:defRPr>
            </a:pPr>
            <a:r>
              <a:rPr lang="ar" sz="1500" dirty="0"/>
              <a:t>GLOSSARY of Health Emergency and Disaster Risk Management Terminology , WHO, 2020</a:t>
            </a:r>
          </a:p>
          <a:p>
            <a:pPr algn="l" rtl="0">
              <a:defRPr sz="1400" u="sng">
                <a:latin typeface="+mj-lt"/>
                <a:ea typeface="+mj-ea"/>
                <a:cs typeface="+mj-cs"/>
                <a:sym typeface="Source Sans Pro Regular"/>
              </a:defRPr>
            </a:pPr>
            <a:r>
              <a:rPr lang="ar" sz="1500" dirty="0">
                <a:solidFill>
                  <a:srgbClr val="0563C1"/>
                </a:solidFill>
                <a:uFill>
                  <a:solidFill>
                    <a:srgbClr val="0563C1"/>
                  </a:solidFill>
                </a:uFill>
                <a:hlinkClick r:id="rId2"/>
              </a:rPr>
              <a:t>https://www.who.int/publications/i/item/9789240003699</a:t>
            </a:r>
            <a:r>
              <a:rPr lang="ar" sz="1500" u="none" dirty="0"/>
              <a:t> </a:t>
            </a:r>
          </a:p>
          <a:p>
            <a:pPr rtl="1">
              <a:defRPr sz="1400">
                <a:latin typeface="+mj-lt"/>
                <a:ea typeface="+mj-ea"/>
                <a:cs typeface="+mj-cs"/>
                <a:sym typeface="Source Sans Pro Regular"/>
              </a:defRPr>
            </a:pPr>
            <a:endParaRPr sz="1500" u="none" dirty="0"/>
          </a:p>
          <a:p>
            <a:pPr algn="l" rtl="0">
              <a:defRPr sz="1400">
                <a:latin typeface="+mj-lt"/>
                <a:ea typeface="+mj-ea"/>
                <a:cs typeface="+mj-cs"/>
                <a:sym typeface="Source Sans Pro Regular"/>
              </a:defRPr>
            </a:pPr>
            <a:r>
              <a:rPr lang="ar" sz="1500" dirty="0"/>
              <a:t>IAEA Safety Glossary, Terminology Used in Nuclear Safety and Radiation Protection, 2018 </a:t>
            </a:r>
          </a:p>
          <a:p>
            <a:pPr algn="l" rtl="0">
              <a:defRPr sz="1400">
                <a:latin typeface="+mj-lt"/>
                <a:ea typeface="+mj-ea"/>
                <a:cs typeface="+mj-cs"/>
                <a:sym typeface="Source Sans Pro Regular"/>
              </a:defRPr>
            </a:pPr>
            <a:r>
              <a:rPr lang="ar" sz="1500" u="sng" dirty="0">
                <a:solidFill>
                  <a:srgbClr val="0563C1"/>
                </a:solidFill>
                <a:uFill>
                  <a:solidFill>
                    <a:srgbClr val="0563C1"/>
                  </a:solidFill>
                </a:uFill>
                <a:hlinkClick r:id="rId3"/>
              </a:rPr>
              <a:t>https://www-pub.iaea.org/MTCD/Publications/PDF/PUB1830_web.pdf</a:t>
            </a:r>
            <a:r>
              <a:rPr lang="ar" sz="1500" dirty="0"/>
              <a:t> </a:t>
            </a:r>
          </a:p>
          <a:p>
            <a:pPr rtl="1">
              <a:defRPr sz="1400">
                <a:latin typeface="+mj-lt"/>
                <a:ea typeface="+mj-ea"/>
                <a:cs typeface="+mj-cs"/>
                <a:sym typeface="Source Sans Pro Regular"/>
              </a:defRPr>
            </a:pPr>
            <a:endParaRPr sz="1500" dirty="0"/>
          </a:p>
          <a:p>
            <a:pPr rtl="1">
              <a:defRPr sz="1400">
                <a:latin typeface="+mj-lt"/>
                <a:ea typeface="+mj-ea"/>
                <a:cs typeface="+mj-cs"/>
                <a:sym typeface="Source Sans Pro Regular"/>
              </a:defRPr>
            </a:pPr>
            <a:r>
              <a:rPr lang="ar" sz="1500" dirty="0"/>
              <a:t>إطار الاستجابة للطوارئ‬، الإصدار الثاني، منظمة الصحة العالمية، 2017</a:t>
            </a:r>
          </a:p>
          <a:p>
            <a:pPr algn="l" rtl="0">
              <a:defRPr sz="1400">
                <a:latin typeface="+mj-lt"/>
                <a:ea typeface="+mj-ea"/>
                <a:cs typeface="+mj-cs"/>
                <a:sym typeface="Source Sans Pro Regular"/>
              </a:defRPr>
            </a:pPr>
            <a:r>
              <a:rPr lang="ar" sz="1500" u="sng" dirty="0">
                <a:solidFill>
                  <a:srgbClr val="0563C1"/>
                </a:solidFill>
                <a:uFill>
                  <a:solidFill>
                    <a:srgbClr val="0563C1"/>
                  </a:solidFill>
                </a:uFill>
                <a:hlinkClick r:id="rId4"/>
              </a:rPr>
              <a:t>https://apps.who.int/iris/bitstream/handle/10665/258604/9789241512299-eng.pdf</a:t>
            </a:r>
            <a:r>
              <a:rPr lang="ar" sz="1500" dirty="0"/>
              <a:t> </a:t>
            </a:r>
          </a:p>
          <a:p>
            <a:pPr rtl="1">
              <a:defRPr sz="1400">
                <a:latin typeface="+mj-lt"/>
                <a:ea typeface="+mj-ea"/>
                <a:cs typeface="+mj-cs"/>
                <a:sym typeface="Source Sans Pro Regular"/>
              </a:defRPr>
            </a:pPr>
            <a:endParaRPr sz="1500" dirty="0"/>
          </a:p>
          <a:p>
            <a:pPr rtl="1">
              <a:spcBef>
                <a:spcPts val="300"/>
              </a:spcBef>
              <a:defRPr sz="1400">
                <a:latin typeface="+mj-lt"/>
                <a:ea typeface="+mj-ea"/>
                <a:cs typeface="+mj-cs"/>
                <a:sym typeface="Source Sans Pro Regular"/>
              </a:defRPr>
            </a:pPr>
            <a:r>
              <a:rPr lang="ar" sz="1500" dirty="0"/>
              <a:t>إطار مركز عمليات طوارئ الصحة العمومية</a:t>
            </a:r>
          </a:p>
          <a:p>
            <a:pPr algn="l" rtl="0">
              <a:spcBef>
                <a:spcPts val="300"/>
              </a:spcBef>
              <a:defRPr sz="1400">
                <a:latin typeface="+mj-lt"/>
                <a:ea typeface="+mj-ea"/>
                <a:cs typeface="+mj-cs"/>
                <a:sym typeface="Source Sans Pro Regular"/>
              </a:defRPr>
            </a:pPr>
            <a:r>
              <a:rPr lang="ar" sz="1500" u="sng" dirty="0">
                <a:solidFill>
                  <a:srgbClr val="0563C1"/>
                </a:solidFill>
                <a:uFill>
                  <a:solidFill>
                    <a:srgbClr val="0563C1"/>
                  </a:solidFill>
                </a:uFill>
                <a:hlinkClick r:id="rId5"/>
              </a:rPr>
              <a:t>https://apps.who.int/iris/bitstream/handle/10665/196135/9789246565139-ara.pdf?sequence=8&amp;isAllowed=y</a:t>
            </a:r>
            <a:r>
              <a:rPr lang="ar" sz="1500" dirty="0"/>
              <a:t> </a:t>
            </a:r>
          </a:p>
          <a:p>
            <a:pPr rtl="1">
              <a:defRPr sz="1400">
                <a:latin typeface="+mj-lt"/>
                <a:ea typeface="+mj-ea"/>
                <a:cs typeface="+mj-cs"/>
                <a:sym typeface="Source Sans Pro Regular"/>
              </a:defRPr>
            </a:pPr>
            <a:endParaRPr sz="1500" dirty="0"/>
          </a:p>
          <a:p>
            <a:pPr rtl="1">
              <a:defRPr sz="1400">
                <a:latin typeface="+mj-lt"/>
                <a:ea typeface="+mj-ea"/>
                <a:cs typeface="+mj-cs"/>
                <a:sym typeface="Source Sans Pro Regular"/>
              </a:defRPr>
            </a:pPr>
            <a:r>
              <a:rPr lang="ar" sz="1500" dirty="0"/>
              <a:t>المبادئ التوجيهية التقنية للترصد المتكامل للأمراض والاستجابة لها، الطبعة الثالثة، منظمة الصحة العالمية 2019.</a:t>
            </a:r>
          </a:p>
          <a:p>
            <a:pPr algn="l" rtl="0">
              <a:defRPr sz="1400">
                <a:latin typeface="+mj-lt"/>
                <a:ea typeface="+mj-ea"/>
                <a:cs typeface="+mj-cs"/>
                <a:sym typeface="Source Sans Pro Regular"/>
              </a:defRPr>
            </a:pPr>
            <a:r>
              <a:rPr lang="ar" sz="1500" u="sng" dirty="0">
                <a:solidFill>
                  <a:srgbClr val="0563C1"/>
                </a:solidFill>
                <a:uFill>
                  <a:solidFill>
                    <a:srgbClr val="0563C1"/>
                  </a:solidFill>
                </a:uFill>
                <a:hlinkClick r:id="rId6"/>
              </a:rPr>
              <a:t>https://apps.who.int/iris/handle/10665/325015</a:t>
            </a:r>
          </a:p>
          <a:p>
            <a:pPr rtl="1">
              <a:defRPr sz="1400">
                <a:latin typeface="+mj-lt"/>
                <a:ea typeface="+mj-ea"/>
                <a:cs typeface="+mj-cs"/>
                <a:sym typeface="Source Sans Pro Regular"/>
              </a:defRPr>
            </a:pPr>
            <a:endParaRPr sz="1500" u="sng" dirty="0">
              <a:solidFill>
                <a:srgbClr val="0563C1"/>
              </a:solidFill>
              <a:uFill>
                <a:solidFill>
                  <a:srgbClr val="0563C1"/>
                </a:solidFill>
              </a:uFill>
              <a:hlinkClick r:id="rId6"/>
            </a:endParaRPr>
          </a:p>
          <a:p>
            <a:pPr rtl="1">
              <a:defRPr sz="1400">
                <a:latin typeface="+mj-lt"/>
                <a:ea typeface="+mj-ea"/>
                <a:cs typeface="+mj-cs"/>
                <a:sym typeface="Source Sans Pro Regular"/>
              </a:defRPr>
            </a:pPr>
            <a:r>
              <a:rPr lang="ar" sz="1500" dirty="0"/>
              <a:t>إرشادات لموظفي مراكز مكافحة الأمراض والوقاية منها بالولايات المتحدة الأمريكية لإنشاء وإدارة فِرَق الاستجابة السريعة التابعة لهيئات الصحة العامة لمواجهة الأمراض المتفشية، مراكز مكافحة الأمراض والوقاية منها بالولايات المتحدة الأمريكية، 2020.</a:t>
            </a:r>
          </a:p>
          <a:p>
            <a:pPr algn="l" rtl="0">
              <a:defRPr sz="1400">
                <a:latin typeface="+mj-lt"/>
                <a:ea typeface="+mj-ea"/>
                <a:cs typeface="+mj-cs"/>
                <a:sym typeface="Source Sans Pro Regular"/>
              </a:defRPr>
            </a:pPr>
            <a:r>
              <a:rPr lang="ar" sz="1500" u="sng" dirty="0">
                <a:solidFill>
                  <a:srgbClr val="0563C1"/>
                </a:solidFill>
                <a:uFill>
                  <a:solidFill>
                    <a:srgbClr val="0563C1"/>
                  </a:solidFill>
                </a:uFill>
                <a:hlinkClick r:id="rId7"/>
              </a:rPr>
              <a:t>https://www.cdc.gov/coronavirus/2019-ncov/downloads/global-covid-19/RRTManagementGuidance-508.pdf</a:t>
            </a:r>
          </a:p>
        </p:txBody>
      </p:sp>
      <p:sp>
        <p:nvSpPr>
          <p:cNvPr id="2" name="TextBox 1">
            <a:extLst>
              <a:ext uri="{FF2B5EF4-FFF2-40B4-BE49-F238E27FC236}">
                <a16:creationId xmlns:a16="http://schemas.microsoft.com/office/drawing/2014/main" id="{9D83898C-54DA-0A87-92B1-1181C8CFA1A5}"/>
              </a:ext>
            </a:extLst>
          </p:cNvPr>
          <p:cNvSpPr txBox="1"/>
          <p:nvPr/>
        </p:nvSpPr>
        <p:spPr>
          <a:xfrm>
            <a:off x="62611" y="760887"/>
            <a:ext cx="2989007" cy="954105"/>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r" defTabSz="914238" fontAlgn="auto" latinLnBrk="0" hangingPunct="0">
              <a:lnSpc>
                <a:spcPct val="100000"/>
              </a:lnSpc>
              <a:spcBef>
                <a:spcPts val="0"/>
              </a:spcBef>
              <a:spcAft>
                <a:spcPts val="0"/>
              </a:spcAft>
              <a:buClrTx/>
              <a:buSzTx/>
              <a:buFontTx/>
              <a:buNone/>
              <a:tabLst/>
            </a:pPr>
            <a:r>
              <a:rPr kumimoji="0" lang="ar-EG" sz="2800" b="1" i="0" u="none" strike="noStrike" cap="none" spc="0" normalizeH="0" baseline="0" dirty="0">
                <a:ln>
                  <a:noFill/>
                </a:ln>
                <a:solidFill>
                  <a:schemeClr val="bg1"/>
                </a:solidFill>
                <a:effectLst/>
                <a:uFillTx/>
                <a:latin typeface="Calibri"/>
                <a:ea typeface="Calibri"/>
                <a:cs typeface="Calibri"/>
                <a:sym typeface="Calibri"/>
              </a:rPr>
              <a:t>المراجع والمبادئ التوجيهية</a:t>
            </a:r>
            <a:endParaRPr kumimoji="0" lang="en-US" sz="2800" b="1"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37</a:t>
            </a:fld>
            <a:endParaRPr/>
          </a:p>
        </p:txBody>
      </p:sp>
      <p:sp>
        <p:nvSpPr>
          <p:cNvPr id="513" name="Google Shape;308;p8"/>
          <p:cNvSpPr txBox="1">
            <a:spLocks noGrp="1"/>
          </p:cNvSpPr>
          <p:nvPr>
            <p:ph type="body" sz="half" idx="1"/>
          </p:nvPr>
        </p:nvSpPr>
        <p:spPr>
          <a:xfrm>
            <a:off x="547876" y="1725213"/>
            <a:ext cx="11347451" cy="1870076"/>
          </a:xfrm>
          <a:prstGeom prst="rect">
            <a:avLst/>
          </a:prstGeom>
        </p:spPr>
        <p:txBody>
          <a:bodyPr lIns="0" tIns="0" rIns="0" bIns="0" rtlCol="1"/>
          <a:lstStyle>
            <a:lvl1pPr algn="r" rtl="1">
              <a:lnSpc>
                <a:spcPct val="110000"/>
              </a:lnSpc>
            </a:lvl1pPr>
          </a:lstStyle>
          <a:p>
            <a:pPr algn="ctr" rtl="1"/>
            <a:r>
              <a:rPr lang="ar" b="1" dirty="0">
                <a:latin typeface="Sakkal Majalla" panose="02000000000000000000" pitchFamily="2" charset="-78"/>
                <a:cs typeface="Sakkal Majalla" panose="02000000000000000000" pitchFamily="2" charset="-78"/>
              </a:rPr>
              <a:t>9. موارد تعلُّم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إضافية </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38</a:t>
            </a:fld>
            <a:endParaRPr/>
          </a:p>
        </p:txBody>
      </p:sp>
      <p:sp>
        <p:nvSpPr>
          <p:cNvPr id="518" name="Google Shape;308;p8"/>
          <p:cNvSpPr txBox="1">
            <a:spLocks noGrp="1"/>
          </p:cNvSpPr>
          <p:nvPr>
            <p:ph type="body" idx="1"/>
          </p:nvPr>
        </p:nvSpPr>
        <p:spPr>
          <a:xfrm>
            <a:off x="4273550" y="1629621"/>
            <a:ext cx="7529514" cy="4616873"/>
          </a:xfrm>
          <a:prstGeom prst="rect">
            <a:avLst/>
          </a:prstGeom>
        </p:spPr>
        <p:txBody>
          <a:bodyPr lIns="0" tIns="0" rIns="0" bIns="0" rtlCol="1"/>
          <a:lstStyle/>
          <a:p>
            <a:pPr marL="0" indent="0" rtl="1">
              <a:spcBef>
                <a:spcPts val="0"/>
              </a:spcBef>
              <a:buSzTx/>
              <a:buNone/>
              <a:defRPr sz="2000"/>
            </a:pPr>
            <a:r>
              <a:rPr dirty="0" err="1">
                <a:latin typeface="Sakkal Majalla" panose="02000000000000000000" pitchFamily="2" charset="-78"/>
                <a:cs typeface="Sakkal Majalla" panose="02000000000000000000" pitchFamily="2" charset="-78"/>
              </a:rPr>
              <a:t>المستوى</a:t>
            </a:r>
            <a:r>
              <a:rPr lang="ar-EG" dirty="0">
                <a:latin typeface="Sakkal Majalla" panose="02000000000000000000" pitchFamily="2" charset="-78"/>
                <a:cs typeface="Sakkal Majalla" panose="02000000000000000000" pitchFamily="2" charset="-78"/>
              </a:rPr>
              <a:t> 1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الاستعداد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للاستجابة</a:t>
            </a:r>
            <a:r>
              <a:rPr lang="ar-EG"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سياق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الاستجابة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ومباد</a:t>
            </a:r>
            <a:r>
              <a:rPr lang="ar-EG" dirty="0">
                <a:latin typeface="Sakkal Majalla" panose="02000000000000000000" pitchFamily="2" charset="-78"/>
                <a:cs typeface="Sakkal Majalla" panose="02000000000000000000" pitchFamily="2" charset="-78"/>
              </a:rPr>
              <a:t>ئ</a:t>
            </a:r>
            <a:r>
              <a:rPr dirty="0" err="1">
                <a:latin typeface="Sakkal Majalla" panose="02000000000000000000" pitchFamily="2" charset="-78"/>
                <a:cs typeface="Sakkal Majalla" panose="02000000000000000000" pitchFamily="2" charset="-78"/>
              </a:rPr>
              <a:t>ها</a:t>
            </a:r>
            <a:r>
              <a:rPr dirty="0">
                <a:latin typeface="Sakkal Majalla" panose="02000000000000000000" pitchFamily="2" charset="-78"/>
                <a:cs typeface="Sakkal Majalla" panose="02000000000000000000" pitchFamily="2" charset="-78"/>
              </a:rPr>
              <a:t>.</a:t>
            </a:r>
          </a:p>
          <a:p>
            <a:pPr marL="0" indent="0" algn="l" rtl="0">
              <a:spcBef>
                <a:spcPts val="0"/>
              </a:spcBef>
              <a:buSzTx/>
              <a:buNone/>
              <a:defRPr sz="2000" u="sng"/>
            </a:pPr>
            <a:r>
              <a:rPr dirty="0">
                <a:latin typeface="Sakkal Majalla" panose="02000000000000000000" pitchFamily="2" charset="-78"/>
                <a:cs typeface="Sakkal Majalla" panose="02000000000000000000" pitchFamily="2" charset="-78"/>
                <a:hlinkClick r:id="rId3"/>
              </a:rPr>
              <a:t>https://openwho.org/courses/ready4response-tier1-EN/overview</a:t>
            </a:r>
            <a:r>
              <a:rPr lang="ar-EG" dirty="0">
                <a:latin typeface="Sakkal Majalla" panose="02000000000000000000" pitchFamily="2" charset="-78"/>
                <a:cs typeface="Sakkal Majalla" panose="02000000000000000000" pitchFamily="2" charset="-78"/>
              </a:rPr>
              <a:t> </a:t>
            </a:r>
            <a:endParaRPr dirty="0">
              <a:latin typeface="Sakkal Majalla" panose="02000000000000000000" pitchFamily="2" charset="-78"/>
              <a:cs typeface="Sakkal Majalla" panose="02000000000000000000" pitchFamily="2" charset="-78"/>
            </a:endParaRPr>
          </a:p>
          <a:p>
            <a:pPr marL="0" indent="0" rtl="1">
              <a:spcBef>
                <a:spcPts val="0"/>
              </a:spcBef>
              <a:buSzTx/>
              <a:buNone/>
              <a:defRPr sz="2000"/>
            </a:pPr>
            <a:endParaRPr dirty="0">
              <a:solidFill>
                <a:srgbClr val="0563C1"/>
              </a:solidFill>
              <a:uFill>
                <a:solidFill>
                  <a:srgbClr val="0563C1"/>
                </a:solidFill>
              </a:uFill>
              <a:latin typeface="Sakkal Majalla" panose="02000000000000000000" pitchFamily="2" charset="-78"/>
              <a:cs typeface="Sakkal Majalla" panose="02000000000000000000" pitchFamily="2" charset="-78"/>
              <a:hlinkClick r:id="rId4"/>
            </a:endParaRPr>
          </a:p>
          <a:p>
            <a:pPr marL="0" indent="0" rtl="1">
              <a:spcBef>
                <a:spcPts val="0"/>
              </a:spcBef>
              <a:buSzTx/>
              <a:buNone/>
              <a:defRPr sz="2000"/>
            </a:pP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algn="l" rtl="0">
              <a:spcBef>
                <a:spcPts val="0"/>
              </a:spcBef>
              <a:buSzTx/>
              <a:buNone/>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rPr>
              <a:t>https://openwho.org/courses/incident-management-system</a:t>
            </a:r>
          </a:p>
          <a:p>
            <a:pPr marL="0" indent="0" rtl="1">
              <a:spcBef>
                <a:spcPts val="0"/>
              </a:spcBef>
              <a:buSzTx/>
              <a:buNone/>
              <a:defRPr sz="20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5"/>
            </a:endParaRPr>
          </a:p>
          <a:p>
            <a:pPr marL="0" indent="0" algn="l" rtl="0">
              <a:spcBef>
                <a:spcPts val="0"/>
              </a:spcBef>
              <a:buSzTx/>
              <a:buNone/>
              <a:defRPr sz="2000"/>
            </a:pPr>
            <a:r>
              <a:rPr dirty="0">
                <a:latin typeface="Sakkal Majalla" panose="02000000000000000000" pitchFamily="2" charset="-78"/>
                <a:cs typeface="Sakkal Majalla" panose="02000000000000000000" pitchFamily="2" charset="-78"/>
              </a:rPr>
              <a:t>The Public Health Emergency Operations Centre (PHEOC)</a:t>
            </a:r>
          </a:p>
          <a:p>
            <a:pPr marL="0" indent="0" algn="l" rtl="0">
              <a:spcBef>
                <a:spcPts val="0"/>
              </a:spcBef>
              <a:buSzTx/>
              <a:buNone/>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rPr>
              <a:t>https://openwho.org/courses/PHEOC-EN</a:t>
            </a:r>
          </a:p>
          <a:p>
            <a:pPr marL="0" indent="0" algn="l" rtl="0">
              <a:spcBef>
                <a:spcPts val="0"/>
              </a:spcBef>
              <a:buSzTx/>
              <a:buNone/>
              <a:defRPr sz="20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6"/>
            </a:endParaRPr>
          </a:p>
          <a:p>
            <a:pPr marL="0" indent="0" algn="l" rtl="0">
              <a:spcBef>
                <a:spcPts val="0"/>
              </a:spcBef>
              <a:buSzTx/>
              <a:buNone/>
              <a:defRPr sz="2000"/>
            </a:pPr>
            <a:r>
              <a:rPr dirty="0">
                <a:latin typeface="Sakkal Majalla" panose="02000000000000000000" pitchFamily="2" charset="-78"/>
                <a:cs typeface="Sakkal Majalla" panose="02000000000000000000" pitchFamily="2" charset="-78"/>
              </a:rPr>
              <a:t>Introduction: Operational Readiness</a:t>
            </a:r>
          </a:p>
          <a:p>
            <a:pPr marL="0" indent="0" algn="l" rtl="0">
              <a:spcBef>
                <a:spcPts val="0"/>
              </a:spcBef>
              <a:buSzTx/>
              <a:buNone/>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7"/>
              </a:rPr>
              <a:t>https://openwho.org/courses/operational-readiness-introduction</a:t>
            </a:r>
          </a:p>
          <a:p>
            <a:pPr marL="0" indent="0" rtl="1">
              <a:spcBef>
                <a:spcPts val="0"/>
              </a:spcBef>
              <a:buSzTx/>
              <a:buNone/>
              <a:defRPr sz="2000"/>
            </a:pPr>
            <a:endParaRP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7"/>
            </a:endParaRPr>
          </a:p>
          <a:p>
            <a:pPr marL="0" indent="0" rtl="1">
              <a:spcBef>
                <a:spcPts val="0"/>
              </a:spcBef>
              <a:buSzTx/>
              <a:buNone/>
              <a:defRPr sz="2000"/>
            </a:pP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التشغيل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لمنظمة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العالمية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حالات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الطوارئ</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0" indent="0" algn="l" rtl="0">
              <a:spcBef>
                <a:spcPts val="0"/>
              </a:spcBef>
              <a:buSzTx/>
              <a:buNone/>
              <a:defRPr sz="2000"/>
            </a:pPr>
            <a:r>
              <a:rPr lang="ar" u="sng" dirty="0">
                <a:solidFill>
                  <a:srgbClr val="0563C1"/>
                </a:solidFill>
                <a:uFill>
                  <a:solidFill>
                    <a:srgbClr val="0563C1"/>
                  </a:solidFill>
                </a:uFill>
                <a:latin typeface="Sakkal Majalla" panose="02000000000000000000" pitchFamily="2" charset="-78"/>
                <a:cs typeface="Sakkal Majalla" panose="02000000000000000000" pitchFamily="2" charset="-78"/>
                <a:hlinkClick r:id="rId8"/>
              </a:rPr>
              <a:t>https://openwho.org/courses/SOPs-for-emergencies-ar</a:t>
            </a:r>
            <a:r>
              <a:rPr dirty="0">
                <a:latin typeface="Sakkal Majalla" panose="02000000000000000000" pitchFamily="2" charset="-78"/>
                <a:cs typeface="Sakkal Majalla" panose="02000000000000000000" pitchFamily="2" charset="-78"/>
              </a:rPr>
              <a:t> </a:t>
            </a:r>
          </a:p>
        </p:txBody>
      </p:sp>
      <p:sp>
        <p:nvSpPr>
          <p:cNvPr id="2" name="TextBox 1">
            <a:extLst>
              <a:ext uri="{FF2B5EF4-FFF2-40B4-BE49-F238E27FC236}">
                <a16:creationId xmlns:a16="http://schemas.microsoft.com/office/drawing/2014/main" id="{7DFC87BD-FAC6-14FE-E8AF-05A566C99551}"/>
              </a:ext>
            </a:extLst>
          </p:cNvPr>
          <p:cNvSpPr txBox="1"/>
          <p:nvPr/>
        </p:nvSpPr>
        <p:spPr>
          <a:xfrm>
            <a:off x="232365" y="1101132"/>
            <a:ext cx="2976757" cy="707884"/>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ar" sz="4000" b="1" dirty="0">
                <a:solidFill>
                  <a:schemeClr val="bg1"/>
                </a:solidFill>
                <a:latin typeface="Sakkal Majalla"/>
                <a:cs typeface="Sakkal Majalla"/>
              </a:rPr>
              <a:t>موارد تعلُّم إضافية</a:t>
            </a:r>
            <a:endParaRPr kumimoji="0" lang="en-US" sz="4000" b="0" i="0" u="none" strike="noStrike" cap="none" spc="0" normalizeH="0" baseline="0" dirty="0">
              <a:ln>
                <a:noFill/>
              </a:ln>
              <a:solidFill>
                <a:schemeClr val="bg1"/>
              </a:solidFill>
              <a:effectLst/>
              <a:uFillTx/>
              <a:latin typeface="Sakkal Majalla"/>
              <a:ea typeface="Calibri"/>
              <a:cs typeface="Sakkal Majalla"/>
              <a:sym typeface="Calibri"/>
            </a:endParaRP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39</a:t>
            </a:fld>
            <a:endParaRPr/>
          </a:p>
        </p:txBody>
      </p:sp>
      <p:sp>
        <p:nvSpPr>
          <p:cNvPr id="2" name="TextBox 1">
            <a:extLst>
              <a:ext uri="{FF2B5EF4-FFF2-40B4-BE49-F238E27FC236}">
                <a16:creationId xmlns:a16="http://schemas.microsoft.com/office/drawing/2014/main" id="{EF70AF57-290F-BEFA-6981-814C97EEDDE1}"/>
              </a:ext>
            </a:extLst>
          </p:cNvPr>
          <p:cNvSpPr txBox="1"/>
          <p:nvPr/>
        </p:nvSpPr>
        <p:spPr>
          <a:xfrm>
            <a:off x="4378960" y="2225040"/>
            <a:ext cx="3708400" cy="923328"/>
          </a:xfrm>
          <a:prstGeom prst="rect">
            <a:avLst/>
          </a:prstGeom>
          <a:solidFill>
            <a:srgbClr val="002060"/>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ar-EG" sz="5400" b="0" i="0" u="none" strike="noStrike" cap="none" spc="0" normalizeH="0" baseline="0" dirty="0">
                <a:ln>
                  <a:noFill/>
                </a:ln>
                <a:solidFill>
                  <a:schemeClr val="bg1"/>
                </a:solidFill>
                <a:effectLst/>
                <a:uFillTx/>
                <a:latin typeface="Calibri"/>
                <a:ea typeface="Calibri"/>
                <a:cs typeface="Calibri"/>
                <a:sym typeface="Calibri"/>
              </a:rPr>
              <a:t>شكرًا لكم</a:t>
            </a:r>
            <a:endParaRPr kumimoji="0" lang="en-US" sz="5400" b="0" i="0" u="none" strike="noStrike" cap="none" spc="0" normalizeH="0" baseline="0" dirty="0">
              <a:ln>
                <a:noFill/>
              </a:ln>
              <a:solidFill>
                <a:schemeClr val="bg1"/>
              </a:solidFill>
              <a:effectLst/>
              <a:uFillTx/>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m="http://schemas.openxmlformats.org/officeDocument/2006/math" xmlns:a14="http://schemas.microsoft.com/office/drawing/2010/main"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a:t>
            </a:fld>
            <a:endParaRPr/>
          </a:p>
        </p:txBody>
      </p:sp>
      <p:sp>
        <p:nvSpPr>
          <p:cNvPr id="281" name="Title 3"/>
          <p:cNvSpPr txBox="1">
            <a:spLocks noGrp="1"/>
          </p:cNvSpPr>
          <p:nvPr>
            <p:ph type="title"/>
          </p:nvPr>
        </p:nvSpPr>
        <p:spPr>
          <a:xfrm>
            <a:off x="-212593" y="260526"/>
            <a:ext cx="3264195" cy="193237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أهداف التعلُّم</a:t>
            </a:r>
          </a:p>
        </p:txBody>
      </p:sp>
      <p:sp>
        <p:nvSpPr>
          <p:cNvPr id="282" name="Rectangle 3"/>
          <p:cNvSpPr txBox="1">
            <a:spLocks noGrp="1"/>
          </p:cNvSpPr>
          <p:nvPr>
            <p:ph type="body" idx="1"/>
          </p:nvPr>
        </p:nvSpPr>
        <p:spPr>
          <a:xfrm>
            <a:off x="4252547" y="324132"/>
            <a:ext cx="7529514" cy="5546726"/>
          </a:xfrm>
          <a:prstGeom prst="rect">
            <a:avLst/>
          </a:prstGeom>
        </p:spPr>
        <p:txBody>
          <a:bodyPr rtlCol="1" anchor="ctr"/>
          <a:lstStyle/>
          <a:p>
            <a:pPr marL="0" indent="0" rtl="1">
              <a:lnSpc>
                <a:spcPct val="80000"/>
              </a:lnSpc>
              <a:buSzTx/>
              <a:buNone/>
              <a:defRPr sz="2400"/>
            </a:pPr>
            <a:r>
              <a:rPr lang="ar" b="1">
                <a:solidFill>
                  <a:schemeClr val="tx1"/>
                </a:solidFill>
                <a:latin typeface="Sakkal Majalla" panose="02000000000000000000" pitchFamily="2" charset="-78"/>
                <a:cs typeface="Sakkal Majalla" panose="02000000000000000000" pitchFamily="2" charset="-78"/>
              </a:rPr>
              <a:t>بنهاية هذه الجلسة، سيكون بمقدوركم:</a:t>
            </a:r>
          </a:p>
          <a:p>
            <a:pPr marL="0" indent="0" rtl="1">
              <a:lnSpc>
                <a:spcPct val="80000"/>
              </a:lnSpc>
              <a:buSzTx/>
              <a:buNone/>
              <a:defRPr sz="2400"/>
            </a:pPr>
            <a:endParaRPr dirty="0">
              <a:latin typeface="Sakkal Majalla" panose="02000000000000000000" pitchFamily="2" charset="-78"/>
              <a:cs typeface="Sakkal Majalla" panose="02000000000000000000" pitchFamily="2" charset="-78"/>
            </a:endParaRPr>
          </a:p>
          <a:p>
            <a:pPr marL="254000" indent="-254000" rtl="1">
              <a:lnSpc>
                <a:spcPct val="120000"/>
              </a:lnSpc>
              <a:spcBef>
                <a:spcPts val="600"/>
              </a:spcBef>
              <a:buClr>
                <a:srgbClr val="C00000"/>
              </a:buClr>
              <a:defRPr sz="2400"/>
            </a:pPr>
            <a:r>
              <a:rPr>
                <a:latin typeface="Sakkal Majalla" panose="02000000000000000000" pitchFamily="2" charset="-78"/>
                <a:cs typeface="Sakkal Majalla" panose="02000000000000000000" pitchFamily="2" charset="-78"/>
              </a:rPr>
              <a:t>شرح نظام إدارة الأحداث وفهم دوره في إدارة حالة الطوارئ.</a:t>
            </a:r>
          </a:p>
          <a:p>
            <a:pPr marL="254000" indent="-254000" rtl="1">
              <a:lnSpc>
                <a:spcPct val="120000"/>
              </a:lnSpc>
              <a:spcBef>
                <a:spcPts val="600"/>
              </a:spcBef>
              <a:buClr>
                <a:srgbClr val="C00000"/>
              </a:buClr>
              <a:defRPr sz="2400"/>
            </a:pPr>
            <a:endParaRPr sz="900" dirty="0">
              <a:latin typeface="Sakkal Majalla" panose="02000000000000000000" pitchFamily="2" charset="-78"/>
              <a:cs typeface="Sakkal Majalla" panose="02000000000000000000" pitchFamily="2" charset="-78"/>
            </a:endParaRPr>
          </a:p>
          <a:p>
            <a:pPr marL="254000" indent="-254000" rtl="1">
              <a:lnSpc>
                <a:spcPct val="120000"/>
              </a:lnSpc>
              <a:spcBef>
                <a:spcPts val="600"/>
              </a:spcBef>
              <a:buClr>
                <a:srgbClr val="C00000"/>
              </a:buClr>
              <a:defRPr sz="2400"/>
            </a:pPr>
            <a:r>
              <a:rPr>
                <a:latin typeface="Sakkal Majalla" panose="02000000000000000000" pitchFamily="2" charset="-78"/>
                <a:cs typeface="Sakkal Majalla" panose="02000000000000000000" pitchFamily="2" charset="-78"/>
              </a:rPr>
              <a:t>شرح دور مركز عمليات طوارئ الصحة العامة ومسؤوليته.</a:t>
            </a:r>
          </a:p>
        </p:txBody>
      </p:sp>
      <p:sp>
        <p:nvSpPr>
          <p:cNvPr id="283" name="Rounded Rectangle 4"/>
          <p:cNvSpPr/>
          <p:nvPr/>
        </p:nvSpPr>
        <p:spPr>
          <a:xfrm flipV="1">
            <a:off x="388936" y="1700808"/>
            <a:ext cx="2655040"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2">
                                            <p:bg/>
                                          </p:spTgt>
                                        </p:tgtEl>
                                        <p:attrNameLst>
                                          <p:attrName>style.visibility</p:attrName>
                                        </p:attrNameLst>
                                      </p:cBhvr>
                                      <p:to>
                                        <p:strVal val="visible"/>
                                      </p:to>
                                    </p:set>
                                    <p:animEffect transition="in" filter="blinds(horizontal)">
                                      <p:cBhvr>
                                        <p:cTn id="7" dur="500"/>
                                        <p:tgtEl>
                                          <p:spTgt spid="282">
                                            <p:bg/>
                                          </p:spTgt>
                                        </p:tgtEl>
                                      </p:cBhvr>
                                    </p:animEffect>
                                  </p:childTnLst>
                                </p:cTn>
                              </p:par>
                              <p:par>
                                <p:cTn id="8" presetID="3" presetClass="entr" presetSubtype="10" fill="hold" grpId="0" nodeType="withEffect">
                                  <p:stCondLst>
                                    <p:cond delay="0"/>
                                  </p:stCondLst>
                                  <p:iterate>
                                    <p:tmAbs val="0"/>
                                  </p:iterate>
                                  <p:childTnLst>
                                    <p:set>
                                      <p:cBhvr>
                                        <p:cTn id="9" fill="hold"/>
                                        <p:tgtEl>
                                          <p:spTgt spid="282">
                                            <p:txEl>
                                              <p:pRg st="0" end="0"/>
                                            </p:txEl>
                                          </p:spTgt>
                                        </p:tgtEl>
                                        <p:attrNameLst>
                                          <p:attrName>style.visibility</p:attrName>
                                        </p:attrNameLst>
                                      </p:cBhvr>
                                      <p:to>
                                        <p:strVal val="visible"/>
                                      </p:to>
                                    </p:set>
                                    <p:animEffect transition="in" filter="blinds(horizontal)">
                                      <p:cBhvr>
                                        <p:cTn id="10" dur="500"/>
                                        <p:tgtEl>
                                          <p:spTgt spid="282">
                                            <p:txEl>
                                              <p:pRg st="0" end="0"/>
                                            </p:txEl>
                                          </p:spTgt>
                                        </p:tgtEl>
                                      </p:cBhvr>
                                    </p:animEffect>
                                  </p:childTnLst>
                                </p:cTn>
                              </p:par>
                            </p:childTnLst>
                          </p:cTn>
                        </p:par>
                        <p:par>
                          <p:cTn id="11" fill="hold">
                            <p:stCondLst>
                              <p:cond delay="500"/>
                            </p:stCondLst>
                            <p:childTnLst>
                              <p:par>
                                <p:cTn id="12" presetID="3" presetClass="entr" presetSubtype="10" fill="hold" grpId="0" nodeType="afterEffect">
                                  <p:stCondLst>
                                    <p:cond delay="0"/>
                                  </p:stCondLst>
                                  <p:iterate>
                                    <p:tmAbs val="0"/>
                                  </p:iterate>
                                  <p:childTnLst>
                                    <p:set>
                                      <p:cBhvr>
                                        <p:cTn id="13" fill="hold"/>
                                        <p:tgtEl>
                                          <p:spTgt spid="282">
                                            <p:txEl>
                                              <p:pRg st="1" end="1"/>
                                            </p:txEl>
                                          </p:spTgt>
                                        </p:tgtEl>
                                        <p:attrNameLst>
                                          <p:attrName>style.visibility</p:attrName>
                                        </p:attrNameLst>
                                      </p:cBhvr>
                                      <p:to>
                                        <p:strVal val="visible"/>
                                      </p:to>
                                    </p:set>
                                    <p:animEffect transition="in" filter="blinds(horizontal)">
                                      <p:cBhvr>
                                        <p:cTn id="14" dur="500"/>
                                        <p:tgtEl>
                                          <p:spTgt spid="282">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iterate>
                                    <p:tmAbs val="0"/>
                                  </p:iterate>
                                  <p:childTnLst>
                                    <p:set>
                                      <p:cBhvr>
                                        <p:cTn id="18" fill="hold"/>
                                        <p:tgtEl>
                                          <p:spTgt spid="282">
                                            <p:txEl>
                                              <p:pRg st="2" end="2"/>
                                            </p:txEl>
                                          </p:spTgt>
                                        </p:tgtEl>
                                        <p:attrNameLst>
                                          <p:attrName>style.visibility</p:attrName>
                                        </p:attrNameLst>
                                      </p:cBhvr>
                                      <p:to>
                                        <p:strVal val="visible"/>
                                      </p:to>
                                    </p:set>
                                    <p:animEffect transition="in" filter="blinds(horizontal)">
                                      <p:cBhvr>
                                        <p:cTn id="19" dur="500"/>
                                        <p:tgtEl>
                                          <p:spTgt spid="282">
                                            <p:txEl>
                                              <p:pRg st="2" end="2"/>
                                            </p:txEl>
                                          </p:spTgt>
                                        </p:tgtEl>
                                      </p:cBhvr>
                                    </p:animEffect>
                                  </p:childTnLst>
                                </p:cTn>
                              </p:par>
                            </p:childTnLst>
                          </p:cTn>
                        </p:par>
                        <p:par>
                          <p:cTn id="20" fill="hold">
                            <p:stCondLst>
                              <p:cond delay="500"/>
                            </p:stCondLst>
                            <p:childTnLst>
                              <p:par>
                                <p:cTn id="21" presetID="3" presetClass="entr" presetSubtype="10" fill="hold" grpId="0" nodeType="afterEffect">
                                  <p:stCondLst>
                                    <p:cond delay="0"/>
                                  </p:stCondLst>
                                  <p:iterate>
                                    <p:tmAbs val="0"/>
                                  </p:iterate>
                                  <p:childTnLst>
                                    <p:set>
                                      <p:cBhvr>
                                        <p:cTn id="22" fill="hold"/>
                                        <p:tgtEl>
                                          <p:spTgt spid="282">
                                            <p:txEl>
                                              <p:pRg st="3" end="3"/>
                                            </p:txEl>
                                          </p:spTgt>
                                        </p:tgtEl>
                                        <p:attrNameLst>
                                          <p:attrName>style.visibility</p:attrName>
                                        </p:attrNameLst>
                                      </p:cBhvr>
                                      <p:to>
                                        <p:strVal val="visible"/>
                                      </p:to>
                                    </p:set>
                                    <p:animEffect transition="in" filter="blinds(horizontal)">
                                      <p:cBhvr>
                                        <p:cTn id="23" dur="500"/>
                                        <p:tgtEl>
                                          <p:spTgt spid="282">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iterate>
                                    <p:tmAbs val="0"/>
                                  </p:iterate>
                                  <p:childTnLst>
                                    <p:set>
                                      <p:cBhvr>
                                        <p:cTn id="27" fill="hold"/>
                                        <p:tgtEl>
                                          <p:spTgt spid="282">
                                            <p:txEl>
                                              <p:pRg st="4" end="4"/>
                                            </p:txEl>
                                          </p:spTgt>
                                        </p:tgtEl>
                                        <p:attrNameLst>
                                          <p:attrName>style.visibility</p:attrName>
                                        </p:attrNameLst>
                                      </p:cBhvr>
                                      <p:to>
                                        <p:strVal val="visible"/>
                                      </p:to>
                                    </p:set>
                                    <p:animEffect transition="in" filter="blinds(horizontal)">
                                      <p:cBhvr>
                                        <p:cTn id="28" dur="500"/>
                                        <p:tgtEl>
                                          <p:spTgt spid="2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 grpId="0" build="p"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 name="Slide Number Placeholder 5"/>
          <p:cNvSpPr txBox="1">
            <a:spLocks noGrp="1"/>
          </p:cNvSpPr>
          <p:nvPr>
            <p:ph type="sldNum" sz="quarter" idx="2"/>
          </p:nvPr>
        </p:nvSpPr>
        <p:spPr>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40</a:t>
            </a:fld>
            <a:endParaRPr/>
          </a:p>
        </p:txBody>
      </p:sp>
      <p:sp>
        <p:nvSpPr>
          <p:cNvPr id="530" name="Content Placeholder 2"/>
          <p:cNvSpPr txBox="1">
            <a:spLocks noGrp="1"/>
          </p:cNvSpPr>
          <p:nvPr>
            <p:ph type="body" idx="1"/>
          </p:nvPr>
        </p:nvSpPr>
        <p:spPr>
          <a:xfrm>
            <a:off x="973333" y="842962"/>
            <a:ext cx="10032665" cy="5206965"/>
          </a:xfrm>
          <a:prstGeom prst="rect">
            <a:avLst/>
          </a:prstGeom>
        </p:spPr>
        <p:txBody>
          <a:bodyPr lIns="0" tIns="0" rIns="0" bIns="0" rtlCol="1">
            <a:normAutofit fontScale="92500" lnSpcReduction="20000"/>
          </a:bodyPr>
          <a:lstStyle/>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منصة منظمة الصحة العالمية للتعلُّم في مجال الأمن الصِ</a:t>
            </a:r>
            <a:r>
              <a:rPr lang="ar-EG"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حيِّ - مواد تدريبية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حقوق هذه المواد التدريبية محفوظة لصالح منظمة الصحة العالمية بموجب حق المؤلف (© منظمة الصحة العالمية 2022). جميع الحقوق محفوظة.</a:t>
            </a:r>
            <a:r>
              <a:rPr lang="en-US" sz="1800" dirty="0">
                <a:solidFill>
                  <a:srgbClr val="10253F"/>
                </a:solidFill>
                <a:effectLst/>
                <a:latin typeface="Arial" panose="020B0604020202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يخضع استخدامك لهذه المواد إلى </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2"/>
              </a:rPr>
              <a:t>«شروط الاستخدام - منصة منظمة الصحة العالمية للتعلُّم في مجال الأمن الصِّحيِّ، مواد تدريبية</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التي قبلتها عند تنزيلها، وهي متاحة على منصة التعلُّم في مجال الأمن الصِّحيِّ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3"/>
              </a:rPr>
              <a:t>https://extranet.who.int/hslp</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a:t>
            </a:r>
            <a:r>
              <a:rPr lang="ar-MA"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إذا أحدثت تغييرات في محتويات هذه المواد أو عدَّلتها أو ترجمتها أو نقَّحتها بأي طريقة أخرى، فعليك أن تُوضِّح أن المنظمة ليس لها علاقة من قريبٍ أو بعيدٍ بهذه التعديلات، ولا يجوز أن تستخدم اسم المنظمة أو شعارها في هذه المواد المُعدَّلة.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وإذا أحدثت تغييرات في محتويات هذه المواد أو عدَّلتها أو ترجمتها أو نقَّحتها بأي طريقة أخرى، فعليك أن تُفصح عن مصدر المواد من خلال الإسناد الآتي: «هذه المواد التدريبية هي نسخة معدلة من «حزمة التدريب المتقدم لفِرَق الاستجابة السريعة» (متاحة على الرابط الآتي: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https://extranet.who.int/hslp</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4"/>
              </a:rPr>
              <a:t>/</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وحقوقها محفوظة لصالح منظمة الصحة العالمية بموجب حق المؤلف (© منظمة الصحة العالمية، 2022)، ومُستخدمة بتصريح من منظمة الصحة العالمية. وتُخلي منظمة الصحة العالمية مسؤوليتها تمامًا عن أي تعديلات أو </a:t>
            </a:r>
            <a:r>
              <a:rPr lang="ar-MA" sz="1800" dirty="0" err="1">
                <a:solidFill>
                  <a:srgbClr val="10253F"/>
                </a:solidFill>
                <a:effectLst/>
                <a:latin typeface="Source Sans Pro" panose="020B0503030403020204" pitchFamily="34" charset="0"/>
                <a:ea typeface="Arial" panose="020B0604020202020204" pitchFamily="34" charset="0"/>
                <a:cs typeface="Arial" panose="020B0604020202020204" pitchFamily="34" charset="0"/>
              </a:rPr>
              <a:t>تنقيحات</a:t>
            </a: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 على المواد الخاصة بها المحمية بموجب حق المؤلف».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marR="0" indent="0" algn="r" rtl="1">
              <a:lnSpc>
                <a:spcPct val="115000"/>
              </a:lnSpc>
              <a:spcBef>
                <a:spcPts val="0"/>
              </a:spcBef>
              <a:spcAft>
                <a:spcPts val="1000"/>
              </a:spcAft>
              <a:buNone/>
            </a:pPr>
            <a:r>
              <a:rPr lang="en-US" sz="1800" dirty="0">
                <a:solidFill>
                  <a:srgbClr val="000000"/>
                </a:solidFill>
                <a:effectLst/>
                <a:latin typeface="Source Sans Pro" panose="020B0503030403020204" pitchFamily="34" charset="0"/>
                <a:ea typeface="Arial" panose="020B0604020202020204" pitchFamily="34" charset="0"/>
                <a:cs typeface="Arial" panose="020B0604020202020204" pitchFamily="34" charset="0"/>
              </a:rPr>
              <a:t> </a:t>
            </a:r>
            <a:endParaRPr lang="en-US" sz="1800" dirty="0">
              <a:effectLst/>
              <a:latin typeface="Calibri" panose="020F0502020204030204" pitchFamily="34" charset="0"/>
              <a:ea typeface="SimSun" panose="02010600030101010101" pitchFamily="2" charset="-122"/>
              <a:cs typeface="Arial" panose="020B0604020202020204" pitchFamily="34" charset="0"/>
            </a:endParaRPr>
          </a:p>
          <a:p>
            <a:pPr marL="0" indent="0">
              <a:buNone/>
            </a:pPr>
            <a:r>
              <a:rPr lang="ar-MA" sz="1800" dirty="0">
                <a:solidFill>
                  <a:srgbClr val="10253F"/>
                </a:solidFill>
                <a:effectLst/>
                <a:latin typeface="Source Sans Pro" panose="020B0503030403020204" pitchFamily="34" charset="0"/>
                <a:ea typeface="Arial" panose="020B0604020202020204" pitchFamily="34" charset="0"/>
                <a:cs typeface="Arial" panose="020B0604020202020204" pitchFamily="34" charset="0"/>
              </a:rPr>
              <a:t>وعلاوةً على ذلك، يُرجَى إخطار المنظمة بأي تعديلات قد تطرأ على هذه المواد التي تستخدمها علانيةً، لأغراض حفظ السجلات ومواصلة التطوير، عن طريق إرسال رسالة على عنوان البريد الإلكتروني التالي: </a:t>
            </a:r>
            <a:r>
              <a:rPr lang="en-US"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ihrhrt@who.int</a:t>
            </a:r>
            <a:r>
              <a:rPr lang="ar-MA" sz="1800" u="sng" dirty="0">
                <a:solidFill>
                  <a:srgbClr val="0000FF"/>
                </a:solidFill>
                <a:effectLst/>
                <a:latin typeface="Source Sans Pro" panose="020B0503030403020204" pitchFamily="34" charset="0"/>
                <a:ea typeface="Arial" panose="020B0604020202020204" pitchFamily="34" charset="0"/>
                <a:cs typeface="Arial" panose="020B0604020202020204" pitchFamily="34" charset="0"/>
                <a:hlinkClick r:id="rId5"/>
              </a:rPr>
              <a:t>.</a:t>
            </a:r>
            <a:endParaRPr dirty="0"/>
          </a:p>
        </p:txBody>
      </p:sp>
      <p:sp>
        <p:nvSpPr>
          <p:cNvPr id="2" name="TextBox 1">
            <a:extLst>
              <a:ext uri="{FF2B5EF4-FFF2-40B4-BE49-F238E27FC236}">
                <a16:creationId xmlns:a16="http://schemas.microsoft.com/office/drawing/2014/main" id="{7C3338C2-1EA3-278C-B93C-C078B7ABE81D}"/>
              </a:ext>
            </a:extLst>
          </p:cNvPr>
          <p:cNvSpPr txBox="1"/>
          <p:nvPr/>
        </p:nvSpPr>
        <p:spPr>
          <a:xfrm>
            <a:off x="704850" y="0"/>
            <a:ext cx="2704292" cy="523218"/>
          </a:xfrm>
          <a:prstGeom prst="rect">
            <a:avLst/>
          </a:prstGeom>
          <a:solidFill>
            <a:schemeClr val="accent2"/>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fontAlgn="auto" latinLnBrk="0" hangingPunct="0">
              <a:lnSpc>
                <a:spcPct val="100000"/>
              </a:lnSpc>
              <a:spcBef>
                <a:spcPts val="0"/>
              </a:spcBef>
              <a:spcAft>
                <a:spcPts val="0"/>
              </a:spcAft>
              <a:buClrTx/>
              <a:buSzTx/>
              <a:buFontTx/>
              <a:buNone/>
              <a:tabLst/>
            </a:pPr>
            <a:r>
              <a:rPr lang="ar-EG" sz="2800" b="1" dirty="0">
                <a:solidFill>
                  <a:schemeClr val="bg1"/>
                </a:solidFill>
                <a:latin typeface="Sakkal Majalla" panose="02000000000000000000" pitchFamily="2" charset="-78"/>
                <a:cs typeface="Sakkal Majalla" panose="02000000000000000000" pitchFamily="2" charset="-78"/>
              </a:rPr>
              <a:t>إخلاء المسؤولية</a:t>
            </a:r>
            <a:endParaRPr kumimoji="0" lang="en-US" sz="2800" b="1" i="0" u="none" strike="noStrike" cap="none" spc="0" normalizeH="0" baseline="0" dirty="0">
              <a:ln>
                <a:noFill/>
              </a:ln>
              <a:solidFill>
                <a:schemeClr val="bg1"/>
              </a:solidFill>
              <a:effectLst/>
              <a:uFillTx/>
              <a:latin typeface="Sakkal Majalla" panose="02000000000000000000" pitchFamily="2" charset="-78"/>
              <a:cs typeface="Sakkal Majalla" panose="02000000000000000000" pitchFamily="2" charset="-78"/>
              <a:sym typeface="Calibri"/>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5</a:t>
            </a:fld>
            <a:endParaRPr/>
          </a:p>
        </p:txBody>
      </p:sp>
      <p:sp>
        <p:nvSpPr>
          <p:cNvPr id="288" name="Rectangle 2"/>
          <p:cNvSpPr txBox="1">
            <a:spLocks noGrp="1"/>
          </p:cNvSpPr>
          <p:nvPr>
            <p:ph type="title"/>
          </p:nvPr>
        </p:nvSpPr>
        <p:spPr>
          <a:xfrm>
            <a:off x="-190237" y="302489"/>
            <a:ext cx="3264196" cy="1932377"/>
          </a:xfrm>
          <a:prstGeom prst="rect">
            <a:avLst/>
          </a:prstGeom>
        </p:spPr>
        <p:txBody>
          <a:bodyPr rtlCol="1"/>
          <a:lstStyle/>
          <a:p>
            <a:pPr rtl="1"/>
            <a:r>
              <a:rPr lang="ar" b="1">
                <a:latin typeface="Sakkal Majalla" panose="02000000000000000000" pitchFamily="2" charset="-78"/>
                <a:cs typeface="Sakkal Majalla" panose="02000000000000000000" pitchFamily="2" charset="-78"/>
              </a:rPr>
              <a:t>عناصر العرض</a:t>
            </a:r>
          </a:p>
        </p:txBody>
      </p:sp>
      <p:sp>
        <p:nvSpPr>
          <p:cNvPr id="289" name="Rectangle 3"/>
          <p:cNvSpPr txBox="1">
            <a:spLocks noGrp="1"/>
          </p:cNvSpPr>
          <p:nvPr>
            <p:ph type="body" idx="1"/>
          </p:nvPr>
        </p:nvSpPr>
        <p:spPr>
          <a:xfrm>
            <a:off x="4273550" y="1618967"/>
            <a:ext cx="7529514" cy="4760890"/>
          </a:xfrm>
          <a:prstGeom prst="rect">
            <a:avLst/>
          </a:prstGeom>
        </p:spPr>
        <p:txBody>
          <a:bodyPr rtlCol="1"/>
          <a:lstStyle/>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الهيكل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التنظيمي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دور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مدير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دور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مراكز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طوارئ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الصحة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العامة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البيانات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والمعلومات</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المراجع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التوجيهية</a:t>
            </a:r>
            <a:r>
              <a:rPr dirty="0">
                <a:latin typeface="Sakkal Majalla" panose="02000000000000000000" pitchFamily="2" charset="-78"/>
                <a:cs typeface="Sakkal Majalla" panose="02000000000000000000" pitchFamily="2" charset="-78"/>
              </a:rPr>
              <a:t>.</a:t>
            </a:r>
          </a:p>
          <a:p>
            <a:pPr marL="385445" indent="-385445" rtl="1">
              <a:buFontTx/>
              <a:buAutoNum type="arabicPeriod"/>
              <a:defRPr sz="2400"/>
            </a:pPr>
            <a:r>
              <a:rPr dirty="0" err="1">
                <a:latin typeface="Sakkal Majalla" panose="02000000000000000000" pitchFamily="2" charset="-78"/>
                <a:cs typeface="Sakkal Majalla" panose="02000000000000000000" pitchFamily="2" charset="-78"/>
              </a:rPr>
              <a:t>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تدريبية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إضافية</a:t>
            </a:r>
            <a:r>
              <a:rPr dirty="0">
                <a:latin typeface="Sakkal Majalla" panose="02000000000000000000" pitchFamily="2" charset="-78"/>
                <a:cs typeface="Sakkal Majalla" panose="02000000000000000000" pitchFamily="2" charset="-78"/>
              </a:rPr>
              <a:t>.</a:t>
            </a:r>
          </a:p>
        </p:txBody>
      </p:sp>
      <p:sp>
        <p:nvSpPr>
          <p:cNvPr id="290" name="Rounded Rectangle 2"/>
          <p:cNvSpPr/>
          <p:nvPr/>
        </p:nvSpPr>
        <p:spPr>
          <a:xfrm flipV="1">
            <a:off x="407368" y="1628799"/>
            <a:ext cx="2655039" cy="86916"/>
          </a:xfrm>
          <a:prstGeom prst="roundRect">
            <a:avLst>
              <a:gd name="adj" fmla="val 50000"/>
            </a:avLst>
          </a:prstGeom>
          <a:solidFill>
            <a:schemeClr val="accent3"/>
          </a:solidFill>
          <a:ln w="12700">
            <a:miter lim="400000"/>
          </a:ln>
        </p:spPr>
        <p:txBody>
          <a:bodyPr lIns="45719" rIns="45719" rtlCol="1" anchor="ctr"/>
          <a:lstStyle/>
          <a:p>
            <a:pPr algn="ctr" defTabSz="914400" rtl="1">
              <a:defRPr sz="700">
                <a:solidFill>
                  <a:srgbClr val="FFFFFF"/>
                </a:solidFill>
                <a:latin typeface="+mj-lt"/>
                <a:ea typeface="+mj-ea"/>
                <a:cs typeface="+mj-cs"/>
                <a:sym typeface="Source Sans Pro Regular"/>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iterate>
                                    <p:tmAbs val="0"/>
                                  </p:iterate>
                                  <p:childTnLst>
                                    <p:set>
                                      <p:cBhvr>
                                        <p:cTn id="6" fill="hold"/>
                                        <p:tgtEl>
                                          <p:spTgt spid="289">
                                            <p:bg/>
                                          </p:spTgt>
                                        </p:tgtEl>
                                        <p:attrNameLst>
                                          <p:attrName>style.visibility</p:attrName>
                                        </p:attrNameLst>
                                      </p:cBhvr>
                                      <p:to>
                                        <p:strVal val="visible"/>
                                      </p:to>
                                    </p:set>
                                    <p:animEffect transition="in" filter="blinds(horizontal)">
                                      <p:cBhvr>
                                        <p:cTn id="7" dur="500"/>
                                        <p:tgtEl>
                                          <p:spTgt spid="289">
                                            <p:bg/>
                                          </p:spTgt>
                                        </p:tgtEl>
                                      </p:cBhvr>
                                    </p:animEffect>
                                  </p:childTnLst>
                                </p:cTn>
                              </p:par>
                              <p:par>
                                <p:cTn id="8" presetID="3" presetClass="entr" presetSubtype="10" fill="hold" grpId="0" nodeType="withEffect">
                                  <p:stCondLst>
                                    <p:cond delay="0"/>
                                  </p:stCondLst>
                                  <p:iterate>
                                    <p:tmAbs val="0"/>
                                  </p:iterate>
                                  <p:childTnLst>
                                    <p:set>
                                      <p:cBhvr>
                                        <p:cTn id="9" fill="hold"/>
                                        <p:tgtEl>
                                          <p:spTgt spid="289">
                                            <p:txEl>
                                              <p:pRg st="0" end="0"/>
                                            </p:txEl>
                                          </p:spTgt>
                                        </p:tgtEl>
                                        <p:attrNameLst>
                                          <p:attrName>style.visibility</p:attrName>
                                        </p:attrNameLst>
                                      </p:cBhvr>
                                      <p:to>
                                        <p:strVal val="visible"/>
                                      </p:to>
                                    </p:set>
                                    <p:animEffect transition="in" filter="blinds(horizontal)">
                                      <p:cBhvr>
                                        <p:cTn id="10" dur="500"/>
                                        <p:tgtEl>
                                          <p:spTgt spid="289">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iterate>
                                    <p:tmAbs val="0"/>
                                  </p:iterate>
                                  <p:childTnLst>
                                    <p:set>
                                      <p:cBhvr>
                                        <p:cTn id="14" fill="hold"/>
                                        <p:tgtEl>
                                          <p:spTgt spid="289">
                                            <p:txEl>
                                              <p:pRg st="1" end="1"/>
                                            </p:txEl>
                                          </p:spTgt>
                                        </p:tgtEl>
                                        <p:attrNameLst>
                                          <p:attrName>style.visibility</p:attrName>
                                        </p:attrNameLst>
                                      </p:cBhvr>
                                      <p:to>
                                        <p:strVal val="visible"/>
                                      </p:to>
                                    </p:set>
                                    <p:animEffect transition="in" filter="blinds(horizontal)">
                                      <p:cBhvr>
                                        <p:cTn id="15" dur="500"/>
                                        <p:tgtEl>
                                          <p:spTgt spid="289">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iterate>
                                    <p:tmAbs val="0"/>
                                  </p:iterate>
                                  <p:childTnLst>
                                    <p:set>
                                      <p:cBhvr>
                                        <p:cTn id="19" fill="hold"/>
                                        <p:tgtEl>
                                          <p:spTgt spid="289">
                                            <p:txEl>
                                              <p:pRg st="2" end="2"/>
                                            </p:txEl>
                                          </p:spTgt>
                                        </p:tgtEl>
                                        <p:attrNameLst>
                                          <p:attrName>style.visibility</p:attrName>
                                        </p:attrNameLst>
                                      </p:cBhvr>
                                      <p:to>
                                        <p:strVal val="visible"/>
                                      </p:to>
                                    </p:set>
                                    <p:animEffect transition="in" filter="blinds(horizontal)">
                                      <p:cBhvr>
                                        <p:cTn id="20" dur="500"/>
                                        <p:tgtEl>
                                          <p:spTgt spid="28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iterate>
                                    <p:tmAbs val="0"/>
                                  </p:iterate>
                                  <p:childTnLst>
                                    <p:set>
                                      <p:cBhvr>
                                        <p:cTn id="24" fill="hold"/>
                                        <p:tgtEl>
                                          <p:spTgt spid="289">
                                            <p:txEl>
                                              <p:pRg st="3" end="3"/>
                                            </p:txEl>
                                          </p:spTgt>
                                        </p:tgtEl>
                                        <p:attrNameLst>
                                          <p:attrName>style.visibility</p:attrName>
                                        </p:attrNameLst>
                                      </p:cBhvr>
                                      <p:to>
                                        <p:strVal val="visible"/>
                                      </p:to>
                                    </p:set>
                                    <p:animEffect transition="in" filter="blinds(horizontal)">
                                      <p:cBhvr>
                                        <p:cTn id="25" dur="500"/>
                                        <p:tgtEl>
                                          <p:spTgt spid="289">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iterate>
                                    <p:tmAbs val="0"/>
                                  </p:iterate>
                                  <p:childTnLst>
                                    <p:set>
                                      <p:cBhvr>
                                        <p:cTn id="29" fill="hold"/>
                                        <p:tgtEl>
                                          <p:spTgt spid="289">
                                            <p:txEl>
                                              <p:pRg st="4" end="4"/>
                                            </p:txEl>
                                          </p:spTgt>
                                        </p:tgtEl>
                                        <p:attrNameLst>
                                          <p:attrName>style.visibility</p:attrName>
                                        </p:attrNameLst>
                                      </p:cBhvr>
                                      <p:to>
                                        <p:strVal val="visible"/>
                                      </p:to>
                                    </p:set>
                                    <p:animEffect transition="in" filter="blinds(horizontal)">
                                      <p:cBhvr>
                                        <p:cTn id="30" dur="500"/>
                                        <p:tgtEl>
                                          <p:spTgt spid="289">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iterate>
                                    <p:tmAbs val="0"/>
                                  </p:iterate>
                                  <p:childTnLst>
                                    <p:set>
                                      <p:cBhvr>
                                        <p:cTn id="34" fill="hold"/>
                                        <p:tgtEl>
                                          <p:spTgt spid="289">
                                            <p:txEl>
                                              <p:pRg st="5" end="5"/>
                                            </p:txEl>
                                          </p:spTgt>
                                        </p:tgtEl>
                                        <p:attrNameLst>
                                          <p:attrName>style.visibility</p:attrName>
                                        </p:attrNameLst>
                                      </p:cBhvr>
                                      <p:to>
                                        <p:strVal val="visible"/>
                                      </p:to>
                                    </p:set>
                                    <p:animEffect transition="in" filter="blinds(horizontal)">
                                      <p:cBhvr>
                                        <p:cTn id="35" dur="500"/>
                                        <p:tgtEl>
                                          <p:spTgt spid="289">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iterate>
                                    <p:tmAbs val="0"/>
                                  </p:iterate>
                                  <p:childTnLst>
                                    <p:set>
                                      <p:cBhvr>
                                        <p:cTn id="39" fill="hold"/>
                                        <p:tgtEl>
                                          <p:spTgt spid="289">
                                            <p:txEl>
                                              <p:pRg st="6" end="6"/>
                                            </p:txEl>
                                          </p:spTgt>
                                        </p:tgtEl>
                                        <p:attrNameLst>
                                          <p:attrName>style.visibility</p:attrName>
                                        </p:attrNameLst>
                                      </p:cBhvr>
                                      <p:to>
                                        <p:strVal val="visible"/>
                                      </p:to>
                                    </p:set>
                                    <p:animEffect transition="in" filter="blinds(horizontal)">
                                      <p:cBhvr>
                                        <p:cTn id="40" dur="500"/>
                                        <p:tgtEl>
                                          <p:spTgt spid="289">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iterate>
                                    <p:tmAbs val="0"/>
                                  </p:iterate>
                                  <p:childTnLst>
                                    <p:set>
                                      <p:cBhvr>
                                        <p:cTn id="44" fill="hold"/>
                                        <p:tgtEl>
                                          <p:spTgt spid="289">
                                            <p:txEl>
                                              <p:pRg st="7" end="7"/>
                                            </p:txEl>
                                          </p:spTgt>
                                        </p:tgtEl>
                                        <p:attrNameLst>
                                          <p:attrName>style.visibility</p:attrName>
                                        </p:attrNameLst>
                                      </p:cBhvr>
                                      <p:to>
                                        <p:strVal val="visible"/>
                                      </p:to>
                                    </p:set>
                                    <p:animEffect transition="in" filter="blinds(horizontal)">
                                      <p:cBhvr>
                                        <p:cTn id="45" dur="500"/>
                                        <p:tgtEl>
                                          <p:spTgt spid="28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9" grpId="0"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6</a:t>
            </a:fld>
            <a:endParaRPr/>
          </a:p>
        </p:txBody>
      </p:sp>
      <p:sp>
        <p:nvSpPr>
          <p:cNvPr id="293" name="Google Shape;300;p7"/>
          <p:cNvSpPr txBox="1">
            <a:spLocks noGrp="1"/>
          </p:cNvSpPr>
          <p:nvPr>
            <p:ph type="body" sz="half" idx="1"/>
          </p:nvPr>
        </p:nvSpPr>
        <p:spPr>
          <a:xfrm>
            <a:off x="597038" y="1744878"/>
            <a:ext cx="11347451" cy="1870076"/>
          </a:xfrm>
          <a:prstGeom prst="rect">
            <a:avLst/>
          </a:prstGeom>
        </p:spPr>
        <p:txBody>
          <a:bodyPr lIns="134999" tIns="134999" rIns="134999" bIns="134999" rtlCol="1"/>
          <a:lstStyle>
            <a:lvl1pPr algn="r" rtl="1">
              <a:defRPr sz="3600"/>
            </a:lvl1pPr>
          </a:lstStyle>
          <a:p>
            <a:pPr algn="ctr" rtl="1"/>
            <a:r>
              <a:rPr lang="ar" b="1" dirty="0">
                <a:latin typeface="Sakkal Majalla" panose="02000000000000000000" pitchFamily="2" charset="-78"/>
                <a:cs typeface="Sakkal Majalla" panose="02000000000000000000" pitchFamily="2" charset="-78"/>
              </a:rPr>
              <a:t>1. نظام </a:t>
            </a:r>
            <a:br>
              <a:rPr lang="hu-HU" b="1" dirty="0">
                <a:latin typeface="Sakkal Majalla" panose="02000000000000000000" pitchFamily="2" charset="-78"/>
                <a:cs typeface="Sakkal Majalla" panose="02000000000000000000" pitchFamily="2" charset="-78"/>
              </a:rPr>
            </a:br>
            <a:r>
              <a:rPr lang="ar" b="1" dirty="0">
                <a:latin typeface="Sakkal Majalla" panose="02000000000000000000" pitchFamily="2" charset="-78"/>
                <a:cs typeface="Sakkal Majalla" panose="02000000000000000000" pitchFamily="2" charset="-78"/>
              </a:rPr>
              <a:t>إدارة الأحداث</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43F3DB-AF16-F643-54E8-8C3C695DF68E}"/>
              </a:ext>
            </a:extLst>
          </p:cNvPr>
          <p:cNvSpPr txBox="1"/>
          <p:nvPr/>
        </p:nvSpPr>
        <p:spPr>
          <a:xfrm>
            <a:off x="1096296" y="1022189"/>
            <a:ext cx="9999407" cy="47551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1" anchor="t">
            <a:spAutoFit/>
          </a:bodyPr>
          <a:lstStyle/>
          <a:p>
            <a:pPr marL="342900" indent="-342900" defTabSz="245923" rtl="1">
              <a:spcBef>
                <a:spcPts val="200"/>
              </a:spcBef>
              <a:buClr>
                <a:schemeClr val="accent3"/>
              </a:buClr>
              <a:buFont typeface="Arial" panose="020B0604020202020204" pitchFamily="34" charset="0"/>
              <a:buChar char="•"/>
              <a:defRPr sz="2040"/>
            </a:pPr>
            <a:r>
              <a:rPr lang="ar" sz="2400" dirty="0">
                <a:latin typeface="Sakkal Majalla" panose="02000000000000000000" pitchFamily="2" charset="-78"/>
                <a:cs typeface="Sakkal Majalla" panose="02000000000000000000" pitchFamily="2" charset="-78"/>
              </a:rPr>
              <a:t>نظام إدارة الأحداث هو نظام يُحدد أدوار العاملين ومسؤولياتهم، وإجراءات التشغيل التي يتعين استخدامها في إدارة الأحداث.</a:t>
            </a:r>
          </a:p>
          <a:p>
            <a:pPr marL="342900" indent="-342900" defTabSz="245923" rtl="1">
              <a:spcBef>
                <a:spcPts val="200"/>
              </a:spcBef>
              <a:buClr>
                <a:schemeClr val="accent3"/>
              </a:buClr>
              <a:buFont typeface="Arial" panose="020B0604020202020204" pitchFamily="34" charset="0"/>
              <a:buChar char="•"/>
              <a:defRPr sz="2040"/>
            </a:pPr>
            <a:r>
              <a:rPr lang="ar" sz="2400" dirty="0">
                <a:latin typeface="Sakkal Majalla" panose="02000000000000000000" pitchFamily="2" charset="-78"/>
                <a:cs typeface="Sakkal Majalla" panose="02000000000000000000" pitchFamily="2" charset="-78"/>
              </a:rPr>
              <a:t>نظام إدارة الأحداث أكثر من مجرد فريق من الأشخاص، إذ إنه يجمع بين مجموعة مشتركة من: </a:t>
            </a:r>
          </a:p>
          <a:p>
            <a:pPr marL="342900" indent="-342900" defTabSz="245923" rtl="1">
              <a:spcBef>
                <a:spcPts val="200"/>
              </a:spcBef>
              <a:buClr>
                <a:schemeClr val="accent3">
                  <a:lumOff val="-6274"/>
                </a:schemeClr>
              </a:buClr>
              <a:buFont typeface="Arial" panose="020B0604020202020204" pitchFamily="34" charset="0"/>
              <a:buChar char="•"/>
              <a:defRPr sz="2040"/>
            </a:pPr>
            <a:endParaRPr lang="en-US" sz="2400" dirty="0">
              <a:latin typeface="Sakkal Majalla" panose="02000000000000000000" pitchFamily="2" charset="-78"/>
              <a:cs typeface="Sakkal Majalla" panose="02000000000000000000" pitchFamily="2" charset="-78"/>
            </a:endParaRPr>
          </a:p>
          <a:p>
            <a:pPr marL="342900" indent="-342900" defTabSz="245923" rtl="1">
              <a:spcBef>
                <a:spcPts val="200"/>
              </a:spcBef>
              <a:buClr>
                <a:schemeClr val="accent3">
                  <a:lumOff val="-6274"/>
                </a:schemeClr>
              </a:buClr>
              <a:buFont typeface="Arial" panose="020B0604020202020204" pitchFamily="34" charset="0"/>
              <a:buChar char="•"/>
              <a:defRPr sz="2040"/>
            </a:pPr>
            <a:endParaRPr lang="en-US" sz="2400" dirty="0">
              <a:latin typeface="Sakkal Majalla" panose="02000000000000000000" pitchFamily="2" charset="-78"/>
              <a:cs typeface="Sakkal Majalla" panose="02000000000000000000" pitchFamily="2" charset="-78"/>
            </a:endParaRPr>
          </a:p>
          <a:p>
            <a:pPr marL="342900" indent="-342900" defTabSz="245923" rtl="1">
              <a:spcBef>
                <a:spcPts val="200"/>
              </a:spcBef>
              <a:buClr>
                <a:schemeClr val="accent3">
                  <a:lumOff val="-6274"/>
                </a:schemeClr>
              </a:buClr>
              <a:buFont typeface="Arial" panose="020B0604020202020204" pitchFamily="34" charset="0"/>
              <a:buChar char="•"/>
              <a:defRPr sz="2040"/>
            </a:pPr>
            <a:endParaRPr lang="en-US" sz="2400" dirty="0">
              <a:latin typeface="Sakkal Majalla" panose="02000000000000000000" pitchFamily="2" charset="-78"/>
              <a:cs typeface="Sakkal Majalla" panose="02000000000000000000" pitchFamily="2" charset="-78"/>
            </a:endParaRPr>
          </a:p>
          <a:p>
            <a:pPr marL="342900" indent="-342900" defTabSz="245923" rtl="1">
              <a:spcBef>
                <a:spcPts val="200"/>
              </a:spcBef>
              <a:buClr>
                <a:schemeClr val="accent3">
                  <a:lumOff val="-6274"/>
                </a:schemeClr>
              </a:buClr>
              <a:buFont typeface="Arial" panose="020B0604020202020204" pitchFamily="34" charset="0"/>
              <a:buChar char="•"/>
              <a:defRPr sz="2040"/>
            </a:pPr>
            <a:endParaRPr lang="en-US" sz="2400" dirty="0">
              <a:latin typeface="Sakkal Majalla" panose="02000000000000000000" pitchFamily="2" charset="-78"/>
              <a:cs typeface="Sakkal Majalla" panose="02000000000000000000" pitchFamily="2" charset="-78"/>
            </a:endParaRPr>
          </a:p>
          <a:p>
            <a:pPr marL="342900" indent="-342900" defTabSz="245923" rtl="1">
              <a:spcBef>
                <a:spcPts val="200"/>
              </a:spcBef>
              <a:buClr>
                <a:schemeClr val="accent3"/>
              </a:buClr>
              <a:buFont typeface="Arial" panose="020B0604020202020204" pitchFamily="34" charset="0"/>
              <a:buChar char="•"/>
              <a:defRPr sz="2040"/>
            </a:pPr>
            <a:endParaRPr lang="ar-EG" sz="2400" dirty="0">
              <a:latin typeface="Sakkal Majalla" panose="02000000000000000000" pitchFamily="2" charset="-78"/>
              <a:cs typeface="Sakkal Majalla" panose="02000000000000000000" pitchFamily="2" charset="-78"/>
            </a:endParaRPr>
          </a:p>
          <a:p>
            <a:pPr marL="342900" indent="-342900" defTabSz="245923" rtl="1">
              <a:spcBef>
                <a:spcPts val="200"/>
              </a:spcBef>
              <a:buClr>
                <a:schemeClr val="accent3"/>
              </a:buClr>
              <a:buFont typeface="Arial" panose="020B0604020202020204" pitchFamily="34" charset="0"/>
              <a:buChar char="•"/>
              <a:defRPr sz="2040"/>
            </a:pPr>
            <a:r>
              <a:rPr lang="ar" sz="2400" dirty="0">
                <a:latin typeface="Sakkal Majalla" panose="02000000000000000000" pitchFamily="2" charset="-78"/>
                <a:cs typeface="Sakkal Majalla" panose="02000000000000000000" pitchFamily="2" charset="-78"/>
              </a:rPr>
              <a:t>يضمن أنه</a:t>
            </a:r>
            <a:r>
              <a:rPr lang="ar-EG" sz="2400" dirty="0">
                <a:latin typeface="Sakkal Majalla" panose="02000000000000000000" pitchFamily="2" charset="-78"/>
                <a:cs typeface="Sakkal Majalla" panose="02000000000000000000" pitchFamily="2" charset="-78"/>
              </a:rPr>
              <a:t>ا </a:t>
            </a:r>
            <a:r>
              <a:rPr lang="ar" sz="2400" dirty="0">
                <a:latin typeface="Sakkal Majalla" panose="02000000000000000000" pitchFamily="2" charset="-78"/>
                <a:cs typeface="Sakkal Majalla" panose="02000000000000000000" pitchFamily="2" charset="-78"/>
              </a:rPr>
              <a:t>جميعًا </a:t>
            </a:r>
            <a:r>
              <a:rPr lang="ar-EG" sz="2400" dirty="0">
                <a:latin typeface="Sakkal Majalla" panose="02000000000000000000" pitchFamily="2" charset="-78"/>
                <a:cs typeface="Sakkal Majalla" panose="02000000000000000000" pitchFamily="2" charset="-78"/>
              </a:rPr>
              <a:t>تعمل </a:t>
            </a:r>
            <a:r>
              <a:rPr lang="ar" sz="2400" dirty="0">
                <a:latin typeface="Sakkal Majalla" panose="02000000000000000000" pitchFamily="2" charset="-78"/>
                <a:cs typeface="Sakkal Majalla" panose="02000000000000000000" pitchFamily="2" charset="-78"/>
              </a:rPr>
              <a:t>معًا في إطار هيكل تنظيمي مشترك.</a:t>
            </a:r>
          </a:p>
          <a:p>
            <a:pPr marL="342900" indent="-342900" defTabSz="245923" rtl="1">
              <a:spcBef>
                <a:spcPts val="200"/>
              </a:spcBef>
              <a:buClr>
                <a:schemeClr val="accent3"/>
              </a:buClr>
              <a:buFont typeface="Arial" panose="020B0604020202020204" pitchFamily="34" charset="0"/>
              <a:buChar char="•"/>
              <a:defRPr sz="2040"/>
            </a:pPr>
            <a:r>
              <a:rPr lang="ar" sz="2400" dirty="0">
                <a:latin typeface="Sakkal Majalla" panose="02000000000000000000" pitchFamily="2" charset="-78"/>
                <a:cs typeface="Sakkal Majalla" panose="02000000000000000000" pitchFamily="2" charset="-78"/>
              </a:rPr>
              <a:t>يهدف إلى إرساء القيادة والمراقبة من خلال إجراءات التشغيل المعيارية والأدوار والمسؤوليات مسبقًا، لتيسير الاستجابة وتقليل زمنها.</a:t>
            </a:r>
          </a:p>
          <a:p>
            <a:pPr marL="342900" marR="0" indent="-342900" algn="l" defTabSz="914238" rtl="1" fontAlgn="auto" latinLnBrk="0" hangingPunct="0">
              <a:lnSpc>
                <a:spcPct val="100000"/>
              </a:lnSpc>
              <a:spcBef>
                <a:spcPts val="0"/>
              </a:spcBef>
              <a:spcAft>
                <a:spcPts val="0"/>
              </a:spcAft>
              <a:buClrTx/>
              <a:buSzTx/>
              <a:buFont typeface="Arial" panose="020B0604020202020204" pitchFamily="34" charset="0"/>
              <a:buChar char="•"/>
            </a:pPr>
            <a:endParaRPr kumimoji="0" lang="hu-HU" sz="2400" b="0" i="0" u="none" strike="noStrike" cap="none" spc="0" normalizeH="0" baseline="0" dirty="0">
              <a:ln>
                <a:noFill/>
              </a:ln>
              <a:solidFill>
                <a:srgbClr val="000000"/>
              </a:solidFill>
              <a:effectLst/>
              <a:uFillTx/>
              <a:latin typeface="Sakkal Majalla" panose="02000000000000000000" pitchFamily="2" charset="-78"/>
              <a:cs typeface="Sakkal Majalla" panose="02000000000000000000" pitchFamily="2" charset="-78"/>
              <a:sym typeface="Calibri"/>
            </a:endParaRPr>
          </a:p>
        </p:txBody>
      </p:sp>
      <p:sp>
        <p:nvSpPr>
          <p:cNvPr id="295"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rPr/>
              <a:t>7</a:t>
            </a:fld>
            <a:endParaRPr/>
          </a:p>
        </p:txBody>
      </p:sp>
      <p:grpSp>
        <p:nvGrpSpPr>
          <p:cNvPr id="306" name="Diagram 8"/>
          <p:cNvGrpSpPr/>
          <p:nvPr/>
        </p:nvGrpSpPr>
        <p:grpSpPr>
          <a:xfrm>
            <a:off x="4018282" y="2526078"/>
            <a:ext cx="4260782" cy="1396996"/>
            <a:chOff x="-23088" y="0"/>
            <a:chExt cx="3528564" cy="1156915"/>
          </a:xfrm>
        </p:grpSpPr>
        <p:grpSp>
          <p:nvGrpSpPr>
            <p:cNvPr id="299" name="Group"/>
            <p:cNvGrpSpPr/>
            <p:nvPr/>
          </p:nvGrpSpPr>
          <p:grpSpPr>
            <a:xfrm>
              <a:off x="2348561" y="0"/>
              <a:ext cx="1156915" cy="1156915"/>
              <a:chOff x="2348561" y="0"/>
              <a:chExt cx="1156914" cy="1156914"/>
            </a:xfrm>
          </p:grpSpPr>
          <p:sp>
            <p:nvSpPr>
              <p:cNvPr id="297" name="Circle"/>
              <p:cNvSpPr/>
              <p:nvPr/>
            </p:nvSpPr>
            <p:spPr>
              <a:xfrm>
                <a:off x="2348561" y="0"/>
                <a:ext cx="1156914" cy="1156914"/>
              </a:xfrm>
              <a:prstGeom prst="ellipse">
                <a:avLst/>
              </a:prstGeom>
              <a:solidFill>
                <a:schemeClr val="accent2"/>
              </a:solidFill>
              <a:ln w="12700" cap="flat">
                <a:solidFill>
                  <a:srgbClr val="FFFFFF"/>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defRPr>
                    <a:solidFill>
                      <a:srgbClr val="FFFFFF"/>
                    </a:solidFill>
                  </a:defRPr>
                </a:pPr>
                <a:endParaRPr/>
              </a:p>
            </p:txBody>
          </p:sp>
          <p:sp>
            <p:nvSpPr>
              <p:cNvPr id="298" name="Vocabulary"/>
              <p:cNvSpPr txBox="1"/>
              <p:nvPr/>
            </p:nvSpPr>
            <p:spPr>
              <a:xfrm>
                <a:off x="2517987" y="486698"/>
                <a:ext cx="818062" cy="18351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22300" rtl="1">
                  <a:lnSpc>
                    <a:spcPct val="90000"/>
                  </a:lnSpc>
                  <a:spcBef>
                    <a:spcPts val="500"/>
                  </a:spcBef>
                  <a:defRPr sz="1400">
                    <a:solidFill>
                      <a:srgbClr val="FFFFFF"/>
                    </a:solidFill>
                  </a:defRPr>
                </a:lvl1pPr>
              </a:lstStyle>
              <a:p>
                <a:pPr rtl="1"/>
                <a:r>
                  <a:rPr lang="ar" sz="1600" dirty="0">
                    <a:latin typeface="+mj-lt"/>
                  </a:rPr>
                  <a:t>المفردات</a:t>
                </a:r>
              </a:p>
            </p:txBody>
          </p:sp>
        </p:grpSp>
        <p:grpSp>
          <p:nvGrpSpPr>
            <p:cNvPr id="302" name="Group"/>
            <p:cNvGrpSpPr/>
            <p:nvPr/>
          </p:nvGrpSpPr>
          <p:grpSpPr>
            <a:xfrm>
              <a:off x="1156913" y="0"/>
              <a:ext cx="1156915" cy="1156915"/>
              <a:chOff x="0" y="0"/>
              <a:chExt cx="1156914" cy="1156914"/>
            </a:xfrm>
          </p:grpSpPr>
          <p:sp>
            <p:nvSpPr>
              <p:cNvPr id="300" name="Circle"/>
              <p:cNvSpPr/>
              <p:nvPr/>
            </p:nvSpPr>
            <p:spPr>
              <a:xfrm>
                <a:off x="0" y="0"/>
                <a:ext cx="1156914" cy="1156914"/>
              </a:xfrm>
              <a:prstGeom prst="ellipse">
                <a:avLst/>
              </a:prstGeom>
              <a:solidFill>
                <a:schemeClr val="accent3"/>
              </a:solidFill>
              <a:ln w="12700" cap="flat">
                <a:solidFill>
                  <a:srgbClr val="FFFFFF"/>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defRPr>
                    <a:solidFill>
                      <a:srgbClr val="FFFFFF"/>
                    </a:solidFill>
                  </a:defRPr>
                </a:pPr>
                <a:endParaRPr/>
              </a:p>
            </p:txBody>
          </p:sp>
          <p:sp>
            <p:nvSpPr>
              <p:cNvPr id="301" name="Systems"/>
              <p:cNvSpPr txBox="1"/>
              <p:nvPr/>
            </p:nvSpPr>
            <p:spPr>
              <a:xfrm>
                <a:off x="169425" y="486697"/>
                <a:ext cx="818063" cy="18351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22300" rtl="1">
                  <a:lnSpc>
                    <a:spcPct val="90000"/>
                  </a:lnSpc>
                  <a:spcBef>
                    <a:spcPts val="500"/>
                  </a:spcBef>
                  <a:defRPr sz="1400">
                    <a:solidFill>
                      <a:srgbClr val="FFFFFF"/>
                    </a:solidFill>
                  </a:defRPr>
                </a:lvl1pPr>
              </a:lstStyle>
              <a:p>
                <a:pPr rtl="1"/>
                <a:r>
                  <a:rPr lang="ar" sz="1600">
                    <a:latin typeface="+mj-lt"/>
                  </a:rPr>
                  <a:t>النظم</a:t>
                </a:r>
              </a:p>
            </p:txBody>
          </p:sp>
        </p:grpSp>
        <p:grpSp>
          <p:nvGrpSpPr>
            <p:cNvPr id="305" name="Group"/>
            <p:cNvGrpSpPr/>
            <p:nvPr/>
          </p:nvGrpSpPr>
          <p:grpSpPr>
            <a:xfrm>
              <a:off x="-23088" y="0"/>
              <a:ext cx="1156916" cy="1156915"/>
              <a:chOff x="-2336914" y="0"/>
              <a:chExt cx="1156914" cy="1156914"/>
            </a:xfrm>
          </p:grpSpPr>
          <p:sp>
            <p:nvSpPr>
              <p:cNvPr id="303" name="Circle"/>
              <p:cNvSpPr/>
              <p:nvPr/>
            </p:nvSpPr>
            <p:spPr>
              <a:xfrm>
                <a:off x="-2336914" y="0"/>
                <a:ext cx="1156914" cy="1156914"/>
              </a:xfrm>
              <a:prstGeom prst="ellipse">
                <a:avLst/>
              </a:prstGeom>
              <a:solidFill>
                <a:schemeClr val="accent4"/>
              </a:solidFill>
              <a:ln w="12700" cap="flat">
                <a:solidFill>
                  <a:srgbClr val="FFFFFF"/>
                </a:solidFill>
                <a:prstDash val="solid"/>
                <a:miter lim="800000"/>
              </a:ln>
              <a:effectLst/>
            </p:spPr>
            <p:txBody>
              <a:bodyPr wrap="square" lIns="45719" tIns="45719" rIns="45719" bIns="45719" numCol="1" rtlCol="1" anchor="ctr">
                <a:noAutofit/>
              </a:bodyPr>
              <a:lstStyle/>
              <a:p>
                <a:pPr algn="ctr" defTabSz="622300" rtl="1">
                  <a:lnSpc>
                    <a:spcPct val="90000"/>
                  </a:lnSpc>
                  <a:spcBef>
                    <a:spcPts val="700"/>
                  </a:spcBef>
                  <a:defRPr>
                    <a:solidFill>
                      <a:srgbClr val="FFFFFF"/>
                    </a:solidFill>
                  </a:defRPr>
                </a:pPr>
                <a:endParaRPr/>
              </a:p>
            </p:txBody>
          </p:sp>
          <p:sp>
            <p:nvSpPr>
              <p:cNvPr id="304" name="Processes"/>
              <p:cNvSpPr txBox="1"/>
              <p:nvPr/>
            </p:nvSpPr>
            <p:spPr>
              <a:xfrm>
                <a:off x="-2167487" y="486697"/>
                <a:ext cx="818062" cy="183516"/>
              </a:xfrm>
              <a:prstGeom prst="rect">
                <a:avLst/>
              </a:prstGeom>
              <a:no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0" tIns="0" rIns="0" bIns="0" numCol="1" rtlCol="1" anchor="ctr">
                <a:spAutoFit/>
              </a:bodyPr>
              <a:lstStyle>
                <a:lvl1pPr algn="ctr" defTabSz="622300" rtl="1">
                  <a:lnSpc>
                    <a:spcPct val="90000"/>
                  </a:lnSpc>
                  <a:spcBef>
                    <a:spcPts val="500"/>
                  </a:spcBef>
                  <a:defRPr sz="1400">
                    <a:solidFill>
                      <a:srgbClr val="FFFFFF"/>
                    </a:solidFill>
                  </a:defRPr>
                </a:lvl1pPr>
              </a:lstStyle>
              <a:p>
                <a:pPr rtl="1"/>
                <a:r>
                  <a:rPr lang="ar" sz="1600" dirty="0">
                    <a:latin typeface="+mj-lt"/>
                  </a:rPr>
                  <a:t>العمليات</a:t>
                </a:r>
              </a:p>
            </p:txBody>
          </p:sp>
        </p:grpSp>
      </p:grpSp>
      <p:sp>
        <p:nvSpPr>
          <p:cNvPr id="307" name="Title 1"/>
          <p:cNvSpPr txBox="1">
            <a:spLocks noGrp="1"/>
          </p:cNvSpPr>
          <p:nvPr>
            <p:ph type="title" idx="4294967295"/>
          </p:nvPr>
        </p:nvSpPr>
        <p:spPr>
          <a:xfrm>
            <a:off x="122903" y="1"/>
            <a:ext cx="8405184" cy="599768"/>
          </a:xfrm>
          <a:prstGeom prst="rect">
            <a:avLst/>
          </a:prstGeom>
        </p:spPr>
        <p:txBody>
          <a:bodyPr rtlCol="1"/>
          <a:lstStyle/>
          <a:p>
            <a:pPr rtl="1"/>
            <a:r>
              <a:rPr lang="ar" b="1" dirty="0">
                <a:latin typeface="Sakkal Majalla" panose="02000000000000000000" pitchFamily="2" charset="-78"/>
                <a:cs typeface="Sakkal Majalla" panose="02000000000000000000" pitchFamily="2" charset="-78"/>
              </a:rPr>
              <a:t>ما نظام إدارة الأحداث؟</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8</a:t>
            </a:fld>
            <a:endParaRPr/>
          </a:p>
        </p:txBody>
      </p:sp>
      <p:sp>
        <p:nvSpPr>
          <p:cNvPr id="312" name="Content Placeholder 7"/>
          <p:cNvSpPr txBox="1">
            <a:spLocks noGrp="1"/>
          </p:cNvSpPr>
          <p:nvPr>
            <p:ph type="body" sz="half" idx="1"/>
          </p:nvPr>
        </p:nvSpPr>
        <p:spPr>
          <a:xfrm>
            <a:off x="1230131" y="1522304"/>
            <a:ext cx="6183521" cy="4654071"/>
          </a:xfrm>
          <a:prstGeom prst="rect">
            <a:avLst/>
          </a:prstGeom>
        </p:spPr>
        <p:txBody>
          <a:bodyPr rtlCol="1"/>
          <a:lstStyle/>
          <a:p>
            <a:pPr marL="0" indent="0" rtl="1">
              <a:buSzTx/>
              <a:buNone/>
              <a:defRPr sz="2400"/>
            </a:pPr>
            <a:r>
              <a:rPr lang="ar" b="1" dirty="0">
                <a:solidFill>
                  <a:srgbClr val="C00000"/>
                </a:solidFill>
                <a:latin typeface="Sakkal Majalla" panose="02000000000000000000" pitchFamily="2" charset="-78"/>
                <a:cs typeface="Sakkal Majalla" panose="02000000000000000000" pitchFamily="2" charset="-78"/>
              </a:rPr>
              <a:t>من الضروري وجود نظام إدارة الأحداث للأسباب الآتية:</a:t>
            </a:r>
          </a:p>
          <a:p>
            <a:pPr marL="0" indent="0" rtl="1">
              <a:buSzTx/>
              <a:buNone/>
              <a:defRPr sz="2400"/>
            </a:pP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يُوفِّر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مصطلحات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مشتركة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وهيكلًا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مُشتركًا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الشركاء</a:t>
            </a:r>
            <a:r>
              <a:rPr dirty="0">
                <a:latin typeface="Sakkal Majalla" panose="02000000000000000000" pitchFamily="2" charset="-78"/>
                <a:cs typeface="Sakkal Majalla" panose="02000000000000000000" pitchFamily="2" charset="-78"/>
              </a:rPr>
              <a:t>.</a:t>
            </a: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يوجه</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عمليات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مُحددة</a:t>
            </a:r>
            <a:r>
              <a:rPr lang="ar-EG" dirty="0">
                <a:latin typeface="Sakkal Majalla" panose="02000000000000000000" pitchFamily="2" charset="-78"/>
                <a:cs typeface="Sakkal Majalla" panose="02000000000000000000" pitchFamily="2" charset="-78"/>
              </a:rPr>
              <a:t>.</a:t>
            </a: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يُحفز</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تدفُّق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المعلومات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المتعدد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الاتجاهات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54000" indent="-254000" rtl="1">
              <a:buClr>
                <a:srgbClr val="C00000"/>
              </a:buClr>
              <a:defRPr sz="2400"/>
            </a:pPr>
            <a:r>
              <a:rPr dirty="0" err="1">
                <a:latin typeface="Sakkal Majalla" panose="02000000000000000000" pitchFamily="2" charset="-78"/>
                <a:cs typeface="Sakkal Majalla" panose="02000000000000000000" pitchFamily="2" charset="-78"/>
              </a:rPr>
              <a:t>يُيسر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تعبئة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ونشرها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وتتبُّعها</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على</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نحو</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سريع</a:t>
            </a:r>
            <a:r>
              <a:rPr dirty="0">
                <a:latin typeface="Sakkal Majalla" panose="02000000000000000000" pitchFamily="2" charset="-78"/>
                <a:cs typeface="Sakkal Majalla" panose="02000000000000000000" pitchFamily="2" charset="-78"/>
              </a:rPr>
              <a:t>.</a:t>
            </a:r>
          </a:p>
        </p:txBody>
      </p:sp>
      <p:pic>
        <p:nvPicPr>
          <p:cNvPr id="313" name="Picture 2" descr="Picture 2"/>
          <p:cNvPicPr>
            <a:picLocks noChangeAspect="1"/>
          </p:cNvPicPr>
          <p:nvPr/>
        </p:nvPicPr>
        <p:blipFill>
          <a:blip r:embed="rId3"/>
          <a:stretch>
            <a:fillRect/>
          </a:stretch>
        </p:blipFill>
        <p:spPr>
          <a:xfrm>
            <a:off x="7413652" y="1522304"/>
            <a:ext cx="3255039" cy="3380486"/>
          </a:xfrm>
          <a:prstGeom prst="rect">
            <a:avLst/>
          </a:prstGeom>
          <a:ln w="12700">
            <a:miter lim="400000"/>
          </a:ln>
        </p:spPr>
      </p:pic>
      <p:sp>
        <p:nvSpPr>
          <p:cNvPr id="314" name="Title 6"/>
          <p:cNvSpPr txBox="1">
            <a:spLocks noGrp="1"/>
          </p:cNvSpPr>
          <p:nvPr>
            <p:ph type="title" idx="4294967295"/>
          </p:nvPr>
        </p:nvSpPr>
        <p:spPr>
          <a:xfrm>
            <a:off x="166537" y="26938"/>
            <a:ext cx="8377695" cy="494172"/>
          </a:xfrm>
          <a:prstGeom prst="rect">
            <a:avLst/>
          </a:prstGeom>
        </p:spPr>
        <p:txBody>
          <a:bodyPr rtlCol="1">
            <a:normAutofit fontScale="90000"/>
          </a:bodyPr>
          <a:lstStyle>
            <a:lvl1pPr algn="r" defTabSz="260389" rtl="1">
              <a:defRPr sz="2880"/>
            </a:lvl1pPr>
          </a:lstStyle>
          <a:p>
            <a:pPr rtl="1"/>
            <a:r>
              <a:rPr lang="ar" sz="3200" b="1" dirty="0">
                <a:latin typeface="Sakkal Majalla" panose="02000000000000000000" pitchFamily="2" charset="-78"/>
                <a:cs typeface="Sakkal Majalla" panose="02000000000000000000" pitchFamily="2" charset="-78"/>
              </a:rPr>
              <a:t>ما ضرورة نظام إدارة الأحداث؟</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 grpId="0" animBg="1"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 name="Slide Number Placeholder 5"/>
          <p:cNvSpPr txBox="1">
            <a:spLocks noGrp="1"/>
          </p:cNvSpPr>
          <p:nvPr>
            <p:ph type="sldNum" sz="quarter" idx="2"/>
          </p:nvPr>
        </p:nvSpPr>
        <p:spPr>
          <a:xfrm>
            <a:off x="11480800" y="6330331"/>
            <a:ext cx="192507" cy="320041"/>
          </a:xfrm>
          <a:prstGeom prst="rect">
            <a:avLst/>
          </a:prstGeom>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rtlCol="1"/>
          <a:lstStyle/>
          <a:p>
            <a:pPr rtl="1"/>
            <a:fld id="{86CB4B4D-7CA3-9044-876B-883B54F8677D}" type="slidenum">
              <a:t>9</a:t>
            </a:fld>
            <a:endParaRPr/>
          </a:p>
        </p:txBody>
      </p:sp>
      <p:sp>
        <p:nvSpPr>
          <p:cNvPr id="319" name="Text Placeholder 3"/>
          <p:cNvSpPr txBox="1">
            <a:spLocks noGrp="1"/>
          </p:cNvSpPr>
          <p:nvPr>
            <p:ph type="body" sz="quarter" idx="1"/>
          </p:nvPr>
        </p:nvSpPr>
        <p:spPr>
          <a:xfrm>
            <a:off x="7923534" y="1002717"/>
            <a:ext cx="1655022" cy="646113"/>
          </a:xfrm>
          <a:prstGeom prst="rect">
            <a:avLst/>
          </a:prstGeom>
        </p:spPr>
        <p:txBody>
          <a:bodyPr rtlCol="1">
            <a:normAutofit fontScale="92500" lnSpcReduction="10000"/>
          </a:bodyPr>
          <a:lstStyle>
            <a:lvl1pPr marL="0" indent="0" algn="r" rtl="1">
              <a:buSzTx/>
              <a:buNone/>
              <a:defRPr sz="2400"/>
            </a:lvl1pPr>
          </a:lstStyle>
          <a:p>
            <a:pPr rtl="1"/>
            <a:r>
              <a:rPr lang="ar" b="1" dirty="0">
                <a:latin typeface="Sakkal Majalla" panose="02000000000000000000" pitchFamily="2" charset="-78"/>
                <a:cs typeface="Sakkal Majalla" panose="02000000000000000000" pitchFamily="2" charset="-78"/>
              </a:rPr>
              <a:t>يوصف نظام إدارة الأحداث بأنه</a:t>
            </a:r>
          </a:p>
        </p:txBody>
      </p:sp>
      <p:grpSp>
        <p:nvGrpSpPr>
          <p:cNvPr id="322" name="Content Placeholder 3"/>
          <p:cNvGrpSpPr/>
          <p:nvPr/>
        </p:nvGrpSpPr>
        <p:grpSpPr>
          <a:xfrm>
            <a:off x="6189996" y="1691021"/>
            <a:ext cx="4974815" cy="4276837"/>
            <a:chOff x="-1" y="-1"/>
            <a:chExt cx="5112569" cy="4276836"/>
          </a:xfrm>
        </p:grpSpPr>
        <p:sp>
          <p:nvSpPr>
            <p:cNvPr id="320" name="Rectangle"/>
            <p:cNvSpPr/>
            <p:nvPr/>
          </p:nvSpPr>
          <p:spPr>
            <a:xfrm>
              <a:off x="-1" y="-1"/>
              <a:ext cx="5112569" cy="4249193"/>
            </a:xfrm>
            <a:prstGeom prst="rect">
              <a:avLst/>
            </a:prstGeom>
            <a:solidFill>
              <a:srgbClr val="E4FFB9"/>
            </a:solidFill>
            <a:ln w="12700" cap="flat">
              <a:noFill/>
              <a:miter lim="400000"/>
            </a:ln>
            <a:effectLst/>
          </p:spPr>
          <p:txBody>
            <a:bodyPr wrap="square" lIns="45719" tIns="45719" rIns="45719" bIns="45719" numCol="1" rtlCol="1" anchor="t">
              <a:noAutofit/>
            </a:bodyPr>
            <a:lstStyle/>
            <a:p>
              <a:pPr defTabSz="289321" rtl="1">
                <a:lnSpc>
                  <a:spcPct val="90000"/>
                </a:lnSpc>
                <a:spcBef>
                  <a:spcPts val="600"/>
                </a:spcBef>
                <a:defRPr>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
          <p:nvSpPr>
            <p:cNvPr id="321" name="A comprehensive, systematic approach to incident management…"/>
            <p:cNvSpPr txBox="1"/>
            <p:nvPr/>
          </p:nvSpPr>
          <p:spPr>
            <a:xfrm>
              <a:off x="33228" y="2658"/>
              <a:ext cx="5058602" cy="4274177"/>
            </a:xfrm>
            <a:prstGeom prst="rect">
              <a:avLst/>
            </a:prstGeom>
            <a:solidFill>
              <a:schemeClr val="accent6">
                <a:lumMod val="20000"/>
                <a:lumOff val="80000"/>
              </a:schemeClr>
            </a:solidFill>
            <a:ln w="12700" cap="flat">
              <a:noFill/>
              <a:miter lim="400000"/>
            </a:ln>
            <a:effectLst/>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square" lIns="45719" tIns="45719" rIns="45719" bIns="45719" numCol="1" rtlCol="1" anchor="t">
              <a:normAutofit/>
            </a:bodyPr>
            <a:lstStyle/>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نهج</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شامل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ومنهجي</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الأحداث</a:t>
              </a:r>
              <a:r>
                <a:rPr dirty="0">
                  <a:latin typeface="Sakkal Majalla" panose="02000000000000000000" pitchFamily="2" charset="-78"/>
                  <a:cs typeface="Sakkal Majalla" panose="02000000000000000000" pitchFamily="2" charset="-78"/>
                </a:rPr>
                <a:t>. </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جامد</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أساسية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الاتصالات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والمعلومات</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قابل</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للتطوير</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والتكيُّف</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ويتسم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بالمرونة</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إجراءات</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موحَّدة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لإدارة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dirty="0">
                  <a:latin typeface="Sakkal Majalla" panose="02000000000000000000" pitchFamily="2" charset="-78"/>
                  <a:cs typeface="Sakkal Majalla" panose="02000000000000000000" pitchFamily="2" charset="-78"/>
                </a:rPr>
                <a:t>. 	</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مُجرد</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مخطَّط</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تنظيمي</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اتصال</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مجموعة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من</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المفاهيم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والمبادئ</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لجميع</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التهديدات</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خطة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استجابة</a:t>
              </a:r>
              <a:r>
                <a:rPr dirty="0">
                  <a:latin typeface="Sakkal Majalla" panose="02000000000000000000" pitchFamily="2" charset="-78"/>
                  <a:cs typeface="Sakkal Majalla" panose="02000000000000000000" pitchFamily="2" charset="-78"/>
                </a:rPr>
                <a:t>.</a:t>
              </a: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يُستخدم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للأحداث</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واسعة</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النطاق</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فحسب</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a:p>
              <a:pPr marL="248920" indent="-248920" defTabSz="283535" rtl="1">
                <a:lnSpc>
                  <a:spcPct val="90000"/>
                </a:lnSpc>
                <a:spcBef>
                  <a:spcPts val="500"/>
                </a:spcBef>
                <a:buClr>
                  <a:schemeClr val="accent3">
                    <a:lumOff val="-6274"/>
                  </a:schemeClr>
                </a:buClr>
                <a:buSzPct val="100000"/>
                <a:buFont typeface="Arial"/>
                <a:buChar char="•"/>
                <a:defRPr sz="1764">
                  <a:latin typeface="+mj-lt"/>
                  <a:ea typeface="+mj-ea"/>
                  <a:cs typeface="+mj-cs"/>
                  <a:sym typeface="Source Sans Pro Regular"/>
                </a:defRPr>
              </a:pPr>
              <a:r>
                <a:rPr dirty="0" err="1">
                  <a:latin typeface="Sakkal Majalla" panose="02000000000000000000" pitchFamily="2" charset="-78"/>
                  <a:cs typeface="Sakkal Majalla" panose="02000000000000000000" pitchFamily="2" charset="-78"/>
                </a:rPr>
                <a:t>نظام</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لطلب</a:t>
              </a:r>
              <a:r>
                <a:rPr dirty="0">
                  <a:latin typeface="Sakkal Majalla" panose="02000000000000000000" pitchFamily="2" charset="-78"/>
                  <a:cs typeface="Sakkal Majalla" panose="02000000000000000000" pitchFamily="2" charset="-78"/>
                </a:rPr>
                <a:t> </a:t>
              </a:r>
              <a:r>
                <a:rPr dirty="0" err="1">
                  <a:latin typeface="Sakkal Majalla" panose="02000000000000000000" pitchFamily="2" charset="-78"/>
                  <a:cs typeface="Sakkal Majalla" panose="02000000000000000000" pitchFamily="2" charset="-78"/>
                </a:rPr>
                <a:t>الموارد</a:t>
              </a:r>
              <a:r>
                <a:rPr lang="ar-EG" dirty="0">
                  <a:latin typeface="Sakkal Majalla" panose="02000000000000000000" pitchFamily="2" charset="-78"/>
                  <a:cs typeface="Sakkal Majalla" panose="02000000000000000000" pitchFamily="2" charset="-78"/>
                </a:rPr>
                <a:t>.</a:t>
              </a:r>
              <a:endParaRPr dirty="0">
                <a:latin typeface="Sakkal Majalla" panose="02000000000000000000" pitchFamily="2" charset="-78"/>
                <a:cs typeface="Sakkal Majalla" panose="02000000000000000000" pitchFamily="2" charset="-78"/>
              </a:endParaRPr>
            </a:p>
          </p:txBody>
        </p:sp>
      </p:grpSp>
      <p:sp>
        <p:nvSpPr>
          <p:cNvPr id="323" name="Text Placeholder 5"/>
          <p:cNvSpPr txBox="1"/>
          <p:nvPr/>
        </p:nvSpPr>
        <p:spPr>
          <a:xfrm>
            <a:off x="3028310" y="1179527"/>
            <a:ext cx="1719897" cy="488316"/>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45719" rIns="45719" rtlCol="1">
            <a:normAutofit fontScale="92500" lnSpcReduction="20000"/>
          </a:bodyPr>
          <a:lstStyle>
            <a:lvl1pPr defTabSz="289321">
              <a:lnSpc>
                <a:spcPct val="90000"/>
              </a:lnSpc>
              <a:spcBef>
                <a:spcPts val="300"/>
              </a:spcBef>
              <a:buClr>
                <a:schemeClr val="accent3"/>
              </a:buClr>
              <a:buFont typeface="Arial"/>
              <a:defRPr sz="2400" b="1">
                <a:latin typeface="Sakkal Majalla" panose="02000000000000000000" pitchFamily="2" charset="-78"/>
                <a:ea typeface="+mj-ea"/>
                <a:cs typeface="Sakkal Majalla" panose="02000000000000000000" pitchFamily="2" charset="-78"/>
                <a:sym typeface="Source Sans Pro Regular"/>
              </a:defRPr>
            </a:lvl1pPr>
            <a:lvl2pPr marL="227325" indent="-82663"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2pPr>
            <a:lvl3pPr marL="385763" indent="-96441"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3pPr>
            <a:lvl4pPr marL="530424" indent="-96441"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4pPr>
            <a:lvl5pPr marL="675085" indent="-96441"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5pPr>
            <a:lvl6pPr marL="1186222" indent="-462918"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6pPr>
            <a:lvl7pPr marL="1330884" indent="-462918"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7pPr>
            <a:lvl8pPr marL="1475545" indent="-462918"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8pPr>
            <a:lvl9pPr marL="1620205" indent="-462918" defTabSz="289321">
              <a:lnSpc>
                <a:spcPct val="90000"/>
              </a:lnSpc>
              <a:spcBef>
                <a:spcPts val="300"/>
              </a:spcBef>
              <a:buClr>
                <a:schemeClr val="accent3"/>
              </a:buClr>
              <a:buSzPct val="100000"/>
              <a:buFont typeface="Arial"/>
              <a:buChar char="•"/>
              <a:defRPr sz="3200">
                <a:latin typeface="+mj-lt"/>
                <a:ea typeface="+mj-ea"/>
                <a:cs typeface="+mj-cs"/>
                <a:sym typeface="Source Sans Pro Regular"/>
              </a:defRPr>
            </a:lvl9pPr>
          </a:lstStyle>
          <a:p>
            <a:r>
              <a:rPr lang="ar" sz="1800" dirty="0"/>
              <a:t>لا يوصف نظام إدارة الأحداث بأنه</a:t>
            </a:r>
          </a:p>
        </p:txBody>
      </p:sp>
      <p:sp>
        <p:nvSpPr>
          <p:cNvPr id="324" name="Title 1"/>
          <p:cNvSpPr txBox="1">
            <a:spLocks noGrp="1"/>
          </p:cNvSpPr>
          <p:nvPr>
            <p:ph type="title" idx="4294967295"/>
          </p:nvPr>
        </p:nvSpPr>
        <p:spPr>
          <a:xfrm>
            <a:off x="194526" y="-1"/>
            <a:ext cx="6058789" cy="646114"/>
          </a:xfrm>
          <a:prstGeom prst="rect">
            <a:avLst/>
          </a:prstGeom>
        </p:spPr>
        <p:txBody>
          <a:bodyPr rtlCol="1">
            <a:normAutofit fontScale="90000"/>
          </a:bodyPr>
          <a:lstStyle/>
          <a:p>
            <a:pPr rtl="1"/>
            <a:r>
              <a:rPr lang="ar" b="1" dirty="0">
                <a:latin typeface="Sakkal Majalla" panose="02000000000000000000" pitchFamily="2" charset="-78"/>
                <a:cs typeface="Sakkal Majalla" panose="02000000000000000000" pitchFamily="2" charset="-78"/>
              </a:rPr>
              <a:t>يوصف نظام إدارة الأحداث بأنه/ لا يوصف نظام إدارة الأحداث بأنه </a:t>
            </a:r>
          </a:p>
        </p:txBody>
      </p:sp>
      <p:sp>
        <p:nvSpPr>
          <p:cNvPr id="325" name="Content Placeholder 3"/>
          <p:cNvSpPr/>
          <p:nvPr/>
        </p:nvSpPr>
        <p:spPr>
          <a:xfrm>
            <a:off x="2209225" y="1716005"/>
            <a:ext cx="3218156" cy="4236701"/>
          </a:xfrm>
          <a:prstGeom prst="rect">
            <a:avLst/>
          </a:prstGeom>
          <a:solidFill>
            <a:schemeClr val="accent2">
              <a:lumMod val="20000"/>
              <a:lumOff val="80000"/>
            </a:schemeClr>
          </a:solidFill>
          <a:ln w="12700">
            <a:miter lim="400000"/>
          </a:ln>
        </p:spPr>
        <p:txBody>
          <a:bodyPr lIns="45719" rIns="45719" rtlCol="1"/>
          <a:lstStyle/>
          <a:p>
            <a:pPr rtl="1">
              <a:spcBef>
                <a:spcPts val="500"/>
              </a:spcBef>
              <a:defRPr>
                <a:solidFill>
                  <a:srgbClr val="10253F"/>
                </a:solidFill>
                <a:latin typeface="+mj-lt"/>
                <a:ea typeface="+mj-ea"/>
                <a:cs typeface="+mj-cs"/>
                <a:sym typeface="Source Sans Pro Regular"/>
              </a:defRPr>
            </a:pPr>
            <a:endParaRPr>
              <a:latin typeface="Sakkal Majalla" panose="02000000000000000000" pitchFamily="2" charset="-78"/>
              <a:cs typeface="Sakkal Majalla" panose="02000000000000000000" pitchFamily="2" charset="-78"/>
            </a:endParaRPr>
          </a:p>
        </p:txBody>
      </p:sp>
    </p:spTree>
  </p:cSld>
  <p:clrMapOvr>
    <a:masterClrMapping/>
  </p:clrMapOvr>
  <p:transition spd="med"/>
</p:sld>
</file>

<file path=ppt/theme/theme1.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RRT_Theme_v3">
  <a:themeElements>
    <a:clrScheme name="RRT_Theme_v3">
      <a:dk1>
        <a:srgbClr val="000000"/>
      </a:dk1>
      <a:lt1>
        <a:srgbClr val="FFFFFF"/>
      </a:lt1>
      <a:dk2>
        <a:srgbClr val="A7A7A7"/>
      </a:dk2>
      <a:lt2>
        <a:srgbClr val="535353"/>
      </a:lt2>
      <a:accent1>
        <a:srgbClr val="021F64"/>
      </a:accent1>
      <a:accent2>
        <a:srgbClr val="A2010B"/>
      </a:accent2>
      <a:accent3>
        <a:srgbClr val="65A000"/>
      </a:accent3>
      <a:accent4>
        <a:srgbClr val="00A0DF"/>
      </a:accent4>
      <a:accent5>
        <a:srgbClr val="5B9BD5"/>
      </a:accent5>
      <a:accent6>
        <a:srgbClr val="70AD47"/>
      </a:accent6>
      <a:hlink>
        <a:srgbClr val="0000FF"/>
      </a:hlink>
      <a:folHlink>
        <a:srgbClr val="FF00FF"/>
      </a:folHlink>
    </a:clrScheme>
    <a:fontScheme name="RRT_Theme_v3">
      <a:majorFont>
        <a:latin typeface="Source Sans Pro Regular"/>
        <a:ea typeface="Source Sans Pro Regular"/>
        <a:cs typeface="Source Sans Pro Regular"/>
      </a:majorFont>
      <a:minorFont>
        <a:latin typeface="Helvetica"/>
        <a:ea typeface="Helvetica"/>
        <a:cs typeface="Helvetica"/>
      </a:minorFont>
    </a:fontScheme>
    <a:fmtScheme name="RRT_Theme_v3">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238"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D8C0AFE3A8684EAD891AA7EE49FBD9" ma:contentTypeVersion="18" ma:contentTypeDescription="Create a new document." ma:contentTypeScope="" ma:versionID="f9f9cc930a8e5e8e0d3aa7e589c1b19e">
  <xsd:schema xmlns:xsd="http://www.w3.org/2001/XMLSchema" xmlns:xs="http://www.w3.org/2001/XMLSchema" xmlns:p="http://schemas.microsoft.com/office/2006/metadata/properties" xmlns:ns2="e2a64997-203d-4655-a595-383c2eb1e865" xmlns:ns3="450f158c-397a-4a9d-b005-a44c92e0fccb" targetNamespace="http://schemas.microsoft.com/office/2006/metadata/properties" ma:root="true" ma:fieldsID="73ca7d39f97e0265ccc615152ee8e9ab" ns2:_="" ns3:_="">
    <xsd:import namespace="e2a64997-203d-4655-a595-383c2eb1e865"/>
    <xsd:import namespace="450f158c-397a-4a9d-b005-a44c92e0fcc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2a64997-203d-4655-a595-383c2eb1e8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a4eac88-8ae6-4a96-90c7-97bc93c844e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50f158c-397a-4a9d-b005-a44c92e0fccb"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92caf602-7482-4721-838f-b4f5b717ddac}" ma:internalName="TaxCatchAll" ma:showField="CatchAllData" ma:web="450f158c-397a-4a9d-b005-a44c92e0fcc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e2a64997-203d-4655-a595-383c2eb1e865">
      <Terms xmlns="http://schemas.microsoft.com/office/infopath/2007/PartnerControls"/>
    </lcf76f155ced4ddcb4097134ff3c332f>
    <TaxCatchAll xmlns="450f158c-397a-4a9d-b005-a44c92e0fccb" xsi:nil="true"/>
    <SharedWithUsers xmlns="450f158c-397a-4a9d-b005-a44c92e0fccb">
      <UserInfo>
        <DisplayName/>
        <AccountId xsi:nil="true"/>
        <AccountType/>
      </UserInfo>
    </SharedWithUsers>
    <MediaLengthInSeconds xmlns="e2a64997-203d-4655-a595-383c2eb1e86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89E0EAF-FAD9-4510-9CBF-6D62D0C97BA0}"/>
</file>

<file path=customXml/itemProps2.xml><?xml version="1.0" encoding="utf-8"?>
<ds:datastoreItem xmlns:ds="http://schemas.openxmlformats.org/officeDocument/2006/customXml" ds:itemID="{F6E09515-A528-4EBB-A0DD-7C13BEBE4BA9}">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e2a64997-203d-4655-a595-383c2eb1e865"/>
    <ds:schemaRef ds:uri="450f158c-397a-4a9d-b005-a44c92e0fccb"/>
    <ds:schemaRef ds:uri="http://www.w3.org/XML/1998/namespace"/>
    <ds:schemaRef ds:uri="http://purl.org/dc/dcmitype/"/>
  </ds:schemaRefs>
</ds:datastoreItem>
</file>

<file path=customXml/itemProps3.xml><?xml version="1.0" encoding="utf-8"?>
<ds:datastoreItem xmlns:ds="http://schemas.openxmlformats.org/officeDocument/2006/customXml" ds:itemID="{74CC21DE-CD47-4C00-891E-8F64C7D0500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305</TotalTime>
  <Words>2121</Words>
  <Application>Microsoft Office PowerPoint</Application>
  <PresentationFormat>Grand écran</PresentationFormat>
  <Paragraphs>358</Paragraphs>
  <Slides>40</Slides>
  <Notes>18</Notes>
  <HiddenSlides>0</HiddenSlides>
  <MMClips>0</MMClips>
  <ScaleCrop>false</ScaleCrop>
  <HeadingPairs>
    <vt:vector size="4" baseType="variant">
      <vt:variant>
        <vt:lpstr>Thème</vt:lpstr>
      </vt:variant>
      <vt:variant>
        <vt:i4>1</vt:i4>
      </vt:variant>
      <vt:variant>
        <vt:lpstr>Titres des diapositives</vt:lpstr>
      </vt:variant>
      <vt:variant>
        <vt:i4>40</vt:i4>
      </vt:variant>
    </vt:vector>
  </HeadingPairs>
  <TitlesOfParts>
    <vt:vector size="41" baseType="lpstr">
      <vt:lpstr>RRT_Theme_v3</vt:lpstr>
      <vt:lpstr>نظام إدارة الأحداث ومراكز عمليات الطوارئ </vt:lpstr>
      <vt:lpstr>ملاحظات إلى المُيسِّرين</vt:lpstr>
      <vt:lpstr>مقدمة</vt:lpstr>
      <vt:lpstr>أهداف التعلُّم</vt:lpstr>
      <vt:lpstr>عناصر العرض</vt:lpstr>
      <vt:lpstr>Présentation PowerPoint</vt:lpstr>
      <vt:lpstr>ما نظام إدارة الأحداث؟</vt:lpstr>
      <vt:lpstr>ما ضرورة نظام إدارة الأحداث؟</vt:lpstr>
      <vt:lpstr>يوصف نظام إدارة الأحداث بأنه/ لا يوصف نظام إدارة الأحداث بأنه </vt:lpstr>
      <vt:lpstr>نظرة سريعة على نظام إدارة الأحداث ...</vt:lpstr>
      <vt:lpstr>Présentation PowerPoint</vt:lpstr>
      <vt:lpstr>الهيكل التشغيلي الموحَّد لنظام إدارة الأحداث</vt:lpstr>
      <vt:lpstr>Présentation PowerPoint</vt:lpstr>
      <vt:lpstr>Présentation PowerPoint</vt:lpstr>
      <vt:lpstr>ما دور مدير الأحداث؟</vt:lpstr>
      <vt:lpstr>Présentation PowerPoint</vt:lpstr>
      <vt:lpstr>مركز عمليات الطوارئ ومركز عمليات طوارئ الصحة العامة</vt:lpstr>
      <vt:lpstr>ما مركز عمليات طوارئ الصحة العامة؟</vt:lpstr>
      <vt:lpstr>الغرض من مركز عمليات طوارئ الصحة العامة ومكوناته الرئيسية</vt:lpstr>
      <vt:lpstr>Présentation PowerPoint</vt:lpstr>
      <vt:lpstr>دور مراكز عمليات طوارئ الصحة العامة في نظام إدارة الأحداث (1)</vt:lpstr>
      <vt:lpstr>دور مراكز عمليات طوارئ الصحة العامة في نظام إدارة الأحداث (2)</vt:lpstr>
      <vt:lpstr>دور مدير الأحداث مقابل دور مدير مركز عمليات طوارئ الصحة العامة</vt:lpstr>
      <vt:lpstr>أهداف مركز عمليات طوارئ الصحة العامة</vt:lpstr>
      <vt:lpstr>الوظائف الأساسية لمركز عمليات طوارئ الصحة العامة</vt:lpstr>
      <vt:lpstr>عمل مركز عمليات طوارئ الصحة العامة</vt:lpstr>
      <vt:lpstr>إدارة مركز عمليات طوارئ الصحة العامة</vt:lpstr>
      <vt:lpstr>إدارة مركز عمليات طوارئ الصحة العامة ونظام إدارة الأحداث</vt:lpstr>
      <vt:lpstr>Présentation PowerPoint</vt:lpstr>
      <vt:lpstr>البيانات والمعلومات</vt:lpstr>
      <vt:lpstr>نُظُم المعلومات ومعاييرها</vt:lpstr>
      <vt:lpstr>موارد بشرية</vt:lpstr>
      <vt:lpstr>الرصد والتقييم</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نظام إدارة الأحداث ومراكز عمليات الطوارئ </dc:title>
  <dc:creator>Walaa</dc:creator>
  <cp:lastModifiedBy>Hind</cp:lastModifiedBy>
  <cp:revision>78</cp:revision>
  <dcterms:modified xsi:type="dcterms:W3CDTF">2024-03-13T09:36:23Z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0x01010063D8C0AFE3A8684EAD891AA7EE49FBD9</vt:lpwstr>
  </property>
  <property fmtid="{D5CDD505-2E9C-101B-9397-08002B2CF9AE}" pid="3" name="MediaServiceImageTags">
    <vt:lpwstr/>
  </property>
  <property fmtid="{D5CDD505-2E9C-101B-9397-08002B2CF9AE}" pid="4" name="Order">
    <vt:r8>3322300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ies>
</file>